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39.xml" ContentType="application/vnd.openxmlformats-officedocument.presentationml.slideMaster+xml"/>
  <Override PartName="/ppt/slideMasters/slideMaster40.xml" ContentType="application/vnd.openxmlformats-officedocument.presentationml.slideMaster+xml"/>
  <Override PartName="/ppt/slideMasters/slideMaster41.xml" ContentType="application/vnd.openxmlformats-officedocument.presentationml.slideMaster+xml"/>
  <Override PartName="/ppt/slideMasters/slideMaster42.xml" ContentType="application/vnd.openxmlformats-officedocument.presentationml.slideMaster+xml"/>
  <Override PartName="/ppt/slideMasters/slideMaster43.xml" ContentType="application/vnd.openxmlformats-officedocument.presentationml.slideMaster+xml"/>
  <Override PartName="/ppt/slideMasters/slideMaster44.xml" ContentType="application/vnd.openxmlformats-officedocument.presentationml.slideMaster+xml"/>
  <Override PartName="/ppt/slideMasters/slideMaster45.xml" ContentType="application/vnd.openxmlformats-officedocument.presentationml.slideMaster+xml"/>
  <Override PartName="/ppt/slideMasters/slideMaster46.xml" ContentType="application/vnd.openxmlformats-officedocument.presentationml.slideMaster+xml"/>
  <Override PartName="/ppt/slideMasters/slideMaster47.xml" ContentType="application/vnd.openxmlformats-officedocument.presentationml.slideMaster+xml"/>
  <Override PartName="/ppt/slideMasters/slideMaster48.xml" ContentType="application/vnd.openxmlformats-officedocument.presentationml.slideMaster+xml"/>
  <Override PartName="/ppt/slideMasters/slideMaster49.xml" ContentType="application/vnd.openxmlformats-officedocument.presentationml.slideMaster+xml"/>
  <Override PartName="/ppt/slideMasters/slideMaster50.xml" ContentType="application/vnd.openxmlformats-officedocument.presentationml.slideMaster+xml"/>
  <Override PartName="/ppt/slideMasters/slideMaster51.xml" ContentType="application/vnd.openxmlformats-officedocument.presentationml.slideMaster+xml"/>
  <Override PartName="/ppt/slideMasters/slideMaster52.xml" ContentType="application/vnd.openxmlformats-officedocument.presentationml.slideMaster+xml"/>
  <Override PartName="/ppt/slideMasters/slideMaster53.xml" ContentType="application/vnd.openxmlformats-officedocument.presentationml.slideMaster+xml"/>
  <Override PartName="/ppt/slideMasters/slideMaster54.xml" ContentType="application/vnd.openxmlformats-officedocument.presentationml.slideMaster+xml"/>
  <Override PartName="/ppt/slideMasters/slideMaster55.xml" ContentType="application/vnd.openxmlformats-officedocument.presentationml.slideMaster+xml"/>
  <Override PartName="/ppt/slideMasters/slideMaster56.xml" ContentType="application/vnd.openxmlformats-officedocument.presentationml.slideMaster+xml"/>
  <Override PartName="/ppt/slideMasters/slideMaster57.xml" ContentType="application/vnd.openxmlformats-officedocument.presentationml.slideMaster+xml"/>
  <Override PartName="/ppt/slideMasters/slideMaster58.xml" ContentType="application/vnd.openxmlformats-officedocument.presentationml.slideMaster+xml"/>
  <Override PartName="/ppt/slideMasters/slideMaster59.xml" ContentType="application/vnd.openxmlformats-officedocument.presentationml.slideMaster+xml"/>
  <Override PartName="/ppt/slideMasters/slideMaster60.xml" ContentType="application/vnd.openxmlformats-officedocument.presentationml.slideMaster+xml"/>
  <Override PartName="/ppt/slideMasters/slideMaster61.xml" ContentType="application/vnd.openxmlformats-officedocument.presentationml.slideMaster+xml"/>
  <Override PartName="/ppt/slideMasters/slideMaster62.xml" ContentType="application/vnd.openxmlformats-officedocument.presentationml.slideMaster+xml"/>
  <Override PartName="/ppt/slideMasters/slideMaster63.xml" ContentType="application/vnd.openxmlformats-officedocument.presentationml.slideMaster+xml"/>
  <Override PartName="/ppt/slideMasters/slideMaster64.xml" ContentType="application/vnd.openxmlformats-officedocument.presentationml.slideMaster+xml"/>
  <Override PartName="/ppt/slideMasters/slideMaster65.xml" ContentType="application/vnd.openxmlformats-officedocument.presentationml.slideMaster+xml"/>
  <Override PartName="/ppt/slideMasters/slideMaster66.xml" ContentType="application/vnd.openxmlformats-officedocument.presentationml.slideMaster+xml"/>
  <Override PartName="/ppt/slideMasters/slideMaster67.xml" ContentType="application/vnd.openxmlformats-officedocument.presentationml.slideMaster+xml"/>
  <Override PartName="/ppt/slideMasters/slideMaster68.xml" ContentType="application/vnd.openxmlformats-officedocument.presentationml.slideMaster+xml"/>
  <Override PartName="/ppt/slideMasters/slideMaster69.xml" ContentType="application/vnd.openxmlformats-officedocument.presentationml.slideMaster+xml"/>
  <Override PartName="/ppt/slideMasters/slideMaster70.xml" ContentType="application/vnd.openxmlformats-officedocument.presentationml.slideMaster+xml"/>
  <Override PartName="/ppt/slideMasters/slideMaster71.xml" ContentType="application/vnd.openxmlformats-officedocument.presentationml.slideMaster+xml"/>
  <Override PartName="/ppt/slideMasters/slideMaster72.xml" ContentType="application/vnd.openxmlformats-officedocument.presentationml.slideMaster+xml"/>
  <Override PartName="/ppt/slideMasters/slideMaster73.xml" ContentType="application/vnd.openxmlformats-officedocument.presentationml.slideMaster+xml"/>
  <Override PartName="/ppt/slideMasters/slideMaster74.xml" ContentType="application/vnd.openxmlformats-officedocument.presentationml.slideMaster+xml"/>
  <Override PartName="/ppt/slideMasters/slideMaster75.xml" ContentType="application/vnd.openxmlformats-officedocument.presentationml.slideMaster+xml"/>
  <Override PartName="/ppt/slideMasters/slideMaster76.xml" ContentType="application/vnd.openxmlformats-officedocument.presentationml.slideMaster+xml"/>
  <Override PartName="/ppt/slideMasters/slideMaster77.xml" ContentType="application/vnd.openxmlformats-officedocument.presentationml.slideMaster+xml"/>
  <Override PartName="/ppt/slideMasters/slideMaster7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4.xml" ContentType="application/vnd.openxmlformats-officedocument.theme+xml"/>
  <Override PartName="/ppt/slideLayouts/slideLayout26.xml" ContentType="application/vnd.openxmlformats-officedocument.presentationml.slideLayout+xml"/>
  <Override PartName="/ppt/theme/theme5.xml" ContentType="application/vnd.openxmlformats-officedocument.theme+xml"/>
  <Override PartName="/ppt/slideLayouts/slideLayout27.xml" ContentType="application/vnd.openxmlformats-officedocument.presentationml.slideLayout+xml"/>
  <Override PartName="/ppt/theme/theme6.xml" ContentType="application/vnd.openxmlformats-officedocument.theme+xml"/>
  <Override PartName="/ppt/slideLayouts/slideLayout28.xml" ContentType="application/vnd.openxmlformats-officedocument.presentationml.slideLayout+xml"/>
  <Override PartName="/ppt/theme/theme7.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8.xml" ContentType="application/vnd.openxmlformats-officedocument.theme+xml"/>
  <Override PartName="/ppt/slideLayouts/slideLayout40.xml" ContentType="application/vnd.openxmlformats-officedocument.presentationml.slideLayout+xml"/>
  <Override PartName="/ppt/theme/theme9.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10.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11.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12.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13.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14.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15.xml" ContentType="application/vnd.openxmlformats-officedocument.theme+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16.xml" ContentType="application/vnd.openxmlformats-officedocument.theme+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17.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theme/theme18.xml" ContentType="application/vnd.openxmlformats-officedocument.theme+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theme/theme19.xml" ContentType="application/vnd.openxmlformats-officedocument.theme+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theme/theme20.xml" ContentType="application/vnd.openxmlformats-officedocument.theme+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theme/theme21.xml" ContentType="application/vnd.openxmlformats-officedocument.theme+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theme/theme22.xml" ContentType="application/vnd.openxmlformats-officedocument.theme+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theme/theme23.xml" ContentType="application/vnd.openxmlformats-officedocument.theme+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theme/theme24.xml" ContentType="application/vnd.openxmlformats-officedocument.theme+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theme/theme25.xml" ContentType="application/vnd.openxmlformats-officedocument.theme+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theme/theme26.xml" ContentType="application/vnd.openxmlformats-officedocument.theme+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theme/theme27.xml" ContentType="application/vnd.openxmlformats-officedocument.theme+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theme/theme28.xml" ContentType="application/vnd.openxmlformats-officedocument.theme+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theme/theme29.xml" ContentType="application/vnd.openxmlformats-officedocument.theme+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theme/theme30.xml" ContentType="application/vnd.openxmlformats-officedocument.theme+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theme/theme31.xml" ContentType="application/vnd.openxmlformats-officedocument.theme+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theme/theme32.xml" ContentType="application/vnd.openxmlformats-officedocument.theme+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theme/theme33.xml" ContentType="application/vnd.openxmlformats-officedocument.theme+xml"/>
  <Override PartName="/ppt/slideLayouts/slideLayout298.xml" ContentType="application/vnd.openxmlformats-officedocument.presentationml.slideLayout+xml"/>
  <Override PartName="/ppt/theme/theme34.xml" ContentType="application/vnd.openxmlformats-officedocument.theme+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theme/theme35.xml" ContentType="application/vnd.openxmlformats-officedocument.theme+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theme/theme36.xml" ContentType="application/vnd.openxmlformats-officedocument.theme+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theme/theme37.xml" ContentType="application/vnd.openxmlformats-officedocument.theme+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theme/theme38.xml" ContentType="application/vnd.openxmlformats-officedocument.theme+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theme/theme39.xml" ContentType="application/vnd.openxmlformats-officedocument.theme+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theme/theme40.xml" ContentType="application/vnd.openxmlformats-officedocument.theme+xml"/>
  <Override PartName="/ppt/slideLayouts/slideLayout360.xml" ContentType="application/vnd.openxmlformats-officedocument.presentationml.slideLayout+xml"/>
  <Override PartName="/ppt/theme/theme41.xml" ContentType="application/vnd.openxmlformats-officedocument.theme+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theme/theme42.xml" ContentType="application/vnd.openxmlformats-officedocument.theme+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theme/theme43.xml" ContentType="application/vnd.openxmlformats-officedocument.theme+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theme/theme44.xml" ContentType="application/vnd.openxmlformats-officedocument.theme+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theme/theme45.xml" ContentType="application/vnd.openxmlformats-officedocument.theme+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theme/theme46.xml" ContentType="application/vnd.openxmlformats-officedocument.theme+xml"/>
  <Override PartName="/ppt/slideLayouts/slideLayout417.xml" ContentType="application/vnd.openxmlformats-officedocument.presentationml.slideLayout+xml"/>
  <Override PartName="/ppt/theme/theme47.xml" ContentType="application/vnd.openxmlformats-officedocument.theme+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theme/theme48.xml" ContentType="application/vnd.openxmlformats-officedocument.theme+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theme/theme49.xml" ContentType="application/vnd.openxmlformats-officedocument.theme+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theme/theme50.xml" ContentType="application/vnd.openxmlformats-officedocument.theme+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theme/theme51.xml" ContentType="application/vnd.openxmlformats-officedocument.theme+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theme/theme52.xml" ContentType="application/vnd.openxmlformats-officedocument.theme+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theme/theme53.xml" ContentType="application/vnd.openxmlformats-officedocument.theme+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theme/theme54.xml" ContentType="application/vnd.openxmlformats-officedocument.theme+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theme/theme55.xml" ContentType="application/vnd.openxmlformats-officedocument.theme+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theme/theme56.xml" ContentType="application/vnd.openxmlformats-officedocument.theme+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theme/theme57.xml" ContentType="application/vnd.openxmlformats-officedocument.theme+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theme/theme58.xml" ContentType="application/vnd.openxmlformats-officedocument.theme+xml"/>
  <Override PartName="/ppt/slideLayouts/slideLayout541.xml" ContentType="application/vnd.openxmlformats-officedocument.presentationml.slideLayout+xml"/>
  <Override PartName="/ppt/theme/theme59.xml" ContentType="application/vnd.openxmlformats-officedocument.theme+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theme/theme60.xml" ContentType="application/vnd.openxmlformats-officedocument.theme+xml"/>
  <Override PartName="/ppt/slideLayouts/slideLayout545.xml" ContentType="application/vnd.openxmlformats-officedocument.presentationml.slideLayout+xml"/>
  <Override PartName="/ppt/theme/theme61.xml" ContentType="application/vnd.openxmlformats-officedocument.theme+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theme/theme62.xml" ContentType="application/vnd.openxmlformats-officedocument.theme+xml"/>
  <Override PartName="/ppt/slideLayouts/slideLayout558.xml" ContentType="application/vnd.openxmlformats-officedocument.presentationml.slideLayout+xml"/>
  <Override PartName="/ppt/theme/theme63.xml" ContentType="application/vnd.openxmlformats-officedocument.theme+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theme/theme64.xml" ContentType="application/vnd.openxmlformats-officedocument.theme+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theme/theme65.xml" ContentType="application/vnd.openxmlformats-officedocument.theme+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slideLayouts/slideLayout590.xml" ContentType="application/vnd.openxmlformats-officedocument.presentationml.slideLayout+xml"/>
  <Override PartName="/ppt/slideLayouts/slideLayout591.xml" ContentType="application/vnd.openxmlformats-officedocument.presentationml.slideLayout+xml"/>
  <Override PartName="/ppt/theme/theme66.xml" ContentType="application/vnd.openxmlformats-officedocument.theme+xml"/>
  <Override PartName="/ppt/slideLayouts/slideLayout592.xml" ContentType="application/vnd.openxmlformats-officedocument.presentationml.slideLayout+xml"/>
  <Override PartName="/ppt/slideLayouts/slideLayout593.xml" ContentType="application/vnd.openxmlformats-officedocument.presentationml.slideLayout+xml"/>
  <Override PartName="/ppt/slideLayouts/slideLayout594.xml" ContentType="application/vnd.openxmlformats-officedocument.presentationml.slideLayout+xml"/>
  <Override PartName="/ppt/slideLayouts/slideLayout595.xml" ContentType="application/vnd.openxmlformats-officedocument.presentationml.slideLayout+xml"/>
  <Override PartName="/ppt/slideLayouts/slideLayout596.xml" ContentType="application/vnd.openxmlformats-officedocument.presentationml.slideLayout+xml"/>
  <Override PartName="/ppt/slideLayouts/slideLayout597.xml" ContentType="application/vnd.openxmlformats-officedocument.presentationml.slideLayout+xml"/>
  <Override PartName="/ppt/slideLayouts/slideLayout598.xml" ContentType="application/vnd.openxmlformats-officedocument.presentationml.slideLayout+xml"/>
  <Override PartName="/ppt/slideLayouts/slideLayout599.xml" ContentType="application/vnd.openxmlformats-officedocument.presentationml.slideLayout+xml"/>
  <Override PartName="/ppt/slideLayouts/slideLayout600.xml" ContentType="application/vnd.openxmlformats-officedocument.presentationml.slideLayout+xml"/>
  <Override PartName="/ppt/slideLayouts/slideLayout601.xml" ContentType="application/vnd.openxmlformats-officedocument.presentationml.slideLayout+xml"/>
  <Override PartName="/ppt/slideLayouts/slideLayout602.xml" ContentType="application/vnd.openxmlformats-officedocument.presentationml.slideLayout+xml"/>
  <Override PartName="/ppt/slideLayouts/slideLayout603.xml" ContentType="application/vnd.openxmlformats-officedocument.presentationml.slideLayout+xml"/>
  <Override PartName="/ppt/theme/theme67.xml" ContentType="application/vnd.openxmlformats-officedocument.theme+xml"/>
  <Override PartName="/ppt/slideLayouts/slideLayout604.xml" ContentType="application/vnd.openxmlformats-officedocument.presentationml.slideLayout+xml"/>
  <Override PartName="/ppt/theme/theme68.xml" ContentType="application/vnd.openxmlformats-officedocument.theme+xml"/>
  <Override PartName="/ppt/slideLayouts/slideLayout605.xml" ContentType="application/vnd.openxmlformats-officedocument.presentationml.slideLayout+xml"/>
  <Override PartName="/ppt/theme/theme69.xml" ContentType="application/vnd.openxmlformats-officedocument.theme+xml"/>
  <Override PartName="/ppt/slideLayouts/slideLayout606.xml" ContentType="application/vnd.openxmlformats-officedocument.presentationml.slideLayout+xml"/>
  <Override PartName="/ppt/slideLayouts/slideLayout607.xml" ContentType="application/vnd.openxmlformats-officedocument.presentationml.slideLayout+xml"/>
  <Override PartName="/ppt/slideLayouts/slideLayout608.xml" ContentType="application/vnd.openxmlformats-officedocument.presentationml.slideLayout+xml"/>
  <Override PartName="/ppt/slideLayouts/slideLayout609.xml" ContentType="application/vnd.openxmlformats-officedocument.presentationml.slideLayout+xml"/>
  <Override PartName="/ppt/slideLayouts/slideLayout610.xml" ContentType="application/vnd.openxmlformats-officedocument.presentationml.slideLayout+xml"/>
  <Override PartName="/ppt/slideLayouts/slideLayout611.xml" ContentType="application/vnd.openxmlformats-officedocument.presentationml.slideLayout+xml"/>
  <Override PartName="/ppt/slideLayouts/slideLayout612.xml" ContentType="application/vnd.openxmlformats-officedocument.presentationml.slideLayout+xml"/>
  <Override PartName="/ppt/slideLayouts/slideLayout613.xml" ContentType="application/vnd.openxmlformats-officedocument.presentationml.slideLayout+xml"/>
  <Override PartName="/ppt/slideLayouts/slideLayout614.xml" ContentType="application/vnd.openxmlformats-officedocument.presentationml.slideLayout+xml"/>
  <Override PartName="/ppt/slideLayouts/slideLayout615.xml" ContentType="application/vnd.openxmlformats-officedocument.presentationml.slideLayout+xml"/>
  <Override PartName="/ppt/slideLayouts/slideLayout616.xml" ContentType="application/vnd.openxmlformats-officedocument.presentationml.slideLayout+xml"/>
  <Override PartName="/ppt/slideLayouts/slideLayout617.xml" ContentType="application/vnd.openxmlformats-officedocument.presentationml.slideLayout+xml"/>
  <Override PartName="/ppt/theme/theme70.xml" ContentType="application/vnd.openxmlformats-officedocument.theme+xml"/>
  <Override PartName="/ppt/slideLayouts/slideLayout618.xml" ContentType="application/vnd.openxmlformats-officedocument.presentationml.slideLayout+xml"/>
  <Override PartName="/ppt/slideLayouts/slideLayout619.xml" ContentType="application/vnd.openxmlformats-officedocument.presentationml.slideLayout+xml"/>
  <Override PartName="/ppt/slideLayouts/slideLayout620.xml" ContentType="application/vnd.openxmlformats-officedocument.presentationml.slideLayout+xml"/>
  <Override PartName="/ppt/slideLayouts/slideLayout621.xml" ContentType="application/vnd.openxmlformats-officedocument.presentationml.slideLayout+xml"/>
  <Override PartName="/ppt/slideLayouts/slideLayout622.xml" ContentType="application/vnd.openxmlformats-officedocument.presentationml.slideLayout+xml"/>
  <Override PartName="/ppt/slideLayouts/slideLayout623.xml" ContentType="application/vnd.openxmlformats-officedocument.presentationml.slideLayout+xml"/>
  <Override PartName="/ppt/slideLayouts/slideLayout624.xml" ContentType="application/vnd.openxmlformats-officedocument.presentationml.slideLayout+xml"/>
  <Override PartName="/ppt/slideLayouts/slideLayout625.xml" ContentType="application/vnd.openxmlformats-officedocument.presentationml.slideLayout+xml"/>
  <Override PartName="/ppt/slideLayouts/slideLayout626.xml" ContentType="application/vnd.openxmlformats-officedocument.presentationml.slideLayout+xml"/>
  <Override PartName="/ppt/slideLayouts/slideLayout627.xml" ContentType="application/vnd.openxmlformats-officedocument.presentationml.slideLayout+xml"/>
  <Override PartName="/ppt/slideLayouts/slideLayout628.xml" ContentType="application/vnd.openxmlformats-officedocument.presentationml.slideLayout+xml"/>
  <Override PartName="/ppt/theme/theme71.xml" ContentType="application/vnd.openxmlformats-officedocument.theme+xml"/>
  <Override PartName="/ppt/slideLayouts/slideLayout629.xml" ContentType="application/vnd.openxmlformats-officedocument.presentationml.slideLayout+xml"/>
  <Override PartName="/ppt/slideLayouts/slideLayout630.xml" ContentType="application/vnd.openxmlformats-officedocument.presentationml.slideLayout+xml"/>
  <Override PartName="/ppt/slideLayouts/slideLayout631.xml" ContentType="application/vnd.openxmlformats-officedocument.presentationml.slideLayout+xml"/>
  <Override PartName="/ppt/slideLayouts/slideLayout632.xml" ContentType="application/vnd.openxmlformats-officedocument.presentationml.slideLayout+xml"/>
  <Override PartName="/ppt/slideLayouts/slideLayout633.xml" ContentType="application/vnd.openxmlformats-officedocument.presentationml.slideLayout+xml"/>
  <Override PartName="/ppt/slideLayouts/slideLayout634.xml" ContentType="application/vnd.openxmlformats-officedocument.presentationml.slideLayout+xml"/>
  <Override PartName="/ppt/slideLayouts/slideLayout635.xml" ContentType="application/vnd.openxmlformats-officedocument.presentationml.slideLayout+xml"/>
  <Override PartName="/ppt/slideLayouts/slideLayout636.xml" ContentType="application/vnd.openxmlformats-officedocument.presentationml.slideLayout+xml"/>
  <Override PartName="/ppt/slideLayouts/slideLayout637.xml" ContentType="application/vnd.openxmlformats-officedocument.presentationml.slideLayout+xml"/>
  <Override PartName="/ppt/slideLayouts/slideLayout638.xml" ContentType="application/vnd.openxmlformats-officedocument.presentationml.slideLayout+xml"/>
  <Override PartName="/ppt/slideLayouts/slideLayout639.xml" ContentType="application/vnd.openxmlformats-officedocument.presentationml.slideLayout+xml"/>
  <Override PartName="/ppt/theme/theme72.xml" ContentType="application/vnd.openxmlformats-officedocument.theme+xml"/>
  <Override PartName="/ppt/slideLayouts/slideLayout640.xml" ContentType="application/vnd.openxmlformats-officedocument.presentationml.slideLayout+xml"/>
  <Override PartName="/ppt/slideLayouts/slideLayout641.xml" ContentType="application/vnd.openxmlformats-officedocument.presentationml.slideLayout+xml"/>
  <Override PartName="/ppt/slideLayouts/slideLayout642.xml" ContentType="application/vnd.openxmlformats-officedocument.presentationml.slideLayout+xml"/>
  <Override PartName="/ppt/slideLayouts/slideLayout643.xml" ContentType="application/vnd.openxmlformats-officedocument.presentationml.slideLayout+xml"/>
  <Override PartName="/ppt/slideLayouts/slideLayout644.xml" ContentType="application/vnd.openxmlformats-officedocument.presentationml.slideLayout+xml"/>
  <Override PartName="/ppt/slideLayouts/slideLayout645.xml" ContentType="application/vnd.openxmlformats-officedocument.presentationml.slideLayout+xml"/>
  <Override PartName="/ppt/slideLayouts/slideLayout646.xml" ContentType="application/vnd.openxmlformats-officedocument.presentationml.slideLayout+xml"/>
  <Override PartName="/ppt/slideLayouts/slideLayout647.xml" ContentType="application/vnd.openxmlformats-officedocument.presentationml.slideLayout+xml"/>
  <Override PartName="/ppt/slideLayouts/slideLayout648.xml" ContentType="application/vnd.openxmlformats-officedocument.presentationml.slideLayout+xml"/>
  <Override PartName="/ppt/slideLayouts/slideLayout649.xml" ContentType="application/vnd.openxmlformats-officedocument.presentationml.slideLayout+xml"/>
  <Override PartName="/ppt/slideLayouts/slideLayout650.xml" ContentType="application/vnd.openxmlformats-officedocument.presentationml.slideLayout+xml"/>
  <Override PartName="/ppt/slideLayouts/slideLayout651.xml" ContentType="application/vnd.openxmlformats-officedocument.presentationml.slideLayout+xml"/>
  <Override PartName="/ppt/theme/theme73.xml" ContentType="application/vnd.openxmlformats-officedocument.theme+xml"/>
  <Override PartName="/ppt/slideLayouts/slideLayout652.xml" ContentType="application/vnd.openxmlformats-officedocument.presentationml.slideLayout+xml"/>
  <Override PartName="/ppt/slideLayouts/slideLayout653.xml" ContentType="application/vnd.openxmlformats-officedocument.presentationml.slideLayout+xml"/>
  <Override PartName="/ppt/slideLayouts/slideLayout654.xml" ContentType="application/vnd.openxmlformats-officedocument.presentationml.slideLayout+xml"/>
  <Override PartName="/ppt/slideLayouts/slideLayout655.xml" ContentType="application/vnd.openxmlformats-officedocument.presentationml.slideLayout+xml"/>
  <Override PartName="/ppt/slideLayouts/slideLayout656.xml" ContentType="application/vnd.openxmlformats-officedocument.presentationml.slideLayout+xml"/>
  <Override PartName="/ppt/slideLayouts/slideLayout657.xml" ContentType="application/vnd.openxmlformats-officedocument.presentationml.slideLayout+xml"/>
  <Override PartName="/ppt/slideLayouts/slideLayout658.xml" ContentType="application/vnd.openxmlformats-officedocument.presentationml.slideLayout+xml"/>
  <Override PartName="/ppt/slideLayouts/slideLayout659.xml" ContentType="application/vnd.openxmlformats-officedocument.presentationml.slideLayout+xml"/>
  <Override PartName="/ppt/slideLayouts/slideLayout660.xml" ContentType="application/vnd.openxmlformats-officedocument.presentationml.slideLayout+xml"/>
  <Override PartName="/ppt/slideLayouts/slideLayout661.xml" ContentType="application/vnd.openxmlformats-officedocument.presentationml.slideLayout+xml"/>
  <Override PartName="/ppt/slideLayouts/slideLayout662.xml" ContentType="application/vnd.openxmlformats-officedocument.presentationml.slideLayout+xml"/>
  <Override PartName="/ppt/theme/theme74.xml" ContentType="application/vnd.openxmlformats-officedocument.theme+xml"/>
  <Override PartName="/ppt/slideLayouts/slideLayout663.xml" ContentType="application/vnd.openxmlformats-officedocument.presentationml.slideLayout+xml"/>
  <Override PartName="/ppt/slideLayouts/slideLayout664.xml" ContentType="application/vnd.openxmlformats-officedocument.presentationml.slideLayout+xml"/>
  <Override PartName="/ppt/theme/theme75.xml" ContentType="application/vnd.openxmlformats-officedocument.theme+xml"/>
  <Override PartName="/ppt/slideLayouts/slideLayout665.xml" ContentType="application/vnd.openxmlformats-officedocument.presentationml.slideLayout+xml"/>
  <Override PartName="/ppt/theme/theme76.xml" ContentType="application/vnd.openxmlformats-officedocument.theme+xml"/>
  <Override PartName="/ppt/slideLayouts/slideLayout666.xml" ContentType="application/vnd.openxmlformats-officedocument.presentationml.slideLayout+xml"/>
  <Override PartName="/ppt/slideLayouts/slideLayout667.xml" ContentType="application/vnd.openxmlformats-officedocument.presentationml.slideLayout+xml"/>
  <Override PartName="/ppt/slideLayouts/slideLayout668.xml" ContentType="application/vnd.openxmlformats-officedocument.presentationml.slideLayout+xml"/>
  <Override PartName="/ppt/slideLayouts/slideLayout669.xml" ContentType="application/vnd.openxmlformats-officedocument.presentationml.slideLayout+xml"/>
  <Override PartName="/ppt/slideLayouts/slideLayout670.xml" ContentType="application/vnd.openxmlformats-officedocument.presentationml.slideLayout+xml"/>
  <Override PartName="/ppt/slideLayouts/slideLayout671.xml" ContentType="application/vnd.openxmlformats-officedocument.presentationml.slideLayout+xml"/>
  <Override PartName="/ppt/slideLayouts/slideLayout672.xml" ContentType="application/vnd.openxmlformats-officedocument.presentationml.slideLayout+xml"/>
  <Override PartName="/ppt/slideLayouts/slideLayout673.xml" ContentType="application/vnd.openxmlformats-officedocument.presentationml.slideLayout+xml"/>
  <Override PartName="/ppt/slideLayouts/slideLayout674.xml" ContentType="application/vnd.openxmlformats-officedocument.presentationml.slideLayout+xml"/>
  <Override PartName="/ppt/slideLayouts/slideLayout675.xml" ContentType="application/vnd.openxmlformats-officedocument.presentationml.slideLayout+xml"/>
  <Override PartName="/ppt/slideLayouts/slideLayout676.xml" ContentType="application/vnd.openxmlformats-officedocument.presentationml.slideLayout+xml"/>
  <Override PartName="/ppt/theme/theme77.xml" ContentType="application/vnd.openxmlformats-officedocument.theme+xml"/>
  <Override PartName="/ppt/slideLayouts/slideLayout677.xml" ContentType="application/vnd.openxmlformats-officedocument.presentationml.slideLayout+xml"/>
  <Override PartName="/ppt/slideLayouts/slideLayout678.xml" ContentType="application/vnd.openxmlformats-officedocument.presentationml.slideLayout+xml"/>
  <Override PartName="/ppt/slideLayouts/slideLayout679.xml" ContentType="application/vnd.openxmlformats-officedocument.presentationml.slideLayout+xml"/>
  <Override PartName="/ppt/slideLayouts/slideLayout680.xml" ContentType="application/vnd.openxmlformats-officedocument.presentationml.slideLayout+xml"/>
  <Override PartName="/ppt/slideLayouts/slideLayout681.xml" ContentType="application/vnd.openxmlformats-officedocument.presentationml.slideLayout+xml"/>
  <Override PartName="/ppt/slideLayouts/slideLayout682.xml" ContentType="application/vnd.openxmlformats-officedocument.presentationml.slideLayout+xml"/>
  <Override PartName="/ppt/slideLayouts/slideLayout683.xml" ContentType="application/vnd.openxmlformats-officedocument.presentationml.slideLayout+xml"/>
  <Override PartName="/ppt/slideLayouts/slideLayout684.xml" ContentType="application/vnd.openxmlformats-officedocument.presentationml.slideLayout+xml"/>
  <Override PartName="/ppt/slideLayouts/slideLayout685.xml" ContentType="application/vnd.openxmlformats-officedocument.presentationml.slideLayout+xml"/>
  <Override PartName="/ppt/slideLayouts/slideLayout686.xml" ContentType="application/vnd.openxmlformats-officedocument.presentationml.slideLayout+xml"/>
  <Override PartName="/ppt/slideLayouts/slideLayout687.xml" ContentType="application/vnd.openxmlformats-officedocument.presentationml.slideLayout+xml"/>
  <Override PartName="/ppt/theme/theme78.xml" ContentType="application/vnd.openxmlformats-officedocument.theme+xml"/>
  <Override PartName="/ppt/theme/theme7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theme/themeOverride2.xml" ContentType="application/vnd.openxmlformats-officedocument.themeOverride+xml"/>
  <Override PartName="/ppt/notesSlides/notesSlide31.xml" ContentType="application/vnd.openxmlformats-officedocument.presentationml.notesSlide+xml"/>
  <Override PartName="/ppt/theme/themeOverride3.xml" ContentType="application/vnd.openxmlformats-officedocument.themeOverr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theme/themeOverride4.xml" ContentType="application/vnd.openxmlformats-officedocument.themeOverr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notesSlides/notesSlide68.xml" ContentType="application/vnd.openxmlformats-officedocument.presentationml.notesSlide+xml"/>
  <Override PartName="/ppt/theme/themeOverride15.xml" ContentType="application/vnd.openxmlformats-officedocument.themeOverride+xml"/>
  <Override PartName="/ppt/notesSlides/notesSlide69.xml" ContentType="application/vnd.openxmlformats-officedocument.presentationml.notesSlide+xml"/>
  <Override PartName="/ppt/theme/themeOverride16.xml" ContentType="application/vnd.openxmlformats-officedocument.themeOverride+xml"/>
  <Override PartName="/ppt/notesSlides/notesSlide70.xml" ContentType="application/vnd.openxmlformats-officedocument.presentationml.notesSlide+xml"/>
  <Override PartName="/ppt/theme/themeOverride17.xml" ContentType="application/vnd.openxmlformats-officedocument.themeOverride+xml"/>
  <Override PartName="/ppt/notesSlides/notesSlide71.xml" ContentType="application/vnd.openxmlformats-officedocument.presentationml.notesSlide+xml"/>
  <Override PartName="/ppt/theme/themeOverride18.xml" ContentType="application/vnd.openxmlformats-officedocument.themeOverride+xml"/>
  <Override PartName="/ppt/notesSlides/notesSlide72.xml" ContentType="application/vnd.openxmlformats-officedocument.presentationml.notesSlide+xml"/>
  <Override PartName="/ppt/theme/themeOverride19.xml" ContentType="application/vnd.openxmlformats-officedocument.themeOverride+xml"/>
  <Override PartName="/ppt/notesSlides/notesSlide73.xml" ContentType="application/vnd.openxmlformats-officedocument.presentationml.notesSlide+xml"/>
  <Override PartName="/ppt/theme/themeOverride20.xml" ContentType="application/vnd.openxmlformats-officedocument.themeOverride+xml"/>
  <Override PartName="/ppt/theme/themeOverride21.xml" ContentType="application/vnd.openxmlformats-officedocument.themeOverride+xml"/>
  <Override PartName="/ppt/theme/themeOverride22.xml" ContentType="application/vnd.openxmlformats-officedocument.themeOverride+xml"/>
  <Override PartName="/ppt/theme/themeOverride23.xml" ContentType="application/vnd.openxmlformats-officedocument.themeOverride+xml"/>
  <Override PartName="/ppt/theme/themeOverride24.xml" ContentType="application/vnd.openxmlformats-officedocument.themeOverride+xml"/>
  <Override PartName="/ppt/theme/themeOverride25.xml" ContentType="application/vnd.openxmlformats-officedocument.themeOverride+xml"/>
  <Override PartName="/ppt/theme/themeOverride26.xml" ContentType="application/vnd.openxmlformats-officedocument.themeOverride+xml"/>
  <Override PartName="/ppt/theme/themeOverride27.xml" ContentType="application/vnd.openxmlformats-officedocument.themeOverride+xml"/>
  <Override PartName="/ppt/theme/themeOverride28.xml" ContentType="application/vnd.openxmlformats-officedocument.themeOverride+xml"/>
  <Override PartName="/ppt/theme/themeOverride29.xml" ContentType="application/vnd.openxmlformats-officedocument.themeOverride+xml"/>
  <Override PartName="/ppt/theme/themeOverride30.xml" ContentType="application/vnd.openxmlformats-officedocument.themeOverride+xml"/>
  <Override PartName="/ppt/theme/themeOverride31.xml" ContentType="application/vnd.openxmlformats-officedocument.themeOverride+xml"/>
  <Override PartName="/ppt/theme/themeOverride32.xml" ContentType="application/vnd.openxmlformats-officedocument.themeOverride+xml"/>
  <Override PartName="/ppt/theme/themeOverride33.xml" ContentType="application/vnd.openxmlformats-officedocument.themeOverride+xml"/>
  <Override PartName="/ppt/theme/themeOverride34.xml" ContentType="application/vnd.openxmlformats-officedocument.themeOverride+xml"/>
  <Override PartName="/ppt/theme/themeOverride35.xml" ContentType="application/vnd.openxmlformats-officedocument.themeOverride+xml"/>
  <Override PartName="/ppt/theme/themeOverride36.xml" ContentType="application/vnd.openxmlformats-officedocument.themeOverride+xml"/>
  <Override PartName="/ppt/theme/themeOverride37.xml" ContentType="application/vnd.openxmlformats-officedocument.themeOverride+xml"/>
  <Override PartName="/ppt/theme/themeOverride38.xml" ContentType="application/vnd.openxmlformats-officedocument.themeOverride+xml"/>
  <Override PartName="/ppt/theme/themeOverride39.xml" ContentType="application/vnd.openxmlformats-officedocument.themeOverride+xml"/>
  <Override PartName="/ppt/theme/themeOverride40.xml" ContentType="application/vnd.openxmlformats-officedocument.themeOverride+xml"/>
  <Override PartName="/ppt/theme/themeOverride41.xml" ContentType="application/vnd.openxmlformats-officedocument.themeOverride+xml"/>
  <Override PartName="/ppt/theme/themeOverride42.xml" ContentType="application/vnd.openxmlformats-officedocument.themeOverride+xml"/>
  <Override PartName="/ppt/theme/themeOverride43.xml" ContentType="application/vnd.openxmlformats-officedocument.themeOverride+xml"/>
  <Override PartName="/ppt/theme/themeOverride44.xml" ContentType="application/vnd.openxmlformats-officedocument.themeOverride+xml"/>
  <Override PartName="/ppt/theme/themeOverride45.xml" ContentType="application/vnd.openxmlformats-officedocument.themeOverr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comments/comment1.xml" ContentType="application/vnd.openxmlformats-officedocument.presentationml.comments+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theme/themeOverride46.xml" ContentType="application/vnd.openxmlformats-officedocument.themeOverr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theme/themeOverride47.xml" ContentType="application/vnd.openxmlformats-officedocument.themeOverr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tags/tag1.xml" ContentType="application/vnd.openxmlformats-officedocument.presentationml.tags+xml"/>
  <Override PartName="/ppt/notesSlides/notesSlide167.xml" ContentType="application/vnd.openxmlformats-officedocument.presentationml.notesSlide+xml"/>
  <Override PartName="/ppt/tags/tag2.xml" ContentType="application/vnd.openxmlformats-officedocument.presentationml.tags+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tags/tag3.xml" ContentType="application/vnd.openxmlformats-officedocument.presentationml.tags+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theme/themeOverride48.xml" ContentType="application/vnd.openxmlformats-officedocument.themeOverr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theme/themeOverride49.xml" ContentType="application/vnd.openxmlformats-officedocument.themeOverr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5" r:id="rId1"/>
    <p:sldMasterId id="2147483661" r:id="rId2"/>
    <p:sldMasterId id="2147484462" r:id="rId3"/>
    <p:sldMasterId id="2147484652" r:id="rId4"/>
    <p:sldMasterId id="2147485033" r:id="rId5"/>
    <p:sldMasterId id="2147485035" r:id="rId6"/>
    <p:sldMasterId id="2147486209" r:id="rId7"/>
    <p:sldMasterId id="2147486589" r:id="rId8"/>
    <p:sldMasterId id="2147487669" r:id="rId9"/>
    <p:sldMasterId id="2147487671" r:id="rId10"/>
    <p:sldMasterId id="2147487683" r:id="rId11"/>
    <p:sldMasterId id="2147487707" r:id="rId12"/>
    <p:sldMasterId id="2147487719" r:id="rId13"/>
    <p:sldMasterId id="2147487780" r:id="rId14"/>
    <p:sldMasterId id="2147487796" r:id="rId15"/>
    <p:sldMasterId id="2147487904" r:id="rId16"/>
    <p:sldMasterId id="2147487916" r:id="rId17"/>
    <p:sldMasterId id="2147487941" r:id="rId18"/>
    <p:sldMasterId id="2147487965" r:id="rId19"/>
    <p:sldMasterId id="2147487977" r:id="rId20"/>
    <p:sldMasterId id="2147488086" r:id="rId21"/>
    <p:sldMasterId id="2147488173" r:id="rId22"/>
    <p:sldMasterId id="2147488185" r:id="rId23"/>
    <p:sldMasterId id="2147488197" r:id="rId24"/>
    <p:sldMasterId id="2147488209" r:id="rId25"/>
    <p:sldMasterId id="2147488221" r:id="rId26"/>
    <p:sldMasterId id="2147488233" r:id="rId27"/>
    <p:sldMasterId id="2147488245" r:id="rId28"/>
    <p:sldMasterId id="2147488263" r:id="rId29"/>
    <p:sldMasterId id="2147488360" r:id="rId30"/>
    <p:sldMasterId id="2147488363" r:id="rId31"/>
    <p:sldMasterId id="2147488379" r:id="rId32"/>
    <p:sldMasterId id="2147488430" r:id="rId33"/>
    <p:sldMasterId id="2147488454" r:id="rId34"/>
    <p:sldMasterId id="2147488480" r:id="rId35"/>
    <p:sldMasterId id="2147488484" r:id="rId36"/>
    <p:sldMasterId id="2147488498" r:id="rId37"/>
    <p:sldMasterId id="2147488511" r:id="rId38"/>
    <p:sldMasterId id="2147488525" r:id="rId39"/>
    <p:sldMasterId id="2147488537" r:id="rId40"/>
    <p:sldMasterId id="2147488549" r:id="rId41"/>
    <p:sldMasterId id="2147488563" r:id="rId42"/>
    <p:sldMasterId id="2147488575" r:id="rId43"/>
    <p:sldMasterId id="2147488587" r:id="rId44"/>
    <p:sldMasterId id="2147488600" r:id="rId45"/>
    <p:sldMasterId id="2147488612" r:id="rId46"/>
    <p:sldMasterId id="2147488624" r:id="rId47"/>
    <p:sldMasterId id="2147488626" r:id="rId48"/>
    <p:sldMasterId id="2147488652" r:id="rId49"/>
    <p:sldMasterId id="2147488666" r:id="rId50"/>
    <p:sldMasterId id="2147488679" r:id="rId51"/>
    <p:sldMasterId id="2147488690" r:id="rId52"/>
    <p:sldMasterId id="2147488792" r:id="rId53"/>
    <p:sldMasterId id="2147488804" r:id="rId54"/>
    <p:sldMasterId id="2147488817" r:id="rId55"/>
    <p:sldMasterId id="2147488829" r:id="rId56"/>
    <p:sldMasterId id="2147488841" r:id="rId57"/>
    <p:sldMasterId id="2147488853" r:id="rId58"/>
    <p:sldMasterId id="2147488865" r:id="rId59"/>
    <p:sldMasterId id="2147488867" r:id="rId60"/>
    <p:sldMasterId id="2147488871" r:id="rId61"/>
    <p:sldMasterId id="2147488873" r:id="rId62"/>
    <p:sldMasterId id="2147488886" r:id="rId63"/>
    <p:sldMasterId id="2147488888" r:id="rId64"/>
    <p:sldMasterId id="2147488900" r:id="rId65"/>
    <p:sldMasterId id="2147488912" r:id="rId66"/>
    <p:sldMasterId id="2147488924" r:id="rId67"/>
    <p:sldMasterId id="2147488937" r:id="rId68"/>
    <p:sldMasterId id="2147488939" r:id="rId69"/>
    <p:sldMasterId id="2147488941" r:id="rId70"/>
    <p:sldMasterId id="2147488954" r:id="rId71"/>
    <p:sldMasterId id="2147488966" r:id="rId72"/>
    <p:sldMasterId id="2147488978" r:id="rId73"/>
    <p:sldMasterId id="2147488991" r:id="rId74"/>
    <p:sldMasterId id="2147489003" r:id="rId75"/>
    <p:sldMasterId id="2147489006" r:id="rId76"/>
    <p:sldMasterId id="2147489009" r:id="rId77"/>
    <p:sldMasterId id="2147489021" r:id="rId78"/>
  </p:sldMasterIdLst>
  <p:notesMasterIdLst>
    <p:notesMasterId r:id="rId393"/>
  </p:notesMasterIdLst>
  <p:sldIdLst>
    <p:sldId id="396" r:id="rId79"/>
    <p:sldId id="397" r:id="rId80"/>
    <p:sldId id="4517" r:id="rId81"/>
    <p:sldId id="398" r:id="rId82"/>
    <p:sldId id="399" r:id="rId83"/>
    <p:sldId id="400" r:id="rId84"/>
    <p:sldId id="401" r:id="rId85"/>
    <p:sldId id="402" r:id="rId86"/>
    <p:sldId id="5538" r:id="rId87"/>
    <p:sldId id="404" r:id="rId88"/>
    <p:sldId id="405" r:id="rId89"/>
    <p:sldId id="3671" r:id="rId90"/>
    <p:sldId id="3669" r:id="rId91"/>
    <p:sldId id="4516" r:id="rId92"/>
    <p:sldId id="3657" r:id="rId93"/>
    <p:sldId id="3658" r:id="rId94"/>
    <p:sldId id="430" r:id="rId95"/>
    <p:sldId id="3729" r:id="rId96"/>
    <p:sldId id="3667" r:id="rId97"/>
    <p:sldId id="3650" r:id="rId98"/>
    <p:sldId id="485" r:id="rId99"/>
    <p:sldId id="408" r:id="rId100"/>
    <p:sldId id="491" r:id="rId101"/>
    <p:sldId id="484" r:id="rId102"/>
    <p:sldId id="520" r:id="rId103"/>
    <p:sldId id="443" r:id="rId104"/>
    <p:sldId id="459" r:id="rId105"/>
    <p:sldId id="460" r:id="rId106"/>
    <p:sldId id="461" r:id="rId107"/>
    <p:sldId id="3855" r:id="rId108"/>
    <p:sldId id="454" r:id="rId109"/>
    <p:sldId id="4945" r:id="rId110"/>
    <p:sldId id="4946" r:id="rId111"/>
    <p:sldId id="4947" r:id="rId112"/>
    <p:sldId id="4948" r:id="rId113"/>
    <p:sldId id="5283" r:id="rId114"/>
    <p:sldId id="445" r:id="rId115"/>
    <p:sldId id="288" r:id="rId116"/>
    <p:sldId id="406" r:id="rId117"/>
    <p:sldId id="432" r:id="rId118"/>
    <p:sldId id="4952" r:id="rId119"/>
    <p:sldId id="433" r:id="rId120"/>
    <p:sldId id="4042" r:id="rId121"/>
    <p:sldId id="4889" r:id="rId122"/>
    <p:sldId id="4888" r:id="rId123"/>
    <p:sldId id="4890" r:id="rId124"/>
    <p:sldId id="442" r:id="rId125"/>
    <p:sldId id="480" r:id="rId126"/>
    <p:sldId id="426" r:id="rId127"/>
    <p:sldId id="5317" r:id="rId128"/>
    <p:sldId id="449" r:id="rId129"/>
    <p:sldId id="465" r:id="rId130"/>
    <p:sldId id="466" r:id="rId131"/>
    <p:sldId id="467" r:id="rId132"/>
    <p:sldId id="463" r:id="rId133"/>
    <p:sldId id="4949" r:id="rId134"/>
    <p:sldId id="265" r:id="rId135"/>
    <p:sldId id="4950" r:id="rId136"/>
    <p:sldId id="447" r:id="rId137"/>
    <p:sldId id="4951" r:id="rId138"/>
    <p:sldId id="4451" r:id="rId139"/>
    <p:sldId id="5305" r:id="rId140"/>
    <p:sldId id="5286" r:id="rId141"/>
    <p:sldId id="305" r:id="rId142"/>
    <p:sldId id="5306" r:id="rId143"/>
    <p:sldId id="488" r:id="rId144"/>
    <p:sldId id="4891" r:id="rId145"/>
    <p:sldId id="263" r:id="rId146"/>
    <p:sldId id="4892" r:id="rId147"/>
    <p:sldId id="419" r:id="rId148"/>
    <p:sldId id="487" r:id="rId149"/>
    <p:sldId id="556" r:id="rId150"/>
    <p:sldId id="422" r:id="rId151"/>
    <p:sldId id="423" r:id="rId152"/>
    <p:sldId id="424" r:id="rId153"/>
    <p:sldId id="524" r:id="rId154"/>
    <p:sldId id="296" r:id="rId155"/>
    <p:sldId id="5318" r:id="rId156"/>
    <p:sldId id="291" r:id="rId157"/>
    <p:sldId id="292" r:id="rId158"/>
    <p:sldId id="293" r:id="rId159"/>
    <p:sldId id="616" r:id="rId160"/>
    <p:sldId id="618" r:id="rId161"/>
    <p:sldId id="619" r:id="rId162"/>
    <p:sldId id="620" r:id="rId163"/>
    <p:sldId id="621" r:id="rId164"/>
    <p:sldId id="622" r:id="rId165"/>
    <p:sldId id="623" r:id="rId166"/>
    <p:sldId id="624" r:id="rId167"/>
    <p:sldId id="625" r:id="rId168"/>
    <p:sldId id="626" r:id="rId169"/>
    <p:sldId id="627" r:id="rId170"/>
    <p:sldId id="628" r:id="rId171"/>
    <p:sldId id="629" r:id="rId172"/>
    <p:sldId id="630" r:id="rId173"/>
    <p:sldId id="631" r:id="rId174"/>
    <p:sldId id="632" r:id="rId175"/>
    <p:sldId id="633" r:id="rId176"/>
    <p:sldId id="634" r:id="rId177"/>
    <p:sldId id="635" r:id="rId178"/>
    <p:sldId id="636" r:id="rId179"/>
    <p:sldId id="637" r:id="rId180"/>
    <p:sldId id="638" r:id="rId181"/>
    <p:sldId id="5330" r:id="rId182"/>
    <p:sldId id="640" r:id="rId183"/>
    <p:sldId id="5321" r:id="rId184"/>
    <p:sldId id="5322" r:id="rId185"/>
    <p:sldId id="5323" r:id="rId186"/>
    <p:sldId id="644" r:id="rId187"/>
    <p:sldId id="645" r:id="rId188"/>
    <p:sldId id="646" r:id="rId189"/>
    <p:sldId id="647" r:id="rId190"/>
    <p:sldId id="648" r:id="rId191"/>
    <p:sldId id="649" r:id="rId192"/>
    <p:sldId id="650" r:id="rId193"/>
    <p:sldId id="651" r:id="rId194"/>
    <p:sldId id="652" r:id="rId195"/>
    <p:sldId id="653" r:id="rId196"/>
    <p:sldId id="654" r:id="rId197"/>
    <p:sldId id="655" r:id="rId198"/>
    <p:sldId id="656" r:id="rId199"/>
    <p:sldId id="657" r:id="rId200"/>
    <p:sldId id="658" r:id="rId201"/>
    <p:sldId id="659" r:id="rId202"/>
    <p:sldId id="660" r:id="rId203"/>
    <p:sldId id="661" r:id="rId204"/>
    <p:sldId id="662" r:id="rId205"/>
    <p:sldId id="663" r:id="rId206"/>
    <p:sldId id="664" r:id="rId207"/>
    <p:sldId id="665" r:id="rId208"/>
    <p:sldId id="666" r:id="rId209"/>
    <p:sldId id="667" r:id="rId210"/>
    <p:sldId id="5324" r:id="rId211"/>
    <p:sldId id="669" r:id="rId212"/>
    <p:sldId id="670" r:id="rId213"/>
    <p:sldId id="671" r:id="rId214"/>
    <p:sldId id="672" r:id="rId215"/>
    <p:sldId id="673" r:id="rId216"/>
    <p:sldId id="674" r:id="rId217"/>
    <p:sldId id="675" r:id="rId218"/>
    <p:sldId id="676" r:id="rId219"/>
    <p:sldId id="677" r:id="rId220"/>
    <p:sldId id="678" r:id="rId221"/>
    <p:sldId id="679" r:id="rId222"/>
    <p:sldId id="680" r:id="rId223"/>
    <p:sldId id="681" r:id="rId224"/>
    <p:sldId id="682" r:id="rId225"/>
    <p:sldId id="683" r:id="rId226"/>
    <p:sldId id="684" r:id="rId227"/>
    <p:sldId id="685" r:id="rId228"/>
    <p:sldId id="686" r:id="rId229"/>
    <p:sldId id="4953" r:id="rId230"/>
    <p:sldId id="4893" r:id="rId231"/>
    <p:sldId id="4954" r:id="rId232"/>
    <p:sldId id="5307" r:id="rId233"/>
    <p:sldId id="5308" r:id="rId234"/>
    <p:sldId id="5309" r:id="rId235"/>
    <p:sldId id="5310" r:id="rId236"/>
    <p:sldId id="5311" r:id="rId237"/>
    <p:sldId id="5312" r:id="rId238"/>
    <p:sldId id="4894" r:id="rId239"/>
    <p:sldId id="4955" r:id="rId240"/>
    <p:sldId id="5284" r:id="rId241"/>
    <p:sldId id="5288" r:id="rId242"/>
    <p:sldId id="5534" r:id="rId243"/>
    <p:sldId id="5290" r:id="rId244"/>
    <p:sldId id="4956" r:id="rId245"/>
    <p:sldId id="4957" r:id="rId246"/>
    <p:sldId id="558" r:id="rId247"/>
    <p:sldId id="4450" r:id="rId248"/>
    <p:sldId id="4452" r:id="rId249"/>
    <p:sldId id="4453" r:id="rId250"/>
    <p:sldId id="4454" r:id="rId251"/>
    <p:sldId id="4455" r:id="rId252"/>
    <p:sldId id="4456" r:id="rId253"/>
    <p:sldId id="4457" r:id="rId254"/>
    <p:sldId id="1143" r:id="rId255"/>
    <p:sldId id="5325" r:id="rId256"/>
    <p:sldId id="5289" r:id="rId257"/>
    <p:sldId id="597" r:id="rId258"/>
    <p:sldId id="598" r:id="rId259"/>
    <p:sldId id="4461" r:id="rId260"/>
    <p:sldId id="4462" r:id="rId261"/>
    <p:sldId id="599" r:id="rId262"/>
    <p:sldId id="600" r:id="rId263"/>
    <p:sldId id="601" r:id="rId264"/>
    <p:sldId id="602" r:id="rId265"/>
    <p:sldId id="604" r:id="rId266"/>
    <p:sldId id="4463" r:id="rId267"/>
    <p:sldId id="898" r:id="rId268"/>
    <p:sldId id="4465" r:id="rId269"/>
    <p:sldId id="4466" r:id="rId270"/>
    <p:sldId id="906" r:id="rId271"/>
    <p:sldId id="4468" r:id="rId272"/>
    <p:sldId id="4469" r:id="rId273"/>
    <p:sldId id="3670" r:id="rId274"/>
    <p:sldId id="4470" r:id="rId275"/>
    <p:sldId id="605" r:id="rId276"/>
    <p:sldId id="4958" r:id="rId277"/>
    <p:sldId id="5291" r:id="rId278"/>
    <p:sldId id="3665" r:id="rId279"/>
    <p:sldId id="4472" r:id="rId280"/>
    <p:sldId id="3681" r:id="rId281"/>
    <p:sldId id="5287" r:id="rId282"/>
    <p:sldId id="4473" r:id="rId283"/>
    <p:sldId id="606" r:id="rId284"/>
    <p:sldId id="607" r:id="rId285"/>
    <p:sldId id="609" r:id="rId286"/>
    <p:sldId id="610" r:id="rId287"/>
    <p:sldId id="611" r:id="rId288"/>
    <p:sldId id="612" r:id="rId289"/>
    <p:sldId id="613" r:id="rId290"/>
    <p:sldId id="2389" r:id="rId291"/>
    <p:sldId id="4474" r:id="rId292"/>
    <p:sldId id="5509" r:id="rId293"/>
    <p:sldId id="5508" r:id="rId294"/>
    <p:sldId id="5507" r:id="rId295"/>
    <p:sldId id="5506" r:id="rId296"/>
    <p:sldId id="5505" r:id="rId297"/>
    <p:sldId id="5504" r:id="rId298"/>
    <p:sldId id="4475" r:id="rId299"/>
    <p:sldId id="4476" r:id="rId300"/>
    <p:sldId id="4477" r:id="rId301"/>
    <p:sldId id="4478" r:id="rId302"/>
    <p:sldId id="4479" r:id="rId303"/>
    <p:sldId id="4480" r:id="rId304"/>
    <p:sldId id="4481" r:id="rId305"/>
    <p:sldId id="4482" r:id="rId306"/>
    <p:sldId id="4483" r:id="rId307"/>
    <p:sldId id="4484" r:id="rId308"/>
    <p:sldId id="5326" r:id="rId309"/>
    <p:sldId id="4486" r:id="rId310"/>
    <p:sldId id="4487" r:id="rId311"/>
    <p:sldId id="4488" r:id="rId312"/>
    <p:sldId id="425" r:id="rId313"/>
    <p:sldId id="4489" r:id="rId314"/>
    <p:sldId id="4046" r:id="rId315"/>
    <p:sldId id="559" r:id="rId316"/>
    <p:sldId id="4491" r:id="rId317"/>
    <p:sldId id="4492" r:id="rId318"/>
    <p:sldId id="4925" r:id="rId319"/>
    <p:sldId id="5327" r:id="rId320"/>
    <p:sldId id="4495" r:id="rId321"/>
    <p:sldId id="4496" r:id="rId322"/>
    <p:sldId id="4497" r:id="rId323"/>
    <p:sldId id="4498" r:id="rId324"/>
    <p:sldId id="4499" r:id="rId325"/>
    <p:sldId id="4943" r:id="rId326"/>
    <p:sldId id="4500" r:id="rId327"/>
    <p:sldId id="5292" r:id="rId328"/>
    <p:sldId id="335" r:id="rId329"/>
    <p:sldId id="553" r:id="rId330"/>
    <p:sldId id="548" r:id="rId331"/>
    <p:sldId id="563" r:id="rId332"/>
    <p:sldId id="554" r:id="rId333"/>
    <p:sldId id="317" r:id="rId334"/>
    <p:sldId id="5313" r:id="rId335"/>
    <p:sldId id="4501" r:id="rId336"/>
    <p:sldId id="4502" r:id="rId337"/>
    <p:sldId id="309" r:id="rId338"/>
    <p:sldId id="5314" r:id="rId339"/>
    <p:sldId id="5316" r:id="rId340"/>
    <p:sldId id="5319" r:id="rId341"/>
    <p:sldId id="5320" r:id="rId342"/>
    <p:sldId id="333" r:id="rId343"/>
    <p:sldId id="334" r:id="rId344"/>
    <p:sldId id="4437" r:id="rId345"/>
    <p:sldId id="1148" r:id="rId346"/>
    <p:sldId id="4503" r:id="rId347"/>
    <p:sldId id="364" r:id="rId348"/>
    <p:sldId id="896" r:id="rId349"/>
    <p:sldId id="318" r:id="rId350"/>
    <p:sldId id="4440" r:id="rId351"/>
    <p:sldId id="4438" r:id="rId352"/>
    <p:sldId id="4506" r:id="rId353"/>
    <p:sldId id="4944" r:id="rId354"/>
    <p:sldId id="4508" r:id="rId355"/>
    <p:sldId id="704" r:id="rId356"/>
    <p:sldId id="3634" r:id="rId357"/>
    <p:sldId id="4509" r:id="rId358"/>
    <p:sldId id="2591" r:id="rId359"/>
    <p:sldId id="2592" r:id="rId360"/>
    <p:sldId id="4991" r:id="rId361"/>
    <p:sldId id="4992" r:id="rId362"/>
    <p:sldId id="525" r:id="rId363"/>
    <p:sldId id="4994" r:id="rId364"/>
    <p:sldId id="4441" r:id="rId365"/>
    <p:sldId id="4712" r:id="rId366"/>
    <p:sldId id="4409" r:id="rId367"/>
    <p:sldId id="4431" r:id="rId368"/>
    <p:sldId id="4432" r:id="rId369"/>
    <p:sldId id="1141" r:id="rId370"/>
    <p:sldId id="557" r:id="rId371"/>
    <p:sldId id="4442" r:id="rId372"/>
    <p:sldId id="927" r:id="rId373"/>
    <p:sldId id="5285" r:id="rId374"/>
    <p:sldId id="5328" r:id="rId375"/>
    <p:sldId id="4433" r:id="rId376"/>
    <p:sldId id="4434" r:id="rId377"/>
    <p:sldId id="4435" r:id="rId378"/>
    <p:sldId id="4445" r:id="rId379"/>
    <p:sldId id="4447" r:id="rId380"/>
    <p:sldId id="4446" r:id="rId381"/>
    <p:sldId id="5315" r:id="rId382"/>
    <p:sldId id="4444" r:id="rId383"/>
    <p:sldId id="5329" r:id="rId384"/>
    <p:sldId id="4512" r:id="rId385"/>
    <p:sldId id="4448" r:id="rId386"/>
    <p:sldId id="5535" r:id="rId387"/>
    <p:sldId id="5537" r:id="rId388"/>
    <p:sldId id="5536" r:id="rId389"/>
    <p:sldId id="5456" r:id="rId390"/>
    <p:sldId id="4514" r:id="rId391"/>
    <p:sldId id="4045" r:id="rId392"/>
  </p:sldIdLst>
  <p:sldSz cx="9144000" cy="6858000" type="screen4x3"/>
  <p:notesSz cx="6858000" cy="9144000"/>
  <p:defaultTextStyle>
    <a:defPPr>
      <a:defRPr lang="en-US"/>
    </a:defPPr>
    <a:lvl1pPr algn="ctr" rtl="0" fontAlgn="base">
      <a:spcBef>
        <a:spcPct val="0"/>
      </a:spcBef>
      <a:spcAft>
        <a:spcPct val="0"/>
      </a:spcAft>
      <a:defRPr sz="2400" kern="1200">
        <a:solidFill>
          <a:schemeClr val="tx1"/>
        </a:solidFill>
        <a:latin typeface="Times New Roman" charset="0"/>
        <a:ea typeface="ＭＳ Ｐゴシック" charset="0"/>
        <a:cs typeface="ＭＳ Ｐゴシック" charset="0"/>
      </a:defRPr>
    </a:lvl1pPr>
    <a:lvl2pPr marL="456686" algn="ctr" rtl="0" fontAlgn="base">
      <a:spcBef>
        <a:spcPct val="0"/>
      </a:spcBef>
      <a:spcAft>
        <a:spcPct val="0"/>
      </a:spcAft>
      <a:defRPr sz="2400" kern="1200">
        <a:solidFill>
          <a:schemeClr val="tx1"/>
        </a:solidFill>
        <a:latin typeface="Times New Roman" charset="0"/>
        <a:ea typeface="ＭＳ Ｐゴシック" charset="0"/>
        <a:cs typeface="ＭＳ Ｐゴシック" charset="0"/>
      </a:defRPr>
    </a:lvl2pPr>
    <a:lvl3pPr marL="913370" algn="ctr" rtl="0" fontAlgn="base">
      <a:spcBef>
        <a:spcPct val="0"/>
      </a:spcBef>
      <a:spcAft>
        <a:spcPct val="0"/>
      </a:spcAft>
      <a:defRPr sz="2400" kern="1200">
        <a:solidFill>
          <a:schemeClr val="tx1"/>
        </a:solidFill>
        <a:latin typeface="Times New Roman" charset="0"/>
        <a:ea typeface="ＭＳ Ｐゴシック" charset="0"/>
        <a:cs typeface="ＭＳ Ｐゴシック" charset="0"/>
      </a:defRPr>
    </a:lvl3pPr>
    <a:lvl4pPr marL="1370051" algn="ctr" rtl="0" fontAlgn="base">
      <a:spcBef>
        <a:spcPct val="0"/>
      </a:spcBef>
      <a:spcAft>
        <a:spcPct val="0"/>
      </a:spcAft>
      <a:defRPr sz="2400" kern="1200">
        <a:solidFill>
          <a:schemeClr val="tx1"/>
        </a:solidFill>
        <a:latin typeface="Times New Roman" charset="0"/>
        <a:ea typeface="ＭＳ Ｐゴシック" charset="0"/>
        <a:cs typeface="ＭＳ Ｐゴシック" charset="0"/>
      </a:defRPr>
    </a:lvl4pPr>
    <a:lvl5pPr marL="1826739" algn="ctr" rtl="0" fontAlgn="base">
      <a:spcBef>
        <a:spcPct val="0"/>
      </a:spcBef>
      <a:spcAft>
        <a:spcPct val="0"/>
      </a:spcAft>
      <a:defRPr sz="2400" kern="1200">
        <a:solidFill>
          <a:schemeClr val="tx1"/>
        </a:solidFill>
        <a:latin typeface="Times New Roman" charset="0"/>
        <a:ea typeface="ＭＳ Ｐゴシック" charset="0"/>
        <a:cs typeface="ＭＳ Ｐゴシック" charset="0"/>
      </a:defRPr>
    </a:lvl5pPr>
    <a:lvl6pPr marL="2283420" algn="l" defTabSz="456686" rtl="0" eaLnBrk="1" latinLnBrk="0" hangingPunct="1">
      <a:defRPr sz="2400" kern="1200">
        <a:solidFill>
          <a:schemeClr val="tx1"/>
        </a:solidFill>
        <a:latin typeface="Times New Roman" charset="0"/>
        <a:ea typeface="ＭＳ Ｐゴシック" charset="0"/>
        <a:cs typeface="ＭＳ Ｐゴシック" charset="0"/>
      </a:defRPr>
    </a:lvl6pPr>
    <a:lvl7pPr marL="2740100" algn="l" defTabSz="456686" rtl="0" eaLnBrk="1" latinLnBrk="0" hangingPunct="1">
      <a:defRPr sz="2400" kern="1200">
        <a:solidFill>
          <a:schemeClr val="tx1"/>
        </a:solidFill>
        <a:latin typeface="Times New Roman" charset="0"/>
        <a:ea typeface="ＭＳ Ｐゴシック" charset="0"/>
        <a:cs typeface="ＭＳ Ｐゴシック" charset="0"/>
      </a:defRPr>
    </a:lvl7pPr>
    <a:lvl8pPr marL="3196784" algn="l" defTabSz="456686" rtl="0" eaLnBrk="1" latinLnBrk="0" hangingPunct="1">
      <a:defRPr sz="2400" kern="1200">
        <a:solidFill>
          <a:schemeClr val="tx1"/>
        </a:solidFill>
        <a:latin typeface="Times New Roman" charset="0"/>
        <a:ea typeface="ＭＳ Ｐゴシック" charset="0"/>
        <a:cs typeface="ＭＳ Ｐゴシック" charset="0"/>
      </a:defRPr>
    </a:lvl8pPr>
    <a:lvl9pPr marL="3653466" algn="l" defTabSz="456686" rtl="0" eaLnBrk="1" latinLnBrk="0" hangingPunct="1">
      <a:defRPr sz="2400" kern="1200">
        <a:solidFill>
          <a:schemeClr val="tx1"/>
        </a:solidFill>
        <a:latin typeface="Times New Roman" charset="0"/>
        <a:ea typeface="ＭＳ Ｐゴシック" charset="0"/>
        <a:cs typeface="ＭＳ Ｐゴシック" charset="0"/>
      </a:defRPr>
    </a:lvl9pPr>
  </p:defaultTextStyle>
  <p:extLst>
    <p:ext uri="{521415D9-36F7-43E2-AB2F-B90AF26B5E84}">
      <p14:sectionLst xmlns:p14="http://schemas.microsoft.com/office/powerpoint/2010/main">
        <p14:section name="Overview" id="{93A41485-4B7B-9944-B138-C4C7BED189D5}">
          <p14:sldIdLst>
            <p14:sldId id="396"/>
            <p14:sldId id="397"/>
            <p14:sldId id="4517"/>
            <p14:sldId id="398"/>
            <p14:sldId id="399"/>
            <p14:sldId id="400"/>
            <p14:sldId id="401"/>
            <p14:sldId id="402"/>
            <p14:sldId id="5538"/>
            <p14:sldId id="404"/>
            <p14:sldId id="405"/>
            <p14:sldId id="3671"/>
            <p14:sldId id="3669"/>
            <p14:sldId id="4516"/>
            <p14:sldId id="3657"/>
            <p14:sldId id="3658"/>
            <p14:sldId id="430"/>
            <p14:sldId id="3729"/>
            <p14:sldId id="3667"/>
            <p14:sldId id="3650"/>
          </p14:sldIdLst>
        </p14:section>
        <p14:section name="Introduction" id="{012A8B14-3CC3-E64B-8681-E965E21B2127}">
          <p14:sldIdLst>
            <p14:sldId id="485"/>
            <p14:sldId id="408"/>
            <p14:sldId id="491"/>
            <p14:sldId id="484"/>
            <p14:sldId id="520"/>
            <p14:sldId id="443"/>
            <p14:sldId id="459"/>
            <p14:sldId id="460"/>
            <p14:sldId id="461"/>
            <p14:sldId id="3855"/>
            <p14:sldId id="454"/>
            <p14:sldId id="4945"/>
            <p14:sldId id="4946"/>
            <p14:sldId id="4947"/>
            <p14:sldId id="4948"/>
            <p14:sldId id="5283"/>
            <p14:sldId id="445"/>
            <p14:sldId id="288"/>
            <p14:sldId id="406"/>
            <p14:sldId id="432"/>
            <p14:sldId id="4952"/>
            <p14:sldId id="433"/>
            <p14:sldId id="4042"/>
            <p14:sldId id="4889"/>
            <p14:sldId id="4888"/>
            <p14:sldId id="4890"/>
            <p14:sldId id="442"/>
            <p14:sldId id="480"/>
            <p14:sldId id="426"/>
            <p14:sldId id="5317"/>
            <p14:sldId id="449"/>
            <p14:sldId id="465"/>
            <p14:sldId id="466"/>
            <p14:sldId id="467"/>
            <p14:sldId id="463"/>
            <p14:sldId id="4949"/>
            <p14:sldId id="265"/>
            <p14:sldId id="4950"/>
            <p14:sldId id="447"/>
            <p14:sldId id="4951"/>
            <p14:sldId id="4451"/>
            <p14:sldId id="5305"/>
            <p14:sldId id="5286"/>
            <p14:sldId id="305"/>
            <p14:sldId id="5306"/>
            <p14:sldId id="488"/>
            <p14:sldId id="4891"/>
            <p14:sldId id="263"/>
            <p14:sldId id="4892"/>
            <p14:sldId id="419"/>
            <p14:sldId id="487"/>
            <p14:sldId id="556"/>
            <p14:sldId id="422"/>
            <p14:sldId id="423"/>
            <p14:sldId id="424"/>
            <p14:sldId id="524"/>
            <p14:sldId id="296"/>
            <p14:sldId id="5318"/>
            <p14:sldId id="291"/>
            <p14:sldId id="292"/>
            <p14:sldId id="293"/>
            <p14:sldId id="616"/>
            <p14:sldId id="618"/>
            <p14:sldId id="619"/>
            <p14:sldId id="620"/>
            <p14:sldId id="621"/>
            <p14:sldId id="622"/>
            <p14:sldId id="623"/>
            <p14:sldId id="624"/>
            <p14:sldId id="625"/>
            <p14:sldId id="626"/>
            <p14:sldId id="627"/>
            <p14:sldId id="628"/>
            <p14:sldId id="629"/>
            <p14:sldId id="630"/>
            <p14:sldId id="631"/>
            <p14:sldId id="632"/>
            <p14:sldId id="633"/>
            <p14:sldId id="634"/>
            <p14:sldId id="635"/>
            <p14:sldId id="636"/>
            <p14:sldId id="637"/>
            <p14:sldId id="638"/>
            <p14:sldId id="5330"/>
            <p14:sldId id="640"/>
            <p14:sldId id="5321"/>
            <p14:sldId id="5322"/>
            <p14:sldId id="5323"/>
            <p14:sldId id="644"/>
            <p14:sldId id="645"/>
            <p14:sldId id="646"/>
            <p14:sldId id="647"/>
            <p14:sldId id="648"/>
            <p14:sldId id="649"/>
            <p14:sldId id="650"/>
            <p14:sldId id="651"/>
            <p14:sldId id="652"/>
            <p14:sldId id="653"/>
            <p14:sldId id="654"/>
            <p14:sldId id="655"/>
            <p14:sldId id="656"/>
            <p14:sldId id="657"/>
            <p14:sldId id="658"/>
            <p14:sldId id="659"/>
            <p14:sldId id="660"/>
            <p14:sldId id="661"/>
            <p14:sldId id="662"/>
            <p14:sldId id="663"/>
            <p14:sldId id="664"/>
            <p14:sldId id="665"/>
            <p14:sldId id="666"/>
            <p14:sldId id="667"/>
            <p14:sldId id="5324"/>
            <p14:sldId id="669"/>
            <p14:sldId id="670"/>
            <p14:sldId id="671"/>
            <p14:sldId id="672"/>
            <p14:sldId id="673"/>
            <p14:sldId id="674"/>
            <p14:sldId id="675"/>
            <p14:sldId id="676"/>
            <p14:sldId id="677"/>
            <p14:sldId id="678"/>
            <p14:sldId id="679"/>
            <p14:sldId id="680"/>
            <p14:sldId id="681"/>
            <p14:sldId id="682"/>
            <p14:sldId id="683"/>
            <p14:sldId id="684"/>
            <p14:sldId id="685"/>
            <p14:sldId id="686"/>
          </p14:sldIdLst>
        </p14:section>
        <p14:section name="Sermon" id="{0A45C272-BE1F-A849-B18C-4C46332864B9}">
          <p14:sldIdLst>
            <p14:sldId id="4953"/>
            <p14:sldId id="4893"/>
            <p14:sldId id="4954"/>
            <p14:sldId id="5307"/>
            <p14:sldId id="5308"/>
            <p14:sldId id="5309"/>
            <p14:sldId id="5310"/>
            <p14:sldId id="5311"/>
            <p14:sldId id="5312"/>
            <p14:sldId id="4894"/>
            <p14:sldId id="4955"/>
            <p14:sldId id="5284"/>
            <p14:sldId id="5288"/>
            <p14:sldId id="5534"/>
            <p14:sldId id="5290"/>
            <p14:sldId id="4956"/>
            <p14:sldId id="4957"/>
          </p14:sldIdLst>
        </p14:section>
        <p14:section name="Chapters" id="{6C2D4EA3-5DC6-D740-9272-FC075B91E2D7}">
          <p14:sldIdLst>
            <p14:sldId id="558"/>
            <p14:sldId id="4450"/>
            <p14:sldId id="4452"/>
            <p14:sldId id="4453"/>
            <p14:sldId id="4454"/>
            <p14:sldId id="4455"/>
            <p14:sldId id="4456"/>
            <p14:sldId id="4457"/>
            <p14:sldId id="1143"/>
            <p14:sldId id="5325"/>
            <p14:sldId id="5289"/>
            <p14:sldId id="597"/>
            <p14:sldId id="598"/>
            <p14:sldId id="4461"/>
            <p14:sldId id="4462"/>
            <p14:sldId id="599"/>
            <p14:sldId id="600"/>
            <p14:sldId id="601"/>
            <p14:sldId id="602"/>
            <p14:sldId id="604"/>
            <p14:sldId id="4463"/>
            <p14:sldId id="898"/>
            <p14:sldId id="4465"/>
            <p14:sldId id="4466"/>
            <p14:sldId id="906"/>
            <p14:sldId id="4468"/>
            <p14:sldId id="4469"/>
            <p14:sldId id="3670"/>
            <p14:sldId id="4470"/>
            <p14:sldId id="605"/>
            <p14:sldId id="4958"/>
            <p14:sldId id="5291"/>
            <p14:sldId id="3665"/>
            <p14:sldId id="4472"/>
            <p14:sldId id="3681"/>
            <p14:sldId id="5287"/>
            <p14:sldId id="4473"/>
            <p14:sldId id="606"/>
            <p14:sldId id="607"/>
            <p14:sldId id="609"/>
            <p14:sldId id="610"/>
            <p14:sldId id="611"/>
            <p14:sldId id="612"/>
            <p14:sldId id="613"/>
            <p14:sldId id="2389"/>
            <p14:sldId id="4474"/>
            <p14:sldId id="5509"/>
            <p14:sldId id="5508"/>
            <p14:sldId id="5507"/>
            <p14:sldId id="5506"/>
            <p14:sldId id="5505"/>
            <p14:sldId id="5504"/>
            <p14:sldId id="4475"/>
            <p14:sldId id="4476"/>
            <p14:sldId id="4477"/>
            <p14:sldId id="4478"/>
            <p14:sldId id="4479"/>
            <p14:sldId id="4480"/>
            <p14:sldId id="4481"/>
            <p14:sldId id="4482"/>
            <p14:sldId id="4483"/>
            <p14:sldId id="4484"/>
            <p14:sldId id="5326"/>
            <p14:sldId id="4486"/>
            <p14:sldId id="4487"/>
            <p14:sldId id="4488"/>
            <p14:sldId id="425"/>
            <p14:sldId id="4489"/>
            <p14:sldId id="4046"/>
            <p14:sldId id="559"/>
            <p14:sldId id="4491"/>
            <p14:sldId id="4492"/>
            <p14:sldId id="4925"/>
            <p14:sldId id="5327"/>
            <p14:sldId id="4495"/>
            <p14:sldId id="4496"/>
            <p14:sldId id="4497"/>
            <p14:sldId id="4498"/>
            <p14:sldId id="4499"/>
            <p14:sldId id="4943"/>
            <p14:sldId id="4500"/>
            <p14:sldId id="5292"/>
            <p14:sldId id="335"/>
            <p14:sldId id="553"/>
            <p14:sldId id="548"/>
            <p14:sldId id="563"/>
            <p14:sldId id="554"/>
            <p14:sldId id="317"/>
            <p14:sldId id="5313"/>
            <p14:sldId id="4501"/>
            <p14:sldId id="4502"/>
            <p14:sldId id="309"/>
            <p14:sldId id="5314"/>
            <p14:sldId id="5316"/>
            <p14:sldId id="5319"/>
            <p14:sldId id="5320"/>
            <p14:sldId id="333"/>
            <p14:sldId id="334"/>
            <p14:sldId id="4437"/>
            <p14:sldId id="1148"/>
            <p14:sldId id="4503"/>
            <p14:sldId id="364"/>
            <p14:sldId id="896"/>
            <p14:sldId id="318"/>
            <p14:sldId id="4440"/>
            <p14:sldId id="4438"/>
            <p14:sldId id="4506"/>
            <p14:sldId id="4944"/>
            <p14:sldId id="4508"/>
            <p14:sldId id="704"/>
            <p14:sldId id="3634"/>
            <p14:sldId id="4509"/>
            <p14:sldId id="2591"/>
            <p14:sldId id="2592"/>
            <p14:sldId id="4991"/>
            <p14:sldId id="4992"/>
            <p14:sldId id="525"/>
            <p14:sldId id="4994"/>
            <p14:sldId id="4441"/>
            <p14:sldId id="4712"/>
            <p14:sldId id="4409"/>
            <p14:sldId id="4431"/>
            <p14:sldId id="4432"/>
            <p14:sldId id="1141"/>
            <p14:sldId id="557"/>
            <p14:sldId id="4442"/>
            <p14:sldId id="927"/>
            <p14:sldId id="5285"/>
            <p14:sldId id="5328"/>
            <p14:sldId id="4433"/>
            <p14:sldId id="4434"/>
            <p14:sldId id="4435"/>
            <p14:sldId id="4445"/>
            <p14:sldId id="4447"/>
            <p14:sldId id="4446"/>
          </p14:sldIdLst>
        </p14:section>
        <p14:section name="Conclusion" id="{96F18E9D-F8F9-B240-8356-3EB64B960519}">
          <p14:sldIdLst>
            <p14:sldId id="5315"/>
            <p14:sldId id="4444"/>
            <p14:sldId id="5329"/>
            <p14:sldId id="4512"/>
            <p14:sldId id="4448"/>
            <p14:sldId id="5535"/>
            <p14:sldId id="5537"/>
            <p14:sldId id="5536"/>
          </p14:sldIdLst>
        </p14:section>
        <p14:section name="Supplements" id="{3B8904A7-7DAC-5D4D-85CA-F04E5E478AB8}">
          <p14:sldIdLst>
            <p14:sldId id="5456"/>
            <p14:sldId id="4514"/>
            <p14:sldId id="4045"/>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mzi Nari" initials="RN" lastIdx="2" clrIdx="0">
    <p:extLst>
      <p:ext uri="{19B8F6BF-5375-455C-9EA6-DF929625EA0E}">
        <p15:presenceInfo xmlns:p15="http://schemas.microsoft.com/office/powerpoint/2012/main" userId="cad0834913d4052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8000"/>
    <a:srgbClr val="B74F27"/>
    <a:srgbClr val="F35700"/>
    <a:srgbClr val="CDF4FF"/>
    <a:srgbClr val="A3A3E0"/>
    <a:srgbClr val="000000"/>
    <a:srgbClr val="FFFFFF"/>
    <a:srgbClr val="990033"/>
    <a:srgbClr val="640023"/>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47552" autoAdjust="0"/>
    <p:restoredTop sz="88621" autoAdjust="0"/>
  </p:normalViewPr>
  <p:slideViewPr>
    <p:cSldViewPr>
      <p:cViewPr varScale="1">
        <p:scale>
          <a:sx n="57" d="100"/>
          <a:sy n="57" d="100"/>
        </p:scale>
        <p:origin x="160" y="2008"/>
      </p:cViewPr>
      <p:guideLst>
        <p:guide orient="horz" pos="2160"/>
        <p:guide pos="2880"/>
      </p:guideLst>
    </p:cSldViewPr>
  </p:slideViewPr>
  <p:outlineViewPr>
    <p:cViewPr>
      <p:scale>
        <a:sx n="33" d="100"/>
        <a:sy n="33" d="100"/>
      </p:scale>
      <p:origin x="0" y="-118544"/>
    </p:cViewPr>
  </p:outlineViewPr>
  <p:notesTextViewPr>
    <p:cViewPr>
      <p:scale>
        <a:sx n="100" d="100"/>
        <a:sy n="100" d="100"/>
      </p:scale>
      <p:origin x="0" y="0"/>
    </p:cViewPr>
  </p:notesTextViewPr>
  <p:sorterViewPr>
    <p:cViewPr varScale="1">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39.xml"/><Relationship Id="rId299" Type="http://schemas.openxmlformats.org/officeDocument/2006/relationships/slide" Target="slides/slide221.xml"/><Relationship Id="rId21" Type="http://schemas.openxmlformats.org/officeDocument/2006/relationships/slideMaster" Target="slideMasters/slideMaster21.xml"/><Relationship Id="rId63" Type="http://schemas.openxmlformats.org/officeDocument/2006/relationships/slideMaster" Target="slideMasters/slideMaster63.xml"/><Relationship Id="rId159" Type="http://schemas.openxmlformats.org/officeDocument/2006/relationships/slide" Target="slides/slide81.xml"/><Relationship Id="rId324" Type="http://schemas.openxmlformats.org/officeDocument/2006/relationships/slide" Target="slides/slide246.xml"/><Relationship Id="rId366" Type="http://schemas.openxmlformats.org/officeDocument/2006/relationships/slide" Target="slides/slide288.xml"/><Relationship Id="rId170" Type="http://schemas.openxmlformats.org/officeDocument/2006/relationships/slide" Target="slides/slide92.xml"/><Relationship Id="rId226" Type="http://schemas.openxmlformats.org/officeDocument/2006/relationships/slide" Target="slides/slide148.xml"/><Relationship Id="rId268" Type="http://schemas.openxmlformats.org/officeDocument/2006/relationships/slide" Target="slides/slide190.xml"/><Relationship Id="rId32" Type="http://schemas.openxmlformats.org/officeDocument/2006/relationships/slideMaster" Target="slideMasters/slideMaster32.xml"/><Relationship Id="rId74" Type="http://schemas.openxmlformats.org/officeDocument/2006/relationships/slideMaster" Target="slideMasters/slideMaster74.xml"/><Relationship Id="rId128" Type="http://schemas.openxmlformats.org/officeDocument/2006/relationships/slide" Target="slides/slide50.xml"/><Relationship Id="rId335" Type="http://schemas.openxmlformats.org/officeDocument/2006/relationships/slide" Target="slides/slide257.xml"/><Relationship Id="rId377" Type="http://schemas.openxmlformats.org/officeDocument/2006/relationships/slide" Target="slides/slide299.xml"/><Relationship Id="rId5" Type="http://schemas.openxmlformats.org/officeDocument/2006/relationships/slideMaster" Target="slideMasters/slideMaster5.xml"/><Relationship Id="rId181" Type="http://schemas.openxmlformats.org/officeDocument/2006/relationships/slide" Target="slides/slide103.xml"/><Relationship Id="rId237" Type="http://schemas.openxmlformats.org/officeDocument/2006/relationships/slide" Target="slides/slide159.xml"/><Relationship Id="rId279" Type="http://schemas.openxmlformats.org/officeDocument/2006/relationships/slide" Target="slides/slide201.xml"/><Relationship Id="rId43" Type="http://schemas.openxmlformats.org/officeDocument/2006/relationships/slideMaster" Target="slideMasters/slideMaster43.xml"/><Relationship Id="rId139" Type="http://schemas.openxmlformats.org/officeDocument/2006/relationships/slide" Target="slides/slide61.xml"/><Relationship Id="rId290" Type="http://schemas.openxmlformats.org/officeDocument/2006/relationships/slide" Target="slides/slide212.xml"/><Relationship Id="rId304" Type="http://schemas.openxmlformats.org/officeDocument/2006/relationships/slide" Target="slides/slide226.xml"/><Relationship Id="rId346" Type="http://schemas.openxmlformats.org/officeDocument/2006/relationships/slide" Target="slides/slide268.xml"/><Relationship Id="rId388" Type="http://schemas.openxmlformats.org/officeDocument/2006/relationships/slide" Target="slides/slide310.xml"/><Relationship Id="rId85" Type="http://schemas.openxmlformats.org/officeDocument/2006/relationships/slide" Target="slides/slide7.xml"/><Relationship Id="rId150" Type="http://schemas.openxmlformats.org/officeDocument/2006/relationships/slide" Target="slides/slide72.xml"/><Relationship Id="rId192" Type="http://schemas.openxmlformats.org/officeDocument/2006/relationships/slide" Target="slides/slide114.xml"/><Relationship Id="rId206" Type="http://schemas.openxmlformats.org/officeDocument/2006/relationships/slide" Target="slides/slide128.xml"/><Relationship Id="rId248" Type="http://schemas.openxmlformats.org/officeDocument/2006/relationships/slide" Target="slides/slide170.xml"/><Relationship Id="rId12" Type="http://schemas.openxmlformats.org/officeDocument/2006/relationships/slideMaster" Target="slideMasters/slideMaster12.xml"/><Relationship Id="rId108" Type="http://schemas.openxmlformats.org/officeDocument/2006/relationships/slide" Target="slides/slide30.xml"/><Relationship Id="rId315" Type="http://schemas.openxmlformats.org/officeDocument/2006/relationships/slide" Target="slides/slide237.xml"/><Relationship Id="rId357" Type="http://schemas.openxmlformats.org/officeDocument/2006/relationships/slide" Target="slides/slide279.xml"/><Relationship Id="rId54" Type="http://schemas.openxmlformats.org/officeDocument/2006/relationships/slideMaster" Target="slideMasters/slideMaster54.xml"/><Relationship Id="rId96" Type="http://schemas.openxmlformats.org/officeDocument/2006/relationships/slide" Target="slides/slide18.xml"/><Relationship Id="rId161" Type="http://schemas.openxmlformats.org/officeDocument/2006/relationships/slide" Target="slides/slide83.xml"/><Relationship Id="rId217" Type="http://schemas.openxmlformats.org/officeDocument/2006/relationships/slide" Target="slides/slide139.xml"/><Relationship Id="rId259" Type="http://schemas.openxmlformats.org/officeDocument/2006/relationships/slide" Target="slides/slide181.xml"/><Relationship Id="rId23" Type="http://schemas.openxmlformats.org/officeDocument/2006/relationships/slideMaster" Target="slideMasters/slideMaster23.xml"/><Relationship Id="rId119" Type="http://schemas.openxmlformats.org/officeDocument/2006/relationships/slide" Target="slides/slide41.xml"/><Relationship Id="rId270" Type="http://schemas.openxmlformats.org/officeDocument/2006/relationships/slide" Target="slides/slide192.xml"/><Relationship Id="rId326" Type="http://schemas.openxmlformats.org/officeDocument/2006/relationships/slide" Target="slides/slide248.xml"/><Relationship Id="rId65" Type="http://schemas.openxmlformats.org/officeDocument/2006/relationships/slideMaster" Target="slideMasters/slideMaster65.xml"/><Relationship Id="rId130" Type="http://schemas.openxmlformats.org/officeDocument/2006/relationships/slide" Target="slides/slide52.xml"/><Relationship Id="rId368" Type="http://schemas.openxmlformats.org/officeDocument/2006/relationships/slide" Target="slides/slide290.xml"/><Relationship Id="rId172" Type="http://schemas.openxmlformats.org/officeDocument/2006/relationships/slide" Target="slides/slide94.xml"/><Relationship Id="rId228" Type="http://schemas.openxmlformats.org/officeDocument/2006/relationships/slide" Target="slides/slide150.xml"/><Relationship Id="rId281" Type="http://schemas.openxmlformats.org/officeDocument/2006/relationships/slide" Target="slides/slide203.xml"/><Relationship Id="rId337" Type="http://schemas.openxmlformats.org/officeDocument/2006/relationships/slide" Target="slides/slide259.xml"/><Relationship Id="rId34" Type="http://schemas.openxmlformats.org/officeDocument/2006/relationships/slideMaster" Target="slideMasters/slideMaster34.xml"/><Relationship Id="rId76" Type="http://schemas.openxmlformats.org/officeDocument/2006/relationships/slideMaster" Target="slideMasters/slideMaster76.xml"/><Relationship Id="rId141" Type="http://schemas.openxmlformats.org/officeDocument/2006/relationships/slide" Target="slides/slide63.xml"/><Relationship Id="rId379" Type="http://schemas.openxmlformats.org/officeDocument/2006/relationships/slide" Target="slides/slide301.xml"/><Relationship Id="rId7" Type="http://schemas.openxmlformats.org/officeDocument/2006/relationships/slideMaster" Target="slideMasters/slideMaster7.xml"/><Relationship Id="rId183" Type="http://schemas.openxmlformats.org/officeDocument/2006/relationships/slide" Target="slides/slide105.xml"/><Relationship Id="rId239" Type="http://schemas.openxmlformats.org/officeDocument/2006/relationships/slide" Target="slides/slide161.xml"/><Relationship Id="rId390" Type="http://schemas.openxmlformats.org/officeDocument/2006/relationships/slide" Target="slides/slide312.xml"/><Relationship Id="rId250" Type="http://schemas.openxmlformats.org/officeDocument/2006/relationships/slide" Target="slides/slide172.xml"/><Relationship Id="rId292" Type="http://schemas.openxmlformats.org/officeDocument/2006/relationships/slide" Target="slides/slide214.xml"/><Relationship Id="rId306" Type="http://schemas.openxmlformats.org/officeDocument/2006/relationships/slide" Target="slides/slide228.xml"/><Relationship Id="rId45" Type="http://schemas.openxmlformats.org/officeDocument/2006/relationships/slideMaster" Target="slideMasters/slideMaster45.xml"/><Relationship Id="rId87" Type="http://schemas.openxmlformats.org/officeDocument/2006/relationships/slide" Target="slides/slide9.xml"/><Relationship Id="rId110" Type="http://schemas.openxmlformats.org/officeDocument/2006/relationships/slide" Target="slides/slide32.xml"/><Relationship Id="rId348" Type="http://schemas.openxmlformats.org/officeDocument/2006/relationships/slide" Target="slides/slide270.xml"/><Relationship Id="rId152" Type="http://schemas.openxmlformats.org/officeDocument/2006/relationships/slide" Target="slides/slide74.xml"/><Relationship Id="rId194" Type="http://schemas.openxmlformats.org/officeDocument/2006/relationships/slide" Target="slides/slide116.xml"/><Relationship Id="rId208" Type="http://schemas.openxmlformats.org/officeDocument/2006/relationships/slide" Target="slides/slide130.xml"/><Relationship Id="rId261" Type="http://schemas.openxmlformats.org/officeDocument/2006/relationships/slide" Target="slides/slide183.xml"/><Relationship Id="rId14" Type="http://schemas.openxmlformats.org/officeDocument/2006/relationships/slideMaster" Target="slideMasters/slideMaster14.xml"/><Relationship Id="rId56" Type="http://schemas.openxmlformats.org/officeDocument/2006/relationships/slideMaster" Target="slideMasters/slideMaster56.xml"/><Relationship Id="rId317" Type="http://schemas.openxmlformats.org/officeDocument/2006/relationships/slide" Target="slides/slide239.xml"/><Relationship Id="rId359" Type="http://schemas.openxmlformats.org/officeDocument/2006/relationships/slide" Target="slides/slide281.xml"/><Relationship Id="rId98" Type="http://schemas.openxmlformats.org/officeDocument/2006/relationships/slide" Target="slides/slide20.xml"/><Relationship Id="rId121" Type="http://schemas.openxmlformats.org/officeDocument/2006/relationships/slide" Target="slides/slide43.xml"/><Relationship Id="rId163" Type="http://schemas.openxmlformats.org/officeDocument/2006/relationships/slide" Target="slides/slide85.xml"/><Relationship Id="rId219" Type="http://schemas.openxmlformats.org/officeDocument/2006/relationships/slide" Target="slides/slide141.xml"/><Relationship Id="rId370" Type="http://schemas.openxmlformats.org/officeDocument/2006/relationships/slide" Target="slides/slide292.xml"/><Relationship Id="rId230" Type="http://schemas.openxmlformats.org/officeDocument/2006/relationships/slide" Target="slides/slide152.xml"/><Relationship Id="rId25" Type="http://schemas.openxmlformats.org/officeDocument/2006/relationships/slideMaster" Target="slideMasters/slideMaster25.xml"/><Relationship Id="rId67" Type="http://schemas.openxmlformats.org/officeDocument/2006/relationships/slideMaster" Target="slideMasters/slideMaster67.xml"/><Relationship Id="rId272" Type="http://schemas.openxmlformats.org/officeDocument/2006/relationships/slide" Target="slides/slide194.xml"/><Relationship Id="rId328" Type="http://schemas.openxmlformats.org/officeDocument/2006/relationships/slide" Target="slides/slide250.xml"/><Relationship Id="rId132" Type="http://schemas.openxmlformats.org/officeDocument/2006/relationships/slide" Target="slides/slide54.xml"/><Relationship Id="rId174" Type="http://schemas.openxmlformats.org/officeDocument/2006/relationships/slide" Target="slides/slide96.xml"/><Relationship Id="rId381" Type="http://schemas.openxmlformats.org/officeDocument/2006/relationships/slide" Target="slides/slide303.xml"/><Relationship Id="rId241" Type="http://schemas.openxmlformats.org/officeDocument/2006/relationships/slide" Target="slides/slide163.xml"/><Relationship Id="rId36" Type="http://schemas.openxmlformats.org/officeDocument/2006/relationships/slideMaster" Target="slideMasters/slideMaster36.xml"/><Relationship Id="rId283" Type="http://schemas.openxmlformats.org/officeDocument/2006/relationships/slide" Target="slides/slide205.xml"/><Relationship Id="rId339" Type="http://schemas.openxmlformats.org/officeDocument/2006/relationships/slide" Target="slides/slide261.xml"/><Relationship Id="rId78" Type="http://schemas.openxmlformats.org/officeDocument/2006/relationships/slideMaster" Target="slideMasters/slideMaster78.xml"/><Relationship Id="rId101" Type="http://schemas.openxmlformats.org/officeDocument/2006/relationships/slide" Target="slides/slide23.xml"/><Relationship Id="rId143" Type="http://schemas.openxmlformats.org/officeDocument/2006/relationships/slide" Target="slides/slide65.xml"/><Relationship Id="rId185" Type="http://schemas.openxmlformats.org/officeDocument/2006/relationships/slide" Target="slides/slide107.xml"/><Relationship Id="rId350" Type="http://schemas.openxmlformats.org/officeDocument/2006/relationships/slide" Target="slides/slide272.xml"/><Relationship Id="rId9" Type="http://schemas.openxmlformats.org/officeDocument/2006/relationships/slideMaster" Target="slideMasters/slideMaster9.xml"/><Relationship Id="rId210" Type="http://schemas.openxmlformats.org/officeDocument/2006/relationships/slide" Target="slides/slide132.xml"/><Relationship Id="rId392" Type="http://schemas.openxmlformats.org/officeDocument/2006/relationships/slide" Target="slides/slide314.xml"/><Relationship Id="rId252" Type="http://schemas.openxmlformats.org/officeDocument/2006/relationships/slide" Target="slides/slide174.xml"/><Relationship Id="rId294" Type="http://schemas.openxmlformats.org/officeDocument/2006/relationships/slide" Target="slides/slide216.xml"/><Relationship Id="rId308" Type="http://schemas.openxmlformats.org/officeDocument/2006/relationships/slide" Target="slides/slide230.xml"/><Relationship Id="rId47" Type="http://schemas.openxmlformats.org/officeDocument/2006/relationships/slideMaster" Target="slideMasters/slideMaster47.xml"/><Relationship Id="rId89" Type="http://schemas.openxmlformats.org/officeDocument/2006/relationships/slide" Target="slides/slide11.xml"/><Relationship Id="rId112" Type="http://schemas.openxmlformats.org/officeDocument/2006/relationships/slide" Target="slides/slide34.xml"/><Relationship Id="rId154" Type="http://schemas.openxmlformats.org/officeDocument/2006/relationships/slide" Target="slides/slide76.xml"/><Relationship Id="rId361" Type="http://schemas.openxmlformats.org/officeDocument/2006/relationships/slide" Target="slides/slide283.xml"/><Relationship Id="rId196" Type="http://schemas.openxmlformats.org/officeDocument/2006/relationships/slide" Target="slides/slide118.xml"/><Relationship Id="rId16" Type="http://schemas.openxmlformats.org/officeDocument/2006/relationships/slideMaster" Target="slideMasters/slideMaster16.xml"/><Relationship Id="rId221" Type="http://schemas.openxmlformats.org/officeDocument/2006/relationships/slide" Target="slides/slide143.xml"/><Relationship Id="rId263" Type="http://schemas.openxmlformats.org/officeDocument/2006/relationships/slide" Target="slides/slide185.xml"/><Relationship Id="rId319" Type="http://schemas.openxmlformats.org/officeDocument/2006/relationships/slide" Target="slides/slide241.xml"/><Relationship Id="rId37" Type="http://schemas.openxmlformats.org/officeDocument/2006/relationships/slideMaster" Target="slideMasters/slideMaster37.xml"/><Relationship Id="rId58" Type="http://schemas.openxmlformats.org/officeDocument/2006/relationships/slideMaster" Target="slideMasters/slideMaster58.xml"/><Relationship Id="rId79" Type="http://schemas.openxmlformats.org/officeDocument/2006/relationships/slide" Target="slides/slide1.xml"/><Relationship Id="rId102" Type="http://schemas.openxmlformats.org/officeDocument/2006/relationships/slide" Target="slides/slide24.xml"/><Relationship Id="rId123" Type="http://schemas.openxmlformats.org/officeDocument/2006/relationships/slide" Target="slides/slide45.xml"/><Relationship Id="rId144" Type="http://schemas.openxmlformats.org/officeDocument/2006/relationships/slide" Target="slides/slide66.xml"/><Relationship Id="rId330" Type="http://schemas.openxmlformats.org/officeDocument/2006/relationships/slide" Target="slides/slide252.xml"/><Relationship Id="rId90" Type="http://schemas.openxmlformats.org/officeDocument/2006/relationships/slide" Target="slides/slide12.xml"/><Relationship Id="rId165" Type="http://schemas.openxmlformats.org/officeDocument/2006/relationships/slide" Target="slides/slide87.xml"/><Relationship Id="rId186" Type="http://schemas.openxmlformats.org/officeDocument/2006/relationships/slide" Target="slides/slide108.xml"/><Relationship Id="rId351" Type="http://schemas.openxmlformats.org/officeDocument/2006/relationships/slide" Target="slides/slide273.xml"/><Relationship Id="rId372" Type="http://schemas.openxmlformats.org/officeDocument/2006/relationships/slide" Target="slides/slide294.xml"/><Relationship Id="rId393" Type="http://schemas.openxmlformats.org/officeDocument/2006/relationships/notesMaster" Target="notesMasters/notesMaster1.xml"/><Relationship Id="rId211" Type="http://schemas.openxmlformats.org/officeDocument/2006/relationships/slide" Target="slides/slide133.xml"/><Relationship Id="rId232" Type="http://schemas.openxmlformats.org/officeDocument/2006/relationships/slide" Target="slides/slide154.xml"/><Relationship Id="rId253" Type="http://schemas.openxmlformats.org/officeDocument/2006/relationships/slide" Target="slides/slide175.xml"/><Relationship Id="rId274" Type="http://schemas.openxmlformats.org/officeDocument/2006/relationships/slide" Target="slides/slide196.xml"/><Relationship Id="rId295" Type="http://schemas.openxmlformats.org/officeDocument/2006/relationships/slide" Target="slides/slide217.xml"/><Relationship Id="rId309" Type="http://schemas.openxmlformats.org/officeDocument/2006/relationships/slide" Target="slides/slide231.xml"/><Relationship Id="rId27" Type="http://schemas.openxmlformats.org/officeDocument/2006/relationships/slideMaster" Target="slideMasters/slideMaster27.xml"/><Relationship Id="rId48" Type="http://schemas.openxmlformats.org/officeDocument/2006/relationships/slideMaster" Target="slideMasters/slideMaster48.xml"/><Relationship Id="rId69" Type="http://schemas.openxmlformats.org/officeDocument/2006/relationships/slideMaster" Target="slideMasters/slideMaster69.xml"/><Relationship Id="rId113" Type="http://schemas.openxmlformats.org/officeDocument/2006/relationships/slide" Target="slides/slide35.xml"/><Relationship Id="rId134" Type="http://schemas.openxmlformats.org/officeDocument/2006/relationships/slide" Target="slides/slide56.xml"/><Relationship Id="rId320" Type="http://schemas.openxmlformats.org/officeDocument/2006/relationships/slide" Target="slides/slide242.xml"/><Relationship Id="rId80" Type="http://schemas.openxmlformats.org/officeDocument/2006/relationships/slide" Target="slides/slide2.xml"/><Relationship Id="rId155" Type="http://schemas.openxmlformats.org/officeDocument/2006/relationships/slide" Target="slides/slide77.xml"/><Relationship Id="rId176" Type="http://schemas.openxmlformats.org/officeDocument/2006/relationships/slide" Target="slides/slide98.xml"/><Relationship Id="rId197" Type="http://schemas.openxmlformats.org/officeDocument/2006/relationships/slide" Target="slides/slide119.xml"/><Relationship Id="rId341" Type="http://schemas.openxmlformats.org/officeDocument/2006/relationships/slide" Target="slides/slide263.xml"/><Relationship Id="rId362" Type="http://schemas.openxmlformats.org/officeDocument/2006/relationships/slide" Target="slides/slide284.xml"/><Relationship Id="rId383" Type="http://schemas.openxmlformats.org/officeDocument/2006/relationships/slide" Target="slides/slide305.xml"/><Relationship Id="rId201" Type="http://schemas.openxmlformats.org/officeDocument/2006/relationships/slide" Target="slides/slide123.xml"/><Relationship Id="rId222" Type="http://schemas.openxmlformats.org/officeDocument/2006/relationships/slide" Target="slides/slide144.xml"/><Relationship Id="rId243" Type="http://schemas.openxmlformats.org/officeDocument/2006/relationships/slide" Target="slides/slide165.xml"/><Relationship Id="rId264" Type="http://schemas.openxmlformats.org/officeDocument/2006/relationships/slide" Target="slides/slide186.xml"/><Relationship Id="rId285" Type="http://schemas.openxmlformats.org/officeDocument/2006/relationships/slide" Target="slides/slide207.xml"/><Relationship Id="rId17" Type="http://schemas.openxmlformats.org/officeDocument/2006/relationships/slideMaster" Target="slideMasters/slideMaster17.xml"/><Relationship Id="rId38" Type="http://schemas.openxmlformats.org/officeDocument/2006/relationships/slideMaster" Target="slideMasters/slideMaster38.xml"/><Relationship Id="rId59" Type="http://schemas.openxmlformats.org/officeDocument/2006/relationships/slideMaster" Target="slideMasters/slideMaster59.xml"/><Relationship Id="rId103" Type="http://schemas.openxmlformats.org/officeDocument/2006/relationships/slide" Target="slides/slide25.xml"/><Relationship Id="rId124" Type="http://schemas.openxmlformats.org/officeDocument/2006/relationships/slide" Target="slides/slide46.xml"/><Relationship Id="rId310" Type="http://schemas.openxmlformats.org/officeDocument/2006/relationships/slide" Target="slides/slide232.xml"/><Relationship Id="rId70" Type="http://schemas.openxmlformats.org/officeDocument/2006/relationships/slideMaster" Target="slideMasters/slideMaster70.xml"/><Relationship Id="rId91" Type="http://schemas.openxmlformats.org/officeDocument/2006/relationships/slide" Target="slides/slide13.xml"/><Relationship Id="rId145" Type="http://schemas.openxmlformats.org/officeDocument/2006/relationships/slide" Target="slides/slide67.xml"/><Relationship Id="rId166" Type="http://schemas.openxmlformats.org/officeDocument/2006/relationships/slide" Target="slides/slide88.xml"/><Relationship Id="rId187" Type="http://schemas.openxmlformats.org/officeDocument/2006/relationships/slide" Target="slides/slide109.xml"/><Relationship Id="rId331" Type="http://schemas.openxmlformats.org/officeDocument/2006/relationships/slide" Target="slides/slide253.xml"/><Relationship Id="rId352" Type="http://schemas.openxmlformats.org/officeDocument/2006/relationships/slide" Target="slides/slide274.xml"/><Relationship Id="rId373" Type="http://schemas.openxmlformats.org/officeDocument/2006/relationships/slide" Target="slides/slide295.xml"/><Relationship Id="rId394" Type="http://schemas.openxmlformats.org/officeDocument/2006/relationships/commentAuthors" Target="commentAuthors.xml"/><Relationship Id="rId1" Type="http://schemas.openxmlformats.org/officeDocument/2006/relationships/slideMaster" Target="slideMasters/slideMaster1.xml"/><Relationship Id="rId212" Type="http://schemas.openxmlformats.org/officeDocument/2006/relationships/slide" Target="slides/slide134.xml"/><Relationship Id="rId233" Type="http://schemas.openxmlformats.org/officeDocument/2006/relationships/slide" Target="slides/slide155.xml"/><Relationship Id="rId254" Type="http://schemas.openxmlformats.org/officeDocument/2006/relationships/slide" Target="slides/slide176.xml"/><Relationship Id="rId28" Type="http://schemas.openxmlformats.org/officeDocument/2006/relationships/slideMaster" Target="slideMasters/slideMaster28.xml"/><Relationship Id="rId49" Type="http://schemas.openxmlformats.org/officeDocument/2006/relationships/slideMaster" Target="slideMasters/slideMaster49.xml"/><Relationship Id="rId114" Type="http://schemas.openxmlformats.org/officeDocument/2006/relationships/slide" Target="slides/slide36.xml"/><Relationship Id="rId275" Type="http://schemas.openxmlformats.org/officeDocument/2006/relationships/slide" Target="slides/slide197.xml"/><Relationship Id="rId296" Type="http://schemas.openxmlformats.org/officeDocument/2006/relationships/slide" Target="slides/slide218.xml"/><Relationship Id="rId300" Type="http://schemas.openxmlformats.org/officeDocument/2006/relationships/slide" Target="slides/slide222.xml"/><Relationship Id="rId60" Type="http://schemas.openxmlformats.org/officeDocument/2006/relationships/slideMaster" Target="slideMasters/slideMaster60.xml"/><Relationship Id="rId81" Type="http://schemas.openxmlformats.org/officeDocument/2006/relationships/slide" Target="slides/slide3.xml"/><Relationship Id="rId135" Type="http://schemas.openxmlformats.org/officeDocument/2006/relationships/slide" Target="slides/slide57.xml"/><Relationship Id="rId156" Type="http://schemas.openxmlformats.org/officeDocument/2006/relationships/slide" Target="slides/slide78.xml"/><Relationship Id="rId177" Type="http://schemas.openxmlformats.org/officeDocument/2006/relationships/slide" Target="slides/slide99.xml"/><Relationship Id="rId198" Type="http://schemas.openxmlformats.org/officeDocument/2006/relationships/slide" Target="slides/slide120.xml"/><Relationship Id="rId321" Type="http://schemas.openxmlformats.org/officeDocument/2006/relationships/slide" Target="slides/slide243.xml"/><Relationship Id="rId342" Type="http://schemas.openxmlformats.org/officeDocument/2006/relationships/slide" Target="slides/slide264.xml"/><Relationship Id="rId363" Type="http://schemas.openxmlformats.org/officeDocument/2006/relationships/slide" Target="slides/slide285.xml"/><Relationship Id="rId384" Type="http://schemas.openxmlformats.org/officeDocument/2006/relationships/slide" Target="slides/slide306.xml"/><Relationship Id="rId202" Type="http://schemas.openxmlformats.org/officeDocument/2006/relationships/slide" Target="slides/slide124.xml"/><Relationship Id="rId223" Type="http://schemas.openxmlformats.org/officeDocument/2006/relationships/slide" Target="slides/slide145.xml"/><Relationship Id="rId244" Type="http://schemas.openxmlformats.org/officeDocument/2006/relationships/slide" Target="slides/slide166.xml"/><Relationship Id="rId18" Type="http://schemas.openxmlformats.org/officeDocument/2006/relationships/slideMaster" Target="slideMasters/slideMaster18.xml"/><Relationship Id="rId39" Type="http://schemas.openxmlformats.org/officeDocument/2006/relationships/slideMaster" Target="slideMasters/slideMaster39.xml"/><Relationship Id="rId265" Type="http://schemas.openxmlformats.org/officeDocument/2006/relationships/slide" Target="slides/slide187.xml"/><Relationship Id="rId286" Type="http://schemas.openxmlformats.org/officeDocument/2006/relationships/slide" Target="slides/slide208.xml"/><Relationship Id="rId50" Type="http://schemas.openxmlformats.org/officeDocument/2006/relationships/slideMaster" Target="slideMasters/slideMaster50.xml"/><Relationship Id="rId104" Type="http://schemas.openxmlformats.org/officeDocument/2006/relationships/slide" Target="slides/slide26.xml"/><Relationship Id="rId125" Type="http://schemas.openxmlformats.org/officeDocument/2006/relationships/slide" Target="slides/slide47.xml"/><Relationship Id="rId146" Type="http://schemas.openxmlformats.org/officeDocument/2006/relationships/slide" Target="slides/slide68.xml"/><Relationship Id="rId167" Type="http://schemas.openxmlformats.org/officeDocument/2006/relationships/slide" Target="slides/slide89.xml"/><Relationship Id="rId188" Type="http://schemas.openxmlformats.org/officeDocument/2006/relationships/slide" Target="slides/slide110.xml"/><Relationship Id="rId311" Type="http://schemas.openxmlformats.org/officeDocument/2006/relationships/slide" Target="slides/slide233.xml"/><Relationship Id="rId332" Type="http://schemas.openxmlformats.org/officeDocument/2006/relationships/slide" Target="slides/slide254.xml"/><Relationship Id="rId353" Type="http://schemas.openxmlformats.org/officeDocument/2006/relationships/slide" Target="slides/slide275.xml"/><Relationship Id="rId374" Type="http://schemas.openxmlformats.org/officeDocument/2006/relationships/slide" Target="slides/slide296.xml"/><Relationship Id="rId395" Type="http://schemas.openxmlformats.org/officeDocument/2006/relationships/presProps" Target="presProps.xml"/><Relationship Id="rId71" Type="http://schemas.openxmlformats.org/officeDocument/2006/relationships/slideMaster" Target="slideMasters/slideMaster71.xml"/><Relationship Id="rId92" Type="http://schemas.openxmlformats.org/officeDocument/2006/relationships/slide" Target="slides/slide14.xml"/><Relationship Id="rId213" Type="http://schemas.openxmlformats.org/officeDocument/2006/relationships/slide" Target="slides/slide135.xml"/><Relationship Id="rId234" Type="http://schemas.openxmlformats.org/officeDocument/2006/relationships/slide" Target="slides/slide156.xml"/><Relationship Id="rId2" Type="http://schemas.openxmlformats.org/officeDocument/2006/relationships/slideMaster" Target="slideMasters/slideMaster2.xml"/><Relationship Id="rId29" Type="http://schemas.openxmlformats.org/officeDocument/2006/relationships/slideMaster" Target="slideMasters/slideMaster29.xml"/><Relationship Id="rId255" Type="http://schemas.openxmlformats.org/officeDocument/2006/relationships/slide" Target="slides/slide177.xml"/><Relationship Id="rId276" Type="http://schemas.openxmlformats.org/officeDocument/2006/relationships/slide" Target="slides/slide198.xml"/><Relationship Id="rId297" Type="http://schemas.openxmlformats.org/officeDocument/2006/relationships/slide" Target="slides/slide219.xml"/><Relationship Id="rId40" Type="http://schemas.openxmlformats.org/officeDocument/2006/relationships/slideMaster" Target="slideMasters/slideMaster40.xml"/><Relationship Id="rId115" Type="http://schemas.openxmlformats.org/officeDocument/2006/relationships/slide" Target="slides/slide37.xml"/><Relationship Id="rId136" Type="http://schemas.openxmlformats.org/officeDocument/2006/relationships/slide" Target="slides/slide58.xml"/><Relationship Id="rId157" Type="http://schemas.openxmlformats.org/officeDocument/2006/relationships/slide" Target="slides/slide79.xml"/><Relationship Id="rId178" Type="http://schemas.openxmlformats.org/officeDocument/2006/relationships/slide" Target="slides/slide100.xml"/><Relationship Id="rId301" Type="http://schemas.openxmlformats.org/officeDocument/2006/relationships/slide" Target="slides/slide223.xml"/><Relationship Id="rId322" Type="http://schemas.openxmlformats.org/officeDocument/2006/relationships/slide" Target="slides/slide244.xml"/><Relationship Id="rId343" Type="http://schemas.openxmlformats.org/officeDocument/2006/relationships/slide" Target="slides/slide265.xml"/><Relationship Id="rId364" Type="http://schemas.openxmlformats.org/officeDocument/2006/relationships/slide" Target="slides/slide286.xml"/><Relationship Id="rId61" Type="http://schemas.openxmlformats.org/officeDocument/2006/relationships/slideMaster" Target="slideMasters/slideMaster61.xml"/><Relationship Id="rId82" Type="http://schemas.openxmlformats.org/officeDocument/2006/relationships/slide" Target="slides/slide4.xml"/><Relationship Id="rId199" Type="http://schemas.openxmlformats.org/officeDocument/2006/relationships/slide" Target="slides/slide121.xml"/><Relationship Id="rId203" Type="http://schemas.openxmlformats.org/officeDocument/2006/relationships/slide" Target="slides/slide125.xml"/><Relationship Id="rId385" Type="http://schemas.openxmlformats.org/officeDocument/2006/relationships/slide" Target="slides/slide307.xml"/><Relationship Id="rId19" Type="http://schemas.openxmlformats.org/officeDocument/2006/relationships/slideMaster" Target="slideMasters/slideMaster19.xml"/><Relationship Id="rId224" Type="http://schemas.openxmlformats.org/officeDocument/2006/relationships/slide" Target="slides/slide146.xml"/><Relationship Id="rId245" Type="http://schemas.openxmlformats.org/officeDocument/2006/relationships/slide" Target="slides/slide167.xml"/><Relationship Id="rId266" Type="http://schemas.openxmlformats.org/officeDocument/2006/relationships/slide" Target="slides/slide188.xml"/><Relationship Id="rId287" Type="http://schemas.openxmlformats.org/officeDocument/2006/relationships/slide" Target="slides/slide209.xml"/><Relationship Id="rId30" Type="http://schemas.openxmlformats.org/officeDocument/2006/relationships/slideMaster" Target="slideMasters/slideMaster30.xml"/><Relationship Id="rId105" Type="http://schemas.openxmlformats.org/officeDocument/2006/relationships/slide" Target="slides/slide27.xml"/><Relationship Id="rId126" Type="http://schemas.openxmlformats.org/officeDocument/2006/relationships/slide" Target="slides/slide48.xml"/><Relationship Id="rId147" Type="http://schemas.openxmlformats.org/officeDocument/2006/relationships/slide" Target="slides/slide69.xml"/><Relationship Id="rId168" Type="http://schemas.openxmlformats.org/officeDocument/2006/relationships/slide" Target="slides/slide90.xml"/><Relationship Id="rId312" Type="http://schemas.openxmlformats.org/officeDocument/2006/relationships/slide" Target="slides/slide234.xml"/><Relationship Id="rId333" Type="http://schemas.openxmlformats.org/officeDocument/2006/relationships/slide" Target="slides/slide255.xml"/><Relationship Id="rId354" Type="http://schemas.openxmlformats.org/officeDocument/2006/relationships/slide" Target="slides/slide276.xml"/><Relationship Id="rId51" Type="http://schemas.openxmlformats.org/officeDocument/2006/relationships/slideMaster" Target="slideMasters/slideMaster51.xml"/><Relationship Id="rId72" Type="http://schemas.openxmlformats.org/officeDocument/2006/relationships/slideMaster" Target="slideMasters/slideMaster72.xml"/><Relationship Id="rId93" Type="http://schemas.openxmlformats.org/officeDocument/2006/relationships/slide" Target="slides/slide15.xml"/><Relationship Id="rId189" Type="http://schemas.openxmlformats.org/officeDocument/2006/relationships/slide" Target="slides/slide111.xml"/><Relationship Id="rId375" Type="http://schemas.openxmlformats.org/officeDocument/2006/relationships/slide" Target="slides/slide297.xml"/><Relationship Id="rId396" Type="http://schemas.openxmlformats.org/officeDocument/2006/relationships/viewProps" Target="viewProps.xml"/><Relationship Id="rId3" Type="http://schemas.openxmlformats.org/officeDocument/2006/relationships/slideMaster" Target="slideMasters/slideMaster3.xml"/><Relationship Id="rId214" Type="http://schemas.openxmlformats.org/officeDocument/2006/relationships/slide" Target="slides/slide136.xml"/><Relationship Id="rId235" Type="http://schemas.openxmlformats.org/officeDocument/2006/relationships/slide" Target="slides/slide157.xml"/><Relationship Id="rId256" Type="http://schemas.openxmlformats.org/officeDocument/2006/relationships/slide" Target="slides/slide178.xml"/><Relationship Id="rId277" Type="http://schemas.openxmlformats.org/officeDocument/2006/relationships/slide" Target="slides/slide199.xml"/><Relationship Id="rId298" Type="http://schemas.openxmlformats.org/officeDocument/2006/relationships/slide" Target="slides/slide220.xml"/><Relationship Id="rId116" Type="http://schemas.openxmlformats.org/officeDocument/2006/relationships/slide" Target="slides/slide38.xml"/><Relationship Id="rId137" Type="http://schemas.openxmlformats.org/officeDocument/2006/relationships/slide" Target="slides/slide59.xml"/><Relationship Id="rId158" Type="http://schemas.openxmlformats.org/officeDocument/2006/relationships/slide" Target="slides/slide80.xml"/><Relationship Id="rId302" Type="http://schemas.openxmlformats.org/officeDocument/2006/relationships/slide" Target="slides/slide224.xml"/><Relationship Id="rId323" Type="http://schemas.openxmlformats.org/officeDocument/2006/relationships/slide" Target="slides/slide245.xml"/><Relationship Id="rId344" Type="http://schemas.openxmlformats.org/officeDocument/2006/relationships/slide" Target="slides/slide266.xml"/><Relationship Id="rId20" Type="http://schemas.openxmlformats.org/officeDocument/2006/relationships/slideMaster" Target="slideMasters/slideMaster20.xml"/><Relationship Id="rId41" Type="http://schemas.openxmlformats.org/officeDocument/2006/relationships/slideMaster" Target="slideMasters/slideMaster41.xml"/><Relationship Id="rId62" Type="http://schemas.openxmlformats.org/officeDocument/2006/relationships/slideMaster" Target="slideMasters/slideMaster62.xml"/><Relationship Id="rId83" Type="http://schemas.openxmlformats.org/officeDocument/2006/relationships/slide" Target="slides/slide5.xml"/><Relationship Id="rId179" Type="http://schemas.openxmlformats.org/officeDocument/2006/relationships/slide" Target="slides/slide101.xml"/><Relationship Id="rId365" Type="http://schemas.openxmlformats.org/officeDocument/2006/relationships/slide" Target="slides/slide287.xml"/><Relationship Id="rId386" Type="http://schemas.openxmlformats.org/officeDocument/2006/relationships/slide" Target="slides/slide308.xml"/><Relationship Id="rId190" Type="http://schemas.openxmlformats.org/officeDocument/2006/relationships/slide" Target="slides/slide112.xml"/><Relationship Id="rId204" Type="http://schemas.openxmlformats.org/officeDocument/2006/relationships/slide" Target="slides/slide126.xml"/><Relationship Id="rId225" Type="http://schemas.openxmlformats.org/officeDocument/2006/relationships/slide" Target="slides/slide147.xml"/><Relationship Id="rId246" Type="http://schemas.openxmlformats.org/officeDocument/2006/relationships/slide" Target="slides/slide168.xml"/><Relationship Id="rId267" Type="http://schemas.openxmlformats.org/officeDocument/2006/relationships/slide" Target="slides/slide189.xml"/><Relationship Id="rId288" Type="http://schemas.openxmlformats.org/officeDocument/2006/relationships/slide" Target="slides/slide210.xml"/><Relationship Id="rId106" Type="http://schemas.openxmlformats.org/officeDocument/2006/relationships/slide" Target="slides/slide28.xml"/><Relationship Id="rId127" Type="http://schemas.openxmlformats.org/officeDocument/2006/relationships/slide" Target="slides/slide49.xml"/><Relationship Id="rId313" Type="http://schemas.openxmlformats.org/officeDocument/2006/relationships/slide" Target="slides/slide235.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52" Type="http://schemas.openxmlformats.org/officeDocument/2006/relationships/slideMaster" Target="slideMasters/slideMaster52.xml"/><Relationship Id="rId73" Type="http://schemas.openxmlformats.org/officeDocument/2006/relationships/slideMaster" Target="slideMasters/slideMaster73.xml"/><Relationship Id="rId94" Type="http://schemas.openxmlformats.org/officeDocument/2006/relationships/slide" Target="slides/slide16.xml"/><Relationship Id="rId148" Type="http://schemas.openxmlformats.org/officeDocument/2006/relationships/slide" Target="slides/slide70.xml"/><Relationship Id="rId169" Type="http://schemas.openxmlformats.org/officeDocument/2006/relationships/slide" Target="slides/slide91.xml"/><Relationship Id="rId334" Type="http://schemas.openxmlformats.org/officeDocument/2006/relationships/slide" Target="slides/slide256.xml"/><Relationship Id="rId355" Type="http://schemas.openxmlformats.org/officeDocument/2006/relationships/slide" Target="slides/slide277.xml"/><Relationship Id="rId376" Type="http://schemas.openxmlformats.org/officeDocument/2006/relationships/slide" Target="slides/slide298.xml"/><Relationship Id="rId397" Type="http://schemas.openxmlformats.org/officeDocument/2006/relationships/theme" Target="theme/theme1.xml"/><Relationship Id="rId4" Type="http://schemas.openxmlformats.org/officeDocument/2006/relationships/slideMaster" Target="slideMasters/slideMaster4.xml"/><Relationship Id="rId180" Type="http://schemas.openxmlformats.org/officeDocument/2006/relationships/slide" Target="slides/slide102.xml"/><Relationship Id="rId215" Type="http://schemas.openxmlformats.org/officeDocument/2006/relationships/slide" Target="slides/slide137.xml"/><Relationship Id="rId236" Type="http://schemas.openxmlformats.org/officeDocument/2006/relationships/slide" Target="slides/slide158.xml"/><Relationship Id="rId257" Type="http://schemas.openxmlformats.org/officeDocument/2006/relationships/slide" Target="slides/slide179.xml"/><Relationship Id="rId278" Type="http://schemas.openxmlformats.org/officeDocument/2006/relationships/slide" Target="slides/slide200.xml"/><Relationship Id="rId303" Type="http://schemas.openxmlformats.org/officeDocument/2006/relationships/slide" Target="slides/slide225.xml"/><Relationship Id="rId42" Type="http://schemas.openxmlformats.org/officeDocument/2006/relationships/slideMaster" Target="slideMasters/slideMaster42.xml"/><Relationship Id="rId84" Type="http://schemas.openxmlformats.org/officeDocument/2006/relationships/slide" Target="slides/slide6.xml"/><Relationship Id="rId138" Type="http://schemas.openxmlformats.org/officeDocument/2006/relationships/slide" Target="slides/slide60.xml"/><Relationship Id="rId345" Type="http://schemas.openxmlformats.org/officeDocument/2006/relationships/slide" Target="slides/slide267.xml"/><Relationship Id="rId387" Type="http://schemas.openxmlformats.org/officeDocument/2006/relationships/slide" Target="slides/slide309.xml"/><Relationship Id="rId191" Type="http://schemas.openxmlformats.org/officeDocument/2006/relationships/slide" Target="slides/slide113.xml"/><Relationship Id="rId205" Type="http://schemas.openxmlformats.org/officeDocument/2006/relationships/slide" Target="slides/slide127.xml"/><Relationship Id="rId247" Type="http://schemas.openxmlformats.org/officeDocument/2006/relationships/slide" Target="slides/slide169.xml"/><Relationship Id="rId107" Type="http://schemas.openxmlformats.org/officeDocument/2006/relationships/slide" Target="slides/slide29.xml"/><Relationship Id="rId289" Type="http://schemas.openxmlformats.org/officeDocument/2006/relationships/slide" Target="slides/slide211.xml"/><Relationship Id="rId11" Type="http://schemas.openxmlformats.org/officeDocument/2006/relationships/slideMaster" Target="slideMasters/slideMaster11.xml"/><Relationship Id="rId53" Type="http://schemas.openxmlformats.org/officeDocument/2006/relationships/slideMaster" Target="slideMasters/slideMaster53.xml"/><Relationship Id="rId149" Type="http://schemas.openxmlformats.org/officeDocument/2006/relationships/slide" Target="slides/slide71.xml"/><Relationship Id="rId314" Type="http://schemas.openxmlformats.org/officeDocument/2006/relationships/slide" Target="slides/slide236.xml"/><Relationship Id="rId356" Type="http://schemas.openxmlformats.org/officeDocument/2006/relationships/slide" Target="slides/slide278.xml"/><Relationship Id="rId398" Type="http://schemas.openxmlformats.org/officeDocument/2006/relationships/tableStyles" Target="tableStyles.xml"/><Relationship Id="rId95" Type="http://schemas.openxmlformats.org/officeDocument/2006/relationships/slide" Target="slides/slide17.xml"/><Relationship Id="rId160" Type="http://schemas.openxmlformats.org/officeDocument/2006/relationships/slide" Target="slides/slide82.xml"/><Relationship Id="rId216" Type="http://schemas.openxmlformats.org/officeDocument/2006/relationships/slide" Target="slides/slide138.xml"/><Relationship Id="rId258" Type="http://schemas.openxmlformats.org/officeDocument/2006/relationships/slide" Target="slides/slide180.xml"/><Relationship Id="rId22" Type="http://schemas.openxmlformats.org/officeDocument/2006/relationships/slideMaster" Target="slideMasters/slideMaster22.xml"/><Relationship Id="rId64" Type="http://schemas.openxmlformats.org/officeDocument/2006/relationships/slideMaster" Target="slideMasters/slideMaster64.xml"/><Relationship Id="rId118" Type="http://schemas.openxmlformats.org/officeDocument/2006/relationships/slide" Target="slides/slide40.xml"/><Relationship Id="rId325" Type="http://schemas.openxmlformats.org/officeDocument/2006/relationships/slide" Target="slides/slide247.xml"/><Relationship Id="rId367" Type="http://schemas.openxmlformats.org/officeDocument/2006/relationships/slide" Target="slides/slide289.xml"/><Relationship Id="rId171" Type="http://schemas.openxmlformats.org/officeDocument/2006/relationships/slide" Target="slides/slide93.xml"/><Relationship Id="rId227" Type="http://schemas.openxmlformats.org/officeDocument/2006/relationships/slide" Target="slides/slide149.xml"/><Relationship Id="rId269" Type="http://schemas.openxmlformats.org/officeDocument/2006/relationships/slide" Target="slides/slide191.xml"/><Relationship Id="rId33" Type="http://schemas.openxmlformats.org/officeDocument/2006/relationships/slideMaster" Target="slideMasters/slideMaster33.xml"/><Relationship Id="rId129" Type="http://schemas.openxmlformats.org/officeDocument/2006/relationships/slide" Target="slides/slide51.xml"/><Relationship Id="rId280" Type="http://schemas.openxmlformats.org/officeDocument/2006/relationships/slide" Target="slides/slide202.xml"/><Relationship Id="rId336" Type="http://schemas.openxmlformats.org/officeDocument/2006/relationships/slide" Target="slides/slide258.xml"/><Relationship Id="rId75" Type="http://schemas.openxmlformats.org/officeDocument/2006/relationships/slideMaster" Target="slideMasters/slideMaster75.xml"/><Relationship Id="rId140" Type="http://schemas.openxmlformats.org/officeDocument/2006/relationships/slide" Target="slides/slide62.xml"/><Relationship Id="rId182" Type="http://schemas.openxmlformats.org/officeDocument/2006/relationships/slide" Target="slides/slide104.xml"/><Relationship Id="rId378" Type="http://schemas.openxmlformats.org/officeDocument/2006/relationships/slide" Target="slides/slide300.xml"/><Relationship Id="rId6" Type="http://schemas.openxmlformats.org/officeDocument/2006/relationships/slideMaster" Target="slideMasters/slideMaster6.xml"/><Relationship Id="rId238" Type="http://schemas.openxmlformats.org/officeDocument/2006/relationships/slide" Target="slides/slide160.xml"/><Relationship Id="rId291" Type="http://schemas.openxmlformats.org/officeDocument/2006/relationships/slide" Target="slides/slide213.xml"/><Relationship Id="rId305" Type="http://schemas.openxmlformats.org/officeDocument/2006/relationships/slide" Target="slides/slide227.xml"/><Relationship Id="rId347" Type="http://schemas.openxmlformats.org/officeDocument/2006/relationships/slide" Target="slides/slide269.xml"/><Relationship Id="rId44" Type="http://schemas.openxmlformats.org/officeDocument/2006/relationships/slideMaster" Target="slideMasters/slideMaster44.xml"/><Relationship Id="rId86" Type="http://schemas.openxmlformats.org/officeDocument/2006/relationships/slide" Target="slides/slide8.xml"/><Relationship Id="rId151" Type="http://schemas.openxmlformats.org/officeDocument/2006/relationships/slide" Target="slides/slide73.xml"/><Relationship Id="rId389" Type="http://schemas.openxmlformats.org/officeDocument/2006/relationships/slide" Target="slides/slide311.xml"/><Relationship Id="rId193" Type="http://schemas.openxmlformats.org/officeDocument/2006/relationships/slide" Target="slides/slide115.xml"/><Relationship Id="rId207" Type="http://schemas.openxmlformats.org/officeDocument/2006/relationships/slide" Target="slides/slide129.xml"/><Relationship Id="rId249" Type="http://schemas.openxmlformats.org/officeDocument/2006/relationships/slide" Target="slides/slide171.xml"/><Relationship Id="rId13" Type="http://schemas.openxmlformats.org/officeDocument/2006/relationships/slideMaster" Target="slideMasters/slideMaster13.xml"/><Relationship Id="rId109" Type="http://schemas.openxmlformats.org/officeDocument/2006/relationships/slide" Target="slides/slide31.xml"/><Relationship Id="rId260" Type="http://schemas.openxmlformats.org/officeDocument/2006/relationships/slide" Target="slides/slide182.xml"/><Relationship Id="rId316" Type="http://schemas.openxmlformats.org/officeDocument/2006/relationships/slide" Target="slides/slide238.xml"/><Relationship Id="rId55" Type="http://schemas.openxmlformats.org/officeDocument/2006/relationships/slideMaster" Target="slideMasters/slideMaster55.xml"/><Relationship Id="rId97" Type="http://schemas.openxmlformats.org/officeDocument/2006/relationships/slide" Target="slides/slide19.xml"/><Relationship Id="rId120" Type="http://schemas.openxmlformats.org/officeDocument/2006/relationships/slide" Target="slides/slide42.xml"/><Relationship Id="rId358" Type="http://schemas.openxmlformats.org/officeDocument/2006/relationships/slide" Target="slides/slide280.xml"/><Relationship Id="rId162" Type="http://schemas.openxmlformats.org/officeDocument/2006/relationships/slide" Target="slides/slide84.xml"/><Relationship Id="rId218" Type="http://schemas.openxmlformats.org/officeDocument/2006/relationships/slide" Target="slides/slide140.xml"/><Relationship Id="rId271" Type="http://schemas.openxmlformats.org/officeDocument/2006/relationships/slide" Target="slides/slide193.xml"/><Relationship Id="rId24" Type="http://schemas.openxmlformats.org/officeDocument/2006/relationships/slideMaster" Target="slideMasters/slideMaster24.xml"/><Relationship Id="rId66" Type="http://schemas.openxmlformats.org/officeDocument/2006/relationships/slideMaster" Target="slideMasters/slideMaster66.xml"/><Relationship Id="rId131" Type="http://schemas.openxmlformats.org/officeDocument/2006/relationships/slide" Target="slides/slide53.xml"/><Relationship Id="rId327" Type="http://schemas.openxmlformats.org/officeDocument/2006/relationships/slide" Target="slides/slide249.xml"/><Relationship Id="rId369" Type="http://schemas.openxmlformats.org/officeDocument/2006/relationships/slide" Target="slides/slide291.xml"/><Relationship Id="rId173" Type="http://schemas.openxmlformats.org/officeDocument/2006/relationships/slide" Target="slides/slide95.xml"/><Relationship Id="rId229" Type="http://schemas.openxmlformats.org/officeDocument/2006/relationships/slide" Target="slides/slide151.xml"/><Relationship Id="rId380" Type="http://schemas.openxmlformats.org/officeDocument/2006/relationships/slide" Target="slides/slide302.xml"/><Relationship Id="rId240" Type="http://schemas.openxmlformats.org/officeDocument/2006/relationships/slide" Target="slides/slide162.xml"/><Relationship Id="rId35" Type="http://schemas.openxmlformats.org/officeDocument/2006/relationships/slideMaster" Target="slideMasters/slideMaster35.xml"/><Relationship Id="rId77" Type="http://schemas.openxmlformats.org/officeDocument/2006/relationships/slideMaster" Target="slideMasters/slideMaster77.xml"/><Relationship Id="rId100" Type="http://schemas.openxmlformats.org/officeDocument/2006/relationships/slide" Target="slides/slide22.xml"/><Relationship Id="rId282" Type="http://schemas.openxmlformats.org/officeDocument/2006/relationships/slide" Target="slides/slide204.xml"/><Relationship Id="rId338" Type="http://schemas.openxmlformats.org/officeDocument/2006/relationships/slide" Target="slides/slide260.xml"/><Relationship Id="rId8" Type="http://schemas.openxmlformats.org/officeDocument/2006/relationships/slideMaster" Target="slideMasters/slideMaster8.xml"/><Relationship Id="rId142" Type="http://schemas.openxmlformats.org/officeDocument/2006/relationships/slide" Target="slides/slide64.xml"/><Relationship Id="rId184" Type="http://schemas.openxmlformats.org/officeDocument/2006/relationships/slide" Target="slides/slide106.xml"/><Relationship Id="rId391" Type="http://schemas.openxmlformats.org/officeDocument/2006/relationships/slide" Target="slides/slide313.xml"/><Relationship Id="rId251" Type="http://schemas.openxmlformats.org/officeDocument/2006/relationships/slide" Target="slides/slide173.xml"/><Relationship Id="rId46" Type="http://schemas.openxmlformats.org/officeDocument/2006/relationships/slideMaster" Target="slideMasters/slideMaster46.xml"/><Relationship Id="rId293" Type="http://schemas.openxmlformats.org/officeDocument/2006/relationships/slide" Target="slides/slide215.xml"/><Relationship Id="rId307" Type="http://schemas.openxmlformats.org/officeDocument/2006/relationships/slide" Target="slides/slide229.xml"/><Relationship Id="rId349" Type="http://schemas.openxmlformats.org/officeDocument/2006/relationships/slide" Target="slides/slide271.xml"/><Relationship Id="rId88" Type="http://schemas.openxmlformats.org/officeDocument/2006/relationships/slide" Target="slides/slide10.xml"/><Relationship Id="rId111" Type="http://schemas.openxmlformats.org/officeDocument/2006/relationships/slide" Target="slides/slide33.xml"/><Relationship Id="rId153" Type="http://schemas.openxmlformats.org/officeDocument/2006/relationships/slide" Target="slides/slide75.xml"/><Relationship Id="rId195" Type="http://schemas.openxmlformats.org/officeDocument/2006/relationships/slide" Target="slides/slide117.xml"/><Relationship Id="rId209" Type="http://schemas.openxmlformats.org/officeDocument/2006/relationships/slide" Target="slides/slide131.xml"/><Relationship Id="rId360" Type="http://schemas.openxmlformats.org/officeDocument/2006/relationships/slide" Target="slides/slide282.xml"/><Relationship Id="rId220" Type="http://schemas.openxmlformats.org/officeDocument/2006/relationships/slide" Target="slides/slide142.xml"/><Relationship Id="rId15" Type="http://schemas.openxmlformats.org/officeDocument/2006/relationships/slideMaster" Target="slideMasters/slideMaster15.xml"/><Relationship Id="rId57" Type="http://schemas.openxmlformats.org/officeDocument/2006/relationships/slideMaster" Target="slideMasters/slideMaster57.xml"/><Relationship Id="rId262" Type="http://schemas.openxmlformats.org/officeDocument/2006/relationships/slide" Target="slides/slide184.xml"/><Relationship Id="rId318" Type="http://schemas.openxmlformats.org/officeDocument/2006/relationships/slide" Target="slides/slide240.xml"/><Relationship Id="rId99" Type="http://schemas.openxmlformats.org/officeDocument/2006/relationships/slide" Target="slides/slide21.xml"/><Relationship Id="rId122" Type="http://schemas.openxmlformats.org/officeDocument/2006/relationships/slide" Target="slides/slide44.xml"/><Relationship Id="rId164" Type="http://schemas.openxmlformats.org/officeDocument/2006/relationships/slide" Target="slides/slide86.xml"/><Relationship Id="rId371" Type="http://schemas.openxmlformats.org/officeDocument/2006/relationships/slide" Target="slides/slide293.xml"/><Relationship Id="rId26" Type="http://schemas.openxmlformats.org/officeDocument/2006/relationships/slideMaster" Target="slideMasters/slideMaster26.xml"/><Relationship Id="rId231" Type="http://schemas.openxmlformats.org/officeDocument/2006/relationships/slide" Target="slides/slide153.xml"/><Relationship Id="rId273" Type="http://schemas.openxmlformats.org/officeDocument/2006/relationships/slide" Target="slides/slide195.xml"/><Relationship Id="rId329" Type="http://schemas.openxmlformats.org/officeDocument/2006/relationships/slide" Target="slides/slide251.xml"/><Relationship Id="rId68" Type="http://schemas.openxmlformats.org/officeDocument/2006/relationships/slideMaster" Target="slideMasters/slideMaster68.xml"/><Relationship Id="rId133" Type="http://schemas.openxmlformats.org/officeDocument/2006/relationships/slide" Target="slides/slide55.xml"/><Relationship Id="rId175" Type="http://schemas.openxmlformats.org/officeDocument/2006/relationships/slide" Target="slides/slide97.xml"/><Relationship Id="rId340" Type="http://schemas.openxmlformats.org/officeDocument/2006/relationships/slide" Target="slides/slide262.xml"/><Relationship Id="rId200" Type="http://schemas.openxmlformats.org/officeDocument/2006/relationships/slide" Target="slides/slide122.xml"/><Relationship Id="rId382" Type="http://schemas.openxmlformats.org/officeDocument/2006/relationships/slide" Target="slides/slide304.xml"/><Relationship Id="rId242" Type="http://schemas.openxmlformats.org/officeDocument/2006/relationships/slide" Target="slides/slide164.xml"/><Relationship Id="rId284" Type="http://schemas.openxmlformats.org/officeDocument/2006/relationships/slide" Target="slides/slide206.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3-09-06T00:13:33.748" idx="2">
    <p:pos x="10" y="10"/>
    <p:text/>
    <p:extLst>
      <p:ext uri="{C676402C-5697-4E1C-873F-D02D1690AC5C}">
        <p15:threadingInfo xmlns:p15="http://schemas.microsoft.com/office/powerpoint/2012/main" timeZoneBias="-18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7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6018" name="Rectangle 2"/>
          <p:cNvSpPr>
            <a:spLocks noGrp="1" noChangeArrowheads="1"/>
          </p:cNvSpPr>
          <p:nvPr>
            <p:ph type="hdr" sz="quarter"/>
          </p:nvPr>
        </p:nvSpPr>
        <p:spPr bwMode="auto">
          <a:xfrm>
            <a:off x="0" y="0"/>
            <a:ext cx="2971800" cy="457200"/>
          </a:xfrm>
          <a:prstGeom prst="rect">
            <a:avLst/>
          </a:prstGeom>
          <a:noFill/>
          <a:ln w="12700" cap="sq">
            <a:noFill/>
            <a:miter lim="800000"/>
            <a:headEnd type="none" w="sm" len="sm"/>
            <a:tailEnd type="none" w="sm" len="sm"/>
          </a:ln>
          <a:effectLst/>
        </p:spPr>
        <p:txBody>
          <a:bodyPr vert="horz" wrap="none" lIns="91440" tIns="45720" rIns="91440" bIns="45720" numCol="1" anchor="t" anchorCtr="0" compatLnSpc="1">
            <a:prstTxWarp prst="textNoShape">
              <a:avLst/>
            </a:prstTxWarp>
          </a:bodyPr>
          <a:lstStyle>
            <a:lvl1pPr algn="l">
              <a:defRPr sz="1200">
                <a:latin typeface="Times New Roman" pitchFamily="-112" charset="0"/>
                <a:ea typeface="+mn-ea"/>
                <a:cs typeface="+mn-cs"/>
              </a:defRPr>
            </a:lvl1pPr>
          </a:lstStyle>
          <a:p>
            <a:pPr>
              <a:defRPr/>
            </a:pPr>
            <a:endParaRPr lang="en-US"/>
          </a:p>
        </p:txBody>
      </p:sp>
      <p:sp>
        <p:nvSpPr>
          <p:cNvPr id="86019" name="Rectangle 3"/>
          <p:cNvSpPr>
            <a:spLocks noGrp="1" noChangeArrowheads="1"/>
          </p:cNvSpPr>
          <p:nvPr>
            <p:ph type="dt" idx="1"/>
          </p:nvPr>
        </p:nvSpPr>
        <p:spPr bwMode="auto">
          <a:xfrm>
            <a:off x="3886200" y="0"/>
            <a:ext cx="2971800" cy="457200"/>
          </a:xfrm>
          <a:prstGeom prst="rect">
            <a:avLst/>
          </a:prstGeom>
          <a:noFill/>
          <a:ln w="12700" cap="sq">
            <a:noFill/>
            <a:miter lim="800000"/>
            <a:headEnd type="none" w="sm" len="sm"/>
            <a:tailEnd type="none" w="sm" len="sm"/>
          </a:ln>
          <a:effectLst/>
        </p:spPr>
        <p:txBody>
          <a:bodyPr vert="horz" wrap="none" lIns="91440" tIns="45720" rIns="91440" bIns="45720" numCol="1" anchor="t" anchorCtr="0" compatLnSpc="1">
            <a:prstTxWarp prst="textNoShape">
              <a:avLst/>
            </a:prstTxWarp>
          </a:bodyPr>
          <a:lstStyle>
            <a:lvl1pPr algn="r">
              <a:defRPr sz="1200">
                <a:latin typeface="Times New Roman" pitchFamily="-112" charset="0"/>
                <a:ea typeface="+mn-ea"/>
                <a:cs typeface="+mn-cs"/>
              </a:defRPr>
            </a:lvl1pPr>
          </a:lstStyle>
          <a:p>
            <a:pPr>
              <a:defRPr/>
            </a:pPr>
            <a:endParaRPr lang="en-US"/>
          </a:p>
        </p:txBody>
      </p:sp>
      <p:sp>
        <p:nvSpPr>
          <p:cNvPr id="2099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Lst>
        </p:spPr>
      </p:sp>
      <p:sp>
        <p:nvSpPr>
          <p:cNvPr id="86021" name="Rectangle 5"/>
          <p:cNvSpPr>
            <a:spLocks noGrp="1" noChangeArrowheads="1"/>
          </p:cNvSpPr>
          <p:nvPr>
            <p:ph type="body" sz="quarter" idx="3"/>
          </p:nvPr>
        </p:nvSpPr>
        <p:spPr bwMode="auto">
          <a:xfrm>
            <a:off x="914400" y="4343400"/>
            <a:ext cx="5029200" cy="4114800"/>
          </a:xfrm>
          <a:prstGeom prst="rect">
            <a:avLst/>
          </a:prstGeom>
          <a:noFill/>
          <a:ln w="12700" cap="sq">
            <a:noFill/>
            <a:miter lim="800000"/>
            <a:headEnd type="none" w="sm" len="sm"/>
            <a:tailEnd type="none" w="sm" len="sm"/>
          </a:ln>
          <a:effectLst/>
        </p:spPr>
        <p:txBody>
          <a:bodyPr vert="horz" wrap="non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6022" name="Rectangle 6"/>
          <p:cNvSpPr>
            <a:spLocks noGrp="1" noChangeArrowheads="1"/>
          </p:cNvSpPr>
          <p:nvPr>
            <p:ph type="ftr" sz="quarter" idx="4"/>
          </p:nvPr>
        </p:nvSpPr>
        <p:spPr bwMode="auto">
          <a:xfrm>
            <a:off x="0" y="8686800"/>
            <a:ext cx="2971800" cy="457200"/>
          </a:xfrm>
          <a:prstGeom prst="rect">
            <a:avLst/>
          </a:prstGeom>
          <a:noFill/>
          <a:ln w="12700" cap="sq">
            <a:noFill/>
            <a:miter lim="800000"/>
            <a:headEnd type="none" w="sm" len="sm"/>
            <a:tailEnd type="none" w="sm" len="sm"/>
          </a:ln>
          <a:effectLst/>
        </p:spPr>
        <p:txBody>
          <a:bodyPr vert="horz" wrap="none" lIns="91440" tIns="45720" rIns="91440" bIns="45720" numCol="1" anchor="b" anchorCtr="0" compatLnSpc="1">
            <a:prstTxWarp prst="textNoShape">
              <a:avLst/>
            </a:prstTxWarp>
          </a:bodyPr>
          <a:lstStyle>
            <a:lvl1pPr algn="l">
              <a:defRPr sz="1200">
                <a:latin typeface="Times New Roman" pitchFamily="-112" charset="0"/>
                <a:ea typeface="+mn-ea"/>
                <a:cs typeface="+mn-cs"/>
              </a:defRPr>
            </a:lvl1pPr>
          </a:lstStyle>
          <a:p>
            <a:pPr>
              <a:defRPr/>
            </a:pPr>
            <a:endParaRPr lang="en-US"/>
          </a:p>
        </p:txBody>
      </p:sp>
      <p:sp>
        <p:nvSpPr>
          <p:cNvPr id="86023" name="Rectangle 7"/>
          <p:cNvSpPr>
            <a:spLocks noGrp="1" noChangeArrowheads="1"/>
          </p:cNvSpPr>
          <p:nvPr>
            <p:ph type="sldNum" sz="quarter" idx="5"/>
          </p:nvPr>
        </p:nvSpPr>
        <p:spPr bwMode="auto">
          <a:xfrm>
            <a:off x="3886200" y="8686800"/>
            <a:ext cx="2971800" cy="457200"/>
          </a:xfrm>
          <a:prstGeom prst="rect">
            <a:avLst/>
          </a:prstGeom>
          <a:noFill/>
          <a:ln w="12700" cap="sq">
            <a:noFill/>
            <a:miter lim="800000"/>
            <a:headEnd type="none" w="sm" len="sm"/>
            <a:tailEnd type="none" w="sm" len="sm"/>
          </a:ln>
          <a:effectLst/>
        </p:spPr>
        <p:txBody>
          <a:bodyPr vert="horz" wrap="none" lIns="91440" tIns="45720" rIns="91440" bIns="45720" numCol="1" anchor="b" anchorCtr="0" compatLnSpc="1">
            <a:prstTxWarp prst="textNoShape">
              <a:avLst/>
            </a:prstTxWarp>
          </a:bodyPr>
          <a:lstStyle>
            <a:lvl1pPr algn="r">
              <a:defRPr sz="1200"/>
            </a:lvl1pPr>
          </a:lstStyle>
          <a:p>
            <a:pPr>
              <a:defRPr/>
            </a:pPr>
            <a:fld id="{BE214180-5406-EF4C-AD35-7EED0A3F4350}" type="slidenum">
              <a:rPr lang="en-US"/>
              <a:pPr>
                <a:defRPr/>
              </a:pPr>
              <a:t>‹#›</a:t>
            </a:fld>
            <a:endParaRPr lang="en-US"/>
          </a:p>
        </p:txBody>
      </p:sp>
    </p:spTree>
    <p:extLst>
      <p:ext uri="{BB962C8B-B14F-4D97-AF65-F5344CB8AC3E}">
        <p14:creationId xmlns:p14="http://schemas.microsoft.com/office/powerpoint/2010/main" val="200739345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10" charset="0"/>
        <a:ea typeface="ＭＳ Ｐゴシック" pitchFamily="-108" charset="-128"/>
        <a:cs typeface="ＭＳ Ｐゴシック" pitchFamily="-108" charset="-128"/>
      </a:defRPr>
    </a:lvl1pPr>
    <a:lvl2pPr marL="456686" algn="l" rtl="0" eaLnBrk="0" fontAlgn="base" hangingPunct="0">
      <a:spcBef>
        <a:spcPct val="30000"/>
      </a:spcBef>
      <a:spcAft>
        <a:spcPct val="0"/>
      </a:spcAft>
      <a:defRPr sz="1200" kern="1200">
        <a:solidFill>
          <a:schemeClr val="tx1"/>
        </a:solidFill>
        <a:latin typeface="Times New Roman" pitchFamily="-110" charset="0"/>
        <a:ea typeface="ＭＳ Ｐゴシック" pitchFamily="-110" charset="-128"/>
        <a:cs typeface="+mn-cs"/>
      </a:defRPr>
    </a:lvl2pPr>
    <a:lvl3pPr marL="913370" algn="l" rtl="0" eaLnBrk="0" fontAlgn="base" hangingPunct="0">
      <a:spcBef>
        <a:spcPct val="30000"/>
      </a:spcBef>
      <a:spcAft>
        <a:spcPct val="0"/>
      </a:spcAft>
      <a:defRPr sz="1200" kern="1200">
        <a:solidFill>
          <a:schemeClr val="tx1"/>
        </a:solidFill>
        <a:latin typeface="Times New Roman" pitchFamily="-110" charset="0"/>
        <a:ea typeface="ＭＳ Ｐゴシック" pitchFamily="-110" charset="-128"/>
        <a:cs typeface="+mn-cs"/>
      </a:defRPr>
    </a:lvl3pPr>
    <a:lvl4pPr marL="1370051" algn="l" rtl="0" eaLnBrk="0" fontAlgn="base" hangingPunct="0">
      <a:spcBef>
        <a:spcPct val="30000"/>
      </a:spcBef>
      <a:spcAft>
        <a:spcPct val="0"/>
      </a:spcAft>
      <a:defRPr sz="1200" kern="1200">
        <a:solidFill>
          <a:schemeClr val="tx1"/>
        </a:solidFill>
        <a:latin typeface="Times New Roman" pitchFamily="-110" charset="0"/>
        <a:ea typeface="ＭＳ Ｐゴシック" pitchFamily="-110" charset="-128"/>
        <a:cs typeface="+mn-cs"/>
      </a:defRPr>
    </a:lvl4pPr>
    <a:lvl5pPr marL="1826739" algn="l" rtl="0" eaLnBrk="0" fontAlgn="base" hangingPunct="0">
      <a:spcBef>
        <a:spcPct val="30000"/>
      </a:spcBef>
      <a:spcAft>
        <a:spcPct val="0"/>
      </a:spcAft>
      <a:defRPr sz="1200" kern="1200">
        <a:solidFill>
          <a:schemeClr val="tx1"/>
        </a:solidFill>
        <a:latin typeface="Times New Roman" pitchFamily="-110" charset="0"/>
        <a:ea typeface="ＭＳ Ｐゴシック" pitchFamily="-110" charset="-128"/>
        <a:cs typeface="+mn-cs"/>
      </a:defRPr>
    </a:lvl5pPr>
    <a:lvl6pPr marL="2283420" algn="l" defTabSz="456686" rtl="0" eaLnBrk="1" latinLnBrk="0" hangingPunct="1">
      <a:defRPr sz="1200" kern="1200">
        <a:solidFill>
          <a:schemeClr val="tx1"/>
        </a:solidFill>
        <a:latin typeface="+mn-lt"/>
        <a:ea typeface="+mn-ea"/>
        <a:cs typeface="+mn-cs"/>
      </a:defRPr>
    </a:lvl6pPr>
    <a:lvl7pPr marL="2740100" algn="l" defTabSz="456686" rtl="0" eaLnBrk="1" latinLnBrk="0" hangingPunct="1">
      <a:defRPr sz="1200" kern="1200">
        <a:solidFill>
          <a:schemeClr val="tx1"/>
        </a:solidFill>
        <a:latin typeface="+mn-lt"/>
        <a:ea typeface="+mn-ea"/>
        <a:cs typeface="+mn-cs"/>
      </a:defRPr>
    </a:lvl7pPr>
    <a:lvl8pPr marL="3196784" algn="l" defTabSz="456686" rtl="0" eaLnBrk="1" latinLnBrk="0" hangingPunct="1">
      <a:defRPr sz="1200" kern="1200">
        <a:solidFill>
          <a:schemeClr val="tx1"/>
        </a:solidFill>
        <a:latin typeface="+mn-lt"/>
        <a:ea typeface="+mn-ea"/>
        <a:cs typeface="+mn-cs"/>
      </a:defRPr>
    </a:lvl8pPr>
    <a:lvl9pPr marL="3653466" algn="l" defTabSz="456686"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239.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242.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243.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244.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245.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246.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248.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249.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25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252.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253.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254.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255.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256.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257.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258.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259.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260.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26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262.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263.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264.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265.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266.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268.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269.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270.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271.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27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275.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276.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277.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278.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279.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280.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281.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282.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283.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28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88.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89.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90.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91.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293.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295.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296.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297.xml"/><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2" Type="http://schemas.openxmlformats.org/officeDocument/2006/relationships/slide" Target="../slides/slide298.xml"/><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2" Type="http://schemas.openxmlformats.org/officeDocument/2006/relationships/slide" Target="../slides/slide29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2" Type="http://schemas.openxmlformats.org/officeDocument/2006/relationships/slide" Target="../slides/slide300.xml"/><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2" Type="http://schemas.openxmlformats.org/officeDocument/2006/relationships/slide" Target="../slides/slide301.xml"/><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2" Type="http://schemas.openxmlformats.org/officeDocument/2006/relationships/slide" Target="../slides/slide302.xml"/><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2" Type="http://schemas.openxmlformats.org/officeDocument/2006/relationships/slide" Target="../slides/slide303.xml"/><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2" Type="http://schemas.openxmlformats.org/officeDocument/2006/relationships/slide" Target="../slides/slide304.xml"/><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2" Type="http://schemas.openxmlformats.org/officeDocument/2006/relationships/slide" Target="../slides/slide305.xml"/><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2" Type="http://schemas.openxmlformats.org/officeDocument/2006/relationships/slide" Target="../slides/slide306.xml"/><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2" Type="http://schemas.openxmlformats.org/officeDocument/2006/relationships/slide" Target="../slides/slide307.xml"/><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2" Type="http://schemas.openxmlformats.org/officeDocument/2006/relationships/slide" Target="../slides/slide308.xml"/><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2" Type="http://schemas.openxmlformats.org/officeDocument/2006/relationships/slide" Target="../slides/slide30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2" Type="http://schemas.openxmlformats.org/officeDocument/2006/relationships/slide" Target="../slides/slide311.xml"/><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2" Type="http://schemas.openxmlformats.org/officeDocument/2006/relationships/slide" Target="../slides/slide312.xml"/><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2" Type="http://schemas.openxmlformats.org/officeDocument/2006/relationships/slide" Target="../slides/slide31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7"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530DE8C-8068-D944-8CAA-D36624C0C287}"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224258" name="Rectangle 2"/>
          <p:cNvSpPr>
            <a:spLocks noGrp="1" noRot="1" noChangeAspect="1" noChangeArrowheads="1" noTextEdit="1"/>
          </p:cNvSpPr>
          <p:nvPr>
            <p:ph type="sldImg"/>
          </p:nvPr>
        </p:nvSpPr>
        <p:spPr>
          <a:xfrm>
            <a:off x="1143000" y="685800"/>
            <a:ext cx="4572000" cy="3429000"/>
          </a:xfrm>
          <a:ln/>
        </p:spPr>
      </p:sp>
      <p:sp>
        <p:nvSpPr>
          <p:cNvPr id="224259" name="Rectangle 3"/>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Lst>
        </p:spPr>
        <p:txBody>
          <a:bodyPr/>
          <a:lstStyle/>
          <a:p>
            <a:r>
              <a:rPr lang="en-US">
                <a:latin typeface="Times New Roman" charset="0"/>
                <a:ea typeface="ＭＳ Ｐゴシック" charset="0"/>
                <a:cs typeface="ＭＳ Ｐゴシック" charset="0"/>
              </a:rPr>
              <a:t>Ascension:  Angels said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algn="r" rtl="1"/>
            <a:r>
              <a:rPr lang="ar-SA" b="1" dirty="0">
                <a:latin typeface="Arial" panose="020B0604020202020204" pitchFamily="34" charset="0"/>
                <a:cs typeface="Arial" panose="020B0604020202020204" pitchFamily="34" charset="0"/>
              </a:rPr>
              <a:t>يساعدنا الله في إخبار الآخرين أولاً عن يسوع حيث يكون هذا طبيعيًا وبدون عبور الثقافات.</a:t>
            </a: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16382372"/>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427110-ABE0-BF74-19B5-50CA87B766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AE9C53-F65A-C3B5-3C65-2F20F07867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9005B2-C898-A9B5-4EEC-FD488413C8C9}"/>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Our new series on </a:t>
            </a:r>
            <a:r>
              <a:rPr lang="ar-SA" sz="1200" b="1" kern="1200" dirty="0">
                <a:solidFill>
                  <a:schemeClr val="tx1"/>
                </a:solidFill>
                <a:effectLst/>
                <a:latin typeface="+mn-lt"/>
                <a:ea typeface="+mn-ea"/>
                <a:cs typeface="Arial" panose="020B0604020202020204" pitchFamily="34" charset="0"/>
              </a:rPr>
              <a:t>أعمال الرسل</a:t>
            </a:r>
            <a:r>
              <a:rPr lang="en-US" sz="1200" kern="1200" dirty="0">
                <a:solidFill>
                  <a:schemeClr val="tx1"/>
                </a:solidFill>
                <a:effectLst/>
                <a:latin typeface="+mn-lt"/>
                <a:ea typeface="+mn-ea"/>
                <a:cs typeface="+mn-cs"/>
              </a:rPr>
              <a:t> begins today that we are calling “Good News on the Move.” </a:t>
            </a:r>
            <a:endParaRPr lang="en-US" dirty="0"/>
          </a:p>
        </p:txBody>
      </p:sp>
      <p:sp>
        <p:nvSpPr>
          <p:cNvPr id="4" name="Slide Number Placeholder 3">
            <a:extLst>
              <a:ext uri="{FF2B5EF4-FFF2-40B4-BE49-F238E27FC236}">
                <a16:creationId xmlns:a16="http://schemas.microsoft.com/office/drawing/2014/main" id="{82DD8407-E2CB-FAA6-BB04-6554364F3234}"/>
              </a:ext>
            </a:extLst>
          </p:cNvPr>
          <p:cNvSpPr>
            <a:spLocks noGrp="1"/>
          </p:cNvSpPr>
          <p:nvPr>
            <p:ph type="sldNum" sz="quarter" idx="5"/>
          </p:nvPr>
        </p:nvSpPr>
        <p:spPr/>
        <p:txBody>
          <a:bodyPr/>
          <a:lstStyle/>
          <a:p>
            <a:pPr marL="0" marR="0" lvl="0" indent="0" algn="r" defTabSz="457177" rtl="0" eaLnBrk="1" fontAlgn="auto" latinLnBrk="0" hangingPunct="1">
              <a:lnSpc>
                <a:spcPct val="100000"/>
              </a:lnSpc>
              <a:spcBef>
                <a:spcPts val="0"/>
              </a:spcBef>
              <a:spcAft>
                <a:spcPts val="0"/>
              </a:spcAft>
              <a:buClrTx/>
              <a:buSzTx/>
              <a:buFontTx/>
              <a:buNone/>
              <a:tabLst/>
              <a:defRPr/>
            </a:pPr>
            <a:fld id="{A079FDE9-4B2D-884B-BE4B-021913485B06}" type="slidenum">
              <a:rPr kumimoji="0" lang="en-US" sz="1200" b="0" i="0" u="none" strike="noStrike" kern="1200" cap="none" spc="0" normalizeH="0" baseline="0" noProof="0" smtClean="0">
                <a:ln>
                  <a:noFill/>
                </a:ln>
                <a:solidFill>
                  <a:prstClr val="black"/>
                </a:solidFill>
                <a:effectLst/>
                <a:uLnTx/>
                <a:uFillTx/>
                <a:latin typeface="Calibri"/>
                <a:ea typeface="ＭＳ Ｐゴシック" charset="0"/>
                <a:cs typeface="+mn-cs"/>
              </a:rPr>
              <a:pPr marL="0" marR="0" lvl="0" indent="0" algn="r" defTabSz="457177" rtl="0" eaLnBrk="1" fontAlgn="auto" latinLnBrk="0" hangingPunct="1">
                <a:lnSpc>
                  <a:spcPct val="100000"/>
                </a:lnSpc>
                <a:spcBef>
                  <a:spcPts val="0"/>
                </a:spcBef>
                <a:spcAft>
                  <a:spcPts val="0"/>
                </a:spcAft>
                <a:buClrTx/>
                <a:buSzTx/>
                <a:buFontTx/>
                <a:buNone/>
                <a:tabLst/>
                <a:defRPr/>
              </a:pPr>
              <a:t>178</a:t>
            </a:fld>
            <a:endParaRPr kumimoji="0" lang="en-US" sz="1200" b="0" i="0" u="none" strike="noStrike" kern="1200" cap="none" spc="0" normalizeH="0" baseline="0" noProof="0">
              <a:ln>
                <a:noFill/>
              </a:ln>
              <a:solidFill>
                <a:prstClr val="black"/>
              </a:solidFill>
              <a:effectLst/>
              <a:uLnTx/>
              <a:uFillTx/>
              <a:latin typeface="Calibri"/>
              <a:ea typeface="ＭＳ Ｐゴシック" charset="0"/>
              <a:cs typeface="+mn-cs"/>
            </a:endParaRPr>
          </a:p>
        </p:txBody>
      </p:sp>
    </p:spTree>
    <p:extLst>
      <p:ext uri="{BB962C8B-B14F-4D97-AF65-F5344CB8AC3E}">
        <p14:creationId xmlns:p14="http://schemas.microsoft.com/office/powerpoint/2010/main" val="745168133"/>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9BFF132-6C85-FB44-845C-71C568F81835}"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179</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308226" name="Rectangle 2"/>
          <p:cNvSpPr>
            <a:spLocks noGrp="1" noRot="1" noChangeAspect="1" noChangeArrowheads="1" noTextEdit="1"/>
          </p:cNvSpPr>
          <p:nvPr>
            <p:ph type="sldImg"/>
          </p:nvPr>
        </p:nvSpPr>
        <p:spPr>
          <a:ln/>
        </p:spPr>
      </p:sp>
      <p:sp>
        <p:nvSpPr>
          <p:cNvPr id="308227"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 uri="{FAA26D3D-D897-4be2-8F04-BA451C77F1D7}">
              <ma14:placeholderFlag xmlns="" xmlns:ma14="http://schemas.microsoft.com/office/mac/drawingml/2011/main" val="1"/>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29"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2530"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r>
              <a:rPr lang="en-US" sz="1200" kern="1200" dirty="0">
                <a:solidFill>
                  <a:schemeClr val="tx1"/>
                </a:solidFill>
                <a:effectLst/>
                <a:latin typeface="+mn-lt"/>
                <a:ea typeface="+mn-ea"/>
                <a:cs typeface="+mn-cs"/>
              </a:rPr>
              <a:t>We open up his book and see…</a:t>
            </a:r>
            <a:endParaRPr lang="en-US" dirty="0"/>
          </a:p>
        </p:txBody>
      </p:sp>
    </p:spTree>
    <p:extLst>
      <p:ext uri="{BB962C8B-B14F-4D97-AF65-F5344CB8AC3E}">
        <p14:creationId xmlns:p14="http://schemas.microsoft.com/office/powerpoint/2010/main" val="3357137219"/>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182</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marL="0" marR="0" lvl="3" indent="0" algn="l" defTabSz="457177" rtl="0" eaLnBrk="1" fontAlgn="auto" latinLnBrk="0" hangingPunct="1">
              <a:lnSpc>
                <a:spcPct val="100000"/>
              </a:lnSpc>
              <a:spcBef>
                <a:spcPts val="0"/>
              </a:spcBef>
              <a:spcAft>
                <a:spcPts val="0"/>
              </a:spcAft>
              <a:buClrTx/>
              <a:buSzTx/>
              <a:buFontTx/>
              <a:buNone/>
              <a:tabLst/>
              <a:defRPr/>
            </a:pPr>
            <a:r>
              <a:rPr lang="en-US" dirty="0"/>
              <a:t>Jesus had fully trained the disciples for three years and they were ready to go—or at least they thought so (</a:t>
            </a:r>
            <a:r>
              <a:rPr lang="ar-SA" b="1" dirty="0">
                <a:cs typeface="Arial" panose="020B0604020202020204" pitchFamily="34" charset="0"/>
              </a:rPr>
              <a:t>أعمال الرسل</a:t>
            </a:r>
            <a:r>
              <a:rPr lang="en-US" dirty="0"/>
              <a:t> 1:1-3). </a:t>
            </a:r>
          </a:p>
          <a:p>
            <a:pPr marL="0" marR="0" lvl="3" indent="0" algn="l" defTabSz="457177" rtl="0" eaLnBrk="1" fontAlgn="auto" latinLnBrk="0" hangingPunct="1">
              <a:lnSpc>
                <a:spcPct val="100000"/>
              </a:lnSpc>
              <a:spcBef>
                <a:spcPts val="0"/>
              </a:spcBef>
              <a:spcAft>
                <a:spcPts val="0"/>
              </a:spcAft>
              <a:buClrTx/>
              <a:buSzTx/>
              <a:buFontTx/>
              <a:buNone/>
              <a:tabLst/>
              <a:defRPr/>
            </a:pPr>
            <a:r>
              <a:rPr lang="en-US" dirty="0"/>
              <a:t>Who was Theophilus (1)? </a:t>
            </a:r>
          </a:p>
          <a:p>
            <a:pPr marL="0" marR="0" lvl="3" indent="0" algn="l" defTabSz="457177" rtl="0" eaLnBrk="1" fontAlgn="auto" latinLnBrk="0" hangingPunct="1">
              <a:lnSpc>
                <a:spcPct val="100000"/>
              </a:lnSpc>
              <a:spcBef>
                <a:spcPts val="0"/>
              </a:spcBef>
              <a:spcAft>
                <a:spcPts val="0"/>
              </a:spcAft>
              <a:buClrTx/>
              <a:buSzTx/>
              <a:buFontTx/>
              <a:buNone/>
              <a:tabLst/>
              <a:defRPr/>
            </a:pPr>
            <a:r>
              <a:rPr lang="en-US" dirty="0"/>
              <a:t>This is the only time he is noted in the NT, but his name means “loves God” and so he obviously was a believer.</a:t>
            </a:r>
          </a:p>
          <a:p>
            <a:pPr marL="0" marR="0" lvl="3" indent="0" algn="l" defTabSz="457177" rtl="0" eaLnBrk="1" fontAlgn="auto" latinLnBrk="0" hangingPunct="1">
              <a:lnSpc>
                <a:spcPct val="100000"/>
              </a:lnSpc>
              <a:spcBef>
                <a:spcPts val="0"/>
              </a:spcBef>
              <a:spcAft>
                <a:spcPts val="0"/>
              </a:spcAft>
              <a:buClrTx/>
              <a:buSzTx/>
              <a:buFontTx/>
              <a:buNone/>
              <a:tabLst/>
              <a:defRPr/>
            </a:pPr>
            <a:r>
              <a:rPr lang="en-US" dirty="0"/>
              <a:t>He likely was a wealthy man who financed Luke to write this two-volume work on Jesus and the Church </a:t>
            </a:r>
          </a:p>
        </p:txBody>
      </p:sp>
    </p:spTree>
    <p:extLst>
      <p:ext uri="{BB962C8B-B14F-4D97-AF65-F5344CB8AC3E}">
        <p14:creationId xmlns:p14="http://schemas.microsoft.com/office/powerpoint/2010/main" val="1171714749"/>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183</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lang="en-US" sz="1200" kern="1200" dirty="0">
                <a:solidFill>
                  <a:schemeClr val="tx1"/>
                </a:solidFill>
                <a:effectLst/>
                <a:latin typeface="+mn-lt"/>
                <a:ea typeface="+mn-ea"/>
                <a:cs typeface="+mn-cs"/>
              </a:rPr>
              <a:t>Theophilus believed in the risen Jesus</a:t>
            </a:r>
            <a:r>
              <a:rPr lang="en-US" dirty="0">
                <a:effectLst/>
              </a:rPr>
              <a:t> </a:t>
            </a:r>
            <a:endParaRPr lang="en-US" dirty="0"/>
          </a:p>
        </p:txBody>
      </p:sp>
    </p:spTree>
    <p:extLst>
      <p:ext uri="{BB962C8B-B14F-4D97-AF65-F5344CB8AC3E}">
        <p14:creationId xmlns:p14="http://schemas.microsoft.com/office/powerpoint/2010/main" val="3515714666"/>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3"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355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Tree>
    <p:extLst>
      <p:ext uri="{BB962C8B-B14F-4D97-AF65-F5344CB8AC3E}">
        <p14:creationId xmlns:p14="http://schemas.microsoft.com/office/powerpoint/2010/main" val="418471949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Tree>
    <p:extLst>
      <p:ext uri="{BB962C8B-B14F-4D97-AF65-F5344CB8AC3E}">
        <p14:creationId xmlns:p14="http://schemas.microsoft.com/office/powerpoint/2010/main" val="27426872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1"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5602"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Tree>
    <p:extLst>
      <p:ext uri="{BB962C8B-B14F-4D97-AF65-F5344CB8AC3E}">
        <p14:creationId xmlns:p14="http://schemas.microsoft.com/office/powerpoint/2010/main" val="2670124206"/>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5"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6626"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Tree>
    <p:extLst>
      <p:ext uri="{BB962C8B-B14F-4D97-AF65-F5344CB8AC3E}">
        <p14:creationId xmlns:p14="http://schemas.microsoft.com/office/powerpoint/2010/main" val="641888432"/>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3"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2867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Tree>
    <p:extLst>
      <p:ext uri="{BB962C8B-B14F-4D97-AF65-F5344CB8AC3E}">
        <p14:creationId xmlns:p14="http://schemas.microsoft.com/office/powerpoint/2010/main" val="6279202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algn="r" rtl="1"/>
            <a:r>
              <a:rPr lang="ar-SA" sz="1200" b="0" kern="1200" dirty="0">
                <a:solidFill>
                  <a:schemeClr val="tx1"/>
                </a:solidFill>
                <a:effectLst/>
                <a:latin typeface="Times New Roman" pitchFamily="-110" charset="0"/>
                <a:ea typeface="ＭＳ Ｐゴシック" pitchFamily="-108" charset="-128"/>
                <a:cs typeface="ＭＳ Ｐゴシック" pitchFamily="-108" charset="-128"/>
              </a:rPr>
              <a:t>يمجد</a:t>
            </a:r>
            <a:r>
              <a:rPr lang="ar-SA" sz="1200" kern="1200" dirty="0">
                <a:solidFill>
                  <a:schemeClr val="tx1"/>
                </a:solidFill>
                <a:effectLst/>
                <a:latin typeface="Times New Roman" pitchFamily="-110" charset="0"/>
                <a:ea typeface="ＭＳ Ｐゴシック" pitchFamily="-108" charset="-128"/>
                <a:cs typeface="ＭＳ Ｐゴシック" pitchFamily="-108" charset="-128"/>
              </a:rPr>
              <a:t> الله عندما نشاركه مع من لا يعرفوه</a:t>
            </a:r>
            <a:r>
              <a:rPr lang="ar-SA" sz="1200" kern="1200" baseline="0" dirty="0">
                <a:solidFill>
                  <a:schemeClr val="tx1"/>
                </a:solidFill>
                <a:effectLst/>
                <a:latin typeface="Times New Roman" pitchFamily="-110" charset="0"/>
                <a:ea typeface="ＭＳ Ｐゴシック" pitchFamily="-108" charset="-128"/>
                <a:cs typeface="ＭＳ Ｐゴシック" pitchFamily="-108" charset="-128"/>
              </a:rPr>
              <a:t> </a:t>
            </a:r>
            <a:r>
              <a:rPr lang="ar-SA" sz="1200" kern="1200" dirty="0">
                <a:solidFill>
                  <a:schemeClr val="tx1"/>
                </a:solidFill>
                <a:effectLst/>
                <a:latin typeface="Times New Roman" pitchFamily="-110" charset="0"/>
                <a:ea typeface="ＭＳ Ｐゴシック" pitchFamily="-108" charset="-128"/>
                <a:cs typeface="ＭＳ Ｐゴシック" pitchFamily="-108" charset="-128"/>
              </a:rPr>
              <a:t>. </a:t>
            </a:r>
          </a:p>
        </p:txBody>
      </p:sp>
    </p:spTree>
    <p:extLst>
      <p:ext uri="{BB962C8B-B14F-4D97-AF65-F5344CB8AC3E}">
        <p14:creationId xmlns:p14="http://schemas.microsoft.com/office/powerpoint/2010/main" val="358108221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189</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marL="0" marR="0" lvl="4" indent="0" algn="l" defTabSz="457177" rtl="0" eaLnBrk="1" fontAlgn="auto" latinLnBrk="0" hangingPunct="1">
              <a:lnSpc>
                <a:spcPct val="100000"/>
              </a:lnSpc>
              <a:spcBef>
                <a:spcPts val="0"/>
              </a:spcBef>
              <a:spcAft>
                <a:spcPts val="0"/>
              </a:spcAft>
              <a:buClrTx/>
              <a:buSzTx/>
              <a:buFontTx/>
              <a:buNone/>
              <a:tabLst/>
              <a:defRPr/>
            </a:pPr>
            <a:r>
              <a:rPr lang="en-US" dirty="0"/>
              <a:t>What was the “kingdom of God” (3)?</a:t>
            </a:r>
          </a:p>
          <a:p>
            <a:pPr marL="0" marR="0" lvl="4" indent="0" algn="l" defTabSz="457177" rtl="0" eaLnBrk="1" fontAlgn="auto" latinLnBrk="0" hangingPunct="1">
              <a:lnSpc>
                <a:spcPct val="100000"/>
              </a:lnSpc>
              <a:spcBef>
                <a:spcPts val="0"/>
              </a:spcBef>
              <a:spcAft>
                <a:spcPts val="0"/>
              </a:spcAft>
              <a:buClrTx/>
              <a:buSzTx/>
              <a:buFontTx/>
              <a:buNone/>
              <a:tabLst/>
              <a:defRPr/>
            </a:pPr>
            <a:r>
              <a:rPr lang="en-US" dirty="0"/>
              <a:t>The Psalms tell us God has always ruled over the universe and always will.</a:t>
            </a:r>
          </a:p>
        </p:txBody>
      </p:sp>
    </p:spTree>
    <p:extLst>
      <p:ext uri="{BB962C8B-B14F-4D97-AF65-F5344CB8AC3E}">
        <p14:creationId xmlns:p14="http://schemas.microsoft.com/office/powerpoint/2010/main" val="4045574713"/>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7858" name="Rectangle 3"/>
          <p:cNvSpPr>
            <a:spLocks noGrp="1" noChangeArrowheads="1"/>
          </p:cNvSpPr>
          <p:nvPr>
            <p:ph type="dt" sz="quarter"/>
          </p:nvPr>
        </p:nvSpPr>
        <p:spPr>
          <a:noFill/>
        </p:spPr>
        <p:txBody>
          <a:body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pitchFamily="34" charset="0"/>
              <a:buNone/>
              <a:tabLst>
                <a:tab pos="723900" algn="l"/>
                <a:tab pos="1447800" algn="l"/>
                <a:tab pos="2171700" algn="l"/>
                <a:tab pos="2895600" algn="l"/>
              </a:tabLst>
              <a:defRPr/>
            </a:pPr>
            <a:r>
              <a:rPr kumimoji="0" lang="en-GB" sz="1200" b="0" i="0" u="none" strike="noStrike" kern="1200" cap="none" spc="0" normalizeH="0" baseline="0" noProof="0">
                <a:ln>
                  <a:noFill/>
                </a:ln>
                <a:solidFill>
                  <a:srgbClr val="FFFFFF"/>
                </a:solidFill>
                <a:effectLst/>
                <a:uLnTx/>
                <a:uFillTx/>
                <a:latin typeface="Calibri" pitchFamily="34" charset="0"/>
                <a:ea typeface="Arial Unicode MS" pitchFamily="34" charset="-128"/>
                <a:cs typeface="Arial Unicode MS" pitchFamily="34" charset="-128"/>
              </a:rPr>
              <a:t>10/06/10</a:t>
            </a:r>
          </a:p>
        </p:txBody>
      </p:sp>
      <p:sp>
        <p:nvSpPr>
          <p:cNvPr id="377859" name="Rectangle 7"/>
          <p:cNvSpPr>
            <a:spLocks noGrp="1" noChangeArrowheads="1"/>
          </p:cNvSpPr>
          <p:nvPr>
            <p:ph type="sldNum" sz="quarter"/>
          </p:nvPr>
        </p:nvSpPr>
        <p:spPr>
          <a:noFill/>
        </p:spPr>
        <p:txBody>
          <a:body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pitchFamily="34" charset="0"/>
              <a:buNone/>
              <a:tabLst>
                <a:tab pos="723900" algn="l"/>
                <a:tab pos="1447800" algn="l"/>
                <a:tab pos="2171700" algn="l"/>
                <a:tab pos="2895600" algn="l"/>
              </a:tabLst>
              <a:defRPr/>
            </a:pPr>
            <a:fld id="{00E7E4A8-25B0-4CBD-96DC-0C472CABF6B3}" type="slidenum">
              <a:rPr kumimoji="0" lang="en-GB" sz="1200" b="0" i="0" u="none" strike="noStrike" kern="1200" cap="none" spc="0" normalizeH="0" baseline="0" noProof="0" smtClean="0">
                <a:ln>
                  <a:noFill/>
                </a:ln>
                <a:solidFill>
                  <a:srgbClr val="FFFFFF"/>
                </a:solidFill>
                <a:effectLst/>
                <a:uLnTx/>
                <a:uFillTx/>
                <a:latin typeface="Calibri" pitchFamily="34" charset="0"/>
                <a:ea typeface="MS PGothic" pitchFamily="34" charset="-128"/>
              </a:rPr>
              <a:pPr marL="0" marR="0" lvl="0" indent="0" algn="r" defTabSz="449263" rtl="0" eaLnBrk="1" fontAlgn="base" latinLnBrk="0" hangingPunct="1">
                <a:lnSpc>
                  <a:spcPct val="100000"/>
                </a:lnSpc>
                <a:spcBef>
                  <a:spcPct val="0"/>
                </a:spcBef>
                <a:spcAft>
                  <a:spcPct val="0"/>
                </a:spcAft>
                <a:buClr>
                  <a:srgbClr val="000000"/>
                </a:buClr>
                <a:buSzPct val="100000"/>
                <a:buFont typeface="Calibri" pitchFamily="34" charset="0"/>
                <a:buNone/>
                <a:tabLst>
                  <a:tab pos="723900" algn="l"/>
                  <a:tab pos="1447800" algn="l"/>
                  <a:tab pos="2171700" algn="l"/>
                  <a:tab pos="2895600" algn="l"/>
                </a:tabLst>
                <a:defRPr/>
              </a:pPr>
              <a:t>190</a:t>
            </a:fld>
            <a:endParaRPr kumimoji="0" lang="en-GB" sz="1200" b="0" i="0" u="none" strike="noStrike" kern="1200" cap="none" spc="0" normalizeH="0" baseline="0" noProof="0">
              <a:ln>
                <a:noFill/>
              </a:ln>
              <a:solidFill>
                <a:srgbClr val="FFFFFF"/>
              </a:solidFill>
              <a:effectLst/>
              <a:uLnTx/>
              <a:uFillTx/>
              <a:latin typeface="Calibri" pitchFamily="34" charset="0"/>
              <a:ea typeface="MS PGothic" pitchFamily="34" charset="-128"/>
            </a:endParaRPr>
          </a:p>
        </p:txBody>
      </p:sp>
      <p:sp>
        <p:nvSpPr>
          <p:cNvPr id="377860" name="Text Box 1"/>
          <p:cNvSpPr txBox="1">
            <a:spLocks noChangeArrowheads="1"/>
          </p:cNvSpPr>
          <p:nvPr/>
        </p:nvSpPr>
        <p:spPr bwMode="auto">
          <a:xfrm>
            <a:off x="3884613" y="8685213"/>
            <a:ext cx="2971800" cy="457200"/>
          </a:xfrm>
          <a:prstGeom prst="rect">
            <a:avLst/>
          </a:prstGeom>
          <a:noFill/>
          <a:ln w="9525">
            <a:noFill/>
            <a:miter lim="800000"/>
            <a:headEnd/>
            <a:tailEnd/>
          </a:ln>
        </p:spPr>
        <p:txBody>
          <a:bodyPr lIns="90000" tIns="46800" rIns="90000" bIns="46800" anchor="b"/>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pitchFamily="34"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fld id="{8BF50C50-97C7-44E9-81A7-6251D0109DBF}" type="slidenum">
              <a:rPr kumimoji="0" lang="en-GB" sz="1200" b="0" i="0" u="none" strike="noStrike" kern="1200" cap="none" spc="0" normalizeH="0" baseline="0" noProof="0">
                <a:ln>
                  <a:noFill/>
                </a:ln>
                <a:solidFill>
                  <a:srgbClr val="000000"/>
                </a:solidFill>
                <a:effectLst/>
                <a:uLnTx/>
                <a:uFillTx/>
                <a:latin typeface="Calibri" pitchFamily="34" charset="0"/>
                <a:ea typeface="MS PGothic" pitchFamily="34" charset="-128"/>
                <a:cs typeface="+mn-cs"/>
              </a:rPr>
              <a:pPr marL="0" marR="0" lvl="0" indent="0" algn="r" defTabSz="449263" rtl="0" eaLnBrk="1" fontAlgn="base" latinLnBrk="0" hangingPunct="1">
                <a:lnSpc>
                  <a:spcPct val="100000"/>
                </a:lnSpc>
                <a:spcBef>
                  <a:spcPct val="0"/>
                </a:spcBef>
                <a:spcAft>
                  <a:spcPct val="0"/>
                </a:spcAft>
                <a:buClr>
                  <a:srgbClr val="000000"/>
                </a:buClr>
                <a:buSzPct val="100000"/>
                <a:buFont typeface="Calibri" pitchFamily="34"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t>190</a:t>
            </a:fld>
            <a:endParaRPr kumimoji="0" lang="en-GB" sz="1200" b="0" i="0" u="none" strike="noStrike" kern="1200" cap="none" spc="0" normalizeH="0" baseline="0" noProof="0">
              <a:ln>
                <a:noFill/>
              </a:ln>
              <a:solidFill>
                <a:srgbClr val="000000"/>
              </a:solidFill>
              <a:effectLst/>
              <a:uLnTx/>
              <a:uFillTx/>
              <a:latin typeface="Calibri" pitchFamily="34" charset="0"/>
              <a:ea typeface="MS PGothic" pitchFamily="34" charset="-128"/>
              <a:cs typeface="+mn-cs"/>
            </a:endParaRPr>
          </a:p>
        </p:txBody>
      </p:sp>
      <p:sp>
        <p:nvSpPr>
          <p:cNvPr id="377861" name="Text Box 2"/>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p>
            <a:pPr marL="0" marR="0" lvl="0" indent="0" algn="l" defTabSz="449263" rtl="0" eaLnBrk="1" fontAlgn="base" latinLnBrk="0" hangingPunct="1">
              <a:lnSpc>
                <a:spcPct val="93000"/>
              </a:lnSpc>
              <a:spcBef>
                <a:spcPct val="0"/>
              </a:spcBef>
              <a:spcAft>
                <a:spcPct val="0"/>
              </a:spcAft>
              <a:buClr>
                <a:srgbClr val="FFFFFF"/>
              </a:buClr>
              <a:buSzPct val="100000"/>
              <a:buFont typeface="Arial" pitchFamily="34" charset="0"/>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MS PGothic" pitchFamily="34" charset="-128"/>
              <a:cs typeface="+mn-cs"/>
            </a:endParaRPr>
          </a:p>
        </p:txBody>
      </p:sp>
      <p:sp>
        <p:nvSpPr>
          <p:cNvPr id="627718" name="Rectangle 3"/>
          <p:cNvSpPr>
            <a:spLocks noGrp="1" noChangeArrowheads="1"/>
          </p:cNvSpPr>
          <p:nvPr>
            <p:ph type="body"/>
          </p:nvPr>
        </p:nvSpPr>
        <p:spPr>
          <a:xfrm>
            <a:off x="685800" y="4343400"/>
            <a:ext cx="5486400" cy="4124325"/>
          </a:xfrm>
          <a:solidFill>
            <a:srgbClr val="FFFFFF"/>
          </a:solidFill>
          <a:ln w="9360">
            <a:solidFill>
              <a:srgbClr val="000000"/>
            </a:solidFill>
          </a:ln>
        </p:spPr>
        <p:txBody>
          <a:bodyPr anchor="ctr"/>
          <a:lstStyle/>
          <a:p>
            <a:r>
              <a:rPr lang="en-US" b="1" dirty="0">
                <a:latin typeface="Arial" panose="020B0604020202020204" pitchFamily="34" charset="0"/>
                <a:ea typeface="ＭＳ Ｐゴシック" charset="0"/>
                <a:cs typeface="Arial" panose="020B0604020202020204" pitchFamily="34" charset="0"/>
              </a:rPr>
              <a:t>OS-23-Isaiah 1-12-Slide 87</a:t>
            </a:r>
          </a:p>
          <a:p>
            <a:r>
              <a:rPr lang="en-US" b="1" dirty="0">
                <a:latin typeface="Arial" panose="020B0604020202020204" pitchFamily="34" charset="0"/>
                <a:ea typeface="ＭＳ Ｐゴシック" charset="0"/>
                <a:cs typeface="Arial" panose="020B0604020202020204" pitchFamily="34" charset="0"/>
              </a:rPr>
              <a:t>OS-26-Ezekiel 1-39-Slide 247</a:t>
            </a:r>
          </a:p>
          <a:p>
            <a:r>
              <a:rPr lang="en-US" b="1" dirty="0">
                <a:latin typeface="Arial" panose="020B0604020202020204" pitchFamily="34" charset="0"/>
                <a:ea typeface="ＭＳ Ｐゴシック" charset="0"/>
                <a:cs typeface="Arial" panose="020B0604020202020204" pitchFamily="34" charset="0"/>
              </a:rPr>
              <a:t>OS-29-Joel-87</a:t>
            </a:r>
          </a:p>
          <a:p>
            <a:r>
              <a:rPr lang="en-US" b="1" dirty="0">
                <a:latin typeface="Arial" panose="020B0604020202020204" pitchFamily="34" charset="0"/>
                <a:ea typeface="ＭＳ Ｐゴシック" charset="0"/>
                <a:cs typeface="Arial" panose="020B0604020202020204" pitchFamily="34" charset="0"/>
              </a:rPr>
              <a:t>OS-31-Obadiah-142</a:t>
            </a:r>
          </a:p>
          <a:p>
            <a:r>
              <a:rPr lang="en-US" b="1" dirty="0">
                <a:latin typeface="Arial" panose="020B0604020202020204" pitchFamily="34" charset="0"/>
                <a:ea typeface="ＭＳ Ｐゴシック" charset="0"/>
                <a:cs typeface="Arial" panose="020B0604020202020204" pitchFamily="34" charset="0"/>
              </a:rPr>
              <a:t>OS-39-Zechariah-158, 168, 184</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Arial" panose="020B0604020202020204" pitchFamily="34" charset="0"/>
                <a:ea typeface="ＭＳ Ｐゴシック" charset="0"/>
                <a:cs typeface="Arial" panose="020B0604020202020204" pitchFamily="34" charset="0"/>
              </a:rPr>
              <a:t>NS-22-Rev20-22</a:t>
            </a:r>
          </a:p>
          <a:p>
            <a:endParaRPr lang="en-US" b="1" dirty="0">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37826736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09" name="Rectangle 7"/>
          <p:cNvSpPr>
            <a:spLocks noGrp="1" noChangeArrowheads="1"/>
          </p:cNvSpPr>
          <p:nvPr>
            <p:ph type="sldNum" sz="quarter" idx="5"/>
          </p:nvPr>
        </p:nvSpPr>
        <p:spPr>
          <a:noFill/>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8F9114D7-611A-A14C-BBB2-DA4903B1D3B1}" type="slidenum">
              <a:rPr kumimoji="0" lang="en-US" sz="1200" b="1" u="none" strike="noStrike" kern="1200" cap="none" spc="0" normalizeH="0" baseline="0" noProof="0">
                <a:ln>
                  <a:noFill/>
                </a:ln>
                <a:solidFill>
                  <a:srgbClr val="000000"/>
                </a:solidFill>
                <a:effectLst/>
                <a:uLnTx/>
                <a:uFillTx/>
                <a:latin typeface="Arial" panose="020B0604020202020204" pitchFamily="34"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191</a:t>
            </a:fld>
            <a:endParaRPr kumimoji="0" lang="en-US" sz="12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endParaRPr>
          </a:p>
        </p:txBody>
      </p:sp>
      <p:sp>
        <p:nvSpPr>
          <p:cNvPr id="3379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196611" name="Rectangle 3"/>
          <p:cNvSpPr>
            <a:spLocks noGrp="1" noChangeArrowheads="1"/>
          </p:cNvSpPr>
          <p:nvPr>
            <p:ph type="body" idx="1"/>
          </p:nvPr>
        </p:nvSpPr>
        <p:spPr>
          <a:noFill/>
        </p:spPr>
        <p:txBody>
          <a:bodyPr/>
          <a:lstStyle/>
          <a:p>
            <a:pPr eaLnBrk="1" hangingPunct="1"/>
            <a:r>
              <a:rPr lang="en-US" sz="1200" kern="1200" dirty="0">
                <a:solidFill>
                  <a:schemeClr val="tx1"/>
                </a:solidFill>
                <a:effectLst/>
                <a:latin typeface="+mn-lt"/>
                <a:ea typeface="+mn-ea"/>
                <a:cs typeface="+mn-cs"/>
              </a:rPr>
              <a:t>It will be ruled by Messiah where Israel will have prominence over the entire world that will follow the Lord.</a:t>
            </a:r>
          </a:p>
          <a:p>
            <a:pPr eaLnBrk="1" hangingPunct="1"/>
            <a:r>
              <a:rPr lang="en-US" sz="1200" kern="1200" dirty="0">
                <a:solidFill>
                  <a:schemeClr val="tx1"/>
                </a:solidFill>
                <a:effectLst/>
                <a:latin typeface="+mn-lt"/>
                <a:ea typeface="+mn-ea"/>
                <a:cs typeface="+mn-cs"/>
              </a:rPr>
              <a:t>________</a:t>
            </a:r>
          </a:p>
          <a:p>
            <a:pPr eaLnBrk="1" hangingPunct="1"/>
            <a:r>
              <a:rPr lang="en-US" dirty="0"/>
              <a:t>NS-01-Matt1-14-slide 113</a:t>
            </a:r>
          </a:p>
          <a:p>
            <a:pPr eaLnBrk="1" hangingPunct="1"/>
            <a:r>
              <a:rPr lang="en-US" dirty="0"/>
              <a:t>NS-01-Matt15-28-slide 85</a:t>
            </a:r>
          </a:p>
          <a:p>
            <a:pPr eaLnBrk="1" hangingPunct="1"/>
            <a:r>
              <a:rPr lang="en-US" dirty="0"/>
              <a:t>NS-05-Acts1-2-slide 191</a:t>
            </a:r>
          </a:p>
          <a:p>
            <a:pPr eaLnBrk="1" hangingPunct="1"/>
            <a:endParaRPr lang="en-US" dirty="0"/>
          </a:p>
        </p:txBody>
      </p:sp>
    </p:spTree>
    <p:extLst>
      <p:ext uri="{BB962C8B-B14F-4D97-AF65-F5344CB8AC3E}">
        <p14:creationId xmlns:p14="http://schemas.microsoft.com/office/powerpoint/2010/main" val="2046064728"/>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UN even has the kingdom text of Isa 1.</a:t>
            </a:r>
            <a:r>
              <a:rPr lang="en-US" dirty="0">
                <a:effectLst/>
              </a:rPr>
              <a:t> </a:t>
            </a:r>
            <a:endParaRPr lang="en-US" dirty="0"/>
          </a:p>
        </p:txBody>
      </p:sp>
      <p:sp>
        <p:nvSpPr>
          <p:cNvPr id="4" name="Slide Number Placeholder 3"/>
          <p:cNvSpPr>
            <a:spLocks noGrp="1"/>
          </p:cNvSpPr>
          <p:nvPr>
            <p:ph type="sldNum" sz="quarter" idx="5"/>
          </p:nvPr>
        </p:nvSpPr>
        <p:spPr/>
        <p:txBody>
          <a:bodyPr/>
          <a:lstStyle/>
          <a:p>
            <a:pPr marL="0" marR="0" lvl="0" indent="0" algn="r" defTabSz="457177" rtl="0" eaLnBrk="1" fontAlgn="auto" latinLnBrk="0" hangingPunct="1">
              <a:lnSpc>
                <a:spcPct val="100000"/>
              </a:lnSpc>
              <a:spcBef>
                <a:spcPts val="0"/>
              </a:spcBef>
              <a:spcAft>
                <a:spcPts val="0"/>
              </a:spcAft>
              <a:buClrTx/>
              <a:buSzTx/>
              <a:buFontTx/>
              <a:buNone/>
              <a:tabLst/>
              <a:defRPr/>
            </a:pPr>
            <a:fld id="{A079FDE9-4B2D-884B-BE4B-021913485B0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77" rtl="0" eaLnBrk="1" fontAlgn="auto" latinLnBrk="0" hangingPunct="1">
                <a:lnSpc>
                  <a:spcPct val="100000"/>
                </a:lnSpc>
                <a:spcBef>
                  <a:spcPts val="0"/>
                </a:spcBef>
                <a:spcAft>
                  <a:spcPts val="0"/>
                </a:spcAft>
                <a:buClrTx/>
                <a:buSzTx/>
                <a:buFontTx/>
                <a:buNone/>
                <a:tabLst/>
                <a:defRPr/>
              </a:pPr>
              <a:t>192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86222845"/>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1954" name="Rectangle 3"/>
          <p:cNvSpPr>
            <a:spLocks noGrp="1" noChangeArrowheads="1"/>
          </p:cNvSpPr>
          <p:nvPr>
            <p:ph type="dt" sz="quarter"/>
          </p:nvPr>
        </p:nvSpPr>
        <p:spPr>
          <a:noFill/>
        </p:spPr>
        <p:txBody>
          <a:body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pitchFamily="34" charset="0"/>
              <a:buNone/>
              <a:tabLst>
                <a:tab pos="723900" algn="l"/>
                <a:tab pos="1447800" algn="l"/>
                <a:tab pos="2171700" algn="l"/>
                <a:tab pos="2895600" algn="l"/>
              </a:tabLst>
              <a:defRPr/>
            </a:pPr>
            <a:r>
              <a:rPr kumimoji="0" lang="en-GB" sz="1200" b="0" i="0" u="none" strike="noStrike" kern="1200" cap="none" spc="0" normalizeH="0" baseline="0" noProof="0">
                <a:ln>
                  <a:noFill/>
                </a:ln>
                <a:solidFill>
                  <a:srgbClr val="FFFFFF"/>
                </a:solidFill>
                <a:effectLst/>
                <a:uLnTx/>
                <a:uFillTx/>
                <a:latin typeface="Calibri" pitchFamily="34" charset="0"/>
                <a:ea typeface="Arial Unicode MS" pitchFamily="34" charset="-128"/>
                <a:cs typeface="Arial Unicode MS" pitchFamily="34" charset="-128"/>
              </a:rPr>
              <a:t>10/06/10</a:t>
            </a:r>
          </a:p>
        </p:txBody>
      </p:sp>
      <p:sp>
        <p:nvSpPr>
          <p:cNvPr id="381955" name="Rectangle 7"/>
          <p:cNvSpPr>
            <a:spLocks noGrp="1" noChangeArrowheads="1"/>
          </p:cNvSpPr>
          <p:nvPr>
            <p:ph type="sldNum" sz="quarter"/>
          </p:nvPr>
        </p:nvSpPr>
        <p:spPr>
          <a:noFill/>
        </p:spPr>
        <p:txBody>
          <a:body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pitchFamily="34" charset="0"/>
              <a:buNone/>
              <a:tabLst>
                <a:tab pos="723900" algn="l"/>
                <a:tab pos="1447800" algn="l"/>
                <a:tab pos="2171700" algn="l"/>
                <a:tab pos="2895600" algn="l"/>
              </a:tabLst>
              <a:defRPr/>
            </a:pPr>
            <a:fld id="{D0D5FC36-D385-4FA1-94A5-876FBCD013BC}" type="slidenum">
              <a:rPr kumimoji="0" lang="en-GB" sz="1200" b="0" i="0" u="none" strike="noStrike" kern="1200" cap="none" spc="0" normalizeH="0" baseline="0" noProof="0" smtClean="0">
                <a:ln>
                  <a:noFill/>
                </a:ln>
                <a:solidFill>
                  <a:srgbClr val="FFFFFF"/>
                </a:solidFill>
                <a:effectLst/>
                <a:uLnTx/>
                <a:uFillTx/>
                <a:latin typeface="Comic Sans MS" pitchFamily="66" charset="0"/>
                <a:ea typeface="MS PGothic" pitchFamily="34" charset="-128"/>
              </a:rPr>
              <a:pPr marL="0" marR="0" lvl="0" indent="0" algn="r" defTabSz="449263" rtl="0" eaLnBrk="1" fontAlgn="base" latinLnBrk="0" hangingPunct="1">
                <a:lnSpc>
                  <a:spcPct val="100000"/>
                </a:lnSpc>
                <a:spcBef>
                  <a:spcPct val="0"/>
                </a:spcBef>
                <a:spcAft>
                  <a:spcPct val="0"/>
                </a:spcAft>
                <a:buClr>
                  <a:srgbClr val="000000"/>
                </a:buClr>
                <a:buSzPct val="100000"/>
                <a:buFont typeface="Calibri" pitchFamily="34" charset="0"/>
                <a:buNone/>
                <a:tabLst>
                  <a:tab pos="723900" algn="l"/>
                  <a:tab pos="1447800" algn="l"/>
                  <a:tab pos="2171700" algn="l"/>
                  <a:tab pos="2895600" algn="l"/>
                </a:tabLst>
                <a:defRPr/>
              </a:pPr>
              <a:t>193</a:t>
            </a:fld>
            <a:endParaRPr kumimoji="0" lang="en-GB" sz="1200" b="0" i="0" u="none" strike="noStrike" kern="1200" cap="none" spc="0" normalizeH="0" baseline="0" noProof="0">
              <a:ln>
                <a:noFill/>
              </a:ln>
              <a:solidFill>
                <a:srgbClr val="FFFFFF"/>
              </a:solidFill>
              <a:effectLst/>
              <a:uLnTx/>
              <a:uFillTx/>
              <a:latin typeface="Comic Sans MS" pitchFamily="66" charset="0"/>
              <a:ea typeface="MS PGothic" pitchFamily="34" charset="-128"/>
            </a:endParaRPr>
          </a:p>
        </p:txBody>
      </p:sp>
      <p:sp>
        <p:nvSpPr>
          <p:cNvPr id="381956" name="Text Box 1"/>
          <p:cNvSpPr txBox="1">
            <a:spLocks noChangeArrowheads="1"/>
          </p:cNvSpPr>
          <p:nvPr/>
        </p:nvSpPr>
        <p:spPr bwMode="auto">
          <a:xfrm>
            <a:off x="3884613" y="8685213"/>
            <a:ext cx="2971800" cy="457200"/>
          </a:xfrm>
          <a:prstGeom prst="rect">
            <a:avLst/>
          </a:prstGeom>
          <a:noFill/>
          <a:ln w="9525">
            <a:noFill/>
            <a:miter lim="800000"/>
            <a:headEnd/>
            <a:tailEnd/>
          </a:ln>
        </p:spPr>
        <p:txBody>
          <a:bodyPr lIns="90000" tIns="46800" rIns="90000" bIns="46800" anchor="b"/>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pitchFamily="34"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fld id="{7AD8B40F-C0D2-4C85-9AC0-FF1C38C147AA}" type="slidenum">
              <a:rPr kumimoji="0" lang="en-GB" sz="1200" b="0" i="0" u="none" strike="noStrike" kern="1200" cap="none" spc="0" normalizeH="0" baseline="0" noProof="0">
                <a:ln>
                  <a:noFill/>
                </a:ln>
                <a:solidFill>
                  <a:srgbClr val="000000"/>
                </a:solidFill>
                <a:effectLst/>
                <a:uLnTx/>
                <a:uFillTx/>
                <a:latin typeface="Calibri" pitchFamily="34" charset="0"/>
                <a:ea typeface="MS PGothic" pitchFamily="34" charset="-128"/>
                <a:cs typeface="+mn-cs"/>
              </a:rPr>
              <a:pPr marL="0" marR="0" lvl="0" indent="0" algn="r" defTabSz="449263" rtl="0" eaLnBrk="1" fontAlgn="base" latinLnBrk="0" hangingPunct="1">
                <a:lnSpc>
                  <a:spcPct val="100000"/>
                </a:lnSpc>
                <a:spcBef>
                  <a:spcPct val="0"/>
                </a:spcBef>
                <a:spcAft>
                  <a:spcPct val="0"/>
                </a:spcAft>
                <a:buClr>
                  <a:srgbClr val="000000"/>
                </a:buClr>
                <a:buSzPct val="100000"/>
                <a:buFont typeface="Calibri" pitchFamily="34"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t>193</a:t>
            </a:fld>
            <a:endParaRPr kumimoji="0" lang="en-GB" sz="1200" b="0" i="0" u="none" strike="noStrike" kern="1200" cap="none" spc="0" normalizeH="0" baseline="0" noProof="0">
              <a:ln>
                <a:noFill/>
              </a:ln>
              <a:solidFill>
                <a:srgbClr val="000000"/>
              </a:solidFill>
              <a:effectLst/>
              <a:uLnTx/>
              <a:uFillTx/>
              <a:latin typeface="Calibri" pitchFamily="34" charset="0"/>
              <a:ea typeface="MS PGothic" pitchFamily="34" charset="-128"/>
              <a:cs typeface="+mn-cs"/>
            </a:endParaRPr>
          </a:p>
        </p:txBody>
      </p:sp>
      <p:sp>
        <p:nvSpPr>
          <p:cNvPr id="381957" name="Text Box 2"/>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p>
            <a:pPr marL="0" marR="0" lvl="0" indent="0" algn="l" defTabSz="449263" rtl="0" eaLnBrk="1" fontAlgn="base" latinLnBrk="0" hangingPunct="1">
              <a:lnSpc>
                <a:spcPct val="93000"/>
              </a:lnSpc>
              <a:spcBef>
                <a:spcPct val="0"/>
              </a:spcBef>
              <a:spcAft>
                <a:spcPct val="0"/>
              </a:spcAft>
              <a:buClr>
                <a:srgbClr val="FFFFFF"/>
              </a:buClr>
              <a:buSzPct val="100000"/>
              <a:buFont typeface="Arial" pitchFamily="34" charset="0"/>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MS PGothic" pitchFamily="34" charset="-128"/>
              <a:cs typeface="+mn-cs"/>
            </a:endParaRPr>
          </a:p>
        </p:txBody>
      </p:sp>
      <p:sp>
        <p:nvSpPr>
          <p:cNvPr id="381958" name="Rectangle 3"/>
          <p:cNvSpPr>
            <a:spLocks noGrp="1" noChangeArrowheads="1"/>
          </p:cNvSpPr>
          <p:nvPr>
            <p:ph type="body"/>
          </p:nvPr>
        </p:nvSpPr>
        <p:spPr>
          <a:xfrm>
            <a:off x="685800" y="4343400"/>
            <a:ext cx="5486400" cy="4124325"/>
          </a:xfrm>
          <a:solidFill>
            <a:srgbClr val="FFFFFF"/>
          </a:solidFill>
          <a:ln w="9360">
            <a:solidFill>
              <a:srgbClr val="000000"/>
            </a:solidFill>
          </a:ln>
        </p:spPr>
        <p:txBody>
          <a:bodyPr wrap="none" anchor="ctr"/>
          <a:lstStyle/>
          <a:p>
            <a:r>
              <a:rPr lang="en-US" dirty="0">
                <a:latin typeface="Times New Roman" pitchFamily="18" charset="0"/>
              </a:rPr>
              <a:t>OS-23-Isaiah</a:t>
            </a:r>
          </a:p>
          <a:p>
            <a:r>
              <a:rPr lang="en-US">
                <a:latin typeface="Times New Roman" pitchFamily="18" charset="0"/>
              </a:rPr>
              <a:t>NS-05-Acts1-2-slide 193</a:t>
            </a:r>
          </a:p>
          <a:p>
            <a:endParaRPr lang="en-US">
              <a:latin typeface="Times New Roman" pitchFamily="18" charset="0"/>
            </a:endParaRPr>
          </a:p>
        </p:txBody>
      </p:sp>
    </p:spTree>
    <p:extLst>
      <p:ext uri="{BB962C8B-B14F-4D97-AF65-F5344CB8AC3E}">
        <p14:creationId xmlns:p14="http://schemas.microsoft.com/office/powerpoint/2010/main" val="2968662375"/>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194</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lang="en-US" dirty="0"/>
              <a:t>Jesus told them to wait for the Spirit’s power (1:4-5).</a:t>
            </a:r>
          </a:p>
          <a:p>
            <a:r>
              <a:rPr lang="en-US" dirty="0"/>
              <a:t>In other words, don’t go ahead of the Spirit.</a:t>
            </a:r>
          </a:p>
          <a:p>
            <a:r>
              <a:rPr lang="en-US" dirty="0"/>
              <a:t>God’s best gift to the disciples would be the Spirit’s indwelling (1:4-5).</a:t>
            </a:r>
          </a:p>
          <a:p>
            <a:r>
              <a:rPr lang="en-US" dirty="0"/>
              <a:t>What does it mean to be “baptized with the Holy Spirit” (5)? </a:t>
            </a:r>
          </a:p>
          <a:p>
            <a:r>
              <a:rPr lang="en-US" dirty="0"/>
              <a:t>This is not the baptism of the Spirit (never noted in the Bible)—nor the baptism by the Spirit (as Jesus is the agent).</a:t>
            </a:r>
          </a:p>
          <a:p>
            <a:r>
              <a:rPr lang="en-US" dirty="0"/>
              <a:t>Instead, Jesus would place them into the body of Christ with the Spirit entering their lives forever.</a:t>
            </a:r>
          </a:p>
          <a:p>
            <a:endParaRPr lang="en-US" dirty="0"/>
          </a:p>
        </p:txBody>
      </p:sp>
    </p:spTree>
    <p:extLst>
      <p:ext uri="{BB962C8B-B14F-4D97-AF65-F5344CB8AC3E}">
        <p14:creationId xmlns:p14="http://schemas.microsoft.com/office/powerpoint/2010/main" val="1388901679"/>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195</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lang="en-US" sz="1200" kern="1200" dirty="0">
                <a:solidFill>
                  <a:schemeClr val="tx1"/>
                </a:solidFill>
                <a:effectLst/>
                <a:latin typeface="+mn-lt"/>
                <a:ea typeface="+mn-ea"/>
                <a:cs typeface="+mn-cs"/>
              </a:rPr>
              <a:t>John Stott noted, “We do not need to wait for the Holy Spirit to come: he came on the day of Pentecost. He has never left the church.” We will see this in </a:t>
            </a:r>
            <a:r>
              <a:rPr lang="ar-SA" sz="1200" b="1" kern="1200" dirty="0">
                <a:solidFill>
                  <a:schemeClr val="tx1"/>
                </a:solidFill>
                <a:effectLst/>
                <a:latin typeface="+mn-lt"/>
                <a:ea typeface="+mn-ea"/>
                <a:cs typeface="Arial" panose="020B0604020202020204" pitchFamily="34" charset="0"/>
              </a:rPr>
              <a:t>أعمال الرسل</a:t>
            </a:r>
            <a:r>
              <a:rPr lang="en-US" sz="1200" kern="1200" dirty="0">
                <a:solidFill>
                  <a:schemeClr val="tx1"/>
                </a:solidFill>
                <a:effectLst/>
                <a:latin typeface="+mn-lt"/>
                <a:ea typeface="+mn-ea"/>
                <a:cs typeface="+mn-cs"/>
              </a:rPr>
              <a:t> 2 next week. Wow! His best gift now is his presence in our bodies!</a:t>
            </a:r>
            <a:endParaRPr lang="en-US" dirty="0"/>
          </a:p>
        </p:txBody>
      </p:sp>
    </p:spTree>
    <p:extLst>
      <p:ext uri="{BB962C8B-B14F-4D97-AF65-F5344CB8AC3E}">
        <p14:creationId xmlns:p14="http://schemas.microsoft.com/office/powerpoint/2010/main" val="1591602654"/>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196</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lang="en-US" sz="1200" kern="1200" dirty="0">
                <a:solidFill>
                  <a:schemeClr val="tx1"/>
                </a:solidFill>
                <a:effectLst/>
                <a:latin typeface="+mn-lt"/>
                <a:ea typeface="+mn-ea"/>
                <a:cs typeface="+mn-cs"/>
              </a:rPr>
              <a:t>Let’s see from </a:t>
            </a:r>
            <a:r>
              <a:rPr lang="ar-SA" sz="1200" b="1" kern="1200" dirty="0">
                <a:solidFill>
                  <a:schemeClr val="tx1"/>
                </a:solidFill>
                <a:effectLst/>
                <a:latin typeface="+mn-lt"/>
                <a:ea typeface="+mn-ea"/>
                <a:cs typeface="Arial" panose="020B0604020202020204" pitchFamily="34" charset="0"/>
              </a:rPr>
              <a:t>أعمال الرسل</a:t>
            </a:r>
            <a:r>
              <a:rPr lang="en-US" sz="1200" kern="1200" dirty="0">
                <a:solidFill>
                  <a:schemeClr val="tx1"/>
                </a:solidFill>
                <a:effectLst/>
                <a:latin typeface="+mn-lt"/>
                <a:ea typeface="+mn-ea"/>
                <a:cs typeface="+mn-cs"/>
              </a:rPr>
              <a:t> 1 two ways they were to actively wait in the Spirit. This will teach us </a:t>
            </a:r>
            <a:r>
              <a:rPr lang="en-US" sz="1200" i="1" kern="1200" dirty="0">
                <a:solidFill>
                  <a:schemeClr val="tx1"/>
                </a:solidFill>
                <a:effectLst/>
                <a:latin typeface="+mn-lt"/>
                <a:ea typeface="+mn-ea"/>
                <a:cs typeface="+mn-cs"/>
              </a:rPr>
              <a:t>two ways to wait</a:t>
            </a:r>
            <a:r>
              <a:rPr lang="en-US" sz="1200" kern="1200" dirty="0">
                <a:solidFill>
                  <a:schemeClr val="tx1"/>
                </a:solidFill>
                <a:effectLst/>
                <a:latin typeface="+mn-lt"/>
                <a:ea typeface="+mn-ea"/>
                <a:cs typeface="+mn-cs"/>
              </a:rPr>
              <a:t> today. How can you wait for God’s timing in your life?</a:t>
            </a:r>
            <a:r>
              <a:rPr lang="en-US" dirty="0">
                <a:effectLst/>
              </a:rPr>
              <a:t> </a:t>
            </a:r>
            <a:endParaRPr lang="en-US" dirty="0">
              <a:cs typeface="ＭＳ Ｐゴシック" charset="0"/>
            </a:endParaRPr>
          </a:p>
        </p:txBody>
      </p:sp>
    </p:spTree>
    <p:extLst>
      <p:ext uri="{BB962C8B-B14F-4D97-AF65-F5344CB8AC3E}">
        <p14:creationId xmlns:p14="http://schemas.microsoft.com/office/powerpoint/2010/main" val="4156994792"/>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197</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marL="0" marR="0" lvl="0" indent="0" algn="l" defTabSz="457177" rtl="0" eaLnBrk="1" fontAlgn="auto" latinLnBrk="0" hangingPunct="1">
              <a:lnSpc>
                <a:spcPct val="100000"/>
              </a:lnSpc>
              <a:spcBef>
                <a:spcPts val="0"/>
              </a:spcBef>
              <a:spcAft>
                <a:spcPts val="0"/>
              </a:spcAft>
              <a:buClrTx/>
              <a:buSzTx/>
              <a:buFontTx/>
              <a:buNone/>
              <a:tabLst/>
              <a:defRPr/>
            </a:pPr>
            <a:r>
              <a:rPr lang="ar-SA" sz="1200" b="1" kern="1200" dirty="0">
                <a:solidFill>
                  <a:schemeClr val="tx1"/>
                </a:solidFill>
                <a:effectLst/>
                <a:latin typeface="+mn-lt"/>
                <a:ea typeface="+mn-ea"/>
                <a:cs typeface="Arial" panose="020B0604020202020204" pitchFamily="34" charset="0"/>
              </a:rPr>
              <a:t>أعمال الرسل</a:t>
            </a:r>
            <a:r>
              <a:rPr lang="en-US" sz="1200" kern="1200" dirty="0">
                <a:solidFill>
                  <a:schemeClr val="tx1"/>
                </a:solidFill>
                <a:effectLst/>
                <a:latin typeface="+mn-lt"/>
                <a:ea typeface="+mn-ea"/>
                <a:cs typeface="+mn-cs"/>
              </a:rPr>
              <a:t> 1 provides two habits of godly waiting  for us.</a:t>
            </a:r>
          </a:p>
          <a:p>
            <a:r>
              <a:rPr lang="en-US" sz="1200" kern="1200" dirty="0">
                <a:solidFill>
                  <a:schemeClr val="tx1"/>
                </a:solidFill>
                <a:effectLst/>
                <a:latin typeface="+mn-lt"/>
                <a:ea typeface="+mn-ea"/>
                <a:cs typeface="+mn-cs"/>
              </a:rPr>
              <a:t>(So how can you wait expectantly in the Spirit? First…)</a:t>
            </a:r>
          </a:p>
          <a:p>
            <a:r>
              <a:rPr lang="en-US" sz="1200" kern="1200" dirty="0">
                <a:solidFill>
                  <a:schemeClr val="tx1"/>
                </a:solidFill>
                <a:effectLst/>
                <a:latin typeface="+mn-lt"/>
                <a:ea typeface="+mn-ea"/>
                <a:cs typeface="+mn-cs"/>
              </a:rPr>
              <a:t>•  While you wait, witness (1:6-11). </a:t>
            </a:r>
          </a:p>
        </p:txBody>
      </p:sp>
    </p:spTree>
    <p:extLst>
      <p:ext uri="{BB962C8B-B14F-4D97-AF65-F5344CB8AC3E}">
        <p14:creationId xmlns:p14="http://schemas.microsoft.com/office/powerpoint/2010/main" val="3150447889"/>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7"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969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indent="0" algn="l" defTabSz="457177" rtl="0" eaLnBrk="1" fontAlgn="auto" latinLnBrk="0" hangingPunct="1">
              <a:lnSpc>
                <a:spcPct val="100000"/>
              </a:lnSpc>
              <a:spcBef>
                <a:spcPts val="0"/>
              </a:spcBef>
              <a:spcAft>
                <a:spcPts val="0"/>
              </a:spcAft>
              <a:buClrTx/>
              <a:buSzTx/>
              <a:buFontTx/>
              <a:buNone/>
              <a:tabLst/>
              <a:defRPr/>
            </a:pPr>
            <a:r>
              <a:rPr lang="en-US" dirty="0"/>
              <a:t>We should witness to everyone until Israel is restored (1:6-8). </a:t>
            </a:r>
          </a:p>
        </p:txBody>
      </p:sp>
    </p:spTree>
    <p:extLst>
      <p:ext uri="{BB962C8B-B14F-4D97-AF65-F5344CB8AC3E}">
        <p14:creationId xmlns:p14="http://schemas.microsoft.com/office/powerpoint/2010/main" val="19351246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algn="r" rtl="1"/>
            <a:r>
              <a:rPr lang="ar-SA" b="1" dirty="0">
                <a:latin typeface="Arial" panose="020B0604020202020204" pitchFamily="34" charset="0"/>
                <a:cs typeface="Arial" panose="020B0604020202020204" pitchFamily="34" charset="0"/>
              </a:rPr>
              <a:t>لقد وعد بأننا سنشهد في النهاية في آخر مكان</a:t>
            </a:r>
            <a:r>
              <a:rPr lang="ar-SA" b="1" baseline="0" dirty="0">
                <a:latin typeface="Arial" panose="020B0604020202020204" pitchFamily="34" charset="0"/>
                <a:cs typeface="Arial" panose="020B0604020202020204" pitchFamily="34" charset="0"/>
              </a:rPr>
              <a:t> لم تصل له بشارة </a:t>
            </a:r>
            <a:r>
              <a:rPr lang="ar-SA" b="1" baseline="0" dirty="0" err="1">
                <a:latin typeface="Arial" panose="020B0604020202020204" pitchFamily="34" charset="0"/>
                <a:cs typeface="Arial" panose="020B0604020202020204" pitchFamily="34" charset="0"/>
              </a:rPr>
              <a:t>الأنجيل</a:t>
            </a:r>
            <a:r>
              <a:rPr lang="ar-SA" b="1" baseline="0" dirty="0">
                <a:latin typeface="Arial" panose="020B0604020202020204" pitchFamily="34" charset="0"/>
                <a:cs typeface="Arial" panose="020B0604020202020204" pitchFamily="34" charset="0"/>
              </a:rPr>
              <a:t> </a:t>
            </a:r>
            <a:r>
              <a:rPr lang="ar-SA" b="1" dirty="0">
                <a:latin typeface="Arial" panose="020B0604020202020204" pitchFamily="34" charset="0"/>
                <a:cs typeface="Arial" panose="020B0604020202020204" pitchFamily="34" charset="0"/>
              </a:rPr>
              <a:t>على الأرض.</a:t>
            </a: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40140553"/>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5"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86D87CD-C01F-B749-8230-ECDDAC4804F5}" type="slidenum">
              <a:rPr kumimoji="0" lang="en-GB"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199</a:t>
            </a:fld>
            <a:endParaRPr kumimoji="0" lang="en-GB"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231426" name="Rectangle 2"/>
          <p:cNvSpPr>
            <a:spLocks noGrp="1" noRot="1" noChangeAspect="1" noChangeArrowheads="1" noTextEdit="1"/>
          </p:cNvSpPr>
          <p:nvPr>
            <p:ph type="sldImg"/>
          </p:nvPr>
        </p:nvSpPr>
        <p:spPr>
          <a:xfrm>
            <a:off x="1143000" y="685800"/>
            <a:ext cx="4572000" cy="3429000"/>
          </a:xfrm>
          <a:solidFill>
            <a:srgbClr val="FFFFFF"/>
          </a:solidFill>
          <a:ln/>
        </p:spPr>
      </p:sp>
      <p:sp>
        <p:nvSpPr>
          <p:cNvPr id="231427" name="Rectangle 3"/>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endParaRPr lang="en-US">
              <a:latin typeface="Times New Roman" charset="0"/>
              <a:ea typeface="ＭＳ Ｐゴシック" charset="0"/>
              <a:cs typeface="Times New Roman" charset="0"/>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200</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lang="en-US" dirty="0"/>
              <a:t>Why do the disciples ask about a kingdom restored to Israel (6)?</a:t>
            </a:r>
          </a:p>
          <a:p>
            <a:r>
              <a:rPr lang="en-US" dirty="0"/>
              <a:t>They knew from many OT texts that Messiah would rule over Israel—and they knew that Jesus was that Messiah—so they reasoned that the now resurrected Jesus would restore that kingdom. </a:t>
            </a:r>
          </a:p>
          <a:p>
            <a:r>
              <a:rPr lang="en-US" dirty="0"/>
              <a:t>One scholar notes, “In the disciples’ minds the outpouring of the Holy Spirit and the coming of the promised kingdom were closely associated. And well they should be, because the Old Testament frequently joined the two (cf. Isa. 32:15–20; 44:3–5; Ezek. 39:28–29; Joel 2:28–3:1; Zech. 12:8–10). When Christ told the disciples of the soon-coming Spirit baptism, they immediately concluded that the restoration of Israel’s kingdom was near in time.”</a:t>
            </a:r>
          </a:p>
          <a:p>
            <a:endParaRPr lang="en-US" dirty="0"/>
          </a:p>
          <a:p>
            <a:r>
              <a:rPr lang="en-US" dirty="0"/>
              <a:t>_______</a:t>
            </a:r>
          </a:p>
          <a:p>
            <a:endParaRPr lang="en-US" dirty="0"/>
          </a:p>
          <a:p>
            <a:r>
              <a:rPr lang="en-US" dirty="0"/>
              <a:t>Stanley D. Toussaint, “Acts,” in The Bible Knowledge Commentary: An Exposition of the Scriptures, ed. J. F. Walvoord and R. B. Zuck, vol. 2 (Wheaton, IL: Victor Books, 1985), 354.</a:t>
            </a:r>
          </a:p>
          <a:p>
            <a:endParaRPr lang="en-US" dirty="0"/>
          </a:p>
        </p:txBody>
      </p:sp>
    </p:spTree>
    <p:extLst>
      <p:ext uri="{BB962C8B-B14F-4D97-AF65-F5344CB8AC3E}">
        <p14:creationId xmlns:p14="http://schemas.microsoft.com/office/powerpoint/2010/main" val="90716164"/>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7"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969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r>
              <a:rPr lang="en-US" dirty="0"/>
              <a:t>How does Jesus correct their understanding of Israel’s restoration (7)?</a:t>
            </a:r>
          </a:p>
          <a:p>
            <a:r>
              <a:rPr lang="en-US" dirty="0"/>
              <a:t>Does Jesus say that they had the wrong idea about the kingdom? </a:t>
            </a:r>
          </a:p>
          <a:p>
            <a:r>
              <a:rPr lang="en-US" dirty="0"/>
              <a:t>Does Jesus say, “Oh, you stiff-necked and dull disciples? When are you going to see that my kingdom is not a political one. It’s spiritual only!”</a:t>
            </a:r>
          </a:p>
          <a:p>
            <a:r>
              <a:rPr lang="en-US" dirty="0"/>
              <a:t>But he doesn’t say that it is only spiritual. He affirms their understanding of what the kingdom is. He just corrects the timing of that kingdom. It wasn’t going to happen then but only when the Father determines. They just needed to wait.</a:t>
            </a:r>
          </a:p>
          <a:p>
            <a:r>
              <a:rPr lang="en-US" dirty="0"/>
              <a:t>But in verse 8 he tells them what to do until the kingdom for Israel arrives: WITNESS!</a:t>
            </a:r>
          </a:p>
          <a:p>
            <a:endParaRPr lang="en-US" dirty="0"/>
          </a:p>
        </p:txBody>
      </p:sp>
    </p:spTree>
    <p:extLst>
      <p:ext uri="{BB962C8B-B14F-4D97-AF65-F5344CB8AC3E}">
        <p14:creationId xmlns:p14="http://schemas.microsoft.com/office/powerpoint/2010/main" val="134666544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202</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marL="0" marR="0" lvl="2" indent="0" algn="l" defTabSz="457177" rtl="0" eaLnBrk="1" fontAlgn="auto" latinLnBrk="0" hangingPunct="1">
              <a:lnSpc>
                <a:spcPct val="100000"/>
              </a:lnSpc>
              <a:spcBef>
                <a:spcPts val="0"/>
              </a:spcBef>
              <a:spcAft>
                <a:spcPts val="0"/>
              </a:spcAft>
              <a:buClrTx/>
              <a:buSzTx/>
              <a:buFontTx/>
              <a:buNone/>
              <a:tabLst/>
              <a:defRPr/>
            </a:pPr>
            <a:r>
              <a:rPr lang="en-US" dirty="0"/>
              <a:t>So what was the commission for the disciples (8)?</a:t>
            </a:r>
          </a:p>
          <a:p>
            <a:pPr marL="0" marR="0" lvl="2" indent="0" algn="l" defTabSz="457177" rtl="0" eaLnBrk="1" fontAlgn="auto" latinLnBrk="0" hangingPunct="1">
              <a:lnSpc>
                <a:spcPct val="100000"/>
              </a:lnSpc>
              <a:spcBef>
                <a:spcPts val="0"/>
              </a:spcBef>
              <a:spcAft>
                <a:spcPts val="0"/>
              </a:spcAft>
              <a:buClrTx/>
              <a:buSzTx/>
              <a:buFontTx/>
              <a:buNone/>
              <a:tabLst/>
              <a:defRPr/>
            </a:pPr>
            <a:r>
              <a:rPr lang="en-US" dirty="0"/>
              <a:t>They were NOT to preach.</a:t>
            </a:r>
          </a:p>
          <a:p>
            <a:pPr marL="0" marR="0" lvl="2" indent="0" algn="l" defTabSz="457177" rtl="0" eaLnBrk="1" fontAlgn="auto" latinLnBrk="0" hangingPunct="1">
              <a:lnSpc>
                <a:spcPct val="100000"/>
              </a:lnSpc>
              <a:spcBef>
                <a:spcPts val="0"/>
              </a:spcBef>
              <a:spcAft>
                <a:spcPts val="0"/>
              </a:spcAft>
              <a:buClrTx/>
              <a:buSzTx/>
              <a:buFontTx/>
              <a:buNone/>
              <a:tabLst/>
              <a:defRPr/>
            </a:pPr>
            <a:r>
              <a:rPr lang="en-US" dirty="0"/>
              <a:t>They were NOT to teach.</a:t>
            </a:r>
          </a:p>
          <a:p>
            <a:pPr marL="0" marR="0" lvl="2" indent="0" algn="l" defTabSz="457177" rtl="0" eaLnBrk="1" fontAlgn="auto" latinLnBrk="0" hangingPunct="1">
              <a:lnSpc>
                <a:spcPct val="100000"/>
              </a:lnSpc>
              <a:spcBef>
                <a:spcPts val="0"/>
              </a:spcBef>
              <a:spcAft>
                <a:spcPts val="0"/>
              </a:spcAft>
              <a:buClrTx/>
              <a:buSzTx/>
              <a:buFontTx/>
              <a:buNone/>
              <a:tabLst/>
              <a:defRPr/>
            </a:pPr>
            <a:r>
              <a:rPr lang="en-US" dirty="0"/>
              <a:t>They were simply to WITNESS what they experienced. Isn’t that freeing?</a:t>
            </a:r>
          </a:p>
          <a:p>
            <a:pPr marL="0" marR="0" lvl="2" indent="0" algn="l" defTabSz="457177"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1748128164"/>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203</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lang="en-US" sz="1200" b="1" kern="1200" dirty="0">
                <a:solidFill>
                  <a:schemeClr val="tx1"/>
                </a:solidFill>
                <a:effectLst/>
                <a:latin typeface="Arial" panose="020B0604020202020204" pitchFamily="34" charset="0"/>
                <a:ea typeface="ＭＳ Ｐゴシック" pitchFamily="-108" charset="-128"/>
                <a:cs typeface="Arial" panose="020B0604020202020204" pitchFamily="34" charset="0"/>
              </a:rPr>
              <a:t>It’s not hard to witness to what you have seen—</a:t>
            </a:r>
            <a:r>
              <a:rPr lang="en-SG" b="1" dirty="0">
                <a:effectLst/>
                <a:latin typeface="Arial" panose="020B0604020202020204" pitchFamily="34" charset="0"/>
                <a:cs typeface="Arial" panose="020B0604020202020204" pitchFamily="34" charset="0"/>
              </a:rPr>
              <a:t> </a:t>
            </a:r>
          </a:p>
          <a:p>
            <a:pPr marL="0" marR="0" lvl="3" indent="0" algn="l" defTabSz="457177"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Wiersbe</a:t>
            </a:r>
            <a:r>
              <a:rPr lang="en-US" dirty="0">
                <a:effectLst/>
              </a:rPr>
              <a:t> notes, “’Witness’ is a key word in the Book of </a:t>
            </a:r>
            <a:r>
              <a:rPr lang="ar-SA" b="1" dirty="0">
                <a:effectLst/>
                <a:cs typeface="Arial" panose="020B0604020202020204" pitchFamily="34" charset="0"/>
              </a:rPr>
              <a:t>أعمال الرسل</a:t>
            </a:r>
            <a:r>
              <a:rPr lang="en-US" dirty="0">
                <a:effectLst/>
              </a:rPr>
              <a:t> and is used twenty-nine times as either a verb or a noun. A witness is somebody who tells what he has seen and heard (</a:t>
            </a:r>
            <a:r>
              <a:rPr lang="ar-SA" b="1" dirty="0">
                <a:effectLst/>
                <a:cs typeface="Arial" panose="020B0604020202020204" pitchFamily="34" charset="0"/>
              </a:rPr>
              <a:t>أعمال الرسل</a:t>
            </a:r>
            <a:r>
              <a:rPr lang="en-US" dirty="0">
                <a:effectLst/>
              </a:rPr>
              <a:t> 4:19–20). When you are on the witness stand in court, the judge is not interested in your ideas or opinions; he only wants to hear what you know. Our English word Witness</a:t>
            </a:r>
          </a:p>
          <a:p>
            <a:pPr marL="0" marR="0" lvl="3" indent="0" algn="l" defTabSz="457177" rtl="0" eaLnBrk="1" fontAlgn="auto" latinLnBrk="0" hangingPunct="1">
              <a:lnSpc>
                <a:spcPct val="100000"/>
              </a:lnSpc>
              <a:spcBef>
                <a:spcPts val="0"/>
              </a:spcBef>
              <a:spcAft>
                <a:spcPts val="0"/>
              </a:spcAft>
              <a:buClrTx/>
              <a:buSzTx/>
              <a:buFontTx/>
              <a:buNone/>
              <a:tabLst/>
              <a:defRPr/>
            </a:pPr>
            <a:r>
              <a:rPr lang="en-US" dirty="0">
                <a:effectLst/>
              </a:rPr>
              <a:t>martyr comes from the Greek word translated ‘witness,’ and many of God’s people have sealed their witness by laying down their lives.”</a:t>
            </a:r>
          </a:p>
          <a:p>
            <a:pPr marL="0" marR="0" lvl="3" indent="0" algn="l" defTabSz="457177" rtl="0" eaLnBrk="1" fontAlgn="auto" latinLnBrk="0" hangingPunct="1">
              <a:lnSpc>
                <a:spcPct val="100000"/>
              </a:lnSpc>
              <a:spcBef>
                <a:spcPts val="0"/>
              </a:spcBef>
              <a:spcAft>
                <a:spcPts val="0"/>
              </a:spcAft>
              <a:buClrTx/>
              <a:buSzTx/>
              <a:buFontTx/>
              <a:buNone/>
              <a:tabLst/>
              <a:defRPr/>
            </a:pPr>
            <a:endParaRPr lang="en-US" dirty="0">
              <a:effectLst/>
            </a:endParaRPr>
          </a:p>
          <a:p>
            <a:pPr marL="0" marR="0" lvl="3" indent="0" algn="l" defTabSz="457177" rtl="0" eaLnBrk="1" fontAlgn="auto" latinLnBrk="0" hangingPunct="1">
              <a:lnSpc>
                <a:spcPct val="100000"/>
              </a:lnSpc>
              <a:spcBef>
                <a:spcPts val="0"/>
              </a:spcBef>
              <a:spcAft>
                <a:spcPts val="0"/>
              </a:spcAft>
              <a:buClrTx/>
              <a:buSzTx/>
              <a:buFontTx/>
              <a:buNone/>
              <a:tabLst/>
              <a:defRPr/>
            </a:pPr>
            <a:r>
              <a:rPr lang="en-US" dirty="0">
                <a:effectLst/>
              </a:rPr>
              <a:t>____________</a:t>
            </a:r>
          </a:p>
          <a:p>
            <a:pPr marL="0" marR="0" lvl="3" indent="0" algn="l" defTabSz="457177" rtl="0" eaLnBrk="1" fontAlgn="auto" latinLnBrk="0" hangingPunct="1">
              <a:lnSpc>
                <a:spcPct val="100000"/>
              </a:lnSpc>
              <a:spcBef>
                <a:spcPts val="0"/>
              </a:spcBef>
              <a:spcAft>
                <a:spcPts val="0"/>
              </a:spcAft>
              <a:buClrTx/>
              <a:buSzTx/>
              <a:buFontTx/>
              <a:buNone/>
              <a:tabLst/>
              <a:defRPr/>
            </a:pPr>
            <a:endParaRPr lang="en-US" dirty="0">
              <a:effectLst/>
            </a:endParaRPr>
          </a:p>
          <a:p>
            <a:pPr marL="0" marR="0" lvl="3" indent="0" algn="l" defTabSz="457177" rtl="0" eaLnBrk="1" fontAlgn="auto" latinLnBrk="0" hangingPunct="1">
              <a:lnSpc>
                <a:spcPct val="100000"/>
              </a:lnSpc>
              <a:spcBef>
                <a:spcPts val="0"/>
              </a:spcBef>
              <a:spcAft>
                <a:spcPts val="0"/>
              </a:spcAft>
              <a:buClrTx/>
              <a:buSzTx/>
              <a:buFontTx/>
              <a:buNone/>
              <a:tabLst/>
              <a:defRPr/>
            </a:pPr>
            <a:r>
              <a:rPr lang="en-US" dirty="0">
                <a:effectLst/>
              </a:rPr>
              <a:t>Warren W. Wiersbe, The Bible Exposition Commentary, vol. 1 (Wheaton, IL: Victor Books, 1996), 403.</a:t>
            </a:r>
          </a:p>
          <a:p>
            <a:pPr marL="0" marR="0" lvl="3" indent="0" algn="l" defTabSz="457177" rtl="0" eaLnBrk="1" fontAlgn="auto" latinLnBrk="0" hangingPunct="1">
              <a:lnSpc>
                <a:spcPct val="100000"/>
              </a:lnSpc>
              <a:spcBef>
                <a:spcPts val="0"/>
              </a:spcBef>
              <a:spcAft>
                <a:spcPts val="0"/>
              </a:spcAft>
              <a:buClrTx/>
              <a:buSzTx/>
              <a:buFontTx/>
              <a:buNone/>
              <a:tabLst/>
              <a:defRPr/>
            </a:pP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83390847"/>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89"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FF69392-75DD-3644-A553-855E3A89F0D9}"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204</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242690" name="Rectangle 2"/>
          <p:cNvSpPr>
            <a:spLocks noGrp="1" noRot="1" noChangeAspect="1" noChangeArrowheads="1"/>
          </p:cNvSpPr>
          <p:nvPr>
            <p:ph type="sldImg"/>
          </p:nvPr>
        </p:nvSpPr>
        <p:spPr>
          <a:xfrm>
            <a:off x="1143000" y="685800"/>
            <a:ext cx="4572000" cy="3429000"/>
          </a:xfrm>
          <a:solidFill>
            <a:srgbClr val="FFFFFF"/>
          </a:solidFill>
          <a:ln/>
        </p:spPr>
      </p:sp>
      <p:sp>
        <p:nvSpPr>
          <p:cNvPr id="242691"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dirty="0">
                <a:latin typeface="+mn-lt"/>
                <a:ea typeface="ＭＳ Ｐゴシック" charset="0"/>
                <a:cs typeface="ＭＳ Ｐゴシック" charset="0"/>
              </a:rPr>
              <a:t>What is the significance of the threefold regions (8)?</a:t>
            </a:r>
          </a:p>
          <a:p>
            <a:pPr eaLnBrk="1" hangingPunct="1"/>
            <a:r>
              <a:rPr lang="en-US" dirty="0">
                <a:latin typeface="+mn-lt"/>
                <a:ea typeface="ＭＳ Ｐゴシック" charset="0"/>
                <a:cs typeface="ＭＳ Ｐゴシック" charset="0"/>
              </a:rPr>
              <a:t>Geographically, they go from the near to the far.</a:t>
            </a:r>
          </a:p>
          <a:p>
            <a:pPr eaLnBrk="1" hangingPunct="1"/>
            <a:r>
              <a:rPr lang="en-US" dirty="0">
                <a:latin typeface="+mn-lt"/>
                <a:ea typeface="ＭＳ Ｐゴシック" charset="0"/>
                <a:cs typeface="ＭＳ Ｐゴシック" charset="0"/>
              </a:rPr>
              <a:t>By size, it begins with a city, goes to regions and then beyond regions.</a:t>
            </a:r>
          </a:p>
          <a:p>
            <a:pPr eaLnBrk="1" hangingPunct="1"/>
            <a:r>
              <a:rPr lang="en-US" dirty="0">
                <a:latin typeface="+mn-lt"/>
                <a:ea typeface="ＭＳ Ｐゴシック" charset="0"/>
                <a:cs typeface="ＭＳ Ｐゴシック" charset="0"/>
              </a:rPr>
              <a:t>Culturally, they begin with the familiar and stretch to the unfamiliar.</a:t>
            </a:r>
          </a:p>
          <a:p>
            <a:pPr eaLnBrk="1" hangingPunct="1"/>
            <a:r>
              <a:rPr lang="en-US" dirty="0">
                <a:latin typeface="+mn-lt"/>
                <a:ea typeface="ＭＳ Ｐゴシック" charset="0"/>
                <a:cs typeface="ＭＳ Ｐゴシック" charset="0"/>
              </a:rPr>
              <a:t>Chronologically, it begins in AD 33 and finishes in AD 62—as well as to today.</a:t>
            </a:r>
          </a:p>
          <a:p>
            <a:pPr eaLnBrk="1" hangingPunct="1"/>
            <a:r>
              <a:rPr lang="en-US" dirty="0">
                <a:latin typeface="+mn-lt"/>
                <a:ea typeface="ＭＳ Ｐゴシック" charset="0"/>
                <a:cs typeface="ＭＳ Ｐゴシック" charset="0"/>
              </a:rPr>
              <a:t>__________</a:t>
            </a:r>
          </a:p>
          <a:p>
            <a:pPr eaLnBrk="1" hangingPunct="1"/>
            <a:r>
              <a:rPr lang="en-US" dirty="0">
                <a:latin typeface="+mn-lt"/>
                <a:ea typeface="ＭＳ Ｐゴシック" charset="0"/>
                <a:cs typeface="ＭＳ Ｐゴシック" charset="0"/>
              </a:rPr>
              <a:t>NS-05-Acts1-2-slides 63, 204</a:t>
            </a:r>
          </a:p>
        </p:txBody>
      </p:sp>
    </p:spTree>
    <p:extLst>
      <p:ext uri="{BB962C8B-B14F-4D97-AF65-F5344CB8AC3E}">
        <p14:creationId xmlns:p14="http://schemas.microsoft.com/office/powerpoint/2010/main" val="3795394380"/>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ChangeArrowheads="1" noTextEdit="1"/>
          </p:cNvSpPr>
          <p:nvPr>
            <p:ph type="sldImg"/>
          </p:nvPr>
        </p:nvSpPr>
        <p:spPr>
          <a:xfrm>
            <a:off x="1150938" y="692150"/>
            <a:ext cx="4556125" cy="3416300"/>
          </a:xfrm>
          <a:ln/>
          <a:extLst>
            <a:ext uri="{FAA26D3D-D897-4be2-8F04-BA451C77F1D7}">
              <ma14:placeholderFlag xmlns:ma14="http://schemas.microsoft.com/office/mac/drawingml/2011/main" xmlns="" val="1"/>
            </a:ext>
          </a:extLst>
        </p:spPr>
      </p:sp>
      <p:sp>
        <p:nvSpPr>
          <p:cNvPr id="107523" name="Rectangle 3"/>
          <p:cNvSpPr>
            <a:spLocks noGrp="1" noChangeArrowheads="1"/>
          </p:cNvSpPr>
          <p:nvPr>
            <p:ph type="body" idx="1"/>
          </p:nvPr>
        </p:nvSpPr>
        <p:spPr/>
        <p:txBody>
          <a:bodyPr/>
          <a:lstStyle/>
          <a:p>
            <a:r>
              <a:rPr lang="en-US" sz="1200" kern="1200" dirty="0">
                <a:solidFill>
                  <a:schemeClr val="tx1"/>
                </a:solidFill>
                <a:effectLst/>
                <a:latin typeface="+mn-lt"/>
                <a:ea typeface="+mn-ea"/>
                <a:cs typeface="+mn-cs"/>
              </a:rPr>
              <a:t>Linguistically, Hebrew/Aramaic moves to Greek/Latin/others.</a:t>
            </a:r>
            <a:endParaRPr lang="en-US" dirty="0"/>
          </a:p>
        </p:txBody>
      </p:sp>
    </p:spTree>
    <p:extLst>
      <p:ext uri="{BB962C8B-B14F-4D97-AF65-F5344CB8AC3E}">
        <p14:creationId xmlns:p14="http://schemas.microsoft.com/office/powerpoint/2010/main" val="2345760256"/>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1"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0722"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r>
              <a:rPr lang="en-US" sz="1200" kern="1200" dirty="0">
                <a:solidFill>
                  <a:schemeClr val="tx1"/>
                </a:solidFill>
                <a:effectLst/>
                <a:latin typeface="+mn-lt"/>
                <a:ea typeface="+mn-ea"/>
                <a:cs typeface="+mn-cs"/>
              </a:rPr>
              <a:t>“After saying this…</a:t>
            </a:r>
          </a:p>
          <a:p>
            <a:endParaRPr lang="en-US" dirty="0"/>
          </a:p>
        </p:txBody>
      </p:sp>
    </p:spTree>
    <p:extLst>
      <p:ext uri="{BB962C8B-B14F-4D97-AF65-F5344CB8AC3E}">
        <p14:creationId xmlns:p14="http://schemas.microsoft.com/office/powerpoint/2010/main" val="403830138"/>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5"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1746"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r>
              <a:rPr lang="en-US" sz="1200" kern="1200" dirty="0">
                <a:solidFill>
                  <a:schemeClr val="tx1"/>
                </a:solidFill>
                <a:effectLst/>
                <a:latin typeface="+mn-lt"/>
                <a:ea typeface="+mn-ea"/>
                <a:cs typeface="+mn-cs"/>
              </a:rPr>
              <a:t>he was taken up into a cloud while they were watching…</a:t>
            </a:r>
            <a:endParaRPr lang="en-US" dirty="0"/>
          </a:p>
        </p:txBody>
      </p:sp>
    </p:spTree>
    <p:extLst>
      <p:ext uri="{BB962C8B-B14F-4D97-AF65-F5344CB8AC3E}">
        <p14:creationId xmlns:p14="http://schemas.microsoft.com/office/powerpoint/2010/main" val="2515548449"/>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3"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379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r>
              <a:rPr lang="en-US" dirty="0"/>
              <a:t>…</a:t>
            </a:r>
            <a:r>
              <a:rPr lang="en-US" sz="1200" kern="1200" dirty="0">
                <a:solidFill>
                  <a:schemeClr val="tx1"/>
                </a:solidFill>
                <a:effectLst/>
                <a:latin typeface="+mn-lt"/>
                <a:ea typeface="+mn-ea"/>
                <a:cs typeface="+mn-cs"/>
              </a:rPr>
              <a:t> and they could no longer see him” (1:9 NLT).</a:t>
            </a:r>
            <a:endParaRPr lang="en-US" dirty="0"/>
          </a:p>
        </p:txBody>
      </p:sp>
    </p:spTree>
    <p:extLst>
      <p:ext uri="{BB962C8B-B14F-4D97-AF65-F5344CB8AC3E}">
        <p14:creationId xmlns:p14="http://schemas.microsoft.com/office/powerpoint/2010/main" val="11552088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algn="r" rtl="1"/>
            <a:r>
              <a:rPr lang="ar-SA" b="1" dirty="0">
                <a:latin typeface="Arial" panose="020B0604020202020204" pitchFamily="34" charset="0"/>
                <a:cs typeface="Arial" panose="020B0604020202020204" pitchFamily="34" charset="0"/>
              </a:rPr>
              <a:t>افعل ما قصده الرب لك حتى يمتد حكمه إلى الجميع خلال حياتك!</a:t>
            </a: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5935124"/>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7"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34818"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algn="l" defTabSz="457177" rtl="0" eaLnBrk="1" fontAlgn="auto" latinLnBrk="0" hangingPunct="1">
              <a:lnSpc>
                <a:spcPct val="100000"/>
              </a:lnSpc>
              <a:spcBef>
                <a:spcPts val="0"/>
              </a:spcBef>
              <a:spcAft>
                <a:spcPts val="0"/>
              </a:spcAft>
              <a:buClrTx/>
              <a:buSzTx/>
              <a:buFontTx/>
              <a:buNone/>
              <a:tabLst/>
              <a:defRPr/>
            </a:pPr>
            <a:r>
              <a:rPr lang="en-US" dirty="0"/>
              <a:t>“</a:t>
            </a:r>
            <a:r>
              <a:rPr lang="en-US" sz="1200" kern="1200" dirty="0">
                <a:solidFill>
                  <a:schemeClr val="tx1"/>
                </a:solidFill>
                <a:effectLst/>
                <a:latin typeface="+mn-lt"/>
                <a:ea typeface="+mn-ea"/>
                <a:cs typeface="+mn-cs"/>
              </a:rPr>
              <a:t>As they strained to see him rising into heaven, two white-robed men suddenly stood among them.”</a:t>
            </a:r>
          </a:p>
        </p:txBody>
      </p:sp>
    </p:spTree>
    <p:extLst>
      <p:ext uri="{BB962C8B-B14F-4D97-AF65-F5344CB8AC3E}">
        <p14:creationId xmlns:p14="http://schemas.microsoft.com/office/powerpoint/2010/main" val="978922850"/>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1"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5842"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Tree>
    <p:extLst>
      <p:ext uri="{BB962C8B-B14F-4D97-AF65-F5344CB8AC3E}">
        <p14:creationId xmlns:p14="http://schemas.microsoft.com/office/powerpoint/2010/main" val="2858651276"/>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5"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6866"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Tree>
    <p:extLst>
      <p:ext uri="{BB962C8B-B14F-4D97-AF65-F5344CB8AC3E}">
        <p14:creationId xmlns:p14="http://schemas.microsoft.com/office/powerpoint/2010/main" val="2428139830"/>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89"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37890"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r>
              <a:rPr lang="en-US" b="1" dirty="0">
                <a:latin typeface="Arial" panose="020B0604020202020204" pitchFamily="34" charset="0"/>
                <a:cs typeface="Arial" panose="020B0604020202020204" pitchFamily="34" charset="0"/>
              </a:rPr>
              <a:t>God began the Church right at home for the first believers (</a:t>
            </a:r>
            <a:r>
              <a:rPr lang="ar-SA" b="1" dirty="0">
                <a:latin typeface="Arial" panose="020B0604020202020204" pitchFamily="34" charset="0"/>
                <a:cs typeface="Arial" panose="020B0604020202020204" pitchFamily="34" charset="0"/>
              </a:rPr>
              <a:t>أعمال الرسل</a:t>
            </a:r>
            <a:r>
              <a:rPr lang="en-US" b="1" dirty="0">
                <a:latin typeface="Arial" panose="020B0604020202020204" pitchFamily="34" charset="0"/>
                <a:cs typeface="Arial" panose="020B0604020202020204" pitchFamily="34" charset="0"/>
              </a:rPr>
              <a:t> 1–2).</a:t>
            </a:r>
          </a:p>
          <a:p>
            <a:r>
              <a:rPr lang="en-US" b="1" dirty="0">
                <a:latin typeface="Arial" panose="020B0604020202020204" pitchFamily="34" charset="0"/>
                <a:cs typeface="Arial" panose="020B0604020202020204" pitchFamily="34" charset="0"/>
              </a:rPr>
              <a:t>He prepared Jews to first reach Jews (</a:t>
            </a:r>
            <a:r>
              <a:rPr lang="ar-SA" b="1" dirty="0">
                <a:latin typeface="Arial" panose="020B0604020202020204" pitchFamily="34" charset="0"/>
                <a:cs typeface="Arial" panose="020B0604020202020204" pitchFamily="34" charset="0"/>
              </a:rPr>
              <a:t>أعمال الرسل</a:t>
            </a:r>
            <a:r>
              <a:rPr lang="en-US" b="1" dirty="0">
                <a:latin typeface="Arial" panose="020B0604020202020204" pitchFamily="34" charset="0"/>
                <a:cs typeface="Arial" panose="020B0604020202020204" pitchFamily="34" charset="0"/>
              </a:rPr>
              <a:t> 1).</a:t>
            </a:r>
          </a:p>
          <a:p>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10725995"/>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7"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530DE8C-8068-D944-8CAA-D36624C0C287}"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214</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224258" name="Rectangle 2"/>
          <p:cNvSpPr>
            <a:spLocks noGrp="1" noRot="1" noChangeAspect="1" noChangeArrowheads="1" noTextEdit="1"/>
          </p:cNvSpPr>
          <p:nvPr>
            <p:ph type="sldImg"/>
          </p:nvPr>
        </p:nvSpPr>
        <p:spPr>
          <a:xfrm>
            <a:off x="1143000" y="685800"/>
            <a:ext cx="4572000" cy="3429000"/>
          </a:xfrm>
          <a:ln/>
        </p:spPr>
      </p:sp>
      <p:sp>
        <p:nvSpPr>
          <p:cNvPr id="224259"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Lst>
        </p:spPr>
        <p:txBody>
          <a:bodyPr/>
          <a:lstStyle/>
          <a:p>
            <a:r>
              <a:rPr lang="en-US" sz="1200" kern="1200" dirty="0">
                <a:solidFill>
                  <a:schemeClr val="tx1"/>
                </a:solidFill>
                <a:effectLst/>
                <a:latin typeface="+mn-lt"/>
                <a:ea typeface="+mn-ea"/>
                <a:cs typeface="+mn-cs"/>
              </a:rPr>
              <a:t>“Men of Galilee,” they said, “why are you standing here staring into heaven? Jesus has been taken from you into heaven, but someday he will return from heaven in the same way you saw him go!” (</a:t>
            </a:r>
            <a:r>
              <a:rPr lang="ar-SA" sz="1200" b="1" kern="1200" dirty="0">
                <a:solidFill>
                  <a:schemeClr val="tx1"/>
                </a:solidFill>
                <a:effectLst/>
                <a:latin typeface="+mn-lt"/>
                <a:ea typeface="+mn-ea"/>
                <a:cs typeface="Arial" panose="020B0604020202020204" pitchFamily="34" charset="0"/>
              </a:rPr>
              <a:t>أعمال الرسل</a:t>
            </a:r>
            <a:r>
              <a:rPr lang="en-US" sz="1200" kern="1200" dirty="0">
                <a:solidFill>
                  <a:schemeClr val="tx1"/>
                </a:solidFill>
                <a:effectLst/>
                <a:latin typeface="+mn-lt"/>
                <a:ea typeface="+mn-ea"/>
                <a:cs typeface="+mn-cs"/>
              </a:rPr>
              <a:t> 1:11 NLT).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significance of Jesus ascending (9-11; cf. Toussaint, BKC)? </a:t>
            </a:r>
          </a:p>
          <a:p>
            <a:r>
              <a:rPr lang="en-US" sz="1200" kern="1200" dirty="0">
                <a:solidFill>
                  <a:schemeClr val="tx1"/>
                </a:solidFill>
                <a:effectLst/>
                <a:latin typeface="+mn-lt"/>
                <a:ea typeface="+mn-ea"/>
                <a:cs typeface="+mn-cs"/>
              </a:rPr>
              <a:t>This ended the ministry of Jesus on earth.</a:t>
            </a:r>
          </a:p>
          <a:p>
            <a:r>
              <a:rPr lang="en-US" sz="1200" kern="1200" dirty="0">
                <a:solidFill>
                  <a:schemeClr val="tx1"/>
                </a:solidFill>
                <a:effectLst/>
                <a:latin typeface="+mn-lt"/>
                <a:ea typeface="+mn-ea"/>
                <a:cs typeface="+mn-cs"/>
              </a:rPr>
              <a:t>This began the ministry of Jesus in heaven at God’s right hand (</a:t>
            </a:r>
            <a:r>
              <a:rPr lang="ar-SA" sz="1200" b="1" kern="1200" dirty="0">
                <a:solidFill>
                  <a:schemeClr val="tx1"/>
                </a:solidFill>
                <a:effectLst/>
                <a:latin typeface="+mn-lt"/>
                <a:ea typeface="+mn-ea"/>
                <a:cs typeface="Arial" panose="020B0604020202020204" pitchFamily="34" charset="0"/>
              </a:rPr>
              <a:t>أعمال الرسل</a:t>
            </a:r>
            <a:r>
              <a:rPr lang="en-US" sz="1200" kern="1200" dirty="0">
                <a:solidFill>
                  <a:schemeClr val="tx1"/>
                </a:solidFill>
                <a:effectLst/>
                <a:latin typeface="+mn-lt"/>
                <a:ea typeface="+mn-ea"/>
                <a:cs typeface="+mn-cs"/>
              </a:rPr>
              <a:t> 2:33–36; 5:30–31; Heb. 1:3; 8:1; 12:2).</a:t>
            </a:r>
          </a:p>
          <a:p>
            <a:r>
              <a:rPr lang="en-US" sz="1200" kern="1200" dirty="0">
                <a:solidFill>
                  <a:schemeClr val="tx1"/>
                </a:solidFill>
                <a:effectLst/>
                <a:latin typeface="+mn-lt"/>
                <a:ea typeface="+mn-ea"/>
                <a:cs typeface="+mn-cs"/>
              </a:rPr>
              <a:t>This continued the ministry of Jesus through his disciples.</a:t>
            </a:r>
          </a:p>
          <a:p>
            <a:r>
              <a:rPr lang="en-US" sz="1200" kern="1200" dirty="0">
                <a:solidFill>
                  <a:schemeClr val="tx1"/>
                </a:solidFill>
                <a:effectLst/>
                <a:latin typeface="+mn-lt"/>
                <a:ea typeface="+mn-ea"/>
                <a:cs typeface="+mn-cs"/>
              </a:rPr>
              <a:t>This fulfilled the promise of Jesus to leave so the Comforter could come (stay tuned for that in </a:t>
            </a:r>
            <a:r>
              <a:rPr lang="ar-SA" sz="1200" b="1" kern="1200" dirty="0">
                <a:solidFill>
                  <a:schemeClr val="tx1"/>
                </a:solidFill>
                <a:effectLst/>
                <a:latin typeface="+mn-lt"/>
                <a:ea typeface="+mn-ea"/>
                <a:cs typeface="Arial" panose="020B0604020202020204" pitchFamily="34" charset="0"/>
              </a:rPr>
              <a:t>أعمال الرسل</a:t>
            </a:r>
            <a:r>
              <a:rPr lang="en-US" sz="1200" kern="1200" dirty="0">
                <a:solidFill>
                  <a:schemeClr val="tx1"/>
                </a:solidFill>
                <a:effectLst/>
                <a:latin typeface="+mn-lt"/>
                <a:ea typeface="+mn-ea"/>
                <a:cs typeface="+mn-cs"/>
              </a:rPr>
              <a:t> 2).</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______</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Stanley D. Toussaint, “</a:t>
            </a:r>
            <a:r>
              <a:rPr lang="ar-SA" sz="1200" b="1" kern="1200" dirty="0">
                <a:solidFill>
                  <a:schemeClr val="tx1"/>
                </a:solidFill>
                <a:effectLst/>
                <a:latin typeface="+mn-lt"/>
                <a:ea typeface="+mn-ea"/>
                <a:cs typeface="Arial" panose="020B0604020202020204" pitchFamily="34" charset="0"/>
              </a:rPr>
              <a:t>أعمال الرسل</a:t>
            </a:r>
            <a:r>
              <a:rPr lang="en-US" sz="1200" kern="1200" dirty="0">
                <a:solidFill>
                  <a:schemeClr val="tx1"/>
                </a:solidFill>
                <a:effectLst/>
                <a:latin typeface="+mn-lt"/>
                <a:ea typeface="+mn-ea"/>
                <a:cs typeface="+mn-cs"/>
              </a:rPr>
              <a:t>,” in The Bible Knowledge Commentary: An Exposition of the Scriptures, ed. J. F. Walvoord and R. B. Zuck, vol. 2 (Wheaton, IL: Victor Books, 1985), 354.</a:t>
            </a:r>
          </a:p>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822258923"/>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7B614-6697-BB51-1A43-91C8593AAE85}"/>
            </a:ext>
          </a:extLst>
        </p:cNvPr>
        <p:cNvGrpSpPr/>
        <p:nvPr/>
      </p:nvGrpSpPr>
      <p:grpSpPr>
        <a:xfrm>
          <a:off x="0" y="0"/>
          <a:ext cx="0" cy="0"/>
          <a:chOff x="0" y="0"/>
          <a:chExt cx="0" cy="0"/>
        </a:xfrm>
      </p:grpSpPr>
      <p:sp>
        <p:nvSpPr>
          <p:cNvPr id="163841" name="Rectangle 7">
            <a:extLst>
              <a:ext uri="{FF2B5EF4-FFF2-40B4-BE49-F238E27FC236}">
                <a16:creationId xmlns:a16="http://schemas.microsoft.com/office/drawing/2014/main" id="{18BC19F9-D35B-ACFE-7F9E-82DD0646919F}"/>
              </a:ext>
            </a:extLst>
          </p:cNvPr>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40EB220-26F6-7941-A28D-F1ABBEA266D3}"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215</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63842" name="Rectangle 1026">
            <a:extLst>
              <a:ext uri="{FF2B5EF4-FFF2-40B4-BE49-F238E27FC236}">
                <a16:creationId xmlns:a16="http://schemas.microsoft.com/office/drawing/2014/main" id="{C31D366B-31D8-DE5F-9A47-033A7BE8EC2F}"/>
              </a:ext>
            </a:extLst>
          </p:cNvPr>
          <p:cNvSpPr>
            <a:spLocks noGrp="1" noRot="1" noChangeAspect="1" noChangeArrowheads="1"/>
          </p:cNvSpPr>
          <p:nvPr>
            <p:ph type="sldImg"/>
          </p:nvPr>
        </p:nvSpPr>
        <p:spPr>
          <a:solidFill>
            <a:srgbClr val="FFFFFF"/>
          </a:solidFill>
          <a:ln/>
        </p:spPr>
      </p:sp>
      <p:sp>
        <p:nvSpPr>
          <p:cNvPr id="163843" name="Rectangle 1027">
            <a:extLst>
              <a:ext uri="{FF2B5EF4-FFF2-40B4-BE49-F238E27FC236}">
                <a16:creationId xmlns:a16="http://schemas.microsoft.com/office/drawing/2014/main" id="{F91C3E5E-A6A4-B891-C65E-18464047376F}"/>
              </a:ext>
            </a:extLst>
          </p:cNvPr>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r>
              <a:rPr lang="en-US" dirty="0">
                <a:latin typeface="Times New Roman" charset="0"/>
                <a:ea typeface="ＭＳ Ｐゴシック" charset="0"/>
                <a:cs typeface="ＭＳ Ｐゴシック" charset="0"/>
              </a:rPr>
              <a:t>The Mount of Olives repeatedly plays a vital role in biblical prophecy. Ezekiel last saw the glory of God leave the temple and land on this mount. More than 500 years later, some Galilean Jews last proclaimed Jesus as Messiah on the Mount of Olives at the Triumphal Entry (Luke 19:37) days before Jerusalem's leaders had him crucified, but Christ rose and returned to the Mount of Olives and ascended from there (Acts 1:10). The next time Jesus will be seen on earth is at this same Mount of Olives (Acts 1:11)!</a:t>
            </a:r>
          </a:p>
          <a:p>
            <a:pPr eaLnBrk="1" hangingPunct="1"/>
            <a:r>
              <a:rPr lang="en-US" dirty="0">
                <a:latin typeface="Calibri" panose="020F0502020204030204" pitchFamily="34" charset="0"/>
                <a:ea typeface="ＭＳ Ｐゴシック" charset="0"/>
                <a:cs typeface="Calibri" panose="020F0502020204030204" pitchFamily="34" charset="0"/>
              </a:rPr>
              <a:t>The Kidron Valley below the mount is likely the Valley of Jehoshaphat, where Jesus will judge the nations (Joel 3).</a:t>
            </a:r>
          </a:p>
          <a:p>
            <a:pPr eaLnBrk="1" hangingPunct="1"/>
            <a:r>
              <a:rPr lang="en-US" dirty="0">
                <a:latin typeface="Calibri" panose="020F0502020204030204" pitchFamily="34" charset="0"/>
                <a:ea typeface="ＭＳ Ｐゴシック" charset="0"/>
                <a:cs typeface="Calibri" panose="020F0502020204030204" pitchFamily="34" charset="0"/>
              </a:rPr>
              <a:t>_____________</a:t>
            </a:r>
          </a:p>
          <a:p>
            <a:pPr eaLnBrk="1" hangingPunct="1"/>
            <a:r>
              <a:rPr lang="en-US" b="1" dirty="0">
                <a:latin typeface="Calibri" panose="020F0502020204030204" pitchFamily="34" charset="0"/>
                <a:ea typeface="ＭＳ Ｐゴシック" charset="0"/>
                <a:cs typeface="Calibri" panose="020F0502020204030204" pitchFamily="34" charset="0"/>
              </a:rPr>
              <a:t>Common-400</a:t>
            </a:r>
          </a:p>
          <a:p>
            <a:pPr eaLnBrk="1" hangingPunct="1"/>
            <a:r>
              <a:rPr lang="en-US" b="1" dirty="0">
                <a:latin typeface="Times New Roman" charset="0"/>
                <a:ea typeface="ＭＳ Ｐゴシック" charset="0"/>
                <a:cs typeface="ＭＳ Ｐゴシック" charset="0"/>
              </a:rPr>
              <a:t>BE-38-Zechariah-126 to 131</a:t>
            </a:r>
          </a:p>
          <a:p>
            <a:pPr eaLnBrk="1" hangingPunct="1"/>
            <a:r>
              <a:rPr lang="en-US" b="1" dirty="0">
                <a:latin typeface="Calibri" panose="020F0502020204030204" pitchFamily="34" charset="0"/>
                <a:ea typeface="ＭＳ Ｐゴシック" charset="0"/>
                <a:cs typeface="Calibri" panose="020F0502020204030204" pitchFamily="34" charset="0"/>
              </a:rPr>
              <a:t>ES-13-Tribulation-19 to 24, 35</a:t>
            </a:r>
            <a:endParaRPr lang="ar-SA" b="1"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ES-26-Restoration of Israel-417 to 422</a:t>
            </a:r>
          </a:p>
          <a:p>
            <a:pPr eaLnBrk="1" hangingPunct="1"/>
            <a:r>
              <a:rPr lang="en-US" b="1" dirty="0">
                <a:latin typeface="Calibri" panose="020F0502020204030204" pitchFamily="34" charset="0"/>
                <a:ea typeface="ＭＳ Ｐゴシック" charset="0"/>
                <a:cs typeface="Calibri" panose="020F0502020204030204" pitchFamily="34" charset="0"/>
              </a:rPr>
              <a:t>LC-07-Official Presentation-51 to 56</a:t>
            </a:r>
          </a:p>
          <a:p>
            <a:pPr eaLnBrk="1" hangingPunct="1"/>
            <a:r>
              <a:rPr lang="en-US" b="1" dirty="0">
                <a:latin typeface="Calibri" panose="020F0502020204030204" pitchFamily="34" charset="0"/>
                <a:ea typeface="ＭＳ Ｐゴシック" charset="0"/>
                <a:cs typeface="Calibri" panose="020F0502020204030204" pitchFamily="34" charset="0"/>
              </a:rPr>
              <a:t>OB-40-Temples-35 to 40-Expanded in Separate Slides</a:t>
            </a:r>
          </a:p>
          <a:p>
            <a:pPr eaLnBrk="1" hangingPunct="1"/>
            <a:r>
              <a:rPr lang="en-US" b="1" dirty="0">
                <a:latin typeface="Calibri" panose="020F0502020204030204" pitchFamily="34" charset="0"/>
                <a:ea typeface="ＭＳ Ｐゴシック" charset="0"/>
                <a:cs typeface="Calibri" panose="020F0502020204030204" pitchFamily="34" charset="0"/>
              </a:rPr>
              <a:t>OS-26-Ezek4-24-slides 47 to 52</a:t>
            </a:r>
          </a:p>
          <a:p>
            <a:pPr marL="0" marR="0" lvl="0" indent="0" algn="l" defTabSz="449263" rtl="0" eaLnBrk="1" fontAlgn="base" latinLnBrk="0" hangingPunct="1">
              <a:lnSpc>
                <a:spcPct val="100000"/>
              </a:lnSpc>
              <a:spcBef>
                <a:spcPct val="30000"/>
              </a:spcBef>
              <a:spcAft>
                <a:spcPct val="0"/>
              </a:spcAft>
              <a:buClr>
                <a:srgbClr val="000000"/>
              </a:buClr>
              <a:buSzPct val="100000"/>
              <a:buFont typeface="Times New Roman" charset="0"/>
              <a:buNone/>
              <a:tabLst/>
              <a:defRPr/>
            </a:pPr>
            <a:r>
              <a:rPr lang="en-US" b="1" dirty="0">
                <a:latin typeface="Times New Roman" charset="0"/>
                <a:ea typeface="ＭＳ Ｐゴシック" charset="0"/>
                <a:cs typeface="ＭＳ Ｐゴシック" charset="0"/>
              </a:rPr>
              <a:t>OS-26-Ezek40-43-slides 91 to 95</a:t>
            </a:r>
            <a:endParaRPr lang="en-US" b="1"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OS-38-Zechariah-188 to 193</a:t>
            </a:r>
          </a:p>
          <a:p>
            <a:pPr eaLnBrk="1" hangingPunct="1"/>
            <a:r>
              <a:rPr lang="en-US" b="1" dirty="0">
                <a:latin typeface="Calibri" panose="020F0502020204030204" pitchFamily="34" charset="0"/>
                <a:ea typeface="ＭＳ Ｐゴシック" charset="0"/>
                <a:cs typeface="Calibri" panose="020F0502020204030204" pitchFamily="34" charset="0"/>
              </a:rPr>
              <a:t>NS-01-Matt15-28-slides 136 to 141</a:t>
            </a:r>
          </a:p>
          <a:p>
            <a:pPr eaLnBrk="1" hangingPunct="1"/>
            <a:r>
              <a:rPr lang="en-US" b="1" dirty="0">
                <a:latin typeface="Calibri" panose="020F0502020204030204" pitchFamily="34" charset="0"/>
                <a:ea typeface="ＭＳ Ｐゴシック" charset="0"/>
                <a:cs typeface="Calibri" panose="020F0502020204030204" pitchFamily="34" charset="0"/>
              </a:rPr>
              <a:t>NS-02-Mark9-16-slides 121 to 126</a:t>
            </a:r>
          </a:p>
          <a:p>
            <a:pPr eaLnBrk="1" hangingPunct="1"/>
            <a:r>
              <a:rPr lang="en-US" b="1" dirty="0">
                <a:latin typeface="Calibri" panose="020F0502020204030204" pitchFamily="34" charset="0"/>
                <a:ea typeface="ＭＳ Ｐゴシック" charset="0"/>
                <a:cs typeface="Calibri" panose="020F0502020204030204" pitchFamily="34" charset="0"/>
              </a:rPr>
              <a:t>NS-03-Luke13-24-slides 167 to 172</a:t>
            </a:r>
          </a:p>
          <a:p>
            <a:pPr eaLnBrk="1" hangingPunct="1"/>
            <a:r>
              <a:rPr lang="en-US" b="1" dirty="0">
                <a:latin typeface="Calibri" panose="020F0502020204030204" pitchFamily="34" charset="0"/>
                <a:ea typeface="ＭＳ Ｐゴシック" charset="0"/>
                <a:cs typeface="Calibri" panose="020F0502020204030204" pitchFamily="34" charset="0"/>
              </a:rPr>
              <a:t>NS-04-John12-21-slides 60 to 65</a:t>
            </a:r>
          </a:p>
          <a:p>
            <a:pPr eaLnBrk="1" hangingPunct="1"/>
            <a:r>
              <a:rPr lang="en-US" b="1" dirty="0">
                <a:latin typeface="Calibri" panose="020F0502020204030204" pitchFamily="34" charset="0"/>
                <a:ea typeface="ＭＳ Ｐゴシック" charset="0"/>
                <a:cs typeface="Calibri" panose="020F0502020204030204" pitchFamily="34" charset="0"/>
              </a:rPr>
              <a:t>NS-Acts1-2-slides 215 to 220</a:t>
            </a:r>
          </a:p>
          <a:p>
            <a:pPr eaLnBrk="1" hangingPunct="1"/>
            <a:endParaRPr lang="en-US" b="0" dirty="0">
              <a:latin typeface="Calibri" panose="020F0502020204030204" pitchFamily="34" charset="0"/>
              <a:ea typeface="ＭＳ Ｐゴシック" charset="0"/>
              <a:cs typeface="Calibri" panose="020F0502020204030204" pitchFamily="34" charset="0"/>
            </a:endParaRPr>
          </a:p>
        </p:txBody>
      </p:sp>
    </p:spTree>
    <p:extLst>
      <p:ext uri="{BB962C8B-B14F-4D97-AF65-F5344CB8AC3E}">
        <p14:creationId xmlns:p14="http://schemas.microsoft.com/office/powerpoint/2010/main" val="2323108143"/>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7B614-6697-BB51-1A43-91C8593AAE85}"/>
            </a:ext>
          </a:extLst>
        </p:cNvPr>
        <p:cNvGrpSpPr/>
        <p:nvPr/>
      </p:nvGrpSpPr>
      <p:grpSpPr>
        <a:xfrm>
          <a:off x="0" y="0"/>
          <a:ext cx="0" cy="0"/>
          <a:chOff x="0" y="0"/>
          <a:chExt cx="0" cy="0"/>
        </a:xfrm>
      </p:grpSpPr>
      <p:sp>
        <p:nvSpPr>
          <p:cNvPr id="163841" name="Rectangle 7">
            <a:extLst>
              <a:ext uri="{FF2B5EF4-FFF2-40B4-BE49-F238E27FC236}">
                <a16:creationId xmlns:a16="http://schemas.microsoft.com/office/drawing/2014/main" id="{18BC19F9-D35B-ACFE-7F9E-82DD0646919F}"/>
              </a:ext>
            </a:extLst>
          </p:cNvPr>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40EB220-26F6-7941-A28D-F1ABBEA266D3}"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216</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63842" name="Rectangle 1026">
            <a:extLst>
              <a:ext uri="{FF2B5EF4-FFF2-40B4-BE49-F238E27FC236}">
                <a16:creationId xmlns:a16="http://schemas.microsoft.com/office/drawing/2014/main" id="{C31D366B-31D8-DE5F-9A47-033A7BE8EC2F}"/>
              </a:ext>
            </a:extLst>
          </p:cNvPr>
          <p:cNvSpPr>
            <a:spLocks noGrp="1" noRot="1" noChangeAspect="1" noChangeArrowheads="1"/>
          </p:cNvSpPr>
          <p:nvPr>
            <p:ph type="sldImg"/>
          </p:nvPr>
        </p:nvSpPr>
        <p:spPr>
          <a:solidFill>
            <a:srgbClr val="FFFFFF"/>
          </a:solidFill>
          <a:ln/>
        </p:spPr>
      </p:sp>
      <p:sp>
        <p:nvSpPr>
          <p:cNvPr id="163843" name="Rectangle 1027">
            <a:extLst>
              <a:ext uri="{FF2B5EF4-FFF2-40B4-BE49-F238E27FC236}">
                <a16:creationId xmlns:a16="http://schemas.microsoft.com/office/drawing/2014/main" id="{F91C3E5E-A6A4-B891-C65E-18464047376F}"/>
              </a:ext>
            </a:extLst>
          </p:cNvPr>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r>
              <a:rPr lang="en-US" dirty="0">
                <a:latin typeface="Times New Roman" charset="0"/>
                <a:ea typeface="ＭＳ Ｐゴシック" charset="0"/>
                <a:cs typeface="ＭＳ Ｐゴシック" charset="0"/>
              </a:rPr>
              <a:t>The Mount of Olives repeatedly plays a vital role in biblical prophecy. Ezekiel last saw the glory of God leave the temple and land on this mount. More than 500 years later, some Galilean Jews last proclaimed Jesus as Messiah on the Mount of Olives at the Triumphal Entry (Luke 19:37) days before Jerusalem's leaders had him crucified, but Christ rose and returned to the Mount of Olives and ascended from there (Acts 1:10). The next time Jesus will be seen on earth is at this same Mount of Olives (Acts 1:11)!</a:t>
            </a:r>
          </a:p>
          <a:p>
            <a:pPr eaLnBrk="1" hangingPunct="1"/>
            <a:r>
              <a:rPr lang="en-US" dirty="0">
                <a:latin typeface="Calibri" panose="020F0502020204030204" pitchFamily="34" charset="0"/>
                <a:ea typeface="ＭＳ Ｐゴシック" charset="0"/>
                <a:cs typeface="Calibri" panose="020F0502020204030204" pitchFamily="34" charset="0"/>
              </a:rPr>
              <a:t>The Kidron Valley below the mount is likely the Valley of Jehoshaphat, where Jesus will judge the nations (Joel 3).</a:t>
            </a:r>
          </a:p>
          <a:p>
            <a:pPr eaLnBrk="1" hangingPunct="1"/>
            <a:r>
              <a:rPr lang="en-US" dirty="0">
                <a:latin typeface="Calibri" panose="020F0502020204030204" pitchFamily="34" charset="0"/>
                <a:ea typeface="ＭＳ Ｐゴシック" charset="0"/>
                <a:cs typeface="Calibri" panose="020F0502020204030204" pitchFamily="34" charset="0"/>
              </a:rPr>
              <a:t>_____________</a:t>
            </a:r>
          </a:p>
          <a:p>
            <a:pPr eaLnBrk="1" hangingPunct="1"/>
            <a:r>
              <a:rPr lang="en-US" b="1" dirty="0">
                <a:latin typeface="Calibri" panose="020F0502020204030204" pitchFamily="34" charset="0"/>
                <a:ea typeface="ＭＳ Ｐゴシック" charset="0"/>
                <a:cs typeface="Calibri" panose="020F0502020204030204" pitchFamily="34" charset="0"/>
              </a:rPr>
              <a:t>Common-400</a:t>
            </a:r>
          </a:p>
          <a:p>
            <a:pPr eaLnBrk="1" hangingPunct="1"/>
            <a:r>
              <a:rPr lang="en-US" dirty="0">
                <a:latin typeface="Times New Roman" charset="0"/>
                <a:ea typeface="ＭＳ Ｐゴシック" charset="0"/>
                <a:cs typeface="ＭＳ Ｐゴシック" charset="0"/>
              </a:rPr>
              <a:t>BE-38-Zechariah-126</a:t>
            </a:r>
          </a:p>
          <a:p>
            <a:pPr eaLnBrk="1" hangingPunct="1"/>
            <a:r>
              <a:rPr lang="en-US" dirty="0">
                <a:latin typeface="Calibri" panose="020F0502020204030204" pitchFamily="34" charset="0"/>
                <a:ea typeface="ＭＳ Ｐゴシック" charset="0"/>
                <a:cs typeface="Calibri" panose="020F0502020204030204" pitchFamily="34" charset="0"/>
              </a:rPr>
              <a:t>ES-13-Tribulation-19</a:t>
            </a:r>
            <a:endParaRPr lang="ar-SA"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ES-26-Restoration of Israel-299</a:t>
            </a:r>
            <a:endParaRPr lang="en-US" b="0"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OB-40-Temples-35-Expanded in 6 Separate Slides</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latin typeface="Calibri" panose="020F0502020204030204" pitchFamily="34" charset="0"/>
                <a:ea typeface="ＭＳ Ｐゴシック" charset="0"/>
                <a:cs typeface="Calibri" panose="020F0502020204030204" pitchFamily="34" charset="0"/>
              </a:rPr>
              <a:t>OS-26-Ezek4-24-slide 48</a:t>
            </a:r>
          </a:p>
          <a:p>
            <a:pPr marL="0" marR="0" lvl="0" indent="0" algn="l" defTabSz="449263" rtl="0" eaLnBrk="1" fontAlgn="base" latinLnBrk="0" hangingPunct="1">
              <a:lnSpc>
                <a:spcPct val="100000"/>
              </a:lnSpc>
              <a:spcBef>
                <a:spcPct val="30000"/>
              </a:spcBef>
              <a:spcAft>
                <a:spcPct val="0"/>
              </a:spcAft>
              <a:buClr>
                <a:srgbClr val="000000"/>
              </a:buClr>
              <a:buSzPct val="100000"/>
              <a:buFont typeface="Times New Roman" charset="0"/>
              <a:buNone/>
              <a:tabLst/>
              <a:defRPr/>
            </a:pPr>
            <a:r>
              <a:rPr lang="en-US" dirty="0">
                <a:latin typeface="Times New Roman" charset="0"/>
                <a:ea typeface="ＭＳ Ｐゴシック" charset="0"/>
                <a:cs typeface="ＭＳ Ｐゴシック" charset="0"/>
              </a:rPr>
              <a:t>OS-26-Ezek40-43-slide 86</a:t>
            </a:r>
            <a:endParaRPr lang="en-US"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OS-38-Zechariah-189</a:t>
            </a:r>
          </a:p>
          <a:p>
            <a:pPr eaLnBrk="1" hangingPunct="1"/>
            <a:r>
              <a:rPr lang="en-US" dirty="0">
                <a:latin typeface="Calibri" panose="020F0502020204030204" pitchFamily="34" charset="0"/>
                <a:ea typeface="ＭＳ Ｐゴシック" charset="0"/>
                <a:cs typeface="Calibri" panose="020F0502020204030204" pitchFamily="34" charset="0"/>
              </a:rPr>
              <a:t>LC-06-Official Presentation-49</a:t>
            </a:r>
          </a:p>
          <a:p>
            <a:pPr eaLnBrk="1" hangingPunct="1"/>
            <a:r>
              <a:rPr lang="en-US" b="1" dirty="0">
                <a:latin typeface="Calibri" panose="020F0502020204030204" pitchFamily="34" charset="0"/>
                <a:ea typeface="ＭＳ Ｐゴシック" charset="0"/>
                <a:cs typeface="Calibri" panose="020F0502020204030204" pitchFamily="34" charset="0"/>
              </a:rPr>
              <a:t>NS-01-Matt15-28-slide 136</a:t>
            </a:r>
          </a:p>
          <a:p>
            <a:pPr eaLnBrk="1" hangingPunct="1"/>
            <a:r>
              <a:rPr lang="en-US" dirty="0">
                <a:latin typeface="Calibri" panose="020F0502020204030204" pitchFamily="34" charset="0"/>
                <a:ea typeface="ＭＳ Ｐゴシック" charset="0"/>
                <a:cs typeface="Calibri" panose="020F0502020204030204" pitchFamily="34" charset="0"/>
              </a:rPr>
              <a:t>NS-03-Luke13-24-slide 111</a:t>
            </a:r>
          </a:p>
          <a:p>
            <a:pPr eaLnBrk="1" hangingPunct="1"/>
            <a:r>
              <a:rPr lang="en-US" dirty="0">
                <a:latin typeface="Calibri" panose="020F0502020204030204" pitchFamily="34" charset="0"/>
                <a:ea typeface="ＭＳ Ｐゴシック" charset="0"/>
                <a:cs typeface="Calibri" panose="020F0502020204030204" pitchFamily="34" charset="0"/>
              </a:rPr>
              <a:t>NS-Acts1-2-slide 215</a:t>
            </a:r>
          </a:p>
        </p:txBody>
      </p:sp>
    </p:spTree>
    <p:extLst>
      <p:ext uri="{BB962C8B-B14F-4D97-AF65-F5344CB8AC3E}">
        <p14:creationId xmlns:p14="http://schemas.microsoft.com/office/powerpoint/2010/main" val="2953602358"/>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7B614-6697-BB51-1A43-91C8593AAE85}"/>
            </a:ext>
          </a:extLst>
        </p:cNvPr>
        <p:cNvGrpSpPr/>
        <p:nvPr/>
      </p:nvGrpSpPr>
      <p:grpSpPr>
        <a:xfrm>
          <a:off x="0" y="0"/>
          <a:ext cx="0" cy="0"/>
          <a:chOff x="0" y="0"/>
          <a:chExt cx="0" cy="0"/>
        </a:xfrm>
      </p:grpSpPr>
      <p:sp>
        <p:nvSpPr>
          <p:cNvPr id="163841" name="Rectangle 7">
            <a:extLst>
              <a:ext uri="{FF2B5EF4-FFF2-40B4-BE49-F238E27FC236}">
                <a16:creationId xmlns:a16="http://schemas.microsoft.com/office/drawing/2014/main" id="{18BC19F9-D35B-ACFE-7F9E-82DD0646919F}"/>
              </a:ext>
            </a:extLst>
          </p:cNvPr>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40EB220-26F6-7941-A28D-F1ABBEA266D3}"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217</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63842" name="Rectangle 1026">
            <a:extLst>
              <a:ext uri="{FF2B5EF4-FFF2-40B4-BE49-F238E27FC236}">
                <a16:creationId xmlns:a16="http://schemas.microsoft.com/office/drawing/2014/main" id="{C31D366B-31D8-DE5F-9A47-033A7BE8EC2F}"/>
              </a:ext>
            </a:extLst>
          </p:cNvPr>
          <p:cNvSpPr>
            <a:spLocks noGrp="1" noRot="1" noChangeAspect="1" noChangeArrowheads="1"/>
          </p:cNvSpPr>
          <p:nvPr>
            <p:ph type="sldImg"/>
          </p:nvPr>
        </p:nvSpPr>
        <p:spPr>
          <a:solidFill>
            <a:srgbClr val="FFFFFF"/>
          </a:solidFill>
          <a:ln/>
        </p:spPr>
      </p:sp>
      <p:sp>
        <p:nvSpPr>
          <p:cNvPr id="163843" name="Rectangle 1027">
            <a:extLst>
              <a:ext uri="{FF2B5EF4-FFF2-40B4-BE49-F238E27FC236}">
                <a16:creationId xmlns:a16="http://schemas.microsoft.com/office/drawing/2014/main" id="{F91C3E5E-A6A4-B891-C65E-18464047376F}"/>
              </a:ext>
            </a:extLst>
          </p:cNvPr>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r>
              <a:rPr lang="en-US" dirty="0">
                <a:latin typeface="Times New Roman" charset="0"/>
                <a:ea typeface="ＭＳ Ｐゴシック" charset="0"/>
                <a:cs typeface="ＭＳ Ｐゴシック" charset="0"/>
              </a:rPr>
              <a:t>The Mount of Olives repeatedly plays a vital role in biblical prophecy. Ezekiel last saw the glory of God leave the temple and land on this mount. More than 500 years later, some Galilean Jews last proclaimed Jesus as Messiah on the Mount of Olives at the Triumphal Entry (Luke 19:37) days before Jerusalem's leaders had him crucified, but Christ rose and returned to the Mount of Olives and ascended from there (Acts 1:10). The next time Jesus will be seen on earth is at this same Mount of Olives (Acts 1:11)!</a:t>
            </a:r>
          </a:p>
          <a:p>
            <a:pPr eaLnBrk="1" hangingPunct="1"/>
            <a:r>
              <a:rPr lang="en-US" dirty="0">
                <a:latin typeface="Calibri" panose="020F0502020204030204" pitchFamily="34" charset="0"/>
                <a:ea typeface="ＭＳ Ｐゴシック" charset="0"/>
                <a:cs typeface="Calibri" panose="020F0502020204030204" pitchFamily="34" charset="0"/>
              </a:rPr>
              <a:t>The Kidron Valley below the mount is likely the Valley of Jehoshaphat, where Jesus will judge the nations (Joel 3).</a:t>
            </a:r>
          </a:p>
          <a:p>
            <a:pPr eaLnBrk="1" hangingPunct="1"/>
            <a:r>
              <a:rPr lang="en-US" dirty="0">
                <a:latin typeface="Calibri" panose="020F0502020204030204" pitchFamily="34" charset="0"/>
                <a:ea typeface="ＭＳ Ｐゴシック" charset="0"/>
                <a:cs typeface="Calibri" panose="020F0502020204030204" pitchFamily="34" charset="0"/>
              </a:rPr>
              <a:t>_____________</a:t>
            </a:r>
          </a:p>
          <a:p>
            <a:pPr eaLnBrk="1" hangingPunct="1"/>
            <a:r>
              <a:rPr lang="en-US" b="1" dirty="0">
                <a:latin typeface="Calibri" panose="020F0502020204030204" pitchFamily="34" charset="0"/>
                <a:ea typeface="ＭＳ Ｐゴシック" charset="0"/>
                <a:cs typeface="Calibri" panose="020F0502020204030204" pitchFamily="34" charset="0"/>
              </a:rPr>
              <a:t>Common-400</a:t>
            </a:r>
          </a:p>
          <a:p>
            <a:pPr eaLnBrk="1" hangingPunct="1"/>
            <a:r>
              <a:rPr lang="en-US" dirty="0">
                <a:latin typeface="Times New Roman" charset="0"/>
                <a:ea typeface="ＭＳ Ｐゴシック" charset="0"/>
                <a:cs typeface="ＭＳ Ｐゴシック" charset="0"/>
              </a:rPr>
              <a:t>BE-38-Zechariah-126</a:t>
            </a:r>
          </a:p>
          <a:p>
            <a:pPr eaLnBrk="1" hangingPunct="1"/>
            <a:r>
              <a:rPr lang="en-US" dirty="0">
                <a:latin typeface="Calibri" panose="020F0502020204030204" pitchFamily="34" charset="0"/>
                <a:ea typeface="ＭＳ Ｐゴシック" charset="0"/>
                <a:cs typeface="Calibri" panose="020F0502020204030204" pitchFamily="34" charset="0"/>
              </a:rPr>
              <a:t>ES-13-Tribulation-19</a:t>
            </a:r>
            <a:endParaRPr lang="ar-SA"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ES-26-Restoration of Israel-299</a:t>
            </a:r>
            <a:endParaRPr lang="en-US" b="0"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OB-40-Temples-35-Expanded in 6 Separate Slides</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latin typeface="Calibri" panose="020F0502020204030204" pitchFamily="34" charset="0"/>
                <a:ea typeface="ＭＳ Ｐゴシック" charset="0"/>
                <a:cs typeface="Calibri" panose="020F0502020204030204" pitchFamily="34" charset="0"/>
              </a:rPr>
              <a:t>OS-26-Ezek4-24-slide 49</a:t>
            </a:r>
          </a:p>
          <a:p>
            <a:pPr marL="0" marR="0" lvl="0" indent="0" algn="l" defTabSz="449263" rtl="0" eaLnBrk="1" fontAlgn="base" latinLnBrk="0" hangingPunct="1">
              <a:lnSpc>
                <a:spcPct val="100000"/>
              </a:lnSpc>
              <a:spcBef>
                <a:spcPct val="30000"/>
              </a:spcBef>
              <a:spcAft>
                <a:spcPct val="0"/>
              </a:spcAft>
              <a:buClr>
                <a:srgbClr val="000000"/>
              </a:buClr>
              <a:buSzPct val="100000"/>
              <a:buFont typeface="Times New Roman" charset="0"/>
              <a:buNone/>
              <a:tabLst/>
              <a:defRPr/>
            </a:pPr>
            <a:r>
              <a:rPr lang="en-US" dirty="0">
                <a:latin typeface="Times New Roman" charset="0"/>
                <a:ea typeface="ＭＳ Ｐゴシック" charset="0"/>
                <a:cs typeface="ＭＳ Ｐゴシック" charset="0"/>
              </a:rPr>
              <a:t>OS-26-Ezek40-43-slide 86</a:t>
            </a:r>
            <a:endParaRPr lang="en-US"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OS-38-Zechariah-190</a:t>
            </a:r>
          </a:p>
          <a:p>
            <a:pPr eaLnBrk="1" hangingPunct="1"/>
            <a:r>
              <a:rPr lang="en-US" dirty="0">
                <a:latin typeface="Calibri" panose="020F0502020204030204" pitchFamily="34" charset="0"/>
                <a:ea typeface="ＭＳ Ｐゴシック" charset="0"/>
                <a:cs typeface="Calibri" panose="020F0502020204030204" pitchFamily="34" charset="0"/>
              </a:rPr>
              <a:t>LC-06-Official Presentation-49</a:t>
            </a:r>
          </a:p>
          <a:p>
            <a:pPr eaLnBrk="1" hangingPunct="1"/>
            <a:r>
              <a:rPr lang="en-US" b="1" dirty="0">
                <a:latin typeface="Calibri" panose="020F0502020204030204" pitchFamily="34" charset="0"/>
                <a:ea typeface="ＭＳ Ｐゴシック" charset="0"/>
                <a:cs typeface="Calibri" panose="020F0502020204030204" pitchFamily="34" charset="0"/>
              </a:rPr>
              <a:t>NS-01-Matt15-28-slide 136</a:t>
            </a:r>
          </a:p>
          <a:p>
            <a:pPr eaLnBrk="1" hangingPunct="1"/>
            <a:r>
              <a:rPr lang="en-US" dirty="0">
                <a:latin typeface="Calibri" panose="020F0502020204030204" pitchFamily="34" charset="0"/>
                <a:ea typeface="ＭＳ Ｐゴシック" charset="0"/>
                <a:cs typeface="Calibri" panose="020F0502020204030204" pitchFamily="34" charset="0"/>
              </a:rPr>
              <a:t>NS-03-Luke13-24-slide 111</a:t>
            </a:r>
          </a:p>
          <a:p>
            <a:pPr eaLnBrk="1" hangingPunct="1"/>
            <a:r>
              <a:rPr lang="en-US" dirty="0">
                <a:latin typeface="Calibri" panose="020F0502020204030204" pitchFamily="34" charset="0"/>
                <a:ea typeface="ＭＳ Ｐゴシック" charset="0"/>
                <a:cs typeface="Calibri" panose="020F0502020204030204" pitchFamily="34" charset="0"/>
              </a:rPr>
              <a:t>NS-Acts1-2-slide 215</a:t>
            </a:r>
          </a:p>
        </p:txBody>
      </p:sp>
    </p:spTree>
    <p:extLst>
      <p:ext uri="{BB962C8B-B14F-4D97-AF65-F5344CB8AC3E}">
        <p14:creationId xmlns:p14="http://schemas.microsoft.com/office/powerpoint/2010/main" val="55463784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7B614-6697-BB51-1A43-91C8593AAE85}"/>
            </a:ext>
          </a:extLst>
        </p:cNvPr>
        <p:cNvGrpSpPr/>
        <p:nvPr/>
      </p:nvGrpSpPr>
      <p:grpSpPr>
        <a:xfrm>
          <a:off x="0" y="0"/>
          <a:ext cx="0" cy="0"/>
          <a:chOff x="0" y="0"/>
          <a:chExt cx="0" cy="0"/>
        </a:xfrm>
      </p:grpSpPr>
      <p:sp>
        <p:nvSpPr>
          <p:cNvPr id="163841" name="Rectangle 7">
            <a:extLst>
              <a:ext uri="{FF2B5EF4-FFF2-40B4-BE49-F238E27FC236}">
                <a16:creationId xmlns:a16="http://schemas.microsoft.com/office/drawing/2014/main" id="{18BC19F9-D35B-ACFE-7F9E-82DD0646919F}"/>
              </a:ext>
            </a:extLst>
          </p:cNvPr>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40EB220-26F6-7941-A28D-F1ABBEA266D3}"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218</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63842" name="Rectangle 1026">
            <a:extLst>
              <a:ext uri="{FF2B5EF4-FFF2-40B4-BE49-F238E27FC236}">
                <a16:creationId xmlns:a16="http://schemas.microsoft.com/office/drawing/2014/main" id="{C31D366B-31D8-DE5F-9A47-033A7BE8EC2F}"/>
              </a:ext>
            </a:extLst>
          </p:cNvPr>
          <p:cNvSpPr>
            <a:spLocks noGrp="1" noRot="1" noChangeAspect="1" noChangeArrowheads="1"/>
          </p:cNvSpPr>
          <p:nvPr>
            <p:ph type="sldImg"/>
          </p:nvPr>
        </p:nvSpPr>
        <p:spPr>
          <a:solidFill>
            <a:srgbClr val="FFFFFF"/>
          </a:solidFill>
          <a:ln/>
        </p:spPr>
      </p:sp>
      <p:sp>
        <p:nvSpPr>
          <p:cNvPr id="163843" name="Rectangle 1027">
            <a:extLst>
              <a:ext uri="{FF2B5EF4-FFF2-40B4-BE49-F238E27FC236}">
                <a16:creationId xmlns:a16="http://schemas.microsoft.com/office/drawing/2014/main" id="{F91C3E5E-A6A4-B891-C65E-18464047376F}"/>
              </a:ext>
            </a:extLst>
          </p:cNvPr>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r>
              <a:rPr lang="en-US" dirty="0">
                <a:latin typeface="Times New Roman" charset="0"/>
                <a:ea typeface="ＭＳ Ｐゴシック" charset="0"/>
                <a:cs typeface="ＭＳ Ｐゴシック" charset="0"/>
              </a:rPr>
              <a:t>The Mount of Olives repeatedly plays a vital role in biblical prophecy. Ezekiel last saw the glory of God leave the temple and land on this mount. More than 500 years later, some Galilean Jews last proclaimed Jesus as Messiah on the Mount of Olives at the Triumphal Entry (Luke 19:37) days before Jerusalem's leaders had him crucified, but Christ rose and returned to the Mount of Olives and ascended from there (Acts 1:10). The next time Jesus will be seen on earth is at this same Mount of Olives (Acts 1:11)!</a:t>
            </a:r>
          </a:p>
          <a:p>
            <a:pPr eaLnBrk="1" hangingPunct="1"/>
            <a:r>
              <a:rPr lang="en-US" dirty="0">
                <a:latin typeface="Calibri" panose="020F0502020204030204" pitchFamily="34" charset="0"/>
                <a:ea typeface="ＭＳ Ｐゴシック" charset="0"/>
                <a:cs typeface="Calibri" panose="020F0502020204030204" pitchFamily="34" charset="0"/>
              </a:rPr>
              <a:t>The Kidron Valley below the mount is likely the Valley of Jehoshaphat, where Jesus will judge the nations (Joel 3).</a:t>
            </a:r>
          </a:p>
          <a:p>
            <a:pPr eaLnBrk="1" hangingPunct="1"/>
            <a:r>
              <a:rPr lang="en-US" dirty="0">
                <a:latin typeface="Calibri" panose="020F0502020204030204" pitchFamily="34" charset="0"/>
                <a:ea typeface="ＭＳ Ｐゴシック" charset="0"/>
                <a:cs typeface="Calibri" panose="020F0502020204030204" pitchFamily="34" charset="0"/>
              </a:rPr>
              <a:t>_____________</a:t>
            </a:r>
          </a:p>
          <a:p>
            <a:pPr eaLnBrk="1" hangingPunct="1"/>
            <a:r>
              <a:rPr lang="en-US" b="1" dirty="0">
                <a:latin typeface="Calibri" panose="020F0502020204030204" pitchFamily="34" charset="0"/>
                <a:ea typeface="ＭＳ Ｐゴシック" charset="0"/>
                <a:cs typeface="Calibri" panose="020F0502020204030204" pitchFamily="34" charset="0"/>
              </a:rPr>
              <a:t>Common-400</a:t>
            </a:r>
          </a:p>
          <a:p>
            <a:pPr eaLnBrk="1" hangingPunct="1"/>
            <a:r>
              <a:rPr lang="en-US" dirty="0">
                <a:latin typeface="Times New Roman" charset="0"/>
                <a:ea typeface="ＭＳ Ｐゴシック" charset="0"/>
                <a:cs typeface="ＭＳ Ｐゴシック" charset="0"/>
              </a:rPr>
              <a:t>BE-38-Zechariah-126</a:t>
            </a:r>
          </a:p>
          <a:p>
            <a:pPr eaLnBrk="1" hangingPunct="1"/>
            <a:r>
              <a:rPr lang="en-US" dirty="0">
                <a:latin typeface="Calibri" panose="020F0502020204030204" pitchFamily="34" charset="0"/>
                <a:ea typeface="ＭＳ Ｐゴシック" charset="0"/>
                <a:cs typeface="Calibri" panose="020F0502020204030204" pitchFamily="34" charset="0"/>
              </a:rPr>
              <a:t>ES-13-Tribulation-19</a:t>
            </a:r>
            <a:endParaRPr lang="ar-SA"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ES-26-Restoration of Israel-299</a:t>
            </a:r>
            <a:endParaRPr lang="en-US" b="0"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OB-40-Temples-35-Expanded in 6 Separate Slides</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latin typeface="Calibri" panose="020F0502020204030204" pitchFamily="34" charset="0"/>
                <a:ea typeface="ＭＳ Ｐゴシック" charset="0"/>
                <a:cs typeface="Calibri" panose="020F0502020204030204" pitchFamily="34" charset="0"/>
              </a:rPr>
              <a:t>OS-26-Ezek4-24-slide 50</a:t>
            </a:r>
          </a:p>
          <a:p>
            <a:pPr marL="0" marR="0" lvl="0" indent="0" algn="l" defTabSz="449263" rtl="0" eaLnBrk="1" fontAlgn="base" latinLnBrk="0" hangingPunct="1">
              <a:lnSpc>
                <a:spcPct val="100000"/>
              </a:lnSpc>
              <a:spcBef>
                <a:spcPct val="30000"/>
              </a:spcBef>
              <a:spcAft>
                <a:spcPct val="0"/>
              </a:spcAft>
              <a:buClr>
                <a:srgbClr val="000000"/>
              </a:buClr>
              <a:buSzPct val="100000"/>
              <a:buFont typeface="Times New Roman" charset="0"/>
              <a:buNone/>
              <a:tabLst/>
              <a:defRPr/>
            </a:pPr>
            <a:r>
              <a:rPr lang="en-US" dirty="0">
                <a:latin typeface="Times New Roman" charset="0"/>
                <a:ea typeface="ＭＳ Ｐゴシック" charset="0"/>
                <a:cs typeface="ＭＳ Ｐゴシック" charset="0"/>
              </a:rPr>
              <a:t>OS-26-Ezek40-43-slide 86</a:t>
            </a:r>
            <a:endParaRPr lang="en-US"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OS-38-Zechariah-191</a:t>
            </a:r>
          </a:p>
          <a:p>
            <a:pPr eaLnBrk="1" hangingPunct="1"/>
            <a:r>
              <a:rPr lang="en-US" dirty="0">
                <a:latin typeface="Calibri" panose="020F0502020204030204" pitchFamily="34" charset="0"/>
                <a:ea typeface="ＭＳ Ｐゴシック" charset="0"/>
                <a:cs typeface="Calibri" panose="020F0502020204030204" pitchFamily="34" charset="0"/>
              </a:rPr>
              <a:t>LC-06-Official Presentation-49</a:t>
            </a:r>
          </a:p>
          <a:p>
            <a:pPr eaLnBrk="1" hangingPunct="1"/>
            <a:r>
              <a:rPr lang="en-US" b="1" dirty="0">
                <a:latin typeface="Calibri" panose="020F0502020204030204" pitchFamily="34" charset="0"/>
                <a:ea typeface="ＭＳ Ｐゴシック" charset="0"/>
                <a:cs typeface="Calibri" panose="020F0502020204030204" pitchFamily="34" charset="0"/>
              </a:rPr>
              <a:t>NS-01-Matt15-28-slide 136</a:t>
            </a:r>
          </a:p>
          <a:p>
            <a:pPr eaLnBrk="1" hangingPunct="1"/>
            <a:r>
              <a:rPr lang="en-US" dirty="0">
                <a:latin typeface="Calibri" panose="020F0502020204030204" pitchFamily="34" charset="0"/>
                <a:ea typeface="ＭＳ Ｐゴシック" charset="0"/>
                <a:cs typeface="Calibri" panose="020F0502020204030204" pitchFamily="34" charset="0"/>
              </a:rPr>
              <a:t>NS-03-Luke13-24-slide 111</a:t>
            </a:r>
          </a:p>
          <a:p>
            <a:pPr eaLnBrk="1" hangingPunct="1"/>
            <a:r>
              <a:rPr lang="en-US" dirty="0">
                <a:latin typeface="Calibri" panose="020F0502020204030204" pitchFamily="34" charset="0"/>
                <a:ea typeface="ＭＳ Ｐゴシック" charset="0"/>
                <a:cs typeface="Calibri" panose="020F0502020204030204" pitchFamily="34" charset="0"/>
              </a:rPr>
              <a:t>NS-Acts1-2-slide 215</a:t>
            </a:r>
          </a:p>
        </p:txBody>
      </p:sp>
    </p:spTree>
    <p:extLst>
      <p:ext uri="{BB962C8B-B14F-4D97-AF65-F5344CB8AC3E}">
        <p14:creationId xmlns:p14="http://schemas.microsoft.com/office/powerpoint/2010/main" val="391015179"/>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7B614-6697-BB51-1A43-91C8593AAE85}"/>
            </a:ext>
          </a:extLst>
        </p:cNvPr>
        <p:cNvGrpSpPr/>
        <p:nvPr/>
      </p:nvGrpSpPr>
      <p:grpSpPr>
        <a:xfrm>
          <a:off x="0" y="0"/>
          <a:ext cx="0" cy="0"/>
          <a:chOff x="0" y="0"/>
          <a:chExt cx="0" cy="0"/>
        </a:xfrm>
      </p:grpSpPr>
      <p:sp>
        <p:nvSpPr>
          <p:cNvPr id="163841" name="Rectangle 7">
            <a:extLst>
              <a:ext uri="{FF2B5EF4-FFF2-40B4-BE49-F238E27FC236}">
                <a16:creationId xmlns:a16="http://schemas.microsoft.com/office/drawing/2014/main" id="{18BC19F9-D35B-ACFE-7F9E-82DD0646919F}"/>
              </a:ext>
            </a:extLst>
          </p:cNvPr>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40EB220-26F6-7941-A28D-F1ABBEA266D3}"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219</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63842" name="Rectangle 1026">
            <a:extLst>
              <a:ext uri="{FF2B5EF4-FFF2-40B4-BE49-F238E27FC236}">
                <a16:creationId xmlns:a16="http://schemas.microsoft.com/office/drawing/2014/main" id="{C31D366B-31D8-DE5F-9A47-033A7BE8EC2F}"/>
              </a:ext>
            </a:extLst>
          </p:cNvPr>
          <p:cNvSpPr>
            <a:spLocks noGrp="1" noRot="1" noChangeAspect="1" noChangeArrowheads="1"/>
          </p:cNvSpPr>
          <p:nvPr>
            <p:ph type="sldImg"/>
          </p:nvPr>
        </p:nvSpPr>
        <p:spPr>
          <a:solidFill>
            <a:srgbClr val="FFFFFF"/>
          </a:solidFill>
          <a:ln/>
        </p:spPr>
      </p:sp>
      <p:sp>
        <p:nvSpPr>
          <p:cNvPr id="163843" name="Rectangle 1027">
            <a:extLst>
              <a:ext uri="{FF2B5EF4-FFF2-40B4-BE49-F238E27FC236}">
                <a16:creationId xmlns:a16="http://schemas.microsoft.com/office/drawing/2014/main" id="{F91C3E5E-A6A4-B891-C65E-18464047376F}"/>
              </a:ext>
            </a:extLst>
          </p:cNvPr>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r>
              <a:rPr lang="en-US" dirty="0">
                <a:latin typeface="Times New Roman" charset="0"/>
                <a:ea typeface="ＭＳ Ｐゴシック" charset="0"/>
                <a:cs typeface="ＭＳ Ｐゴシック" charset="0"/>
              </a:rPr>
              <a:t>The Mount of Olives repeatedly plays a vital role in biblical prophecy. Ezekiel last saw the glory of God leave the temple and land on this mount. More than 500 years later, some Galilean Jews last proclaimed Jesus as Messiah on the Mount of Olives at the Triumphal Entry (Luke 19:37) days before Jerusalem's leaders had him crucified, but Christ rose and returned to the Mount of Olives and ascended from there (Acts 1:10). The next time Jesus will be seen on earth is at this same Mount of Olives (Acts 1:11)!</a:t>
            </a:r>
          </a:p>
          <a:p>
            <a:pPr eaLnBrk="1" hangingPunct="1"/>
            <a:r>
              <a:rPr lang="en-US" dirty="0">
                <a:latin typeface="Calibri" panose="020F0502020204030204" pitchFamily="34" charset="0"/>
                <a:ea typeface="ＭＳ Ｐゴシック" charset="0"/>
                <a:cs typeface="Calibri" panose="020F0502020204030204" pitchFamily="34" charset="0"/>
              </a:rPr>
              <a:t>The Kidron Valley below the mount is likely the Valley of Jehoshaphat, where Jesus will judge the nations (Joel 3).</a:t>
            </a:r>
          </a:p>
          <a:p>
            <a:pPr eaLnBrk="1" hangingPunct="1"/>
            <a:r>
              <a:rPr lang="en-US" dirty="0">
                <a:latin typeface="Calibri" panose="020F0502020204030204" pitchFamily="34" charset="0"/>
                <a:ea typeface="ＭＳ Ｐゴシック" charset="0"/>
                <a:cs typeface="Calibri" panose="020F0502020204030204" pitchFamily="34" charset="0"/>
              </a:rPr>
              <a:t>_____________</a:t>
            </a:r>
          </a:p>
          <a:p>
            <a:pPr eaLnBrk="1" hangingPunct="1"/>
            <a:r>
              <a:rPr lang="en-US" b="1" dirty="0">
                <a:latin typeface="Calibri" panose="020F0502020204030204" pitchFamily="34" charset="0"/>
                <a:ea typeface="ＭＳ Ｐゴシック" charset="0"/>
                <a:cs typeface="Calibri" panose="020F0502020204030204" pitchFamily="34" charset="0"/>
              </a:rPr>
              <a:t>Common-400</a:t>
            </a:r>
          </a:p>
          <a:p>
            <a:pPr eaLnBrk="1" hangingPunct="1"/>
            <a:r>
              <a:rPr lang="en-US" dirty="0">
                <a:latin typeface="Times New Roman" charset="0"/>
                <a:ea typeface="ＭＳ Ｐゴシック" charset="0"/>
                <a:cs typeface="ＭＳ Ｐゴシック" charset="0"/>
              </a:rPr>
              <a:t>BE-38-Zechariah-126</a:t>
            </a:r>
          </a:p>
          <a:p>
            <a:pPr eaLnBrk="1" hangingPunct="1"/>
            <a:r>
              <a:rPr lang="en-US" dirty="0">
                <a:latin typeface="Calibri" panose="020F0502020204030204" pitchFamily="34" charset="0"/>
                <a:ea typeface="ＭＳ Ｐゴシック" charset="0"/>
                <a:cs typeface="Calibri" panose="020F0502020204030204" pitchFamily="34" charset="0"/>
              </a:rPr>
              <a:t>ES-13-Tribulation-19</a:t>
            </a:r>
            <a:endParaRPr lang="ar-SA"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ES-26-Restoration of Israel-299</a:t>
            </a:r>
            <a:endParaRPr lang="en-US" b="0"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OB-40-Temples-35-Expanded in 6 Separate Slides</a:t>
            </a:r>
          </a:p>
          <a:p>
            <a:pPr eaLnBrk="1" hangingPunct="1"/>
            <a:r>
              <a:rPr lang="en-US" dirty="0">
                <a:latin typeface="Calibri" panose="020F0502020204030204" pitchFamily="34" charset="0"/>
                <a:ea typeface="ＭＳ Ｐゴシック" charset="0"/>
                <a:cs typeface="Calibri" panose="020F0502020204030204" pitchFamily="34" charset="0"/>
              </a:rPr>
              <a:t>OS-26-Ezek4-24-slide 51</a:t>
            </a:r>
          </a:p>
          <a:p>
            <a:pPr eaLnBrk="1" hangingPunct="1"/>
            <a:r>
              <a:rPr lang="en-US" dirty="0">
                <a:latin typeface="Times New Roman" charset="0"/>
                <a:ea typeface="ＭＳ Ｐゴシック" charset="0"/>
                <a:cs typeface="ＭＳ Ｐゴシック" charset="0"/>
              </a:rPr>
              <a:t>OS-26-Ezek40-43-slide 86</a:t>
            </a:r>
            <a:endParaRPr lang="en-US"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OS-38-Zechariah-192</a:t>
            </a:r>
          </a:p>
          <a:p>
            <a:pPr eaLnBrk="1" hangingPunct="1"/>
            <a:r>
              <a:rPr lang="en-US" dirty="0">
                <a:latin typeface="Calibri" panose="020F0502020204030204" pitchFamily="34" charset="0"/>
                <a:ea typeface="ＭＳ Ｐゴシック" charset="0"/>
                <a:cs typeface="Calibri" panose="020F0502020204030204" pitchFamily="34" charset="0"/>
              </a:rPr>
              <a:t>LC-06-Official Presentation-49</a:t>
            </a:r>
          </a:p>
          <a:p>
            <a:pPr eaLnBrk="1" hangingPunct="1"/>
            <a:r>
              <a:rPr lang="en-US" b="1" dirty="0">
                <a:latin typeface="Calibri" panose="020F0502020204030204" pitchFamily="34" charset="0"/>
                <a:ea typeface="ＭＳ Ｐゴシック" charset="0"/>
                <a:cs typeface="Calibri" panose="020F0502020204030204" pitchFamily="34" charset="0"/>
              </a:rPr>
              <a:t>NS-01-Matt15-28-slide 136</a:t>
            </a:r>
          </a:p>
          <a:p>
            <a:pPr eaLnBrk="1" hangingPunct="1"/>
            <a:r>
              <a:rPr lang="en-US" dirty="0">
                <a:latin typeface="Calibri" panose="020F0502020204030204" pitchFamily="34" charset="0"/>
                <a:ea typeface="ＭＳ Ｐゴシック" charset="0"/>
                <a:cs typeface="Calibri" panose="020F0502020204030204" pitchFamily="34" charset="0"/>
              </a:rPr>
              <a:t>NS-03-Luke13-24-slide 111</a:t>
            </a:r>
          </a:p>
          <a:p>
            <a:pPr eaLnBrk="1" hangingPunct="1"/>
            <a:r>
              <a:rPr lang="en-US" dirty="0">
                <a:latin typeface="Calibri" panose="020F0502020204030204" pitchFamily="34" charset="0"/>
                <a:ea typeface="ＭＳ Ｐゴシック" charset="0"/>
                <a:cs typeface="Calibri" panose="020F0502020204030204" pitchFamily="34" charset="0"/>
              </a:rPr>
              <a:t>NS-Acts1-2-slide 215</a:t>
            </a:r>
          </a:p>
        </p:txBody>
      </p:sp>
    </p:spTree>
    <p:extLst>
      <p:ext uri="{BB962C8B-B14F-4D97-AF65-F5344CB8AC3E}">
        <p14:creationId xmlns:p14="http://schemas.microsoft.com/office/powerpoint/2010/main" val="11521221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0" fontAlgn="base" latinLnBrk="0" hangingPunct="0">
              <a:lnSpc>
                <a:spcPct val="100000"/>
              </a:lnSpc>
              <a:spcBef>
                <a:spcPct val="0"/>
              </a:spcBef>
              <a:spcAft>
                <a:spcPct val="0"/>
              </a:spcAft>
              <a:buClrTx/>
              <a:buSzTx/>
              <a:buFontTx/>
              <a:buNone/>
              <a:tabLst/>
              <a:defRPr/>
            </a:pPr>
            <a:fld id="{14D556FE-43CB-FE41-8242-19285ACB6EAF}"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457200" rtl="0" eaLnBrk="0" fontAlgn="base" latinLnBrk="0" hangingPunct="0">
                <a:lnSpc>
                  <a:spcPct val="100000"/>
                </a:lnSpc>
                <a:spcBef>
                  <a:spcPct val="0"/>
                </a:spcBef>
                <a:spcAft>
                  <a:spcPct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3654637869"/>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50CEF-0FF9-CE54-9259-236E9AA0171F}"/>
            </a:ext>
          </a:extLst>
        </p:cNvPr>
        <p:cNvGrpSpPr/>
        <p:nvPr/>
      </p:nvGrpSpPr>
      <p:grpSpPr>
        <a:xfrm>
          <a:off x="0" y="0"/>
          <a:ext cx="0" cy="0"/>
          <a:chOff x="0" y="0"/>
          <a:chExt cx="0" cy="0"/>
        </a:xfrm>
      </p:grpSpPr>
      <p:sp>
        <p:nvSpPr>
          <p:cNvPr id="163841" name="Rectangle 7">
            <a:extLst>
              <a:ext uri="{FF2B5EF4-FFF2-40B4-BE49-F238E27FC236}">
                <a16:creationId xmlns:a16="http://schemas.microsoft.com/office/drawing/2014/main" id="{75581498-1348-8174-F285-29969A620869}"/>
              </a:ext>
            </a:extLst>
          </p:cNvPr>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40EB220-26F6-7941-A28D-F1ABBEA266D3}" type="slidenum">
              <a:rPr kumimoji="0" lang="en-US" sz="1200" b="0" i="0" u="none" strike="noStrike" kern="1200" cap="none" spc="0" normalizeH="0" baseline="0" noProof="0">
                <a:ln>
                  <a:noFill/>
                </a:ln>
                <a:solidFill>
                  <a:srgbClr val="000000"/>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220</a:t>
            </a:fld>
            <a:endParaRPr kumimoji="0" lang="en-US" sz="1200" b="0" i="0" u="none" strike="noStrike" kern="1200" cap="none" spc="0" normalizeH="0" baseline="0" noProof="0">
              <a:ln>
                <a:noFill/>
              </a:ln>
              <a:solidFill>
                <a:srgbClr val="000000"/>
              </a:solidFill>
              <a:effectLst/>
              <a:uLnTx/>
              <a:uFillTx/>
              <a:latin typeface="Arial" charset="0"/>
              <a:ea typeface="ＭＳ Ｐゴシック" charset="0"/>
            </a:endParaRPr>
          </a:p>
        </p:txBody>
      </p:sp>
      <p:sp>
        <p:nvSpPr>
          <p:cNvPr id="163842" name="Rectangle 1026">
            <a:extLst>
              <a:ext uri="{FF2B5EF4-FFF2-40B4-BE49-F238E27FC236}">
                <a16:creationId xmlns:a16="http://schemas.microsoft.com/office/drawing/2014/main" id="{BF4AB9F2-A852-B0D2-7D61-D1D93A096ED1}"/>
              </a:ext>
            </a:extLst>
          </p:cNvPr>
          <p:cNvSpPr>
            <a:spLocks noGrp="1" noRot="1" noChangeAspect="1" noChangeArrowheads="1"/>
          </p:cNvSpPr>
          <p:nvPr>
            <p:ph type="sldImg"/>
          </p:nvPr>
        </p:nvSpPr>
        <p:spPr>
          <a:solidFill>
            <a:srgbClr val="FFFFFF"/>
          </a:solidFill>
          <a:ln/>
        </p:spPr>
      </p:sp>
      <p:sp>
        <p:nvSpPr>
          <p:cNvPr id="163843" name="Rectangle 1027">
            <a:extLst>
              <a:ext uri="{FF2B5EF4-FFF2-40B4-BE49-F238E27FC236}">
                <a16:creationId xmlns:a16="http://schemas.microsoft.com/office/drawing/2014/main" id="{978E1E56-5462-8FFA-66E7-86AE854BE406}"/>
              </a:ext>
            </a:extLst>
          </p:cNvPr>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dirty="0">
                <a:latin typeface="Times New Roman" charset="0"/>
                <a:ea typeface="ＭＳ Ｐゴシック" charset="0"/>
                <a:cs typeface="ＭＳ Ｐゴシック" charset="0"/>
              </a:rPr>
              <a:t>The Mount of Olives repeatedly plays a vital role in biblical prophecy. Ezekiel last saw the glory of God leave the temple and land on this mount. More than 500 years later, some Galilean Jews last proclaimed Jesus as Messiah on the Mount of Olives at the Triumphal Entry (Luke 19:37) days before Jerusalem's leaders had him crucified, but Christ rose and returned to the Mount of Olives and ascended from there (Acts 1:10). The next time Jesus will be seen on earth is at this same Mount of Olives (Acts 1:11)!</a:t>
            </a:r>
          </a:p>
          <a:p>
            <a:pPr eaLnBrk="1" hangingPunct="1"/>
            <a:r>
              <a:rPr lang="en-US" dirty="0">
                <a:latin typeface="Calibri" panose="020F0502020204030204" pitchFamily="34" charset="0"/>
                <a:ea typeface="ＭＳ Ｐゴシック" charset="0"/>
                <a:cs typeface="Calibri" panose="020F0502020204030204" pitchFamily="34" charset="0"/>
              </a:rPr>
              <a:t>The Kidron Valley below the mount is likely the Valley of Jehoshaphat, where Jesus will judge the nations (Joel 3).</a:t>
            </a:r>
          </a:p>
          <a:p>
            <a:pPr eaLnBrk="1" hangingPunct="1"/>
            <a:r>
              <a:rPr lang="en-US" dirty="0">
                <a:latin typeface="Calibri" panose="020F0502020204030204" pitchFamily="34" charset="0"/>
                <a:ea typeface="ＭＳ Ｐゴシック" charset="0"/>
                <a:cs typeface="Calibri" panose="020F0502020204030204" pitchFamily="34" charset="0"/>
              </a:rPr>
              <a:t>_____________</a:t>
            </a:r>
          </a:p>
          <a:p>
            <a:pPr eaLnBrk="1" hangingPunct="1"/>
            <a:r>
              <a:rPr lang="en-US" b="1" dirty="0">
                <a:latin typeface="Calibri" panose="020F0502020204030204" pitchFamily="34" charset="0"/>
                <a:ea typeface="ＭＳ Ｐゴシック" charset="0"/>
                <a:cs typeface="Calibri" panose="020F0502020204030204" pitchFamily="34" charset="0"/>
              </a:rPr>
              <a:t>Common-400</a:t>
            </a:r>
          </a:p>
          <a:p>
            <a:pPr eaLnBrk="1" hangingPunct="1"/>
            <a:r>
              <a:rPr lang="en-US" dirty="0">
                <a:latin typeface="Times New Roman" charset="0"/>
                <a:ea typeface="ＭＳ Ｐゴシック" charset="0"/>
                <a:cs typeface="ＭＳ Ｐゴシック" charset="0"/>
              </a:rPr>
              <a:t>BE-38-Zechariah-126</a:t>
            </a:r>
          </a:p>
          <a:p>
            <a:pPr eaLnBrk="1" hangingPunct="1"/>
            <a:r>
              <a:rPr lang="en-US" dirty="0">
                <a:latin typeface="Calibri" panose="020F0502020204030204" pitchFamily="34" charset="0"/>
                <a:ea typeface="ＭＳ Ｐゴシック" charset="0"/>
                <a:cs typeface="Calibri" panose="020F0502020204030204" pitchFamily="34" charset="0"/>
              </a:rPr>
              <a:t>ES-13-Tribulation-19</a:t>
            </a:r>
            <a:endParaRPr lang="ar-SA"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ES-26-Restoration of Israel-299</a:t>
            </a:r>
            <a:endParaRPr lang="en-US" b="0"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OB-40-Temples-35-Expanded in 6 Separate Slides</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latin typeface="Calibri" panose="020F0502020204030204" pitchFamily="34" charset="0"/>
                <a:ea typeface="ＭＳ Ｐゴシック" charset="0"/>
                <a:cs typeface="Calibri" panose="020F0502020204030204" pitchFamily="34" charset="0"/>
              </a:rPr>
              <a:t>OS-26-Ezek4-24-slide 52</a:t>
            </a:r>
          </a:p>
          <a:p>
            <a:pPr marL="0" marR="0" lvl="0" indent="0" algn="l" defTabSz="449263" rtl="0" eaLnBrk="1" fontAlgn="base" latinLnBrk="0" hangingPunct="1">
              <a:lnSpc>
                <a:spcPct val="100000"/>
              </a:lnSpc>
              <a:spcBef>
                <a:spcPct val="30000"/>
              </a:spcBef>
              <a:spcAft>
                <a:spcPct val="0"/>
              </a:spcAft>
              <a:buClr>
                <a:srgbClr val="000000"/>
              </a:buClr>
              <a:buSzPct val="100000"/>
              <a:buFont typeface="Times New Roman" charset="0"/>
              <a:buNone/>
              <a:tabLst/>
              <a:defRPr/>
            </a:pPr>
            <a:r>
              <a:rPr lang="en-US" dirty="0">
                <a:latin typeface="Times New Roman" charset="0"/>
                <a:ea typeface="ＭＳ Ｐゴシック" charset="0"/>
                <a:cs typeface="ＭＳ Ｐゴシック" charset="0"/>
              </a:rPr>
              <a:t>OS-26-Ezek40-43-slide 86</a:t>
            </a:r>
            <a:endParaRPr lang="en-US" dirty="0">
              <a:latin typeface="Calibri" panose="020F0502020204030204" pitchFamily="34" charset="0"/>
              <a:ea typeface="ＭＳ Ｐゴシック" charset="0"/>
              <a:cs typeface="Calibri" panose="020F0502020204030204" pitchFamily="34" charset="0"/>
            </a:endParaRPr>
          </a:p>
          <a:p>
            <a:pPr eaLnBrk="1" hangingPunct="1"/>
            <a:r>
              <a:rPr lang="en-US" b="1" dirty="0">
                <a:latin typeface="Calibri" panose="020F0502020204030204" pitchFamily="34" charset="0"/>
                <a:ea typeface="ＭＳ Ｐゴシック" charset="0"/>
                <a:cs typeface="Calibri" panose="020F0502020204030204" pitchFamily="34" charset="0"/>
              </a:rPr>
              <a:t>OS-38-Zechariah-193</a:t>
            </a:r>
          </a:p>
          <a:p>
            <a:pPr eaLnBrk="1" hangingPunct="1"/>
            <a:r>
              <a:rPr lang="en-US" dirty="0">
                <a:latin typeface="Calibri" panose="020F0502020204030204" pitchFamily="34" charset="0"/>
                <a:ea typeface="ＭＳ Ｐゴシック" charset="0"/>
                <a:cs typeface="Calibri" panose="020F0502020204030204" pitchFamily="34" charset="0"/>
              </a:rPr>
              <a:t>LC-06-Official Presentation-49</a:t>
            </a:r>
          </a:p>
          <a:p>
            <a:pPr eaLnBrk="1" hangingPunct="1"/>
            <a:r>
              <a:rPr lang="en-US" b="1" dirty="0">
                <a:latin typeface="Calibri" panose="020F0502020204030204" pitchFamily="34" charset="0"/>
                <a:ea typeface="ＭＳ Ｐゴシック" charset="0"/>
                <a:cs typeface="Calibri" panose="020F0502020204030204" pitchFamily="34" charset="0"/>
              </a:rPr>
              <a:t>NS-01-Matt15-28-slide 136</a:t>
            </a:r>
          </a:p>
          <a:p>
            <a:pPr eaLnBrk="1" hangingPunct="1"/>
            <a:r>
              <a:rPr lang="en-US" dirty="0">
                <a:latin typeface="Calibri" panose="020F0502020204030204" pitchFamily="34" charset="0"/>
                <a:ea typeface="ＭＳ Ｐゴシック" charset="0"/>
                <a:cs typeface="Calibri" panose="020F0502020204030204" pitchFamily="34" charset="0"/>
              </a:rPr>
              <a:t>NS-03-Luke13-24-slide 111</a:t>
            </a:r>
          </a:p>
          <a:p>
            <a:pPr eaLnBrk="1" hangingPunct="1"/>
            <a:r>
              <a:rPr lang="en-US" dirty="0">
                <a:latin typeface="Calibri" panose="020F0502020204030204" pitchFamily="34" charset="0"/>
                <a:ea typeface="ＭＳ Ｐゴシック" charset="0"/>
                <a:cs typeface="Calibri" panose="020F0502020204030204" pitchFamily="34" charset="0"/>
              </a:rPr>
              <a:t>NS-Acts1-2-slide 215</a:t>
            </a:r>
          </a:p>
        </p:txBody>
      </p:sp>
    </p:spTree>
    <p:extLst>
      <p:ext uri="{BB962C8B-B14F-4D97-AF65-F5344CB8AC3E}">
        <p14:creationId xmlns:p14="http://schemas.microsoft.com/office/powerpoint/2010/main" val="164331622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221</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lang="en-US" dirty="0">
                <a:cs typeface="ＭＳ Ｐゴシック" charset="0"/>
              </a:rPr>
              <a:t>How are you testifying to what Jesus has done for you while you wait for his return?</a:t>
            </a:r>
          </a:p>
          <a:p>
            <a:r>
              <a:rPr lang="en-US" dirty="0">
                <a:cs typeface="ＭＳ Ｐゴシック" charset="0"/>
              </a:rPr>
              <a:t>Do you talk to people about Christ?</a:t>
            </a:r>
          </a:p>
          <a:p>
            <a:r>
              <a:rPr lang="en-US" dirty="0">
                <a:cs typeface="ＭＳ Ｐゴシック" charset="0"/>
              </a:rPr>
              <a:t>Don’t just wait without a gait. Keep walking and witnessing. </a:t>
            </a:r>
          </a:p>
          <a:p>
            <a:r>
              <a:rPr lang="en-US" dirty="0">
                <a:cs typeface="ＭＳ Ｐゴシック" charset="0"/>
              </a:rPr>
              <a:t>Besides witnessing, what is the other way to wait expectantly?)</a:t>
            </a:r>
          </a:p>
          <a:p>
            <a:r>
              <a:rPr lang="en-US" dirty="0">
                <a:cs typeface="ＭＳ Ｐゴシック" charset="0"/>
              </a:rPr>
              <a:t>• While you wait, pray (1:12-26).</a:t>
            </a:r>
          </a:p>
          <a:p>
            <a:r>
              <a:rPr lang="en-US" dirty="0">
                <a:cs typeface="ＭＳ Ｐゴシック" charset="0"/>
              </a:rPr>
              <a:t>[Don’t be paralyzed by inaction—be prayerful with action.]</a:t>
            </a:r>
          </a:p>
          <a:p>
            <a:endParaRPr lang="en-US" dirty="0">
              <a:cs typeface="ＭＳ Ｐゴシック" charset="0"/>
            </a:endParaRPr>
          </a:p>
        </p:txBody>
      </p:sp>
    </p:spTree>
    <p:extLst>
      <p:ext uri="{BB962C8B-B14F-4D97-AF65-F5344CB8AC3E}">
        <p14:creationId xmlns:p14="http://schemas.microsoft.com/office/powerpoint/2010/main" val="2137317012"/>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222</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lang="en-US" dirty="0"/>
              <a:t>The believers gathered to pray for their ministry (1:12-14).</a:t>
            </a:r>
          </a:p>
          <a:p>
            <a:r>
              <a:rPr lang="en-US" dirty="0"/>
              <a:t>Like them, we also meet in an Upper Room!</a:t>
            </a:r>
          </a:p>
        </p:txBody>
      </p:sp>
    </p:spTree>
    <p:extLst>
      <p:ext uri="{BB962C8B-B14F-4D97-AF65-F5344CB8AC3E}">
        <p14:creationId xmlns:p14="http://schemas.microsoft.com/office/powerpoint/2010/main" val="3659799462"/>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223</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lang="en-US" dirty="0"/>
              <a:t>Is the prayer of the disciples an example for us to follow (12)? Why not? Next week in </a:t>
            </a:r>
            <a:r>
              <a:rPr lang="ar-SA" dirty="0"/>
              <a:t>أعمال الرسل</a:t>
            </a:r>
            <a:r>
              <a:rPr lang="en-US" dirty="0"/>
              <a:t> 2 we will see the amazing result!</a:t>
            </a:r>
          </a:p>
          <a:p>
            <a:endParaRPr lang="en-US" dirty="0"/>
          </a:p>
        </p:txBody>
      </p:sp>
    </p:spTree>
    <p:extLst>
      <p:ext uri="{BB962C8B-B14F-4D97-AF65-F5344CB8AC3E}">
        <p14:creationId xmlns:p14="http://schemas.microsoft.com/office/powerpoint/2010/main" val="1475812459"/>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224</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p>
        </p:txBody>
      </p:sp>
    </p:spTree>
    <p:extLst>
      <p:ext uri="{BB962C8B-B14F-4D97-AF65-F5344CB8AC3E}">
        <p14:creationId xmlns:p14="http://schemas.microsoft.com/office/powerpoint/2010/main" val="4095734504"/>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225</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lang="en-US" sz="1200" kern="1200" dirty="0">
                <a:solidFill>
                  <a:schemeClr val="tx1"/>
                </a:solidFill>
                <a:effectLst/>
                <a:latin typeface="+mn-lt"/>
                <a:ea typeface="+mn-ea"/>
                <a:cs typeface="+mn-cs"/>
              </a:rPr>
              <a:t>Peter followed God’s leading to replace Judas with Matthias (1:15-26).</a:t>
            </a:r>
            <a:r>
              <a:rPr lang="en-US" dirty="0">
                <a:effectLst/>
              </a:rPr>
              <a:t> </a:t>
            </a:r>
          </a:p>
          <a:p>
            <a:r>
              <a:rPr lang="en-US" dirty="0"/>
              <a:t>Did the disciples do the right thing by replacing Judas (12-26)? </a:t>
            </a:r>
          </a:p>
          <a:p>
            <a:r>
              <a:rPr lang="en-US" dirty="0"/>
              <a:t>The text strongly implies that it was proper, as Jesus said that the rule over Israel would need the 12 apostles (Matt 19:28). Paul saw himself as distinct from this group and it is an argument from silence to say that we never hear of Matthias again, as we only hear of Peter and James again!</a:t>
            </a:r>
          </a:p>
          <a:p>
            <a:r>
              <a:rPr lang="en-US" dirty="0"/>
              <a:t>But </a:t>
            </a:r>
            <a:r>
              <a:rPr lang="ar-SA" dirty="0"/>
              <a:t>أعمال الرسل</a:t>
            </a:r>
            <a:r>
              <a:rPr lang="en-US" dirty="0"/>
              <a:t> never records other disciples ever being replaced as they died off.</a:t>
            </a:r>
          </a:p>
          <a:p>
            <a:endParaRPr lang="en-US" dirty="0"/>
          </a:p>
        </p:txBody>
      </p:sp>
    </p:spTree>
    <p:extLst>
      <p:ext uri="{BB962C8B-B14F-4D97-AF65-F5344CB8AC3E}">
        <p14:creationId xmlns:p14="http://schemas.microsoft.com/office/powerpoint/2010/main" val="2295706500"/>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226</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lang="en-US" dirty="0"/>
              <a:t>Was the casting of lots an indication that we should make decisions in the same way (26)? </a:t>
            </a:r>
          </a:p>
        </p:txBody>
      </p:sp>
    </p:spTree>
    <p:extLst>
      <p:ext uri="{BB962C8B-B14F-4D97-AF65-F5344CB8AC3E}">
        <p14:creationId xmlns:p14="http://schemas.microsoft.com/office/powerpoint/2010/main" val="3304396236"/>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227</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lang="en-US" dirty="0"/>
              <a:t>This only describes what they did rather than telling us what we should do as we do not see it practiced again or ever commanded. </a:t>
            </a:r>
          </a:p>
          <a:p>
            <a:r>
              <a:rPr lang="en-US" dirty="0"/>
              <a:t>Maybe the fact that Matthias is never heard about again shows this practice was not significant.</a:t>
            </a:r>
          </a:p>
          <a:p>
            <a:endParaRPr lang="en-US" dirty="0"/>
          </a:p>
        </p:txBody>
      </p:sp>
    </p:spTree>
    <p:extLst>
      <p:ext uri="{BB962C8B-B14F-4D97-AF65-F5344CB8AC3E}">
        <p14:creationId xmlns:p14="http://schemas.microsoft.com/office/powerpoint/2010/main" val="2774420878"/>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228</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lang="en-US" dirty="0">
                <a:cs typeface="ＭＳ Ｐゴシック" charset="0"/>
              </a:rPr>
              <a:t>What does active waiting in prayer look like for you?</a:t>
            </a:r>
          </a:p>
          <a:p>
            <a:r>
              <a:rPr lang="en-US" dirty="0">
                <a:cs typeface="ＭＳ Ｐゴシック" charset="0"/>
              </a:rPr>
              <a:t>What have you given up praying for? Why?</a:t>
            </a:r>
          </a:p>
          <a:p>
            <a:r>
              <a:rPr lang="en-US" dirty="0">
                <a:cs typeface="ＭＳ Ｐゴシック" charset="0"/>
              </a:rPr>
              <a:t>God moved me to wait in prayer for my step-father, who was probably the most resistant person I have known. Talk about waiting! I prayed for him for 47 years until in 2020 he finally trusted Christ with me the last time I saw him—just three months before he faced God.</a:t>
            </a:r>
          </a:p>
          <a:p>
            <a:endParaRPr lang="en-US" dirty="0">
              <a:cs typeface="ＭＳ Ｐゴシック" charset="0"/>
            </a:endParaRPr>
          </a:p>
        </p:txBody>
      </p:sp>
    </p:spTree>
    <p:extLst>
      <p:ext uri="{BB962C8B-B14F-4D97-AF65-F5344CB8AC3E}">
        <p14:creationId xmlns:p14="http://schemas.microsoft.com/office/powerpoint/2010/main" val="2729997992"/>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229</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marL="0" marR="0" lvl="0" indent="0" algn="l" defTabSz="457177"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(So back to our original question: How can you wait expectantly in the Spirit?)</a:t>
            </a:r>
          </a:p>
          <a:p>
            <a:endParaRPr lang="en-US" dirty="0">
              <a:cs typeface="ＭＳ Ｐゴシック" charset="0"/>
            </a:endParaRPr>
          </a:p>
        </p:txBody>
      </p:sp>
    </p:spTree>
    <p:extLst>
      <p:ext uri="{BB962C8B-B14F-4D97-AF65-F5344CB8AC3E}">
        <p14:creationId xmlns:p14="http://schemas.microsoft.com/office/powerpoint/2010/main" val="13642743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3"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DBB0038D-F65F-6D4D-B63B-BC2A7ED7CF7B}" type="slidenum">
              <a:rPr lang="en-US" sz="1200"/>
              <a:pPr eaLnBrk="1" hangingPunct="1"/>
              <a:t>21</a:t>
            </a:fld>
            <a:endParaRPr lang="en-US" sz="1200"/>
          </a:p>
        </p:txBody>
      </p:sp>
      <p:sp>
        <p:nvSpPr>
          <p:cNvPr id="218114" name="Rectangle 2"/>
          <p:cNvSpPr>
            <a:spLocks noGrp="1" noRot="1" noChangeAspect="1" noChangeArrowheads="1" noTextEdit="1"/>
          </p:cNvSpPr>
          <p:nvPr>
            <p:ph type="sldImg"/>
          </p:nvPr>
        </p:nvSpPr>
        <p:spPr>
          <a:xfrm>
            <a:off x="1143000" y="685800"/>
            <a:ext cx="4572000" cy="3429000"/>
          </a:xfrm>
          <a:ln/>
        </p:spPr>
      </p:sp>
      <p:sp>
        <p:nvSpPr>
          <p:cNvPr id="218115" name="Rectangle 3"/>
          <p:cNvSpPr>
            <a:spLocks noGrp="1" noChangeArrowheads="1"/>
          </p:cNvSpPr>
          <p:nvPr>
            <p:ph type="body" idx="1"/>
          </p:nvPr>
        </p:nvSpPr>
        <p:spPr>
          <a:noFill/>
          <a:ln w="9525"/>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230</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lang="en-US" sz="1200" kern="1200" dirty="0">
                <a:solidFill>
                  <a:schemeClr val="tx1"/>
                </a:solidFill>
                <a:effectLst/>
                <a:latin typeface="+mn-lt"/>
                <a:ea typeface="+mn-ea"/>
                <a:cs typeface="+mn-cs"/>
              </a:rPr>
              <a:t>Put wait in your gait!</a:t>
            </a:r>
            <a:r>
              <a:rPr lang="en-US" dirty="0">
                <a:effectLst/>
              </a:rPr>
              <a:t> </a:t>
            </a:r>
            <a:endParaRPr lang="en-US" dirty="0">
              <a:cs typeface="ＭＳ Ｐゴシック" charset="0"/>
            </a:endParaRPr>
          </a:p>
        </p:txBody>
      </p:sp>
    </p:spTree>
    <p:extLst>
      <p:ext uri="{BB962C8B-B14F-4D97-AF65-F5344CB8AC3E}">
        <p14:creationId xmlns:p14="http://schemas.microsoft.com/office/powerpoint/2010/main" val="181032337"/>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98944D-064C-0493-C3BD-1781159FCDED}"/>
            </a:ext>
          </a:extLst>
        </p:cNvPr>
        <p:cNvGrpSpPr/>
        <p:nvPr/>
      </p:nvGrpSpPr>
      <p:grpSpPr>
        <a:xfrm>
          <a:off x="0" y="0"/>
          <a:ext cx="0" cy="0"/>
          <a:chOff x="0" y="0"/>
          <a:chExt cx="0" cy="0"/>
        </a:xfrm>
      </p:grpSpPr>
      <p:sp>
        <p:nvSpPr>
          <p:cNvPr id="162817" name="Rectangle 7">
            <a:extLst>
              <a:ext uri="{FF2B5EF4-FFF2-40B4-BE49-F238E27FC236}">
                <a16:creationId xmlns:a16="http://schemas.microsoft.com/office/drawing/2014/main" id="{EE8CAF50-1A29-720E-853C-1DEADE54A864}"/>
              </a:ext>
            </a:extLst>
          </p:cNvPr>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231</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a:extLst>
              <a:ext uri="{FF2B5EF4-FFF2-40B4-BE49-F238E27FC236}">
                <a16:creationId xmlns:a16="http://schemas.microsoft.com/office/drawing/2014/main" id="{4B18DF8E-18B7-1D77-D3EC-C73B908425EE}"/>
              </a:ext>
            </a:extLst>
          </p:cNvPr>
          <p:cNvSpPr>
            <a:spLocks noGrp="1" noRot="1" noChangeAspect="1" noChangeArrowheads="1"/>
          </p:cNvSpPr>
          <p:nvPr>
            <p:ph type="sldImg"/>
          </p:nvPr>
        </p:nvSpPr>
        <p:spPr>
          <a:solidFill>
            <a:srgbClr val="FFFFFF"/>
          </a:solidFill>
          <a:ln/>
        </p:spPr>
      </p:sp>
      <p:sp>
        <p:nvSpPr>
          <p:cNvPr id="162819" name="Rectangle 1027">
            <a:extLst>
              <a:ext uri="{FF2B5EF4-FFF2-40B4-BE49-F238E27FC236}">
                <a16:creationId xmlns:a16="http://schemas.microsoft.com/office/drawing/2014/main" id="{F6FF24D6-BAD2-97ED-45D9-1D759468B7B1}"/>
              </a:ext>
            </a:extLst>
          </p:cNvPr>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lang="en-US" dirty="0">
                <a:cs typeface="ＭＳ Ｐゴシック" charset="0"/>
              </a:rPr>
              <a:t>How are you testifying to what Jesus has done for you while you wait for his return?</a:t>
            </a:r>
          </a:p>
          <a:p>
            <a:r>
              <a:rPr lang="en-US" dirty="0">
                <a:cs typeface="ＭＳ Ｐゴシック" charset="0"/>
              </a:rPr>
              <a:t>Do you talk to people about Christ?</a:t>
            </a:r>
          </a:p>
          <a:p>
            <a:r>
              <a:rPr lang="en-US" dirty="0">
                <a:cs typeface="ＭＳ Ｐゴシック" charset="0"/>
              </a:rPr>
              <a:t>Don’t just wait without a gait. Keep walking and witnessing. </a:t>
            </a:r>
          </a:p>
          <a:p>
            <a:r>
              <a:rPr lang="en-US" dirty="0">
                <a:cs typeface="ＭＳ Ｐゴシック" charset="0"/>
              </a:rPr>
              <a:t>Besides witnessing, what is the other way to wait expectantly?)</a:t>
            </a:r>
          </a:p>
          <a:p>
            <a:r>
              <a:rPr lang="en-US" dirty="0">
                <a:cs typeface="ＭＳ Ｐゴシック" charset="0"/>
              </a:rPr>
              <a:t>• While you wait, pray (1:12-26).</a:t>
            </a:r>
          </a:p>
          <a:p>
            <a:r>
              <a:rPr lang="en-US" dirty="0">
                <a:cs typeface="ＭＳ Ｐゴシック" charset="0"/>
              </a:rPr>
              <a:t>[Don’t be paralyzed by inaction—be prayerful with action.]</a:t>
            </a:r>
          </a:p>
          <a:p>
            <a:endParaRPr lang="en-US" dirty="0">
              <a:cs typeface="ＭＳ Ｐゴシック" charset="0"/>
            </a:endParaRPr>
          </a:p>
        </p:txBody>
      </p:sp>
    </p:spTree>
    <p:extLst>
      <p:ext uri="{BB962C8B-B14F-4D97-AF65-F5344CB8AC3E}">
        <p14:creationId xmlns:p14="http://schemas.microsoft.com/office/powerpoint/2010/main" val="2587256189"/>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232</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lang="en-US" sz="1200" b="1" kern="1200" dirty="0">
                <a:solidFill>
                  <a:schemeClr val="tx1"/>
                </a:solidFill>
                <a:effectLst/>
                <a:latin typeface="Arial" panose="020B0604020202020204" pitchFamily="34" charset="0"/>
                <a:ea typeface="ＭＳ Ｐゴシック" pitchFamily="-108" charset="-128"/>
                <a:cs typeface="Arial" panose="020B0604020202020204" pitchFamily="34" charset="0"/>
              </a:rPr>
              <a:t>It’s not hard to witness to what you have seen—</a:t>
            </a:r>
            <a:r>
              <a:rPr lang="en-SG" b="1" dirty="0">
                <a:effectLst/>
                <a:latin typeface="Arial" panose="020B0604020202020204" pitchFamily="34" charset="0"/>
                <a:cs typeface="Arial" panose="020B0604020202020204" pitchFamily="34" charset="0"/>
              </a:rPr>
              <a:t> </a:t>
            </a: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52185766"/>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233</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p>
        </p:txBody>
      </p:sp>
    </p:spTree>
    <p:extLst>
      <p:ext uri="{BB962C8B-B14F-4D97-AF65-F5344CB8AC3E}">
        <p14:creationId xmlns:p14="http://schemas.microsoft.com/office/powerpoint/2010/main" val="2489791110"/>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234</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p>
        </p:txBody>
      </p:sp>
    </p:spTree>
    <p:extLst>
      <p:ext uri="{BB962C8B-B14F-4D97-AF65-F5344CB8AC3E}">
        <p14:creationId xmlns:p14="http://schemas.microsoft.com/office/powerpoint/2010/main" val="3691484018"/>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1"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5A298F9-C455-DB44-9C4A-4E679FFA7C75}" type="slidenum">
              <a:rPr kumimoji="0" lang="en-GB"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235</a:t>
            </a:fld>
            <a:endParaRPr kumimoji="0" lang="en-GB"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291842" name="Rectangle 2"/>
          <p:cNvSpPr>
            <a:spLocks noGrp="1" noRot="1" noChangeAspect="1" noChangeArrowheads="1" noTextEdit="1"/>
          </p:cNvSpPr>
          <p:nvPr>
            <p:ph type="sldImg"/>
          </p:nvPr>
        </p:nvSpPr>
        <p:spPr>
          <a:xfrm>
            <a:off x="1143000" y="685800"/>
            <a:ext cx="4572000" cy="3429000"/>
          </a:xfrm>
          <a:solidFill>
            <a:srgbClr val="FFFFFF"/>
          </a:solidFill>
          <a:ln/>
        </p:spPr>
      </p:sp>
      <p:sp>
        <p:nvSpPr>
          <p:cNvPr id="291843"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Times New Roman" charset="0"/>
            </a:endParaRPr>
          </a:p>
        </p:txBody>
      </p:sp>
    </p:spTree>
    <p:extLst>
      <p:ext uri="{BB962C8B-B14F-4D97-AF65-F5344CB8AC3E}">
        <p14:creationId xmlns:p14="http://schemas.microsoft.com/office/powerpoint/2010/main" val="2231925835"/>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6A2EDCEA-0CB3-DA48-9F73-F780BAA943B6}" type="slidenum">
              <a:rPr lang="en-US" sz="1200">
                <a:solidFill>
                  <a:srgbClr val="000000"/>
                </a:solidFill>
              </a:rPr>
              <a:pPr eaLnBrk="1" hangingPunct="1"/>
              <a:t>237</a:t>
            </a:fld>
            <a:endParaRPr lang="en-US" sz="1200">
              <a:solidFill>
                <a:srgbClr val="000000"/>
              </a:solidFill>
            </a:endParaRPr>
          </a:p>
        </p:txBody>
      </p:sp>
      <p:sp>
        <p:nvSpPr>
          <p:cNvPr id="100354" name="Rectangle 2"/>
          <p:cNvSpPr>
            <a:spLocks noGrp="1" noRot="1" noChangeAspect="1" noChangeArrowheads="1"/>
          </p:cNvSpPr>
          <p:nvPr>
            <p:ph type="sldImg"/>
          </p:nvPr>
        </p:nvSpPr>
        <p:spPr>
          <a:solidFill>
            <a:srgbClr val="FFFFFF"/>
          </a:solidFill>
          <a:ln/>
        </p:spPr>
      </p:sp>
      <p:sp>
        <p:nvSpPr>
          <p:cNvPr id="100355"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sz="1200" b="1" dirty="0">
                <a:solidFill>
                  <a:srgbClr val="FFFFFF"/>
                </a:solidFill>
                <a:latin typeface="Arial" panose="020B0604020202020204" pitchFamily="34" charset="0"/>
                <a:ea typeface="ＭＳ Ｐゴシック" charset="0"/>
              </a:rPr>
              <a:t>NP NT Preaching (np) Arabic</a:t>
            </a:r>
            <a:endParaRPr lang="en-US" b="1" dirty="0">
              <a:latin typeface="Arial" panose="020B0604020202020204" pitchFamily="34" charset="0"/>
              <a:ea typeface="ＭＳ Ｐゴシック" charset="0"/>
              <a:cs typeface="ＭＳ Ｐゴシック" charset="0"/>
            </a:endParaRPr>
          </a:p>
        </p:txBody>
      </p:sp>
    </p:spTree>
    <p:extLst>
      <p:ext uri="{BB962C8B-B14F-4D97-AF65-F5344CB8AC3E}">
        <p14:creationId xmlns:p14="http://schemas.microsoft.com/office/powerpoint/2010/main" val="913992999"/>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Arial" panose="020B0604020202020204" pitchFamily="34" charset="0"/>
                <a:ea typeface="ＭＳ Ｐゴシック" pitchFamily="-108" charset="-128"/>
                <a:cs typeface="Arial" panose="020B0604020202020204" pitchFamily="34" charset="0"/>
              </a:rPr>
              <a:t>The Spirit then gathered them to start the Church (</a:t>
            </a:r>
            <a:r>
              <a:rPr lang="ar-SA" sz="1200" b="1" kern="1200" dirty="0">
                <a:solidFill>
                  <a:schemeClr val="tx1"/>
                </a:solidFill>
                <a:effectLst/>
                <a:latin typeface="Arial" panose="020B0604020202020204" pitchFamily="34" charset="0"/>
                <a:ea typeface="ＭＳ Ｐゴシック" pitchFamily="-108" charset="-128"/>
                <a:cs typeface="Arial" panose="020B0604020202020204" pitchFamily="34" charset="0"/>
              </a:rPr>
              <a:t>أعمال الرسل</a:t>
            </a:r>
            <a:r>
              <a:rPr lang="en-US" sz="1200" b="1" kern="1200" dirty="0">
                <a:solidFill>
                  <a:schemeClr val="tx1"/>
                </a:solidFill>
                <a:effectLst/>
                <a:latin typeface="Arial" panose="020B0604020202020204" pitchFamily="34" charset="0"/>
                <a:ea typeface="ＭＳ Ｐゴシック" pitchFamily="-108" charset="-128"/>
                <a:cs typeface="Arial" panose="020B0604020202020204" pitchFamily="34" charset="0"/>
              </a:rPr>
              <a:t> 2).</a:t>
            </a:r>
            <a:endParaRPr lang="en-SG" sz="1200" b="1" kern="1200" dirty="0">
              <a:solidFill>
                <a:schemeClr val="tx1"/>
              </a:solidFill>
              <a:effectLst/>
              <a:latin typeface="Arial" panose="020B0604020202020204" pitchFamily="34" charset="0"/>
              <a:ea typeface="ＭＳ Ｐゴシック" pitchFamily="-108" charset="-128"/>
              <a:cs typeface="Arial" panose="020B0604020202020204" pitchFamily="34" charset="0"/>
            </a:endParaRPr>
          </a:p>
          <a:p>
            <a:endParaRPr lang="en-US"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BE214180-5406-EF4C-AD35-7EED0A3F4350}" type="slidenum">
              <a:rPr lang="en-US" smtClean="0"/>
              <a:pPr>
                <a:defRPr/>
              </a:pPr>
              <a:t>238</a:t>
            </a:fld>
            <a:endParaRPr lang="en-US"/>
          </a:p>
        </p:txBody>
      </p:sp>
    </p:spTree>
    <p:extLst>
      <p:ext uri="{BB962C8B-B14F-4D97-AF65-F5344CB8AC3E}">
        <p14:creationId xmlns:p14="http://schemas.microsoft.com/office/powerpoint/2010/main" val="2442574789"/>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4A28C9AB-5814-BA4F-84A6-C6DECF72119E}"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239</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56322" name="Rectangle 1026"/>
          <p:cNvSpPr>
            <a:spLocks noGrp="1" noRot="1" noChangeAspect="1" noChangeArrowheads="1"/>
          </p:cNvSpPr>
          <p:nvPr>
            <p:ph type="sldImg"/>
          </p:nvPr>
        </p:nvSpPr>
        <p:spPr>
          <a:solidFill>
            <a:srgbClr val="FFFFFF"/>
          </a:solidFill>
          <a:ln/>
        </p:spPr>
      </p:sp>
      <p:sp>
        <p:nvSpPr>
          <p:cNvPr id="56323"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cs typeface="ＭＳ Ｐゴシック" charset="0"/>
            </a:endParaRPr>
          </a:p>
        </p:txBody>
      </p:sp>
    </p:spTree>
    <p:extLst>
      <p:ext uri="{BB962C8B-B14F-4D97-AF65-F5344CB8AC3E}">
        <p14:creationId xmlns:p14="http://schemas.microsoft.com/office/powerpoint/2010/main" val="2376779126"/>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240</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lang="en-US" dirty="0">
                <a:cs typeface="ＭＳ Ｐゴシック" charset="0"/>
              </a:rPr>
              <a:t>BIG: </a:t>
            </a:r>
            <a:r>
              <a:rPr lang="en-US" sz="1200" kern="1200" dirty="0">
                <a:solidFill>
                  <a:schemeClr val="tx1"/>
                </a:solidFill>
                <a:effectLst/>
                <a:latin typeface="+mn-lt"/>
                <a:ea typeface="+mn-ea"/>
                <a:cs typeface="+mn-cs"/>
              </a:rPr>
              <a:t>(Someone said that if you tell others your dream for your life and they don’t laugh, then it isn’t big enough!)</a:t>
            </a:r>
            <a:r>
              <a:rPr lang="en-US" dirty="0">
                <a:effectLst/>
              </a:rPr>
              <a:t> </a:t>
            </a:r>
            <a:endParaRPr lang="en-US" dirty="0">
              <a:cs typeface="ＭＳ Ｐゴシック" charset="0"/>
            </a:endParaRPr>
          </a:p>
        </p:txBody>
      </p:sp>
    </p:spTree>
    <p:extLst>
      <p:ext uri="{BB962C8B-B14F-4D97-AF65-F5344CB8AC3E}">
        <p14:creationId xmlns:p14="http://schemas.microsoft.com/office/powerpoint/2010/main" val="4502618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3"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BB0038D-F65F-6D4D-B63B-BC2A7ED7CF7B}" type="slidenum">
              <a:rPr kumimoji="0" lang="en-US" sz="1200" b="0" i="0" u="none" strike="noStrike" kern="1200" cap="none" spc="0" normalizeH="0" baseline="0" noProof="0">
                <a:ln>
                  <a:noFill/>
                </a:ln>
                <a:solidFill>
                  <a:prstClr val="black"/>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Times New Roman" charset="0"/>
              <a:ea typeface="ＭＳ Ｐゴシック" charset="0"/>
            </a:endParaRPr>
          </a:p>
        </p:txBody>
      </p:sp>
      <p:sp>
        <p:nvSpPr>
          <p:cNvPr id="218114" name="Rectangle 2"/>
          <p:cNvSpPr>
            <a:spLocks noGrp="1" noRot="1" noChangeAspect="1" noChangeArrowheads="1" noTextEdit="1"/>
          </p:cNvSpPr>
          <p:nvPr>
            <p:ph type="sldImg"/>
          </p:nvPr>
        </p:nvSpPr>
        <p:spPr>
          <a:xfrm>
            <a:off x="1143000" y="685800"/>
            <a:ext cx="4572000" cy="3429000"/>
          </a:xfrm>
          <a:ln/>
        </p:spPr>
      </p:sp>
      <p:sp>
        <p:nvSpPr>
          <p:cNvPr id="218115" name="Rectangle 3"/>
          <p:cNvSpPr>
            <a:spLocks noGrp="1" noChangeArrowheads="1"/>
          </p:cNvSpPr>
          <p:nvPr>
            <p:ph type="body" idx="1"/>
          </p:nvPr>
        </p:nvSpPr>
        <p:spPr>
          <a:noFill/>
          <a:ln w="9525"/>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7" name="Rectangle 7"/>
          <p:cNvSpPr>
            <a:spLocks noGrp="1" noChangeArrowheads="1"/>
          </p:cNvSpPr>
          <p:nvPr>
            <p:ph type="sldNum" sz="quarter" idx="5"/>
          </p:nvPr>
        </p:nvSpPr>
        <p:spPr>
          <a:xfrm>
            <a:off x="8702578" y="6581001"/>
            <a:ext cx="441422" cy="276999"/>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A8B0E3E-4C19-1E4E-BB60-77CA92537176}" type="slidenum">
              <a:rPr kumimoji="0" lang="en-US" sz="1200" b="1" u="none" strike="noStrike" kern="1200" cap="none" spc="0" normalizeH="0" baseline="0" noProof="0">
                <a:ln>
                  <a:noFill/>
                </a:ln>
                <a:solidFill>
                  <a:prstClr val="black"/>
                </a:solidFill>
                <a:effectLst/>
                <a:uLnTx/>
                <a:uFillTx/>
                <a:latin typeface="Arial" panose="020B0604020202020204" pitchFamily="34"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241</a:t>
            </a:fld>
            <a:endParaRPr kumimoji="0" lang="en-US" sz="1200" b="1"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endParaRPr>
          </a:p>
        </p:txBody>
      </p:sp>
      <p:sp>
        <p:nvSpPr>
          <p:cNvPr id="336898" name="Rectangle 2"/>
          <p:cNvSpPr>
            <a:spLocks noGrp="1" noRot="1" noChangeAspect="1" noChangeArrowheads="1"/>
          </p:cNvSpPr>
          <p:nvPr>
            <p:ph type="sldImg"/>
          </p:nvPr>
        </p:nvSpPr>
        <p:spPr>
          <a:solidFill>
            <a:srgbClr val="FFFFFF"/>
          </a:solidFill>
          <a:ln/>
        </p:spPr>
      </p:sp>
      <p:sp>
        <p:nvSpPr>
          <p:cNvPr id="336899" name="Rectangle 3"/>
          <p:cNvSpPr>
            <a:spLocks noGrp="1" noChangeArrowheads="1"/>
          </p:cNvSpPr>
          <p:nvPr>
            <p:ph type="body" idx="1"/>
          </p:nvPr>
        </p:nvSpPr>
        <p:spPr>
          <a:xfrm>
            <a:off x="1219200" y="3276600"/>
            <a:ext cx="184666" cy="276999"/>
          </a:xfrm>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kumimoji="1" lang="en-US" sz="1200" b="1" kern="1200" dirty="0">
                <a:solidFill>
                  <a:schemeClr val="tx1"/>
                </a:solidFill>
                <a:effectLst/>
                <a:latin typeface="Arial" panose="020B0604020202020204" pitchFamily="34" charset="0"/>
                <a:ea typeface="ＭＳ Ｐゴシック" pitchFamily="-112" charset="-128"/>
                <a:cs typeface="Arial" panose="020B0604020202020204" pitchFamily="34" charset="0"/>
              </a:rPr>
              <a:t>Repentance will bring restoration in a church: God wants our church to really trust him</a:t>
            </a:r>
            <a:r>
              <a:rPr kumimoji="1" lang="en-SG" sz="1200" b="1" kern="1200" dirty="0">
                <a:solidFill>
                  <a:schemeClr val="tx1"/>
                </a:solidFill>
                <a:effectLst/>
                <a:latin typeface="Arial" panose="020B0604020202020204" pitchFamily="34" charset="0"/>
                <a:ea typeface="ＭＳ Ｐゴシック" pitchFamily="-112" charset="-128"/>
                <a:cs typeface="Arial" panose="020B0604020202020204" pitchFamily="34" charset="0"/>
              </a:rPr>
              <a:t>.</a:t>
            </a:r>
          </a:p>
          <a:p>
            <a:pPr eaLnBrk="1" hangingPunct="1"/>
            <a:r>
              <a:rPr lang="en-SG" b="1" dirty="0">
                <a:latin typeface="Arial" panose="020B0604020202020204" pitchFamily="34" charset="0"/>
                <a:ea typeface="ＭＳ Ｐゴシック" charset="0"/>
                <a:cs typeface="Arial" panose="020B0604020202020204" pitchFamily="34" charset="0"/>
              </a:rPr>
              <a:t>We still don’t see our need for him as we don’t see our need to pray.</a:t>
            </a:r>
          </a:p>
          <a:p>
            <a:pPr eaLnBrk="1" hangingPunct="1"/>
            <a:r>
              <a:rPr lang="en-SG" b="1" dirty="0">
                <a:latin typeface="Arial" panose="020B0604020202020204" pitchFamily="34" charset="0"/>
                <a:ea typeface="ＭＳ Ｐゴシック" charset="0"/>
                <a:cs typeface="Arial" panose="020B0604020202020204" pitchFamily="34" charset="0"/>
              </a:rPr>
              <a:t>We also need to be involved in his work: missions, teaching, accountability groups, finances, etc. </a:t>
            </a:r>
          </a:p>
          <a:p>
            <a:pPr eaLnBrk="1" hangingPunct="1"/>
            <a:endParaRPr lang="en-US" b="1" dirty="0">
              <a:latin typeface="Arial" panose="020B0604020202020204" pitchFamily="34" charset="0"/>
              <a:ea typeface="ＭＳ Ｐゴシック" charset="0"/>
              <a:cs typeface="Arial" panose="020B0604020202020204" pitchFamily="34" charset="0"/>
            </a:endParaRPr>
          </a:p>
          <a:p>
            <a:pPr eaLnBrk="1" hangingPunct="1"/>
            <a:r>
              <a:rPr lang="en-US" b="1" dirty="0">
                <a:latin typeface="Arial" panose="020B0604020202020204" pitchFamily="34" charset="0"/>
                <a:ea typeface="ＭＳ Ｐゴシック" charset="0"/>
                <a:cs typeface="Arial" panose="020B0604020202020204" pitchFamily="34" charset="0"/>
              </a:rPr>
              <a:t>——————————</a:t>
            </a:r>
          </a:p>
          <a:p>
            <a:pPr eaLnBrk="1" hangingPunct="1"/>
            <a:r>
              <a:rPr lang="en-US" b="1" dirty="0">
                <a:latin typeface="Arial" panose="020B0604020202020204" pitchFamily="34" charset="0"/>
                <a:ea typeface="ＭＳ Ｐゴシック" charset="0"/>
                <a:cs typeface="Arial" panose="020B0604020202020204" pitchFamily="34" charset="0"/>
              </a:rPr>
              <a:t>BE-05-Deut-82</a:t>
            </a:r>
          </a:p>
          <a:p>
            <a:pPr eaLnBrk="1" hangingPunct="1"/>
            <a:r>
              <a:rPr lang="en-US" b="1" dirty="0">
                <a:latin typeface="Arial" panose="020B0604020202020204" pitchFamily="34" charset="0"/>
                <a:ea typeface="ＭＳ Ｐゴシック" charset="0"/>
                <a:cs typeface="ＭＳ Ｐゴシック" charset="0"/>
              </a:rPr>
              <a:t>OP-05-Deut-71</a:t>
            </a:r>
          </a:p>
          <a:p>
            <a:pPr eaLnBrk="1" hangingPunct="1"/>
            <a:r>
              <a:rPr lang="en-US" b="1" dirty="0">
                <a:latin typeface="Arial" panose="020B0604020202020204" pitchFamily="34" charset="0"/>
                <a:ea typeface="ＭＳ Ｐゴシック" charset="0"/>
                <a:cs typeface="ＭＳ Ｐゴシック" charset="0"/>
              </a:rPr>
              <a:t>OS-05-Deut-237</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latin typeface="Arial" panose="020B0604020202020204" pitchFamily="34" charset="0"/>
                <a:ea typeface="ＭＳ Ｐゴシック" charset="0"/>
                <a:cs typeface="Arial" panose="020B0604020202020204" pitchFamily="34" charset="0"/>
              </a:rPr>
              <a:t>OS-29-Joel-128</a:t>
            </a:r>
          </a:p>
          <a:p>
            <a:pPr eaLnBrk="1" hangingPunct="1"/>
            <a:endParaRPr lang="en-US" b="1" dirty="0">
              <a:latin typeface="Arial" panose="020B0604020202020204" pitchFamily="34" charset="0"/>
              <a:ea typeface="ＭＳ Ｐゴシック" charset="0"/>
              <a:cs typeface="ＭＳ Ｐゴシック" charset="0"/>
            </a:endParaRPr>
          </a:p>
          <a:p>
            <a:pPr eaLnBrk="1" hangingPunct="1"/>
            <a:endParaRPr lang="en-US" b="1" dirty="0">
              <a:latin typeface="Arial" panose="020B0604020202020204" pitchFamily="34" charset="0"/>
              <a:ea typeface="ＭＳ Ｐゴシック" charset="0"/>
              <a:cs typeface="ＭＳ Ｐゴシック" charset="0"/>
            </a:endParaRPr>
          </a:p>
        </p:txBody>
      </p:sp>
    </p:spTree>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EE306-FD74-8A1E-C327-9AB73D49FF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9017BA-271F-79DE-25AD-30F6FC214E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6F0BF6-B439-125F-E193-A657994E105B}"/>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Our new series on </a:t>
            </a:r>
            <a:r>
              <a:rPr lang="ar-SA" sz="1200" b="1" kern="1200" dirty="0">
                <a:solidFill>
                  <a:schemeClr val="tx1"/>
                </a:solidFill>
                <a:effectLst/>
                <a:latin typeface="+mn-lt"/>
                <a:ea typeface="+mn-ea"/>
                <a:cs typeface="Arial" panose="020B0604020202020204" pitchFamily="34" charset="0"/>
              </a:rPr>
              <a:t>أعمال الرسل</a:t>
            </a:r>
            <a:r>
              <a:rPr lang="en-US" sz="1200" kern="1200" dirty="0">
                <a:solidFill>
                  <a:schemeClr val="tx1"/>
                </a:solidFill>
                <a:effectLst/>
                <a:latin typeface="+mn-lt"/>
                <a:ea typeface="+mn-ea"/>
                <a:cs typeface="+mn-cs"/>
              </a:rPr>
              <a:t> begins today that we are calling “Good News on the Move.” </a:t>
            </a:r>
            <a:endParaRPr lang="en-US" dirty="0"/>
          </a:p>
        </p:txBody>
      </p:sp>
      <p:sp>
        <p:nvSpPr>
          <p:cNvPr id="4" name="Slide Number Placeholder 3">
            <a:extLst>
              <a:ext uri="{FF2B5EF4-FFF2-40B4-BE49-F238E27FC236}">
                <a16:creationId xmlns:a16="http://schemas.microsoft.com/office/drawing/2014/main" id="{A24A6F98-2749-0254-4A4D-EE5F01F58DDA}"/>
              </a:ext>
            </a:extLst>
          </p:cNvPr>
          <p:cNvSpPr>
            <a:spLocks noGrp="1"/>
          </p:cNvSpPr>
          <p:nvPr>
            <p:ph type="sldNum" sz="quarter" idx="5"/>
          </p:nvPr>
        </p:nvSpPr>
        <p:spPr/>
        <p:txBody>
          <a:bodyPr/>
          <a:lstStyle/>
          <a:p>
            <a:pPr marL="0" marR="0" lvl="0" indent="0" algn="r" defTabSz="457177" rtl="0" eaLnBrk="1" fontAlgn="auto" latinLnBrk="0" hangingPunct="1">
              <a:lnSpc>
                <a:spcPct val="100000"/>
              </a:lnSpc>
              <a:spcBef>
                <a:spcPts val="0"/>
              </a:spcBef>
              <a:spcAft>
                <a:spcPts val="0"/>
              </a:spcAft>
              <a:buClrTx/>
              <a:buSzTx/>
              <a:buFontTx/>
              <a:buNone/>
              <a:tabLst/>
              <a:defRPr/>
            </a:pPr>
            <a:fld id="{A079FDE9-4B2D-884B-BE4B-021913485B06}" type="slidenum">
              <a:rPr kumimoji="0" lang="en-US" sz="1200" b="0" i="0" u="none" strike="noStrike" kern="1200" cap="none" spc="0" normalizeH="0" baseline="0" noProof="0" smtClean="0">
                <a:ln>
                  <a:noFill/>
                </a:ln>
                <a:solidFill>
                  <a:prstClr val="black"/>
                </a:solidFill>
                <a:effectLst/>
                <a:uLnTx/>
                <a:uFillTx/>
                <a:latin typeface="Calibri"/>
                <a:ea typeface="ＭＳ Ｐゴシック" charset="0"/>
                <a:cs typeface="+mn-cs"/>
              </a:rPr>
              <a:pPr marL="0" marR="0" lvl="0" indent="0" algn="r" defTabSz="457177" rtl="0" eaLnBrk="1" fontAlgn="auto" latinLnBrk="0" hangingPunct="1">
                <a:lnSpc>
                  <a:spcPct val="100000"/>
                </a:lnSpc>
                <a:spcBef>
                  <a:spcPts val="0"/>
                </a:spcBef>
                <a:spcAft>
                  <a:spcPts val="0"/>
                </a:spcAft>
                <a:buClrTx/>
                <a:buSzTx/>
                <a:buFontTx/>
                <a:buNone/>
                <a:tabLst/>
                <a:defRPr/>
              </a:pPr>
              <a:t>242</a:t>
            </a:fld>
            <a:endParaRPr kumimoji="0" lang="en-US" sz="1200" b="0" i="0" u="none" strike="noStrike" kern="1200" cap="none" spc="0" normalizeH="0" baseline="0" noProof="0">
              <a:ln>
                <a:noFill/>
              </a:ln>
              <a:solidFill>
                <a:prstClr val="black"/>
              </a:solidFill>
              <a:effectLst/>
              <a:uLnTx/>
              <a:uFillTx/>
              <a:latin typeface="Calibri"/>
              <a:ea typeface="ＭＳ Ｐゴシック" charset="0"/>
              <a:cs typeface="+mn-cs"/>
            </a:endParaRPr>
          </a:p>
        </p:txBody>
      </p:sp>
    </p:spTree>
    <p:extLst>
      <p:ext uri="{BB962C8B-B14F-4D97-AF65-F5344CB8AC3E}">
        <p14:creationId xmlns:p14="http://schemas.microsoft.com/office/powerpoint/2010/main" val="3419854900"/>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C287EAD0-E5BF-214B-A921-D0A237D8D092}"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243</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01378" name="Rectangle 1026"/>
          <p:cNvSpPr>
            <a:spLocks noGrp="1" noRot="1" noChangeAspect="1" noChangeArrowheads="1"/>
          </p:cNvSpPr>
          <p:nvPr>
            <p:ph type="sldImg"/>
          </p:nvPr>
        </p:nvSpPr>
        <p:spPr>
          <a:solidFill>
            <a:srgbClr val="FFFFFF"/>
          </a:solidFill>
          <a:ln/>
        </p:spPr>
      </p:sp>
      <p:sp>
        <p:nvSpPr>
          <p:cNvPr id="101379" name="Rectangle 1027"/>
          <p:cNvSpPr>
            <a:spLocks noGrp="1" noChangeArrowheads="1"/>
          </p:cNvSpPr>
          <p:nvPr>
            <p:ph type="body" idx="1"/>
          </p:nvPr>
        </p:nvSpPr>
        <p:spPr>
          <a:solidFill>
            <a:srgbClr val="FFFFFF"/>
          </a:solidFill>
          <a:ln>
            <a:solidFill>
              <a:srgbClr val="000000"/>
            </a:solidFill>
          </a:ln>
        </p:spPr>
        <p:txBody>
          <a:bodyPr/>
          <a:lstStyle/>
          <a:p>
            <a:endParaRPr lang="en-US" dirty="0"/>
          </a:p>
        </p:txBody>
      </p:sp>
    </p:spTree>
    <p:extLst>
      <p:ext uri="{BB962C8B-B14F-4D97-AF65-F5344CB8AC3E}">
        <p14:creationId xmlns:p14="http://schemas.microsoft.com/office/powerpoint/2010/main" val="3361791848"/>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244</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cs typeface="ＭＳ Ｐゴシック" charset="0"/>
            </a:endParaRPr>
          </a:p>
        </p:txBody>
      </p:sp>
    </p:spTree>
    <p:extLst>
      <p:ext uri="{BB962C8B-B14F-4D97-AF65-F5344CB8AC3E}">
        <p14:creationId xmlns:p14="http://schemas.microsoft.com/office/powerpoint/2010/main" val="4060216943"/>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245</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In Acts 1, we saw that Jesus told his followers to wait in Jerusalem for the Spirit. The early believers met together in prayer and expectation for God to work.  Does that not make sense to wait for the Spirit?</a:t>
            </a:r>
          </a:p>
          <a:p>
            <a:endParaRPr lang="en-US" dirty="0"/>
          </a:p>
        </p:txBody>
      </p:sp>
    </p:spTree>
    <p:extLst>
      <p:ext uri="{BB962C8B-B14F-4D97-AF65-F5344CB8AC3E}">
        <p14:creationId xmlns:p14="http://schemas.microsoft.com/office/powerpoint/2010/main" val="529658209"/>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246</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What reasons can we find in Acts 2 to live in constant dependence upon the Holy Spirit?</a:t>
            </a:r>
          </a:p>
          <a:p>
            <a:endParaRPr lang="en-US" dirty="0"/>
          </a:p>
        </p:txBody>
      </p:sp>
    </p:spTree>
    <p:extLst>
      <p:ext uri="{BB962C8B-B14F-4D97-AF65-F5344CB8AC3E}">
        <p14:creationId xmlns:p14="http://schemas.microsoft.com/office/powerpoint/2010/main" val="387206044"/>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247</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God uses his Holy Spirit to resolve the problem of the confusion of languages of Genesis 11.</a:t>
            </a:r>
          </a:p>
          <a:p>
            <a:endParaRPr lang="en-US" dirty="0"/>
          </a:p>
        </p:txBody>
      </p:sp>
    </p:spTree>
    <p:extLst>
      <p:ext uri="{BB962C8B-B14F-4D97-AF65-F5344CB8AC3E}">
        <p14:creationId xmlns:p14="http://schemas.microsoft.com/office/powerpoint/2010/main" val="3968290672"/>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7"/>
          <p:cNvSpPr>
            <a:spLocks noGrp="1" noChangeArrowheads="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CE3ACD-B4F1-1F48-AADD-CA71D6D54FFE}"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939906" name="Rectangle 7"/>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b"/>
          <a:lstStyle>
            <a:lvl1pPr>
              <a:defRPr>
                <a:solidFill>
                  <a:schemeClr val="tx1"/>
                </a:solidFill>
                <a:latin typeface="Arial" charset="0"/>
                <a:ea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fontAlgn="base">
              <a:spcBef>
                <a:spcPct val="0"/>
              </a:spcBef>
              <a:spcAft>
                <a:spcPct val="0"/>
              </a:spcAft>
              <a:defRPr>
                <a:solidFill>
                  <a:schemeClr val="tx1"/>
                </a:solidFill>
                <a:latin typeface="Arial" charset="0"/>
                <a:ea typeface="ＭＳ Ｐゴシック" charset="0"/>
              </a:defRPr>
            </a:lvl6pPr>
            <a:lvl7pPr marL="2971800" indent="-228600" fontAlgn="base">
              <a:spcBef>
                <a:spcPct val="0"/>
              </a:spcBef>
              <a:spcAft>
                <a:spcPct val="0"/>
              </a:spcAft>
              <a:defRPr>
                <a:solidFill>
                  <a:schemeClr val="tx1"/>
                </a:solidFill>
                <a:latin typeface="Arial" charset="0"/>
                <a:ea typeface="ＭＳ Ｐゴシック" charset="0"/>
              </a:defRPr>
            </a:lvl7pPr>
            <a:lvl8pPr marL="3429000" indent="-228600" fontAlgn="base">
              <a:spcBef>
                <a:spcPct val="0"/>
              </a:spcBef>
              <a:spcAft>
                <a:spcPct val="0"/>
              </a:spcAft>
              <a:defRPr>
                <a:solidFill>
                  <a:schemeClr val="tx1"/>
                </a:solidFill>
                <a:latin typeface="Arial" charset="0"/>
                <a:ea typeface="ＭＳ Ｐゴシック" charset="0"/>
              </a:defRPr>
            </a:lvl8pPr>
            <a:lvl9pPr marL="3886200" indent="-228600" fontAlgn="base">
              <a:spcBef>
                <a:spcPct val="0"/>
              </a:spcBef>
              <a:spcAft>
                <a:spcPct val="0"/>
              </a:spcAft>
              <a:defRPr>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0E154C4-F5DA-4344-B446-6CD40DC57F0A}" type="slidenum">
              <a:rPr kumimoji="0" lang="en-US" sz="1200" b="1" u="none" strike="noStrike" kern="1200" cap="none" spc="0" normalizeH="0" baseline="0" noProof="0" smtClean="0">
                <a:ln>
                  <a:noFill/>
                </a:ln>
                <a:solidFill>
                  <a:prstClr val="black"/>
                </a:solidFill>
                <a:effectLst/>
                <a:uLnTx/>
                <a:uFillTx/>
                <a:latin typeface="Arial" panose="020B0604020202020204" pitchFamily="34" charset="0"/>
                <a:ea typeface="ＭＳ Ｐゴシック" charset="0"/>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248</a:t>
            </a:fld>
            <a:endParaRPr kumimoji="0" lang="en-US" sz="1200" b="1"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Arial" panose="020B0604020202020204" pitchFamily="34" charset="0"/>
            </a:endParaRPr>
          </a:p>
        </p:txBody>
      </p:sp>
      <p:sp>
        <p:nvSpPr>
          <p:cNvPr id="457731"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3278815-260C-B445-9903-1ADCA3057748}" type="slidenum">
              <a:rPr kumimoji="0" lang="en-US" sz="1200" b="1" u="none" strike="noStrike" kern="1200" cap="none" spc="0" normalizeH="0" baseline="0" noProof="0" smtClean="0">
                <a:ln>
                  <a:noFill/>
                </a:ln>
                <a:solidFill>
                  <a:prstClr val="black"/>
                </a:solidFill>
                <a:effectLst/>
                <a:uLnTx/>
                <a:uFillTx/>
                <a:latin typeface="Calibri" charset="0"/>
                <a:ea typeface="ＭＳ Ｐゴシック" charset="0"/>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248</a:t>
            </a:fld>
            <a:endParaRPr kumimoji="0" lang="en-US" sz="1200" b="1" u="none" strike="noStrike" kern="1200" cap="none" spc="0" normalizeH="0" baseline="0" noProof="0" dirty="0">
              <a:ln>
                <a:noFill/>
              </a:ln>
              <a:solidFill>
                <a:prstClr val="black"/>
              </a:solidFill>
              <a:effectLst/>
              <a:uLnTx/>
              <a:uFillTx/>
              <a:latin typeface="Calibri" charset="0"/>
              <a:ea typeface="ＭＳ Ｐゴシック" charset="0"/>
              <a:cs typeface="Arial" panose="020B0604020202020204" pitchFamily="34" charset="0"/>
            </a:endParaRPr>
          </a:p>
        </p:txBody>
      </p:sp>
      <p:sp>
        <p:nvSpPr>
          <p:cNvPr id="293990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2939909" name="Rectangle 3"/>
          <p:cNvSpPr>
            <a:spLocks noGrp="1" noChangeArrowheads="1"/>
          </p:cNvSpPr>
          <p:nvPr>
            <p:ph type="body" idx="1"/>
          </p:nvPr>
        </p:nvSpPr>
        <p:spPr/>
        <p:txBody>
          <a:bodyPr/>
          <a:lstStyle/>
          <a:p>
            <a:pPr eaLnBrk="1" hangingPunct="1">
              <a:spcBef>
                <a:spcPct val="0"/>
              </a:spcBef>
              <a:defRPr/>
            </a:pPr>
            <a:r>
              <a:rPr lang="en-US" dirty="0">
                <a:cs typeface="+mn-cs"/>
              </a:rPr>
              <a:t>Our confusion of languages stems from the city of Babylon where people proudly sought to reach God by their own efforts. God judged them by giving them different languages.</a:t>
            </a:r>
          </a:p>
        </p:txBody>
      </p:sp>
    </p:spTree>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3AC31A7-2A83-6F4B-B55E-E985FE524764}" type="slidenum">
              <a:rPr kumimoji="0" lang="en-US" sz="1200" b="0" i="0" u="none" strike="noStrike" kern="1200" cap="none" spc="0" normalizeH="0" baseline="0" noProof="0">
                <a:ln>
                  <a:noFill/>
                </a:ln>
                <a:solidFill>
                  <a:prstClr val="black"/>
                </a:solidFill>
                <a:effectLst/>
                <a:uLnTx/>
                <a:uFillTx/>
                <a:latin typeface="Calibri"/>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249</a:t>
            </a:fld>
            <a:endParaRPr kumimoji="0" lang="en-US" sz="1200" b="0" i="0" u="none" strike="noStrike" kern="1200" cap="none" spc="0" normalizeH="0" baseline="0" noProof="0">
              <a:ln>
                <a:noFill/>
              </a:ln>
              <a:solidFill>
                <a:prstClr val="black"/>
              </a:solidFill>
              <a:effectLst/>
              <a:uLnTx/>
              <a:uFillTx/>
              <a:latin typeface="Calibri"/>
              <a:ea typeface="ＭＳ Ｐゴシック" charset="0"/>
              <a:cs typeface="+mn-cs"/>
            </a:endParaRPr>
          </a:p>
        </p:txBody>
      </p:sp>
      <p:sp>
        <p:nvSpPr>
          <p:cNvPr id="141005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1410051" name="Rectangle 3"/>
          <p:cNvSpPr>
            <a:spLocks noGrp="1" noChangeArrowheads="1"/>
          </p:cNvSpPr>
          <p:nvPr>
            <p:ph type="body" idx="1"/>
          </p:nvPr>
        </p:nvSpPr>
        <p:spPr>
          <a:xfrm>
            <a:off x="914400" y="4343400"/>
            <a:ext cx="5029200" cy="4114800"/>
          </a:xfrm>
        </p:spPr>
        <p:txBody>
          <a:bodyPr/>
          <a:lstStyle/>
          <a:p>
            <a:pPr eaLnBrk="1" hangingPunct="1">
              <a:defRPr/>
            </a:pPr>
            <a:r>
              <a:rPr lang="en-US">
                <a:cs typeface="+mn-cs"/>
              </a:rPr>
              <a:t>Created: September 2005.</a:t>
            </a:r>
          </a:p>
        </p:txBody>
      </p:sp>
    </p:spTree>
    <p:extLst>
      <p:ext uri="{BB962C8B-B14F-4D97-AF65-F5344CB8AC3E}">
        <p14:creationId xmlns:p14="http://schemas.microsoft.com/office/powerpoint/2010/main" val="529826075"/>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09"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4B9F9744-3822-8442-83A9-7D64A983D58C}" type="slidenum">
              <a:rPr kumimoji="0" lang="zh-CN" altLang="en-US" sz="1200" b="1" u="none" strike="noStrike" kern="1200" cap="none" spc="0" normalizeH="0" baseline="0" noProof="0">
                <a:ln>
                  <a:noFill/>
                </a:ln>
                <a:solidFill>
                  <a:prstClr val="black"/>
                </a:solidFill>
                <a:effectLst/>
                <a:uLnTx/>
                <a:uFillTx/>
                <a:latin typeface="Arial" panose="020B0604020202020204" pitchFamily="34"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250</a:t>
            </a:fld>
            <a:endParaRPr kumimoji="0" lang="en-US" altLang="zh-CN" sz="1200" b="1"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endParaRPr>
          </a:p>
        </p:txBody>
      </p:sp>
      <p:sp>
        <p:nvSpPr>
          <p:cNvPr id="273410" name="Rectangle 2"/>
          <p:cNvSpPr>
            <a:spLocks noGrp="1" noRot="1" noChangeAspect="1" noChangeArrowheads="1" noTextEdit="1"/>
          </p:cNvSpPr>
          <p:nvPr>
            <p:ph type="sldImg"/>
          </p:nvPr>
        </p:nvSpPr>
        <p:spPr>
          <a:solidFill>
            <a:srgbClr val="FFFFFF"/>
          </a:solidFill>
          <a:ln/>
        </p:spPr>
      </p:sp>
      <p:sp>
        <p:nvSpPr>
          <p:cNvPr id="273411" name="Rectangle 3"/>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endParaRPr lang="zh-CN" altLang="en-US">
              <a:latin typeface="Times New Roman" charset="0"/>
              <a:ea typeface="ＭＳ Ｐゴシック" charset="0"/>
              <a:cs typeface="ＭＳ Ｐゴシック"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369"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3AC73A91-9883-2E47-B354-CDA0F19CAC45}" type="slidenum">
              <a:rPr lang="en-US" sz="1200">
                <a:solidFill>
                  <a:srgbClr val="000000"/>
                </a:solidFill>
              </a:rPr>
              <a:pPr eaLnBrk="1" hangingPunct="1"/>
              <a:t>23</a:t>
            </a:fld>
            <a:endParaRPr lang="en-US" sz="1200">
              <a:solidFill>
                <a:srgbClr val="000000"/>
              </a:solidFill>
            </a:endParaRPr>
          </a:p>
        </p:txBody>
      </p:sp>
      <p:sp>
        <p:nvSpPr>
          <p:cNvPr id="442370" name="Rectangle 2"/>
          <p:cNvSpPr>
            <a:spLocks noGrp="1" noRot="1" noChangeAspect="1" noChangeArrowheads="1" noTextEdit="1"/>
          </p:cNvSpPr>
          <p:nvPr>
            <p:ph type="sldImg"/>
          </p:nvPr>
        </p:nvSpPr>
        <p:spPr>
          <a:xfrm>
            <a:off x="1143000" y="685800"/>
            <a:ext cx="4572000" cy="3429000"/>
          </a:xfrm>
          <a:ln/>
        </p:spPr>
      </p:sp>
      <p:sp>
        <p:nvSpPr>
          <p:cNvPr id="442371" name="Rectangle 3"/>
          <p:cNvSpPr>
            <a:spLocks noGrp="1" noChangeArrowheads="1"/>
          </p:cNvSpPr>
          <p:nvPr>
            <p:ph type="body" idx="1"/>
          </p:nvPr>
        </p:nvSpPr>
        <p:spPr>
          <a:noFill/>
          <a:ln w="9525"/>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7"/>
          <p:cNvSpPr>
            <a:spLocks noGrp="1" noChangeArrowheads="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3635EF0-4599-7242-A947-64BC1C5664DA}" type="slidenum">
              <a:rPr kumimoji="0" lang="en-US" sz="1200" b="0" i="0" u="none" strike="noStrike" kern="1200" cap="none" spc="0" normalizeH="0" baseline="0" noProof="0">
                <a:ln>
                  <a:noFill/>
                </a:ln>
                <a:solidFill>
                  <a:prstClr val="black"/>
                </a:solidFill>
                <a:effectLst/>
                <a:uLnTx/>
                <a:uFillTx/>
                <a:latin typeface="Calibri"/>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252</a:t>
            </a:fld>
            <a:endParaRPr kumimoji="0" lang="en-US" sz="1200" b="0" i="0" u="none" strike="noStrike" kern="1200" cap="none" spc="0" normalizeH="0" baseline="0" noProof="0">
              <a:ln>
                <a:noFill/>
              </a:ln>
              <a:solidFill>
                <a:prstClr val="black"/>
              </a:solidFill>
              <a:effectLst/>
              <a:uLnTx/>
              <a:uFillTx/>
              <a:latin typeface="Calibri"/>
              <a:ea typeface="ＭＳ Ｐゴシック" charset="0"/>
            </a:endParaRPr>
          </a:p>
        </p:txBody>
      </p:sp>
      <p:sp>
        <p:nvSpPr>
          <p:cNvPr id="3290114" name="Rectangle 7"/>
          <p:cNvSpPr txBox="1">
            <a:spLocks noGrp="1" noChangeArrowheads="1"/>
          </p:cNvSpPr>
          <p:nvPr/>
        </p:nvSpPr>
        <p:spPr bwMode="auto">
          <a:xfrm>
            <a:off x="3884613" y="8685213"/>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b"/>
          <a:lstStyle>
            <a:lvl1pPr>
              <a:defRPr>
                <a:solidFill>
                  <a:schemeClr val="tx1"/>
                </a:solidFill>
                <a:latin typeface="Arial" charset="0"/>
                <a:ea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fontAlgn="base">
              <a:spcBef>
                <a:spcPct val="0"/>
              </a:spcBef>
              <a:spcAft>
                <a:spcPct val="0"/>
              </a:spcAft>
              <a:defRPr>
                <a:solidFill>
                  <a:schemeClr val="tx1"/>
                </a:solidFill>
                <a:latin typeface="Arial" charset="0"/>
                <a:ea typeface="ＭＳ Ｐゴシック" charset="0"/>
              </a:defRPr>
            </a:lvl6pPr>
            <a:lvl7pPr marL="2971800" indent="-228600" fontAlgn="base">
              <a:spcBef>
                <a:spcPct val="0"/>
              </a:spcBef>
              <a:spcAft>
                <a:spcPct val="0"/>
              </a:spcAft>
              <a:defRPr>
                <a:solidFill>
                  <a:schemeClr val="tx1"/>
                </a:solidFill>
                <a:latin typeface="Arial" charset="0"/>
                <a:ea typeface="ＭＳ Ｐゴシック" charset="0"/>
              </a:defRPr>
            </a:lvl7pPr>
            <a:lvl8pPr marL="3429000" indent="-228600" fontAlgn="base">
              <a:spcBef>
                <a:spcPct val="0"/>
              </a:spcBef>
              <a:spcAft>
                <a:spcPct val="0"/>
              </a:spcAft>
              <a:defRPr>
                <a:solidFill>
                  <a:schemeClr val="tx1"/>
                </a:solidFill>
                <a:latin typeface="Arial" charset="0"/>
                <a:ea typeface="ＭＳ Ｐゴシック" charset="0"/>
              </a:defRPr>
            </a:lvl8pPr>
            <a:lvl9pPr marL="3886200" indent="-228600" fontAlgn="base">
              <a:spcBef>
                <a:spcPct val="0"/>
              </a:spcBef>
              <a:spcAft>
                <a:spcPct val="0"/>
              </a:spcAft>
              <a:defRPr>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E92B5E1-84BB-D84E-A6B1-1A271CA53D69}" type="slidenum">
              <a:rPr kumimoji="0" lang="en-US" sz="1200" b="1" u="none" strike="noStrike" kern="1200" cap="none" spc="0" normalizeH="0" baseline="0" noProof="0" smtClean="0">
                <a:ln>
                  <a:noFill/>
                </a:ln>
                <a:solidFill>
                  <a:prstClr val="black"/>
                </a:solidFill>
                <a:effectLst/>
                <a:uLnTx/>
                <a:uFillTx/>
                <a:latin typeface="Arial" panose="020B0604020202020204" pitchFamily="34" charset="0"/>
                <a:ea typeface="ＭＳ Ｐゴシック" charset="0"/>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252</a:t>
            </a:fld>
            <a:endParaRPr kumimoji="0" lang="en-US" sz="1200" b="1"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Arial" panose="020B0604020202020204" pitchFamily="34" charset="0"/>
            </a:endParaRPr>
          </a:p>
        </p:txBody>
      </p:sp>
      <p:sp>
        <p:nvSpPr>
          <p:cNvPr id="461827"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F322584-7319-2047-A78D-E28EF838DF15}" type="slidenum">
              <a:rPr kumimoji="0" lang="en-US" sz="1200" b="1" u="none" strike="noStrike" kern="1200" cap="none" spc="0" normalizeH="0" baseline="0" noProof="0" smtClean="0">
                <a:ln>
                  <a:noFill/>
                </a:ln>
                <a:solidFill>
                  <a:prstClr val="black"/>
                </a:solidFill>
                <a:effectLst/>
                <a:uLnTx/>
                <a:uFillTx/>
                <a:latin typeface="Calibri" charset="0"/>
                <a:ea typeface="ＭＳ Ｐゴシック" charset="0"/>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252</a:t>
            </a:fld>
            <a:endParaRPr kumimoji="0" lang="en-US" sz="1200" b="1" u="none" strike="noStrike" kern="1200" cap="none" spc="0" normalizeH="0" baseline="0" noProof="0" dirty="0">
              <a:ln>
                <a:noFill/>
              </a:ln>
              <a:solidFill>
                <a:prstClr val="black"/>
              </a:solidFill>
              <a:effectLst/>
              <a:uLnTx/>
              <a:uFillTx/>
              <a:latin typeface="Calibri" charset="0"/>
              <a:ea typeface="ＭＳ Ｐゴシック" charset="0"/>
              <a:cs typeface="Arial" panose="020B0604020202020204" pitchFamily="34" charset="0"/>
            </a:endParaRPr>
          </a:p>
        </p:txBody>
      </p:sp>
      <p:sp>
        <p:nvSpPr>
          <p:cNvPr id="329011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3290117" name="Rectangle 3"/>
          <p:cNvSpPr>
            <a:spLocks noGrp="1" noChangeArrowheads="1"/>
          </p:cNvSpPr>
          <p:nvPr>
            <p:ph type="body" idx="1"/>
          </p:nvPr>
        </p:nvSpPr>
        <p:spPr/>
        <p:txBody>
          <a:bodyPr/>
          <a:lstStyle/>
          <a:p>
            <a:pPr eaLnBrk="1" hangingPunct="1">
              <a:spcBef>
                <a:spcPct val="0"/>
              </a:spcBef>
              <a:defRPr/>
            </a:pPr>
            <a:r>
              <a:rPr lang="en-US">
                <a:cs typeface="+mn-cs"/>
              </a:rPr>
              <a:t>They lost their understanding of God, so God caused them to lose their understanding of each other.</a:t>
            </a:r>
          </a:p>
        </p:txBody>
      </p:sp>
    </p:spTree>
    <p:extLst>
      <p:ext uri="{BB962C8B-B14F-4D97-AF65-F5344CB8AC3E}">
        <p14:creationId xmlns:p14="http://schemas.microsoft.com/office/powerpoint/2010/main" val="3850673664"/>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noChangeArrowheads="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BEBD15-09A0-B747-8872-413330BE143F}" type="slidenum">
              <a:rPr kumimoji="0" lang="en-US" sz="1200" b="0" i="0" u="none" strike="noStrike" kern="1200" cap="none" spc="0" normalizeH="0" baseline="0" noProof="0">
                <a:ln>
                  <a:noFill/>
                </a:ln>
                <a:solidFill>
                  <a:prstClr val="black"/>
                </a:solidFill>
                <a:effectLst/>
                <a:uLnTx/>
                <a:uFillTx/>
                <a:latin typeface="Calibri"/>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253</a:t>
            </a:fld>
            <a:endParaRPr kumimoji="0" lang="en-US" sz="1200" b="0" i="0" u="none" strike="noStrike" kern="1200" cap="none" spc="0" normalizeH="0" baseline="0" noProof="0">
              <a:ln>
                <a:noFill/>
              </a:ln>
              <a:solidFill>
                <a:prstClr val="black"/>
              </a:solidFill>
              <a:effectLst/>
              <a:uLnTx/>
              <a:uFillTx/>
              <a:latin typeface="Calibri"/>
              <a:ea typeface="ＭＳ Ｐゴシック" charset="0"/>
              <a:cs typeface="+mn-cs"/>
            </a:endParaRPr>
          </a:p>
        </p:txBody>
      </p:sp>
      <p:sp>
        <p:nvSpPr>
          <p:cNvPr id="45568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4B316BC-2CD8-DD49-802E-A7CA4AA84B2C}" type="slidenum">
              <a:rPr kumimoji="0" lang="en-US" sz="1200" b="0" i="0" u="none" strike="noStrike" kern="1200" cap="none" spc="0" normalizeH="0" baseline="0" noProof="0" smtClean="0">
                <a:ln>
                  <a:noFill/>
                </a:ln>
                <a:solidFill>
                  <a:prstClr val="black"/>
                </a:solidFill>
                <a:effectLst/>
                <a:uLnTx/>
                <a:uFillTx/>
                <a:latin typeface="Calibri"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253</a:t>
            </a:fld>
            <a:endParaRPr kumimoji="0" lang="en-US" sz="1200" b="0" i="0" u="none" strike="noStrike" kern="1200" cap="none" spc="0" normalizeH="0" baseline="0" noProof="0">
              <a:ln>
                <a:noFill/>
              </a:ln>
              <a:solidFill>
                <a:prstClr val="black"/>
              </a:solidFill>
              <a:effectLst/>
              <a:uLnTx/>
              <a:uFillTx/>
              <a:latin typeface="Calibri" charset="0"/>
              <a:ea typeface="ＭＳ Ｐゴシック" charset="0"/>
            </a:endParaRPr>
          </a:p>
        </p:txBody>
      </p:sp>
      <p:sp>
        <p:nvSpPr>
          <p:cNvPr id="1832963"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1832964" name="Rectangle 3"/>
          <p:cNvSpPr>
            <a:spLocks noGrp="1" noChangeArrowheads="1"/>
          </p:cNvSpPr>
          <p:nvPr>
            <p:ph type="body" idx="1"/>
          </p:nvPr>
        </p:nvSpPr>
        <p:spPr/>
        <p:txBody>
          <a:bodyPr/>
          <a:lstStyle/>
          <a:p>
            <a:pPr eaLnBrk="1" hangingPunct="1">
              <a:spcBef>
                <a:spcPct val="0"/>
              </a:spcBef>
              <a:defRPr/>
            </a:pPr>
            <a:endParaRPr lang="en-US">
              <a:cs typeface="+mn-cs"/>
            </a:endParaRPr>
          </a:p>
        </p:txBody>
      </p:sp>
    </p:spTree>
    <p:extLst>
      <p:ext uri="{BB962C8B-B14F-4D97-AF65-F5344CB8AC3E}">
        <p14:creationId xmlns:p14="http://schemas.microsoft.com/office/powerpoint/2010/main" val="2118312151"/>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9BB44F-A7DD-0E4A-8E13-383BF1CD6FAC}"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41414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1414147" name="Rectangle 3"/>
          <p:cNvSpPr>
            <a:spLocks noGrp="1" noChangeArrowheads="1"/>
          </p:cNvSpPr>
          <p:nvPr>
            <p:ph type="body" idx="1"/>
          </p:nvPr>
        </p:nvSpPr>
        <p:spPr/>
        <p:txBody>
          <a:bodyPr/>
          <a:lstStyle/>
          <a:p>
            <a:pPr eaLnBrk="1" hangingPunct="1">
              <a:defRPr/>
            </a:pPr>
            <a:endParaRPr lang="en-US">
              <a:cs typeface="+mn-cs"/>
            </a:endParaRPr>
          </a:p>
        </p:txBody>
      </p:sp>
    </p:spTree>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4E628E4-72EC-814A-AF12-D1A78955B0C7}" type="slidenum">
              <a:rPr kumimoji="0" lang="en-US" sz="1200" b="0" i="0" u="none" strike="noStrike" kern="1200" cap="none" spc="0" normalizeH="0" baseline="0" noProof="0">
                <a:ln>
                  <a:noFill/>
                </a:ln>
                <a:solidFill>
                  <a:prstClr val="black"/>
                </a:solidFill>
                <a:effectLst/>
                <a:uLnTx/>
                <a:uFillTx/>
                <a:latin typeface="Calibri"/>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255</a:t>
            </a:fld>
            <a:endParaRPr kumimoji="0" lang="en-US" sz="1200" b="0" i="0" u="none" strike="noStrike" kern="1200" cap="none" spc="0" normalizeH="0" baseline="0" noProof="0">
              <a:ln>
                <a:noFill/>
              </a:ln>
              <a:solidFill>
                <a:prstClr val="black"/>
              </a:solidFill>
              <a:effectLst/>
              <a:uLnTx/>
              <a:uFillTx/>
              <a:latin typeface="Calibri"/>
              <a:ea typeface="ＭＳ Ｐゴシック" charset="0"/>
              <a:cs typeface="+mn-cs"/>
            </a:endParaRPr>
          </a:p>
        </p:txBody>
      </p:sp>
      <p:sp>
        <p:nvSpPr>
          <p:cNvPr id="142233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1422339" name="Rectangle 3"/>
          <p:cNvSpPr>
            <a:spLocks noGrp="1" noChangeArrowheads="1"/>
          </p:cNvSpPr>
          <p:nvPr>
            <p:ph type="body" idx="1"/>
          </p:nvPr>
        </p:nvSpPr>
        <p:spPr/>
        <p:txBody>
          <a:bodyPr/>
          <a:lstStyle/>
          <a:p>
            <a:pPr eaLnBrk="1" hangingPunct="1">
              <a:defRPr/>
            </a:pPr>
            <a:endParaRPr lang="en-US" dirty="0">
              <a:cs typeface="+mn-cs"/>
            </a:endParaRPr>
          </a:p>
        </p:txBody>
      </p:sp>
    </p:spTree>
    <p:extLst>
      <p:ext uri="{BB962C8B-B14F-4D97-AF65-F5344CB8AC3E}">
        <p14:creationId xmlns:p14="http://schemas.microsoft.com/office/powerpoint/2010/main" val="2680768576"/>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89"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DA83AEE-31D1-3744-A300-7C649C1DE576}"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256</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293890" name="Rectangle 2"/>
          <p:cNvSpPr>
            <a:spLocks noGrp="1" noRot="1" noChangeAspect="1" noChangeArrowheads="1"/>
          </p:cNvSpPr>
          <p:nvPr>
            <p:ph type="sldImg"/>
          </p:nvPr>
        </p:nvSpPr>
        <p:spPr>
          <a:xfrm>
            <a:off x="1143000" y="685800"/>
            <a:ext cx="4572000" cy="3429000"/>
          </a:xfrm>
          <a:solidFill>
            <a:srgbClr val="FFFFFF"/>
          </a:solidFill>
          <a:ln/>
        </p:spPr>
      </p:sp>
      <p:sp>
        <p:nvSpPr>
          <p:cNvPr id="293891"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latin typeface="Times New Roman" charset="0"/>
                <a:ea typeface="ＭＳ Ｐゴシック" charset="0"/>
                <a:cs typeface="ＭＳ Ｐゴシック" charset="0"/>
              </a:rPr>
              <a:t>God spread the Jews throughout the Roman Empire and beyond. They were bilingual, speaking the tongues of their lands as well as knowing Aramaic. The Lord gave Jews three pilgrimage feasts when they were to appear before him in Jerusalem, so Jews from all over the place traveled each spring to Israel's capital.</a:t>
            </a:r>
          </a:p>
          <a:p>
            <a:pPr eaLnBrk="1" hangingPunct="1"/>
            <a:endParaRPr lang="en-US" dirty="0">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820223017"/>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7"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4F949C8-C840-1343-8EBD-4224D2F0BBC0}"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257</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295938" name="Rectangle 2"/>
          <p:cNvSpPr>
            <a:spLocks noGrp="1" noRot="1" noChangeAspect="1" noChangeArrowheads="1"/>
          </p:cNvSpPr>
          <p:nvPr>
            <p:ph type="sldImg"/>
          </p:nvPr>
        </p:nvSpPr>
        <p:spPr>
          <a:xfrm>
            <a:off x="1143000" y="685800"/>
            <a:ext cx="4572000" cy="3429000"/>
          </a:xfrm>
          <a:solidFill>
            <a:srgbClr val="FFFFFF"/>
          </a:solidFill>
          <a:ln/>
        </p:spPr>
      </p:sp>
      <p:sp>
        <p:nvSpPr>
          <p:cNvPr id="295939" name="Rectangle 3"/>
          <p:cNvSpPr>
            <a:spLocks noGrp="1" noChangeArrowheads="1"/>
          </p:cNvSpPr>
          <p:nvPr>
            <p:ph type="body" idx="1"/>
          </p:nvPr>
        </p:nvSpPr>
        <p:spPr>
          <a:xfrm>
            <a:off x="685800" y="4343400"/>
            <a:ext cx="5486400" cy="4114800"/>
          </a:xfrm>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dirty="0">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2033538210"/>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7"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4F949C8-C840-1343-8EBD-4224D2F0BBC0}"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258</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295938" name="Rectangle 2"/>
          <p:cNvSpPr>
            <a:spLocks noGrp="1" noRot="1" noChangeAspect="1" noChangeArrowheads="1"/>
          </p:cNvSpPr>
          <p:nvPr>
            <p:ph type="sldImg"/>
          </p:nvPr>
        </p:nvSpPr>
        <p:spPr>
          <a:xfrm>
            <a:off x="1143000" y="685800"/>
            <a:ext cx="4572000" cy="3429000"/>
          </a:xfrm>
          <a:solidFill>
            <a:srgbClr val="FFFFFF"/>
          </a:solidFill>
          <a:ln/>
        </p:spPr>
      </p:sp>
      <p:sp>
        <p:nvSpPr>
          <p:cNvPr id="295939" name="Rectangle 3"/>
          <p:cNvSpPr>
            <a:spLocks noGrp="1" noChangeArrowheads="1"/>
          </p:cNvSpPr>
          <p:nvPr>
            <p:ph type="body" idx="1"/>
          </p:nvPr>
        </p:nvSpPr>
        <p:spPr>
          <a:xfrm>
            <a:off x="685800" y="4343400"/>
            <a:ext cx="5486400" cy="4114800"/>
          </a:xfrm>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3628843114"/>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7"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4F949C8-C840-1343-8EBD-4224D2F0BBC0}"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259</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295938" name="Rectangle 2"/>
          <p:cNvSpPr>
            <a:spLocks noGrp="1" noRot="1" noChangeAspect="1" noChangeArrowheads="1"/>
          </p:cNvSpPr>
          <p:nvPr>
            <p:ph type="sldImg"/>
          </p:nvPr>
        </p:nvSpPr>
        <p:spPr>
          <a:xfrm>
            <a:off x="1143000" y="685800"/>
            <a:ext cx="4572000" cy="3429000"/>
          </a:xfrm>
          <a:solidFill>
            <a:srgbClr val="FFFFFF"/>
          </a:solidFill>
          <a:ln/>
        </p:spPr>
      </p:sp>
      <p:sp>
        <p:nvSpPr>
          <p:cNvPr id="295939" name="Rectangle 3"/>
          <p:cNvSpPr>
            <a:spLocks noGrp="1" noChangeArrowheads="1"/>
          </p:cNvSpPr>
          <p:nvPr>
            <p:ph type="body" idx="1"/>
          </p:nvPr>
        </p:nvSpPr>
        <p:spPr>
          <a:xfrm>
            <a:off x="685800" y="4343400"/>
            <a:ext cx="5486400" cy="4114800"/>
          </a:xfrm>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119665260"/>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09" name="Rectangle 2"/>
          <p:cNvSpPr>
            <a:spLocks noGrp="1" noRot="1" noChangeAspect="1" noChangeArrowheads="1" noTextEdit="1"/>
          </p:cNvSpPr>
          <p:nvPr>
            <p:ph type="sldImg"/>
          </p:nvPr>
        </p:nvSpPr>
        <p:spPr>
          <a:solidFill>
            <a:srgbClr val="FFFFFF"/>
          </a:solidFill>
          <a:ln/>
        </p:spPr>
      </p:sp>
      <p:sp>
        <p:nvSpPr>
          <p:cNvPr id="299010" name="Rectangle 3"/>
          <p:cNvSpPr>
            <a:spLocks noGrp="1" noChangeArrowheads="1"/>
          </p:cNvSpPr>
          <p:nvPr>
            <p:ph type="body" idx="1"/>
          </p:nvPr>
        </p:nvSpPr>
        <p:spPr>
          <a:xfrm>
            <a:off x="685800" y="4343400"/>
            <a:ext cx="5486400" cy="4114800"/>
          </a:xfrm>
          <a:solidFill>
            <a:srgbClr val="FFFFFF"/>
          </a:solidFill>
          <a:ln>
            <a:solidFill>
              <a:srgbClr val="000000"/>
            </a:solidFill>
          </a:ln>
          <a:extLst>
            <a:ext uri="{FAA26D3D-D897-4be2-8F04-BA451C77F1D7}">
              <ma14:placeholderFlag xmlns="" xmlns:ma14="http://schemas.microsoft.com/office/mac/drawingml/2011/main" val="1"/>
            </a:ext>
          </a:extLst>
        </p:spPr>
        <p:txBody>
          <a:bodyPr/>
          <a:lstStyle/>
          <a:p>
            <a:endParaRPr lang="en-US">
              <a:latin typeface="Times New Roman" charset="0"/>
              <a:ea typeface="ＭＳ Ｐゴシック" charset="0"/>
              <a:cs typeface="ＭＳ Ｐゴシック" charset="0"/>
            </a:endParaRPr>
          </a:p>
        </p:txBody>
      </p:sp>
    </p:spTree>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7"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7B695D6-6598-8F4C-AD4C-848C2E8460C9}"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261</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301058" name="Rectangle 2"/>
          <p:cNvSpPr>
            <a:spLocks noGrp="1" noRot="1" noChangeAspect="1" noChangeArrowheads="1" noTextEdit="1"/>
          </p:cNvSpPr>
          <p:nvPr>
            <p:ph type="sldImg"/>
          </p:nvPr>
        </p:nvSpPr>
        <p:spPr>
          <a:xfrm>
            <a:off x="1143000" y="685800"/>
            <a:ext cx="4572000" cy="3429000"/>
          </a:xfrm>
          <a:ln/>
        </p:spPr>
      </p:sp>
      <p:sp>
        <p:nvSpPr>
          <p:cNvPr id="301059" name="Rectangle 3"/>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Lst>
        </p:spPr>
        <p:txBody>
          <a:bodyPr/>
          <a:lstStyle/>
          <a:p>
            <a:pPr algn="r" rtl="1" eaLnBrk="1" hangingPunct="1"/>
            <a:r>
              <a:rPr lang="ar-SA" dirty="0">
                <a:latin typeface="Times New Roman" charset="0"/>
                <a:ea typeface="ＭＳ Ｐゴシック" charset="0"/>
                <a:cs typeface="ＭＳ Ｐゴシック" charset="0"/>
              </a:rPr>
              <a:t>بلغ عدد اليهود في روما 40000 نسمة في عهد أغسطس (30 ق. م - 14 ميلادي)، لذلك كان هؤلاء أقلية كبيرة. لا نعرف حقًا من الذي بدأ بالفعل الكنيسة في روما، لكن من المحتمل أن بعض هؤلاء من اليهود الذين عادوا إلى روما بعد حلول الروح القدس في يوم الخمسين في أورشليم. وهؤلاء بدورهم قادوا الأمم إلى الإيمان أيضًا. </a:t>
            </a:r>
            <a:endParaRPr lang="en-US" dirty="0">
              <a:latin typeface="Times New Roman" charset="0"/>
              <a:ea typeface="ＭＳ Ｐゴシック" charset="0"/>
              <a:cs typeface="ＭＳ Ｐゴシック" charset="0"/>
            </a:endParaRPr>
          </a:p>
          <a:p>
            <a:pPr algn="r" rtl="1" eaLnBrk="1" hangingPunct="1"/>
            <a:r>
              <a:rPr lang="en-US" dirty="0">
                <a:latin typeface="Times New Roman" charset="0"/>
                <a:ea typeface="ＭＳ Ｐゴシック" charset="0"/>
                <a:cs typeface="ＭＳ Ｐゴシック" charset="0"/>
              </a:rPr>
              <a:t>______________</a:t>
            </a:r>
          </a:p>
          <a:p>
            <a:pPr algn="r" rtl="1" eaLnBrk="1" hangingPunct="1"/>
            <a:r>
              <a:rPr lang="en-US" dirty="0">
                <a:latin typeface="Times New Roman" charset="0"/>
                <a:ea typeface="ＭＳ Ｐゴシック" charset="0"/>
                <a:cs typeface="ＭＳ Ｐゴシック" charset="0"/>
              </a:rPr>
              <a:t>ES-25-Shared Land Theology—27</a:t>
            </a:r>
          </a:p>
          <a:p>
            <a:pPr algn="r" rtl="1" eaLnBrk="1" hangingPunct="1"/>
            <a:r>
              <a:rPr lang="en-US" dirty="0">
                <a:latin typeface="Times New Roman" charset="0"/>
                <a:ea typeface="ＭＳ Ｐゴシック" charset="0"/>
                <a:cs typeface="ＭＳ Ｐゴシック" charset="0"/>
              </a:rPr>
              <a:t>NS-05-Acts1-2—257</a:t>
            </a:r>
          </a:p>
          <a:p>
            <a:pPr algn="r" rtl="1" eaLnBrk="1" hangingPunct="1"/>
            <a:endParaRPr lang="en-US" dirty="0">
              <a:latin typeface="Times New Roman" charset="0"/>
              <a:ea typeface="ＭＳ Ｐゴシック" charset="0"/>
              <a:cs typeface="ＭＳ Ｐゴシック" charset="0"/>
            </a:endParaRPr>
          </a:p>
          <a:p>
            <a:pPr algn="r" rtl="1" eaLnBrk="1" hangingPunct="1"/>
            <a:endParaRPr lang="en-US" dirty="0">
              <a:latin typeface="Times New Roman" charset="0"/>
              <a:ea typeface="ＭＳ Ｐゴシック" charset="0"/>
              <a:cs typeface="ＭＳ Ｐゴシック" charset="0"/>
            </a:endParaRPr>
          </a:p>
          <a:p>
            <a:pPr algn="r" rtl="1" eaLnBrk="1" hangingPunct="1"/>
            <a:endParaRPr lang="en-US" dirty="0">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20118028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3"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DBB0038D-F65F-6D4D-B63B-BC2A7ED7CF7B}" type="slidenum">
              <a:rPr lang="en-US" sz="1200"/>
              <a:pPr eaLnBrk="1" hangingPunct="1"/>
              <a:t>24</a:t>
            </a:fld>
            <a:endParaRPr lang="en-US" sz="1200"/>
          </a:p>
        </p:txBody>
      </p:sp>
      <p:sp>
        <p:nvSpPr>
          <p:cNvPr id="218114" name="Rectangle 2"/>
          <p:cNvSpPr>
            <a:spLocks noGrp="1" noRot="1" noChangeAspect="1" noChangeArrowheads="1" noTextEdit="1"/>
          </p:cNvSpPr>
          <p:nvPr>
            <p:ph type="sldImg"/>
          </p:nvPr>
        </p:nvSpPr>
        <p:spPr>
          <a:xfrm>
            <a:off x="1143000" y="685800"/>
            <a:ext cx="4572000" cy="3429000"/>
          </a:xfrm>
          <a:ln/>
        </p:spPr>
      </p:sp>
      <p:sp>
        <p:nvSpPr>
          <p:cNvPr id="218115" name="Rectangle 3"/>
          <p:cNvSpPr>
            <a:spLocks noGrp="1" noChangeArrowheads="1"/>
          </p:cNvSpPr>
          <p:nvPr>
            <p:ph type="body" idx="1"/>
          </p:nvPr>
        </p:nvSpPr>
        <p:spPr>
          <a:noFill/>
          <a:ln w="9525"/>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early church received the Spirit in a variety of ways in Acts—sometimes before and sometimes after salvation. The common element was that speaking in tongues validated the gospel message for Jews as is promised in 1 Corinthians 14:21-22. The pattern of group reception did not repeat itself after Acts since all believers now have the Spirit at salvation (1 Cor 12:13). Each time that a new group received the Spirit, they also had the accompanying sign of speaking in other languages. </a:t>
            </a:r>
          </a:p>
          <a:p>
            <a:r>
              <a:rPr lang="en-US" dirty="0"/>
              <a:t>______________</a:t>
            </a:r>
          </a:p>
          <a:p>
            <a:r>
              <a:rPr lang="en-US" dirty="0"/>
              <a:t>HS-04-Indwelling-47</a:t>
            </a:r>
          </a:p>
          <a:p>
            <a:r>
              <a:rPr lang="en-US" dirty="0"/>
              <a:t>NS-05-Acts1-2—slide 50, 258</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E214180-5406-EF4C-AD35-7EED0A3F4350}" type="slidenum">
              <a:rPr kumimoji="0" lang="en-US" sz="1200" b="0" i="0" u="none" strike="noStrike" kern="1200" cap="none" spc="0" normalizeH="0" baseline="0" noProof="0" smtClean="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262</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Tree>
    <p:extLst>
      <p:ext uri="{BB962C8B-B14F-4D97-AF65-F5344CB8AC3E}">
        <p14:creationId xmlns:p14="http://schemas.microsoft.com/office/powerpoint/2010/main" val="823283845"/>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350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b="1">
                <a:solidFill>
                  <a:schemeClr val="tx1"/>
                </a:solidFill>
                <a:latin typeface="Arial" charset="0"/>
                <a:ea typeface="ＭＳ Ｐゴシック" charset="0"/>
                <a:cs typeface="ＭＳ Ｐゴシック" charset="0"/>
              </a:defRPr>
            </a:lvl1pPr>
            <a:lvl2pPr marL="37931725" indent="-37474525" eaLnBrk="0" hangingPunct="0">
              <a:defRPr sz="2400" b="1">
                <a:solidFill>
                  <a:schemeClr val="tx1"/>
                </a:solidFill>
                <a:latin typeface="Arial" charset="0"/>
                <a:ea typeface="ＭＳ Ｐゴシック" charset="0"/>
              </a:defRPr>
            </a:lvl2pPr>
            <a:lvl3pPr eaLnBrk="0" hangingPunct="0">
              <a:defRPr sz="2400" b="1">
                <a:solidFill>
                  <a:schemeClr val="tx1"/>
                </a:solidFill>
                <a:latin typeface="Arial" charset="0"/>
                <a:ea typeface="ＭＳ Ｐゴシック" charset="0"/>
              </a:defRPr>
            </a:lvl3pPr>
            <a:lvl4pPr eaLnBrk="0" hangingPunct="0">
              <a:defRPr sz="2400" b="1">
                <a:solidFill>
                  <a:schemeClr val="tx1"/>
                </a:solidFill>
                <a:latin typeface="Arial" charset="0"/>
                <a:ea typeface="ＭＳ Ｐゴシック" charset="0"/>
              </a:defRPr>
            </a:lvl4pPr>
            <a:lvl5pPr eaLnBrk="0" hangingPunct="0">
              <a:defRPr sz="2400" b="1">
                <a:solidFill>
                  <a:schemeClr val="tx1"/>
                </a:solidFill>
                <a:latin typeface="Arial" charset="0"/>
                <a:ea typeface="ＭＳ Ｐゴシック" charset="0"/>
              </a:defRPr>
            </a:lvl5pPr>
            <a:lvl6pPr marL="457200" eaLnBrk="0" fontAlgn="base" hangingPunct="0">
              <a:spcBef>
                <a:spcPct val="0"/>
              </a:spcBef>
              <a:spcAft>
                <a:spcPct val="0"/>
              </a:spcAft>
              <a:defRPr sz="2400" b="1">
                <a:solidFill>
                  <a:schemeClr val="tx1"/>
                </a:solidFill>
                <a:latin typeface="Arial" charset="0"/>
                <a:ea typeface="ＭＳ Ｐゴシック" charset="0"/>
              </a:defRPr>
            </a:lvl6pPr>
            <a:lvl7pPr marL="914400" eaLnBrk="0" fontAlgn="base" hangingPunct="0">
              <a:spcBef>
                <a:spcPct val="0"/>
              </a:spcBef>
              <a:spcAft>
                <a:spcPct val="0"/>
              </a:spcAft>
              <a:defRPr sz="2400" b="1">
                <a:solidFill>
                  <a:schemeClr val="tx1"/>
                </a:solidFill>
                <a:latin typeface="Arial" charset="0"/>
                <a:ea typeface="ＭＳ Ｐゴシック" charset="0"/>
              </a:defRPr>
            </a:lvl7pPr>
            <a:lvl8pPr marL="1371600" eaLnBrk="0" fontAlgn="base" hangingPunct="0">
              <a:spcBef>
                <a:spcPct val="0"/>
              </a:spcBef>
              <a:spcAft>
                <a:spcPct val="0"/>
              </a:spcAft>
              <a:defRPr sz="2400" b="1">
                <a:solidFill>
                  <a:schemeClr val="tx1"/>
                </a:solidFill>
                <a:latin typeface="Arial" charset="0"/>
                <a:ea typeface="ＭＳ Ｐゴシック" charset="0"/>
              </a:defRPr>
            </a:lvl8pPr>
            <a:lvl9pPr marL="1828800" eaLnBrk="0" fontAlgn="base" hangingPunct="0">
              <a:spcBef>
                <a:spcPct val="0"/>
              </a:spcBef>
              <a:spcAft>
                <a:spcPct val="0"/>
              </a:spcAft>
              <a:defRPr sz="2400" b="1">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F40BB4E-3581-2448-BDB1-A1662EF740E7}" type="slidenum">
              <a:rPr kumimoji="0" lang="en-US" sz="1200" u="none" strike="noStrike" kern="1200" cap="none" spc="0" normalizeH="0" baseline="0" noProof="0">
                <a:ln>
                  <a:noFill/>
                </a:ln>
                <a:solidFill>
                  <a:srgbClr val="000000"/>
                </a:solidFill>
                <a:effectLst/>
                <a:uLnTx/>
                <a:uFillTx/>
                <a:latin typeface="Arial" panose="020B0604020202020204" pitchFamily="34"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263</a:t>
            </a:fld>
            <a:endParaRPr kumimoji="0" lang="en-US" sz="1200"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endParaRPr>
          </a:p>
        </p:txBody>
      </p:sp>
      <p:sp>
        <p:nvSpPr>
          <p:cNvPr id="533507" name="Rectangle 2"/>
          <p:cNvSpPr>
            <a:spLocks noGrp="1" noRot="1" noChangeAspect="1" noChangeArrowheads="1" noTextEdit="1"/>
          </p:cNvSpPr>
          <p:nvPr>
            <p:ph type="sldImg"/>
          </p:nvPr>
        </p:nvSpPr>
        <p:spPr>
          <a:ln/>
        </p:spPr>
      </p:sp>
      <p:sp>
        <p:nvSpPr>
          <p:cNvPr id="533508"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dirty="0">
                <a:latin typeface="Times New Roman" charset="0"/>
                <a:ea typeface="ＭＳ Ｐゴシック" charset="0"/>
                <a:cs typeface="ＭＳ Ｐゴシック" charset="0"/>
              </a:rPr>
              <a:t>Both similarities and differences exist between these two signs from God.</a:t>
            </a:r>
          </a:p>
          <a:p>
            <a:pPr eaLnBrk="1" hangingPunct="1"/>
            <a:r>
              <a:rPr lang="en-US" dirty="0">
                <a:latin typeface="Times New Roman" charset="0"/>
                <a:ea typeface="ＭＳ Ｐゴシック" charset="0"/>
                <a:cs typeface="ＭＳ Ｐゴシック" charset="0"/>
              </a:rPr>
              <a:t>_______________</a:t>
            </a:r>
          </a:p>
          <a:p>
            <a:pPr eaLnBrk="1" hangingPunct="1"/>
            <a:r>
              <a:rPr lang="en-US" dirty="0">
                <a:latin typeface="Times New Roman" charset="0"/>
                <a:ea typeface="ＭＳ Ｐゴシック" charset="0"/>
                <a:cs typeface="ＭＳ Ｐゴシック" charset="0"/>
              </a:rPr>
              <a:t>BS-16-Principles of Interpretation-80</a:t>
            </a:r>
          </a:p>
          <a:p>
            <a:pPr eaLnBrk="1" hangingPunct="1"/>
            <a:r>
              <a:rPr lang="en-US" dirty="0">
                <a:latin typeface="Times New Roman" charset="0"/>
                <a:ea typeface="ＭＳ Ｐゴシック" charset="0"/>
                <a:cs typeface="ＭＳ Ｐゴシック" charset="0"/>
              </a:rPr>
              <a:t>NS-05-Acts1-2—slide 259</a:t>
            </a:r>
          </a:p>
          <a:p>
            <a:pPr eaLnBrk="1" hangingPunct="1"/>
            <a:r>
              <a:rPr lang="en-US" dirty="0">
                <a:latin typeface="Times New Roman" charset="0"/>
                <a:ea typeface="ＭＳ Ｐゴシック" charset="0"/>
                <a:cs typeface="ＭＳ Ｐゴシック" charset="0"/>
              </a:rPr>
              <a:t>NS-06-1Cor10-16—slide 292</a:t>
            </a:r>
          </a:p>
          <a:p>
            <a:pPr eaLnBrk="1" hangingPunct="1"/>
            <a:endParaRPr lang="en-US" dirty="0">
              <a:latin typeface="Times New Roman" charset="0"/>
              <a:ea typeface="ＭＳ Ｐゴシック" charset="0"/>
              <a:cs typeface="ＭＳ Ｐゴシック" charset="0"/>
            </a:endParaRPr>
          </a:p>
        </p:txBody>
      </p:sp>
    </p:spTree>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5554"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b="1">
                <a:solidFill>
                  <a:schemeClr val="tx1"/>
                </a:solidFill>
                <a:latin typeface="Arial" charset="0"/>
                <a:ea typeface="ＭＳ Ｐゴシック" charset="0"/>
                <a:cs typeface="ＭＳ Ｐゴシック" charset="0"/>
              </a:defRPr>
            </a:lvl1pPr>
            <a:lvl2pPr marL="37931725" indent="-37474525" eaLnBrk="0" hangingPunct="0">
              <a:defRPr sz="2400" b="1">
                <a:solidFill>
                  <a:schemeClr val="tx1"/>
                </a:solidFill>
                <a:latin typeface="Arial" charset="0"/>
                <a:ea typeface="ＭＳ Ｐゴシック" charset="0"/>
              </a:defRPr>
            </a:lvl2pPr>
            <a:lvl3pPr eaLnBrk="0" hangingPunct="0">
              <a:defRPr sz="2400" b="1">
                <a:solidFill>
                  <a:schemeClr val="tx1"/>
                </a:solidFill>
                <a:latin typeface="Arial" charset="0"/>
                <a:ea typeface="ＭＳ Ｐゴシック" charset="0"/>
              </a:defRPr>
            </a:lvl3pPr>
            <a:lvl4pPr eaLnBrk="0" hangingPunct="0">
              <a:defRPr sz="2400" b="1">
                <a:solidFill>
                  <a:schemeClr val="tx1"/>
                </a:solidFill>
                <a:latin typeface="Arial" charset="0"/>
                <a:ea typeface="ＭＳ Ｐゴシック" charset="0"/>
              </a:defRPr>
            </a:lvl4pPr>
            <a:lvl5pPr eaLnBrk="0" hangingPunct="0">
              <a:defRPr sz="2400" b="1">
                <a:solidFill>
                  <a:schemeClr val="tx1"/>
                </a:solidFill>
                <a:latin typeface="Arial" charset="0"/>
                <a:ea typeface="ＭＳ Ｐゴシック" charset="0"/>
              </a:defRPr>
            </a:lvl5pPr>
            <a:lvl6pPr marL="457200" eaLnBrk="0" fontAlgn="base" hangingPunct="0">
              <a:spcBef>
                <a:spcPct val="0"/>
              </a:spcBef>
              <a:spcAft>
                <a:spcPct val="0"/>
              </a:spcAft>
              <a:defRPr sz="2400" b="1">
                <a:solidFill>
                  <a:schemeClr val="tx1"/>
                </a:solidFill>
                <a:latin typeface="Arial" charset="0"/>
                <a:ea typeface="ＭＳ Ｐゴシック" charset="0"/>
              </a:defRPr>
            </a:lvl6pPr>
            <a:lvl7pPr marL="914400" eaLnBrk="0" fontAlgn="base" hangingPunct="0">
              <a:spcBef>
                <a:spcPct val="0"/>
              </a:spcBef>
              <a:spcAft>
                <a:spcPct val="0"/>
              </a:spcAft>
              <a:defRPr sz="2400" b="1">
                <a:solidFill>
                  <a:schemeClr val="tx1"/>
                </a:solidFill>
                <a:latin typeface="Arial" charset="0"/>
                <a:ea typeface="ＭＳ Ｐゴシック" charset="0"/>
              </a:defRPr>
            </a:lvl7pPr>
            <a:lvl8pPr marL="1371600" eaLnBrk="0" fontAlgn="base" hangingPunct="0">
              <a:spcBef>
                <a:spcPct val="0"/>
              </a:spcBef>
              <a:spcAft>
                <a:spcPct val="0"/>
              </a:spcAft>
              <a:defRPr sz="2400" b="1">
                <a:solidFill>
                  <a:schemeClr val="tx1"/>
                </a:solidFill>
                <a:latin typeface="Arial" charset="0"/>
                <a:ea typeface="ＭＳ Ｐゴシック" charset="0"/>
              </a:defRPr>
            </a:lvl8pPr>
            <a:lvl9pPr marL="1828800" eaLnBrk="0" fontAlgn="base" hangingPunct="0">
              <a:spcBef>
                <a:spcPct val="0"/>
              </a:spcBef>
              <a:spcAft>
                <a:spcPct val="0"/>
              </a:spcAft>
              <a:defRPr sz="2400" b="1">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8A2DB6F-B25F-0B43-8FC6-23F554964916}" type="slidenum">
              <a:rPr kumimoji="0" lang="en-US" sz="1200" u="none" strike="noStrike" kern="1200" cap="none" spc="0" normalizeH="0" baseline="0" noProof="0">
                <a:ln>
                  <a:noFill/>
                </a:ln>
                <a:solidFill>
                  <a:srgbClr val="000000"/>
                </a:solidFill>
                <a:effectLst/>
                <a:uLnTx/>
                <a:uFillTx/>
                <a:latin typeface="Arial" panose="020B0604020202020204" pitchFamily="34"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264</a:t>
            </a:fld>
            <a:endParaRPr kumimoji="0" lang="en-US" sz="1200"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endParaRPr>
          </a:p>
        </p:txBody>
      </p:sp>
      <p:sp>
        <p:nvSpPr>
          <p:cNvPr id="535555" name="Rectangle 2"/>
          <p:cNvSpPr>
            <a:spLocks noGrp="1" noRot="1" noChangeAspect="1" noChangeArrowheads="1" noTextEdit="1"/>
          </p:cNvSpPr>
          <p:nvPr>
            <p:ph type="sldImg"/>
          </p:nvPr>
        </p:nvSpPr>
        <p:spPr>
          <a:ln/>
        </p:spPr>
      </p:sp>
      <p:sp>
        <p:nvSpPr>
          <p:cNvPr id="535556"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r>
              <a:rPr lang="en-US" dirty="0">
                <a:latin typeface="Times New Roman" charset="0"/>
                <a:ea typeface="ＭＳ Ｐゴシック" charset="0"/>
                <a:cs typeface="ＭＳ Ｐゴシック" charset="0"/>
              </a:rPr>
              <a:t>Both similarities and differences exist between these two signs from God.</a:t>
            </a:r>
          </a:p>
          <a:p>
            <a:pPr eaLnBrk="1" hangingPunct="1"/>
            <a:r>
              <a:rPr lang="en-US" dirty="0">
                <a:latin typeface="Times New Roman" charset="0"/>
                <a:ea typeface="ＭＳ Ｐゴシック" charset="0"/>
                <a:cs typeface="ＭＳ Ｐゴシック" charset="0"/>
              </a:rPr>
              <a:t>_______________</a:t>
            </a:r>
          </a:p>
          <a:p>
            <a:pPr eaLnBrk="1" hangingPunct="1"/>
            <a:r>
              <a:rPr lang="en-US" dirty="0">
                <a:latin typeface="Times New Roman" charset="0"/>
                <a:ea typeface="ＭＳ Ｐゴシック" charset="0"/>
                <a:cs typeface="ＭＳ Ｐゴシック" charset="0"/>
              </a:rPr>
              <a:t>BS-16-Principles of Interpretation-81</a:t>
            </a:r>
          </a:p>
          <a:p>
            <a:pPr eaLnBrk="1" hangingPunct="1"/>
            <a:r>
              <a:rPr lang="en-US" dirty="0">
                <a:latin typeface="Times New Roman" charset="0"/>
                <a:ea typeface="ＭＳ Ｐゴシック" charset="0"/>
                <a:cs typeface="ＭＳ Ｐゴシック" charset="0"/>
              </a:rPr>
              <a:t>NS-05-Acts1-2—slide 260</a:t>
            </a:r>
          </a:p>
          <a:p>
            <a:pPr eaLnBrk="1" hangingPunct="1"/>
            <a:r>
              <a:rPr lang="en-US" dirty="0">
                <a:latin typeface="Times New Roman" charset="0"/>
                <a:ea typeface="ＭＳ Ｐゴシック" charset="0"/>
                <a:cs typeface="ＭＳ Ｐゴシック" charset="0"/>
              </a:rPr>
              <a:t>NS-06-1Cor10-16—slide 293</a:t>
            </a:r>
          </a:p>
        </p:txBody>
      </p:sp>
    </p:spTree>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3200">
                <a:solidFill>
                  <a:schemeClr val="bg1"/>
                </a:solidFill>
                <a:latin typeface="Arial" charset="0"/>
                <a:ea typeface="ＭＳ Ｐゴシック" charset="0"/>
                <a:cs typeface="ＭＳ Ｐゴシック" charset="0"/>
              </a:defRPr>
            </a:lvl1pPr>
            <a:lvl2pPr marL="742950" indent="-285750" eaLnBrk="0" hangingPunct="0">
              <a:defRPr sz="3200">
                <a:solidFill>
                  <a:schemeClr val="bg1"/>
                </a:solidFill>
                <a:latin typeface="Arial" charset="0"/>
                <a:ea typeface="ＭＳ Ｐゴシック" charset="0"/>
              </a:defRPr>
            </a:lvl2pPr>
            <a:lvl3pPr marL="1143000" indent="-228600" eaLnBrk="0" hangingPunct="0">
              <a:defRPr sz="3200">
                <a:solidFill>
                  <a:schemeClr val="bg1"/>
                </a:solidFill>
                <a:latin typeface="Arial" charset="0"/>
                <a:ea typeface="ＭＳ Ｐゴシック" charset="0"/>
              </a:defRPr>
            </a:lvl3pPr>
            <a:lvl4pPr marL="1600200" indent="-228600" eaLnBrk="0" hangingPunct="0">
              <a:defRPr sz="3200">
                <a:solidFill>
                  <a:schemeClr val="bg1"/>
                </a:solidFill>
                <a:latin typeface="Arial" charset="0"/>
                <a:ea typeface="ＭＳ Ｐゴシック" charset="0"/>
              </a:defRPr>
            </a:lvl4pPr>
            <a:lvl5pPr marL="2057400" indent="-228600" eaLnBrk="0" hangingPunct="0">
              <a:defRPr sz="3200">
                <a:solidFill>
                  <a:schemeClr val="bg1"/>
                </a:solidFill>
                <a:latin typeface="Arial" charset="0"/>
                <a:ea typeface="ＭＳ Ｐゴシック" charset="0"/>
              </a:defRPr>
            </a:lvl5pPr>
            <a:lvl6pPr marL="2514600" indent="-228600" eaLnBrk="0" fontAlgn="base" hangingPunct="0">
              <a:spcBef>
                <a:spcPct val="0"/>
              </a:spcBef>
              <a:spcAft>
                <a:spcPct val="0"/>
              </a:spcAft>
              <a:defRPr sz="3200">
                <a:solidFill>
                  <a:schemeClr val="bg1"/>
                </a:solidFill>
                <a:latin typeface="Arial" charset="0"/>
                <a:ea typeface="ＭＳ Ｐゴシック" charset="0"/>
              </a:defRPr>
            </a:lvl6pPr>
            <a:lvl7pPr marL="2971800" indent="-228600" eaLnBrk="0" fontAlgn="base" hangingPunct="0">
              <a:spcBef>
                <a:spcPct val="0"/>
              </a:spcBef>
              <a:spcAft>
                <a:spcPct val="0"/>
              </a:spcAft>
              <a:defRPr sz="3200">
                <a:solidFill>
                  <a:schemeClr val="bg1"/>
                </a:solidFill>
                <a:latin typeface="Arial" charset="0"/>
                <a:ea typeface="ＭＳ Ｐゴシック" charset="0"/>
              </a:defRPr>
            </a:lvl7pPr>
            <a:lvl8pPr marL="3429000" indent="-228600" eaLnBrk="0" fontAlgn="base" hangingPunct="0">
              <a:spcBef>
                <a:spcPct val="0"/>
              </a:spcBef>
              <a:spcAft>
                <a:spcPct val="0"/>
              </a:spcAft>
              <a:defRPr sz="3200">
                <a:solidFill>
                  <a:schemeClr val="bg1"/>
                </a:solidFill>
                <a:latin typeface="Arial" charset="0"/>
                <a:ea typeface="ＭＳ Ｐゴシック" charset="0"/>
              </a:defRPr>
            </a:lvl8pPr>
            <a:lvl9pPr marL="3886200" indent="-228600" eaLnBrk="0" fontAlgn="base" hangingPunct="0">
              <a:spcBef>
                <a:spcPct val="0"/>
              </a:spcBef>
              <a:spcAft>
                <a:spcPct val="0"/>
              </a:spcAft>
              <a:defRPr sz="3200">
                <a:solidFill>
                  <a:schemeClr val="bg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1CF9E9B-EB05-6041-ACB4-B43083C28A15}" type="slidenum">
              <a:rPr kumimoji="0" lang="en-US" sz="1200" b="1" u="none" strike="noStrike" kern="1200" cap="none" spc="0" normalizeH="0" baseline="0" noProof="0">
                <a:ln>
                  <a:noFill/>
                </a:ln>
                <a:solidFill>
                  <a:srgbClr val="000000"/>
                </a:solidFill>
                <a:effectLst/>
                <a:uLnTx/>
                <a:uFillTx/>
                <a:latin typeface="Arial" panose="020B0604020202020204" pitchFamily="34"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265</a:t>
            </a:fld>
            <a:endParaRPr kumimoji="0" lang="en-US" sz="12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endParaRPr>
          </a:p>
        </p:txBody>
      </p:sp>
      <p:sp>
        <p:nvSpPr>
          <p:cNvPr id="200706" name="Rectangle 2"/>
          <p:cNvSpPr>
            <a:spLocks noGrp="1" noRot="1" noChangeAspect="1" noChangeArrowheads="1" noTextEdit="1"/>
          </p:cNvSpPr>
          <p:nvPr>
            <p:ph type="sldImg"/>
          </p:nvPr>
        </p:nvSpPr>
        <p:spPr>
          <a:ln/>
        </p:spPr>
      </p:sp>
      <p:sp>
        <p:nvSpPr>
          <p:cNvPr id="20070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dirty="0">
              <a:latin typeface="Times New Roman" charset="0"/>
              <a:ea typeface="ＭＳ Ｐゴシック" charset="0"/>
              <a:cs typeface="ＭＳ Ｐゴシック" charset="0"/>
            </a:endParaRPr>
          </a:p>
        </p:txBody>
      </p:sp>
    </p:spTree>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29"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3200">
                <a:solidFill>
                  <a:schemeClr val="bg1"/>
                </a:solidFill>
                <a:latin typeface="Arial" charset="0"/>
                <a:ea typeface="ＭＳ Ｐゴシック" charset="0"/>
                <a:cs typeface="ＭＳ Ｐゴシック" charset="0"/>
              </a:defRPr>
            </a:lvl1pPr>
            <a:lvl2pPr marL="742950" indent="-285750" eaLnBrk="0" hangingPunct="0">
              <a:defRPr sz="3200">
                <a:solidFill>
                  <a:schemeClr val="bg1"/>
                </a:solidFill>
                <a:latin typeface="Arial" charset="0"/>
                <a:ea typeface="ＭＳ Ｐゴシック" charset="0"/>
              </a:defRPr>
            </a:lvl2pPr>
            <a:lvl3pPr marL="1143000" indent="-228600" eaLnBrk="0" hangingPunct="0">
              <a:defRPr sz="3200">
                <a:solidFill>
                  <a:schemeClr val="bg1"/>
                </a:solidFill>
                <a:latin typeface="Arial" charset="0"/>
                <a:ea typeface="ＭＳ Ｐゴシック" charset="0"/>
              </a:defRPr>
            </a:lvl3pPr>
            <a:lvl4pPr marL="1600200" indent="-228600" eaLnBrk="0" hangingPunct="0">
              <a:defRPr sz="3200">
                <a:solidFill>
                  <a:schemeClr val="bg1"/>
                </a:solidFill>
                <a:latin typeface="Arial" charset="0"/>
                <a:ea typeface="ＭＳ Ｐゴシック" charset="0"/>
              </a:defRPr>
            </a:lvl4pPr>
            <a:lvl5pPr marL="2057400" indent="-228600" eaLnBrk="0" hangingPunct="0">
              <a:defRPr sz="3200">
                <a:solidFill>
                  <a:schemeClr val="bg1"/>
                </a:solidFill>
                <a:latin typeface="Arial" charset="0"/>
                <a:ea typeface="ＭＳ Ｐゴシック" charset="0"/>
              </a:defRPr>
            </a:lvl5pPr>
            <a:lvl6pPr marL="2514600" indent="-228600" eaLnBrk="0" fontAlgn="base" hangingPunct="0">
              <a:spcBef>
                <a:spcPct val="0"/>
              </a:spcBef>
              <a:spcAft>
                <a:spcPct val="0"/>
              </a:spcAft>
              <a:defRPr sz="3200">
                <a:solidFill>
                  <a:schemeClr val="bg1"/>
                </a:solidFill>
                <a:latin typeface="Arial" charset="0"/>
                <a:ea typeface="ＭＳ Ｐゴシック" charset="0"/>
              </a:defRPr>
            </a:lvl6pPr>
            <a:lvl7pPr marL="2971800" indent="-228600" eaLnBrk="0" fontAlgn="base" hangingPunct="0">
              <a:spcBef>
                <a:spcPct val="0"/>
              </a:spcBef>
              <a:spcAft>
                <a:spcPct val="0"/>
              </a:spcAft>
              <a:defRPr sz="3200">
                <a:solidFill>
                  <a:schemeClr val="bg1"/>
                </a:solidFill>
                <a:latin typeface="Arial" charset="0"/>
                <a:ea typeface="ＭＳ Ｐゴシック" charset="0"/>
              </a:defRPr>
            </a:lvl7pPr>
            <a:lvl8pPr marL="3429000" indent="-228600" eaLnBrk="0" fontAlgn="base" hangingPunct="0">
              <a:spcBef>
                <a:spcPct val="0"/>
              </a:spcBef>
              <a:spcAft>
                <a:spcPct val="0"/>
              </a:spcAft>
              <a:defRPr sz="3200">
                <a:solidFill>
                  <a:schemeClr val="bg1"/>
                </a:solidFill>
                <a:latin typeface="Arial" charset="0"/>
                <a:ea typeface="ＭＳ Ｐゴシック" charset="0"/>
              </a:defRPr>
            </a:lvl8pPr>
            <a:lvl9pPr marL="3886200" indent="-228600" eaLnBrk="0" fontAlgn="base" hangingPunct="0">
              <a:spcBef>
                <a:spcPct val="0"/>
              </a:spcBef>
              <a:spcAft>
                <a:spcPct val="0"/>
              </a:spcAft>
              <a:defRPr sz="3200">
                <a:solidFill>
                  <a:schemeClr val="bg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045D86B-4277-3148-9405-55214B26A519}" type="slidenum">
              <a:rPr kumimoji="0" lang="en-US" sz="1200" b="1" u="none" strike="noStrike" kern="1200" cap="none" spc="0" normalizeH="0" baseline="0" noProof="0">
                <a:ln>
                  <a:noFill/>
                </a:ln>
                <a:solidFill>
                  <a:srgbClr val="000000"/>
                </a:solidFill>
                <a:effectLst/>
                <a:uLnTx/>
                <a:uFillTx/>
                <a:latin typeface="Arial" panose="020B0604020202020204" pitchFamily="34"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266</a:t>
            </a:fld>
            <a:endParaRPr kumimoji="0" lang="en-US" sz="12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endParaRPr>
          </a:p>
        </p:txBody>
      </p:sp>
      <p:sp>
        <p:nvSpPr>
          <p:cNvPr id="201730" name="Rectangle 2"/>
          <p:cNvSpPr>
            <a:spLocks noGrp="1" noRot="1" noChangeAspect="1" noChangeArrowheads="1" noTextEdit="1"/>
          </p:cNvSpPr>
          <p:nvPr>
            <p:ph type="sldImg"/>
          </p:nvPr>
        </p:nvSpPr>
        <p:spPr>
          <a:ln/>
        </p:spPr>
      </p:sp>
      <p:sp>
        <p:nvSpPr>
          <p:cNvPr id="20173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dirty="0">
              <a:latin typeface="Times New Roman" charset="0"/>
              <a:ea typeface="ＭＳ Ｐゴシック" charset="0"/>
              <a:cs typeface="ＭＳ Ｐゴシック" charset="0"/>
            </a:endParaRPr>
          </a:p>
        </p:txBody>
      </p:sp>
    </p:spTree>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7"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4F949C8-C840-1343-8EBD-4224D2F0BBC0}"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268</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295938" name="Rectangle 2"/>
          <p:cNvSpPr>
            <a:spLocks noGrp="1" noRot="1" noChangeAspect="1" noChangeArrowheads="1"/>
          </p:cNvSpPr>
          <p:nvPr>
            <p:ph type="sldImg"/>
          </p:nvPr>
        </p:nvSpPr>
        <p:spPr>
          <a:xfrm>
            <a:off x="1143000" y="685800"/>
            <a:ext cx="4572000" cy="3429000"/>
          </a:xfrm>
          <a:solidFill>
            <a:srgbClr val="FFFFFF"/>
          </a:solidFill>
          <a:ln/>
        </p:spPr>
      </p:sp>
      <p:sp>
        <p:nvSpPr>
          <p:cNvPr id="295939" name="Rectangle 3"/>
          <p:cNvSpPr>
            <a:spLocks noGrp="1" noChangeArrowheads="1"/>
          </p:cNvSpPr>
          <p:nvPr>
            <p:ph type="body" idx="1"/>
          </p:nvPr>
        </p:nvSpPr>
        <p:spPr>
          <a:xfrm>
            <a:off x="685800" y="4343400"/>
            <a:ext cx="5486400" cy="4114800"/>
          </a:xfrm>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b="0" dirty="0">
                <a:latin typeface="Arial" panose="020B0604020202020204" pitchFamily="34" charset="0"/>
                <a:ea typeface="ＭＳ Ｐゴシック" charset="0"/>
                <a:cs typeface="Arial" panose="020B0604020202020204" pitchFamily="34" charset="0"/>
              </a:rPr>
              <a:t>Warren Wiersbe notes, “Why did God do this? For one thing, Pentecost was a reversal of the judgment at the Tower of Babel when God confused man’s language (Gen. 11:1–9). </a:t>
            </a:r>
          </a:p>
          <a:p>
            <a:pPr eaLnBrk="1" hangingPunct="1"/>
            <a:r>
              <a:rPr lang="en-US" b="0" dirty="0">
                <a:latin typeface="Arial" panose="020B0604020202020204" pitchFamily="34" charset="0"/>
                <a:ea typeface="ＭＳ Ｐゴシック" charset="0"/>
                <a:cs typeface="Arial" panose="020B0604020202020204" pitchFamily="34" charset="0"/>
              </a:rPr>
              <a:t>• United</a:t>
            </a:r>
          </a:p>
          <a:p>
            <a:pPr eaLnBrk="1" hangingPunct="1"/>
            <a:r>
              <a:rPr lang="en-US" b="0" dirty="0">
                <a:latin typeface="Arial" panose="020B0604020202020204" pitchFamily="34" charset="0"/>
                <a:ea typeface="ＭＳ Ｐゴシック" charset="0"/>
                <a:cs typeface="Arial" panose="020B0604020202020204" pitchFamily="34" charset="0"/>
              </a:rPr>
              <a:t>God’s judgment at Babel scattered the people, but God’s blessing at Pentecost united the believers in the Spirit. </a:t>
            </a:r>
          </a:p>
          <a:p>
            <a:pPr eaLnBrk="1" hangingPunct="1"/>
            <a:r>
              <a:rPr lang="en-US" b="0" dirty="0">
                <a:latin typeface="Arial" panose="020B0604020202020204" pitchFamily="34" charset="0"/>
                <a:ea typeface="ＭＳ Ｐゴシック" charset="0"/>
                <a:cs typeface="Arial" panose="020B0604020202020204" pitchFamily="34" charset="0"/>
              </a:rPr>
              <a:t>• Understood</a:t>
            </a:r>
          </a:p>
          <a:p>
            <a:pPr eaLnBrk="1" hangingPunct="1"/>
            <a:r>
              <a:rPr lang="en-US" b="0" dirty="0">
                <a:latin typeface="Arial" panose="020B0604020202020204" pitchFamily="34" charset="0"/>
                <a:ea typeface="ＭＳ Ｐゴシック" charset="0"/>
                <a:cs typeface="Arial" panose="020B0604020202020204" pitchFamily="34" charset="0"/>
              </a:rPr>
              <a:t>At Babel, the people were unable to understand each other; but at Pentecost, men heard God’s praises and understood what was said. </a:t>
            </a:r>
          </a:p>
          <a:p>
            <a:pPr eaLnBrk="1" hangingPunct="1"/>
            <a:r>
              <a:rPr lang="en-US" b="0" dirty="0">
                <a:latin typeface="Arial" panose="020B0604020202020204" pitchFamily="34" charset="0"/>
                <a:ea typeface="ＭＳ Ｐゴシック" charset="0"/>
                <a:cs typeface="Arial" panose="020B0604020202020204" pitchFamily="34" charset="0"/>
              </a:rPr>
              <a:t>• Praise God</a:t>
            </a:r>
          </a:p>
          <a:p>
            <a:pPr eaLnBrk="1" hangingPunct="1"/>
            <a:r>
              <a:rPr lang="en-US" b="0" dirty="0">
                <a:latin typeface="Arial" panose="020B0604020202020204" pitchFamily="34" charset="0"/>
                <a:ea typeface="ＭＳ Ｐゴシック" charset="0"/>
                <a:cs typeface="Arial" panose="020B0604020202020204" pitchFamily="34" charset="0"/>
              </a:rPr>
              <a:t>The Tower of Babel was a scheme designed to praise men and make a name for men, but Pentecost brought praise to God. </a:t>
            </a:r>
          </a:p>
          <a:p>
            <a:pPr eaLnBrk="1" hangingPunct="1"/>
            <a:r>
              <a:rPr lang="en-US" b="0" dirty="0">
                <a:latin typeface="Arial" panose="020B0604020202020204" pitchFamily="34" charset="0"/>
                <a:ea typeface="ＭＳ Ｐゴシック" charset="0"/>
                <a:cs typeface="Arial" panose="020B0604020202020204" pitchFamily="34" charset="0"/>
              </a:rPr>
              <a:t>• Submission</a:t>
            </a:r>
          </a:p>
          <a:p>
            <a:pPr eaLnBrk="1" hangingPunct="1"/>
            <a:r>
              <a:rPr lang="en-US" b="0" dirty="0">
                <a:latin typeface="Arial" panose="020B0604020202020204" pitchFamily="34" charset="0"/>
                <a:ea typeface="ＭＳ Ｐゴシック" charset="0"/>
                <a:cs typeface="Arial" panose="020B0604020202020204" pitchFamily="34" charset="0"/>
              </a:rPr>
              <a:t>The building of Babel was an act of rebellion, but Pentecost was a ministry of humble submission to God. What a contrast! </a:t>
            </a:r>
          </a:p>
          <a:p>
            <a:pPr eaLnBrk="1" hangingPunct="1"/>
            <a:endParaRPr lang="en-US" b="0" dirty="0">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979572133"/>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C287EAD0-E5BF-214B-A921-D0A237D8D092}"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269</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01378" name="Rectangle 1026"/>
          <p:cNvSpPr>
            <a:spLocks noGrp="1" noRot="1" noChangeAspect="1" noChangeArrowheads="1"/>
          </p:cNvSpPr>
          <p:nvPr>
            <p:ph type="sldImg"/>
          </p:nvPr>
        </p:nvSpPr>
        <p:spPr>
          <a:solidFill>
            <a:srgbClr val="FFFFFF"/>
          </a:solidFill>
          <a:ln/>
        </p:spPr>
      </p:sp>
      <p:sp>
        <p:nvSpPr>
          <p:cNvPr id="101379" name="Rectangle 1027"/>
          <p:cNvSpPr>
            <a:spLocks noGrp="1" noChangeArrowheads="1"/>
          </p:cNvSpPr>
          <p:nvPr>
            <p:ph type="body" idx="1"/>
          </p:nvPr>
        </p:nvSpPr>
        <p:spPr>
          <a:solidFill>
            <a:srgbClr val="FFFFFF"/>
          </a:solidFill>
          <a:ln>
            <a:solidFill>
              <a:srgbClr val="000000"/>
            </a:solidFill>
          </a:ln>
        </p:spPr>
        <p:txBody>
          <a:bodyPr/>
          <a:lstStyle/>
          <a:p>
            <a:r>
              <a:rPr lang="en-US" dirty="0"/>
              <a:t>“Another reason for this gift of tongues was to let the people know that the Gospel was for the whole world. God wants to speak to every person in his or her own language and give the saving message of salvation in Jesus Christ. The emphasis in the Book of </a:t>
            </a:r>
            <a:r>
              <a:rPr lang="ar-SA" dirty="0"/>
              <a:t>أعمال الرسل</a:t>
            </a:r>
            <a:r>
              <a:rPr lang="en-US" dirty="0"/>
              <a:t> is on worldwide evangelization, ‘unto the uttermost part of the earth’ (</a:t>
            </a:r>
            <a:r>
              <a:rPr lang="ar-SA" dirty="0"/>
              <a:t>أعمال الرسل</a:t>
            </a:r>
            <a:r>
              <a:rPr lang="en-US" dirty="0"/>
              <a:t> 1:8). ‘The Spirit of Christ is the spirit of missions,’ said Henry Martyn, ‘and the nearer we get to Him, the more intensely missionary we must become’” (Wiersbe, BEC).</a:t>
            </a:r>
          </a:p>
          <a:p>
            <a:endParaRPr lang="en-US" dirty="0"/>
          </a:p>
        </p:txBody>
      </p:sp>
    </p:spTree>
    <p:extLst>
      <p:ext uri="{BB962C8B-B14F-4D97-AF65-F5344CB8AC3E}">
        <p14:creationId xmlns:p14="http://schemas.microsoft.com/office/powerpoint/2010/main" val="247814465"/>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Bible refers to the indwelling as a community indwelling, and, if so, then it must also be individual.</a:t>
            </a:r>
          </a:p>
          <a:p>
            <a:r>
              <a:rPr lang="en-US" dirty="0"/>
              <a:t>___________</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Times New Roman" charset="0"/>
                <a:ea typeface="ＭＳ Ｐゴシック" charset="0"/>
                <a:cs typeface="ＭＳ Ｐゴシック" charset="0"/>
              </a:rPr>
              <a:t>HS-04-Indwelling-23</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Times New Roman" charset="0"/>
                <a:ea typeface="ＭＳ Ｐゴシック" charset="0"/>
                <a:cs typeface="ＭＳ Ｐゴシック" charset="0"/>
              </a:rPr>
              <a:t>NS-02-Acts1-2—266</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174108CE-D52C-7F4B-8344-7402BDEE032D}" type="slidenum">
              <a:rPr kumimoji="0" lang="en-US" sz="1200" b="0" i="0" u="none" strike="noStrike" kern="1200" cap="none" spc="0" normalizeH="0" baseline="0" noProof="0" smtClean="0">
                <a:ln>
                  <a:noFill/>
                </a:ln>
                <a:solidFill>
                  <a:srgbClr val="000000"/>
                </a:solidFill>
                <a:effectLst/>
                <a:uLnTx/>
                <a:uFillTx/>
                <a:latin typeface="Times New Roman"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270</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Tree>
    <p:extLst>
      <p:ext uri="{BB962C8B-B14F-4D97-AF65-F5344CB8AC3E}">
        <p14:creationId xmlns:p14="http://schemas.microsoft.com/office/powerpoint/2010/main" val="329919181"/>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Garamond" charset="0"/>
                <a:ea typeface="ＭＳ Ｐゴシック" charset="0"/>
                <a:cs typeface="ＭＳ Ｐゴシック" charset="0"/>
              </a:defRPr>
            </a:lvl1pPr>
            <a:lvl2pPr marL="742950" indent="-285750">
              <a:defRPr sz="2400">
                <a:solidFill>
                  <a:schemeClr val="tx1"/>
                </a:solidFill>
                <a:latin typeface="Garamond" charset="0"/>
                <a:ea typeface="ＭＳ Ｐゴシック" charset="0"/>
              </a:defRPr>
            </a:lvl2pPr>
            <a:lvl3pPr marL="1143000" indent="-228600">
              <a:defRPr sz="2400">
                <a:solidFill>
                  <a:schemeClr val="tx1"/>
                </a:solidFill>
                <a:latin typeface="Garamond" charset="0"/>
                <a:ea typeface="ＭＳ Ｐゴシック" charset="0"/>
              </a:defRPr>
            </a:lvl3pPr>
            <a:lvl4pPr marL="1600200" indent="-228600">
              <a:defRPr sz="2400">
                <a:solidFill>
                  <a:schemeClr val="tx1"/>
                </a:solidFill>
                <a:latin typeface="Garamond" charset="0"/>
                <a:ea typeface="ＭＳ Ｐゴシック" charset="0"/>
              </a:defRPr>
            </a:lvl4pPr>
            <a:lvl5pPr marL="2057400" indent="-228600">
              <a:defRPr sz="2400">
                <a:solidFill>
                  <a:schemeClr val="tx1"/>
                </a:solidFill>
                <a:latin typeface="Garamond" charset="0"/>
                <a:ea typeface="ＭＳ Ｐゴシック" charset="0"/>
              </a:defRPr>
            </a:lvl5pPr>
            <a:lvl6pPr marL="2514600" indent="-228600" eaLnBrk="0" fontAlgn="base" hangingPunct="0">
              <a:spcBef>
                <a:spcPct val="0"/>
              </a:spcBef>
              <a:spcAft>
                <a:spcPct val="0"/>
              </a:spcAft>
              <a:defRPr sz="2400">
                <a:solidFill>
                  <a:schemeClr val="tx1"/>
                </a:solidFill>
                <a:latin typeface="Garamond" charset="0"/>
                <a:ea typeface="ＭＳ Ｐゴシック" charset="0"/>
              </a:defRPr>
            </a:lvl6pPr>
            <a:lvl7pPr marL="2971800" indent="-228600" eaLnBrk="0" fontAlgn="base" hangingPunct="0">
              <a:spcBef>
                <a:spcPct val="0"/>
              </a:spcBef>
              <a:spcAft>
                <a:spcPct val="0"/>
              </a:spcAft>
              <a:defRPr sz="2400">
                <a:solidFill>
                  <a:schemeClr val="tx1"/>
                </a:solidFill>
                <a:latin typeface="Garamond" charset="0"/>
                <a:ea typeface="ＭＳ Ｐゴシック" charset="0"/>
              </a:defRPr>
            </a:lvl7pPr>
            <a:lvl8pPr marL="3429000" indent="-228600" eaLnBrk="0" fontAlgn="base" hangingPunct="0">
              <a:spcBef>
                <a:spcPct val="0"/>
              </a:spcBef>
              <a:spcAft>
                <a:spcPct val="0"/>
              </a:spcAft>
              <a:defRPr sz="2400">
                <a:solidFill>
                  <a:schemeClr val="tx1"/>
                </a:solidFill>
                <a:latin typeface="Garamond" charset="0"/>
                <a:ea typeface="ＭＳ Ｐゴシック" charset="0"/>
              </a:defRPr>
            </a:lvl8pPr>
            <a:lvl9pPr marL="3886200" indent="-228600" eaLnBrk="0" fontAlgn="base" hangingPunct="0">
              <a:spcBef>
                <a:spcPct val="0"/>
              </a:spcBef>
              <a:spcAft>
                <a:spcPct val="0"/>
              </a:spcAft>
              <a:defRPr sz="2400">
                <a:solidFill>
                  <a:schemeClr val="tx1"/>
                </a:solidFill>
                <a:latin typeface="Garamond"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03CF16C1-9194-3B45-B8FD-75C38908D3A8}" type="slidenum">
              <a:rPr kumimoji="0" lang="en-US" sz="1200" b="0" i="0" u="none" strike="noStrike" kern="1200" cap="none" spc="0" normalizeH="0" baseline="0" noProof="0">
                <a:ln>
                  <a:noFill/>
                </a:ln>
                <a:solidFill>
                  <a:srgbClr val="000000"/>
                </a:solidFill>
                <a:effectLst/>
                <a:uLnTx/>
                <a:uFillTx/>
                <a:latin typeface="Garamond"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271</a:t>
            </a:fld>
            <a:endParaRPr kumimoji="0" lang="en-US" sz="1200" b="0" i="0" u="none" strike="noStrike" kern="1200" cap="none" spc="0" normalizeH="0" baseline="0" noProof="0">
              <a:ln>
                <a:noFill/>
              </a:ln>
              <a:solidFill>
                <a:srgbClr val="000000"/>
              </a:solidFill>
              <a:effectLst/>
              <a:uLnTx/>
              <a:uFillTx/>
              <a:latin typeface="Garamond" charset="0"/>
              <a:ea typeface="ＭＳ Ｐゴシック" charset="0"/>
            </a:endParaRPr>
          </a:p>
        </p:txBody>
      </p:sp>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en-US" b="1" dirty="0">
              <a:latin typeface="Arial" panose="020B0604020202020204" pitchFamily="34" charset="0"/>
            </a:endParaRPr>
          </a:p>
        </p:txBody>
      </p:sp>
    </p:spTree>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Garamond" charset="0"/>
                <a:ea typeface="ＭＳ Ｐゴシック" charset="0"/>
                <a:cs typeface="ＭＳ Ｐゴシック" charset="0"/>
              </a:defRPr>
            </a:lvl1pPr>
            <a:lvl2pPr marL="742950" indent="-285750">
              <a:defRPr sz="2400">
                <a:solidFill>
                  <a:schemeClr val="tx1"/>
                </a:solidFill>
                <a:latin typeface="Garamond" charset="0"/>
                <a:ea typeface="ＭＳ Ｐゴシック" charset="0"/>
              </a:defRPr>
            </a:lvl2pPr>
            <a:lvl3pPr marL="1143000" indent="-228600">
              <a:defRPr sz="2400">
                <a:solidFill>
                  <a:schemeClr val="tx1"/>
                </a:solidFill>
                <a:latin typeface="Garamond" charset="0"/>
                <a:ea typeface="ＭＳ Ｐゴシック" charset="0"/>
              </a:defRPr>
            </a:lvl3pPr>
            <a:lvl4pPr marL="1600200" indent="-228600">
              <a:defRPr sz="2400">
                <a:solidFill>
                  <a:schemeClr val="tx1"/>
                </a:solidFill>
                <a:latin typeface="Garamond" charset="0"/>
                <a:ea typeface="ＭＳ Ｐゴシック" charset="0"/>
              </a:defRPr>
            </a:lvl4pPr>
            <a:lvl5pPr marL="2057400" indent="-228600">
              <a:defRPr sz="2400">
                <a:solidFill>
                  <a:schemeClr val="tx1"/>
                </a:solidFill>
                <a:latin typeface="Garamond" charset="0"/>
                <a:ea typeface="ＭＳ Ｐゴシック" charset="0"/>
              </a:defRPr>
            </a:lvl5pPr>
            <a:lvl6pPr marL="2514600" indent="-228600" eaLnBrk="0" fontAlgn="base" hangingPunct="0">
              <a:spcBef>
                <a:spcPct val="0"/>
              </a:spcBef>
              <a:spcAft>
                <a:spcPct val="0"/>
              </a:spcAft>
              <a:defRPr sz="2400">
                <a:solidFill>
                  <a:schemeClr val="tx1"/>
                </a:solidFill>
                <a:latin typeface="Garamond" charset="0"/>
                <a:ea typeface="ＭＳ Ｐゴシック" charset="0"/>
              </a:defRPr>
            </a:lvl6pPr>
            <a:lvl7pPr marL="2971800" indent="-228600" eaLnBrk="0" fontAlgn="base" hangingPunct="0">
              <a:spcBef>
                <a:spcPct val="0"/>
              </a:spcBef>
              <a:spcAft>
                <a:spcPct val="0"/>
              </a:spcAft>
              <a:defRPr sz="2400">
                <a:solidFill>
                  <a:schemeClr val="tx1"/>
                </a:solidFill>
                <a:latin typeface="Garamond" charset="0"/>
                <a:ea typeface="ＭＳ Ｐゴシック" charset="0"/>
              </a:defRPr>
            </a:lvl7pPr>
            <a:lvl8pPr marL="3429000" indent="-228600" eaLnBrk="0" fontAlgn="base" hangingPunct="0">
              <a:spcBef>
                <a:spcPct val="0"/>
              </a:spcBef>
              <a:spcAft>
                <a:spcPct val="0"/>
              </a:spcAft>
              <a:defRPr sz="2400">
                <a:solidFill>
                  <a:schemeClr val="tx1"/>
                </a:solidFill>
                <a:latin typeface="Garamond" charset="0"/>
                <a:ea typeface="ＭＳ Ｐゴシック" charset="0"/>
              </a:defRPr>
            </a:lvl8pPr>
            <a:lvl9pPr marL="3886200" indent="-228600" eaLnBrk="0" fontAlgn="base" hangingPunct="0">
              <a:spcBef>
                <a:spcPct val="0"/>
              </a:spcBef>
              <a:spcAft>
                <a:spcPct val="0"/>
              </a:spcAft>
              <a:defRPr sz="2400">
                <a:solidFill>
                  <a:schemeClr val="tx1"/>
                </a:solidFill>
                <a:latin typeface="Garamond"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898CC671-5DD3-7048-9A4F-C38F5EC1D9B9}" type="slidenum">
              <a:rPr kumimoji="0" lang="en-US" sz="1200" b="0" i="0" u="none" strike="noStrike" kern="1200" cap="none" spc="0" normalizeH="0" baseline="0" noProof="0">
                <a:ln>
                  <a:noFill/>
                </a:ln>
                <a:solidFill>
                  <a:srgbClr val="000000"/>
                </a:solidFill>
                <a:effectLst/>
                <a:uLnTx/>
                <a:uFillTx/>
                <a:latin typeface="Garamond"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272</a:t>
            </a:fld>
            <a:endParaRPr kumimoji="0" lang="en-US" sz="1200" b="0" i="0" u="none" strike="noStrike" kern="1200" cap="none" spc="0" normalizeH="0" baseline="0" noProof="0">
              <a:ln>
                <a:noFill/>
              </a:ln>
              <a:solidFill>
                <a:srgbClr val="000000"/>
              </a:solidFill>
              <a:effectLst/>
              <a:uLnTx/>
              <a:uFillTx/>
              <a:latin typeface="Garamond" charset="0"/>
              <a:ea typeface="ＭＳ Ｐゴシック" charset="0"/>
            </a:endParaRPr>
          </a:p>
        </p:txBody>
      </p:sp>
      <p:sp>
        <p:nvSpPr>
          <p:cNvPr id="86018"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r>
              <a:rPr lang="en-US" b="1" dirty="0">
                <a:latin typeface="Arial" panose="020B0604020202020204" pitchFamily="34" charset="0"/>
              </a:rPr>
              <a:t>• Here is Rome. What language was spoken in Rome?</a:t>
            </a:r>
          </a:p>
          <a:p>
            <a:pPr eaLnBrk="1" hangingPunct="1"/>
            <a:r>
              <a:rPr lang="en-US" b="1" dirty="0">
                <a:latin typeface="Arial" panose="020B0604020202020204" pitchFamily="34" charset="0"/>
              </a:rPr>
              <a:t>• Latin was the main administrative language of the Empire.</a:t>
            </a:r>
          </a:p>
          <a:p>
            <a:pPr eaLnBrk="1" hangingPunct="1"/>
            <a:r>
              <a:rPr lang="en-US" b="1" dirty="0">
                <a:latin typeface="Arial" panose="020B0604020202020204" pitchFamily="34" charset="0"/>
              </a:rPr>
              <a:t>• Israel was a tiny province on the eastern front. What language?</a:t>
            </a:r>
          </a:p>
          <a:p>
            <a:pPr eaLnBrk="1" hangingPunct="1"/>
            <a:r>
              <a:rPr lang="en-US" b="1" dirty="0">
                <a:latin typeface="Arial" panose="020B0604020202020204" pitchFamily="34" charset="0"/>
              </a:rPr>
              <a:t>• Hebrew was historically spoken in Israel.</a:t>
            </a:r>
          </a:p>
          <a:p>
            <a:pPr eaLnBrk="1" hangingPunct="1"/>
            <a:r>
              <a:rPr lang="en-US" b="1" dirty="0">
                <a:latin typeface="Arial" panose="020B0604020202020204" pitchFamily="34" charset="0"/>
              </a:rPr>
              <a:t>• But in the Intertestamental Era, Aramaic became the trade language of the Middle East.</a:t>
            </a:r>
          </a:p>
          <a:p>
            <a:pPr eaLnBrk="1" hangingPunct="1"/>
            <a:r>
              <a:rPr lang="en-US" b="1" dirty="0">
                <a:latin typeface="Arial" panose="020B0604020202020204" pitchFamily="34" charset="0"/>
              </a:rPr>
              <a:t>• Yet Greek remained the main language spoken throughout the Roman Empire as the Romans did little to change this pattern from the Greek Era.</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3"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DBB0038D-F65F-6D4D-B63B-BC2A7ED7CF7B}" type="slidenum">
              <a:rPr lang="en-US" sz="1200"/>
              <a:pPr eaLnBrk="1" hangingPunct="1"/>
              <a:t>25</a:t>
            </a:fld>
            <a:endParaRPr lang="en-US" sz="1200"/>
          </a:p>
        </p:txBody>
      </p:sp>
      <p:sp>
        <p:nvSpPr>
          <p:cNvPr id="218114" name="Rectangle 2"/>
          <p:cNvSpPr>
            <a:spLocks noGrp="1" noRot="1" noChangeAspect="1" noChangeArrowheads="1" noTextEdit="1"/>
          </p:cNvSpPr>
          <p:nvPr>
            <p:ph type="sldImg"/>
          </p:nvPr>
        </p:nvSpPr>
        <p:spPr>
          <a:xfrm>
            <a:off x="1143000" y="685800"/>
            <a:ext cx="4572000" cy="3429000"/>
          </a:xfrm>
          <a:ln/>
        </p:spPr>
      </p:sp>
      <p:sp>
        <p:nvSpPr>
          <p:cNvPr id="218115" name="Rectangle 3"/>
          <p:cNvSpPr>
            <a:spLocks noGrp="1" noChangeArrowheads="1"/>
          </p:cNvSpPr>
          <p:nvPr>
            <p:ph type="body" idx="1"/>
          </p:nvPr>
        </p:nvSpPr>
        <p:spPr>
          <a:noFill/>
          <a:ln w="9525"/>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2353"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33485B0-9ED9-294F-9A71-1E2CD35024F6}" type="slidenum">
              <a:rPr kumimoji="0" lang="en-US" sz="1200" b="1" u="none" strike="noStrike" kern="1200" cap="none" spc="0" normalizeH="0" baseline="0" noProof="0">
                <a:ln>
                  <a:noFill/>
                </a:ln>
                <a:solidFill>
                  <a:srgbClr val="000000"/>
                </a:solidFill>
                <a:effectLst/>
                <a:uLnTx/>
                <a:uFillTx/>
                <a:latin typeface="Arial" panose="020B0604020202020204" pitchFamily="34"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275</a:t>
            </a:fld>
            <a:endParaRPr kumimoji="0" lang="en-US" sz="12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endParaRPr>
          </a:p>
        </p:txBody>
      </p:sp>
      <p:sp>
        <p:nvSpPr>
          <p:cNvPr id="612354" name="Rectangle 2"/>
          <p:cNvSpPr>
            <a:spLocks noGrp="1" noRot="1" noChangeAspect="1" noChangeArrowheads="1"/>
          </p:cNvSpPr>
          <p:nvPr>
            <p:ph type="sldImg"/>
          </p:nvPr>
        </p:nvSpPr>
        <p:spPr>
          <a:solidFill>
            <a:srgbClr val="FFFFFF"/>
          </a:solidFill>
          <a:ln/>
        </p:spPr>
      </p:sp>
      <p:sp>
        <p:nvSpPr>
          <p:cNvPr id="612355"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b="1" dirty="0">
                <a:latin typeface="Arial" panose="020B0604020202020204" pitchFamily="34" charset="0"/>
                <a:ea typeface="ＭＳ Ｐゴシック" charset="0"/>
                <a:cs typeface="ＭＳ Ｐゴシック" charset="0"/>
              </a:rPr>
              <a:t>These faithful leaders are from about 25 countries who come to us in Singapore for masters and doctoral-level training.  We train them to build into others back in their home countries.</a:t>
            </a:r>
          </a:p>
        </p:txBody>
      </p:sp>
    </p:spTree>
    <p:extLst>
      <p:ext uri="{BB962C8B-B14F-4D97-AF65-F5344CB8AC3E}">
        <p14:creationId xmlns:p14="http://schemas.microsoft.com/office/powerpoint/2010/main" val="1117459324"/>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D4A3627-A63E-AB4E-A7F1-D745D54559A8}" type="slidenum">
              <a:rPr lang="en-US" sz="1200">
                <a:solidFill>
                  <a:srgbClr val="000000"/>
                </a:solidFill>
                <a:latin typeface="Times New Roman" charset="0"/>
              </a:rPr>
              <a:pPr eaLnBrk="1" hangingPunct="1"/>
              <a:t>276</a:t>
            </a:fld>
            <a:endParaRPr lang="en-US" sz="1200">
              <a:solidFill>
                <a:srgbClr val="000000"/>
              </a:solidFill>
              <a:latin typeface="Times New Roman" charset="0"/>
            </a:endParaRPr>
          </a:p>
        </p:txBody>
      </p:sp>
      <p:sp>
        <p:nvSpPr>
          <p:cNvPr id="271362" name="Rectangle 2"/>
          <p:cNvSpPr>
            <a:spLocks noGrp="1" noRot="1" noChangeAspect="1" noChangeArrowheads="1"/>
          </p:cNvSpPr>
          <p:nvPr>
            <p:ph type="sldImg"/>
          </p:nvPr>
        </p:nvSpPr>
        <p:spPr>
          <a:xfrm>
            <a:off x="1143000" y="685800"/>
            <a:ext cx="4572000" cy="3429000"/>
          </a:xfrm>
          <a:solidFill>
            <a:srgbClr val="FFFFFF"/>
          </a:solidFill>
          <a:ln/>
        </p:spPr>
      </p:sp>
      <p:sp>
        <p:nvSpPr>
          <p:cNvPr id="271363"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ＭＳ Ｐゴシック" charset="0"/>
            </a:endParaRPr>
          </a:p>
          <a:p>
            <a:pPr eaLnBrk="1" hangingPunct="1"/>
            <a:r>
              <a:rPr lang="en-US">
                <a:latin typeface="Times New Roman" charset="0"/>
                <a:ea typeface="ＭＳ Ｐゴシック" charset="0"/>
                <a:cs typeface="ＭＳ Ｐゴシック" charset="0"/>
              </a:rPr>
              <a:t>Too often students simply look at the grade on their research paper and toss it into this type of file system. There</a:t>
            </a:r>
            <a:r>
              <a:rPr lang="en-US" baseline="0">
                <a:latin typeface="Times New Roman" charset="0"/>
                <a:ea typeface="ＭＳ Ｐゴシック" charset="0"/>
                <a:cs typeface="ＭＳ Ｐゴシック" charset="0"/>
              </a:rPr>
              <a:t> must be a better way!</a:t>
            </a:r>
            <a:endParaRPr lang="en-US">
              <a:latin typeface="Times New Roman" charset="0"/>
              <a:ea typeface="ＭＳ Ｐゴシック" charset="0"/>
              <a:cs typeface="ＭＳ Ｐゴシック" charset="0"/>
            </a:endParaRPr>
          </a:p>
        </p:txBody>
      </p:sp>
    </p:spTree>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1"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0CD1452-832C-F142-A0F2-7761CC4A337A}"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277</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343042" name="Rectangle 2"/>
          <p:cNvSpPr>
            <a:spLocks noGrp="1" noRot="1" noChangeAspect="1" noChangeArrowheads="1"/>
          </p:cNvSpPr>
          <p:nvPr>
            <p:ph type="sldImg"/>
          </p:nvPr>
        </p:nvSpPr>
        <p:spPr>
          <a:xfrm>
            <a:off x="1150938" y="692150"/>
            <a:ext cx="4556125" cy="3416300"/>
          </a:xfrm>
          <a:solidFill>
            <a:srgbClr val="FFFFFF"/>
          </a:solidFill>
          <a:ln/>
        </p:spPr>
      </p:sp>
      <p:sp>
        <p:nvSpPr>
          <p:cNvPr id="343043"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b="1" dirty="0">
                <a:latin typeface="Arial" panose="020B0604020202020204" pitchFamily="34" charset="0"/>
                <a:ea typeface="ＭＳ Ｐゴシック" charset="0"/>
                <a:cs typeface="Arial" panose="020B0604020202020204" pitchFamily="34" charset="0"/>
              </a:rPr>
              <a:t>My SBC teaching has resulted in Bible teaching and study materials—mostly PowerPoint—in 49 languages!  All a teacher needs to do</a:t>
            </a:r>
            <a:r>
              <a:rPr lang="en-US" b="1" baseline="0" dirty="0">
                <a:latin typeface="Arial" panose="020B0604020202020204" pitchFamily="34" charset="0"/>
                <a:ea typeface="ＭＳ Ｐゴシック" charset="0"/>
                <a:cs typeface="Arial" panose="020B0604020202020204" pitchFamily="34" charset="0"/>
              </a:rPr>
              <a:t> is to click on a file and it downloads for free to teach any book of the Bible and many other subjects.</a:t>
            </a:r>
            <a:endParaRPr lang="en-US" b="1" dirty="0">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2433656706"/>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1"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0CD1452-832C-F142-A0F2-7761CC4A337A}"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278</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343042" name="Rectangle 2"/>
          <p:cNvSpPr>
            <a:spLocks noGrp="1" noRot="1" noChangeAspect="1" noChangeArrowheads="1"/>
          </p:cNvSpPr>
          <p:nvPr>
            <p:ph type="sldImg"/>
          </p:nvPr>
        </p:nvSpPr>
        <p:spPr>
          <a:xfrm>
            <a:off x="1150938" y="692150"/>
            <a:ext cx="4556125" cy="3416300"/>
          </a:xfrm>
          <a:solidFill>
            <a:srgbClr val="FFFFFF"/>
          </a:solidFill>
          <a:ln/>
        </p:spPr>
      </p:sp>
      <p:sp>
        <p:nvSpPr>
          <p:cNvPr id="343043"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b="1" dirty="0">
                <a:latin typeface="Arial" panose="020B0604020202020204" pitchFamily="34" charset="0"/>
                <a:ea typeface="ＭＳ Ｐゴシック" charset="0"/>
                <a:cs typeface="Arial" panose="020B0604020202020204" pitchFamily="34" charset="0"/>
              </a:rPr>
              <a:t>Here are 9 languages featured.</a:t>
            </a:r>
          </a:p>
        </p:txBody>
      </p:sp>
    </p:spTree>
    <p:extLst>
      <p:ext uri="{BB962C8B-B14F-4D97-AF65-F5344CB8AC3E}">
        <p14:creationId xmlns:p14="http://schemas.microsoft.com/office/powerpoint/2010/main" val="4242495508"/>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279</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p>
        </p:txBody>
      </p:sp>
    </p:spTree>
    <p:extLst>
      <p:ext uri="{BB962C8B-B14F-4D97-AF65-F5344CB8AC3E}">
        <p14:creationId xmlns:p14="http://schemas.microsoft.com/office/powerpoint/2010/main" val="2632328106"/>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3" name="Text Box 1"/>
          <p:cNvSpPr txBox="1">
            <a:spLocks noGrp="1" noRot="1" noChangeAspect="1" noChangeArrowheads="1"/>
          </p:cNvSpPr>
          <p:nvPr>
            <p:ph type="sldImg"/>
          </p:nvPr>
        </p:nvSpPr>
        <p:spPr bwMode="auto">
          <a:xfrm>
            <a:off x="1143000" y="695325"/>
            <a:ext cx="4572000" cy="34290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sp>
      <p:sp>
        <p:nvSpPr>
          <p:cNvPr id="28674" name="Text Box 2"/>
          <p:cNvSpPr txBox="1">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Holy Spirit enlightens us to the messianic identity of Jesus.</a:t>
            </a:r>
          </a:p>
          <a:p>
            <a:endParaRPr lang="en-US" dirty="0"/>
          </a:p>
        </p:txBody>
      </p:sp>
    </p:spTree>
    <p:extLst>
      <p:ext uri="{BB962C8B-B14F-4D97-AF65-F5344CB8AC3E}">
        <p14:creationId xmlns:p14="http://schemas.microsoft.com/office/powerpoint/2010/main" val="493786261"/>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Tx/>
              <a:buSzTx/>
              <a:buFontTx/>
              <a:buNone/>
              <a:tabLst/>
              <a:defRPr/>
            </a:pPr>
            <a:fld id="{463C382D-8A41-B944-8328-6C0B9D337535}" type="slidenum">
              <a:rPr kumimoji="0" lang="en-US" sz="1200" b="0" i="0" u="none" strike="noStrike" kern="1200" cap="none" spc="0" normalizeH="0" baseline="0" noProof="0" smtClean="0">
                <a:ln>
                  <a:noFill/>
                </a:ln>
                <a:solidFill>
                  <a:prstClr val="black"/>
                </a:solidFill>
                <a:effectLst/>
                <a:uLnTx/>
                <a:uFillTx/>
                <a:latin typeface="Times New Roman" charset="0"/>
                <a:ea typeface="ＭＳ Ｐゴシック" charset="0"/>
                <a:cs typeface="+mn-cs"/>
              </a:rPr>
              <a:pPr marL="0" marR="0" lvl="0" indent="0" algn="r" defTabSz="914400" rtl="0" eaLnBrk="1" fontAlgn="base" latinLnBrk="0" hangingPunct="1">
                <a:lnSpc>
                  <a:spcPct val="100000"/>
                </a:lnSpc>
                <a:spcBef>
                  <a:spcPct val="20000"/>
                </a:spcBef>
                <a:spcAft>
                  <a:spcPct val="0"/>
                </a:spcAft>
                <a:buClrTx/>
                <a:buSzTx/>
                <a:buFontTx/>
                <a:buNone/>
                <a:tabLst/>
                <a:defRPr/>
              </a:pPr>
              <a:t>281</a:t>
            </a:fld>
            <a:endParaRPr kumimoji="0" lang="en-US" sz="1200" b="0" i="0" u="none" strike="noStrike" kern="1200" cap="none" spc="0" normalizeH="0" baseline="0" noProof="0">
              <a:ln>
                <a:noFill/>
              </a:ln>
              <a:solidFill>
                <a:prstClr val="black"/>
              </a:solidFill>
              <a:effectLst/>
              <a:uLnTx/>
              <a:uFillTx/>
              <a:latin typeface="Times New Roman" charset="0"/>
              <a:ea typeface="ＭＳ Ｐゴシック" charset="0"/>
              <a:cs typeface="+mn-cs"/>
            </a:endParaRPr>
          </a:p>
        </p:txBody>
      </p:sp>
    </p:spTree>
    <p:extLst>
      <p:ext uri="{BB962C8B-B14F-4D97-AF65-F5344CB8AC3E}">
        <p14:creationId xmlns:p14="http://schemas.microsoft.com/office/powerpoint/2010/main" val="2181942590"/>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01"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E8D6314-62CF-694B-A0E8-330E8719FDC0}" type="slidenum">
              <a:rPr kumimoji="0" lang="en-US" sz="1200" b="1" u="none" strike="noStrike" kern="1200" cap="none" spc="0" normalizeH="0" baseline="0" noProof="0">
                <a:ln>
                  <a:noFill/>
                </a:ln>
                <a:solidFill>
                  <a:srgbClr val="000000"/>
                </a:solidFill>
                <a:effectLst/>
                <a:uLnTx/>
                <a:uFillTx/>
                <a:latin typeface="Arial" panose="020B0604020202020204" pitchFamily="34"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282</a:t>
            </a:fld>
            <a:endParaRPr kumimoji="0" lang="en-US" sz="12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endParaRPr>
          </a:p>
        </p:txBody>
      </p:sp>
      <p:sp>
        <p:nvSpPr>
          <p:cNvPr id="358402" name="Rectangle 2"/>
          <p:cNvSpPr>
            <a:spLocks noGrp="1" noRot="1" noChangeAspect="1" noChangeArrowheads="1"/>
          </p:cNvSpPr>
          <p:nvPr>
            <p:ph type="sldImg"/>
          </p:nvPr>
        </p:nvSpPr>
        <p:spPr>
          <a:xfrm>
            <a:off x="1143000" y="685800"/>
            <a:ext cx="4572000" cy="3429000"/>
          </a:xfrm>
          <a:solidFill>
            <a:srgbClr val="FFFFFF"/>
          </a:solidFill>
          <a:ln/>
        </p:spPr>
      </p:sp>
      <p:sp>
        <p:nvSpPr>
          <p:cNvPr id="358403" name="Rectangle 3"/>
          <p:cNvSpPr>
            <a:spLocks noGrp="1" noChangeArrowheads="1"/>
          </p:cNvSpPr>
          <p:nvPr>
            <p:ph type="body" idx="1"/>
          </p:nvPr>
        </p:nvSpPr>
        <p:spPr>
          <a:solidFill>
            <a:srgbClr val="FFFFFF"/>
          </a:solidFill>
          <a:ln>
            <a:solidFill>
              <a:srgbClr val="000000"/>
            </a:solidFill>
          </a:ln>
        </p:spPr>
        <p:txBody>
          <a:bodyPr/>
          <a:lstStyle/>
          <a:p>
            <a:pPr algn="just" eaLnBrk="1" hangingPunct="1"/>
            <a:r>
              <a:rPr lang="ar-JO" b="1" dirty="0">
                <a:latin typeface="Arial" panose="020B0604020202020204" pitchFamily="34" charset="0"/>
                <a:ea typeface="ＭＳ Ｐゴシック" charset="0"/>
                <a:cs typeface="ＭＳ Ｐゴシック" charset="0"/>
              </a:rPr>
              <a:t>لدينا حوالي 20% من الهنود في كنيستنا, نقدم الشكر للقديس توما</a:t>
            </a:r>
            <a:r>
              <a:rPr lang="ar-JO" b="1" baseline="0" dirty="0">
                <a:latin typeface="Arial" panose="020B0604020202020204" pitchFamily="34" charset="0"/>
                <a:ea typeface="ＭＳ Ｐゴシック" charset="0"/>
                <a:cs typeface="ＭＳ Ｐゴシック" charset="0"/>
              </a:rPr>
              <a:t> الذي تغلب على شكه ليشهد ليسوع في الهند</a:t>
            </a:r>
            <a:endParaRPr lang="en-US" b="1" dirty="0">
              <a:latin typeface="Arial" panose="020B0604020202020204" pitchFamily="34" charset="0"/>
              <a:ea typeface="ＭＳ Ｐゴシック" charset="0"/>
              <a:cs typeface="ＭＳ Ｐゴシック" charset="0"/>
            </a:endParaRPr>
          </a:p>
          <a:p>
            <a:pPr algn="just" eaLnBrk="1" hangingPunct="1"/>
            <a:r>
              <a:rPr lang="en-US" b="1" dirty="0">
                <a:latin typeface="Arial" panose="020B0604020202020204" pitchFamily="34" charset="0"/>
                <a:ea typeface="ＭＳ Ｐゴシック" charset="0"/>
                <a:cs typeface="ＭＳ Ｐゴシック" charset="0"/>
              </a:rPr>
              <a:t>Our June 2021 church of 90 people stem from 16 different countries around the world: Australia (David &amp; Fiona), China (</a:t>
            </a:r>
            <a:r>
              <a:rPr lang="en-US" b="1" dirty="0" err="1">
                <a:latin typeface="Arial" panose="020B0604020202020204" pitchFamily="34" charset="0"/>
                <a:ea typeface="ＭＳ Ｐゴシック" charset="0"/>
                <a:cs typeface="ＭＳ Ｐゴシック" charset="0"/>
              </a:rPr>
              <a:t>Jianji</a:t>
            </a:r>
            <a:r>
              <a:rPr lang="en-US" b="1" dirty="0">
                <a:latin typeface="Arial" panose="020B0604020202020204" pitchFamily="34" charset="0"/>
                <a:ea typeface="ＭＳ Ｐゴシック" charset="0"/>
                <a:cs typeface="ＭＳ Ｐゴシック" charset="0"/>
              </a:rPr>
              <a:t>), Egypt (Tamara), France (Valentin), </a:t>
            </a:r>
            <a:r>
              <a:rPr lang="en-US" b="1" baseline="0" dirty="0">
                <a:latin typeface="Arial" panose="020B0604020202020204" pitchFamily="34" charset="0"/>
                <a:ea typeface="ＭＳ Ｐゴシック" charset="0"/>
                <a:cs typeface="ＭＳ Ｐゴシック" charset="0"/>
              </a:rPr>
              <a:t>Korea (Grace Kim), </a:t>
            </a:r>
            <a:r>
              <a:rPr lang="en-US" b="1" dirty="0">
                <a:latin typeface="Arial" panose="020B0604020202020204" pitchFamily="34" charset="0"/>
                <a:ea typeface="ＭＳ Ｐゴシック" charset="0"/>
                <a:cs typeface="ＭＳ Ｐゴシック" charset="0"/>
              </a:rPr>
              <a:t>India (Cynthia), </a:t>
            </a:r>
            <a:r>
              <a:rPr lang="en-US" b="1" baseline="0" dirty="0">
                <a:latin typeface="Arial" panose="020B0604020202020204" pitchFamily="34" charset="0"/>
                <a:ea typeface="ＭＳ Ｐゴシック" charset="0"/>
                <a:cs typeface="ＭＳ Ｐゴシック" charset="0"/>
              </a:rPr>
              <a:t>Indonesia (</a:t>
            </a:r>
            <a:r>
              <a:rPr lang="en-US" b="1" dirty="0">
                <a:latin typeface="Arial" panose="020B0604020202020204" pitchFamily="34" charset="0"/>
                <a:ea typeface="ＭＳ Ｐゴシック" charset="0"/>
                <a:cs typeface="ＭＳ Ｐゴシック" charset="0"/>
              </a:rPr>
              <a:t>Rena</a:t>
            </a:r>
            <a:r>
              <a:rPr lang="en-US" b="1" baseline="0" dirty="0">
                <a:latin typeface="Arial" panose="020B0604020202020204" pitchFamily="34" charset="0"/>
                <a:ea typeface="ＭＳ Ｐゴシック" charset="0"/>
                <a:cs typeface="ＭＳ Ｐゴシック" charset="0"/>
              </a:rPr>
              <a:t>), Kenya (Jacqueline </a:t>
            </a:r>
            <a:r>
              <a:rPr lang="en-US" b="1" baseline="0" dirty="0" err="1">
                <a:latin typeface="Arial" panose="020B0604020202020204" pitchFamily="34" charset="0"/>
                <a:ea typeface="ＭＳ Ｐゴシック" charset="0"/>
                <a:cs typeface="ＭＳ Ｐゴシック" charset="0"/>
              </a:rPr>
              <a:t>Ngare</a:t>
            </a:r>
            <a:r>
              <a:rPr lang="en-US" b="1" baseline="0" dirty="0">
                <a:latin typeface="Arial" panose="020B0604020202020204" pitchFamily="34" charset="0"/>
                <a:ea typeface="ＭＳ Ｐゴシック" charset="0"/>
                <a:cs typeface="ＭＳ Ｐゴシック" charset="0"/>
              </a:rPr>
              <a:t>), </a:t>
            </a:r>
            <a:r>
              <a:rPr lang="en-US" b="1" dirty="0">
                <a:latin typeface="Arial" panose="020B0604020202020204" pitchFamily="34" charset="0"/>
                <a:ea typeface="ＭＳ Ｐゴシック" charset="0"/>
                <a:cs typeface="ＭＳ Ｐゴシック" charset="0"/>
              </a:rPr>
              <a:t>Nepal (Joshua Limbu), Netherlands (Toes), Singapore (Albina), South Africa (Melody </a:t>
            </a:r>
            <a:r>
              <a:rPr lang="en-US" b="1" dirty="0" err="1">
                <a:latin typeface="Arial" panose="020B0604020202020204" pitchFamily="34" charset="0"/>
                <a:ea typeface="ＭＳ Ｐゴシック" charset="0"/>
                <a:cs typeface="ＭＳ Ｐゴシック" charset="0"/>
              </a:rPr>
              <a:t>Hertenberger</a:t>
            </a:r>
            <a:r>
              <a:rPr lang="en-US" b="1" dirty="0">
                <a:latin typeface="Arial" panose="020B0604020202020204" pitchFamily="34" charset="0"/>
                <a:ea typeface="ＭＳ Ｐゴシック" charset="0"/>
                <a:cs typeface="ＭＳ Ｐゴシック" charset="0"/>
              </a:rPr>
              <a:t>), Taiwan (Maple), Thailand (Mae), UK (James &amp; Gabi), USA (Jim &amp; Jacqui).</a:t>
            </a:r>
            <a:endParaRPr lang="en-US" b="1" baseline="0" dirty="0">
              <a:latin typeface="Arial" panose="020B0604020202020204" pitchFamily="34" charset="0"/>
              <a:ea typeface="ＭＳ Ｐゴシック" charset="0"/>
              <a:cs typeface="ＭＳ Ｐゴシック" charset="0"/>
            </a:endParaRPr>
          </a:p>
          <a:p>
            <a:pPr marL="0" marR="0" indent="0" algn="l" defTabSz="914400" rtl="0" eaLnBrk="1" fontAlgn="base" latinLnBrk="0" hangingPunct="1">
              <a:lnSpc>
                <a:spcPct val="100000"/>
              </a:lnSpc>
              <a:spcBef>
                <a:spcPct val="30000"/>
              </a:spcBef>
              <a:spcAft>
                <a:spcPct val="0"/>
              </a:spcAft>
              <a:buClrTx/>
              <a:buSzTx/>
              <a:buFontTx/>
              <a:buNone/>
              <a:tabLst/>
              <a:defRPr/>
            </a:pPr>
            <a:endParaRPr lang="en-US" b="1" baseline="0" dirty="0">
              <a:latin typeface="Arial" panose="020B0604020202020204" pitchFamily="34" charset="0"/>
              <a:ea typeface="ＭＳ Ｐゴシック" charset="0"/>
              <a:cs typeface="ＭＳ Ｐゴシック" charset="0"/>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b="1" baseline="0" dirty="0">
                <a:latin typeface="Arial" panose="020B0604020202020204" pitchFamily="34" charset="0"/>
                <a:ea typeface="ＭＳ Ｐゴシック" charset="0"/>
                <a:cs typeface="ＭＳ Ｐゴシック" charset="0"/>
              </a:rPr>
              <a:t>This does not include people who have recently attended only once: </a:t>
            </a:r>
          </a:p>
          <a:p>
            <a:pPr marL="0" marR="0" indent="0" algn="l" defTabSz="914400" rtl="0" eaLnBrk="1" fontAlgn="base" latinLnBrk="0" hangingPunct="1">
              <a:lnSpc>
                <a:spcPct val="100000"/>
              </a:lnSpc>
              <a:spcBef>
                <a:spcPct val="30000"/>
              </a:spcBef>
              <a:spcAft>
                <a:spcPct val="0"/>
              </a:spcAft>
              <a:buClrTx/>
              <a:buSzTx/>
              <a:buFontTx/>
              <a:buNone/>
              <a:tabLst/>
              <a:defRPr/>
            </a:pPr>
            <a:r>
              <a:rPr lang="en-US" b="1" baseline="0" dirty="0">
                <a:latin typeface="Arial" panose="020B0604020202020204" pitchFamily="34" charset="0"/>
                <a:ea typeface="ＭＳ Ｐゴシック" charset="0"/>
                <a:cs typeface="ＭＳ Ｐゴシック" charset="0"/>
              </a:rPr>
              <a:t>Nor does it include missionaries living back in their countries but still are members of CIC: Maple (Taiwan), Budmaa (Mongolia)</a:t>
            </a:r>
          </a:p>
          <a:p>
            <a:pPr marL="0" marR="0" indent="0" algn="l" defTabSz="914400" rtl="0" eaLnBrk="1" fontAlgn="base" latinLnBrk="0" hangingPunct="1">
              <a:lnSpc>
                <a:spcPct val="100000"/>
              </a:lnSpc>
              <a:spcBef>
                <a:spcPct val="30000"/>
              </a:spcBef>
              <a:spcAft>
                <a:spcPct val="0"/>
              </a:spcAft>
              <a:buClrTx/>
              <a:buSzTx/>
              <a:buFontTx/>
              <a:buNone/>
              <a:tabLst/>
              <a:defRPr/>
            </a:pPr>
            <a:r>
              <a:rPr lang="en-US" b="1" baseline="0" dirty="0">
                <a:latin typeface="Arial" panose="020B0604020202020204" pitchFamily="34" charset="0"/>
                <a:ea typeface="ＭＳ Ｐゴシック" charset="0"/>
                <a:cs typeface="ＭＳ Ｐゴシック" charset="0"/>
              </a:rPr>
              <a:t>Previous: </a:t>
            </a:r>
            <a:r>
              <a:rPr lang="en-US" b="1" dirty="0">
                <a:latin typeface="Arial" panose="020B0604020202020204" pitchFamily="34" charset="0"/>
                <a:ea typeface="ＭＳ Ｐゴシック" charset="0"/>
                <a:cs typeface="ＭＳ Ｐゴシック" charset="0"/>
              </a:rPr>
              <a:t>Canada</a:t>
            </a:r>
            <a:r>
              <a:rPr lang="en-US" b="1" baseline="0" dirty="0">
                <a:latin typeface="Arial" panose="020B0604020202020204" pitchFamily="34" charset="0"/>
                <a:ea typeface="ＭＳ Ｐゴシック" charset="0"/>
                <a:cs typeface="ＭＳ Ｐゴシック" charset="0"/>
              </a:rPr>
              <a:t> (Gloria Lee), Ethiopia (Lele), Malaysia (Aston, </a:t>
            </a:r>
            <a:r>
              <a:rPr lang="en-US" b="1" dirty="0">
                <a:latin typeface="Arial" panose="020B0604020202020204" pitchFamily="34" charset="0"/>
                <a:ea typeface="ＭＳ Ｐゴシック" charset="0"/>
                <a:cs typeface="ＭＳ Ｐゴシック" charset="0"/>
              </a:rPr>
              <a:t>Naomi</a:t>
            </a:r>
            <a:r>
              <a:rPr lang="en-US" b="1" baseline="0" dirty="0">
                <a:latin typeface="Arial" panose="020B0604020202020204" pitchFamily="34" charset="0"/>
                <a:ea typeface="ＭＳ Ｐゴシック" charset="0"/>
                <a:cs typeface="ＭＳ Ｐゴシック" charset="0"/>
              </a:rPr>
              <a:t>), </a:t>
            </a:r>
            <a:r>
              <a:rPr lang="en-US" b="1" dirty="0">
                <a:latin typeface="Arial" panose="020B0604020202020204" pitchFamily="34" charset="0"/>
                <a:ea typeface="ＭＳ Ｐゴシック" charset="0"/>
                <a:cs typeface="ＭＳ Ｐゴシック" charset="0"/>
              </a:rPr>
              <a:t>Netherlands (Dies &amp; Desiree)</a:t>
            </a:r>
            <a:r>
              <a:rPr lang="en-US" b="1" baseline="0" dirty="0">
                <a:latin typeface="Arial" panose="020B0604020202020204" pitchFamily="34" charset="0"/>
                <a:ea typeface="ＭＳ Ｐゴシック" charset="0"/>
                <a:cs typeface="ＭＳ Ｐゴシック" charset="0"/>
              </a:rPr>
              <a:t>, </a:t>
            </a:r>
            <a:r>
              <a:rPr lang="en-US" b="1" dirty="0">
                <a:latin typeface="Arial" panose="020B0604020202020204" pitchFamily="34" charset="0"/>
                <a:ea typeface="ＭＳ Ｐゴシック" charset="0"/>
                <a:cs typeface="ＭＳ Ｐゴシック" charset="0"/>
              </a:rPr>
              <a:t>Philippines (Micah), South Africa (Melody),</a:t>
            </a:r>
          </a:p>
        </p:txBody>
      </p:sp>
    </p:spTree>
    <p:extLst>
      <p:ext uri="{BB962C8B-B14F-4D97-AF65-F5344CB8AC3E}">
        <p14:creationId xmlns:p14="http://schemas.microsoft.com/office/powerpoint/2010/main" val="3420798432"/>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latin typeface="Arial" panose="020B0604020202020204" pitchFamily="34" charset="0"/>
              <a:cs typeface="Arial" panose="020B0604020202020204" pitchFamily="34" charset="0"/>
            </a:endParaRPr>
          </a:p>
          <a:p>
            <a:r>
              <a:rPr kumimoji="1" lang="en-US" sz="1200" b="1" kern="1200" dirty="0">
                <a:solidFill>
                  <a:schemeClr val="tx1"/>
                </a:solidFill>
                <a:effectLst/>
                <a:latin typeface="Arial" panose="020B0604020202020204" pitchFamily="34" charset="0"/>
                <a:ea typeface="ＭＳ Ｐゴシック" pitchFamily="-112" charset="-128"/>
                <a:cs typeface="Arial" panose="020B0604020202020204" pitchFamily="34" charset="0"/>
              </a:rPr>
              <a:t>In the day of the LORD, God will send the indwelling of the Spirit upon all Jews and celestial signs [when the Jewish nation repents at the return of Christ] (2:28-32).</a:t>
            </a:r>
            <a:r>
              <a:rPr lang="en-SG" b="1" dirty="0">
                <a:effectLst/>
                <a:latin typeface="Arial" panose="020B0604020202020204" pitchFamily="34" charset="0"/>
                <a:cs typeface="Arial" panose="020B0604020202020204" pitchFamily="34" charset="0"/>
              </a:rPr>
              <a:t> </a:t>
            </a:r>
            <a:endParaRPr lang="en-US"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Tx/>
              <a:buSzTx/>
              <a:buFontTx/>
              <a:buNone/>
              <a:tabLst/>
              <a:defRPr/>
            </a:pPr>
            <a:fld id="{93DA688C-5BD7-C344-B3B7-D1D16C19A52A}"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20000"/>
                </a:spcBef>
                <a:spcAft>
                  <a:spcPct val="0"/>
                </a:spcAft>
                <a:buClrTx/>
                <a:buSzTx/>
                <a:buFontTx/>
                <a:buNone/>
                <a:tabLst/>
                <a:defRPr/>
              </a:pPr>
              <a:t>283</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Tree>
    <p:extLst>
      <p:ext uri="{BB962C8B-B14F-4D97-AF65-F5344CB8AC3E}">
        <p14:creationId xmlns:p14="http://schemas.microsoft.com/office/powerpoint/2010/main" val="4054083997"/>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God notes these phenomena in the skies which were NOT at Pentecost in Acts 2. This clues us in that only the first part of the prophecy was fulfilled then in the outpouring of the Spirit. The rest will be fulfilled when Christ returns and the “terrible day of the LORD arrives.”</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Tx/>
              <a:buSzTx/>
              <a:buFontTx/>
              <a:buNone/>
              <a:tabLst/>
              <a:defRPr/>
            </a:pPr>
            <a:fld id="{93DA688C-5BD7-C344-B3B7-D1D16C19A52A}" type="slidenum">
              <a:rPr kumimoji="0" lang="en-US" sz="1200" b="0" i="0" u="none" strike="noStrike" kern="1200" cap="none" spc="0" normalizeH="0" baseline="0" noProof="0" smtClean="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20000"/>
                </a:spcBef>
                <a:spcAft>
                  <a:spcPct val="0"/>
                </a:spcAft>
                <a:buClrTx/>
                <a:buSzTx/>
                <a:buFontTx/>
                <a:buNone/>
                <a:tabLst/>
                <a:defRPr/>
              </a:pPr>
              <a:t>285</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Tree>
    <p:extLst>
      <p:ext uri="{BB962C8B-B14F-4D97-AF65-F5344CB8AC3E}">
        <p14:creationId xmlns:p14="http://schemas.microsoft.com/office/powerpoint/2010/main" val="781957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1"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B84075A2-7F15-1C45-851C-B6C72F530215}" type="slidenum">
              <a:rPr lang="en-GB" sz="1200">
                <a:solidFill>
                  <a:srgbClr val="000000"/>
                </a:solidFill>
              </a:rPr>
              <a:pPr eaLnBrk="1" hangingPunct="1"/>
              <a:t>26</a:t>
            </a:fld>
            <a:endParaRPr lang="en-GB" sz="1200">
              <a:solidFill>
                <a:srgbClr val="000000"/>
              </a:solidFill>
            </a:endParaRPr>
          </a:p>
        </p:txBody>
      </p:sp>
      <p:sp>
        <p:nvSpPr>
          <p:cNvPr id="220162" name="Rectangle 2"/>
          <p:cNvSpPr>
            <a:spLocks noGrp="1" noRot="1" noChangeAspect="1" noChangeArrowheads="1" noTextEdit="1"/>
          </p:cNvSpPr>
          <p:nvPr>
            <p:ph type="sldImg"/>
          </p:nvPr>
        </p:nvSpPr>
        <p:spPr>
          <a:xfrm>
            <a:off x="1143000" y="685800"/>
            <a:ext cx="4572000" cy="3429000"/>
          </a:xfrm>
          <a:solidFill>
            <a:srgbClr val="FFFFFF"/>
          </a:solidFill>
          <a:ln/>
        </p:spPr>
      </p:sp>
      <p:sp>
        <p:nvSpPr>
          <p:cNvPr id="220163"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Times New Roman" charset="0"/>
            </a:endParaRPr>
          </a:p>
        </p:txBody>
      </p:sp>
    </p:spTree>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288</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r>
              <a:rPr lang="en-US" b="1" dirty="0">
                <a:solidFill>
                  <a:srgbClr val="006699"/>
                </a:solidFill>
                <a:effectLst/>
                <a:latin typeface="Helvetica Neue" panose="02000503000000020004" pitchFamily="2" charset="0"/>
              </a:rPr>
              <a:t>Acts 2:22 NLT</a:t>
            </a:r>
            <a:r>
              <a:rPr lang="en-US" dirty="0">
                <a:effectLst/>
                <a:latin typeface="Lucida Grande" panose="020B0600040502020204" pitchFamily="34" charset="0"/>
              </a:rPr>
              <a:t>    “People of Israel, listen! God publicly endorsed Jesus the Nazarene by doing powerful miracles, wonders, and signs through him, as you well know. </a:t>
            </a:r>
            <a:r>
              <a:rPr lang="en-US" b="1" baseline="30000" dirty="0">
                <a:solidFill>
                  <a:srgbClr val="006699"/>
                </a:solidFill>
                <a:effectLst/>
                <a:latin typeface="Helvetica Neue" panose="02000503000000020004" pitchFamily="2" charset="0"/>
              </a:rPr>
              <a:t>23</a:t>
            </a:r>
            <a:r>
              <a:rPr lang="en-US" dirty="0">
                <a:effectLst/>
                <a:latin typeface="Lucida Grande" panose="020B0600040502020204" pitchFamily="34" charset="0"/>
              </a:rPr>
              <a:t> But God knew what would happen, and his prearranged plan was carried out when Jesus was betrayed. With the help of lawless Gentiles, you nailed him to a cross and killed him. </a:t>
            </a:r>
            <a:r>
              <a:rPr lang="en-US" b="1" baseline="30000" dirty="0">
                <a:solidFill>
                  <a:srgbClr val="006699"/>
                </a:solidFill>
                <a:effectLst/>
                <a:latin typeface="Helvetica Neue" panose="02000503000000020004" pitchFamily="2" charset="0"/>
              </a:rPr>
              <a:t>24</a:t>
            </a:r>
            <a:r>
              <a:rPr lang="en-US" dirty="0">
                <a:effectLst/>
                <a:latin typeface="Lucida Grande" panose="020B0600040502020204" pitchFamily="34" charset="0"/>
              </a:rPr>
              <a:t> But God released him from the horrors of death and raised him back to life, for death could not keep him in its grip. </a:t>
            </a:r>
            <a:r>
              <a:rPr lang="en-US" b="1" baseline="30000" dirty="0">
                <a:solidFill>
                  <a:srgbClr val="006699"/>
                </a:solidFill>
                <a:effectLst/>
                <a:latin typeface="Helvetica Neue" panose="02000503000000020004" pitchFamily="2" charset="0"/>
              </a:rPr>
              <a:t>25</a:t>
            </a:r>
            <a:r>
              <a:rPr lang="en-US" dirty="0">
                <a:effectLst/>
                <a:latin typeface="Lucida Grande" panose="020B0600040502020204" pitchFamily="34" charset="0"/>
              </a:rPr>
              <a:t>  King David said this about him:</a:t>
            </a:r>
          </a:p>
          <a:p>
            <a:r>
              <a:rPr lang="en-US" dirty="0">
                <a:effectLst/>
                <a:latin typeface="Lucida Grande" panose="020B0600040502020204" pitchFamily="34" charset="0"/>
              </a:rPr>
              <a:t> </a:t>
            </a:r>
          </a:p>
          <a:p>
            <a:r>
              <a:rPr lang="en-US" dirty="0">
                <a:effectLst/>
                <a:latin typeface="Lucida Grande" panose="020B0600040502020204" pitchFamily="34" charset="0"/>
              </a:rPr>
              <a:t>  ‘I see that the LORD is always with me.</a:t>
            </a:r>
          </a:p>
          <a:p>
            <a:r>
              <a:rPr lang="en-US" dirty="0">
                <a:effectLst/>
                <a:latin typeface="Lucida Grande" panose="020B0600040502020204" pitchFamily="34" charset="0"/>
              </a:rPr>
              <a:t>I will not be shaken, for he is right beside me.</a:t>
            </a:r>
          </a:p>
          <a:p>
            <a:r>
              <a:rPr lang="en-US" b="1" baseline="30000" dirty="0">
                <a:solidFill>
                  <a:srgbClr val="006699"/>
                </a:solidFill>
                <a:effectLst/>
                <a:latin typeface="Helvetica Neue" panose="02000503000000020004" pitchFamily="2" charset="0"/>
              </a:rPr>
              <a:t>26</a:t>
            </a:r>
            <a:r>
              <a:rPr lang="en-US" dirty="0">
                <a:effectLst/>
                <a:latin typeface="Lucida Grande" panose="020B0600040502020204" pitchFamily="34" charset="0"/>
              </a:rPr>
              <a:t>  No wonder my heart is glad,</a:t>
            </a:r>
          </a:p>
          <a:p>
            <a:r>
              <a:rPr lang="en-US" dirty="0">
                <a:effectLst/>
                <a:latin typeface="Lucida Grande" panose="020B0600040502020204" pitchFamily="34" charset="0"/>
              </a:rPr>
              <a:t>and my tongue shouts his praises!</a:t>
            </a:r>
          </a:p>
          <a:p>
            <a:r>
              <a:rPr lang="en-US" dirty="0">
                <a:effectLst/>
                <a:latin typeface="Lucida Grande" panose="020B0600040502020204" pitchFamily="34" charset="0"/>
              </a:rPr>
              <a:t>My body rests in hope.</a:t>
            </a:r>
          </a:p>
          <a:p>
            <a:r>
              <a:rPr lang="en-US" b="1" baseline="30000" dirty="0">
                <a:solidFill>
                  <a:srgbClr val="006699"/>
                </a:solidFill>
                <a:effectLst/>
                <a:latin typeface="Helvetica Neue" panose="02000503000000020004" pitchFamily="2" charset="0"/>
              </a:rPr>
              <a:t>27</a:t>
            </a:r>
            <a:r>
              <a:rPr lang="en-US" dirty="0">
                <a:effectLst/>
                <a:latin typeface="Lucida Grande" panose="020B0600040502020204" pitchFamily="34" charset="0"/>
              </a:rPr>
              <a:t>  For you will not leave my soul among the dead</a:t>
            </a:r>
          </a:p>
          <a:p>
            <a:r>
              <a:rPr lang="en-US" dirty="0">
                <a:effectLst/>
                <a:latin typeface="Lucida Grande" panose="020B0600040502020204" pitchFamily="34" charset="0"/>
              </a:rPr>
              <a:t>or allow your Holy One to rot in the grave.</a:t>
            </a:r>
          </a:p>
          <a:p>
            <a:r>
              <a:rPr lang="en-US" b="1" baseline="30000" dirty="0">
                <a:solidFill>
                  <a:srgbClr val="006699"/>
                </a:solidFill>
                <a:effectLst/>
                <a:latin typeface="Helvetica Neue" panose="02000503000000020004" pitchFamily="2" charset="0"/>
              </a:rPr>
              <a:t>28</a:t>
            </a:r>
            <a:r>
              <a:rPr lang="en-US" dirty="0">
                <a:effectLst/>
                <a:latin typeface="Lucida Grande" panose="020B0600040502020204" pitchFamily="34" charset="0"/>
              </a:rPr>
              <a:t>  You have shown me the way of life,</a:t>
            </a:r>
          </a:p>
          <a:p>
            <a:r>
              <a:rPr lang="en-US" dirty="0">
                <a:effectLst/>
                <a:latin typeface="Lucida Grande" panose="020B0600040502020204" pitchFamily="34" charset="0"/>
              </a:rPr>
              <a:t>and you will fill me with the joy of your presence.’</a:t>
            </a:r>
            <a:br>
              <a:rPr lang="en-US" dirty="0">
                <a:effectLst/>
                <a:latin typeface="Lucida Grande" panose="020B0600040502020204" pitchFamily="34" charset="0"/>
              </a:rPr>
            </a:br>
            <a:endParaRPr lang="en-US" dirty="0">
              <a:effectLst/>
              <a:latin typeface="Lucida Grande" panose="020B0600040502020204" pitchFamily="34" charset="0"/>
            </a:endParaRPr>
          </a:p>
          <a:p>
            <a:r>
              <a:rPr lang="en-US" b="1" dirty="0">
                <a:solidFill>
                  <a:srgbClr val="006699"/>
                </a:solidFill>
                <a:effectLst/>
                <a:latin typeface="Helvetica Neue" panose="02000503000000020004" pitchFamily="2" charset="0"/>
              </a:rPr>
              <a:t>Acts 2:29</a:t>
            </a:r>
            <a:r>
              <a:rPr lang="en-US" dirty="0">
                <a:effectLst/>
                <a:latin typeface="Lucida Grande" panose="020B0600040502020204" pitchFamily="34" charset="0"/>
              </a:rPr>
              <a:t>    “Dear brothers, think about this! You can be sure that the patriarch David wasn’t referring to himself, for he died and was buried, and his tomb is still here among us. </a:t>
            </a:r>
            <a:r>
              <a:rPr lang="en-US" b="1" baseline="30000" dirty="0">
                <a:solidFill>
                  <a:srgbClr val="006699"/>
                </a:solidFill>
                <a:effectLst/>
                <a:latin typeface="Helvetica Neue" panose="02000503000000020004" pitchFamily="2" charset="0"/>
              </a:rPr>
              <a:t>30</a:t>
            </a:r>
            <a:r>
              <a:rPr lang="en-US" dirty="0">
                <a:effectLst/>
                <a:latin typeface="Lucida Grande" panose="020B0600040502020204" pitchFamily="34" charset="0"/>
              </a:rPr>
              <a:t> But he was a prophet, and he knew God had promised with an oath that one of David’s own descendants would sit on his throne. </a:t>
            </a:r>
            <a:r>
              <a:rPr lang="en-US" b="1" baseline="30000" dirty="0">
                <a:solidFill>
                  <a:srgbClr val="006699"/>
                </a:solidFill>
                <a:effectLst/>
                <a:latin typeface="Helvetica Neue" panose="02000503000000020004" pitchFamily="2" charset="0"/>
              </a:rPr>
              <a:t>31</a:t>
            </a:r>
            <a:r>
              <a:rPr lang="en-US" dirty="0">
                <a:effectLst/>
                <a:latin typeface="Lucida Grande" panose="020B0600040502020204" pitchFamily="34" charset="0"/>
              </a:rPr>
              <a:t> David was looking into the future and speaking of the Messiah’s resurrection. He was saying that God would not leave him among the dead or allow his body to rot in the grave.</a:t>
            </a:r>
            <a:endParaRPr lang="en-US" dirty="0"/>
          </a:p>
          <a:p>
            <a:r>
              <a:rPr lang="en-US" dirty="0"/>
              <a:t>_______________</a:t>
            </a:r>
          </a:p>
          <a:p>
            <a:r>
              <a:rPr lang="en-US" dirty="0"/>
              <a:t>OC-19-Daniel Authorship-57</a:t>
            </a:r>
          </a:p>
          <a:p>
            <a:r>
              <a:rPr lang="en-US" dirty="0"/>
              <a:t>OS-19-Psalms-263</a:t>
            </a:r>
          </a:p>
          <a:p>
            <a:r>
              <a:rPr lang="en-US" dirty="0"/>
              <a:t>NS-05-Acts1-2-slide 283</a:t>
            </a:r>
          </a:p>
        </p:txBody>
      </p:sp>
    </p:spTree>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65DC19-8BC9-4B03-9D9D-04B6C6BA09A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7111654"/>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65DC19-8BC9-4B03-9D9D-04B6C6BA09A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8342236"/>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65DC19-8BC9-4B03-9D9D-04B6C6BA09A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872291"/>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1"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3415949-F90B-2D46-A552-2B7F90A95D7B}"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293</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307202" name="Rectangle 2"/>
          <p:cNvSpPr>
            <a:spLocks noGrp="1" noRot="1" noChangeAspect="1" noChangeArrowheads="1" noTextEdit="1"/>
          </p:cNvSpPr>
          <p:nvPr>
            <p:ph type="sldImg"/>
          </p:nvPr>
        </p:nvSpPr>
        <p:spPr>
          <a:xfrm>
            <a:off x="1143000" y="685800"/>
            <a:ext cx="4572000" cy="3429000"/>
          </a:xfrm>
          <a:ln/>
        </p:spPr>
      </p:sp>
      <p:sp>
        <p:nvSpPr>
          <p:cNvPr id="307203" name="Rectangle 3"/>
          <p:cNvSpPr>
            <a:spLocks noGrp="1" noChangeArrowheads="1"/>
          </p:cNvSpPr>
          <p:nvPr>
            <p:ph type="body" idx="1"/>
          </p:nvPr>
        </p:nvSpPr>
        <p:spPr>
          <a:noFill/>
          <a:ln w="9525"/>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en-US">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1935804401"/>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0978" name="Rectangle 7"/>
          <p:cNvSpPr txBox="1">
            <a:spLocks noGrp="1" noChangeArrowheads="1"/>
          </p:cNvSpPr>
          <p:nvPr/>
        </p:nvSpPr>
        <p:spPr bwMode="auto">
          <a:xfrm>
            <a:off x="3885453" y="8686726"/>
            <a:ext cx="2972547" cy="45727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eaLnBrk="0" hangingPunct="0">
              <a:defRPr sz="1600" b="1">
                <a:solidFill>
                  <a:schemeClr val="tx1"/>
                </a:solidFill>
                <a:latin typeface="Times New Roman" charset="0"/>
                <a:ea typeface="ＭＳ Ｐゴシック" charset="0"/>
                <a:cs typeface="Arial" charset="0"/>
              </a:defRPr>
            </a:lvl1pPr>
            <a:lvl2pPr marL="742950" indent="-285750" eaLnBrk="0" hangingPunct="0">
              <a:defRPr sz="1600" b="1">
                <a:solidFill>
                  <a:schemeClr val="tx1"/>
                </a:solidFill>
                <a:latin typeface="Times New Roman" charset="0"/>
                <a:ea typeface="Arial" charset="0"/>
                <a:cs typeface="Arial" charset="0"/>
              </a:defRPr>
            </a:lvl2pPr>
            <a:lvl3pPr marL="1143000" indent="-228600" eaLnBrk="0" hangingPunct="0">
              <a:defRPr sz="1600" b="1">
                <a:solidFill>
                  <a:schemeClr val="tx1"/>
                </a:solidFill>
                <a:latin typeface="Times New Roman" charset="0"/>
                <a:ea typeface="Arial" charset="0"/>
                <a:cs typeface="Arial" charset="0"/>
              </a:defRPr>
            </a:lvl3pPr>
            <a:lvl4pPr marL="1600200" indent="-228600" eaLnBrk="0" hangingPunct="0">
              <a:defRPr sz="1600" b="1">
                <a:solidFill>
                  <a:schemeClr val="tx1"/>
                </a:solidFill>
                <a:latin typeface="Times New Roman" charset="0"/>
                <a:ea typeface="Arial" charset="0"/>
                <a:cs typeface="Arial" charset="0"/>
              </a:defRPr>
            </a:lvl4pPr>
            <a:lvl5pPr marL="2057400" indent="-228600" eaLnBrk="0" hangingPunct="0">
              <a:defRPr sz="1600" b="1">
                <a:solidFill>
                  <a:schemeClr val="tx1"/>
                </a:solidFill>
                <a:latin typeface="Times New Roman" charset="0"/>
                <a:ea typeface="Arial" charset="0"/>
                <a:cs typeface="Arial" charset="0"/>
              </a:defRPr>
            </a:lvl5pPr>
            <a:lvl6pPr marL="2514600" indent="-228600" eaLnBrk="0" fontAlgn="base" hangingPunct="0">
              <a:spcBef>
                <a:spcPct val="0"/>
              </a:spcBef>
              <a:spcAft>
                <a:spcPct val="0"/>
              </a:spcAft>
              <a:defRPr sz="1600" b="1">
                <a:solidFill>
                  <a:schemeClr val="tx1"/>
                </a:solidFill>
                <a:latin typeface="Times New Roman" charset="0"/>
                <a:ea typeface="Arial" charset="0"/>
                <a:cs typeface="Arial" charset="0"/>
              </a:defRPr>
            </a:lvl6pPr>
            <a:lvl7pPr marL="2971800" indent="-228600" eaLnBrk="0" fontAlgn="base" hangingPunct="0">
              <a:spcBef>
                <a:spcPct val="0"/>
              </a:spcBef>
              <a:spcAft>
                <a:spcPct val="0"/>
              </a:spcAft>
              <a:defRPr sz="1600" b="1">
                <a:solidFill>
                  <a:schemeClr val="tx1"/>
                </a:solidFill>
                <a:latin typeface="Times New Roman" charset="0"/>
                <a:ea typeface="Arial" charset="0"/>
                <a:cs typeface="Arial" charset="0"/>
              </a:defRPr>
            </a:lvl7pPr>
            <a:lvl8pPr marL="3429000" indent="-228600" eaLnBrk="0" fontAlgn="base" hangingPunct="0">
              <a:spcBef>
                <a:spcPct val="0"/>
              </a:spcBef>
              <a:spcAft>
                <a:spcPct val="0"/>
              </a:spcAft>
              <a:defRPr sz="1600" b="1">
                <a:solidFill>
                  <a:schemeClr val="tx1"/>
                </a:solidFill>
                <a:latin typeface="Times New Roman" charset="0"/>
                <a:ea typeface="Arial" charset="0"/>
                <a:cs typeface="Arial" charset="0"/>
              </a:defRPr>
            </a:lvl8pPr>
            <a:lvl9pPr marL="3886200" indent="-228600" eaLnBrk="0" fontAlgn="base" hangingPunct="0">
              <a:spcBef>
                <a:spcPct val="0"/>
              </a:spcBef>
              <a:spcAft>
                <a:spcPct val="0"/>
              </a:spcAft>
              <a:defRPr sz="1600" b="1">
                <a:solidFill>
                  <a:schemeClr val="tx1"/>
                </a:solidFill>
                <a:latin typeface="Times New Roman" charset="0"/>
                <a:ea typeface="Arial" charset="0"/>
                <a:cs typeface="Arial"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BDE6F659-BD30-1742-9777-01387CAB0C99}" type="slidenum">
              <a:rPr kumimoji="0" lang="en-US" sz="1200" b="0" i="0" u="none" strike="noStrike" kern="1200" cap="none" spc="0" normalizeH="0" baseline="0" noProof="0" smtClean="0">
                <a:ln>
                  <a:noFill/>
                </a:ln>
                <a:solidFill>
                  <a:srgbClr val="000000"/>
                </a:solidFill>
                <a:effectLst/>
                <a:uLnTx/>
                <a:uFillTx/>
                <a:latin typeface="Times New Roman" charset="0"/>
                <a:ea typeface="ＭＳ Ｐゴシック" charset="0"/>
                <a:cs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295</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cs typeface="ＭＳ Ｐゴシック" charset="0"/>
            </a:endParaRPr>
          </a:p>
        </p:txBody>
      </p:sp>
      <p:sp>
        <p:nvSpPr>
          <p:cNvPr id="510979" name="Rectangle 2"/>
          <p:cNvSpPr>
            <a:spLocks noGrp="1" noRot="1" noChangeAspect="1" noChangeArrowheads="1" noTextEdit="1"/>
          </p:cNvSpPr>
          <p:nvPr>
            <p:ph type="sldImg"/>
          </p:nvPr>
        </p:nvSpPr>
        <p:spPr>
          <a:xfrm>
            <a:off x="1143000" y="685800"/>
            <a:ext cx="4573588" cy="3429000"/>
          </a:xfrm>
          <a:ln/>
        </p:spPr>
      </p:sp>
      <p:sp>
        <p:nvSpPr>
          <p:cNvPr id="510980" name="Rectangle 3"/>
          <p:cNvSpPr>
            <a:spLocks noGrp="1" noChangeArrowheads="1"/>
          </p:cNvSpPr>
          <p:nvPr>
            <p:ph type="body" idx="1"/>
          </p:nvPr>
        </p:nvSpPr>
        <p:spPr>
          <a:xfrm>
            <a:off x="914508" y="4343363"/>
            <a:ext cx="5028986" cy="4115462"/>
          </a:xfrm>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atin typeface="Times New Roman" charset="0"/>
            </a:endParaRPr>
          </a:p>
        </p:txBody>
      </p:sp>
    </p:spTree>
    <p:extLst>
      <p:ext uri="{BB962C8B-B14F-4D97-AF65-F5344CB8AC3E}">
        <p14:creationId xmlns:p14="http://schemas.microsoft.com/office/powerpoint/2010/main" val="587730552"/>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59" name="Shape 12659"/>
          <p:cNvSpPr>
            <a:spLocks noGrp="1" noRot="1" noChangeAspect="1"/>
          </p:cNvSpPr>
          <p:nvPr>
            <p:ph type="sldImg"/>
          </p:nvPr>
        </p:nvSpPr>
        <p:spPr>
          <a:prstGeom prst="rect">
            <a:avLst/>
          </a:prstGeom>
        </p:spPr>
        <p:txBody>
          <a:bodyPr/>
          <a:lstStyle/>
          <a:p>
            <a:endParaRPr/>
          </a:p>
        </p:txBody>
      </p:sp>
      <p:sp>
        <p:nvSpPr>
          <p:cNvPr id="12660" name="Shape 12660"/>
          <p:cNvSpPr>
            <a:spLocks noGrp="1"/>
          </p:cNvSpPr>
          <p:nvPr>
            <p:ph type="body" sz="quarter" idx="1"/>
          </p:nvPr>
        </p:nvSpPr>
        <p:spPr>
          <a:prstGeom prst="rect">
            <a:avLst/>
          </a:prstGeom>
        </p:spPr>
        <p:txBody>
          <a:bodyPr/>
          <a:lstStyle/>
          <a:p>
            <a:pPr>
              <a:defRPr>
                <a:latin typeface="Arial"/>
                <a:ea typeface="Arial"/>
                <a:cs typeface="Arial"/>
                <a:sym typeface="Arial"/>
              </a:defRPr>
            </a:pPr>
            <a:r>
              <a:rPr b="1" dirty="0">
                <a:latin typeface="Arial" panose="020B0604020202020204" pitchFamily="34" charset="0"/>
                <a:cs typeface="Arial" panose="020B0604020202020204" pitchFamily="34" charset="0"/>
              </a:rPr>
              <a:t>One of the greatest ways we witness for Jesus is how we treat our bodies.</a:t>
            </a:r>
          </a:p>
        </p:txBody>
      </p:sp>
    </p:spTree>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1016A-2A96-7079-E556-80E27E9F534A}"/>
            </a:ext>
          </a:extLst>
        </p:cNvPr>
        <p:cNvGrpSpPr/>
        <p:nvPr/>
      </p:nvGrpSpPr>
      <p:grpSpPr>
        <a:xfrm>
          <a:off x="0" y="0"/>
          <a:ext cx="0" cy="0"/>
          <a:chOff x="0" y="0"/>
          <a:chExt cx="0" cy="0"/>
        </a:xfrm>
      </p:grpSpPr>
      <p:sp>
        <p:nvSpPr>
          <p:cNvPr id="95233" name="Rectangle 7">
            <a:extLst>
              <a:ext uri="{FF2B5EF4-FFF2-40B4-BE49-F238E27FC236}">
                <a16:creationId xmlns:a16="http://schemas.microsoft.com/office/drawing/2014/main" id="{F3338C49-0AB9-629E-A4E7-7060D9ADDAED}"/>
              </a:ext>
            </a:extLst>
          </p:cNvPr>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297</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a:extLst>
              <a:ext uri="{FF2B5EF4-FFF2-40B4-BE49-F238E27FC236}">
                <a16:creationId xmlns:a16="http://schemas.microsoft.com/office/drawing/2014/main" id="{4C6F8A10-0FCE-08BA-6183-37681C324A51}"/>
              </a:ext>
            </a:extLst>
          </p:cNvPr>
          <p:cNvSpPr>
            <a:spLocks noGrp="1" noRot="1" noChangeAspect="1" noChangeArrowheads="1"/>
          </p:cNvSpPr>
          <p:nvPr>
            <p:ph type="sldImg"/>
          </p:nvPr>
        </p:nvSpPr>
        <p:spPr>
          <a:solidFill>
            <a:srgbClr val="FFFFFF"/>
          </a:solidFill>
          <a:ln/>
        </p:spPr>
      </p:sp>
      <p:sp>
        <p:nvSpPr>
          <p:cNvPr id="95235" name="Rectangle 1027">
            <a:extLst>
              <a:ext uri="{FF2B5EF4-FFF2-40B4-BE49-F238E27FC236}">
                <a16:creationId xmlns:a16="http://schemas.microsoft.com/office/drawing/2014/main" id="{06AB1789-D0AD-9C1D-8C7D-33C274331DE1}"/>
              </a:ext>
            </a:extLst>
          </p:cNvPr>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p>
        </p:txBody>
      </p:sp>
    </p:spTree>
    <p:extLst>
      <p:ext uri="{BB962C8B-B14F-4D97-AF65-F5344CB8AC3E}">
        <p14:creationId xmlns:p14="http://schemas.microsoft.com/office/powerpoint/2010/main" val="1023049379"/>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65DC19-8BC9-4B03-9D9D-04B6C6BA09A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9130556"/>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65DC19-8BC9-4B03-9D9D-04B6C6BA09A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38324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2"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ea typeface="ＭＳ Ｐゴシック" charset="0"/>
                <a:cs typeface="ＭＳ Ｐゴシック" charset="0"/>
              </a:defRPr>
            </a:lvl1pPr>
            <a:lvl2pPr marL="37931725" indent="-37474525" eaLnBrk="0" hangingPunct="0">
              <a:defRPr sz="2000">
                <a:solidFill>
                  <a:schemeClr val="tx1"/>
                </a:solidFill>
                <a:latin typeface="Arial" charset="0"/>
                <a:ea typeface="ＭＳ Ｐゴシック" charset="0"/>
              </a:defRPr>
            </a:lvl2pPr>
            <a:lvl3pPr eaLnBrk="0" hangingPunct="0">
              <a:defRPr sz="2000">
                <a:solidFill>
                  <a:schemeClr val="tx1"/>
                </a:solidFill>
                <a:latin typeface="Arial" charset="0"/>
                <a:ea typeface="ＭＳ Ｐゴシック" charset="0"/>
              </a:defRPr>
            </a:lvl3pPr>
            <a:lvl4pPr eaLnBrk="0" hangingPunct="0">
              <a:defRPr sz="2000">
                <a:solidFill>
                  <a:schemeClr val="tx1"/>
                </a:solidFill>
                <a:latin typeface="Arial" charset="0"/>
                <a:ea typeface="ＭＳ Ｐゴシック" charset="0"/>
              </a:defRPr>
            </a:lvl4pPr>
            <a:lvl5pPr eaLnBrk="0" hangingPunct="0">
              <a:defRPr sz="2000">
                <a:solidFill>
                  <a:schemeClr val="tx1"/>
                </a:solidFill>
                <a:latin typeface="Arial" charset="0"/>
                <a:ea typeface="ＭＳ Ｐゴシック" charset="0"/>
              </a:defRPr>
            </a:lvl5pPr>
            <a:lvl6pPr marL="457200" eaLnBrk="0" fontAlgn="base" hangingPunct="0">
              <a:spcBef>
                <a:spcPct val="0"/>
              </a:spcBef>
              <a:spcAft>
                <a:spcPct val="0"/>
              </a:spcAft>
              <a:defRPr sz="2000">
                <a:solidFill>
                  <a:schemeClr val="tx1"/>
                </a:solidFill>
                <a:latin typeface="Arial" charset="0"/>
                <a:ea typeface="ＭＳ Ｐゴシック" charset="0"/>
              </a:defRPr>
            </a:lvl6pPr>
            <a:lvl7pPr marL="914400" eaLnBrk="0" fontAlgn="base" hangingPunct="0">
              <a:spcBef>
                <a:spcPct val="0"/>
              </a:spcBef>
              <a:spcAft>
                <a:spcPct val="0"/>
              </a:spcAft>
              <a:defRPr sz="2000">
                <a:solidFill>
                  <a:schemeClr val="tx1"/>
                </a:solidFill>
                <a:latin typeface="Arial" charset="0"/>
                <a:ea typeface="ＭＳ Ｐゴシック" charset="0"/>
              </a:defRPr>
            </a:lvl7pPr>
            <a:lvl8pPr marL="1371600" eaLnBrk="0" fontAlgn="base" hangingPunct="0">
              <a:spcBef>
                <a:spcPct val="0"/>
              </a:spcBef>
              <a:spcAft>
                <a:spcPct val="0"/>
              </a:spcAft>
              <a:defRPr sz="2000">
                <a:solidFill>
                  <a:schemeClr val="tx1"/>
                </a:solidFill>
                <a:latin typeface="Arial" charset="0"/>
                <a:ea typeface="ＭＳ Ｐゴシック" charset="0"/>
              </a:defRPr>
            </a:lvl8pPr>
            <a:lvl9pPr marL="1828800"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fld id="{81973C83-0411-8740-85EC-722400354F0C}" type="slidenum">
              <a:rPr lang="en-GB" sz="1200" b="1">
                <a:solidFill>
                  <a:prstClr val="black"/>
                </a:solidFill>
                <a:latin typeface="Arial" panose="020B0604020202020204" pitchFamily="34" charset="0"/>
              </a:rPr>
              <a:pPr eaLnBrk="1" hangingPunct="1"/>
              <a:t>27</a:t>
            </a:fld>
            <a:endParaRPr lang="en-GB" sz="1200" b="1" dirty="0">
              <a:solidFill>
                <a:prstClr val="black"/>
              </a:solidFill>
              <a:latin typeface="Arial" panose="020B0604020202020204" pitchFamily="34" charset="0"/>
            </a:endParaRPr>
          </a:p>
        </p:txBody>
      </p:sp>
      <p:sp>
        <p:nvSpPr>
          <p:cNvPr id="337923" name="Rectangle 2"/>
          <p:cNvSpPr>
            <a:spLocks noGrp="1" noRot="1" noChangeAspect="1" noChangeArrowheads="1"/>
          </p:cNvSpPr>
          <p:nvPr>
            <p:ph type="sldImg"/>
          </p:nvPr>
        </p:nvSpPr>
        <p:spPr>
          <a:xfrm>
            <a:off x="1143000" y="685800"/>
            <a:ext cx="4572000" cy="3429000"/>
          </a:xfrm>
          <a:solidFill>
            <a:srgbClr val="FFFFFF"/>
          </a:solidFill>
          <a:ln/>
        </p:spPr>
      </p:sp>
      <p:sp>
        <p:nvSpPr>
          <p:cNvPr id="337924" name="Rectangle 3"/>
          <p:cNvSpPr>
            <a:spLocks noGrp="1" noChangeArrowheads="1"/>
          </p:cNvSpPr>
          <p:nvPr>
            <p:ph type="body" idx="1"/>
          </p:nvPr>
        </p:nvSpPr>
        <p:spPr>
          <a:xfrm>
            <a:off x="914400" y="4343400"/>
            <a:ext cx="5029200" cy="4114800"/>
          </a:xfrm>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txBody>
          <a:bodyPr/>
          <a:lstStyle/>
          <a:p>
            <a:pPr eaLnBrk="1" hangingPunct="1"/>
            <a:endParaRPr lang="en-US"/>
          </a:p>
        </p:txBody>
      </p:sp>
    </p:spTree>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65DC19-8BC9-4B03-9D9D-04B6C6BA09A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2200485"/>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301</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cs typeface="ＭＳ Ｐゴシック" charset="0"/>
            </a:endParaRPr>
          </a:p>
        </p:txBody>
      </p:sp>
    </p:spTree>
    <p:extLst>
      <p:ext uri="{BB962C8B-B14F-4D97-AF65-F5344CB8AC3E}">
        <p14:creationId xmlns:p14="http://schemas.microsoft.com/office/powerpoint/2010/main" val="3027936339"/>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265" name="Rectangle 2"/>
          <p:cNvSpPr>
            <a:spLocks noGrp="1" noRot="1" noChangeAspect="1" noChangeArrowheads="1" noTextEdit="1"/>
          </p:cNvSpPr>
          <p:nvPr>
            <p:ph type="sldImg"/>
          </p:nvPr>
        </p:nvSpPr>
        <p:spPr>
          <a:xfrm>
            <a:off x="1150938" y="692150"/>
            <a:ext cx="4556125" cy="3416300"/>
          </a:xfrm>
          <a:ln/>
        </p:spPr>
      </p:sp>
      <p:sp>
        <p:nvSpPr>
          <p:cNvPr id="395266" name="Rectangle 3"/>
          <p:cNvSpPr>
            <a:spLocks noGrp="1" noChangeArrowheads="1"/>
          </p:cNvSpPr>
          <p:nvPr>
            <p:ph type="body" idx="1"/>
          </p:nvPr>
        </p:nvSpPr>
        <p:spPr>
          <a:noFill/>
          <a:ln w="9525"/>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b="0" dirty="0">
                <a:latin typeface="Arial" panose="020B0604020202020204" pitchFamily="34" charset="0"/>
                <a:ea typeface="ＭＳ Ｐゴシック" charset="0"/>
                <a:cs typeface="ＭＳ Ｐゴシック" charset="0"/>
              </a:rPr>
              <a:t>Their sense of awe and the miracles performed by the apostles can find a parallel today in our amazement of God’s answered prayer.</a:t>
            </a:r>
          </a:p>
          <a:p>
            <a:pPr marL="0" marR="0" indent="0" algn="l" defTabSz="457177" rtl="0" eaLnBrk="1" fontAlgn="auto" latinLnBrk="0" hangingPunct="1">
              <a:lnSpc>
                <a:spcPct val="100000"/>
              </a:lnSpc>
              <a:spcBef>
                <a:spcPts val="0"/>
              </a:spcBef>
              <a:spcAft>
                <a:spcPts val="0"/>
              </a:spcAft>
              <a:buClrTx/>
              <a:buSzTx/>
              <a:buFontTx/>
              <a:buNone/>
              <a:tabLst/>
              <a:defRPr/>
            </a:pPr>
            <a:r>
              <a:rPr lang="en-US" b="0" dirty="0">
                <a:latin typeface="Arial" panose="020B0604020202020204" pitchFamily="34" charset="0"/>
                <a:ea typeface="ＭＳ Ｐゴシック" charset="0"/>
                <a:cs typeface="ＭＳ Ｐゴシック" charset="0"/>
              </a:rPr>
              <a:t>The generosity encompassed sharing, community, worship, joy, and a good reputation.</a:t>
            </a:r>
          </a:p>
          <a:p>
            <a:pPr marL="0" marR="0" indent="0" algn="l" defTabSz="457177" rtl="0" eaLnBrk="1" fontAlgn="auto" latinLnBrk="0" hangingPunct="1">
              <a:lnSpc>
                <a:spcPct val="100000"/>
              </a:lnSpc>
              <a:spcBef>
                <a:spcPts val="0"/>
              </a:spcBef>
              <a:spcAft>
                <a:spcPts val="0"/>
              </a:spcAft>
              <a:buClrTx/>
              <a:buSzTx/>
              <a:buFontTx/>
              <a:buNone/>
              <a:tabLst/>
              <a:defRPr/>
            </a:pPr>
            <a:r>
              <a:rPr lang="en-US" b="0" dirty="0">
                <a:latin typeface="Arial" panose="020B0604020202020204" pitchFamily="34" charset="0"/>
                <a:ea typeface="ＭＳ Ｐゴシック" charset="0"/>
                <a:cs typeface="ＭＳ Ｐゴシック" charset="0"/>
              </a:rPr>
              <a:t>This all led to growth.</a:t>
            </a:r>
          </a:p>
        </p:txBody>
      </p:sp>
    </p:spTree>
    <p:extLst>
      <p:ext uri="{BB962C8B-B14F-4D97-AF65-F5344CB8AC3E}">
        <p14:creationId xmlns:p14="http://schemas.microsoft.com/office/powerpoint/2010/main" val="3645409240"/>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303</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cs typeface="ＭＳ Ｐゴシック" charset="0"/>
            </a:endParaRPr>
          </a:p>
        </p:txBody>
      </p:sp>
    </p:spTree>
    <p:extLst>
      <p:ext uri="{BB962C8B-B14F-4D97-AF65-F5344CB8AC3E}">
        <p14:creationId xmlns:p14="http://schemas.microsoft.com/office/powerpoint/2010/main" val="1690494289"/>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69"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1DDA88B-7E9B-4D46-8290-7B3A8ECE4F40}" type="slidenum">
              <a:rPr kumimoji="0" lang="en-GB"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304</a:t>
            </a:fld>
            <a:endParaRPr kumimoji="0" lang="en-GB"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263170" name="Rectangle 2"/>
          <p:cNvSpPr>
            <a:spLocks noGrp="1" noRot="1" noChangeAspect="1" noChangeArrowheads="1" noTextEdit="1"/>
          </p:cNvSpPr>
          <p:nvPr>
            <p:ph type="sldImg"/>
          </p:nvPr>
        </p:nvSpPr>
        <p:spPr>
          <a:xfrm>
            <a:off x="1143000" y="685800"/>
            <a:ext cx="4572000" cy="3429000"/>
          </a:xfrm>
          <a:ln/>
        </p:spPr>
      </p:sp>
      <p:sp>
        <p:nvSpPr>
          <p:cNvPr id="263171" name="Rectangle 3"/>
          <p:cNvSpPr>
            <a:spLocks noGrp="1" noChangeArrowheads="1"/>
          </p:cNvSpPr>
          <p:nvPr>
            <p:ph type="body" idx="1"/>
          </p:nvPr>
        </p:nvSpPr>
        <p:spPr>
          <a:noFill/>
          <a:ln w="9525"/>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en-US" dirty="0">
              <a:latin typeface="Times New Roman" charset="0"/>
              <a:ea typeface="ＭＳ Ｐゴシック" charset="0"/>
              <a:cs typeface="Times New Roman" charset="0"/>
            </a:endParaRPr>
          </a:p>
        </p:txBody>
      </p:sp>
    </p:spTree>
    <p:extLst>
      <p:ext uri="{BB962C8B-B14F-4D97-AF65-F5344CB8AC3E}">
        <p14:creationId xmlns:p14="http://schemas.microsoft.com/office/powerpoint/2010/main" val="482786430"/>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305</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cs typeface="ＭＳ Ｐゴシック" charset="0"/>
            </a:endParaRPr>
          </a:p>
        </p:txBody>
      </p:sp>
    </p:spTree>
    <p:extLst>
      <p:ext uri="{BB962C8B-B14F-4D97-AF65-F5344CB8AC3E}">
        <p14:creationId xmlns:p14="http://schemas.microsoft.com/office/powerpoint/2010/main" val="1091855967"/>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41DB8-4ADF-0850-4091-E9C9084F36E8}"/>
            </a:ext>
          </a:extLst>
        </p:cNvPr>
        <p:cNvGrpSpPr/>
        <p:nvPr/>
      </p:nvGrpSpPr>
      <p:grpSpPr>
        <a:xfrm>
          <a:off x="0" y="0"/>
          <a:ext cx="0" cy="0"/>
          <a:chOff x="0" y="0"/>
          <a:chExt cx="0" cy="0"/>
        </a:xfrm>
      </p:grpSpPr>
      <p:sp>
        <p:nvSpPr>
          <p:cNvPr id="95233" name="Rectangle 7">
            <a:extLst>
              <a:ext uri="{FF2B5EF4-FFF2-40B4-BE49-F238E27FC236}">
                <a16:creationId xmlns:a16="http://schemas.microsoft.com/office/drawing/2014/main" id="{F77023E9-F97E-0F24-6D0A-202413BC6C14}"/>
              </a:ext>
            </a:extLst>
          </p:cNvPr>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306</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a:extLst>
              <a:ext uri="{FF2B5EF4-FFF2-40B4-BE49-F238E27FC236}">
                <a16:creationId xmlns:a16="http://schemas.microsoft.com/office/drawing/2014/main" id="{3F1EFE59-170A-8610-EED8-BE502AE194FD}"/>
              </a:ext>
            </a:extLst>
          </p:cNvPr>
          <p:cNvSpPr>
            <a:spLocks noGrp="1" noRot="1" noChangeAspect="1" noChangeArrowheads="1"/>
          </p:cNvSpPr>
          <p:nvPr>
            <p:ph type="sldImg"/>
          </p:nvPr>
        </p:nvSpPr>
        <p:spPr>
          <a:solidFill>
            <a:srgbClr val="FFFFFF"/>
          </a:solidFill>
          <a:ln/>
        </p:spPr>
      </p:sp>
      <p:sp>
        <p:nvSpPr>
          <p:cNvPr id="95235" name="Rectangle 1027">
            <a:extLst>
              <a:ext uri="{FF2B5EF4-FFF2-40B4-BE49-F238E27FC236}">
                <a16:creationId xmlns:a16="http://schemas.microsoft.com/office/drawing/2014/main" id="{98AF7BD2-2DD4-A2A8-328B-0B1944D9C79A}"/>
              </a:ext>
            </a:extLst>
          </p:cNvPr>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p>
        </p:txBody>
      </p:sp>
    </p:spTree>
    <p:extLst>
      <p:ext uri="{BB962C8B-B14F-4D97-AF65-F5344CB8AC3E}">
        <p14:creationId xmlns:p14="http://schemas.microsoft.com/office/powerpoint/2010/main" val="1841430926"/>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307</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cs typeface="ＭＳ Ｐゴシック" charset="0"/>
            </a:endParaRPr>
          </a:p>
        </p:txBody>
      </p:sp>
    </p:spTree>
    <p:extLst>
      <p:ext uri="{BB962C8B-B14F-4D97-AF65-F5344CB8AC3E}">
        <p14:creationId xmlns:p14="http://schemas.microsoft.com/office/powerpoint/2010/main" val="2837796615"/>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C287EAD0-E5BF-214B-A921-D0A237D8D092}"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308</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01378" name="Rectangle 1026"/>
          <p:cNvSpPr>
            <a:spLocks noGrp="1" noRot="1" noChangeAspect="1" noChangeArrowheads="1"/>
          </p:cNvSpPr>
          <p:nvPr>
            <p:ph type="sldImg"/>
          </p:nvPr>
        </p:nvSpPr>
        <p:spPr>
          <a:solidFill>
            <a:srgbClr val="FFFFFF"/>
          </a:solidFill>
          <a:ln/>
        </p:spPr>
      </p:sp>
      <p:sp>
        <p:nvSpPr>
          <p:cNvPr id="101379" name="Rectangle 1027"/>
          <p:cNvSpPr>
            <a:spLocks noGrp="1" noChangeArrowheads="1"/>
          </p:cNvSpPr>
          <p:nvPr>
            <p:ph type="body" idx="1"/>
          </p:nvPr>
        </p:nvSpPr>
        <p:spPr>
          <a:solidFill>
            <a:srgbClr val="FFFFFF"/>
          </a:solidFill>
          <a:ln>
            <a:solidFill>
              <a:srgbClr val="000000"/>
            </a:solidFill>
          </a:ln>
        </p:spPr>
        <p:txBody>
          <a:bodyPr/>
          <a:lstStyle/>
          <a:p>
            <a:endParaRPr lang="en-US" dirty="0"/>
          </a:p>
        </p:txBody>
      </p:sp>
    </p:spTree>
    <p:extLst>
      <p:ext uri="{BB962C8B-B14F-4D97-AF65-F5344CB8AC3E}">
        <p14:creationId xmlns:p14="http://schemas.microsoft.com/office/powerpoint/2010/main" val="2035719719"/>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E214180-5406-EF4C-AD35-7EED0A3F4350}" type="slidenum">
              <a:rPr kumimoji="0" lang="en-US" sz="1200" b="0" i="0" u="none" strike="noStrike" kern="1200" cap="none" spc="0" normalizeH="0" baseline="0" noProof="0" smtClean="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309</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Tree>
    <p:extLst>
      <p:ext uri="{BB962C8B-B14F-4D97-AF65-F5344CB8AC3E}">
        <p14:creationId xmlns:p14="http://schemas.microsoft.com/office/powerpoint/2010/main" val="5197845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ea typeface="ＭＳ Ｐゴシック" charset="0"/>
                <a:cs typeface="ＭＳ Ｐゴシック" charset="0"/>
              </a:defRPr>
            </a:lvl1pPr>
            <a:lvl2pPr marL="37931725" indent="-37474525" eaLnBrk="0" hangingPunct="0">
              <a:defRPr sz="2000">
                <a:solidFill>
                  <a:schemeClr val="tx1"/>
                </a:solidFill>
                <a:latin typeface="Arial" charset="0"/>
                <a:ea typeface="ＭＳ Ｐゴシック" charset="0"/>
              </a:defRPr>
            </a:lvl2pPr>
            <a:lvl3pPr eaLnBrk="0" hangingPunct="0">
              <a:defRPr sz="2000">
                <a:solidFill>
                  <a:schemeClr val="tx1"/>
                </a:solidFill>
                <a:latin typeface="Arial" charset="0"/>
                <a:ea typeface="ＭＳ Ｐゴシック" charset="0"/>
              </a:defRPr>
            </a:lvl3pPr>
            <a:lvl4pPr eaLnBrk="0" hangingPunct="0">
              <a:defRPr sz="2000">
                <a:solidFill>
                  <a:schemeClr val="tx1"/>
                </a:solidFill>
                <a:latin typeface="Arial" charset="0"/>
                <a:ea typeface="ＭＳ Ｐゴシック" charset="0"/>
              </a:defRPr>
            </a:lvl4pPr>
            <a:lvl5pPr eaLnBrk="0" hangingPunct="0">
              <a:defRPr sz="2000">
                <a:solidFill>
                  <a:schemeClr val="tx1"/>
                </a:solidFill>
                <a:latin typeface="Arial" charset="0"/>
                <a:ea typeface="ＭＳ Ｐゴシック" charset="0"/>
              </a:defRPr>
            </a:lvl5pPr>
            <a:lvl6pPr marL="457200" eaLnBrk="0" fontAlgn="base" hangingPunct="0">
              <a:spcBef>
                <a:spcPct val="0"/>
              </a:spcBef>
              <a:spcAft>
                <a:spcPct val="0"/>
              </a:spcAft>
              <a:defRPr sz="2000">
                <a:solidFill>
                  <a:schemeClr val="tx1"/>
                </a:solidFill>
                <a:latin typeface="Arial" charset="0"/>
                <a:ea typeface="ＭＳ Ｐゴシック" charset="0"/>
              </a:defRPr>
            </a:lvl6pPr>
            <a:lvl7pPr marL="914400" eaLnBrk="0" fontAlgn="base" hangingPunct="0">
              <a:spcBef>
                <a:spcPct val="0"/>
              </a:spcBef>
              <a:spcAft>
                <a:spcPct val="0"/>
              </a:spcAft>
              <a:defRPr sz="2000">
                <a:solidFill>
                  <a:schemeClr val="tx1"/>
                </a:solidFill>
                <a:latin typeface="Arial" charset="0"/>
                <a:ea typeface="ＭＳ Ｐゴシック" charset="0"/>
              </a:defRPr>
            </a:lvl7pPr>
            <a:lvl8pPr marL="1371600" eaLnBrk="0" fontAlgn="base" hangingPunct="0">
              <a:spcBef>
                <a:spcPct val="0"/>
              </a:spcBef>
              <a:spcAft>
                <a:spcPct val="0"/>
              </a:spcAft>
              <a:defRPr sz="2000">
                <a:solidFill>
                  <a:schemeClr val="tx1"/>
                </a:solidFill>
                <a:latin typeface="Arial" charset="0"/>
                <a:ea typeface="ＭＳ Ｐゴシック" charset="0"/>
              </a:defRPr>
            </a:lvl8pPr>
            <a:lvl9pPr marL="1828800"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fld id="{87CF326C-8815-B64B-A6DA-AC4758D18593}" type="slidenum">
              <a:rPr lang="en-GB" sz="1200" b="1">
                <a:solidFill>
                  <a:prstClr val="black"/>
                </a:solidFill>
                <a:latin typeface="Arial" panose="020B0604020202020204" pitchFamily="34" charset="0"/>
              </a:rPr>
              <a:pPr eaLnBrk="1" hangingPunct="1"/>
              <a:t>28</a:t>
            </a:fld>
            <a:endParaRPr lang="en-GB" sz="1200" b="1" dirty="0">
              <a:solidFill>
                <a:prstClr val="black"/>
              </a:solidFill>
              <a:latin typeface="Arial" panose="020B0604020202020204" pitchFamily="34" charset="0"/>
            </a:endParaRPr>
          </a:p>
        </p:txBody>
      </p:sp>
      <p:sp>
        <p:nvSpPr>
          <p:cNvPr id="339971" name="Rectangle 2"/>
          <p:cNvSpPr>
            <a:spLocks noGrp="1" noRot="1" noChangeAspect="1" noChangeArrowheads="1"/>
          </p:cNvSpPr>
          <p:nvPr>
            <p:ph type="sldImg"/>
          </p:nvPr>
        </p:nvSpPr>
        <p:spPr>
          <a:xfrm>
            <a:off x="1143000" y="685800"/>
            <a:ext cx="4572000" cy="3429000"/>
          </a:xfrm>
          <a:solidFill>
            <a:srgbClr val="FFFFFF"/>
          </a:solidFill>
          <a:ln/>
        </p:spPr>
      </p:sp>
      <p:sp>
        <p:nvSpPr>
          <p:cNvPr id="339972" name="Rectangle 3"/>
          <p:cNvSpPr>
            <a:spLocks noGrp="1" noChangeArrowheads="1"/>
          </p:cNvSpPr>
          <p:nvPr>
            <p:ph type="body" idx="1"/>
          </p:nvPr>
        </p:nvSpPr>
        <p:spPr>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txBody>
          <a:bodyPr/>
          <a:lstStyle/>
          <a:p>
            <a:pPr eaLnBrk="1" hangingPunct="1"/>
            <a:endParaRPr lang="en-US"/>
          </a:p>
        </p:txBody>
      </p:sp>
    </p:spTree>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fld id="{6A2EDCEA-0CB3-DA48-9F73-F780BAA943B6}"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t>311</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100354" name="Rectangle 2"/>
          <p:cNvSpPr>
            <a:spLocks noGrp="1" noRot="1" noChangeAspect="1" noChangeArrowheads="1"/>
          </p:cNvSpPr>
          <p:nvPr>
            <p:ph type="sldImg"/>
          </p:nvPr>
        </p:nvSpPr>
        <p:spPr>
          <a:solidFill>
            <a:srgbClr val="FFFFFF"/>
          </a:solidFill>
          <a:ln/>
        </p:spPr>
      </p:sp>
      <p:sp>
        <p:nvSpPr>
          <p:cNvPr id="100355"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sz="1200" b="0" dirty="0">
                <a:solidFill>
                  <a:srgbClr val="FFFFFF"/>
                </a:solidFill>
                <a:latin typeface="Arial" charset="0"/>
                <a:ea typeface="ＭＳ Ｐゴシック" charset="0"/>
              </a:rPr>
              <a:t>NP NT Preaching (np) Arabic</a:t>
            </a:r>
          </a:p>
          <a:p>
            <a:r>
              <a:rPr lang="en-US" dirty="0"/>
              <a:t>_____________</a:t>
            </a:r>
          </a:p>
          <a:p>
            <a:r>
              <a:rPr lang="en-US" dirty="0"/>
              <a:t>Common-</a:t>
            </a:r>
            <a:r>
              <a:rPr lang="en-US" dirty="0">
                <a:latin typeface="Arial" charset="0"/>
                <a:ea typeface="ＭＳ Ｐゴシック" charset="0"/>
              </a:rPr>
              <a:t>3</a:t>
            </a:r>
            <a:r>
              <a:rPr lang="en-US" sz="1200" b="0" dirty="0">
                <a:solidFill>
                  <a:srgbClr val="FFFFFF"/>
                </a:solidFill>
                <a:latin typeface="Arial" charset="0"/>
                <a:ea typeface="ＭＳ Ｐゴシック" charset="0"/>
              </a:rPr>
              <a:t>3</a:t>
            </a:r>
            <a:endParaRPr lang="en-US" b="0"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913992999"/>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5"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451505-1701-6249-B124-C007E664BACE}"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312</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303106" name="Rectangle 2"/>
          <p:cNvSpPr>
            <a:spLocks noGrp="1" noRot="1" noChangeAspect="1" noChangeArrowheads="1" noTextEdit="1"/>
          </p:cNvSpPr>
          <p:nvPr>
            <p:ph type="sldImg"/>
          </p:nvPr>
        </p:nvSpPr>
        <p:spPr>
          <a:xfrm>
            <a:off x="1143000" y="685800"/>
            <a:ext cx="4572000" cy="3429000"/>
          </a:xfrm>
          <a:ln/>
        </p:spPr>
      </p:sp>
      <p:sp>
        <p:nvSpPr>
          <p:cNvPr id="303107" name="Rectangle 3"/>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 uri="{FAA26D3D-D897-4be2-8F04-BA451C77F1D7}">
              <ma14:placeholderFlag xmlns="" xmlns:ma14="http://schemas.microsoft.com/office/mac/drawingml/2011/main" val="1"/>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latin typeface="Times New Roman" charset="0"/>
                <a:ea typeface="ＭＳ Ｐゴシック" charset="0"/>
                <a:cs typeface="ＭＳ Ｐゴシック" charset="0"/>
              </a:rPr>
              <a:t>Some debate exists as to when the gospel reached Judea and Samaria. Many place this in Acts 8–12, such as Terry Hall. But the debate in Jerusalem with Stephen ending in his death (6:8—7:60) caused the message to expand in 8:1 when "…a</a:t>
            </a:r>
            <a:r>
              <a:rPr lang="en-US" dirty="0">
                <a:effectLst/>
                <a:latin typeface="Lucida Grande" panose="020B0600040502020204" pitchFamily="34" charset="0"/>
              </a:rPr>
              <a:t> great wave of persecution began that day, sweeping over the church in Jerusalem; and all the believers except the apostles were scattered through the regions of Judea and Samaria." This message quickly reached Damascus where believers already existed when Paul went there (9:10), which began the transition to the "uttermost part" (cf. 1:8) beyond Judea and Samaria.</a:t>
            </a:r>
          </a:p>
          <a:p>
            <a:pPr eaLnBrk="1" hangingPunct="1"/>
            <a:r>
              <a:rPr lang="en-US" dirty="0">
                <a:latin typeface="Times New Roman" charset="0"/>
                <a:ea typeface="ＭＳ Ｐゴシック" charset="0"/>
                <a:cs typeface="ＭＳ Ｐゴシック" charset="0"/>
              </a:rPr>
              <a:t>________________</a:t>
            </a:r>
          </a:p>
          <a:p>
            <a:pPr eaLnBrk="1" hangingPunct="1"/>
            <a:r>
              <a:rPr lang="en-US" dirty="0">
                <a:latin typeface="Times New Roman" charset="0"/>
                <a:ea typeface="ＭＳ Ｐゴシック" charset="0"/>
                <a:cs typeface="ＭＳ Ｐゴシック" charset="0"/>
              </a:rPr>
              <a:t>NS-05-Acts1-2—slide 307</a:t>
            </a:r>
          </a:p>
          <a:p>
            <a:pPr eaLnBrk="1" hangingPunct="1"/>
            <a:r>
              <a:rPr lang="en-US" dirty="0">
                <a:latin typeface="Times New Roman" charset="0"/>
                <a:ea typeface="ＭＳ Ｐゴシック" charset="0"/>
                <a:cs typeface="ＭＳ Ｐゴシック" charset="0"/>
              </a:rPr>
              <a:t>NS-05-Acts3-8—slide 236</a:t>
            </a:r>
          </a:p>
          <a:p>
            <a:pPr eaLnBrk="1" hangingPunct="1"/>
            <a:r>
              <a:rPr lang="en-US" dirty="0">
                <a:latin typeface="Times New Roman" charset="0"/>
                <a:ea typeface="ＭＳ Ｐゴシック" charset="0"/>
                <a:cs typeface="ＭＳ Ｐゴシック" charset="0"/>
              </a:rPr>
              <a:t>NS-05-Acts9-14—slide 22</a:t>
            </a:r>
          </a:p>
        </p:txBody>
      </p:sp>
    </p:spTree>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6A2EDCEA-0CB3-DA48-9F73-F780BAA943B6}" type="slidenum">
              <a:rPr lang="en-US" sz="1200">
                <a:solidFill>
                  <a:srgbClr val="000000"/>
                </a:solidFill>
              </a:rPr>
              <a:pPr eaLnBrk="1" hangingPunct="1"/>
              <a:t>314</a:t>
            </a:fld>
            <a:endParaRPr lang="en-US" sz="1200">
              <a:solidFill>
                <a:srgbClr val="000000"/>
              </a:solidFill>
            </a:endParaRPr>
          </a:p>
        </p:txBody>
      </p:sp>
      <p:sp>
        <p:nvSpPr>
          <p:cNvPr id="100354" name="Rectangle 2"/>
          <p:cNvSpPr>
            <a:spLocks noGrp="1" noRot="1" noChangeAspect="1" noChangeArrowheads="1"/>
          </p:cNvSpPr>
          <p:nvPr>
            <p:ph type="sldImg"/>
          </p:nvPr>
        </p:nvSpPr>
        <p:spPr>
          <a:solidFill>
            <a:srgbClr val="FFFFFF"/>
          </a:solidFill>
          <a:ln/>
        </p:spPr>
      </p:sp>
      <p:sp>
        <p:nvSpPr>
          <p:cNvPr id="100355" name="Rectangle 3"/>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r>
              <a:rPr lang="en-US" sz="1200" b="1" dirty="0">
                <a:solidFill>
                  <a:srgbClr val="FFFFFF"/>
                </a:solidFill>
                <a:latin typeface="Arial" panose="020B0604020202020204" pitchFamily="34" charset="0"/>
                <a:ea typeface="ＭＳ Ｐゴシック" charset="0"/>
              </a:rPr>
              <a:t>NT Survey (ns) Arabic</a:t>
            </a:r>
            <a:endParaRPr lang="en-US" b="1" dirty="0">
              <a:latin typeface="Arial" panose="020B0604020202020204" pitchFamily="34" charset="0"/>
              <a:ea typeface="ＭＳ Ｐゴシック" charset="0"/>
              <a:cs typeface="ＭＳ Ｐゴシック" charset="0"/>
            </a:endParaRPr>
          </a:p>
        </p:txBody>
      </p:sp>
    </p:spTree>
    <p:extLst>
      <p:ext uri="{BB962C8B-B14F-4D97-AF65-F5344CB8AC3E}">
        <p14:creationId xmlns:p14="http://schemas.microsoft.com/office/powerpoint/2010/main" val="21820354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charset="0"/>
                <a:ea typeface="ＭＳ Ｐゴシック" charset="0"/>
                <a:cs typeface="ＭＳ Ｐゴシック" charset="0"/>
              </a:defRPr>
            </a:lvl1pPr>
            <a:lvl2pPr marL="37931725" indent="-37474525" eaLnBrk="0" hangingPunct="0">
              <a:defRPr sz="2000">
                <a:solidFill>
                  <a:schemeClr val="tx1"/>
                </a:solidFill>
                <a:latin typeface="Arial" charset="0"/>
                <a:ea typeface="ＭＳ Ｐゴシック" charset="0"/>
              </a:defRPr>
            </a:lvl2pPr>
            <a:lvl3pPr eaLnBrk="0" hangingPunct="0">
              <a:defRPr sz="2000">
                <a:solidFill>
                  <a:schemeClr val="tx1"/>
                </a:solidFill>
                <a:latin typeface="Arial" charset="0"/>
                <a:ea typeface="ＭＳ Ｐゴシック" charset="0"/>
              </a:defRPr>
            </a:lvl3pPr>
            <a:lvl4pPr eaLnBrk="0" hangingPunct="0">
              <a:defRPr sz="2000">
                <a:solidFill>
                  <a:schemeClr val="tx1"/>
                </a:solidFill>
                <a:latin typeface="Arial" charset="0"/>
                <a:ea typeface="ＭＳ Ｐゴシック" charset="0"/>
              </a:defRPr>
            </a:lvl4pPr>
            <a:lvl5pPr eaLnBrk="0" hangingPunct="0">
              <a:defRPr sz="2000">
                <a:solidFill>
                  <a:schemeClr val="tx1"/>
                </a:solidFill>
                <a:latin typeface="Arial" charset="0"/>
                <a:ea typeface="ＭＳ Ｐゴシック" charset="0"/>
              </a:defRPr>
            </a:lvl5pPr>
            <a:lvl6pPr marL="457200" eaLnBrk="0" fontAlgn="base" hangingPunct="0">
              <a:spcBef>
                <a:spcPct val="0"/>
              </a:spcBef>
              <a:spcAft>
                <a:spcPct val="0"/>
              </a:spcAft>
              <a:defRPr sz="2000">
                <a:solidFill>
                  <a:schemeClr val="tx1"/>
                </a:solidFill>
                <a:latin typeface="Arial" charset="0"/>
                <a:ea typeface="ＭＳ Ｐゴシック" charset="0"/>
              </a:defRPr>
            </a:lvl6pPr>
            <a:lvl7pPr marL="914400" eaLnBrk="0" fontAlgn="base" hangingPunct="0">
              <a:spcBef>
                <a:spcPct val="0"/>
              </a:spcBef>
              <a:spcAft>
                <a:spcPct val="0"/>
              </a:spcAft>
              <a:defRPr sz="2000">
                <a:solidFill>
                  <a:schemeClr val="tx1"/>
                </a:solidFill>
                <a:latin typeface="Arial" charset="0"/>
                <a:ea typeface="ＭＳ Ｐゴシック" charset="0"/>
              </a:defRPr>
            </a:lvl7pPr>
            <a:lvl8pPr marL="1371600" eaLnBrk="0" fontAlgn="base" hangingPunct="0">
              <a:spcBef>
                <a:spcPct val="0"/>
              </a:spcBef>
              <a:spcAft>
                <a:spcPct val="0"/>
              </a:spcAft>
              <a:defRPr sz="2000">
                <a:solidFill>
                  <a:schemeClr val="tx1"/>
                </a:solidFill>
                <a:latin typeface="Arial" charset="0"/>
                <a:ea typeface="ＭＳ Ｐゴシック" charset="0"/>
              </a:defRPr>
            </a:lvl8pPr>
            <a:lvl9pPr marL="1828800"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fld id="{3368A71A-56A6-8F4A-85B2-E0EEB49B2B8E}" type="slidenum">
              <a:rPr lang="en-GB" sz="1200" b="1">
                <a:solidFill>
                  <a:prstClr val="black"/>
                </a:solidFill>
                <a:latin typeface="Arial" panose="020B0604020202020204" pitchFamily="34" charset="0"/>
              </a:rPr>
              <a:pPr eaLnBrk="1" hangingPunct="1"/>
              <a:t>29</a:t>
            </a:fld>
            <a:endParaRPr lang="en-GB" sz="1200" b="1" dirty="0">
              <a:solidFill>
                <a:prstClr val="black"/>
              </a:solidFill>
              <a:latin typeface="Arial" panose="020B0604020202020204" pitchFamily="34" charset="0"/>
            </a:endParaRPr>
          </a:p>
        </p:txBody>
      </p:sp>
      <p:sp>
        <p:nvSpPr>
          <p:cNvPr id="342019" name="Rectangle 2"/>
          <p:cNvSpPr>
            <a:spLocks noGrp="1" noRot="1" noChangeAspect="1" noChangeArrowheads="1"/>
          </p:cNvSpPr>
          <p:nvPr>
            <p:ph type="sldImg"/>
          </p:nvPr>
        </p:nvSpPr>
        <p:spPr>
          <a:xfrm>
            <a:off x="1143000" y="685800"/>
            <a:ext cx="4572000" cy="3429000"/>
          </a:xfrm>
          <a:solidFill>
            <a:srgbClr val="FFFFFF"/>
          </a:solidFill>
          <a:ln/>
        </p:spPr>
      </p:sp>
      <p:sp>
        <p:nvSpPr>
          <p:cNvPr id="342020" name="Rectangle 3"/>
          <p:cNvSpPr>
            <a:spLocks noGrp="1" noChangeArrowheads="1"/>
          </p:cNvSpPr>
          <p:nvPr>
            <p:ph type="body" idx="1"/>
          </p:nvPr>
        </p:nvSpPr>
        <p:spPr>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txBody>
          <a:bodyPr/>
          <a:lstStyle/>
          <a:p>
            <a:pPr eaLnBrk="1" hangingPunct="1"/>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1" name="Rectangle 7"/>
          <p:cNvSpPr>
            <a:spLocks noGrp="1" noChangeArrowheads="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000">
                <a:solidFill>
                  <a:schemeClr val="tx1"/>
                </a:solidFill>
                <a:latin typeface="Arial" charset="0"/>
                <a:ea typeface="ＭＳ Ｐゴシック" charset="0"/>
                <a:cs typeface="ＭＳ Ｐゴシック" charset="0"/>
              </a:defRPr>
            </a:lvl1pPr>
            <a:lvl2pPr marL="742950" indent="-285750" eaLnBrk="0" hangingPunct="0">
              <a:defRPr sz="2000">
                <a:solidFill>
                  <a:schemeClr val="tx1"/>
                </a:solidFill>
                <a:latin typeface="Arial" charset="0"/>
                <a:ea typeface="ＭＳ Ｐゴシック" charset="0"/>
              </a:defRPr>
            </a:lvl2pPr>
            <a:lvl3pPr marL="1143000" indent="-228600" eaLnBrk="0" hangingPunct="0">
              <a:defRPr sz="2000">
                <a:solidFill>
                  <a:schemeClr val="tx1"/>
                </a:solidFill>
                <a:latin typeface="Arial" charset="0"/>
                <a:ea typeface="ＭＳ Ｐゴシック" charset="0"/>
              </a:defRPr>
            </a:lvl3pPr>
            <a:lvl4pPr marL="1600200" indent="-228600" eaLnBrk="0" hangingPunct="0">
              <a:defRPr sz="2000">
                <a:solidFill>
                  <a:schemeClr val="tx1"/>
                </a:solidFill>
                <a:latin typeface="Arial" charset="0"/>
                <a:ea typeface="ＭＳ Ｐゴシック" charset="0"/>
              </a:defRPr>
            </a:lvl4pPr>
            <a:lvl5pPr marL="2057400" indent="-228600" eaLnBrk="0" hangingPunct="0">
              <a:defRPr sz="2000">
                <a:solidFill>
                  <a:schemeClr val="tx1"/>
                </a:solidFill>
                <a:latin typeface="Arial" charset="0"/>
                <a:ea typeface="ＭＳ Ｐゴシック" charset="0"/>
              </a:defRPr>
            </a:lvl5pPr>
            <a:lvl6pPr marL="2514600" indent="-228600" eaLnBrk="0" fontAlgn="base" hangingPunct="0">
              <a:spcBef>
                <a:spcPct val="0"/>
              </a:spcBef>
              <a:spcAft>
                <a:spcPct val="0"/>
              </a:spcAft>
              <a:defRPr sz="2000">
                <a:solidFill>
                  <a:schemeClr val="tx1"/>
                </a:solidFill>
                <a:latin typeface="Arial" charset="0"/>
                <a:ea typeface="ＭＳ Ｐゴシック" charset="0"/>
              </a:defRPr>
            </a:lvl6pPr>
            <a:lvl7pPr marL="2971800" indent="-228600" eaLnBrk="0" fontAlgn="base" hangingPunct="0">
              <a:spcBef>
                <a:spcPct val="0"/>
              </a:spcBef>
              <a:spcAft>
                <a:spcPct val="0"/>
              </a:spcAft>
              <a:defRPr sz="2000">
                <a:solidFill>
                  <a:schemeClr val="tx1"/>
                </a:solidFill>
                <a:latin typeface="Arial" charset="0"/>
                <a:ea typeface="ＭＳ Ｐゴシック" charset="0"/>
              </a:defRPr>
            </a:lvl7pPr>
            <a:lvl8pPr marL="3429000" indent="-228600" eaLnBrk="0" fontAlgn="base" hangingPunct="0">
              <a:spcBef>
                <a:spcPct val="0"/>
              </a:spcBef>
              <a:spcAft>
                <a:spcPct val="0"/>
              </a:spcAft>
              <a:defRPr sz="2000">
                <a:solidFill>
                  <a:schemeClr val="tx1"/>
                </a:solidFill>
                <a:latin typeface="Arial" charset="0"/>
                <a:ea typeface="ＭＳ Ｐゴシック" charset="0"/>
              </a:defRPr>
            </a:lvl8pPr>
            <a:lvl9pPr marL="3886200" indent="-228600" eaLnBrk="0" fontAlgn="base" hangingPunct="0">
              <a:spcBef>
                <a:spcPct val="0"/>
              </a:spcBef>
              <a:spcAft>
                <a:spcPct val="0"/>
              </a:spcAft>
              <a:defRPr sz="2000">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3CE8761-E22C-C048-9E65-5F164C793BA0}" type="slidenum">
              <a:rPr kumimoji="0" lang="en-GB" sz="1200" b="1" u="none" strike="noStrike" kern="1200" cap="none" spc="0" normalizeH="0" baseline="0" noProof="0">
                <a:ln>
                  <a:noFill/>
                </a:ln>
                <a:solidFill>
                  <a:prstClr val="black"/>
                </a:solidFill>
                <a:effectLst>
                  <a:outerShdw blurRad="38100" dist="38100" dir="2700000" algn="tl">
                    <a:srgbClr val="DDDDDD"/>
                  </a:outerShdw>
                </a:effectLst>
                <a:uLnTx/>
                <a:uFillTx/>
                <a:latin typeface="Arial" panose="020B0604020202020204" pitchFamily="34"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30</a:t>
            </a:fld>
            <a:endParaRPr kumimoji="0" lang="en-GB" sz="1200" b="1" u="none" strike="noStrike" kern="1200" cap="none" spc="0" normalizeH="0" baseline="0" noProof="0" dirty="0">
              <a:ln>
                <a:noFill/>
              </a:ln>
              <a:solidFill>
                <a:prstClr val="black"/>
              </a:solidFill>
              <a:effectLst>
                <a:outerShdw blurRad="38100" dist="38100" dir="2700000" algn="tl">
                  <a:srgbClr val="DDDDDD"/>
                </a:outerShdw>
              </a:effectLst>
              <a:uLnTx/>
              <a:uFillTx/>
              <a:latin typeface="Arial" panose="020B0604020202020204" pitchFamily="34" charset="0"/>
              <a:ea typeface="ＭＳ Ｐゴシック" charset="0"/>
            </a:endParaRPr>
          </a:p>
        </p:txBody>
      </p:sp>
      <p:sp>
        <p:nvSpPr>
          <p:cNvPr id="333826" name="Rectangle 2"/>
          <p:cNvSpPr>
            <a:spLocks noGrp="1" noRot="1" noChangeAspect="1" noChangeArrowheads="1"/>
          </p:cNvSpPr>
          <p:nvPr>
            <p:ph type="sldImg"/>
          </p:nvPr>
        </p:nvSpPr>
        <p:spPr>
          <a:xfrm>
            <a:off x="838200" y="457200"/>
            <a:ext cx="5181600" cy="3886200"/>
          </a:xfrm>
          <a:solidFill>
            <a:srgbClr val="FFFFFF"/>
          </a:solidFill>
          <a:ln/>
        </p:spPr>
      </p:sp>
      <p:sp>
        <p:nvSpPr>
          <p:cNvPr id="333827"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dirty="0">
                <a:ea typeface="ＭＳ Ｐゴシック" charset="0"/>
                <a:cs typeface="ＭＳ Ｐゴシック" charset="0"/>
              </a:rPr>
              <a:t>NS-05-Acts1-2-slide 30</a:t>
            </a:r>
          </a:p>
          <a:p>
            <a:pPr eaLnBrk="1" hangingPunct="1"/>
            <a:r>
              <a:rPr lang="en-US" dirty="0">
                <a:ea typeface="ＭＳ Ｐゴシック" charset="0"/>
                <a:cs typeface="ＭＳ Ｐゴシック" charset="0"/>
              </a:rPr>
              <a:t>NS-15-Pastoral Epistles-3</a:t>
            </a:r>
          </a:p>
          <a:p>
            <a:pPr eaLnBrk="1" hangingPunct="1"/>
            <a:r>
              <a:rPr lang="en-US">
                <a:ea typeface="ＭＳ Ｐゴシック" charset="0"/>
                <a:cs typeface="ＭＳ Ｐゴシック" charset="0"/>
              </a:rPr>
              <a:t>NS-15-1 Timothy-14</a:t>
            </a:r>
            <a:endParaRPr lang="en-US" dirty="0">
              <a:ea typeface="ＭＳ Ｐゴシック" charset="0"/>
              <a:cs typeface="ＭＳ Ｐゴシック"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1"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40EB220-26F6-7941-A28D-F1ABBEA266D3}" type="slidenum">
              <a:rPr kumimoji="0" lang="en-US" sz="1200" b="1" u="none" strike="noStrike" kern="1200" cap="none" spc="0" normalizeH="0" baseline="0" noProof="0">
                <a:ln>
                  <a:noFill/>
                </a:ln>
                <a:solidFill>
                  <a:srgbClr val="000000"/>
                </a:solidFill>
                <a:effectLst/>
                <a:uLnTx/>
                <a:uFillTx/>
                <a:latin typeface="Arial" panose="020B0604020202020204" pitchFamily="34"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36</a:t>
            </a:fld>
            <a:endParaRPr kumimoji="0" lang="en-US" sz="12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endParaRPr>
          </a:p>
        </p:txBody>
      </p:sp>
      <p:sp>
        <p:nvSpPr>
          <p:cNvPr id="163842" name="Rectangle 1026"/>
          <p:cNvSpPr>
            <a:spLocks noGrp="1" noRot="1" noChangeAspect="1" noChangeArrowheads="1"/>
          </p:cNvSpPr>
          <p:nvPr>
            <p:ph type="sldImg"/>
          </p:nvPr>
        </p:nvSpPr>
        <p:spPr>
          <a:solidFill>
            <a:srgbClr val="FFFFFF"/>
          </a:solidFill>
          <a:ln/>
        </p:spPr>
      </p:sp>
      <p:sp>
        <p:nvSpPr>
          <p:cNvPr id="163843"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r>
              <a:rPr lang="en-US" dirty="0">
                <a:latin typeface="Times New Roman" charset="0"/>
                <a:ea typeface="ＭＳ Ｐゴシック" charset="0"/>
                <a:cs typeface="ＭＳ Ｐゴシック" charset="0"/>
              </a:rPr>
              <a:t>The Mount of Olives repeatedly plays a vital role in biblical prophecy. Ezekiel last saw the glory of God leave the temple and land on this mount. More than 500 years later, some Galilean Jews last proclaimed Jesus as Messiah on the Mount of Olives at the Triumphal Entry days before Jerusalem's leaders had him crucified, but Christ rose and returned to the Mount of Olives and ascended from there. The next time Jesus will be seen on earth is at this same Mount of Olives!</a:t>
            </a:r>
          </a:p>
          <a:p>
            <a:pPr eaLnBrk="1" hangingPunct="1"/>
            <a:r>
              <a:rPr lang="en-US" dirty="0">
                <a:latin typeface="Times New Roman" charset="0"/>
                <a:ea typeface="ＭＳ Ｐゴシック" charset="0"/>
                <a:cs typeface="ＭＳ Ｐゴシック" charset="0"/>
              </a:rPr>
              <a:t>___________</a:t>
            </a:r>
          </a:p>
          <a:p>
            <a:pPr eaLnBrk="1" hangingPunct="1"/>
            <a:r>
              <a:rPr lang="en-US" dirty="0">
                <a:latin typeface="Times New Roman" charset="0"/>
                <a:ea typeface="ＭＳ Ｐゴシック" charset="0"/>
                <a:cs typeface="ＭＳ Ｐゴシック" charset="0"/>
              </a:rPr>
              <a:t>Common Arabic-286</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latin typeface="Times New Roman" charset="0"/>
                <a:ea typeface="ＭＳ Ｐゴシック" charset="0"/>
                <a:cs typeface="ＭＳ Ｐゴシック" charset="0"/>
              </a:rPr>
              <a:t>BE-38-Zechariah-126</a:t>
            </a:r>
          </a:p>
          <a:p>
            <a:pPr eaLnBrk="1" hangingPunct="1"/>
            <a:r>
              <a:rPr lang="en-US" dirty="0">
                <a:latin typeface="Times New Roman" charset="0"/>
                <a:ea typeface="ＭＳ Ｐゴシック" charset="0"/>
                <a:cs typeface="ＭＳ Ｐゴシック" charset="0"/>
              </a:rPr>
              <a:t>OS-26-Ezek40-48-slide 114</a:t>
            </a:r>
          </a:p>
          <a:p>
            <a:pPr eaLnBrk="1" hangingPunct="1"/>
            <a:r>
              <a:rPr lang="en-US" dirty="0">
                <a:latin typeface="Times New Roman" charset="0"/>
                <a:ea typeface="ＭＳ Ｐゴシック" charset="0"/>
                <a:cs typeface="ＭＳ Ｐゴシック" charset="0"/>
              </a:rPr>
              <a:t>OS-38-Zechariah-179</a:t>
            </a:r>
          </a:p>
          <a:p>
            <a:pPr eaLnBrk="1" hangingPunct="1"/>
            <a:r>
              <a:rPr lang="en-US" dirty="0">
                <a:latin typeface="Times New Roman" charset="0"/>
                <a:ea typeface="ＭＳ Ｐゴシック" charset="0"/>
                <a:cs typeface="ＭＳ Ｐゴシック" charset="0"/>
              </a:rPr>
              <a:t>NS-03-Luke13-14-slide 111</a:t>
            </a:r>
          </a:p>
          <a:p>
            <a:pPr eaLnBrk="1" hangingPunct="1"/>
            <a:r>
              <a:rPr lang="en-US" dirty="0">
                <a:latin typeface="Times New Roman" charset="0"/>
                <a:ea typeface="ＭＳ Ｐゴシック" charset="0"/>
                <a:cs typeface="ＭＳ Ｐゴシック" charset="0"/>
              </a:rPr>
              <a:t>NS-05-Acts1-2-slide 215</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7"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E530DE8C-8068-D944-8CAA-D36624C0C287}" type="slidenum">
              <a:rPr lang="en-US" sz="1200">
                <a:solidFill>
                  <a:srgbClr val="000000"/>
                </a:solidFill>
              </a:rPr>
              <a:pPr eaLnBrk="1" hangingPunct="1"/>
              <a:t>37</a:t>
            </a:fld>
            <a:endParaRPr lang="en-US" sz="1200">
              <a:solidFill>
                <a:srgbClr val="000000"/>
              </a:solidFill>
            </a:endParaRPr>
          </a:p>
        </p:txBody>
      </p:sp>
      <p:sp>
        <p:nvSpPr>
          <p:cNvPr id="224258" name="Rectangle 2"/>
          <p:cNvSpPr>
            <a:spLocks noGrp="1" noRot="1" noChangeAspect="1" noChangeArrowheads="1" noTextEdit="1"/>
          </p:cNvSpPr>
          <p:nvPr>
            <p:ph type="sldImg"/>
          </p:nvPr>
        </p:nvSpPr>
        <p:spPr>
          <a:xfrm>
            <a:off x="1143000" y="685800"/>
            <a:ext cx="4572000" cy="3429000"/>
          </a:xfrm>
          <a:ln/>
        </p:spPr>
      </p:sp>
      <p:sp>
        <p:nvSpPr>
          <p:cNvPr id="224259" name="Rectangle 3"/>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Lst>
        </p:spPr>
        <p:txBody>
          <a:bodyPr/>
          <a:lstStyle/>
          <a:p>
            <a:r>
              <a:rPr lang="en-US">
                <a:latin typeface="Times New Roman" charset="0"/>
                <a:ea typeface="ＭＳ Ｐゴシック" charset="0"/>
                <a:cs typeface="ＭＳ Ｐゴシック" charset="0"/>
              </a:rPr>
              <a:t>Ascension:  Angels said </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5"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97F7DA2A-91A8-F54B-8DC7-A82CAA05899B}" type="slidenum">
              <a:rPr lang="en-US" sz="1200"/>
              <a:pPr eaLnBrk="1" hangingPunct="1"/>
              <a:t>38</a:t>
            </a:fld>
            <a:endParaRPr lang="en-US" sz="1200"/>
          </a:p>
        </p:txBody>
      </p:sp>
      <p:sp>
        <p:nvSpPr>
          <p:cNvPr id="226306" name="Rectangle 2"/>
          <p:cNvSpPr>
            <a:spLocks noGrp="1" noRot="1" noChangeAspect="1" noChangeArrowheads="1" noTextEdit="1"/>
          </p:cNvSpPr>
          <p:nvPr>
            <p:ph type="sldImg"/>
          </p:nvPr>
        </p:nvSpPr>
        <p:spPr>
          <a:xfrm>
            <a:off x="1143000" y="685800"/>
            <a:ext cx="4572000" cy="3429000"/>
          </a:xfrm>
          <a:ln/>
        </p:spPr>
      </p:sp>
      <p:sp>
        <p:nvSpPr>
          <p:cNvPr id="226307" name="Rectangle 3"/>
          <p:cNvSpPr>
            <a:spLocks noGrp="1" noChangeArrowheads="1"/>
          </p:cNvSpPr>
          <p:nvPr>
            <p:ph type="body" idx="1"/>
          </p:nvPr>
        </p:nvSpPr>
        <p:spPr>
          <a:noFill/>
          <a:ln w="9525"/>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3"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DBB0038D-F65F-6D4D-B63B-BC2A7ED7CF7B}" type="slidenum">
              <a:rPr lang="en-US" sz="1200">
                <a:solidFill>
                  <a:prstClr val="black"/>
                </a:solidFill>
              </a:rPr>
              <a:pPr eaLnBrk="1" hangingPunct="1"/>
              <a:t>39</a:t>
            </a:fld>
            <a:endParaRPr lang="en-US" sz="1200">
              <a:solidFill>
                <a:prstClr val="black"/>
              </a:solidFill>
            </a:endParaRPr>
          </a:p>
        </p:txBody>
      </p:sp>
      <p:sp>
        <p:nvSpPr>
          <p:cNvPr id="218114" name="Rectangle 2"/>
          <p:cNvSpPr>
            <a:spLocks noGrp="1" noRot="1" noChangeAspect="1" noChangeArrowheads="1" noTextEdit="1"/>
          </p:cNvSpPr>
          <p:nvPr>
            <p:ph type="sldImg"/>
          </p:nvPr>
        </p:nvSpPr>
        <p:spPr>
          <a:xfrm>
            <a:off x="1143000" y="685800"/>
            <a:ext cx="4572000" cy="3429000"/>
          </a:xfrm>
          <a:ln/>
        </p:spPr>
      </p:sp>
      <p:sp>
        <p:nvSpPr>
          <p:cNvPr id="218115" name="Rectangle 3"/>
          <p:cNvSpPr>
            <a:spLocks noGrp="1" noChangeArrowheads="1"/>
          </p:cNvSpPr>
          <p:nvPr>
            <p:ph type="body" idx="1"/>
          </p:nvPr>
        </p:nvSpPr>
        <p:spPr>
          <a:noFill/>
          <a:ln w="9525"/>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3"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5FFE9177-4F00-4249-97F9-3690C7B2F90A}" type="slidenum">
              <a:rPr lang="en-GB" sz="1200">
                <a:solidFill>
                  <a:srgbClr val="000000"/>
                </a:solidFill>
              </a:rPr>
              <a:pPr eaLnBrk="1" hangingPunct="1"/>
              <a:t>40</a:t>
            </a:fld>
            <a:endParaRPr lang="en-GB" sz="1200">
              <a:solidFill>
                <a:srgbClr val="000000"/>
              </a:solidFill>
            </a:endParaRPr>
          </a:p>
        </p:txBody>
      </p:sp>
      <p:sp>
        <p:nvSpPr>
          <p:cNvPr id="228354" name="Rectangle 2"/>
          <p:cNvSpPr>
            <a:spLocks noGrp="1" noRot="1" noChangeAspect="1" noChangeArrowheads="1" noTextEdit="1"/>
          </p:cNvSpPr>
          <p:nvPr>
            <p:ph type="sldImg"/>
          </p:nvPr>
        </p:nvSpPr>
        <p:spPr>
          <a:xfrm>
            <a:off x="1143000" y="685800"/>
            <a:ext cx="4572000" cy="3429000"/>
          </a:xfrm>
          <a:solidFill>
            <a:srgbClr val="FFFFFF"/>
          </a:solidFill>
          <a:ln/>
        </p:spPr>
      </p:sp>
      <p:sp>
        <p:nvSpPr>
          <p:cNvPr id="228355"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Times New Roman"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5"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286D87CD-C01F-B749-8230-ECDDAC4804F5}" type="slidenum">
              <a:rPr lang="en-GB" sz="1200">
                <a:solidFill>
                  <a:srgbClr val="000000"/>
                </a:solidFill>
              </a:rPr>
              <a:pPr eaLnBrk="1" hangingPunct="1"/>
              <a:t>42</a:t>
            </a:fld>
            <a:endParaRPr lang="en-GB" sz="1200">
              <a:solidFill>
                <a:srgbClr val="000000"/>
              </a:solidFill>
            </a:endParaRPr>
          </a:p>
        </p:txBody>
      </p:sp>
      <p:sp>
        <p:nvSpPr>
          <p:cNvPr id="231426" name="Rectangle 2"/>
          <p:cNvSpPr>
            <a:spLocks noGrp="1" noRot="1" noChangeAspect="1" noChangeArrowheads="1" noTextEdit="1"/>
          </p:cNvSpPr>
          <p:nvPr>
            <p:ph type="sldImg"/>
          </p:nvPr>
        </p:nvSpPr>
        <p:spPr>
          <a:xfrm>
            <a:off x="1143000" y="685800"/>
            <a:ext cx="4572000" cy="3429000"/>
          </a:xfrm>
          <a:solidFill>
            <a:srgbClr val="FFFFFF"/>
          </a:solidFill>
          <a:ln/>
        </p:spPr>
      </p:sp>
      <p:sp>
        <p:nvSpPr>
          <p:cNvPr id="231427"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Times New Roman"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6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C7B7CD0F-3C77-E840-833F-0F4C8AC87C8F}" type="slidenum">
              <a:rPr kumimoji="0" lang="zh-CN" altLang="en-US" sz="1200" b="1" u="none" strike="noStrike" kern="1200" cap="none" spc="0" normalizeH="0" baseline="0" noProof="0">
                <a:ln>
                  <a:noFill/>
                </a:ln>
                <a:solidFill>
                  <a:srgbClr val="000000"/>
                </a:solidFill>
                <a:effectLst/>
                <a:uLnTx/>
                <a:uFillTx/>
                <a:latin typeface="Arial" panose="020B0604020202020204" pitchFamily="34"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US" altLang="zh-CN" sz="12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endParaRPr>
          </a:p>
        </p:txBody>
      </p:sp>
      <p:sp>
        <p:nvSpPr>
          <p:cNvPr id="339970" name="Rectangle 2"/>
          <p:cNvSpPr>
            <a:spLocks noGrp="1" noRot="1" noChangeAspect="1" noChangeArrowheads="1"/>
          </p:cNvSpPr>
          <p:nvPr>
            <p:ph type="sldImg"/>
          </p:nvPr>
        </p:nvSpPr>
        <p:spPr>
          <a:xfrm>
            <a:off x="1150938" y="692150"/>
            <a:ext cx="4556125" cy="3416300"/>
          </a:xfrm>
          <a:solidFill>
            <a:srgbClr val="FFFFFF"/>
          </a:solidFill>
          <a:ln/>
        </p:spPr>
      </p:sp>
      <p:sp>
        <p:nvSpPr>
          <p:cNvPr id="339971"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sz="1200" kern="1200" dirty="0">
                <a:solidFill>
                  <a:schemeClr val="tx1"/>
                </a:solidFill>
                <a:effectLst/>
                <a:latin typeface="Times New Roman" pitchFamily="-110" charset="0"/>
                <a:ea typeface="ＭＳ Ｐゴシック" pitchFamily="-108" charset="-128"/>
                <a:cs typeface="ＭＳ Ｐゴシック" pitchFamily="-108" charset="-128"/>
              </a:rPr>
              <a:t>God chose believers like us to rule the world!</a:t>
            </a:r>
          </a:p>
          <a:p>
            <a:pPr eaLnBrk="1" hangingPunct="1"/>
            <a:r>
              <a:rPr lang="en-US" dirty="0">
                <a:latin typeface="Times New Roman" charset="0"/>
                <a:ea typeface="ＭＳ Ｐゴシック" charset="0"/>
                <a:cs typeface="ＭＳ Ｐゴシック" charset="0"/>
              </a:rPr>
              <a:t>Throughout Scripture we see the Kingdom of God as the primary theme from the first to the last chapter. But we also see God establishing covenants, or promises, alongside his kingdom rule to enable us to see our eventual rule with him accomplished.</a:t>
            </a:r>
          </a:p>
          <a:p>
            <a:pPr eaLnBrk="1" hangingPunct="1"/>
            <a:r>
              <a:rPr lang="en-US" dirty="0">
                <a:latin typeface="Times New Roman" charset="0"/>
                <a:ea typeface="ＭＳ Ｐゴシック" charset="0"/>
                <a:cs typeface="ＭＳ Ｐゴシック" charset="0"/>
              </a:rPr>
              <a:t>__________</a:t>
            </a:r>
          </a:p>
          <a:p>
            <a:pPr eaLnBrk="1" hangingPunct="1"/>
            <a:r>
              <a:rPr lang="en-US" dirty="0">
                <a:latin typeface="Times New Roman" charset="0"/>
                <a:ea typeface="ＭＳ Ｐゴシック" charset="0"/>
                <a:cs typeface="ＭＳ Ｐゴシック" charset="0"/>
              </a:rPr>
              <a:t>Common Slides Arabic-51</a:t>
            </a:r>
          </a:p>
          <a:p>
            <a:r>
              <a:rPr lang="en-US" altLang="zh-CN" b="1" dirty="0">
                <a:latin typeface="Arial" panose="020B0604020202020204" pitchFamily="34" charset="0"/>
                <a:ea typeface="ＭＳ Ｐゴシック" charset="0"/>
                <a:cs typeface="Arial" panose="020B0604020202020204" pitchFamily="34" charset="0"/>
              </a:rPr>
              <a:t>OS-00-Intro-89</a:t>
            </a:r>
            <a:endParaRPr lang="en-US" b="1" dirty="0">
              <a:latin typeface="Arial" panose="020B0604020202020204" pitchFamily="34" charset="0"/>
              <a:ea typeface="ＭＳ Ｐゴシック" charset="0"/>
              <a:cs typeface="Arial" panose="020B0604020202020204" pitchFamily="34" charset="0"/>
            </a:endParaRPr>
          </a:p>
          <a:p>
            <a:r>
              <a:rPr lang="en-US" dirty="0">
                <a:latin typeface="Times New Roman" charset="0"/>
                <a:ea typeface="ＭＳ Ｐゴシック" charset="0"/>
                <a:cs typeface="ＭＳ Ｐゴシック" charset="0"/>
              </a:rPr>
              <a:t>OS-01-Gen1-3-slide 100</a:t>
            </a:r>
            <a:endParaRPr lang="en-US" altLang="zh-CN" b="1" dirty="0">
              <a:latin typeface="Arial" panose="020B0604020202020204" pitchFamily="34" charset="0"/>
              <a:ea typeface="ＭＳ Ｐゴシック" charset="0"/>
              <a:cs typeface="Arial" panose="020B0604020202020204" pitchFamily="34" charset="0"/>
            </a:endParaRPr>
          </a:p>
          <a:p>
            <a:r>
              <a:rPr lang="en-US" altLang="zh-CN" b="1" dirty="0">
                <a:latin typeface="Arial" panose="020B0604020202020204" pitchFamily="34" charset="0"/>
                <a:ea typeface="ＭＳ Ｐゴシック" charset="0"/>
                <a:cs typeface="Arial" panose="020B0604020202020204" pitchFamily="34" charset="0"/>
              </a:rPr>
              <a:t>OS-23-Isaiah_49-66/Slide 105 on Supplements</a:t>
            </a:r>
          </a:p>
          <a:p>
            <a:r>
              <a:rPr lang="en-US" b="1" dirty="0">
                <a:latin typeface="Arial" panose="020B0604020202020204" pitchFamily="34" charset="0"/>
                <a:ea typeface="ＭＳ Ｐゴシック" charset="0"/>
                <a:cs typeface="Arial" panose="020B0604020202020204" pitchFamily="34" charset="0"/>
              </a:rPr>
              <a:t>NS-05-</a:t>
            </a:r>
            <a:r>
              <a:rPr lang="ar-SA" b="1" dirty="0">
                <a:latin typeface="Arial" panose="020B0604020202020204" pitchFamily="34" charset="0"/>
                <a:ea typeface="ＭＳ Ｐゴシック" charset="0"/>
                <a:cs typeface="Arial" panose="020B0604020202020204" pitchFamily="34" charset="0"/>
              </a:rPr>
              <a:t>أعمال الرسل</a:t>
            </a:r>
            <a:r>
              <a:rPr lang="en-US" b="1" dirty="0">
                <a:latin typeface="Arial" panose="020B0604020202020204" pitchFamily="34" charset="0"/>
                <a:ea typeface="ＭＳ Ｐゴシック" charset="0"/>
                <a:cs typeface="Arial" panose="020B0604020202020204" pitchFamily="34" charset="0"/>
              </a:rPr>
              <a:t>1-2-slide 45</a:t>
            </a:r>
          </a:p>
          <a:p>
            <a:r>
              <a:rPr lang="en-US" b="1" dirty="0">
                <a:latin typeface="Arial" panose="020B0604020202020204" pitchFamily="34" charset="0"/>
                <a:ea typeface="ＭＳ Ｐゴシック" charset="0"/>
                <a:cs typeface="Arial" panose="020B0604020202020204" pitchFamily="34" charset="0"/>
              </a:rPr>
              <a:t>NS-22-Rev20-22-slide </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A2E6F7D-8B41-1A40-8141-6C82D6CD6F84}" type="slidenum">
              <a:rPr kumimoji="0" lang="zh-CN" altLang="en-US" sz="1200" b="1" u="none" strike="noStrike" kern="1200" cap="none" spc="0" normalizeH="0" baseline="0" noProof="0">
                <a:ln>
                  <a:noFill/>
                </a:ln>
                <a:solidFill>
                  <a:prstClr val="black"/>
                </a:solidFill>
                <a:effectLst/>
                <a:uLnTx/>
                <a:uFillTx/>
                <a:latin typeface="Arial" panose="020B0604020202020204" pitchFamily="34"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lang="en-US" altLang="zh-CN" sz="1200" b="1"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endParaRPr>
          </a:p>
        </p:txBody>
      </p:sp>
      <p:sp>
        <p:nvSpPr>
          <p:cNvPr id="342018" name="Rectangle 2"/>
          <p:cNvSpPr>
            <a:spLocks noGrp="1" noRot="1" noChangeAspect="1" noChangeArrowheads="1"/>
          </p:cNvSpPr>
          <p:nvPr>
            <p:ph type="sldImg"/>
          </p:nvPr>
        </p:nvSpPr>
        <p:spPr>
          <a:solidFill>
            <a:srgbClr val="FFFFFF"/>
          </a:solidFill>
          <a:ln/>
        </p:spPr>
      </p:sp>
      <p:sp>
        <p:nvSpPr>
          <p:cNvPr id="34201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spcBef>
                <a:spcPct val="0"/>
              </a:spcBef>
            </a:pPr>
            <a:endParaRPr lang="zh-CN" altLang="en-US" sz="2400">
              <a:latin typeface="Times New Roman" charset="0"/>
              <a:ea typeface="ＭＳ Ｐゴシック" charset="0"/>
              <a:cs typeface="ＭＳ Ｐゴシック"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978" name="Rectangle 7"/>
          <p:cNvSpPr>
            <a:spLocks noGrp="1" noChangeArrowheads="1"/>
          </p:cNvSpPr>
          <p:nvPr>
            <p:ph type="sldNum" sz="quarter"/>
          </p:nvPr>
        </p:nvSpPr>
        <p:spPr>
          <a:xfrm>
            <a:off x="3884613" y="8685213"/>
            <a:ext cx="2971800" cy="457200"/>
          </a:xfrm>
          <a:noFill/>
        </p:spPr>
        <p:txBody>
          <a:body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pitchFamily="34" charset="0"/>
              <a:buNone/>
              <a:tabLst>
                <a:tab pos="723900" algn="l"/>
                <a:tab pos="1447800" algn="l"/>
                <a:tab pos="2171700" algn="l"/>
                <a:tab pos="2895600" algn="l"/>
              </a:tabLst>
              <a:defRPr/>
            </a:pPr>
            <a:fld id="{0C475D38-52AF-43E0-894F-A3D9F6848D7D}" type="slidenum">
              <a:rPr kumimoji="0" lang="en-US" sz="1200" b="0" i="0" u="none" strike="noStrike" kern="1200" cap="none" spc="0" normalizeH="0" baseline="0" noProof="0" smtClean="0">
                <a:ln>
                  <a:noFill/>
                </a:ln>
                <a:solidFill>
                  <a:srgbClr val="000000"/>
                </a:solidFill>
                <a:effectLst/>
                <a:uLnTx/>
                <a:uFillTx/>
                <a:latin typeface="Comic Sans MS" pitchFamily="66" charset="0"/>
                <a:ea typeface="MS PGothic" pitchFamily="34" charset="-128"/>
              </a:rPr>
              <a:pPr marL="0" marR="0" lvl="0" indent="0" algn="r" defTabSz="449263" rtl="0" eaLnBrk="1" fontAlgn="base" latinLnBrk="0" hangingPunct="1">
                <a:lnSpc>
                  <a:spcPct val="100000"/>
                </a:lnSpc>
                <a:spcBef>
                  <a:spcPct val="0"/>
                </a:spcBef>
                <a:spcAft>
                  <a:spcPct val="0"/>
                </a:spcAft>
                <a:buClr>
                  <a:srgbClr val="000000"/>
                </a:buClr>
                <a:buSzPct val="100000"/>
                <a:buFont typeface="Calibri" pitchFamily="34" charset="0"/>
                <a:buNone/>
                <a:tabLst>
                  <a:tab pos="723900" algn="l"/>
                  <a:tab pos="1447800" algn="l"/>
                  <a:tab pos="2171700" algn="l"/>
                  <a:tab pos="2895600" algn="l"/>
                </a:tabLst>
                <a:defRPr/>
              </a:pPr>
              <a:t>45</a:t>
            </a:fld>
            <a:endParaRPr kumimoji="0" lang="en-US" sz="1200" b="0" i="0" u="none" strike="noStrike" kern="1200" cap="none" spc="0" normalizeH="0" baseline="0" noProof="0">
              <a:ln>
                <a:noFill/>
              </a:ln>
              <a:solidFill>
                <a:srgbClr val="000000"/>
              </a:solidFill>
              <a:effectLst/>
              <a:uLnTx/>
              <a:uFillTx/>
              <a:latin typeface="Comic Sans MS" pitchFamily="66" charset="0"/>
              <a:ea typeface="MS PGothic" pitchFamily="34" charset="-128"/>
            </a:endParaRPr>
          </a:p>
        </p:txBody>
      </p:sp>
      <p:sp>
        <p:nvSpPr>
          <p:cNvPr id="382979" name="Rectangle 2"/>
          <p:cNvSpPr>
            <a:spLocks noGrp="1" noRot="1" noChangeAspect="1" noChangeArrowheads="1" noTextEdit="1"/>
          </p:cNvSpPr>
          <p:nvPr>
            <p:ph type="sldImg"/>
          </p:nvPr>
        </p:nvSpPr>
        <p:spPr>
          <a:xfrm>
            <a:off x="1150938" y="692150"/>
            <a:ext cx="4556125" cy="3416300"/>
          </a:xfrm>
          <a:solidFill>
            <a:srgbClr val="FFFFFF"/>
          </a:solidFill>
          <a:ln/>
        </p:spPr>
      </p:sp>
      <p:sp>
        <p:nvSpPr>
          <p:cNvPr id="382980" name="Rectangle 3"/>
          <p:cNvSpPr>
            <a:spLocks noGrp="1" noChangeArrowheads="1"/>
          </p:cNvSpPr>
          <p:nvPr>
            <p:ph type="body" idx="1"/>
          </p:nvPr>
        </p:nvSpPr>
        <p:spPr>
          <a:solidFill>
            <a:srgbClr val="FFFFFF"/>
          </a:solidFill>
          <a:ln>
            <a:solidFill>
              <a:srgbClr val="000000"/>
            </a:solidFill>
          </a:ln>
        </p:spPr>
        <p:txBody>
          <a:bodyPr/>
          <a:lstStyle/>
          <a:p>
            <a:r>
              <a:rPr lang="en-US" b="1" dirty="0">
                <a:latin typeface="Arial" panose="020B0604020202020204" pitchFamily="34" charset="0"/>
                <a:ea typeface="ＭＳ Ｐゴシック" charset="0"/>
                <a:cs typeface="Arial" panose="020B0604020202020204" pitchFamily="34" charset="0"/>
              </a:rPr>
              <a:t>All agree that a partial fulfillment of the covenant to Abraham exists now to the Church in the indwelling Holy Spirit and forgiveness of sins (Jer 31:31-34)—and the ultimate fulfillment will be in the eternal state.</a:t>
            </a:r>
          </a:p>
          <a:p>
            <a:r>
              <a:rPr lang="en-US" b="1" dirty="0">
                <a:latin typeface="Arial" panose="020B0604020202020204" pitchFamily="34" charset="0"/>
                <a:ea typeface="ＭＳ Ｐゴシック" charset="0"/>
                <a:cs typeface="Arial" panose="020B0604020202020204" pitchFamily="34" charset="0"/>
              </a:rPr>
              <a:t>The main area of disagreement relates to the time period from now to eternity. Will there be a literal land, throne, and worldwide blessing to national (ethnic) Israel before the eternal kingdom? This chart shows verses giving a resounding YES to that question in a present partial fulfillment and a future full fulfillment in the normal sense of language in the verses cited. But the messianic kingdom will be in two stages—first in a millennial fulfillment to last 1000 years, but then, after that, the eternal stage in the new Jerusalem after the destruction of our present heavens and earth (Rev 21–22). What an amazing future remains for those who trust Jesus!</a:t>
            </a:r>
          </a:p>
          <a:p>
            <a:r>
              <a:rPr lang="en-US" b="1" dirty="0">
                <a:latin typeface="Arial" panose="020B0604020202020204" pitchFamily="34" charset="0"/>
                <a:ea typeface="ＭＳ Ｐゴシック" charset="0"/>
                <a:cs typeface="Arial" panose="020B0604020202020204" pitchFamily="34" charset="0"/>
              </a:rPr>
              <a:t>____________</a:t>
            </a:r>
          </a:p>
          <a:p>
            <a:pPr eaLnBrk="1" hangingPunct="1"/>
            <a:endParaRPr lang="en-US" b="1" dirty="0">
              <a:latin typeface="Arial" panose="020B0604020202020204" pitchFamily="34" charset="0"/>
              <a:ea typeface="ＭＳ Ｐゴシック" charset="0"/>
              <a:cs typeface="Arial" panose="020B0604020202020204" pitchFamily="34" charset="0"/>
            </a:endParaRPr>
          </a:p>
          <a:p>
            <a:pPr eaLnBrk="1" hangingPunct="1"/>
            <a:r>
              <a:rPr lang="en-US" altLang="zh-CN" b="1" dirty="0">
                <a:latin typeface="Arial" panose="020B0604020202020204" pitchFamily="34" charset="0"/>
                <a:ea typeface="SimSun" charset="0"/>
                <a:cs typeface="SimSun" charset="0"/>
              </a:rPr>
              <a:t>Common English-52</a:t>
            </a:r>
          </a:p>
          <a:p>
            <a:pPr eaLnBrk="1" hangingPunct="1"/>
            <a:r>
              <a:rPr lang="en-US" altLang="zh-CN" b="1" dirty="0">
                <a:latin typeface="Arial" panose="020B0604020202020204" pitchFamily="34" charset="0"/>
                <a:ea typeface="SimSun" charset="0"/>
                <a:cs typeface="SimSun" charset="0"/>
              </a:rPr>
              <a:t>CH-02-Nature-103-p34a</a:t>
            </a:r>
          </a:p>
          <a:p>
            <a:pPr eaLnBrk="1" hangingPunct="1"/>
            <a:r>
              <a:rPr lang="en-US" altLang="zh-CN" b="1" dirty="0">
                <a:latin typeface="Arial" panose="020B0604020202020204" pitchFamily="34" charset="0"/>
                <a:ea typeface="SimSun" charset="0"/>
                <a:cs typeface="SimSun" charset="0"/>
              </a:rPr>
              <a:t>OC-10-Chronology-42</a:t>
            </a:r>
          </a:p>
          <a:p>
            <a:pPr eaLnBrk="1" hangingPunct="1"/>
            <a:r>
              <a:rPr lang="en-US" altLang="zh-CN" b="1" dirty="0">
                <a:latin typeface="Arial" panose="020B0604020202020204" pitchFamily="34" charset="0"/>
                <a:ea typeface="SimSun" charset="0"/>
                <a:cs typeface="SimSun" charset="0"/>
              </a:rPr>
              <a:t>OS-00-Intro &amp; Biblical Theology-25 &amp; 90</a:t>
            </a:r>
          </a:p>
          <a:p>
            <a:pPr eaLnBrk="1" hangingPunct="1"/>
            <a:r>
              <a:rPr lang="en-US" altLang="zh-CN" b="1" dirty="0">
                <a:latin typeface="Arial" panose="020B0604020202020204" pitchFamily="34" charset="0"/>
                <a:ea typeface="SimSun" charset="0"/>
                <a:cs typeface="SimSun" charset="0"/>
              </a:rPr>
              <a:t>OS-02-Exodus-267-p22</a:t>
            </a:r>
          </a:p>
          <a:p>
            <a:pPr eaLnBrk="1" hangingPunct="1"/>
            <a:r>
              <a:rPr lang="en-US" altLang="zh-CN" b="1" dirty="0">
                <a:latin typeface="Arial" panose="020B0604020202020204" pitchFamily="34" charset="0"/>
                <a:ea typeface="SimSun" charset="0"/>
                <a:cs typeface="SimSun" charset="0"/>
              </a:rPr>
              <a:t>OS-05-Deut-248-p22</a:t>
            </a:r>
          </a:p>
          <a:p>
            <a:pPr eaLnBrk="1" hangingPunct="1"/>
            <a:r>
              <a:rPr lang="en-US" altLang="zh-CN" b="1" dirty="0">
                <a:latin typeface="Arial" panose="020B0604020202020204" pitchFamily="34" charset="0"/>
                <a:ea typeface="SimSun" charset="0"/>
                <a:cs typeface="SimSun" charset="0"/>
              </a:rPr>
              <a:t>OS-10-2Sam-96-p22</a:t>
            </a:r>
          </a:p>
          <a:p>
            <a:pPr eaLnBrk="1" hangingPunct="1"/>
            <a:r>
              <a:rPr lang="en-US" b="0" dirty="0">
                <a:latin typeface="Times New Roman" charset="0"/>
                <a:ea typeface="ＭＳ Ｐゴシック" charset="0"/>
                <a:cs typeface="ＭＳ Ｐゴシック" charset="0"/>
              </a:rPr>
              <a:t>OS-12-Kings &amp; Prophets Charts-25</a:t>
            </a:r>
            <a:endParaRPr lang="en-US" altLang="zh-CN" b="1" dirty="0">
              <a:latin typeface="Arial" panose="020B0604020202020204" pitchFamily="34" charset="0"/>
              <a:ea typeface="SimSun" charset="0"/>
              <a:cs typeface="SimSun" charset="0"/>
            </a:endParaRPr>
          </a:p>
          <a:p>
            <a:pPr eaLnBrk="1" hangingPunct="1"/>
            <a:r>
              <a:rPr lang="en-US" altLang="zh-CN" b="1" dirty="0">
                <a:latin typeface="Arial" panose="020B0604020202020204" pitchFamily="34" charset="0"/>
                <a:ea typeface="SimSun" charset="0"/>
                <a:cs typeface="SimSun" charset="0"/>
              </a:rPr>
              <a:t>OS-13-1 Chron-46</a:t>
            </a:r>
          </a:p>
          <a:p>
            <a:pPr marL="0" marR="0" lvl="0" indent="0" algn="l" defTabSz="449263" rtl="0" eaLnBrk="1" fontAlgn="base" latinLnBrk="0" hangingPunct="1">
              <a:lnSpc>
                <a:spcPct val="100000"/>
              </a:lnSpc>
              <a:spcBef>
                <a:spcPct val="30000"/>
              </a:spcBef>
              <a:spcAft>
                <a:spcPct val="0"/>
              </a:spcAft>
              <a:buClr>
                <a:srgbClr val="000000"/>
              </a:buClr>
              <a:buSzPct val="100000"/>
              <a:buFont typeface="Times New Roman" charset="0"/>
              <a:buNone/>
              <a:tabLst/>
              <a:defRPr/>
            </a:pPr>
            <a:r>
              <a:rPr lang="en-US" altLang="zh-CN" b="1" dirty="0">
                <a:latin typeface="Arial" panose="020B0604020202020204" pitchFamily="34" charset="0"/>
                <a:ea typeface="SimSun" charset="0"/>
                <a:cs typeface="SimSun" charset="0"/>
              </a:rPr>
              <a:t>OS-23-Isaiah-97-p337</a:t>
            </a:r>
          </a:p>
          <a:p>
            <a:pPr eaLnBrk="1" hangingPunct="1"/>
            <a:r>
              <a:rPr lang="en-US" altLang="zh-CN" b="1" dirty="0">
                <a:latin typeface="Arial" panose="020B0604020202020204" pitchFamily="34" charset="0"/>
                <a:ea typeface="SimSun" charset="0"/>
                <a:cs typeface="SimSun" charset="0"/>
              </a:rPr>
              <a:t>OS-24-Jeremiah-174-p337</a:t>
            </a:r>
          </a:p>
          <a:p>
            <a:pPr eaLnBrk="1" hangingPunct="1"/>
            <a:r>
              <a:rPr lang="en-US" altLang="zh-CN" b="1" dirty="0">
                <a:latin typeface="Arial" panose="020B0604020202020204" pitchFamily="34" charset="0"/>
                <a:ea typeface="SimSun" charset="0"/>
                <a:cs typeface="SimSun" charset="0"/>
              </a:rPr>
              <a:t>OS-23-Isaiah-97-p337</a:t>
            </a:r>
          </a:p>
          <a:p>
            <a:pPr eaLnBrk="1" hangingPunct="1"/>
            <a:r>
              <a:rPr lang="en-US" altLang="zh-CN" b="1" dirty="0">
                <a:latin typeface="Arial" panose="020B0604020202020204" pitchFamily="34" charset="0"/>
                <a:ea typeface="SimSun" charset="0"/>
                <a:cs typeface="SimSun" charset="0"/>
              </a:rPr>
              <a:t>OS-28-Hosea-49</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1" dirty="0">
                <a:latin typeface="Arial" panose="020B0604020202020204" pitchFamily="34" charset="0"/>
                <a:ea typeface="SimSun" charset="0"/>
                <a:cs typeface="SimSun" charset="0"/>
              </a:rPr>
              <a:t>OS-31-Obadiah-164</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1" dirty="0">
                <a:latin typeface="Arial" panose="020B0604020202020204" pitchFamily="34" charset="0"/>
                <a:ea typeface="SimSun" charset="0"/>
                <a:cs typeface="SimSun" charset="0"/>
              </a:rPr>
              <a:t>NS-09-Gal-143-p9g</a:t>
            </a:r>
          </a:p>
          <a:p>
            <a:pPr eaLnBrk="1" hangingPunct="1"/>
            <a:r>
              <a:rPr lang="en-US" altLang="zh-CN" b="1" dirty="0">
                <a:latin typeface="Arial" panose="020B0604020202020204" pitchFamily="34" charset="0"/>
                <a:ea typeface="SimSun" charset="0"/>
                <a:cs typeface="SimSun" charset="0"/>
              </a:rPr>
              <a:t>NS-19-Hebrews-342-p9g</a:t>
            </a:r>
          </a:p>
          <a:p>
            <a:pPr eaLnBrk="1" hangingPunct="1"/>
            <a:r>
              <a:rPr lang="en-US" altLang="zh-CN" b="1" dirty="0">
                <a:latin typeface="Arial" panose="020B0604020202020204" pitchFamily="34" charset="0"/>
                <a:ea typeface="SimSun" charset="0"/>
                <a:cs typeface="SimSun" charset="0"/>
              </a:rPr>
              <a:t>SA-08-Mosaic Law-19-p38a</a:t>
            </a:r>
            <a:endParaRPr lang="zh-CN" altLang="en-US" b="1" dirty="0">
              <a:latin typeface="Arial" panose="020B0604020202020204" pitchFamily="34" charset="0"/>
              <a:ea typeface="SimSun" charset="0"/>
              <a:cs typeface="SimSun" charset="0"/>
            </a:endParaRPr>
          </a:p>
          <a:p>
            <a:pPr eaLnBrk="1" hangingPunct="1"/>
            <a:endParaRPr lang="zh-CN" altLang="en-US" b="1" dirty="0">
              <a:latin typeface="Arial" panose="020B0604020202020204" pitchFamily="34" charset="0"/>
              <a:ea typeface="SimSun" charset="0"/>
              <a:cs typeface="SimSun" charset="0"/>
            </a:endParaRPr>
          </a:p>
        </p:txBody>
      </p:sp>
    </p:spTree>
    <p:extLst>
      <p:ext uri="{BB962C8B-B14F-4D97-AF65-F5344CB8AC3E}">
        <p14:creationId xmlns:p14="http://schemas.microsoft.com/office/powerpoint/2010/main" val="25640743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26F8796A-3893-2C4C-8AC1-4D0D0ED36C3D}" type="slidenum">
              <a:rPr kumimoji="0" lang="zh-CN" altLang="en-US" sz="1200" b="1" u="none" strike="noStrike" kern="1200" cap="none" spc="0" normalizeH="0" baseline="0" noProof="0">
                <a:ln>
                  <a:noFill/>
                </a:ln>
                <a:solidFill>
                  <a:prstClr val="black"/>
                </a:solidFill>
                <a:effectLst/>
                <a:uLnTx/>
                <a:uFillTx/>
                <a:latin typeface="Arial" panose="020B0604020202020204" pitchFamily="34"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en-US" altLang="zh-CN" sz="1200" b="1"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endParaRPr>
          </a:p>
        </p:txBody>
      </p:sp>
      <p:sp>
        <p:nvSpPr>
          <p:cNvPr id="346114" name="Rectangle 2"/>
          <p:cNvSpPr>
            <a:spLocks noGrp="1" noRot="1" noChangeAspect="1" noChangeArrowheads="1"/>
          </p:cNvSpPr>
          <p:nvPr>
            <p:ph type="sldImg"/>
          </p:nvPr>
        </p:nvSpPr>
        <p:spPr>
          <a:xfrm>
            <a:off x="1150938" y="692150"/>
            <a:ext cx="4556125" cy="3416300"/>
          </a:xfrm>
          <a:solidFill>
            <a:srgbClr val="FFFFFF"/>
          </a:solidFill>
          <a:ln/>
        </p:spPr>
      </p:sp>
      <p:sp>
        <p:nvSpPr>
          <p:cNvPr id="346115"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sz="1200" kern="1200" dirty="0">
                <a:solidFill>
                  <a:schemeClr val="tx1"/>
                </a:solidFill>
                <a:effectLst/>
                <a:latin typeface="+mn-lt"/>
                <a:ea typeface="+mn-ea"/>
                <a:cs typeface="+mn-cs"/>
              </a:rPr>
              <a:t>God chose believers like us to rule the world!</a:t>
            </a:r>
          </a:p>
          <a:p>
            <a:pPr eaLnBrk="1" hangingPunct="1"/>
            <a:r>
              <a:rPr lang="en-US" dirty="0">
                <a:latin typeface="Times New Roman" charset="0"/>
                <a:ea typeface="ＭＳ Ｐゴシック" charset="0"/>
                <a:cs typeface="ＭＳ Ｐゴシック" charset="0"/>
              </a:rPr>
              <a:t>Throughout Scripture we see the Kingdom of God as the primary theme from the first to the last chapter. But we also see God establishing covenants, or promises, alongside his kingdom rule to enable us to see our eventual rule with him accomplished.</a:t>
            </a:r>
          </a:p>
          <a:p>
            <a:pPr eaLnBrk="1" hangingPunct="1"/>
            <a:r>
              <a:rPr lang="en-US" dirty="0">
                <a:latin typeface="Times New Roman" charset="0"/>
                <a:ea typeface="ＭＳ Ｐゴシック" charset="0"/>
                <a:cs typeface="ＭＳ Ｐゴシック" charset="0"/>
              </a:rPr>
              <a:t>__________</a:t>
            </a:r>
          </a:p>
          <a:p>
            <a:pPr eaLnBrk="1" hangingPunct="1"/>
            <a:r>
              <a:rPr lang="en-US" dirty="0">
                <a:latin typeface="Times New Roman" charset="0"/>
                <a:ea typeface="ＭＳ Ｐゴシック" charset="0"/>
                <a:cs typeface="ＭＳ Ｐゴシック" charset="0"/>
              </a:rPr>
              <a:t>Common Slides Arabic-51</a:t>
            </a:r>
          </a:p>
          <a:p>
            <a:r>
              <a:rPr lang="en-US" altLang="zh-CN" b="1" dirty="0">
                <a:latin typeface="Arial" panose="020B0604020202020204" pitchFamily="34" charset="0"/>
                <a:ea typeface="ＭＳ Ｐゴシック" charset="0"/>
                <a:cs typeface="Arial" panose="020B0604020202020204" pitchFamily="34" charset="0"/>
              </a:rPr>
              <a:t>OS-00-Intro-89</a:t>
            </a:r>
            <a:endParaRPr lang="en-US" b="1" dirty="0">
              <a:latin typeface="Arial" panose="020B0604020202020204" pitchFamily="34" charset="0"/>
              <a:ea typeface="ＭＳ Ｐゴシック" charset="0"/>
              <a:cs typeface="Arial" panose="020B0604020202020204" pitchFamily="34" charset="0"/>
            </a:endParaRPr>
          </a:p>
          <a:p>
            <a:r>
              <a:rPr lang="en-US" dirty="0">
                <a:latin typeface="Times New Roman" charset="0"/>
                <a:ea typeface="ＭＳ Ｐゴシック" charset="0"/>
                <a:cs typeface="ＭＳ Ｐゴシック" charset="0"/>
              </a:rPr>
              <a:t>OS-01-Gen1-3-slide 100</a:t>
            </a:r>
            <a:endParaRPr lang="en-US" altLang="zh-CN" b="1" dirty="0">
              <a:latin typeface="Arial" panose="020B0604020202020204" pitchFamily="34" charset="0"/>
              <a:ea typeface="ＭＳ Ｐゴシック" charset="0"/>
              <a:cs typeface="Arial" panose="020B0604020202020204" pitchFamily="34" charset="0"/>
            </a:endParaRPr>
          </a:p>
          <a:p>
            <a:r>
              <a:rPr lang="en-US" altLang="zh-CN" b="1" dirty="0">
                <a:latin typeface="Arial" panose="020B0604020202020204" pitchFamily="34" charset="0"/>
                <a:ea typeface="ＭＳ Ｐゴシック" charset="0"/>
                <a:cs typeface="Arial" panose="020B0604020202020204" pitchFamily="34" charset="0"/>
              </a:rPr>
              <a:t>OS-23-Isaiah_49-66/Slide 105 on Supplements</a:t>
            </a:r>
          </a:p>
          <a:p>
            <a:r>
              <a:rPr lang="en-US" b="1" dirty="0">
                <a:latin typeface="Arial" panose="020B0604020202020204" pitchFamily="34" charset="0"/>
                <a:ea typeface="ＭＳ Ｐゴシック" charset="0"/>
                <a:cs typeface="Arial" panose="020B0604020202020204" pitchFamily="34" charset="0"/>
              </a:rPr>
              <a:t>NS-05-</a:t>
            </a:r>
            <a:r>
              <a:rPr lang="ar-SA" b="1" dirty="0">
                <a:latin typeface="Arial" panose="020B0604020202020204" pitchFamily="34" charset="0"/>
                <a:ea typeface="ＭＳ Ｐゴシック" charset="0"/>
                <a:cs typeface="Arial" panose="020B0604020202020204" pitchFamily="34" charset="0"/>
              </a:rPr>
              <a:t>أعمال الرسل</a:t>
            </a:r>
            <a:r>
              <a:rPr lang="en-US" b="1" dirty="0">
                <a:latin typeface="Arial" panose="020B0604020202020204" pitchFamily="34" charset="0"/>
                <a:ea typeface="ＭＳ Ｐゴシック" charset="0"/>
                <a:cs typeface="Arial" panose="020B0604020202020204" pitchFamily="34" charset="0"/>
              </a:rPr>
              <a:t>1-2-slide 45</a:t>
            </a:r>
          </a:p>
          <a:p>
            <a:r>
              <a:rPr lang="en-US" b="1" dirty="0">
                <a:latin typeface="Arial" panose="020B0604020202020204" pitchFamily="34" charset="0"/>
                <a:ea typeface="ＭＳ Ｐゴシック" charset="0"/>
                <a:cs typeface="Arial" panose="020B0604020202020204" pitchFamily="34" charset="0"/>
              </a:rPr>
              <a:t>NS-22-Rev20-22-slide </a:t>
            </a:r>
          </a:p>
          <a:p>
            <a:pPr eaLnBrk="1" hangingPunct="1"/>
            <a:endParaRPr lang="zh-CN" altLang="en-US" dirty="0">
              <a:latin typeface="Times New Roman" charset="0"/>
              <a:ea typeface="ＭＳ Ｐゴシック" charset="0"/>
              <a:cs typeface="ＭＳ Ｐゴシック"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5"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286D87CD-C01F-B749-8230-ECDDAC4804F5}" type="slidenum">
              <a:rPr lang="en-GB" sz="1200">
                <a:solidFill>
                  <a:srgbClr val="000000"/>
                </a:solidFill>
              </a:rPr>
              <a:pPr eaLnBrk="1" hangingPunct="1"/>
              <a:t>48</a:t>
            </a:fld>
            <a:endParaRPr lang="en-GB" sz="1200">
              <a:solidFill>
                <a:srgbClr val="000000"/>
              </a:solidFill>
            </a:endParaRPr>
          </a:p>
        </p:txBody>
      </p:sp>
      <p:sp>
        <p:nvSpPr>
          <p:cNvPr id="231426" name="Rectangle 2"/>
          <p:cNvSpPr>
            <a:spLocks noGrp="1" noRot="1" noChangeAspect="1" noChangeArrowheads="1" noTextEdit="1"/>
          </p:cNvSpPr>
          <p:nvPr>
            <p:ph type="sldImg"/>
          </p:nvPr>
        </p:nvSpPr>
        <p:spPr>
          <a:xfrm>
            <a:off x="1143000" y="685800"/>
            <a:ext cx="4572000" cy="3429000"/>
          </a:xfrm>
          <a:solidFill>
            <a:srgbClr val="FFFFFF"/>
          </a:solidFill>
          <a:ln/>
        </p:spPr>
      </p:sp>
      <p:sp>
        <p:nvSpPr>
          <p:cNvPr id="231427"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Times New Roman"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1"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3BCB94FE-13A7-6949-9FF1-AF380EDC6AC6}" type="slidenum">
              <a:rPr lang="en-GB" sz="1200">
                <a:solidFill>
                  <a:srgbClr val="000000"/>
                </a:solidFill>
              </a:rPr>
              <a:pPr eaLnBrk="1" hangingPunct="1"/>
              <a:t>49</a:t>
            </a:fld>
            <a:endParaRPr lang="en-GB" sz="1200">
              <a:solidFill>
                <a:srgbClr val="000000"/>
              </a:solidFill>
            </a:endParaRPr>
          </a:p>
        </p:txBody>
      </p:sp>
      <p:sp>
        <p:nvSpPr>
          <p:cNvPr id="271362" name="Rectangle 2"/>
          <p:cNvSpPr>
            <a:spLocks noGrp="1" noRot="1" noChangeAspect="1" noChangeArrowheads="1" noTextEdit="1"/>
          </p:cNvSpPr>
          <p:nvPr>
            <p:ph type="sldImg"/>
          </p:nvPr>
        </p:nvSpPr>
        <p:spPr>
          <a:xfrm>
            <a:off x="1143000" y="685800"/>
            <a:ext cx="4572000" cy="3429000"/>
          </a:xfrm>
          <a:solidFill>
            <a:srgbClr val="FFFFFF"/>
          </a:solidFill>
          <a:ln/>
        </p:spPr>
      </p:sp>
      <p:sp>
        <p:nvSpPr>
          <p:cNvPr id="271363"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Times New Roman"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early church received the Spirit in a variety of ways in Acts—sometimes before and sometimes after salvation. The common element was that speaking in tongues validated the gospel message for Jews as is promised in 1 Corinthians 14:21-22. The pattern of group reception did not repeat itself after Acts since all believers now have the Spirit at salvation (1 Cor 12:13). Each time that a new group received the Spirit, they also had the accompanying sign of speaking in other languages. So </a:t>
            </a:r>
            <a:r>
              <a:rPr lang="en-US" dirty="0">
                <a:latin typeface="Times New Roman" charset="0"/>
                <a:ea typeface="ＭＳ Ｐゴシック" charset="0"/>
              </a:rPr>
              <a:t>t</a:t>
            </a:r>
            <a:r>
              <a:rPr lang="en-US" dirty="0">
                <a:latin typeface="Times New Roman" charset="0"/>
                <a:ea typeface="ＭＳ Ｐゴシック" charset="0"/>
                <a:cs typeface="ＭＳ Ｐゴシック" charset="0"/>
              </a:rPr>
              <a:t>ongues were NOT a pattern even in the book of Acts, let alone today.  Sometimes people spoke in tongues AT salvation while other times they spoke AFTER salvation.</a:t>
            </a:r>
            <a:endParaRPr lang="en-US" dirty="0"/>
          </a:p>
          <a:p>
            <a:r>
              <a:rPr lang="en-US" dirty="0"/>
              <a:t>______________</a:t>
            </a:r>
          </a:p>
          <a:p>
            <a:r>
              <a:rPr lang="en-US" dirty="0"/>
              <a:t>HS-04-Indwelling-47</a:t>
            </a:r>
          </a:p>
          <a:p>
            <a:r>
              <a:rPr lang="en-US" dirty="0"/>
              <a:t>HS-10-Miracles, Healing, Tongues, Interpretation-83</a:t>
            </a:r>
          </a:p>
          <a:p>
            <a:r>
              <a:rPr lang="en-US" dirty="0"/>
              <a:t>NS-05-Acts1-2—slide 50, 258</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E214180-5406-EF4C-AD35-7EED0A3F4350}" type="slidenum">
              <a:rPr kumimoji="0" lang="en-US" sz="1200" b="0" i="0" u="none" strike="noStrike" kern="1200" cap="none" spc="0" normalizeH="0" baseline="0" noProof="0" smtClean="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50</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Tree>
    <p:extLst>
      <p:ext uri="{BB962C8B-B14F-4D97-AF65-F5344CB8AC3E}">
        <p14:creationId xmlns:p14="http://schemas.microsoft.com/office/powerpoint/2010/main" val="82328384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7"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66F218C9-36EE-0845-9332-48E6C9508F70}" type="slidenum">
              <a:rPr lang="en-GB" sz="1200">
                <a:solidFill>
                  <a:srgbClr val="000000"/>
                </a:solidFill>
              </a:rPr>
              <a:pPr eaLnBrk="1" hangingPunct="1"/>
              <a:t>51</a:t>
            </a:fld>
            <a:endParaRPr lang="en-GB" sz="1200">
              <a:solidFill>
                <a:srgbClr val="000000"/>
              </a:solidFill>
            </a:endParaRPr>
          </a:p>
        </p:txBody>
      </p:sp>
      <p:sp>
        <p:nvSpPr>
          <p:cNvPr id="234498" name="Rectangle 2"/>
          <p:cNvSpPr>
            <a:spLocks noGrp="1" noRot="1" noChangeAspect="1" noChangeArrowheads="1" noTextEdit="1"/>
          </p:cNvSpPr>
          <p:nvPr>
            <p:ph type="sldImg"/>
          </p:nvPr>
        </p:nvSpPr>
        <p:spPr>
          <a:xfrm>
            <a:off x="1143000" y="685800"/>
            <a:ext cx="4572000" cy="3429000"/>
          </a:xfrm>
          <a:solidFill>
            <a:srgbClr val="FFFFFF"/>
          </a:solidFill>
          <a:ln/>
        </p:spPr>
      </p:sp>
      <p:sp>
        <p:nvSpPr>
          <p:cNvPr id="23449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u="sng" kern="1200">
                <a:solidFill>
                  <a:schemeClr val="tx1"/>
                </a:solidFill>
                <a:effectLst/>
                <a:latin typeface="Times New Roman" pitchFamily="-110" charset="0"/>
                <a:ea typeface="ＭＳ Ｐゴシック" pitchFamily="-108" charset="-128"/>
                <a:cs typeface="ＭＳ Ｐゴシック" pitchFamily="-108" charset="-128"/>
              </a:rPr>
              <a:t>Sermons</a:t>
            </a:r>
            <a:r>
              <a:rPr lang="en-US" sz="1200" kern="1200">
                <a:solidFill>
                  <a:schemeClr val="tx1"/>
                </a:solidFill>
                <a:effectLst/>
                <a:latin typeface="Times New Roman" pitchFamily="-110" charset="0"/>
                <a:ea typeface="ＭＳ Ｐゴシック" pitchFamily="-108" charset="-128"/>
                <a:cs typeface="ＭＳ Ｐゴシック" pitchFamily="-108" charset="-128"/>
              </a:rPr>
              <a:t> play a very important role in the chronology, with 24 of the 28 chapters including a sermon or a portion of one.</a:t>
            </a:r>
            <a:r>
              <a:rPr lang="en-US">
                <a:effectLst/>
              </a:rPr>
              <a:t> </a:t>
            </a:r>
            <a:endParaRPr lang="en-US">
              <a:latin typeface="Times New Roman" charset="0"/>
              <a:ea typeface="ＭＳ Ｐゴシック" charset="0"/>
              <a:cs typeface="Times New Roman" charset="0"/>
            </a:endParaRPr>
          </a:p>
          <a:p>
            <a:pPr eaLnBrk="1" hangingPunct="1"/>
            <a:endParaRPr lang="en-US">
              <a:latin typeface="Times New Roman" charset="0"/>
              <a:ea typeface="ＭＳ Ｐゴシック" charset="0"/>
              <a:cs typeface="Times New Roman"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3"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96B468B0-FB32-7040-898E-F0B6CFAC1F54}" type="slidenum">
              <a:rPr lang="en-US" sz="1200">
                <a:solidFill>
                  <a:prstClr val="black"/>
                </a:solidFill>
              </a:rPr>
              <a:pPr eaLnBrk="1" hangingPunct="1"/>
              <a:t>52</a:t>
            </a:fld>
            <a:endParaRPr lang="en-US" sz="1200">
              <a:solidFill>
                <a:prstClr val="black"/>
              </a:solidFill>
            </a:endParaRPr>
          </a:p>
        </p:txBody>
      </p:sp>
      <p:sp>
        <p:nvSpPr>
          <p:cNvPr id="279554" name="Rectangle 2"/>
          <p:cNvSpPr>
            <a:spLocks noGrp="1" noRot="1" noChangeAspect="1" noChangeArrowheads="1" noTextEdit="1"/>
          </p:cNvSpPr>
          <p:nvPr>
            <p:ph type="sldImg"/>
          </p:nvPr>
        </p:nvSpPr>
        <p:spPr>
          <a:xfrm>
            <a:off x="1143000" y="685800"/>
            <a:ext cx="4572000" cy="3429000"/>
          </a:xfrm>
          <a:ln/>
        </p:spPr>
      </p:sp>
      <p:sp>
        <p:nvSpPr>
          <p:cNvPr id="279555" name="Rectangle 3"/>
          <p:cNvSpPr>
            <a:spLocks noGrp="1" noChangeArrowheads="1"/>
          </p:cNvSpPr>
          <p:nvPr>
            <p:ph type="body" idx="1"/>
          </p:nvPr>
        </p:nvSpPr>
        <p:spPr>
          <a:noFill/>
          <a:ln w="9525"/>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7"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C0BF3C6-4404-714A-BAE4-6E25335B26E6}" type="slidenum">
              <a:rPr kumimoji="0" lang="en-US" sz="1200" b="0" i="0" u="none" strike="noStrike" kern="1200" cap="none" spc="0" normalizeH="0" baseline="0" noProof="0">
                <a:ln>
                  <a:noFill/>
                </a:ln>
                <a:solidFill>
                  <a:prstClr val="black"/>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Times New Roman" charset="0"/>
              <a:ea typeface="ＭＳ Ｐゴシック" charset="0"/>
            </a:endParaRPr>
          </a:p>
        </p:txBody>
      </p:sp>
      <p:sp>
        <p:nvSpPr>
          <p:cNvPr id="260098" name="Rectangle 2"/>
          <p:cNvSpPr>
            <a:spLocks noGrp="1" noRot="1" noChangeAspect="1" noChangeArrowheads="1" noTextEdit="1"/>
          </p:cNvSpPr>
          <p:nvPr>
            <p:ph type="sldImg"/>
          </p:nvPr>
        </p:nvSpPr>
        <p:spPr>
          <a:xfrm>
            <a:off x="1143000" y="685800"/>
            <a:ext cx="4572000" cy="3429000"/>
          </a:xfrm>
          <a:ln/>
        </p:spPr>
      </p:sp>
      <p:sp>
        <p:nvSpPr>
          <p:cNvPr id="260099" name="Rectangle 3"/>
          <p:cNvSpPr>
            <a:spLocks noGrp="1" noChangeArrowheads="1"/>
          </p:cNvSpPr>
          <p:nvPr>
            <p:ph type="body" idx="1"/>
          </p:nvPr>
        </p:nvSpPr>
        <p:spPr>
          <a:noFill/>
          <a:ln w="9525"/>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1"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ADA2A5F1-75BE-3E46-84F5-7C95873CBF93}" type="slidenum">
              <a:rPr lang="en-US" sz="1200">
                <a:solidFill>
                  <a:prstClr val="black"/>
                </a:solidFill>
              </a:rPr>
              <a:pPr eaLnBrk="1" hangingPunct="1"/>
              <a:t>53</a:t>
            </a:fld>
            <a:endParaRPr lang="en-US" sz="1200">
              <a:solidFill>
                <a:prstClr val="black"/>
              </a:solidFill>
            </a:endParaRPr>
          </a:p>
        </p:txBody>
      </p:sp>
      <p:sp>
        <p:nvSpPr>
          <p:cNvPr id="281602" name="Rectangle 2"/>
          <p:cNvSpPr>
            <a:spLocks noGrp="1" noRot="1" noChangeAspect="1" noChangeArrowheads="1" noTextEdit="1"/>
          </p:cNvSpPr>
          <p:nvPr>
            <p:ph type="sldImg"/>
          </p:nvPr>
        </p:nvSpPr>
        <p:spPr>
          <a:xfrm>
            <a:off x="1143000" y="685800"/>
            <a:ext cx="4572000" cy="3429000"/>
          </a:xfrm>
          <a:ln/>
        </p:spPr>
      </p:sp>
      <p:sp>
        <p:nvSpPr>
          <p:cNvPr id="281603" name="Rectangle 3"/>
          <p:cNvSpPr>
            <a:spLocks noGrp="1" noChangeArrowheads="1"/>
          </p:cNvSpPr>
          <p:nvPr>
            <p:ph type="body" idx="1"/>
          </p:nvPr>
        </p:nvSpPr>
        <p:spPr>
          <a:noFill/>
          <a:ln w="9525"/>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49"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A644704B-D4C7-E544-898D-CB437569A332}" type="slidenum">
              <a:rPr lang="en-US" sz="1200">
                <a:solidFill>
                  <a:prstClr val="black"/>
                </a:solidFill>
              </a:rPr>
              <a:pPr eaLnBrk="1" hangingPunct="1"/>
              <a:t>54</a:t>
            </a:fld>
            <a:endParaRPr lang="en-US" sz="1200">
              <a:solidFill>
                <a:prstClr val="black"/>
              </a:solidFill>
            </a:endParaRPr>
          </a:p>
        </p:txBody>
      </p:sp>
      <p:sp>
        <p:nvSpPr>
          <p:cNvPr id="283650" name="Rectangle 2"/>
          <p:cNvSpPr>
            <a:spLocks noGrp="1" noRot="1" noChangeAspect="1" noChangeArrowheads="1" noTextEdit="1"/>
          </p:cNvSpPr>
          <p:nvPr>
            <p:ph type="sldImg"/>
          </p:nvPr>
        </p:nvSpPr>
        <p:spPr>
          <a:xfrm>
            <a:off x="1143000" y="685800"/>
            <a:ext cx="4572000" cy="3429000"/>
          </a:xfrm>
          <a:ln/>
        </p:spPr>
      </p:sp>
      <p:sp>
        <p:nvSpPr>
          <p:cNvPr id="283651" name="Rectangle 3"/>
          <p:cNvSpPr>
            <a:spLocks noGrp="1" noChangeArrowheads="1"/>
          </p:cNvSpPr>
          <p:nvPr>
            <p:ph type="body" idx="1"/>
          </p:nvPr>
        </p:nvSpPr>
        <p:spPr>
          <a:noFill/>
          <a:ln w="9525"/>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1"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636F83F7-FF3B-724B-AB6E-FB6722F32CE7}" type="slidenum">
              <a:rPr lang="en-US" sz="1200">
                <a:solidFill>
                  <a:prstClr val="black"/>
                </a:solidFill>
              </a:rPr>
              <a:pPr eaLnBrk="1" hangingPunct="1"/>
              <a:t>55</a:t>
            </a:fld>
            <a:endParaRPr lang="en-US" sz="1200">
              <a:solidFill>
                <a:prstClr val="black"/>
              </a:solidFill>
            </a:endParaRPr>
          </a:p>
        </p:txBody>
      </p:sp>
      <p:sp>
        <p:nvSpPr>
          <p:cNvPr id="440322" name="Rectangle 2"/>
          <p:cNvSpPr>
            <a:spLocks noGrp="1" noRot="1" noChangeAspect="1" noChangeArrowheads="1" noTextEdit="1"/>
          </p:cNvSpPr>
          <p:nvPr>
            <p:ph type="sldImg"/>
          </p:nvPr>
        </p:nvSpPr>
        <p:spPr>
          <a:xfrm>
            <a:off x="1143000" y="685800"/>
            <a:ext cx="4572000" cy="3429000"/>
          </a:xfrm>
          <a:ln/>
        </p:spPr>
      </p:sp>
      <p:sp>
        <p:nvSpPr>
          <p:cNvPr id="440323" name="Rectangle 3"/>
          <p:cNvSpPr>
            <a:spLocks noGrp="1" noChangeArrowheads="1"/>
          </p:cNvSpPr>
          <p:nvPr>
            <p:ph type="body" idx="1"/>
          </p:nvPr>
        </p:nvSpPr>
        <p:spPr>
          <a:noFill/>
          <a:ln w="9525"/>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7"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66F218C9-36EE-0845-9332-48E6C9508F70}" type="slidenum">
              <a:rPr lang="en-GB" sz="1200">
                <a:solidFill>
                  <a:srgbClr val="000000"/>
                </a:solidFill>
              </a:rPr>
              <a:pPr eaLnBrk="1" hangingPunct="1"/>
              <a:t>56</a:t>
            </a:fld>
            <a:endParaRPr lang="en-GB" sz="1200">
              <a:solidFill>
                <a:srgbClr val="000000"/>
              </a:solidFill>
            </a:endParaRPr>
          </a:p>
        </p:txBody>
      </p:sp>
      <p:sp>
        <p:nvSpPr>
          <p:cNvPr id="234498" name="Rectangle 2"/>
          <p:cNvSpPr>
            <a:spLocks noGrp="1" noRot="1" noChangeAspect="1" noChangeArrowheads="1" noTextEdit="1"/>
          </p:cNvSpPr>
          <p:nvPr>
            <p:ph type="sldImg"/>
          </p:nvPr>
        </p:nvSpPr>
        <p:spPr>
          <a:xfrm>
            <a:off x="1143000" y="685800"/>
            <a:ext cx="4572000" cy="3429000"/>
          </a:xfrm>
          <a:solidFill>
            <a:srgbClr val="FFFFFF"/>
          </a:solidFill>
          <a:ln/>
        </p:spPr>
      </p:sp>
      <p:sp>
        <p:nvSpPr>
          <p:cNvPr id="23449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Times New Roman" charset="0"/>
            </a:endParaRPr>
          </a:p>
        </p:txBody>
      </p:sp>
    </p:spTree>
    <p:extLst>
      <p:ext uri="{BB962C8B-B14F-4D97-AF65-F5344CB8AC3E}">
        <p14:creationId xmlns:p14="http://schemas.microsoft.com/office/powerpoint/2010/main" val="188735375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5"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64565C8C-211E-FF49-8201-E47AC9ECAF49}" type="slidenum">
              <a:rPr lang="en-US" sz="1200"/>
              <a:pPr eaLnBrk="1" hangingPunct="1"/>
              <a:t>57</a:t>
            </a:fld>
            <a:endParaRPr lang="en-US" sz="1200"/>
          </a:p>
        </p:txBody>
      </p:sp>
      <p:sp>
        <p:nvSpPr>
          <p:cNvPr id="236546" name="Rectangle 2"/>
          <p:cNvSpPr>
            <a:spLocks noGrp="1" noRot="1" noChangeAspect="1" noChangeArrowheads="1" noTextEdit="1"/>
          </p:cNvSpPr>
          <p:nvPr>
            <p:ph type="sldImg"/>
          </p:nvPr>
        </p:nvSpPr>
        <p:spPr>
          <a:xfrm>
            <a:off x="1143000" y="685800"/>
            <a:ext cx="4572000" cy="3429000"/>
          </a:xfrm>
          <a:ln/>
        </p:spPr>
      </p:sp>
      <p:sp>
        <p:nvSpPr>
          <p:cNvPr id="236547" name="Rectangle 3"/>
          <p:cNvSpPr>
            <a:spLocks noGrp="1" noChangeArrowheads="1"/>
          </p:cNvSpPr>
          <p:nvPr>
            <p:ph type="body" idx="1"/>
          </p:nvPr>
        </p:nvSpPr>
        <p:spPr>
          <a:noFill/>
          <a:ln w="9525"/>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7"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66F218C9-36EE-0845-9332-48E6C9508F70}" type="slidenum">
              <a:rPr lang="en-GB" sz="1200">
                <a:solidFill>
                  <a:srgbClr val="000000"/>
                </a:solidFill>
              </a:rPr>
              <a:pPr eaLnBrk="1" hangingPunct="1"/>
              <a:t>58</a:t>
            </a:fld>
            <a:endParaRPr lang="en-GB" sz="1200">
              <a:solidFill>
                <a:srgbClr val="000000"/>
              </a:solidFill>
            </a:endParaRPr>
          </a:p>
        </p:txBody>
      </p:sp>
      <p:sp>
        <p:nvSpPr>
          <p:cNvPr id="234498" name="Rectangle 2"/>
          <p:cNvSpPr>
            <a:spLocks noGrp="1" noRot="1" noChangeAspect="1" noChangeArrowheads="1" noTextEdit="1"/>
          </p:cNvSpPr>
          <p:nvPr>
            <p:ph type="sldImg"/>
          </p:nvPr>
        </p:nvSpPr>
        <p:spPr>
          <a:xfrm>
            <a:off x="1143000" y="685800"/>
            <a:ext cx="4572000" cy="3429000"/>
          </a:xfrm>
          <a:solidFill>
            <a:srgbClr val="FFFFFF"/>
          </a:solidFill>
          <a:ln/>
        </p:spPr>
      </p:sp>
      <p:sp>
        <p:nvSpPr>
          <p:cNvPr id="23449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Times New Roman" charset="0"/>
            </a:endParaRPr>
          </a:p>
        </p:txBody>
      </p:sp>
    </p:spTree>
    <p:extLst>
      <p:ext uri="{BB962C8B-B14F-4D97-AF65-F5344CB8AC3E}">
        <p14:creationId xmlns:p14="http://schemas.microsoft.com/office/powerpoint/2010/main" val="170772495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3"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AF7ACAC0-E299-2646-98CE-05488DACE39E}" type="slidenum">
              <a:rPr lang="en-US" sz="1200">
                <a:solidFill>
                  <a:srgbClr val="000000"/>
                </a:solidFill>
              </a:rPr>
              <a:pPr eaLnBrk="1" hangingPunct="1"/>
              <a:t>59</a:t>
            </a:fld>
            <a:endParaRPr lang="en-US" sz="1200">
              <a:solidFill>
                <a:srgbClr val="000000"/>
              </a:solidFill>
            </a:endParaRPr>
          </a:p>
        </p:txBody>
      </p:sp>
      <p:sp>
        <p:nvSpPr>
          <p:cNvPr id="238594" name="Rectangle 2"/>
          <p:cNvSpPr>
            <a:spLocks noGrp="1" noRot="1" noChangeAspect="1" noChangeArrowheads="1" noTextEdit="1"/>
          </p:cNvSpPr>
          <p:nvPr>
            <p:ph type="sldImg"/>
          </p:nvPr>
        </p:nvSpPr>
        <p:spPr>
          <a:xfrm>
            <a:off x="1143000" y="685800"/>
            <a:ext cx="4572000" cy="3429000"/>
          </a:xfrm>
          <a:ln/>
        </p:spPr>
      </p:sp>
      <p:sp>
        <p:nvSpPr>
          <p:cNvPr id="238595" name="Rectangle 3"/>
          <p:cNvSpPr>
            <a:spLocks noGrp="1" noChangeArrowheads="1"/>
          </p:cNvSpPr>
          <p:nvPr>
            <p:ph type="body" idx="1"/>
          </p:nvPr>
        </p:nvSpPr>
        <p:spPr>
          <a:noFill/>
          <a:ln w="9525"/>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7"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66F218C9-36EE-0845-9332-48E6C9508F70}" type="slidenum">
              <a:rPr lang="en-GB" sz="1200">
                <a:solidFill>
                  <a:srgbClr val="000000"/>
                </a:solidFill>
              </a:rPr>
              <a:pPr eaLnBrk="1" hangingPunct="1"/>
              <a:t>60</a:t>
            </a:fld>
            <a:endParaRPr lang="en-GB" sz="1200">
              <a:solidFill>
                <a:srgbClr val="000000"/>
              </a:solidFill>
            </a:endParaRPr>
          </a:p>
        </p:txBody>
      </p:sp>
      <p:sp>
        <p:nvSpPr>
          <p:cNvPr id="234498" name="Rectangle 2"/>
          <p:cNvSpPr>
            <a:spLocks noGrp="1" noRot="1" noChangeAspect="1" noChangeArrowheads="1" noTextEdit="1"/>
          </p:cNvSpPr>
          <p:nvPr>
            <p:ph type="sldImg"/>
          </p:nvPr>
        </p:nvSpPr>
        <p:spPr>
          <a:xfrm>
            <a:off x="1143000" y="685800"/>
            <a:ext cx="4572000" cy="3429000"/>
          </a:xfrm>
          <a:solidFill>
            <a:srgbClr val="FFFFFF"/>
          </a:solidFill>
          <a:ln/>
        </p:spPr>
      </p:sp>
      <p:sp>
        <p:nvSpPr>
          <p:cNvPr id="23449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Times New Roman" charset="0"/>
            </a:endParaRPr>
          </a:p>
        </p:txBody>
      </p:sp>
    </p:spTree>
    <p:extLst>
      <p:ext uri="{BB962C8B-B14F-4D97-AF65-F5344CB8AC3E}">
        <p14:creationId xmlns:p14="http://schemas.microsoft.com/office/powerpoint/2010/main" val="180397324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Our new series on </a:t>
            </a:r>
            <a:r>
              <a:rPr lang="ar-SA" sz="1200" b="1" kern="1200" dirty="0">
                <a:solidFill>
                  <a:schemeClr val="tx1"/>
                </a:solidFill>
                <a:effectLst/>
                <a:latin typeface="+mn-lt"/>
                <a:ea typeface="+mn-ea"/>
                <a:cs typeface="Arial" panose="020B0604020202020204" pitchFamily="34" charset="0"/>
              </a:rPr>
              <a:t>أعمال الرسل</a:t>
            </a:r>
            <a:r>
              <a:rPr lang="en-US" sz="1200" kern="1200" dirty="0">
                <a:solidFill>
                  <a:schemeClr val="tx1"/>
                </a:solidFill>
                <a:effectLst/>
                <a:latin typeface="+mn-lt"/>
                <a:ea typeface="+mn-ea"/>
                <a:cs typeface="+mn-cs"/>
              </a:rPr>
              <a:t> begins today that we are calling “Good News on the Move.” </a:t>
            </a:r>
            <a:endParaRPr lang="en-US" dirty="0"/>
          </a:p>
        </p:txBody>
      </p:sp>
      <p:sp>
        <p:nvSpPr>
          <p:cNvPr id="4" name="Slide Number Placeholder 3"/>
          <p:cNvSpPr>
            <a:spLocks noGrp="1"/>
          </p:cNvSpPr>
          <p:nvPr>
            <p:ph type="sldNum" sz="quarter" idx="5"/>
          </p:nvPr>
        </p:nvSpPr>
        <p:spPr/>
        <p:txBody>
          <a:bodyPr/>
          <a:lstStyle/>
          <a:p>
            <a:pPr marL="0" marR="0" lvl="0" indent="0" algn="r" defTabSz="457177" rtl="0" eaLnBrk="1" fontAlgn="auto" latinLnBrk="0" hangingPunct="1">
              <a:lnSpc>
                <a:spcPct val="100000"/>
              </a:lnSpc>
              <a:spcBef>
                <a:spcPts val="0"/>
              </a:spcBef>
              <a:spcAft>
                <a:spcPts val="0"/>
              </a:spcAft>
              <a:buClrTx/>
              <a:buSzTx/>
              <a:buFontTx/>
              <a:buNone/>
              <a:tabLst/>
              <a:defRPr/>
            </a:pPr>
            <a:fld id="{A079FDE9-4B2D-884B-BE4B-021913485B0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177"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068761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177"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9C7E790-89E4-F543-9B59-428899225F64}"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62</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434178" name="Rectangle 2"/>
          <p:cNvSpPr>
            <a:spLocks noGrp="1" noRot="1" noChangeAspect="1" noChangeArrowheads="1" noTextEdit="1"/>
          </p:cNvSpPr>
          <p:nvPr>
            <p:ph type="sldImg"/>
          </p:nvPr>
        </p:nvSpPr>
        <p:spPr>
          <a:xfrm>
            <a:off x="1143000" y="685800"/>
            <a:ext cx="4572000" cy="3429000"/>
          </a:xfrm>
          <a:ln/>
        </p:spPr>
      </p:sp>
      <p:sp>
        <p:nvSpPr>
          <p:cNvPr id="434179" name="Rectangle 3"/>
          <p:cNvSpPr>
            <a:spLocks noGrp="1" noChangeArrowheads="1"/>
          </p:cNvSpPr>
          <p:nvPr>
            <p:ph type="body" idx="1"/>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sq">
                <a:solidFill>
                  <a:srgbClr val="000000"/>
                </a:solidFill>
                <a:miter lim="800000"/>
                <a:headEnd type="none" w="sm" len="sm"/>
                <a:tailEnd type="none" w="sm" len="sm"/>
              </a14:hiddenLine>
            </a:ext>
            <a:ext uri="{FAA26D3D-D897-4be2-8F04-BA451C77F1D7}">
              <ma14:placeholderFlag xmlns:ma14="http://schemas.microsoft.com/office/mac/drawingml/2011/main" xmlns="" val="1"/>
            </a:ext>
          </a:extLst>
        </p:spPr>
        <p:txBody>
          <a:bodyPr/>
          <a:lstStyle/>
          <a:p>
            <a:pPr eaLnBrk="1" hangingPunct="1"/>
            <a:endParaRPr lang="en-US" dirty="0">
              <a:latin typeface="Times New Roman" charset="0"/>
              <a:ea typeface="ＭＳ Ｐゴシック" charset="0"/>
              <a:cs typeface="ＭＳ Ｐゴシック"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1"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BE31875-CB46-624B-9875-276F50069C12}" type="slidenum">
              <a:rPr kumimoji="0" lang="en-US" sz="1200" b="0" i="0" u="none" strike="noStrike" kern="1200" cap="none" spc="0" normalizeH="0" baseline="0" noProof="0">
                <a:ln>
                  <a:noFill/>
                </a:ln>
                <a:solidFill>
                  <a:prstClr val="black"/>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Times New Roman" charset="0"/>
              <a:ea typeface="ＭＳ Ｐゴシック" charset="0"/>
            </a:endParaRPr>
          </a:p>
        </p:txBody>
      </p:sp>
      <p:sp>
        <p:nvSpPr>
          <p:cNvPr id="256002" name="Rectangle 2"/>
          <p:cNvSpPr>
            <a:spLocks noGrp="1" noRot="1" noChangeAspect="1" noChangeArrowheads="1" noTextEdit="1"/>
          </p:cNvSpPr>
          <p:nvPr>
            <p:ph type="sldImg"/>
          </p:nvPr>
        </p:nvSpPr>
        <p:spPr>
          <a:xfrm>
            <a:off x="1143000" y="685800"/>
            <a:ext cx="4572000" cy="3429000"/>
          </a:xfrm>
          <a:ln/>
        </p:spPr>
      </p:sp>
      <p:sp>
        <p:nvSpPr>
          <p:cNvPr id="256003" name="Rectangle 3"/>
          <p:cNvSpPr>
            <a:spLocks noGrp="1" noChangeArrowheads="1"/>
          </p:cNvSpPr>
          <p:nvPr>
            <p:ph type="body" idx="1"/>
          </p:nvPr>
        </p:nvSpPr>
        <p:spPr>
          <a:noFill/>
          <a:ln w="9525"/>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89" name="Rectangle 7"/>
          <p:cNvSpPr>
            <a:spLocks noGrp="1" noChangeArrowheads="1"/>
          </p:cNvSpPr>
          <p:nvPr>
            <p:ph type="sldNum" sz="quarter" idx="5"/>
          </p:nvPr>
        </p:nvSpPr>
        <p:spPr>
          <a:noFill/>
          <a:ln w="9525"/>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FF69392-75DD-3644-A553-855E3A89F0D9}"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63</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242690" name="Rectangle 2"/>
          <p:cNvSpPr>
            <a:spLocks noGrp="1" noRot="1" noChangeAspect="1" noChangeArrowheads="1"/>
          </p:cNvSpPr>
          <p:nvPr>
            <p:ph type="sldImg"/>
          </p:nvPr>
        </p:nvSpPr>
        <p:spPr>
          <a:xfrm>
            <a:off x="1143000" y="685800"/>
            <a:ext cx="4572000" cy="3429000"/>
          </a:xfrm>
          <a:solidFill>
            <a:srgbClr val="FFFFFF"/>
          </a:solidFill>
          <a:ln/>
        </p:spPr>
      </p:sp>
      <p:sp>
        <p:nvSpPr>
          <p:cNvPr id="242691"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r>
              <a:rPr lang="en-US" dirty="0">
                <a:latin typeface="+mn-lt"/>
                <a:ea typeface="ＭＳ Ｐゴシック" charset="0"/>
                <a:cs typeface="ＭＳ Ｐゴシック" charset="0"/>
              </a:rPr>
              <a:t>What is the significance of the threefold regions (8)?</a:t>
            </a:r>
          </a:p>
          <a:p>
            <a:pPr eaLnBrk="1" hangingPunct="1"/>
            <a:r>
              <a:rPr lang="en-US" dirty="0">
                <a:latin typeface="+mn-lt"/>
                <a:ea typeface="ＭＳ Ｐゴシック" charset="0"/>
                <a:cs typeface="ＭＳ Ｐゴシック" charset="0"/>
              </a:rPr>
              <a:t>Geographically, they go from the near to the far.</a:t>
            </a:r>
          </a:p>
          <a:p>
            <a:pPr eaLnBrk="1" hangingPunct="1"/>
            <a:r>
              <a:rPr lang="en-US" dirty="0">
                <a:latin typeface="+mn-lt"/>
                <a:ea typeface="ＭＳ Ｐゴシック" charset="0"/>
                <a:cs typeface="ＭＳ Ｐゴシック" charset="0"/>
              </a:rPr>
              <a:t>By size, it begins with a city, goes to regions and then beyond regions.</a:t>
            </a:r>
          </a:p>
          <a:p>
            <a:pPr eaLnBrk="1" hangingPunct="1"/>
            <a:r>
              <a:rPr lang="en-US" dirty="0">
                <a:latin typeface="+mn-lt"/>
                <a:ea typeface="ＭＳ Ｐゴシック" charset="0"/>
                <a:cs typeface="ＭＳ Ｐゴシック" charset="0"/>
              </a:rPr>
              <a:t>Culturally, they begin with the familiar and stretch to the unfamiliar.</a:t>
            </a:r>
          </a:p>
          <a:p>
            <a:pPr eaLnBrk="1" hangingPunct="1"/>
            <a:r>
              <a:rPr lang="en-US" dirty="0">
                <a:latin typeface="+mn-lt"/>
                <a:ea typeface="ＭＳ Ｐゴシック" charset="0"/>
                <a:cs typeface="ＭＳ Ｐゴシック" charset="0"/>
              </a:rPr>
              <a:t>Chronologically, it begins in AD 33 and finishes in AD 62—as well as to today.</a:t>
            </a:r>
          </a:p>
          <a:p>
            <a:pPr eaLnBrk="1" hangingPunct="1"/>
            <a:r>
              <a:rPr lang="en-US" dirty="0">
                <a:latin typeface="+mn-lt"/>
                <a:ea typeface="ＭＳ Ｐゴシック" charset="0"/>
                <a:cs typeface="ＭＳ Ｐゴシック" charset="0"/>
              </a:rPr>
              <a:t>__________</a:t>
            </a:r>
          </a:p>
          <a:p>
            <a:pPr eaLnBrk="1" hangingPunct="1"/>
            <a:r>
              <a:rPr lang="en-US" dirty="0">
                <a:latin typeface="+mn-lt"/>
                <a:ea typeface="ＭＳ Ｐゴシック" charset="0"/>
                <a:cs typeface="ＭＳ Ｐゴシック" charset="0"/>
              </a:rPr>
              <a:t>NS-05-Acts1-2-slides 63, 204</a:t>
            </a:r>
          </a:p>
        </p:txBody>
      </p:sp>
    </p:spTree>
    <p:extLst>
      <p:ext uri="{BB962C8B-B14F-4D97-AF65-F5344CB8AC3E}">
        <p14:creationId xmlns:p14="http://schemas.microsoft.com/office/powerpoint/2010/main" val="50919009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7"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97BE762C-4578-8A47-AA41-B9841BF38FB0}" type="slidenum">
              <a:rPr lang="en-US" sz="1200"/>
              <a:pPr eaLnBrk="1" hangingPunct="1"/>
              <a:t>64</a:t>
            </a:fld>
            <a:endParaRPr lang="en-US" sz="1200"/>
          </a:p>
        </p:txBody>
      </p:sp>
      <p:sp>
        <p:nvSpPr>
          <p:cNvPr id="244738" name="Rectangle 2"/>
          <p:cNvSpPr>
            <a:spLocks noGrp="1" noRot="1" noChangeAspect="1" noChangeArrowheads="1" noTextEdit="1"/>
          </p:cNvSpPr>
          <p:nvPr>
            <p:ph type="sldImg"/>
          </p:nvPr>
        </p:nvSpPr>
        <p:spPr>
          <a:xfrm>
            <a:off x="1143000" y="685800"/>
            <a:ext cx="4572000" cy="3429000"/>
          </a:xfrm>
          <a:ln/>
        </p:spPr>
      </p:sp>
      <p:sp>
        <p:nvSpPr>
          <p:cNvPr id="244739" name="Rectangle 3"/>
          <p:cNvSpPr>
            <a:spLocks noGrp="1" noChangeArrowheads="1"/>
          </p:cNvSpPr>
          <p:nvPr>
            <p:ph type="body" idx="1"/>
          </p:nvPr>
        </p:nvSpPr>
        <p:spPr>
          <a:noFill/>
          <a:ln w="9525"/>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69"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1DDA88B-7E9B-4D46-8290-7B3A8ECE4F40}" type="slidenum">
              <a:rPr kumimoji="0" lang="en-GB"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65</a:t>
            </a:fld>
            <a:endParaRPr kumimoji="0" lang="en-GB"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263170" name="Rectangle 2"/>
          <p:cNvSpPr>
            <a:spLocks noGrp="1" noRot="1" noChangeAspect="1" noChangeArrowheads="1" noTextEdit="1"/>
          </p:cNvSpPr>
          <p:nvPr>
            <p:ph type="sldImg"/>
          </p:nvPr>
        </p:nvSpPr>
        <p:spPr>
          <a:xfrm>
            <a:off x="1143000" y="685800"/>
            <a:ext cx="4572000" cy="3429000"/>
          </a:xfrm>
          <a:ln/>
        </p:spPr>
      </p:sp>
      <p:sp>
        <p:nvSpPr>
          <p:cNvPr id="263171" name="Rectangle 3"/>
          <p:cNvSpPr>
            <a:spLocks noGrp="1" noChangeArrowheads="1"/>
          </p:cNvSpPr>
          <p:nvPr>
            <p:ph type="body" idx="1"/>
          </p:nvPr>
        </p:nvSpPr>
        <p:spPr>
          <a:noFill/>
          <a:ln w="9525"/>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en-US" dirty="0">
              <a:latin typeface="Times New Roman" charset="0"/>
              <a:ea typeface="ＭＳ Ｐゴシック" charset="0"/>
              <a:cs typeface="Times New Roman" charset="0"/>
            </a:endParaRPr>
          </a:p>
        </p:txBody>
      </p:sp>
    </p:spTree>
    <p:extLst>
      <p:ext uri="{BB962C8B-B14F-4D97-AF65-F5344CB8AC3E}">
        <p14:creationId xmlns:p14="http://schemas.microsoft.com/office/powerpoint/2010/main" val="48278643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1"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862E67AA-A2D0-1646-B297-248AA3426ACE}" type="slidenum">
              <a:rPr lang="en-GB" sz="1200">
                <a:solidFill>
                  <a:srgbClr val="000000"/>
                </a:solidFill>
              </a:rPr>
              <a:pPr eaLnBrk="1" hangingPunct="1"/>
              <a:t>66</a:t>
            </a:fld>
            <a:endParaRPr lang="en-GB" sz="1200">
              <a:solidFill>
                <a:srgbClr val="000000"/>
              </a:solidFill>
            </a:endParaRPr>
          </a:p>
        </p:txBody>
      </p:sp>
      <p:sp>
        <p:nvSpPr>
          <p:cNvPr id="240642" name="Rectangle 2"/>
          <p:cNvSpPr>
            <a:spLocks noGrp="1" noRot="1" noChangeAspect="1" noChangeArrowheads="1" noTextEdit="1"/>
          </p:cNvSpPr>
          <p:nvPr>
            <p:ph type="sldImg"/>
          </p:nvPr>
        </p:nvSpPr>
        <p:spPr>
          <a:xfrm>
            <a:off x="1143000" y="685800"/>
            <a:ext cx="4572000" cy="3429000"/>
          </a:xfrm>
          <a:solidFill>
            <a:srgbClr val="FFFFFF"/>
          </a:solidFill>
          <a:ln/>
        </p:spPr>
      </p:sp>
      <p:sp>
        <p:nvSpPr>
          <p:cNvPr id="240643"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Times New Roman"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1"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BE31875-CB46-624B-9875-276F50069C12}" type="slidenum">
              <a:rPr kumimoji="0" lang="en-US" sz="1200" b="0" i="0" u="none" strike="noStrike" kern="1200" cap="none" spc="0" normalizeH="0" baseline="0" noProof="0">
                <a:ln>
                  <a:noFill/>
                </a:ln>
                <a:solidFill>
                  <a:prstClr val="black"/>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67</a:t>
            </a:fld>
            <a:endParaRPr kumimoji="0" lang="en-US" sz="1200" b="0" i="0" u="none" strike="noStrike" kern="1200" cap="none" spc="0" normalizeH="0" baseline="0" noProof="0">
              <a:ln>
                <a:noFill/>
              </a:ln>
              <a:solidFill>
                <a:prstClr val="black"/>
              </a:solidFill>
              <a:effectLst/>
              <a:uLnTx/>
              <a:uFillTx/>
              <a:latin typeface="Times New Roman" charset="0"/>
              <a:ea typeface="ＭＳ Ｐゴシック" charset="0"/>
            </a:endParaRPr>
          </a:p>
        </p:txBody>
      </p:sp>
      <p:sp>
        <p:nvSpPr>
          <p:cNvPr id="256002" name="Rectangle 2"/>
          <p:cNvSpPr>
            <a:spLocks noGrp="1" noRot="1" noChangeAspect="1" noChangeArrowheads="1" noTextEdit="1"/>
          </p:cNvSpPr>
          <p:nvPr>
            <p:ph type="sldImg"/>
          </p:nvPr>
        </p:nvSpPr>
        <p:spPr>
          <a:xfrm>
            <a:off x="1143000" y="685800"/>
            <a:ext cx="4572000" cy="3429000"/>
          </a:xfrm>
          <a:ln/>
        </p:spPr>
      </p:sp>
      <p:sp>
        <p:nvSpPr>
          <p:cNvPr id="256003" name="Rectangle 3"/>
          <p:cNvSpPr>
            <a:spLocks noGrp="1" noChangeArrowheads="1"/>
          </p:cNvSpPr>
          <p:nvPr>
            <p:ph type="body" idx="1"/>
          </p:nvPr>
        </p:nvSpPr>
        <p:spPr>
          <a:noFill/>
          <a:ln w="9525"/>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49"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61756B5A-15F3-0841-9564-2EB556B1C397}" type="slidenum">
              <a:rPr lang="en-US" sz="1200"/>
              <a:pPr eaLnBrk="1" hangingPunct="1"/>
              <a:t>68</a:t>
            </a:fld>
            <a:endParaRPr lang="en-US" sz="1200"/>
          </a:p>
        </p:txBody>
      </p:sp>
      <p:sp>
        <p:nvSpPr>
          <p:cNvPr id="258050" name="Rectangle 2"/>
          <p:cNvSpPr>
            <a:spLocks noGrp="1" noRot="1" noChangeAspect="1" noChangeArrowheads="1" noTextEdit="1"/>
          </p:cNvSpPr>
          <p:nvPr>
            <p:ph type="sldImg"/>
          </p:nvPr>
        </p:nvSpPr>
        <p:spPr>
          <a:xfrm>
            <a:off x="1143000" y="685800"/>
            <a:ext cx="4572000" cy="3429000"/>
          </a:xfrm>
          <a:ln/>
        </p:spPr>
      </p:sp>
      <p:sp>
        <p:nvSpPr>
          <p:cNvPr id="258051" name="Rectangle 3"/>
          <p:cNvSpPr>
            <a:spLocks noGrp="1" noChangeArrowheads="1"/>
          </p:cNvSpPr>
          <p:nvPr>
            <p:ph type="body" idx="1"/>
          </p:nvPr>
        </p:nvSpPr>
        <p:spPr>
          <a:noFill/>
          <a:ln w="9525"/>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7"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C0BF3C6-4404-714A-BAE4-6E25335B26E6}" type="slidenum">
              <a:rPr kumimoji="0" lang="en-US" sz="1200" b="0" i="0" u="none" strike="noStrike" kern="1200" cap="none" spc="0" normalizeH="0" baseline="0" noProof="0">
                <a:ln>
                  <a:noFill/>
                </a:ln>
                <a:solidFill>
                  <a:prstClr val="black"/>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69</a:t>
            </a:fld>
            <a:endParaRPr kumimoji="0" lang="en-US" sz="1200" b="0" i="0" u="none" strike="noStrike" kern="1200" cap="none" spc="0" normalizeH="0" baseline="0" noProof="0">
              <a:ln>
                <a:noFill/>
              </a:ln>
              <a:solidFill>
                <a:prstClr val="black"/>
              </a:solidFill>
              <a:effectLst/>
              <a:uLnTx/>
              <a:uFillTx/>
              <a:latin typeface="Times New Roman" charset="0"/>
              <a:ea typeface="ＭＳ Ｐゴシック" charset="0"/>
            </a:endParaRPr>
          </a:p>
        </p:txBody>
      </p:sp>
      <p:sp>
        <p:nvSpPr>
          <p:cNvPr id="260098" name="Rectangle 2"/>
          <p:cNvSpPr>
            <a:spLocks noGrp="1" noRot="1" noChangeAspect="1" noChangeArrowheads="1" noTextEdit="1"/>
          </p:cNvSpPr>
          <p:nvPr>
            <p:ph type="sldImg"/>
          </p:nvPr>
        </p:nvSpPr>
        <p:spPr>
          <a:xfrm>
            <a:off x="1143000" y="685800"/>
            <a:ext cx="4572000" cy="3429000"/>
          </a:xfrm>
          <a:ln/>
        </p:spPr>
      </p:sp>
      <p:sp>
        <p:nvSpPr>
          <p:cNvPr id="260099" name="Rectangle 3"/>
          <p:cNvSpPr>
            <a:spLocks noGrp="1" noChangeArrowheads="1"/>
          </p:cNvSpPr>
          <p:nvPr>
            <p:ph type="body" idx="1"/>
          </p:nvPr>
        </p:nvSpPr>
        <p:spPr>
          <a:noFill/>
          <a:ln w="9525"/>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1"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862E67AA-A2D0-1646-B297-248AA3426ACE}" type="slidenum">
              <a:rPr lang="en-GB" sz="1200">
                <a:solidFill>
                  <a:srgbClr val="000000"/>
                </a:solidFill>
              </a:rPr>
              <a:pPr eaLnBrk="1" hangingPunct="1"/>
              <a:t>71</a:t>
            </a:fld>
            <a:endParaRPr lang="en-GB" sz="1200">
              <a:solidFill>
                <a:srgbClr val="000000"/>
              </a:solidFill>
            </a:endParaRPr>
          </a:p>
        </p:txBody>
      </p:sp>
      <p:sp>
        <p:nvSpPr>
          <p:cNvPr id="240642" name="Rectangle 2"/>
          <p:cNvSpPr>
            <a:spLocks noGrp="1" noRot="1" noChangeAspect="1" noChangeArrowheads="1" noTextEdit="1"/>
          </p:cNvSpPr>
          <p:nvPr>
            <p:ph type="sldImg"/>
          </p:nvPr>
        </p:nvSpPr>
        <p:spPr>
          <a:xfrm>
            <a:off x="1143000" y="685800"/>
            <a:ext cx="4572000" cy="3429000"/>
          </a:xfrm>
          <a:solidFill>
            <a:srgbClr val="FFFFFF"/>
          </a:solidFill>
          <a:ln/>
        </p:spPr>
      </p:sp>
      <p:sp>
        <p:nvSpPr>
          <p:cNvPr id="240643"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Times New Roman"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89"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FF69392-75DD-3644-A553-855E3A89F0D9}" type="slidenum">
              <a:rPr kumimoji="0" lang="en-US" sz="1200" b="0" i="0" u="none" strike="noStrike" kern="1200" cap="none" spc="0" normalizeH="0" baseline="0" noProof="0">
                <a:ln>
                  <a:noFill/>
                </a:ln>
                <a:solidFill>
                  <a:prstClr val="black"/>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72</a:t>
            </a:fld>
            <a:endParaRPr kumimoji="0" lang="en-US" sz="1200" b="0" i="0" u="none" strike="noStrike" kern="1200" cap="none" spc="0" normalizeH="0" baseline="0" noProof="0">
              <a:ln>
                <a:noFill/>
              </a:ln>
              <a:solidFill>
                <a:prstClr val="black"/>
              </a:solidFill>
              <a:effectLst/>
              <a:uLnTx/>
              <a:uFillTx/>
              <a:latin typeface="Times New Roman" charset="0"/>
              <a:ea typeface="ＭＳ Ｐゴシック" charset="0"/>
            </a:endParaRPr>
          </a:p>
        </p:txBody>
      </p:sp>
      <p:sp>
        <p:nvSpPr>
          <p:cNvPr id="242690" name="Rectangle 2"/>
          <p:cNvSpPr>
            <a:spLocks noGrp="1" noRot="1" noChangeAspect="1" noChangeArrowheads="1"/>
          </p:cNvSpPr>
          <p:nvPr>
            <p:ph type="sldImg"/>
          </p:nvPr>
        </p:nvSpPr>
        <p:spPr>
          <a:xfrm>
            <a:off x="1143000" y="685800"/>
            <a:ext cx="4572000" cy="3429000"/>
          </a:xfrm>
          <a:solidFill>
            <a:srgbClr val="FFFFFF"/>
          </a:solidFill>
          <a:ln/>
        </p:spPr>
      </p:sp>
      <p:sp>
        <p:nvSpPr>
          <p:cNvPr id="242691" name="Rectangle 3"/>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eaLnBrk="1" hangingPunct="1"/>
            <a:endParaRPr lang="en-US" dirty="0">
              <a:latin typeface="Times New Roman" charset="0"/>
              <a:ea typeface="ＭＳ Ｐゴシック" charset="0"/>
              <a:cs typeface="ＭＳ Ｐゴシック"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7"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0281BD57-9B37-044B-B74C-D0F9D60A35CC}" type="slidenum">
              <a:rPr lang="en-GB" sz="1200">
                <a:solidFill>
                  <a:srgbClr val="000000"/>
                </a:solidFill>
              </a:rPr>
              <a:pPr eaLnBrk="1" hangingPunct="1"/>
              <a:t>73</a:t>
            </a:fld>
            <a:endParaRPr lang="en-GB" sz="1200">
              <a:solidFill>
                <a:srgbClr val="000000"/>
              </a:solidFill>
            </a:endParaRPr>
          </a:p>
        </p:txBody>
      </p:sp>
      <p:sp>
        <p:nvSpPr>
          <p:cNvPr id="265218" name="Rectangle 2"/>
          <p:cNvSpPr>
            <a:spLocks noGrp="1" noRot="1" noChangeAspect="1" noChangeArrowheads="1" noTextEdit="1"/>
          </p:cNvSpPr>
          <p:nvPr>
            <p:ph type="sldImg"/>
          </p:nvPr>
        </p:nvSpPr>
        <p:spPr>
          <a:xfrm>
            <a:off x="1143000" y="685800"/>
            <a:ext cx="4572000" cy="3429000"/>
          </a:xfrm>
          <a:solidFill>
            <a:srgbClr val="FFFFFF"/>
          </a:solidFill>
          <a:ln/>
        </p:spPr>
      </p:sp>
      <p:sp>
        <p:nvSpPr>
          <p:cNvPr id="26521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Times New Roman"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69"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02F027D-B642-824E-9215-9D6F02805C41}" type="slidenum">
              <a:rPr kumimoji="0" lang="en-US" sz="1200" b="0" i="0" u="none" strike="noStrike" kern="1200" cap="none" spc="0" normalizeH="0" baseline="0" noProof="0">
                <a:ln>
                  <a:noFill/>
                </a:ln>
                <a:solidFill>
                  <a:prstClr val="black"/>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Times New Roman" charset="0"/>
              <a:ea typeface="ＭＳ Ｐゴシック" charset="0"/>
            </a:endParaRPr>
          </a:p>
        </p:txBody>
      </p:sp>
      <p:sp>
        <p:nvSpPr>
          <p:cNvPr id="211970" name="Rectangle 2"/>
          <p:cNvSpPr>
            <a:spLocks noGrp="1" noRot="1" noChangeAspect="1" noChangeArrowheads="1" noTextEdit="1"/>
          </p:cNvSpPr>
          <p:nvPr>
            <p:ph type="sldImg"/>
          </p:nvPr>
        </p:nvSpPr>
        <p:spPr>
          <a:xfrm>
            <a:off x="1143000" y="685800"/>
            <a:ext cx="4572000" cy="3429000"/>
          </a:xfrm>
          <a:ln/>
        </p:spPr>
      </p:sp>
      <p:sp>
        <p:nvSpPr>
          <p:cNvPr id="211971" name="Rectangle 3"/>
          <p:cNvSpPr>
            <a:spLocks noGrp="1" noChangeArrowheads="1"/>
          </p:cNvSpPr>
          <p:nvPr>
            <p:ph type="body" idx="1"/>
          </p:nvPr>
        </p:nvSpPr>
        <p:spPr>
          <a:noFill/>
          <a:ln w="9525"/>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5"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71AB927A-88D2-0C44-8F31-25DF0C9E8157}" type="slidenum">
              <a:rPr lang="en-GB" sz="1200">
                <a:solidFill>
                  <a:srgbClr val="000000"/>
                </a:solidFill>
              </a:rPr>
              <a:pPr eaLnBrk="1" hangingPunct="1"/>
              <a:t>74</a:t>
            </a:fld>
            <a:endParaRPr lang="en-GB" sz="1200">
              <a:solidFill>
                <a:srgbClr val="000000"/>
              </a:solidFill>
            </a:endParaRPr>
          </a:p>
        </p:txBody>
      </p:sp>
      <p:sp>
        <p:nvSpPr>
          <p:cNvPr id="267266" name="Rectangle 2"/>
          <p:cNvSpPr>
            <a:spLocks noGrp="1" noRot="1" noChangeAspect="1" noChangeArrowheads="1" noTextEdit="1"/>
          </p:cNvSpPr>
          <p:nvPr>
            <p:ph type="sldImg"/>
          </p:nvPr>
        </p:nvSpPr>
        <p:spPr>
          <a:xfrm>
            <a:off x="1143000" y="685800"/>
            <a:ext cx="4572000" cy="3429000"/>
          </a:xfrm>
          <a:solidFill>
            <a:srgbClr val="FFFFFF"/>
          </a:solidFill>
          <a:ln/>
        </p:spPr>
      </p:sp>
      <p:sp>
        <p:nvSpPr>
          <p:cNvPr id="267267"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Times New Roman" charset="0"/>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3"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3AF337B2-36FD-2041-8DE2-9133E16513D7}" type="slidenum">
              <a:rPr lang="en-GB" sz="1200">
                <a:solidFill>
                  <a:srgbClr val="000000"/>
                </a:solidFill>
              </a:rPr>
              <a:pPr eaLnBrk="1" hangingPunct="1"/>
              <a:t>75</a:t>
            </a:fld>
            <a:endParaRPr lang="en-GB" sz="1200">
              <a:solidFill>
                <a:srgbClr val="000000"/>
              </a:solidFill>
            </a:endParaRPr>
          </a:p>
        </p:txBody>
      </p:sp>
      <p:sp>
        <p:nvSpPr>
          <p:cNvPr id="269314" name="Rectangle 2"/>
          <p:cNvSpPr>
            <a:spLocks noGrp="1" noRot="1" noChangeAspect="1" noChangeArrowheads="1" noTextEdit="1"/>
          </p:cNvSpPr>
          <p:nvPr>
            <p:ph type="sldImg"/>
          </p:nvPr>
        </p:nvSpPr>
        <p:spPr>
          <a:xfrm>
            <a:off x="1143000" y="685800"/>
            <a:ext cx="4572000" cy="3429000"/>
          </a:xfrm>
          <a:solidFill>
            <a:srgbClr val="FFFFFF"/>
          </a:solidFill>
          <a:ln/>
        </p:spPr>
      </p:sp>
      <p:sp>
        <p:nvSpPr>
          <p:cNvPr id="269315"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eaLnBrk="1" hangingPunct="1"/>
            <a:endParaRPr lang="en-US">
              <a:latin typeface="Times New Roman" charset="0"/>
              <a:ea typeface="ＭＳ Ｐゴシック" charset="0"/>
              <a:cs typeface="Times New Roman" charset="0"/>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9BFF132-6C85-FB44-845C-71C568F81835}"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76</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308226" name="Rectangle 2"/>
          <p:cNvSpPr>
            <a:spLocks noGrp="1" noRot="1" noChangeAspect="1" noChangeArrowheads="1" noTextEdit="1"/>
          </p:cNvSpPr>
          <p:nvPr>
            <p:ph type="sldImg"/>
          </p:nvPr>
        </p:nvSpPr>
        <p:spPr>
          <a:ln/>
        </p:spPr>
      </p:sp>
      <p:sp>
        <p:nvSpPr>
          <p:cNvPr id="308227"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 uri="{FAA26D3D-D897-4be2-8F04-BA451C77F1D7}">
              <ma14:placeholderFlag xmlns="" xmlns:ma14="http://schemas.microsoft.com/office/mac/drawingml/2011/main" val="1"/>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89" name="Rectangle 1031"/>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A42B89D-0809-4442-BD4C-2B85F80AA94C}"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77</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319490" name="Rectangle 2"/>
          <p:cNvSpPr>
            <a:spLocks noGrp="1" noRot="1" noChangeAspect="1" noChangeArrowheads="1" noTextEdit="1"/>
          </p:cNvSpPr>
          <p:nvPr>
            <p:ph type="sldImg"/>
          </p:nvPr>
        </p:nvSpPr>
        <p:spPr>
          <a:xfrm>
            <a:off x="1143000" y="685800"/>
            <a:ext cx="4572000" cy="3429000"/>
          </a:xfrm>
          <a:ln/>
        </p:spPr>
      </p:sp>
      <p:sp>
        <p:nvSpPr>
          <p:cNvPr id="319491" name="Rectangle 3"/>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 uri="{FAA26D3D-D897-4be2-8F04-BA451C77F1D7}">
              <ma14:placeholderFlag xmlns="" xmlns:ma14="http://schemas.microsoft.com/office/mac/drawingml/2011/main" val="1"/>
            </a:ext>
          </a:extLst>
        </p:spPr>
        <p:txBody>
          <a:bodyPr/>
          <a:lstStyle/>
          <a:p>
            <a:pPr eaLnBrk="1" hangingPunct="1"/>
            <a:r>
              <a:rPr lang="en-US" dirty="0">
                <a:latin typeface="Times New Roman" charset="0"/>
                <a:ea typeface="ＭＳ Ｐゴシック" charset="0"/>
                <a:cs typeface="ＭＳ Ｐゴシック" charset="0"/>
              </a:rPr>
              <a:t>Most scholars accept authorship of both Luke and Acts by Luke.</a:t>
            </a:r>
          </a:p>
          <a:p>
            <a:pPr eaLnBrk="1" hangingPunct="1"/>
            <a:r>
              <a:rPr lang="en-US" dirty="0">
                <a:latin typeface="Times New Roman" charset="0"/>
                <a:ea typeface="ＭＳ Ｐゴシック" charset="0"/>
                <a:cs typeface="ＭＳ Ｐゴシック" charset="0"/>
              </a:rPr>
              <a:t>________</a:t>
            </a:r>
          </a:p>
          <a:p>
            <a:pPr eaLnBrk="1" hangingPunct="1"/>
            <a:r>
              <a:rPr lang="en-US" dirty="0">
                <a:latin typeface="Times New Roman" charset="0"/>
                <a:ea typeface="ＭＳ Ｐゴシック" charset="0"/>
                <a:cs typeface="ＭＳ Ｐゴシック" charset="0"/>
              </a:rPr>
              <a:t>NS-03-Luke1-12—slide 45</a:t>
            </a:r>
          </a:p>
          <a:p>
            <a:pPr eaLnBrk="1" hangingPunct="1"/>
            <a:r>
              <a:rPr lang="en-US" dirty="0">
                <a:latin typeface="Times New Roman" charset="0"/>
                <a:ea typeface="ＭＳ Ｐゴシック" charset="0"/>
                <a:cs typeface="ＭＳ Ｐゴシック" charset="0"/>
              </a:rPr>
              <a:t>NS-04-John1-11—slide 37</a:t>
            </a:r>
          </a:p>
          <a:p>
            <a:pPr eaLnBrk="1" hangingPunct="1"/>
            <a:r>
              <a:rPr lang="en-US" dirty="0">
                <a:latin typeface="Times New Roman" charset="0"/>
                <a:ea typeface="ＭＳ Ｐゴシック" charset="0"/>
                <a:cs typeface="ＭＳ Ｐゴシック" charset="0"/>
              </a:rPr>
              <a:t>NS-05-Acts1-2—slide 77</a:t>
            </a:r>
          </a:p>
        </p:txBody>
      </p:sp>
    </p:spTree>
    <p:extLst>
      <p:ext uri="{BB962C8B-B14F-4D97-AF65-F5344CB8AC3E}">
        <p14:creationId xmlns:p14="http://schemas.microsoft.com/office/powerpoint/2010/main" val="251394222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5"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6260FFA-849F-0441-8F23-9E70687B2CD2}"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78</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277506" name="Rectangle 2"/>
          <p:cNvSpPr>
            <a:spLocks noGrp="1" noRot="1" noChangeAspect="1" noChangeArrowheads="1" noTextEdit="1"/>
          </p:cNvSpPr>
          <p:nvPr>
            <p:ph type="sldImg"/>
          </p:nvPr>
        </p:nvSpPr>
        <p:spPr>
          <a:xfrm>
            <a:off x="1143000" y="685800"/>
            <a:ext cx="4572000" cy="3429000"/>
          </a:xfrm>
          <a:ln/>
        </p:spPr>
      </p:sp>
      <p:sp>
        <p:nvSpPr>
          <p:cNvPr id="277507" name="Rectangle 3"/>
          <p:cNvSpPr>
            <a:spLocks noGrp="1" noChangeArrowheads="1"/>
          </p:cNvSpPr>
          <p:nvPr>
            <p:ph type="body" idx="1"/>
          </p:nvPr>
        </p:nvSpPr>
        <p:spPr>
          <a:noFill/>
          <a:ln w="9525"/>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en-US" dirty="0">
              <a:latin typeface="Times New Roman" charset="0"/>
              <a:ea typeface="ＭＳ Ｐゴシック" charset="0"/>
              <a:cs typeface="ＭＳ Ｐゴシック" charset="0"/>
            </a:endParaRPr>
          </a:p>
          <a:p>
            <a:pPr eaLnBrk="1" hangingPunct="1"/>
            <a:r>
              <a:rPr lang="en-US" dirty="0">
                <a:latin typeface="Times New Roman" charset="0"/>
                <a:ea typeface="ＭＳ Ｐゴシック" charset="0"/>
                <a:cs typeface="ＭＳ Ｐゴシック" charset="0"/>
              </a:rPr>
              <a:t>_________</a:t>
            </a:r>
          </a:p>
          <a:p>
            <a:pPr eaLnBrk="1" hangingPunct="1"/>
            <a:r>
              <a:rPr lang="en-US" dirty="0">
                <a:latin typeface="Times New Roman" charset="0"/>
                <a:ea typeface="ＭＳ Ｐゴシック" charset="0"/>
                <a:cs typeface="ＭＳ Ｐゴシック" charset="0"/>
              </a:rPr>
              <a:t>NC-10-Reliability of Acts-5</a:t>
            </a:r>
          </a:p>
          <a:p>
            <a:pPr eaLnBrk="1" hangingPunct="1"/>
            <a:r>
              <a:rPr lang="en-US" dirty="0">
                <a:latin typeface="Times New Roman" charset="0"/>
                <a:ea typeface="ＭＳ Ｐゴシック" charset="0"/>
                <a:cs typeface="ＭＳ Ｐゴシック" charset="0"/>
              </a:rPr>
              <a:t>NS-05-Acts1-2—78</a:t>
            </a: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7"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E32FD37A-4D2C-1743-8505-F2A7A016806F}" type="slidenum">
              <a:rPr lang="en-US" sz="1200"/>
              <a:pPr eaLnBrk="1" hangingPunct="1"/>
              <a:t>79</a:t>
            </a:fld>
            <a:endParaRPr lang="en-US" sz="1200"/>
          </a:p>
        </p:txBody>
      </p:sp>
      <p:sp>
        <p:nvSpPr>
          <p:cNvPr id="285698" name="Rectangle 2"/>
          <p:cNvSpPr>
            <a:spLocks noGrp="1" noRot="1" noChangeAspect="1" noChangeArrowheads="1" noTextEdit="1"/>
          </p:cNvSpPr>
          <p:nvPr>
            <p:ph type="sldImg"/>
          </p:nvPr>
        </p:nvSpPr>
        <p:spPr>
          <a:xfrm>
            <a:off x="1143000" y="685800"/>
            <a:ext cx="4572000" cy="3429000"/>
          </a:xfrm>
          <a:ln/>
        </p:spPr>
      </p:sp>
      <p:sp>
        <p:nvSpPr>
          <p:cNvPr id="285699" name="Rectangle 3"/>
          <p:cNvSpPr>
            <a:spLocks noGrp="1" noChangeArrowheads="1"/>
          </p:cNvSpPr>
          <p:nvPr>
            <p:ph type="body" idx="1"/>
          </p:nvPr>
        </p:nvSpPr>
        <p:spPr>
          <a:noFill/>
          <a:ln w="9525"/>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5"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DDD109D6-CDCD-A64A-A043-BDEA768D954F}" type="slidenum">
              <a:rPr lang="en-US" sz="1200"/>
              <a:pPr eaLnBrk="1" hangingPunct="1"/>
              <a:t>80</a:t>
            </a:fld>
            <a:endParaRPr lang="en-US" sz="1200"/>
          </a:p>
        </p:txBody>
      </p:sp>
      <p:sp>
        <p:nvSpPr>
          <p:cNvPr id="287746" name="Rectangle 2"/>
          <p:cNvSpPr>
            <a:spLocks noGrp="1" noRot="1" noChangeAspect="1" noChangeArrowheads="1" noTextEdit="1"/>
          </p:cNvSpPr>
          <p:nvPr>
            <p:ph type="sldImg"/>
          </p:nvPr>
        </p:nvSpPr>
        <p:spPr>
          <a:xfrm>
            <a:off x="1143000" y="685800"/>
            <a:ext cx="4572000" cy="3429000"/>
          </a:xfrm>
          <a:ln/>
        </p:spPr>
      </p:sp>
      <p:sp>
        <p:nvSpPr>
          <p:cNvPr id="287747" name="Rectangle 3"/>
          <p:cNvSpPr>
            <a:spLocks noGrp="1" noChangeArrowheads="1"/>
          </p:cNvSpPr>
          <p:nvPr>
            <p:ph type="body" idx="1"/>
          </p:nvPr>
        </p:nvSpPr>
        <p:spPr>
          <a:noFill/>
          <a:ln w="9525"/>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3"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2A0CF7F4-21F4-974E-92D7-2B5084053EFF}" type="slidenum">
              <a:rPr lang="en-US" sz="1200"/>
              <a:pPr eaLnBrk="1" hangingPunct="1"/>
              <a:t>81</a:t>
            </a:fld>
            <a:endParaRPr lang="en-US" sz="1200"/>
          </a:p>
        </p:txBody>
      </p:sp>
      <p:sp>
        <p:nvSpPr>
          <p:cNvPr id="289794" name="Rectangle 2"/>
          <p:cNvSpPr>
            <a:spLocks noGrp="1" noRot="1" noChangeAspect="1" noChangeArrowheads="1" noTextEdit="1"/>
          </p:cNvSpPr>
          <p:nvPr>
            <p:ph type="sldImg"/>
          </p:nvPr>
        </p:nvSpPr>
        <p:spPr>
          <a:xfrm>
            <a:off x="1143000" y="685800"/>
            <a:ext cx="4572000" cy="3429000"/>
          </a:xfrm>
          <a:ln/>
        </p:spPr>
      </p:sp>
      <p:sp>
        <p:nvSpPr>
          <p:cNvPr id="289795" name="Rectangle 3"/>
          <p:cNvSpPr>
            <a:spLocks noGrp="1" noChangeArrowheads="1"/>
          </p:cNvSpPr>
          <p:nvPr>
            <p:ph type="body" idx="1"/>
          </p:nvPr>
        </p:nvSpPr>
        <p:spPr>
          <a:noFill/>
          <a:ln w="9525"/>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DAB0BB-60CE-44C5-BA61-B64D8684FB67}" type="slidenum">
              <a:rPr lang="en-US" smtClean="0">
                <a:solidFill>
                  <a:prstClr val="black"/>
                </a:solidFill>
                <a:latin typeface="Calibri"/>
              </a:rPr>
              <a:pPr/>
              <a:t>104</a:t>
            </a:fld>
            <a:endParaRPr lang="en-US">
              <a:solidFill>
                <a:prstClr val="black"/>
              </a:solidFill>
              <a:latin typeface="Calibri"/>
            </a:endParaRPr>
          </a:p>
        </p:txBody>
      </p:sp>
    </p:spTree>
    <p:extLst>
      <p:ext uri="{BB962C8B-B14F-4D97-AF65-F5344CB8AC3E}">
        <p14:creationId xmlns:p14="http://schemas.microsoft.com/office/powerpoint/2010/main" val="99934318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DAB0BB-60CE-44C5-BA61-B64D8684FB67}" type="slidenum">
              <a:rPr lang="en-US" smtClean="0">
                <a:solidFill>
                  <a:prstClr val="black"/>
                </a:solidFill>
                <a:latin typeface="Calibri"/>
              </a:rPr>
              <a:pPr/>
              <a:t>105</a:t>
            </a:fld>
            <a:endParaRPr lang="en-US">
              <a:solidFill>
                <a:prstClr val="black"/>
              </a:solidFill>
              <a:latin typeface="Calibri"/>
            </a:endParaRPr>
          </a:p>
        </p:txBody>
      </p:sp>
    </p:spTree>
    <p:extLst>
      <p:ext uri="{BB962C8B-B14F-4D97-AF65-F5344CB8AC3E}">
        <p14:creationId xmlns:p14="http://schemas.microsoft.com/office/powerpoint/2010/main" val="12693764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4A28C9AB-5814-BA4F-84A6-C6DECF72119E}"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56322" name="Rectangle 1026"/>
          <p:cNvSpPr>
            <a:spLocks noGrp="1" noRot="1" noChangeAspect="1" noChangeArrowheads="1"/>
          </p:cNvSpPr>
          <p:nvPr>
            <p:ph type="sldImg"/>
          </p:nvPr>
        </p:nvSpPr>
        <p:spPr>
          <a:solidFill>
            <a:srgbClr val="FFFFFF"/>
          </a:solidFill>
          <a:ln/>
        </p:spPr>
      </p:sp>
      <p:sp>
        <p:nvSpPr>
          <p:cNvPr id="56323"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cs typeface="ＭＳ Ｐゴシック" charset="0"/>
            </a:endParaRPr>
          </a:p>
        </p:txBody>
      </p:sp>
    </p:spTree>
    <p:extLst>
      <p:ext uri="{BB962C8B-B14F-4D97-AF65-F5344CB8AC3E}">
        <p14:creationId xmlns:p14="http://schemas.microsoft.com/office/powerpoint/2010/main" val="108135516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953B4-A8AC-8327-4F3E-3D071A258C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61B828-E8B1-D722-8FCA-1C4A0B2B86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C55A5F-47A0-ECE6-9EBE-06BA98AB21D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3D452D9-BEFD-160D-BF96-C1BAB1C661A8}"/>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8DAB0BB-60CE-44C5-BA61-B64D8684FB67}" type="slidenum">
              <a:rPr kumimoji="0" lang="en-US" sz="1200" b="0" i="0" u="none" strike="noStrike" kern="1200" cap="none" spc="0" normalizeH="0" baseline="0" noProof="0" smtClean="0">
                <a:ln>
                  <a:noFill/>
                </a:ln>
                <a:solidFill>
                  <a:prstClr val="black"/>
                </a:solidFill>
                <a:effectLst/>
                <a:uLnTx/>
                <a:uFillTx/>
                <a:latin typeface="Calibri"/>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106</a:t>
            </a:fld>
            <a:endParaRPr kumimoji="0" lang="en-US" sz="1200" b="0" i="0" u="none" strike="noStrike" kern="1200" cap="none" spc="0" normalizeH="0" baseline="0" noProof="0">
              <a:ln>
                <a:noFill/>
              </a:ln>
              <a:solidFill>
                <a:prstClr val="black"/>
              </a:solidFill>
              <a:effectLst/>
              <a:uLnTx/>
              <a:uFillTx/>
              <a:latin typeface="Calibri"/>
              <a:ea typeface="ＭＳ Ｐゴシック" charset="0"/>
            </a:endParaRPr>
          </a:p>
        </p:txBody>
      </p:sp>
    </p:spTree>
    <p:extLst>
      <p:ext uri="{BB962C8B-B14F-4D97-AF65-F5344CB8AC3E}">
        <p14:creationId xmlns:p14="http://schemas.microsoft.com/office/powerpoint/2010/main" val="334252805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9F06EC-3F25-CFF9-8141-B187FDF471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EE1BCC-0B78-06C7-5A64-48A9C31AB5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680EB9-05C1-F70F-2B7C-B8B0C7AD068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924A4C-4B4F-33B9-CE45-59755582F841}"/>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8DAB0BB-60CE-44C5-BA61-B64D8684FB67}" type="slidenum">
              <a:rPr kumimoji="0" lang="en-US" sz="1200" b="0" i="0" u="none" strike="noStrike" kern="1200" cap="none" spc="0" normalizeH="0" baseline="0" noProof="0" smtClean="0">
                <a:ln>
                  <a:noFill/>
                </a:ln>
                <a:solidFill>
                  <a:prstClr val="black"/>
                </a:solidFill>
                <a:effectLst/>
                <a:uLnTx/>
                <a:uFillTx/>
                <a:latin typeface="Calibri"/>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107</a:t>
            </a:fld>
            <a:endParaRPr kumimoji="0" lang="en-US" sz="1200" b="0" i="0" u="none" strike="noStrike" kern="1200" cap="none" spc="0" normalizeH="0" baseline="0" noProof="0">
              <a:ln>
                <a:noFill/>
              </a:ln>
              <a:solidFill>
                <a:prstClr val="black"/>
              </a:solidFill>
              <a:effectLst/>
              <a:uLnTx/>
              <a:uFillTx/>
              <a:latin typeface="Calibri"/>
              <a:ea typeface="ＭＳ Ｐゴシック" charset="0"/>
            </a:endParaRPr>
          </a:p>
        </p:txBody>
      </p:sp>
    </p:spTree>
    <p:extLst>
      <p:ext uri="{BB962C8B-B14F-4D97-AF65-F5344CB8AC3E}">
        <p14:creationId xmlns:p14="http://schemas.microsoft.com/office/powerpoint/2010/main" val="394715003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22AC7D-A5FC-FE94-3821-E0D5E9523C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45C3AB-E77D-D969-0A9B-2822F0C648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6135B3-3344-8D15-1AB1-BE9293ACB2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8E80230-1227-398C-5D5A-A0C780EE3941}"/>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8DAB0BB-60CE-44C5-BA61-B64D8684FB67}" type="slidenum">
              <a:rPr kumimoji="0" lang="en-US" sz="1200" b="0" i="0" u="none" strike="noStrike" kern="1200" cap="none" spc="0" normalizeH="0" baseline="0" noProof="0" smtClean="0">
                <a:ln>
                  <a:noFill/>
                </a:ln>
                <a:solidFill>
                  <a:prstClr val="black"/>
                </a:solidFill>
                <a:effectLst/>
                <a:uLnTx/>
                <a:uFillTx/>
                <a:latin typeface="Calibri"/>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108</a:t>
            </a:fld>
            <a:endParaRPr kumimoji="0" lang="en-US" sz="1200" b="0" i="0" u="none" strike="noStrike" kern="1200" cap="none" spc="0" normalizeH="0" baseline="0" noProof="0">
              <a:ln>
                <a:noFill/>
              </a:ln>
              <a:solidFill>
                <a:prstClr val="black"/>
              </a:solidFill>
              <a:effectLst/>
              <a:uLnTx/>
              <a:uFillTx/>
              <a:latin typeface="Calibri"/>
              <a:ea typeface="ＭＳ Ｐゴシック" charset="0"/>
            </a:endParaRPr>
          </a:p>
        </p:txBody>
      </p:sp>
    </p:spTree>
    <p:extLst>
      <p:ext uri="{BB962C8B-B14F-4D97-AF65-F5344CB8AC3E}">
        <p14:creationId xmlns:p14="http://schemas.microsoft.com/office/powerpoint/2010/main" val="183176112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DAB0BB-60CE-44C5-BA61-B64D8684FB67}" type="slidenum">
              <a:rPr lang="en-US" smtClean="0">
                <a:solidFill>
                  <a:prstClr val="black"/>
                </a:solidFill>
                <a:latin typeface="Calibri"/>
              </a:rPr>
              <a:pPr/>
              <a:t>109</a:t>
            </a:fld>
            <a:endParaRPr lang="en-US">
              <a:solidFill>
                <a:prstClr val="black"/>
              </a:solidFill>
              <a:latin typeface="Calibri"/>
            </a:endParaRPr>
          </a:p>
        </p:txBody>
      </p:sp>
    </p:spTree>
    <p:extLst>
      <p:ext uri="{BB962C8B-B14F-4D97-AF65-F5344CB8AC3E}">
        <p14:creationId xmlns:p14="http://schemas.microsoft.com/office/powerpoint/2010/main" val="58765797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4A28C9AB-5814-BA4F-84A6-C6DECF72119E}"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152</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56322" name="Rectangle 1026"/>
          <p:cNvSpPr>
            <a:spLocks noGrp="1" noRot="1" noChangeAspect="1" noChangeArrowheads="1"/>
          </p:cNvSpPr>
          <p:nvPr>
            <p:ph type="sldImg"/>
          </p:nvPr>
        </p:nvSpPr>
        <p:spPr>
          <a:solidFill>
            <a:srgbClr val="FFFFFF"/>
          </a:solidFill>
          <a:ln/>
        </p:spPr>
      </p:sp>
      <p:sp>
        <p:nvSpPr>
          <p:cNvPr id="56323"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endParaRPr lang="en-US">
              <a:cs typeface="ＭＳ Ｐゴシック" charset="0"/>
            </a:endParaRPr>
          </a:p>
        </p:txBody>
      </p:sp>
    </p:spTree>
    <p:extLst>
      <p:ext uri="{BB962C8B-B14F-4D97-AF65-F5344CB8AC3E}">
        <p14:creationId xmlns:p14="http://schemas.microsoft.com/office/powerpoint/2010/main" val="108135516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3" name="Rectangle 7"/>
          <p:cNvSpPr>
            <a:spLocks noGrp="1" noChangeArrowheads="1"/>
          </p:cNvSpPr>
          <p:nvPr>
            <p:ph type="sldNum" sz="quarter" idx="5"/>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DBB0038D-F65F-6D4D-B63B-BC2A7ED7CF7B}" type="slidenum">
              <a:rPr lang="en-US" sz="1200">
                <a:solidFill>
                  <a:prstClr val="black"/>
                </a:solidFill>
              </a:rPr>
              <a:pPr eaLnBrk="1" hangingPunct="1"/>
              <a:t>153</a:t>
            </a:fld>
            <a:endParaRPr lang="en-US" sz="1200">
              <a:solidFill>
                <a:prstClr val="black"/>
              </a:solidFill>
            </a:endParaRPr>
          </a:p>
        </p:txBody>
      </p:sp>
      <p:sp>
        <p:nvSpPr>
          <p:cNvPr id="218114" name="Rectangle 2"/>
          <p:cNvSpPr>
            <a:spLocks noGrp="1" noRot="1" noChangeAspect="1" noChangeArrowheads="1" noTextEdit="1"/>
          </p:cNvSpPr>
          <p:nvPr>
            <p:ph type="sldImg"/>
          </p:nvPr>
        </p:nvSpPr>
        <p:spPr>
          <a:xfrm>
            <a:off x="1143000" y="685800"/>
            <a:ext cx="4572000" cy="3429000"/>
          </a:xfrm>
          <a:ln/>
        </p:spPr>
      </p:sp>
      <p:sp>
        <p:nvSpPr>
          <p:cNvPr id="218115" name="Rectangle 3"/>
          <p:cNvSpPr>
            <a:spLocks noGrp="1" noChangeArrowheads="1"/>
          </p:cNvSpPr>
          <p:nvPr>
            <p:ph type="body" idx="1"/>
          </p:nvPr>
        </p:nvSpPr>
        <p:spPr>
          <a:noFill/>
          <a:ln w="9525"/>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154</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algn="r" rtl="1"/>
            <a:r>
              <a:rPr lang="ar-SA" sz="1200" kern="1200" dirty="0">
                <a:solidFill>
                  <a:schemeClr val="tx1"/>
                </a:solidFill>
                <a:effectLst/>
                <a:latin typeface="Times New Roman" pitchFamily="-110" charset="0"/>
                <a:ea typeface="ＭＳ Ｐゴシック" pitchFamily="-108" charset="-128"/>
                <a:cs typeface="ＭＳ Ｐゴシック" pitchFamily="-108" charset="-128"/>
              </a:rPr>
              <a:t>ليس من الصعب أن تشهد على ما رأيته - </a:t>
            </a:r>
          </a:p>
        </p:txBody>
      </p:sp>
    </p:spTree>
    <p:extLst>
      <p:ext uri="{BB962C8B-B14F-4D97-AF65-F5344CB8AC3E}">
        <p14:creationId xmlns:p14="http://schemas.microsoft.com/office/powerpoint/2010/main" val="172751432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155</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algn="r" rtl="1"/>
            <a:r>
              <a:rPr lang="ar-SA" sz="1200" kern="1200" dirty="0">
                <a:solidFill>
                  <a:schemeClr val="tx1"/>
                </a:solidFill>
                <a:effectLst/>
                <a:latin typeface="Times New Roman" pitchFamily="-110" charset="0"/>
                <a:ea typeface="ＭＳ Ｐゴシック" pitchFamily="-108" charset="-128"/>
                <a:cs typeface="ＭＳ Ｐゴシック" pitchFamily="-108" charset="-128"/>
              </a:rPr>
              <a:t>ليس من الصعب أن تشهد على ما رأيته - </a:t>
            </a:r>
          </a:p>
        </p:txBody>
      </p:sp>
    </p:spTree>
    <p:extLst>
      <p:ext uri="{BB962C8B-B14F-4D97-AF65-F5344CB8AC3E}">
        <p14:creationId xmlns:p14="http://schemas.microsoft.com/office/powerpoint/2010/main" val="172751432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156</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algn="r" rtl="1"/>
            <a:r>
              <a:rPr lang="ar-JO" sz="1200" b="1" kern="1200" dirty="0">
                <a:solidFill>
                  <a:schemeClr val="tx1"/>
                </a:solidFill>
                <a:effectLst/>
                <a:latin typeface="Arial" panose="020B0604020202020204" pitchFamily="34" charset="0"/>
                <a:ea typeface="ＭＳ Ｐゴシック" pitchFamily="-108" charset="-128"/>
                <a:cs typeface="Arial" panose="020B0604020202020204" pitchFamily="34" charset="0"/>
              </a:rPr>
              <a:t>-- ومع ذلك، في كثير من الأحيان لا نشعر بهذه الطريقة في الشهادة ليسوع. </a:t>
            </a: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7983340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66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FD82E2F2-4A23-ED44-A61B-0A311FD3904F}" type="slidenum">
              <a:rPr kumimoji="0" lang="en-US" sz="1200" b="1" u="none" strike="noStrike" kern="1200" cap="none" spc="0" normalizeH="0" baseline="0" noProof="0">
                <a:ln>
                  <a:noFill/>
                </a:ln>
                <a:solidFill>
                  <a:srgbClr val="000000"/>
                </a:solidFill>
                <a:effectLst/>
                <a:uLnTx/>
                <a:uFillTx/>
                <a:latin typeface="Arial" panose="020B0604020202020204" pitchFamily="34" charset="0"/>
                <a:ea typeface="ＭＳ Ｐゴシック" charset="0"/>
              </a:rPr>
              <a:pPr marL="0" marR="0" lvl="0" indent="0" algn="r" defTabSz="914400" rtl="0" eaLnBrk="0" fontAlgn="base" latinLnBrk="0" hangingPunct="0">
                <a:lnSpc>
                  <a:spcPct val="100000"/>
                </a:lnSpc>
                <a:spcBef>
                  <a:spcPct val="0"/>
                </a:spcBef>
                <a:spcAft>
                  <a:spcPct val="0"/>
                </a:spcAft>
                <a:buClrTx/>
                <a:buSzTx/>
                <a:buFontTx/>
                <a:buNone/>
                <a:tabLst/>
                <a:defRPr/>
              </a:pPr>
              <a:t>157</a:t>
            </a:fld>
            <a:endParaRPr kumimoji="0" lang="en-US" sz="12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endParaRPr>
          </a:p>
        </p:txBody>
      </p:sp>
      <p:sp>
        <p:nvSpPr>
          <p:cNvPr id="369666" name="Rectangle 2"/>
          <p:cNvSpPr>
            <a:spLocks noGrp="1" noRot="1" noChangeAspect="1" noChangeArrowheads="1"/>
          </p:cNvSpPr>
          <p:nvPr>
            <p:ph type="sldImg"/>
          </p:nvPr>
        </p:nvSpPr>
        <p:spPr>
          <a:solidFill>
            <a:srgbClr val="FFFFFF"/>
          </a:solidFill>
          <a:ln/>
        </p:spPr>
      </p:sp>
      <p:sp>
        <p:nvSpPr>
          <p:cNvPr id="369667"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algn="r" rtl="1" eaLnBrk="1" hangingPunct="1"/>
            <a:r>
              <a:rPr lang="en-US" sz="1200" b="1" kern="1200" dirty="0">
                <a:solidFill>
                  <a:schemeClr val="tx1"/>
                </a:solidFill>
                <a:effectLst/>
                <a:latin typeface="Arial" panose="020B0604020202020204" pitchFamily="34" charset="0"/>
                <a:ea typeface="ＭＳ Ｐゴシック" pitchFamily="-108" charset="-128"/>
                <a:cs typeface="Arial" panose="020B0604020202020204" pitchFamily="34" charset="0"/>
              </a:rPr>
              <a:t>__ </a:t>
            </a:r>
            <a:r>
              <a:rPr lang="ar-JO" sz="1200" b="1" kern="1200" dirty="0">
                <a:solidFill>
                  <a:schemeClr val="tx1"/>
                </a:solidFill>
                <a:effectLst/>
                <a:latin typeface="Arial" panose="020B0604020202020204" pitchFamily="34" charset="0"/>
                <a:ea typeface="ＭＳ Ｐゴシック" pitchFamily="-108" charset="-128"/>
                <a:cs typeface="Arial" panose="020B0604020202020204" pitchFamily="34" charset="0"/>
              </a:rPr>
              <a:t>أم أن هذا أنت بدلاً من ذلك.</a:t>
            </a:r>
            <a:endParaRPr lang="en-US" b="1" dirty="0">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5218699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algn="r" rtl="1"/>
            <a:r>
              <a:rPr lang="ar-SA" sz="1200" kern="1200" dirty="0">
                <a:solidFill>
                  <a:schemeClr val="tx1"/>
                </a:solidFill>
                <a:effectLst/>
                <a:latin typeface="Times New Roman" pitchFamily="-110" charset="0"/>
                <a:ea typeface="ＭＳ Ｐゴシック" pitchFamily="-108" charset="-128"/>
                <a:cs typeface="ＭＳ Ｐゴシック" pitchFamily="-108" charset="-128"/>
              </a:rPr>
              <a:t>ليس من الصعب أن تشهد على ما رأيته - </a:t>
            </a:r>
          </a:p>
        </p:txBody>
      </p:sp>
    </p:spTree>
    <p:extLst>
      <p:ext uri="{BB962C8B-B14F-4D97-AF65-F5344CB8AC3E}">
        <p14:creationId xmlns:p14="http://schemas.microsoft.com/office/powerpoint/2010/main" val="172751432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158</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algn="r" rtl="1"/>
            <a:r>
              <a:rPr lang="ar-JO" sz="1200" b="1" kern="1200" dirty="0">
                <a:solidFill>
                  <a:schemeClr val="tx1"/>
                </a:solidFill>
                <a:effectLst/>
                <a:latin typeface="Arial" panose="020B0604020202020204" pitchFamily="34" charset="0"/>
                <a:ea typeface="ＭＳ Ｐゴシック" pitchFamily="-108" charset="-128"/>
                <a:cs typeface="Arial" panose="020B0604020202020204" pitchFamily="34" charset="0"/>
              </a:rPr>
              <a:t>البعض منا يخشون الشهادة لأننا نعتقد أننا يجب أن نكون بيلي غراهام.</a:t>
            </a: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2214751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159</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algn="r" rtl="1"/>
            <a:r>
              <a:rPr lang="ar-JO" sz="1200" b="1" kern="1200" dirty="0">
                <a:solidFill>
                  <a:schemeClr val="tx1"/>
                </a:solidFill>
                <a:effectLst/>
                <a:latin typeface="Arial" panose="020B0604020202020204" pitchFamily="34" charset="0"/>
                <a:ea typeface="ＭＳ Ｐゴシック" pitchFamily="-108" charset="-128"/>
                <a:cs typeface="Arial" panose="020B0604020202020204" pitchFamily="34" charset="0"/>
              </a:rPr>
              <a:t>يفكر آخرون بطرق غير فعالة للشهادة.</a:t>
            </a: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9322018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160</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algn="r" rtl="1"/>
            <a:r>
              <a:rPr lang="ar-JO" sz="1200" b="1" kern="1200" dirty="0">
                <a:solidFill>
                  <a:schemeClr val="tx1"/>
                </a:solidFill>
                <a:effectLst/>
                <a:latin typeface="Arial" panose="020B0604020202020204" pitchFamily="34" charset="0"/>
                <a:ea typeface="+mn-ea"/>
                <a:cs typeface="Arial" panose="020B0604020202020204" pitchFamily="34" charset="0"/>
              </a:rPr>
              <a:t>ماذا تفعل عندما تشهد ما فعله يسوع في حياتك؟</a:t>
            </a: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5908832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161</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162</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algn="r" rtl="1"/>
            <a:r>
              <a:rPr lang="ar-SA" b="1" dirty="0">
                <a:latin typeface="Arial" panose="020B0604020202020204" pitchFamily="34" charset="0"/>
                <a:cs typeface="Arial" panose="020B0604020202020204" pitchFamily="34" charset="0"/>
              </a:rPr>
              <a:t>سنرى اليوم ثلاثة أسباب يجب أن نشهد</a:t>
            </a:r>
            <a:r>
              <a:rPr lang="ar-SA" b="1" baseline="0" dirty="0">
                <a:latin typeface="Arial" panose="020B0604020202020204" pitchFamily="34" charset="0"/>
                <a:cs typeface="Arial" panose="020B0604020202020204" pitchFamily="34" charset="0"/>
              </a:rPr>
              <a:t> بها عن</a:t>
            </a:r>
            <a:r>
              <a:rPr lang="ar-SA" b="1" dirty="0">
                <a:latin typeface="Arial" panose="020B0604020202020204" pitchFamily="34" charset="0"/>
                <a:cs typeface="Arial" panose="020B0604020202020204" pitchFamily="34" charset="0"/>
              </a:rPr>
              <a:t> يسوع.</a:t>
            </a:r>
          </a:p>
          <a:p>
            <a:pPr algn="r" rtl="1"/>
            <a:r>
              <a:rPr lang="ar-SA" b="1" dirty="0">
                <a:latin typeface="Arial" panose="020B0604020202020204" pitchFamily="34" charset="0"/>
                <a:cs typeface="Arial" panose="020B0604020202020204" pitchFamily="34" charset="0"/>
              </a:rPr>
              <a:t> كل منها هو في الواقع مرحلة من النمو</a:t>
            </a:r>
          </a:p>
          <a:p>
            <a:pPr algn="r" rtl="1"/>
            <a:r>
              <a:rPr lang="ar-SA" b="1" dirty="0">
                <a:latin typeface="Arial" panose="020B0604020202020204" pitchFamily="34" charset="0"/>
                <a:cs typeface="Arial" panose="020B0604020202020204" pitchFamily="34" charset="0"/>
              </a:rPr>
              <a:t>.سنقوم بمسح كتاب أعمال الرسل بالكامل.</a:t>
            </a:r>
          </a:p>
          <a:p>
            <a:pPr algn="r" rtl="1"/>
            <a:r>
              <a:rPr lang="ar-SA" b="1" dirty="0">
                <a:latin typeface="Arial" panose="020B0604020202020204" pitchFamily="34" charset="0"/>
                <a:cs typeface="Arial" panose="020B0604020202020204" pitchFamily="34" charset="0"/>
              </a:rPr>
              <a:t>(نعود إلى سؤالنا: لماذا نشهد؟)</a:t>
            </a: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1109656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163</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cs typeface="ＭＳ Ｐゴシック" charset="0"/>
            </a:endParaRPr>
          </a:p>
        </p:txBody>
      </p:sp>
    </p:spTree>
    <p:extLst>
      <p:ext uri="{BB962C8B-B14F-4D97-AF65-F5344CB8AC3E}">
        <p14:creationId xmlns:p14="http://schemas.microsoft.com/office/powerpoint/2010/main" val="1318838655"/>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9BFF132-6C85-FB44-845C-71C568F81835}" type="slidenum">
              <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164</a:t>
            </a:fld>
            <a:endParaRPr kumimoji="0" lang="en-US" sz="12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308226" name="Rectangle 2"/>
          <p:cNvSpPr>
            <a:spLocks noGrp="1" noRot="1" noChangeAspect="1" noChangeArrowheads="1" noTextEdit="1"/>
          </p:cNvSpPr>
          <p:nvPr>
            <p:ph type="sldImg"/>
          </p:nvPr>
        </p:nvSpPr>
        <p:spPr>
          <a:ln/>
        </p:spPr>
      </p:sp>
      <p:sp>
        <p:nvSpPr>
          <p:cNvPr id="308227"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sq">
                <a:solidFill>
                  <a:srgbClr val="000000"/>
                </a:solidFill>
                <a:miter lim="800000"/>
                <a:headEnd type="none" w="sm" len="sm"/>
                <a:tailEnd type="none" w="sm" len="sm"/>
              </a14:hiddenLine>
            </a:ext>
            <a:ext uri="{FAA26D3D-D897-4be2-8F04-BA451C77F1D7}">
              <ma14:placeholderFlag xmlns="" xmlns:ma14="http://schemas.microsoft.com/office/mac/drawingml/2011/main" val="1"/>
            </a:ext>
          </a:extLst>
        </p:spPr>
        <p:txBody>
          <a:bodyPr/>
          <a:lstStyle/>
          <a:p>
            <a:pPr eaLnBrk="1" hangingPunct="1"/>
            <a:endParaRPr lang="en-US">
              <a:latin typeface="Times New Roman" charset="0"/>
              <a:ea typeface="ＭＳ Ｐゴシック" charset="0"/>
              <a:cs typeface="ＭＳ Ｐゴシック" charset="0"/>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r" rtl="1">
              <a:lnSpc>
                <a:spcPct val="107000"/>
              </a:lnSpc>
              <a:spcBef>
                <a:spcPts val="0"/>
              </a:spcBef>
              <a:spcAft>
                <a:spcPts val="800"/>
              </a:spcAft>
            </a:pPr>
            <a:r>
              <a:rPr lang="ar-JO" sz="1200" dirty="0">
                <a:effectLst/>
                <a:latin typeface="Calibri" panose="020F0502020204030204" pitchFamily="34" charset="0"/>
                <a:ea typeface="Calibri" panose="020F0502020204030204" pitchFamily="34" charset="0"/>
                <a:cs typeface="Arial" panose="020B0604020202020204" pitchFamily="34" charset="0"/>
              </a:rPr>
              <a:t>في الوقت الذي كتب فيه بولس الرسول رسالته إلى أهل رومية، كان قد رأى حركة زرع الكنيسة تصل إلى الجزء الشرقي من الإمبراطوريَّة! وقد نوّه عن ذلك في رومية 15. </a:t>
            </a:r>
            <a:endParaRPr lang="en-US" sz="1200" dirty="0">
              <a:effectLst/>
              <a:latin typeface="Calibri" panose="020F0502020204030204" pitchFamily="34" charset="0"/>
              <a:ea typeface="Calibri" panose="020F0502020204030204" pitchFamily="34" charset="0"/>
              <a:cs typeface="Arial" panose="020B0604020202020204" pitchFamily="34" charset="0"/>
            </a:endParaRPr>
          </a:p>
          <a:p>
            <a:pPr eaLnBrk="1" hangingPunct="1"/>
            <a:endParaRPr lang="en-US" b="0" dirty="0">
              <a:latin typeface="Times" charset="0"/>
              <a:ea typeface="ＭＳ Ｐゴシック" charset="0"/>
              <a:cs typeface="ＭＳ Ｐゴシック" charset="0"/>
            </a:endParaRPr>
          </a:p>
          <a:p>
            <a:pPr>
              <a:defRPr/>
            </a:pPr>
            <a:r>
              <a:rPr lang="en-US" dirty="0">
                <a:latin typeface="+mn-lt"/>
                <a:ea typeface="+mn-ea"/>
                <a:cs typeface="+mn-cs"/>
              </a:rPr>
              <a:t>We may suppose that it takes a long time for heresies to develop, but the New Testament teaches otherwise.  Within a generation of Christ</a:t>
            </a:r>
            <a:r>
              <a:rPr lang="fr-FR" dirty="0">
                <a:latin typeface="+mn-lt"/>
                <a:ea typeface="+mn-ea"/>
                <a:cs typeface="+mn-cs"/>
              </a:rPr>
              <a:t>'</a:t>
            </a:r>
            <a:r>
              <a:rPr lang="en-US" dirty="0">
                <a:latin typeface="+mn-lt"/>
                <a:ea typeface="+mn-ea"/>
                <a:cs typeface="+mn-cs"/>
              </a:rPr>
              <a:t>s life, many false systems developed.  Paul writes in the AD 60s just prior to his beheading that many had fallen into the snare of deceptive teaching</a:t>
            </a:r>
            <a:r>
              <a:rPr lang="en-SG" dirty="0">
                <a:latin typeface="+mn-lt"/>
                <a:ea typeface="+mn-ea"/>
                <a:cs typeface="+mn-cs"/>
              </a:rPr>
              <a:t>.</a:t>
            </a:r>
          </a:p>
          <a:p>
            <a:endParaRPr lang="en-US" dirty="0"/>
          </a:p>
          <a:p>
            <a:r>
              <a:rPr lang="en-US" dirty="0"/>
              <a:t>Yet nearly all of Paul's writings responded to a heresy. This means that he took false doctrine seriously, in contrast to the church or our day in many circumstances.</a:t>
            </a:r>
          </a:p>
          <a:p>
            <a:r>
              <a:rPr lang="en-US" dirty="0"/>
              <a:t> </a:t>
            </a:r>
          </a:p>
          <a:p>
            <a:r>
              <a:rPr lang="en-US" dirty="0"/>
              <a:t>Paul wrote while traveling, imprisoned, or to key leaders—and most of these writings addressed false teachers who followed up his work, causing confusion among the saints.</a:t>
            </a:r>
          </a:p>
          <a:p>
            <a:pPr marL="0" indent="0">
              <a:buFont typeface="Arial" panose="020B0604020202020204" pitchFamily="34" charset="0"/>
              <a:buNone/>
            </a:pPr>
            <a:r>
              <a:rPr lang="en-US" dirty="0"/>
              <a:t>_______________</a:t>
            </a:r>
          </a:p>
          <a:p>
            <a:pPr marL="0" indent="0">
              <a:buFont typeface="Arial" panose="020B0604020202020204" pitchFamily="34" charset="0"/>
              <a:buNone/>
            </a:pPr>
            <a:r>
              <a:rPr lang="en-US" dirty="0"/>
              <a:t>Common-493</a:t>
            </a:r>
          </a:p>
          <a:p>
            <a:pPr marL="0" indent="0">
              <a:buFont typeface="Arial" panose="020B0604020202020204" pitchFamily="34" charset="0"/>
              <a:buNone/>
            </a:pPr>
            <a:r>
              <a:rPr lang="en-US" dirty="0"/>
              <a:t>NS-00-Syllabus-69</a:t>
            </a:r>
          </a:p>
          <a:p>
            <a:pPr marL="0" indent="0">
              <a:buFont typeface="Arial" panose="020B0604020202020204" pitchFamily="34" charset="0"/>
              <a:buNone/>
            </a:pPr>
            <a:r>
              <a:rPr lang="en-US" dirty="0"/>
              <a:t>NS-00-NT Introduction-97</a:t>
            </a:r>
          </a:p>
          <a:p>
            <a:pPr eaLnBrk="1" hangingPunct="1">
              <a:spcBef>
                <a:spcPct val="0"/>
              </a:spcBef>
            </a:pPr>
            <a:r>
              <a:rPr lang="en-US" b="0" dirty="0">
                <a:latin typeface="Arial" charset="0"/>
                <a:ea typeface="ＭＳ Ｐゴシック" charset="0"/>
                <a:cs typeface="ＭＳ Ｐゴシック" charset="0"/>
              </a:rPr>
              <a:t>NS-03-Luke1-12-slide 65</a:t>
            </a:r>
          </a:p>
          <a:p>
            <a:pPr eaLnBrk="1" hangingPunct="1">
              <a:spcBef>
                <a:spcPct val="0"/>
              </a:spcBef>
            </a:pPr>
            <a:r>
              <a:rPr lang="en-US" b="0" dirty="0">
                <a:latin typeface="Arial" charset="0"/>
                <a:ea typeface="ＭＳ Ｐゴシック" charset="0"/>
                <a:cs typeface="ＭＳ Ｐゴシック" charset="0"/>
              </a:rPr>
              <a:t>NS-05-Acts1-2—slide 166</a:t>
            </a:r>
          </a:p>
          <a:p>
            <a:pPr eaLnBrk="1" hangingPunct="1">
              <a:spcBef>
                <a:spcPct val="0"/>
              </a:spcBef>
            </a:pPr>
            <a:r>
              <a:rPr lang="en-US" b="0" dirty="0">
                <a:latin typeface="Arial" charset="0"/>
                <a:ea typeface="ＭＳ Ｐゴシック" charset="0"/>
                <a:cs typeface="ＭＳ Ｐゴシック" charset="0"/>
              </a:rPr>
              <a:t>NS-06-Rom1-2-slide 16</a:t>
            </a:r>
          </a:p>
          <a:p>
            <a:pPr eaLnBrk="1" hangingPunct="1">
              <a:spcBef>
                <a:spcPct val="0"/>
              </a:spcBef>
            </a:pPr>
            <a:r>
              <a:rPr lang="en-US" b="0" dirty="0">
                <a:latin typeface="Arial" charset="0"/>
                <a:ea typeface="ＭＳ Ｐゴシック" charset="0"/>
                <a:cs typeface="ＭＳ Ｐゴシック" charset="0"/>
              </a:rPr>
              <a:t>NS-07-1Cor1-9-slide 23</a:t>
            </a:r>
            <a:endParaRPr lang="en-US" dirty="0"/>
          </a:p>
          <a:p>
            <a:endParaRPr lang="en-US" dirty="0"/>
          </a:p>
          <a:p>
            <a:endParaRPr lang="en-US" dirty="0"/>
          </a:p>
          <a:p>
            <a:endParaRPr lang="en-US" dirty="0"/>
          </a:p>
          <a:p>
            <a:pPr algn="l" rtl="0" eaLnBrk="1" hangingPunct="1"/>
            <a:endParaRPr lang="en-US" b="0" dirty="0">
              <a:latin typeface="Times" charset="0"/>
              <a:ea typeface="ＭＳ Ｐゴシック" charset="0"/>
              <a:cs typeface="ＭＳ Ｐゴシック" charset="0"/>
            </a:endParaRPr>
          </a:p>
        </p:txBody>
      </p:sp>
      <p:sp>
        <p:nvSpPr>
          <p:cNvPr id="4" name="Slide Number Placeholder 3"/>
          <p:cNvSpPr>
            <a:spLocks noGrp="1"/>
          </p:cNvSpPr>
          <p:nvPr>
            <p:ph type="sldNum" sz="quarter" idx="5"/>
          </p:nvPr>
        </p:nvSpPr>
        <p:spPr/>
        <p:txBody>
          <a:bodyPr/>
          <a:lstStyle/>
          <a:p>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fld id="{64817AE6-2AD1-6342-9A47-5FCA98C94FA0}" type="slidenum">
              <a:rPr kumimoji="0" lang="en-US" sz="1200" b="0" i="0" u="none" strike="noStrike" kern="1200" cap="none" spc="0" normalizeH="0" baseline="0" noProof="0" smtClean="0">
                <a:ln>
                  <a:noFill/>
                </a:ln>
                <a:solidFill>
                  <a:srgbClr val="000000"/>
                </a:solidFill>
                <a:effectLst/>
                <a:uLnTx/>
                <a:uFillTx/>
                <a:latin typeface="Calibri" charset="0"/>
                <a:ea typeface="ＭＳ Ｐゴシック" charset="0"/>
              </a:rPr>
              <a:pPr marL="0" marR="0" lvl="0" indent="0" algn="r" defTabSz="449263" rtl="0" eaLnBrk="1" fontAlgn="base" latinLnBrk="0" hangingPunct="1">
                <a:lnSpc>
                  <a:spcPct val="100000"/>
                </a:lnSpc>
                <a:spcBef>
                  <a:spcPct val="0"/>
                </a:spcBef>
                <a:spcAft>
                  <a:spcPct val="0"/>
                </a:spcAft>
                <a:buClr>
                  <a:srgbClr val="000000"/>
                </a:buClr>
                <a:buSzPct val="100000"/>
                <a:buFont typeface="Calibri" charset="0"/>
                <a:buNone/>
                <a:tabLst>
                  <a:tab pos="723900" algn="l"/>
                  <a:tab pos="1447800" algn="l"/>
                  <a:tab pos="2171700" algn="l"/>
                  <a:tab pos="2895600" algn="l"/>
                </a:tabLst>
                <a:defRPr/>
              </a:pPr>
              <a:t>165</a:t>
            </a:fld>
            <a:endParaRPr kumimoji="0" lang="en-US" sz="1200" b="0" i="0" u="none" strike="noStrike" kern="1200" cap="none" spc="0" normalizeH="0" baseline="0" noProof="0">
              <a:ln>
                <a:noFill/>
              </a:ln>
              <a:solidFill>
                <a:srgbClr val="000000"/>
              </a:solidFill>
              <a:effectLst/>
              <a:uLnTx/>
              <a:uFillTx/>
              <a:latin typeface="Calibri" charset="0"/>
              <a:ea typeface="ＭＳ Ｐゴシック" charset="0"/>
            </a:endParaRPr>
          </a:p>
        </p:txBody>
      </p:sp>
    </p:spTree>
    <p:extLst>
      <p:ext uri="{BB962C8B-B14F-4D97-AF65-F5344CB8AC3E}">
        <p14:creationId xmlns:p14="http://schemas.microsoft.com/office/powerpoint/2010/main" val="1956923930"/>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ChangeArrowheads="1" noTextEdit="1"/>
          </p:cNvSpPr>
          <p:nvPr>
            <p:ph type="sldImg"/>
          </p:nvPr>
        </p:nvSpPr>
        <p:spPr>
          <a:xfrm>
            <a:off x="1150938" y="692150"/>
            <a:ext cx="4556125" cy="3416300"/>
          </a:xfrm>
          <a:ln/>
          <a:extLst>
            <a:ext uri="{FAA26D3D-D897-4be2-8F04-BA451C77F1D7}">
              <ma14:placeholderFlag xmlns:ma14="http://schemas.microsoft.com/office/mac/drawingml/2011/main" xmlns="" val="1"/>
            </a:ext>
          </a:extLst>
        </p:spPr>
      </p:sp>
      <p:sp>
        <p:nvSpPr>
          <p:cNvPr id="107523" name="Rectangle 3"/>
          <p:cNvSpPr>
            <a:spLocks noGrp="1" noChangeArrowheads="1"/>
          </p:cNvSpPr>
          <p:nvPr>
            <p:ph type="body" idx="1"/>
          </p:nvPr>
        </p:nvSpPr>
        <p:spPr/>
        <p:txBody>
          <a:bodyPr/>
          <a:lstStyle/>
          <a:p>
            <a:r>
              <a:rPr lang="en-US" sz="1200" kern="1200" dirty="0">
                <a:solidFill>
                  <a:schemeClr val="tx1"/>
                </a:solidFill>
                <a:effectLst/>
                <a:latin typeface="+mn-lt"/>
                <a:ea typeface="+mn-ea"/>
                <a:cs typeface="+mn-cs"/>
              </a:rPr>
              <a:t>Linguistically, Hebrew/Aramaic moves to Greek/Latin/others.</a:t>
            </a:r>
            <a:endParaRPr lang="en-US" dirty="0"/>
          </a:p>
        </p:txBody>
      </p:sp>
    </p:spTree>
    <p:extLst>
      <p:ext uri="{BB962C8B-B14F-4D97-AF65-F5344CB8AC3E}">
        <p14:creationId xmlns:p14="http://schemas.microsoft.com/office/powerpoint/2010/main" val="153475212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167</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algn="r" rtl="1"/>
            <a:r>
              <a:rPr lang="ar-SA" b="1" dirty="0">
                <a:latin typeface="Arial" panose="020B0604020202020204" pitchFamily="34" charset="0"/>
                <a:cs typeface="Arial" panose="020B0604020202020204" pitchFamily="34" charset="0"/>
              </a:rPr>
              <a:t>سنرى اليوم ثلاثة أسباب يجب أن نشهد</a:t>
            </a:r>
            <a:r>
              <a:rPr lang="ar-SA" b="1" baseline="0" dirty="0">
                <a:latin typeface="Arial" panose="020B0604020202020204" pitchFamily="34" charset="0"/>
                <a:cs typeface="Arial" panose="020B0604020202020204" pitchFamily="34" charset="0"/>
              </a:rPr>
              <a:t> بها عن</a:t>
            </a:r>
            <a:r>
              <a:rPr lang="ar-SA" b="1" dirty="0">
                <a:latin typeface="Arial" panose="020B0604020202020204" pitchFamily="34" charset="0"/>
                <a:cs typeface="Arial" panose="020B0604020202020204" pitchFamily="34" charset="0"/>
              </a:rPr>
              <a:t> يسوع.</a:t>
            </a:r>
          </a:p>
          <a:p>
            <a:pPr algn="r" rtl="1"/>
            <a:r>
              <a:rPr lang="ar-SA" b="1" dirty="0">
                <a:latin typeface="Arial" panose="020B0604020202020204" pitchFamily="34" charset="0"/>
                <a:cs typeface="Arial" panose="020B0604020202020204" pitchFamily="34" charset="0"/>
              </a:rPr>
              <a:t> كل منها هو في الواقع مرحلة من النمو</a:t>
            </a:r>
          </a:p>
          <a:p>
            <a:pPr algn="r" rtl="1"/>
            <a:r>
              <a:rPr lang="ar-SA" b="1" dirty="0">
                <a:latin typeface="Arial" panose="020B0604020202020204" pitchFamily="34" charset="0"/>
                <a:cs typeface="Arial" panose="020B0604020202020204" pitchFamily="34" charset="0"/>
              </a:rPr>
              <a:t>.سنقوم بمسح كتاب أعمال الرسل بالكامل.</a:t>
            </a:r>
          </a:p>
          <a:p>
            <a:pPr algn="r" rtl="1"/>
            <a:r>
              <a:rPr lang="ar-SA" b="1" dirty="0">
                <a:latin typeface="Arial" panose="020B0604020202020204" pitchFamily="34" charset="0"/>
                <a:cs typeface="Arial" panose="020B0604020202020204" pitchFamily="34" charset="0"/>
              </a:rPr>
              <a:t>(نعود إلى سؤالنا: لماذا نشهد؟)</a:t>
            </a: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64889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algn="r" rtl="1"/>
            <a:r>
              <a:rPr lang="ar-SA" b="1" dirty="0">
                <a:latin typeface="Arial" panose="020B0604020202020204" pitchFamily="34" charset="0"/>
                <a:cs typeface="Arial" panose="020B0604020202020204" pitchFamily="34" charset="0"/>
              </a:rPr>
              <a:t>سنرى اليوم ثلاثة أسباب يجب أن نشهد</a:t>
            </a:r>
            <a:r>
              <a:rPr lang="ar-SA" b="1" baseline="0" dirty="0">
                <a:latin typeface="Arial" panose="020B0604020202020204" pitchFamily="34" charset="0"/>
                <a:cs typeface="Arial" panose="020B0604020202020204" pitchFamily="34" charset="0"/>
              </a:rPr>
              <a:t> بها عن</a:t>
            </a:r>
            <a:r>
              <a:rPr lang="ar-SA" b="1" dirty="0">
                <a:latin typeface="Arial" panose="020B0604020202020204" pitchFamily="34" charset="0"/>
                <a:cs typeface="Arial" panose="020B0604020202020204" pitchFamily="34" charset="0"/>
              </a:rPr>
              <a:t> يسوع.</a:t>
            </a:r>
          </a:p>
          <a:p>
            <a:pPr algn="r" rtl="1"/>
            <a:r>
              <a:rPr lang="ar-SA" b="1" dirty="0">
                <a:latin typeface="Arial" panose="020B0604020202020204" pitchFamily="34" charset="0"/>
                <a:cs typeface="Arial" panose="020B0604020202020204" pitchFamily="34" charset="0"/>
              </a:rPr>
              <a:t> كل منها هو في الواقع مرحلة من النمو</a:t>
            </a:r>
          </a:p>
          <a:p>
            <a:pPr algn="r" rtl="1"/>
            <a:r>
              <a:rPr lang="ar-SA" b="1" dirty="0">
                <a:latin typeface="Arial" panose="020B0604020202020204" pitchFamily="34" charset="0"/>
                <a:cs typeface="Arial" panose="020B0604020202020204" pitchFamily="34" charset="0"/>
              </a:rPr>
              <a:t>.سنقوم بمسح كتاب أعمال الرسل بالكامل.</a:t>
            </a:r>
          </a:p>
          <a:p>
            <a:pPr algn="r" rtl="1"/>
            <a:r>
              <a:rPr lang="ar-SA" b="1" dirty="0">
                <a:latin typeface="Arial" panose="020B0604020202020204" pitchFamily="34" charset="0"/>
                <a:cs typeface="Arial" panose="020B0604020202020204" pitchFamily="34" charset="0"/>
              </a:rPr>
              <a:t>(نعود إلى سؤالنا: لماذا نشهد؟)</a:t>
            </a: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1109656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200" rtl="0" eaLnBrk="1" fontAlgn="auto" latinLnBrk="0" hangingPunct="1">
                <a:lnSpc>
                  <a:spcPct val="100000"/>
                </a:lnSpc>
                <a:spcBef>
                  <a:spcPts val="0"/>
                </a:spcBef>
                <a:spcAft>
                  <a:spcPts val="0"/>
                </a:spcAft>
                <a:buClrTx/>
                <a:buSzTx/>
                <a:buFontTx/>
                <a:buNone/>
                <a:tabLst/>
                <a:defRPr/>
              </a:pPr>
              <a:t>168</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 xmlns:ma14="http://schemas.microsoft.com/office/mac/drawingml/2011/main" val="1"/>
            </a:ext>
          </a:extLst>
        </p:spPr>
        <p:txBody>
          <a:bodyPr/>
          <a:lstStyle/>
          <a:p>
            <a:pPr algn="r" rtl="1"/>
            <a:r>
              <a:rPr lang="ar-SA" b="1" dirty="0">
                <a:latin typeface="Arial" panose="020B0604020202020204" pitchFamily="34" charset="0"/>
                <a:cs typeface="Arial" panose="020B0604020202020204" pitchFamily="34" charset="0"/>
              </a:rPr>
              <a:t>يساعدنا الله في إخبار الآخرين أولاً عن يسوع حيث يكون هذا طبيعيًا وبدون عبور الثقافات.</a:t>
            </a: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1638237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a:solidFill>
                  <a:schemeClr val="tx1"/>
                </a:solidFill>
                <a:effectLst/>
                <a:latin typeface="Arial" panose="020B0604020202020204" pitchFamily="34" charset="0"/>
                <a:ea typeface="ＭＳ Ｐゴシック" pitchFamily="-108" charset="-128"/>
                <a:cs typeface="Arial" panose="020B0604020202020204" pitchFamily="34" charset="0"/>
              </a:rPr>
              <a:t>God began the kingdom expansion in Jerusalem (1:1–6:7).</a:t>
            </a:r>
            <a:r>
              <a:rPr lang="en-SG" b="0" dirty="0">
                <a:effectLst/>
                <a:latin typeface="Arial" panose="020B0604020202020204" pitchFamily="34" charset="0"/>
                <a:cs typeface="Arial" panose="020B0604020202020204" pitchFamily="34" charset="0"/>
              </a:rPr>
              <a:t> </a:t>
            </a:r>
            <a:endParaRPr lang="en-US" b="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BE214180-5406-EF4C-AD35-7EED0A3F4350}" type="slidenum">
              <a:rPr lang="en-US" smtClean="0"/>
              <a:pPr>
                <a:defRPr/>
              </a:pPr>
              <a:t>169</a:t>
            </a:fld>
            <a:endParaRPr lang="en-US"/>
          </a:p>
        </p:txBody>
      </p:sp>
    </p:spTree>
    <p:extLst>
      <p:ext uri="{BB962C8B-B14F-4D97-AF65-F5344CB8AC3E}">
        <p14:creationId xmlns:p14="http://schemas.microsoft.com/office/powerpoint/2010/main" val="2095794412"/>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63B0874B-D723-4F44-B2DB-AF30269199E9}"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170</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95234" name="Rectangle 1026"/>
          <p:cNvSpPr>
            <a:spLocks noGrp="1" noRot="1" noChangeAspect="1" noChangeArrowheads="1"/>
          </p:cNvSpPr>
          <p:nvPr>
            <p:ph type="sldImg"/>
          </p:nvPr>
        </p:nvSpPr>
        <p:spPr>
          <a:solidFill>
            <a:srgbClr val="FFFFFF"/>
          </a:solidFill>
          <a:ln/>
        </p:spPr>
      </p:sp>
      <p:sp>
        <p:nvSpPr>
          <p:cNvPr id="95235"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All great workings of God's Spirit through the centuries began with prayer.</a:t>
            </a:r>
          </a:p>
          <a:p>
            <a:endParaRPr lang="en-US" dirty="0"/>
          </a:p>
        </p:txBody>
      </p:sp>
    </p:spTree>
    <p:extLst>
      <p:ext uri="{BB962C8B-B14F-4D97-AF65-F5344CB8AC3E}">
        <p14:creationId xmlns:p14="http://schemas.microsoft.com/office/powerpoint/2010/main" val="3520587687"/>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4A28C9AB-5814-BA4F-84A6-C6DECF72119E}"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171</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56322" name="Rectangle 1026"/>
          <p:cNvSpPr>
            <a:spLocks noGrp="1" noRot="1" noChangeAspect="1" noChangeArrowheads="1"/>
          </p:cNvSpPr>
          <p:nvPr>
            <p:ph type="sldImg"/>
          </p:nvPr>
        </p:nvSpPr>
        <p:spPr>
          <a:solidFill>
            <a:srgbClr val="FFFFFF"/>
          </a:solidFill>
          <a:ln/>
        </p:spPr>
      </p:sp>
      <p:sp>
        <p:nvSpPr>
          <p:cNvPr id="56323"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endParaRPr lang="en-US">
              <a:cs typeface="ＭＳ Ｐゴシック" charset="0"/>
            </a:endParaRPr>
          </a:p>
        </p:txBody>
      </p:sp>
    </p:spTree>
    <p:extLst>
      <p:ext uri="{BB962C8B-B14F-4D97-AF65-F5344CB8AC3E}">
        <p14:creationId xmlns:p14="http://schemas.microsoft.com/office/powerpoint/2010/main" val="402059082"/>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172</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lang="en-US" sz="1400" kern="1200" dirty="0">
                <a:solidFill>
                  <a:schemeClr val="tx1"/>
                </a:solidFill>
                <a:effectLst/>
                <a:latin typeface="+mn-lt"/>
                <a:ea typeface="+mn-ea"/>
                <a:cs typeface="+mn-cs"/>
              </a:rPr>
              <a:t>Alas, after 8 months away from you all, we are back! We have waited for today for some time. We speak of </a:t>
            </a:r>
            <a:r>
              <a:rPr lang="en-US" sz="1400" i="1" kern="1200" dirty="0">
                <a:solidFill>
                  <a:schemeClr val="tx1"/>
                </a:solidFill>
                <a:effectLst/>
                <a:latin typeface="+mn-lt"/>
                <a:ea typeface="+mn-ea"/>
                <a:cs typeface="+mn-cs"/>
              </a:rPr>
              <a:t>walking</a:t>
            </a:r>
            <a:r>
              <a:rPr lang="en-US" sz="1400" kern="1200" dirty="0">
                <a:solidFill>
                  <a:schemeClr val="tx1"/>
                </a:solidFill>
                <a:effectLst/>
                <a:latin typeface="+mn-lt"/>
                <a:ea typeface="+mn-ea"/>
                <a:cs typeface="+mn-cs"/>
              </a:rPr>
              <a:t> in the Spirit and </a:t>
            </a:r>
            <a:r>
              <a:rPr lang="en-US" sz="1400" i="1" kern="1200" dirty="0">
                <a:solidFill>
                  <a:schemeClr val="tx1"/>
                </a:solidFill>
                <a:effectLst/>
                <a:latin typeface="+mn-lt"/>
                <a:ea typeface="+mn-ea"/>
                <a:cs typeface="+mn-cs"/>
              </a:rPr>
              <a:t>filling</a:t>
            </a:r>
            <a:r>
              <a:rPr lang="en-US" sz="1400" kern="1200" dirty="0">
                <a:solidFill>
                  <a:schemeClr val="tx1"/>
                </a:solidFill>
                <a:effectLst/>
                <a:latin typeface="+mn-lt"/>
                <a:ea typeface="+mn-ea"/>
                <a:cs typeface="+mn-cs"/>
              </a:rPr>
              <a:t> of the Spirit and the </a:t>
            </a:r>
            <a:r>
              <a:rPr lang="en-US" sz="1400" i="1" kern="1200" dirty="0">
                <a:solidFill>
                  <a:schemeClr val="tx1"/>
                </a:solidFill>
                <a:effectLst/>
                <a:latin typeface="+mn-lt"/>
                <a:ea typeface="+mn-ea"/>
                <a:cs typeface="+mn-cs"/>
              </a:rPr>
              <a:t>indwelling</a:t>
            </a:r>
            <a:r>
              <a:rPr lang="en-US" sz="1400" kern="1200" dirty="0">
                <a:solidFill>
                  <a:schemeClr val="tx1"/>
                </a:solidFill>
                <a:effectLst/>
                <a:latin typeface="+mn-lt"/>
                <a:ea typeface="+mn-ea"/>
                <a:cs typeface="+mn-cs"/>
              </a:rPr>
              <a:t> of the Spirit. </a:t>
            </a:r>
            <a:endParaRPr lang="en-US" sz="1400" dirty="0">
              <a:cs typeface="ＭＳ Ｐゴシック" charset="0"/>
            </a:endParaRPr>
          </a:p>
        </p:txBody>
      </p:sp>
    </p:spTree>
    <p:extLst>
      <p:ext uri="{BB962C8B-B14F-4D97-AF65-F5344CB8AC3E}">
        <p14:creationId xmlns:p14="http://schemas.microsoft.com/office/powerpoint/2010/main" val="194954388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173</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lang="en-US" dirty="0">
                <a:cs typeface="ＭＳ Ｐゴシック" charset="0"/>
              </a:rPr>
              <a:t>But Susan and I have tried to be waiting in the Spirit!</a:t>
            </a:r>
          </a:p>
          <a:p>
            <a:r>
              <a:rPr lang="en-US" dirty="0">
                <a:cs typeface="ＭＳ Ｐゴシック" charset="0"/>
              </a:rPr>
              <a:t>The past year we have waited for God to open a door for us to have our sabbatical in Jordan where I committed to teach from August through December. We waited…and waited…and it didn’t happen.</a:t>
            </a:r>
          </a:p>
          <a:p>
            <a:r>
              <a:rPr lang="en-US" dirty="0">
                <a:cs typeface="ＭＳ Ｐゴシック" charset="0"/>
              </a:rPr>
              <a:t>So we waited in the USA for a place to live—but COVID shut down all opportunities, so we wandered from relative to relative for eight months.</a:t>
            </a:r>
          </a:p>
          <a:p>
            <a:r>
              <a:rPr lang="en-US" dirty="0">
                <a:cs typeface="ＭＳ Ｐゴシック" charset="0"/>
              </a:rPr>
              <a:t>Finally, after waiting for Christmas to pass to return to Singapore, we waited in our 14-day quarantine.</a:t>
            </a:r>
          </a:p>
          <a:p>
            <a:r>
              <a:rPr lang="en-US" dirty="0">
                <a:cs typeface="ＭＳ Ｐゴシック" charset="0"/>
              </a:rPr>
              <a:t>But we only had to wait 7 days as a passenger on our plane was discovered with COVID, so we were sent to another hotel, only to learn that we were to be in different rooms. As they took away my wife for a week in the lobby I couldn't even say goodbye, calling out, “My Sweetie, you have my toothbrush in your luggage—and I have your computer power cord in mine!”</a:t>
            </a:r>
          </a:p>
          <a:p>
            <a:r>
              <a:rPr lang="en-US" dirty="0">
                <a:cs typeface="ＭＳ Ｐゴシック" charset="0"/>
              </a:rPr>
              <a:t>We’ve had three COVID tests this month and we’ve waited for the timing, test results, and the like.</a:t>
            </a:r>
          </a:p>
          <a:p>
            <a:r>
              <a:rPr lang="en-US" dirty="0">
                <a:cs typeface="ＭＳ Ｐゴシック" charset="0"/>
              </a:rPr>
              <a:t>But my desire in all this has been to wait in the Spirit.</a:t>
            </a:r>
          </a:p>
          <a:p>
            <a:endParaRPr lang="en-US" dirty="0">
              <a:cs typeface="ＭＳ Ｐゴシック" charset="0"/>
            </a:endParaRPr>
          </a:p>
        </p:txBody>
      </p:sp>
    </p:spTree>
    <p:extLst>
      <p:ext uri="{BB962C8B-B14F-4D97-AF65-F5344CB8AC3E}">
        <p14:creationId xmlns:p14="http://schemas.microsoft.com/office/powerpoint/2010/main" val="3026382804"/>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174</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lang="en-US" sz="1200" kern="1200" dirty="0">
                <a:solidFill>
                  <a:schemeClr val="tx1"/>
                </a:solidFill>
                <a:effectLst/>
                <a:latin typeface="+mn-lt"/>
                <a:ea typeface="+mn-ea"/>
                <a:cs typeface="+mn-cs"/>
              </a:rPr>
              <a:t>Maybe you are waiting for sickness to pass. My son shared yesterday that there is a flu bug going around Seattle, so he took a picture of it so he’d recognize it</a:t>
            </a:r>
            <a:r>
              <a:rPr lang="en-US" sz="1400" kern="1200" dirty="0">
                <a:solidFill>
                  <a:schemeClr val="tx1"/>
                </a:solidFill>
                <a:effectLst/>
                <a:latin typeface="+mn-lt"/>
                <a:ea typeface="+mn-ea"/>
                <a:cs typeface="+mn-cs"/>
              </a:rPr>
              <a:t>.</a:t>
            </a:r>
            <a:endParaRPr lang="en-US" sz="1400" dirty="0">
              <a:cs typeface="ＭＳ Ｐゴシック" charset="0"/>
            </a:endParaRPr>
          </a:p>
        </p:txBody>
      </p:sp>
    </p:spTree>
    <p:extLst>
      <p:ext uri="{BB962C8B-B14F-4D97-AF65-F5344CB8AC3E}">
        <p14:creationId xmlns:p14="http://schemas.microsoft.com/office/powerpoint/2010/main" val="448777462"/>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175</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lang="en-US" dirty="0">
                <a:cs typeface="ＭＳ Ｐゴシック" charset="0"/>
              </a:rPr>
              <a:t>What are you waiting for the Lord to do in your life?</a:t>
            </a:r>
          </a:p>
          <a:p>
            <a:r>
              <a:rPr lang="en-US" dirty="0">
                <a:cs typeface="ＭＳ Ｐゴシック" charset="0"/>
              </a:rPr>
              <a:t>Are you waiting for God to change someone’s heart toward you?</a:t>
            </a:r>
          </a:p>
          <a:p>
            <a:r>
              <a:rPr lang="en-US" dirty="0">
                <a:cs typeface="ＭＳ Ｐゴシック" charset="0"/>
              </a:rPr>
              <a:t>Are you waiting for God to bring a loved one to Jesus? I still wait for my 90-year-old mother. </a:t>
            </a:r>
          </a:p>
          <a:p>
            <a:r>
              <a:rPr lang="en-US" dirty="0">
                <a:cs typeface="ＭＳ Ｐゴシック" charset="0"/>
              </a:rPr>
              <a:t>Do you impatiently say, “Lord, I am ready for you to come today—aren’t you ready?”</a:t>
            </a:r>
          </a:p>
          <a:p>
            <a:r>
              <a:rPr lang="en-US" dirty="0">
                <a:cs typeface="ＭＳ Ｐゴシック" charset="0"/>
              </a:rPr>
              <a:t>Maybe you wait to get a spouse, a better job, a raise, or some other benefit.</a:t>
            </a:r>
          </a:p>
          <a:p>
            <a:r>
              <a:rPr lang="en-US" dirty="0">
                <a:cs typeface="ＭＳ Ｐゴシック" charset="0"/>
              </a:rPr>
              <a:t>Every single one of us is waiting for something—so raise your hand if you can identify an area where you wait to see God work, OK?</a:t>
            </a:r>
          </a:p>
          <a:p>
            <a:r>
              <a:rPr lang="en-US" dirty="0">
                <a:cs typeface="ＭＳ Ｐゴシック" charset="0"/>
              </a:rPr>
              <a:t>Now another question: How are you doing at waiting right now?</a:t>
            </a:r>
          </a:p>
          <a:p>
            <a:endParaRPr lang="en-US" dirty="0">
              <a:cs typeface="ＭＳ Ｐゴシック" charset="0"/>
            </a:endParaRPr>
          </a:p>
        </p:txBody>
      </p:sp>
    </p:spTree>
    <p:extLst>
      <p:ext uri="{BB962C8B-B14F-4D97-AF65-F5344CB8AC3E}">
        <p14:creationId xmlns:p14="http://schemas.microsoft.com/office/powerpoint/2010/main" val="4219887625"/>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4A28C9AB-5814-BA4F-84A6-C6DECF72119E}"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176</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56322" name="Rectangle 1026"/>
          <p:cNvSpPr>
            <a:spLocks noGrp="1" noRot="1" noChangeAspect="1" noChangeArrowheads="1"/>
          </p:cNvSpPr>
          <p:nvPr>
            <p:ph type="sldImg"/>
          </p:nvPr>
        </p:nvSpPr>
        <p:spPr>
          <a:solidFill>
            <a:srgbClr val="FFFFFF"/>
          </a:solidFill>
          <a:ln/>
        </p:spPr>
      </p:sp>
      <p:sp>
        <p:nvSpPr>
          <p:cNvPr id="56323"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lang="en-US" sz="1200" kern="1200" dirty="0">
                <a:solidFill>
                  <a:schemeClr val="tx1"/>
                </a:solidFill>
                <a:effectLst/>
                <a:latin typeface="+mn-lt"/>
                <a:ea typeface="+mn-ea"/>
                <a:cs typeface="+mn-cs"/>
              </a:rPr>
              <a:t>Are you just sitting around waiting? Did you notice my sermon title, “Put Wait in Your Gait”? We all have a gait, which is the way you walk. Do you walk with the Lord in such a way that you wait well? I toyed with calling it, “Put Gait in Your Wait” also. They need to go together! So…</a:t>
            </a:r>
            <a:r>
              <a:rPr lang="en-US" dirty="0">
                <a:effectLst/>
              </a:rPr>
              <a:t> </a:t>
            </a:r>
            <a:endParaRPr lang="en-US" dirty="0">
              <a:cs typeface="ＭＳ Ｐゴシック" charset="0"/>
            </a:endParaRPr>
          </a:p>
        </p:txBody>
      </p:sp>
    </p:spTree>
    <p:extLst>
      <p:ext uri="{BB962C8B-B14F-4D97-AF65-F5344CB8AC3E}">
        <p14:creationId xmlns:p14="http://schemas.microsoft.com/office/powerpoint/2010/main" val="4100389167"/>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type="none" w="lg" len="lg"/>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457177" rtl="0" eaLnBrk="1" fontAlgn="auto" latinLnBrk="0" hangingPunct="1">
              <a:lnSpc>
                <a:spcPct val="100000"/>
              </a:lnSpc>
              <a:spcBef>
                <a:spcPts val="0"/>
              </a:spcBef>
              <a:spcAft>
                <a:spcPts val="0"/>
              </a:spcAft>
              <a:buClrTx/>
              <a:buSzTx/>
              <a:buFontTx/>
              <a:buNone/>
              <a:tabLst/>
              <a:defRPr/>
            </a:pPr>
            <a:fld id="{FD8A41DB-3C36-6449-9373-1EA56DABCFD1}" type="slidenum">
              <a:rPr kumimoji="0" lang="en-GB" sz="1200" b="0" i="0" u="none" strike="noStrike" kern="1200" cap="none" spc="0" normalizeH="0" baseline="0" noProof="0">
                <a:ln>
                  <a:noFill/>
                </a:ln>
                <a:solidFill>
                  <a:srgbClr val="FFFFFF"/>
                </a:solidFill>
                <a:effectLst/>
                <a:uLnTx/>
                <a:uFillTx/>
                <a:latin typeface="Comic Sans MS" charset="0"/>
                <a:ea typeface="ＭＳ Ｐゴシック" charset="0"/>
              </a:rPr>
              <a:pPr marL="0" marR="0" lvl="0" indent="0" algn="r" defTabSz="457177" rtl="0" eaLnBrk="1" fontAlgn="auto" latinLnBrk="0" hangingPunct="1">
                <a:lnSpc>
                  <a:spcPct val="100000"/>
                </a:lnSpc>
                <a:spcBef>
                  <a:spcPts val="0"/>
                </a:spcBef>
                <a:spcAft>
                  <a:spcPts val="0"/>
                </a:spcAft>
                <a:buClrTx/>
                <a:buSzTx/>
                <a:buFontTx/>
                <a:buNone/>
                <a:tabLst/>
                <a:defRPr/>
              </a:pPr>
              <a:t>177</a:t>
            </a:fld>
            <a:endParaRPr kumimoji="0" lang="en-GB" sz="1200" b="0" i="0" u="none" strike="noStrike" kern="1200" cap="none" spc="0" normalizeH="0" baseline="0" noProof="0">
              <a:ln>
                <a:noFill/>
              </a:ln>
              <a:solidFill>
                <a:srgbClr val="FFFFFF"/>
              </a:solidFill>
              <a:effectLst/>
              <a:uLnTx/>
              <a:uFillTx/>
              <a:latin typeface="Comic Sans MS" charset="0"/>
              <a:ea typeface="ＭＳ Ｐゴシック" charset="0"/>
            </a:endParaRPr>
          </a:p>
        </p:txBody>
      </p:sp>
      <p:sp>
        <p:nvSpPr>
          <p:cNvPr id="162818" name="Rectangle 1026"/>
          <p:cNvSpPr>
            <a:spLocks noGrp="1" noRot="1" noChangeAspect="1" noChangeArrowheads="1"/>
          </p:cNvSpPr>
          <p:nvPr>
            <p:ph type="sldImg"/>
          </p:nvPr>
        </p:nvSpPr>
        <p:spPr>
          <a:solidFill>
            <a:srgbClr val="FFFFFF"/>
          </a:solidFill>
          <a:ln/>
        </p:spPr>
      </p:sp>
      <p:sp>
        <p:nvSpPr>
          <p:cNvPr id="162819" name="Rectangle 1027"/>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xmlns="" val="1"/>
            </a:ext>
          </a:extLst>
        </p:spPr>
        <p:txBody>
          <a:bodyPr/>
          <a:lstStyle/>
          <a:p>
            <a:r>
              <a:rPr lang="en-US" sz="1200" kern="1200" dirty="0">
                <a:solidFill>
                  <a:schemeClr val="tx1"/>
                </a:solidFill>
                <a:effectLst/>
                <a:latin typeface="+mn-lt"/>
                <a:ea typeface="+mn-ea"/>
                <a:cs typeface="+mn-cs"/>
              </a:rPr>
              <a:t>How can you wait expectantly in the Spirit? In what ways can you honor the Lord when it seems that he delays or pauses your plans?</a:t>
            </a:r>
            <a:r>
              <a:rPr lang="en-US" dirty="0">
                <a:effectLst/>
              </a:rPr>
              <a:t> </a:t>
            </a:r>
            <a:endParaRPr lang="en-US" dirty="0">
              <a:cs typeface="ＭＳ Ｐゴシック" charset="0"/>
            </a:endParaRPr>
          </a:p>
        </p:txBody>
      </p:sp>
    </p:spTree>
    <p:extLst>
      <p:ext uri="{BB962C8B-B14F-4D97-AF65-F5344CB8AC3E}">
        <p14:creationId xmlns:p14="http://schemas.microsoft.com/office/powerpoint/2010/main" val="12069739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9.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5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9.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6.png"/><Relationship Id="rId1" Type="http://schemas.openxmlformats.org/officeDocument/2006/relationships/slideMaster" Target="../slideMasters/slideMaster49.xml"/><Relationship Id="rId4" Type="http://schemas.openxmlformats.org/officeDocument/2006/relationships/image" Target="../media/image17.png"/></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45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51.xml"/></Relationships>
</file>

<file path=ppt/slideLayouts/_rels/slideLayout45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51.xml"/></Relationships>
</file>

<file path=ppt/slideLayouts/_rels/slideLayout45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51.xml"/></Relationships>
</file>

<file path=ppt/slideLayouts/_rels/slideLayout45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51.xml"/></Relationships>
</file>

<file path=ppt/slideLayouts/_rels/slideLayout45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5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6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51.xml"/></Relationships>
</file>

<file path=ppt/slideLayouts/_rels/slideLayout46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Master" Target="../slideMasters/slideMaster51.xml"/></Relationships>
</file>

<file path=ppt/slideLayouts/_rels/slideLayout46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51.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46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51.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47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53.xml"/></Relationships>
</file>

<file path=ppt/slideLayouts/_rels/slideLayout47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Master" Target="../slideMasters/slideMaster53.xml"/></Relationships>
</file>

<file path=ppt/slideLayouts/_rels/slideLayout47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Master" Target="../slideMasters/slideMaster5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8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53.xml"/></Relationships>
</file>

<file path=ppt/slideLayouts/_rels/slideLayout48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53.xml"/></Relationships>
</file>

<file path=ppt/slideLayouts/_rels/slideLayout48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Master" Target="../slideMasters/slideMaster53.xml"/></Relationships>
</file>

<file path=ppt/slideLayouts/_rels/slideLayout48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Master" Target="../slideMasters/slideMaster53.xml"/></Relationships>
</file>

<file path=ppt/slideLayouts/_rels/slideLayout48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Master" Target="../slideMasters/slideMaster53.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90.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591.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592.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593.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594.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595.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596.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597.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598.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599.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00.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601.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602.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603.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604.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605.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606.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607.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608.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609.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10.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611.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612.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613.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614.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615.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616.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617.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618.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619.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20.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621.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622.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623.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624.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625.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626.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627.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628.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629.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30.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631.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632.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633.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634.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635.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636.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637.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638.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639.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40.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641.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642.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643.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644.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645.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646.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647.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648.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649.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50.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651.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652.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653.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654.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655.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656.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657.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658.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659.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60.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661.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662.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663.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664.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665.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666.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667.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668.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669.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70.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671.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672.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673.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674.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675.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676.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677.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678.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679.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680.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681.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682.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683.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684.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685.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686.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687.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06" name="Rectangle 2"/>
          <p:cNvSpPr>
            <a:spLocks noGrp="1" noChangeArrowheads="1"/>
          </p:cNvSpPr>
          <p:nvPr>
            <p:ph type="ctrTitle" sz="quarter"/>
          </p:nvPr>
        </p:nvSpPr>
        <p:spPr>
          <a:xfrm>
            <a:off x="3581415" y="685800"/>
            <a:ext cx="5561013" cy="3352800"/>
          </a:xfrm>
        </p:spPr>
        <p:txBody>
          <a:bodyPr/>
          <a:lstStyle>
            <a:lvl1pPr>
              <a:defRPr>
                <a:solidFill>
                  <a:schemeClr val="bg2"/>
                </a:solidFill>
                <a:effectLst>
                  <a:outerShdw blurRad="38100" dist="38100" dir="2700000" algn="tl">
                    <a:srgbClr val="000000"/>
                  </a:outerShdw>
                </a:effectLst>
              </a:defRPr>
            </a:lvl1pPr>
          </a:lstStyle>
          <a:p>
            <a:r>
              <a:rPr lang="en-US"/>
              <a:t>Click to edit Master title style</a:t>
            </a:r>
          </a:p>
        </p:txBody>
      </p:sp>
      <p:sp>
        <p:nvSpPr>
          <p:cNvPr id="21507" name="Rectangle 3"/>
          <p:cNvSpPr>
            <a:spLocks noGrp="1" noChangeArrowheads="1"/>
          </p:cNvSpPr>
          <p:nvPr>
            <p:ph type="subTitle" sz="quarter" idx="1"/>
          </p:nvPr>
        </p:nvSpPr>
        <p:spPr>
          <a:xfrm>
            <a:off x="5181615" y="4038600"/>
            <a:ext cx="3960813" cy="1752600"/>
          </a:xfrm>
          <a:ln w="9525">
            <a:headEnd/>
            <a:tailEnd/>
          </a:ln>
        </p:spPr>
        <p:txBody>
          <a:bodyPr lIns="91967" tIns="45986" rIns="91967" bIns="45986" anchor="ctr"/>
          <a:lstStyle>
            <a:lvl1pPr marL="0" indent="0" algn="ctr">
              <a:buFont typeface="Wingdings" pitchFamily="-110" charset="2"/>
              <a:buNone/>
              <a:defRPr>
                <a:solidFill>
                  <a:schemeClr val="bg2"/>
                </a:solidFill>
              </a:defRPr>
            </a:lvl1pPr>
          </a:lstStyle>
          <a:p>
            <a:r>
              <a:rPr lang="en-US"/>
              <a:t>Click to edit Master subtitle style</a:t>
            </a:r>
          </a:p>
        </p:txBody>
      </p:sp>
      <p:sp>
        <p:nvSpPr>
          <p:cNvPr id="4" name="Rectangle 4"/>
          <p:cNvSpPr>
            <a:spLocks noGrp="1" noChangeArrowheads="1"/>
          </p:cNvSpPr>
          <p:nvPr>
            <p:ph type="dt" sz="quarter" idx="10"/>
          </p:nvPr>
        </p:nvSpPr>
        <p:spPr>
          <a:xfrm>
            <a:off x="685800" y="6248400"/>
            <a:ext cx="1905000" cy="457200"/>
          </a:xfrm>
        </p:spPr>
        <p:txBody>
          <a:bodyPr/>
          <a:lstStyle>
            <a:lvl1pPr>
              <a:defRPr>
                <a:solidFill>
                  <a:srgbClr val="EAEAEA"/>
                </a:solidFill>
              </a:defRPr>
            </a:lvl1pPr>
          </a:lstStyle>
          <a:p>
            <a:pPr>
              <a:defRPr/>
            </a:pPr>
            <a:endParaRPr lang="en-US"/>
          </a:p>
        </p:txBody>
      </p:sp>
      <p:sp>
        <p:nvSpPr>
          <p:cNvPr id="5" name="Rectangle 5"/>
          <p:cNvSpPr>
            <a:spLocks noGrp="1" noChangeArrowheads="1"/>
          </p:cNvSpPr>
          <p:nvPr>
            <p:ph type="ftr" sz="quarter" idx="11"/>
          </p:nvPr>
        </p:nvSpPr>
        <p:spPr>
          <a:xfrm>
            <a:off x="3124200" y="6248400"/>
            <a:ext cx="2895600" cy="457200"/>
          </a:xfrm>
        </p:spPr>
        <p:txBody>
          <a:bodyPr/>
          <a:lstStyle>
            <a:lvl1pPr>
              <a:defRPr>
                <a:solidFill>
                  <a:srgbClr val="EAEAEA"/>
                </a:solidFill>
              </a:defRPr>
            </a:lvl1pPr>
          </a:lstStyle>
          <a:p>
            <a:pPr>
              <a:defRPr/>
            </a:pPr>
            <a:endParaRPr lang="en-US"/>
          </a:p>
        </p:txBody>
      </p:sp>
      <p:sp>
        <p:nvSpPr>
          <p:cNvPr id="6" name="Rectangle 6"/>
          <p:cNvSpPr>
            <a:spLocks noGrp="1" noChangeArrowheads="1"/>
          </p:cNvSpPr>
          <p:nvPr>
            <p:ph type="sldNum" sz="quarter" idx="12"/>
          </p:nvPr>
        </p:nvSpPr>
        <p:spPr>
          <a:xfrm>
            <a:off x="6553200" y="6248400"/>
            <a:ext cx="1905000" cy="457200"/>
          </a:xfrm>
        </p:spPr>
        <p:txBody>
          <a:bodyPr/>
          <a:lstStyle>
            <a:lvl1pPr>
              <a:defRPr>
                <a:solidFill>
                  <a:srgbClr val="EAEAEA"/>
                </a:solidFill>
              </a:defRPr>
            </a:lvl1pPr>
          </a:lstStyle>
          <a:p>
            <a:pPr>
              <a:defRPr/>
            </a:pPr>
            <a:fld id="{D313A67C-DAC8-AC4D-A21E-525E8E705C37}" type="slidenum">
              <a:rPr lang="en-US"/>
              <a:pPr>
                <a:defRPr/>
              </a:pPr>
              <a:t>‹#›</a:t>
            </a:fld>
            <a:endParaRPr lang="en-US"/>
          </a:p>
        </p:txBody>
      </p:sp>
    </p:spTree>
    <p:extLst>
      <p:ext uri="{BB962C8B-B14F-4D97-AF65-F5344CB8AC3E}">
        <p14:creationId xmlns:p14="http://schemas.microsoft.com/office/powerpoint/2010/main" val="8392072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en-US"/>
          </a:p>
        </p:txBody>
      </p:sp>
      <p:sp>
        <p:nvSpPr>
          <p:cNvPr id="5" name="Rectangle 4"/>
          <p:cNvSpPr>
            <a:spLocks noGrp="1" noChangeArrowheads="1"/>
          </p:cNvSpPr>
          <p:nvPr>
            <p:ph type="ftr" sz="quarter" idx="11"/>
          </p:nvPr>
        </p:nvSpPr>
        <p:spPr>
          <a:ln/>
        </p:spPr>
        <p:txBody>
          <a:bodyPr/>
          <a:lstStyle>
            <a:lvl1pPr>
              <a:defRPr/>
            </a:lvl1pPr>
          </a:lstStyle>
          <a:p>
            <a:pPr>
              <a:defRPr/>
            </a:pPr>
            <a:endParaRPr lang="en-US"/>
          </a:p>
        </p:txBody>
      </p:sp>
      <p:sp>
        <p:nvSpPr>
          <p:cNvPr id="6" name="Rectangle 5"/>
          <p:cNvSpPr>
            <a:spLocks noGrp="1" noChangeArrowheads="1"/>
          </p:cNvSpPr>
          <p:nvPr>
            <p:ph type="sldNum" sz="quarter" idx="12"/>
          </p:nvPr>
        </p:nvSpPr>
        <p:spPr>
          <a:ln/>
        </p:spPr>
        <p:txBody>
          <a:bodyPr/>
          <a:lstStyle>
            <a:lvl1pPr>
              <a:defRPr/>
            </a:lvl1pPr>
          </a:lstStyle>
          <a:p>
            <a:pPr>
              <a:defRPr/>
            </a:pPr>
            <a:fld id="{08D5554B-0BD2-7846-8332-8CAC344705CB}" type="slidenum">
              <a:rPr lang="en-US"/>
              <a:pPr>
                <a:defRPr/>
              </a:pPr>
              <a:t>‹#›</a:t>
            </a:fld>
            <a:endParaRPr lang="en-US"/>
          </a:p>
        </p:txBody>
      </p:sp>
    </p:spTree>
    <p:extLst>
      <p:ext uri="{BB962C8B-B14F-4D97-AF65-F5344CB8AC3E}">
        <p14:creationId xmlns:p14="http://schemas.microsoft.com/office/powerpoint/2010/main" val="358441481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cs typeface="Arial" panose="020B0604020202020204" pitchFamily="34" charset="0"/>
              </a:defRPr>
            </a:lvl1pPr>
            <a:lvl2pPr>
              <a:defRPr b="1" i="0">
                <a:cs typeface="Arial" panose="020B0604020202020204" pitchFamily="34" charset="0"/>
              </a:defRPr>
            </a:lvl2pPr>
            <a:lvl3pPr>
              <a:defRPr b="1" i="0">
                <a:cs typeface="Arial" panose="020B0604020202020204" pitchFamily="34" charset="0"/>
              </a:defRPr>
            </a:lvl3pPr>
            <a:lvl4pPr>
              <a:defRPr b="1" i="0">
                <a:cs typeface="Arial" panose="020B0604020202020204" pitchFamily="34" charset="0"/>
              </a:defRPr>
            </a:lvl4pPr>
            <a:lvl5pPr>
              <a:defRPr b="1" i="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15086971"/>
      </p:ext>
    </p:extLst>
  </p:cSld>
  <p:clrMapOvr>
    <a:masterClrMapping/>
  </p:clrMapOvr>
  <p:transition>
    <p:fade/>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b="1" i="0">
                <a:cs typeface="Arial" panose="020B0604020202020204" pitchFamily="34" charset="0"/>
              </a:defRPr>
            </a:lvl1pPr>
            <a:lvl2pPr marL="456952" indent="0">
              <a:buNone/>
              <a:defRPr sz="1800"/>
            </a:lvl2pPr>
            <a:lvl3pPr marL="913905" indent="0">
              <a:buNone/>
              <a:defRPr sz="1600"/>
            </a:lvl3pPr>
            <a:lvl4pPr marL="1370852" indent="0">
              <a:buNone/>
              <a:defRPr sz="1400"/>
            </a:lvl4pPr>
            <a:lvl5pPr marL="1827807" indent="0">
              <a:buNone/>
              <a:defRPr sz="1400"/>
            </a:lvl5pPr>
            <a:lvl6pPr marL="2284752" indent="0">
              <a:buNone/>
              <a:defRPr sz="1400"/>
            </a:lvl6pPr>
            <a:lvl7pPr marL="2741704" indent="0">
              <a:buNone/>
              <a:defRPr sz="1400"/>
            </a:lvl7pPr>
            <a:lvl8pPr marL="3198654" indent="0">
              <a:buNone/>
              <a:defRPr sz="1400"/>
            </a:lvl8pPr>
            <a:lvl9pPr marL="3655603" indent="0">
              <a:buNone/>
              <a:defRPr sz="1400"/>
            </a:lvl9pPr>
          </a:lstStyle>
          <a:p>
            <a:pPr lvl="0"/>
            <a:r>
              <a:rPr lang="en-US" dirty="0"/>
              <a:t>Click to edit Master text styles</a:t>
            </a:r>
          </a:p>
        </p:txBody>
      </p:sp>
    </p:spTree>
    <p:extLst>
      <p:ext uri="{BB962C8B-B14F-4D97-AF65-F5344CB8AC3E}">
        <p14:creationId xmlns:p14="http://schemas.microsoft.com/office/powerpoint/2010/main" val="3227772798"/>
      </p:ext>
    </p:extLst>
  </p:cSld>
  <p:clrMapOvr>
    <a:masterClrMapping/>
  </p:clrMapOvr>
  <p:transition>
    <p:fade/>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b="1" i="0">
                <a:cs typeface="Arial" panose="020B0604020202020204" pitchFamily="34" charset="0"/>
              </a:defRPr>
            </a:lvl1pPr>
            <a:lvl2pPr>
              <a:defRPr sz="2400" b="1" i="0">
                <a:cs typeface="Arial" panose="020B0604020202020204" pitchFamily="34" charset="0"/>
              </a:defRPr>
            </a:lvl2pPr>
            <a:lvl3pPr>
              <a:defRPr sz="2000" b="1" i="0">
                <a:cs typeface="Arial" panose="020B0604020202020204" pitchFamily="34" charset="0"/>
              </a:defRPr>
            </a:lvl3pPr>
            <a:lvl4pPr>
              <a:defRPr sz="1800" b="1" i="0">
                <a:cs typeface="Arial" panose="020B0604020202020204" pitchFamily="34" charset="0"/>
              </a:defRPr>
            </a:lvl4pPr>
            <a:lvl5pPr>
              <a:defRPr sz="1800" b="1" i="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b="1" i="0">
                <a:cs typeface="Arial" panose="020B0604020202020204" pitchFamily="34" charset="0"/>
              </a:defRPr>
            </a:lvl1pPr>
            <a:lvl2pPr>
              <a:defRPr sz="2400" b="1" i="0">
                <a:cs typeface="Arial" panose="020B0604020202020204" pitchFamily="34" charset="0"/>
              </a:defRPr>
            </a:lvl2pPr>
            <a:lvl3pPr>
              <a:defRPr sz="2000" b="1" i="0">
                <a:cs typeface="Arial" panose="020B0604020202020204" pitchFamily="34" charset="0"/>
              </a:defRPr>
            </a:lvl3pPr>
            <a:lvl4pPr>
              <a:defRPr sz="1800" b="1" i="0">
                <a:cs typeface="Arial" panose="020B0604020202020204" pitchFamily="34" charset="0"/>
              </a:defRPr>
            </a:lvl4pPr>
            <a:lvl5pPr>
              <a:defRPr sz="1800" b="1" i="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42033106"/>
      </p:ext>
    </p:extLst>
  </p:cSld>
  <p:clrMapOvr>
    <a:masterClrMapping/>
  </p:clrMapOvr>
  <p:transition>
    <p:fade/>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cs typeface="Arial" panose="020B0604020202020204" pitchFamily="34" charset="0"/>
              </a:defRPr>
            </a:lvl1pPr>
            <a:lvl2pPr marL="456952" indent="0">
              <a:buNone/>
              <a:defRPr sz="2000" b="1"/>
            </a:lvl2pPr>
            <a:lvl3pPr marL="913905" indent="0">
              <a:buNone/>
              <a:defRPr sz="1800" b="1"/>
            </a:lvl3pPr>
            <a:lvl4pPr marL="1370852" indent="0">
              <a:buNone/>
              <a:defRPr sz="1600" b="1"/>
            </a:lvl4pPr>
            <a:lvl5pPr marL="1827807" indent="0">
              <a:buNone/>
              <a:defRPr sz="1600" b="1"/>
            </a:lvl5pPr>
            <a:lvl6pPr marL="2284752" indent="0">
              <a:buNone/>
              <a:defRPr sz="1600" b="1"/>
            </a:lvl6pPr>
            <a:lvl7pPr marL="2741704" indent="0">
              <a:buNone/>
              <a:defRPr sz="1600" b="1"/>
            </a:lvl7pPr>
            <a:lvl8pPr marL="3198654" indent="0">
              <a:buNone/>
              <a:defRPr sz="1600" b="1"/>
            </a:lvl8pPr>
            <a:lvl9pPr marL="3655603"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cs typeface="Arial" panose="020B0604020202020204" pitchFamily="34" charset="0"/>
              </a:defRPr>
            </a:lvl1pPr>
            <a:lvl2pPr>
              <a:defRPr sz="2000" b="1" i="0">
                <a:cs typeface="Arial" panose="020B0604020202020204" pitchFamily="34" charset="0"/>
              </a:defRPr>
            </a:lvl2pPr>
            <a:lvl3pPr>
              <a:defRPr sz="1800" b="1" i="0">
                <a:cs typeface="Arial" panose="020B0604020202020204" pitchFamily="34" charset="0"/>
              </a:defRPr>
            </a:lvl3pPr>
            <a:lvl4pPr>
              <a:defRPr sz="1600" b="1" i="0">
                <a:cs typeface="Arial" panose="020B0604020202020204" pitchFamily="34" charset="0"/>
              </a:defRPr>
            </a:lvl4pPr>
            <a:lvl5pPr>
              <a:defRPr sz="1600" b="1" i="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36" y="1535113"/>
            <a:ext cx="4041775" cy="639762"/>
          </a:xfrm>
        </p:spPr>
        <p:txBody>
          <a:bodyPr anchor="b"/>
          <a:lstStyle>
            <a:lvl1pPr marL="0" indent="0">
              <a:buNone/>
              <a:defRPr sz="2400" b="1" i="0">
                <a:cs typeface="Arial" panose="020B0604020202020204" pitchFamily="34" charset="0"/>
              </a:defRPr>
            </a:lvl1pPr>
            <a:lvl2pPr marL="456952" indent="0">
              <a:buNone/>
              <a:defRPr sz="2000" b="1"/>
            </a:lvl2pPr>
            <a:lvl3pPr marL="913905" indent="0">
              <a:buNone/>
              <a:defRPr sz="1800" b="1"/>
            </a:lvl3pPr>
            <a:lvl4pPr marL="1370852" indent="0">
              <a:buNone/>
              <a:defRPr sz="1600" b="1"/>
            </a:lvl4pPr>
            <a:lvl5pPr marL="1827807" indent="0">
              <a:buNone/>
              <a:defRPr sz="1600" b="1"/>
            </a:lvl5pPr>
            <a:lvl6pPr marL="2284752" indent="0">
              <a:buNone/>
              <a:defRPr sz="1600" b="1"/>
            </a:lvl6pPr>
            <a:lvl7pPr marL="2741704" indent="0">
              <a:buNone/>
              <a:defRPr sz="1600" b="1"/>
            </a:lvl7pPr>
            <a:lvl8pPr marL="3198654" indent="0">
              <a:buNone/>
              <a:defRPr sz="1600" b="1"/>
            </a:lvl8pPr>
            <a:lvl9pPr marL="3655603"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36" y="2174875"/>
            <a:ext cx="4041775" cy="3951288"/>
          </a:xfrm>
        </p:spPr>
        <p:txBody>
          <a:bodyPr/>
          <a:lstStyle>
            <a:lvl1pPr>
              <a:defRPr sz="2400" b="1" i="0">
                <a:cs typeface="Arial" panose="020B0604020202020204" pitchFamily="34" charset="0"/>
              </a:defRPr>
            </a:lvl1pPr>
            <a:lvl2pPr>
              <a:defRPr sz="2000" b="1" i="0">
                <a:cs typeface="Arial" panose="020B0604020202020204" pitchFamily="34" charset="0"/>
              </a:defRPr>
            </a:lvl2pPr>
            <a:lvl3pPr>
              <a:defRPr sz="1800" b="1" i="0">
                <a:cs typeface="Arial" panose="020B0604020202020204" pitchFamily="34" charset="0"/>
              </a:defRPr>
            </a:lvl3pPr>
            <a:lvl4pPr>
              <a:defRPr sz="1600" b="1" i="0">
                <a:cs typeface="Arial" panose="020B0604020202020204" pitchFamily="34" charset="0"/>
              </a:defRPr>
            </a:lvl4pPr>
            <a:lvl5pPr>
              <a:defRPr sz="1600" b="1" i="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36676443"/>
      </p:ext>
    </p:extLst>
  </p:cSld>
  <p:clrMapOvr>
    <a:masterClrMapping/>
  </p:clrMapOvr>
  <p:transition>
    <p:fade/>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2102233917"/>
      </p:ext>
    </p:extLst>
  </p:cSld>
  <p:clrMapOvr>
    <a:masterClrMapping/>
  </p:clrMapOvr>
  <p:transition>
    <p:fade/>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5946188"/>
      </p:ext>
    </p:extLst>
  </p:cSld>
  <p:clrMapOvr>
    <a:masterClrMapping/>
  </p:clrMapOvr>
  <p:transition>
    <p:fade/>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1" y="273050"/>
            <a:ext cx="3008313" cy="1162050"/>
          </a:xfrm>
        </p:spPr>
        <p:txBody>
          <a:bodyPr anchor="b"/>
          <a:lstStyle>
            <a:lvl1pPr algn="l">
              <a:defRPr sz="2000" b="1" i="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61"/>
            <a:ext cx="5111750" cy="5853113"/>
          </a:xfrm>
        </p:spPr>
        <p:txBody>
          <a:bodyPr/>
          <a:lstStyle>
            <a:lvl1pPr>
              <a:defRPr sz="3200" b="1" i="0">
                <a:cs typeface="Arial" panose="020B0604020202020204" pitchFamily="34" charset="0"/>
              </a:defRPr>
            </a:lvl1pPr>
            <a:lvl2pPr>
              <a:defRPr sz="2800" b="1" i="0">
                <a:cs typeface="Arial" panose="020B0604020202020204" pitchFamily="34" charset="0"/>
              </a:defRPr>
            </a:lvl2pPr>
            <a:lvl3pPr>
              <a:defRPr sz="2400" b="1" i="0">
                <a:cs typeface="Arial" panose="020B0604020202020204" pitchFamily="34" charset="0"/>
              </a:defRPr>
            </a:lvl3pPr>
            <a:lvl4pPr>
              <a:defRPr sz="2000" b="1" i="0">
                <a:cs typeface="Arial" panose="020B0604020202020204" pitchFamily="34" charset="0"/>
              </a:defRPr>
            </a:lvl4pPr>
            <a:lvl5pPr>
              <a:defRPr sz="2000" b="1" i="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11" y="1435101"/>
            <a:ext cx="3008313" cy="4691063"/>
          </a:xfrm>
        </p:spPr>
        <p:txBody>
          <a:bodyPr/>
          <a:lstStyle>
            <a:lvl1pPr marL="0" indent="0">
              <a:buNone/>
              <a:defRPr sz="1400" b="1" i="0">
                <a:cs typeface="Arial" panose="020B0604020202020204" pitchFamily="34" charset="0"/>
              </a:defRPr>
            </a:lvl1pPr>
            <a:lvl2pPr marL="456952" indent="0">
              <a:buNone/>
              <a:defRPr sz="1200"/>
            </a:lvl2pPr>
            <a:lvl3pPr marL="913905" indent="0">
              <a:buNone/>
              <a:defRPr sz="1000"/>
            </a:lvl3pPr>
            <a:lvl4pPr marL="1370852" indent="0">
              <a:buNone/>
              <a:defRPr sz="900"/>
            </a:lvl4pPr>
            <a:lvl5pPr marL="1827807" indent="0">
              <a:buNone/>
              <a:defRPr sz="900"/>
            </a:lvl5pPr>
            <a:lvl6pPr marL="2284752" indent="0">
              <a:buNone/>
              <a:defRPr sz="900"/>
            </a:lvl6pPr>
            <a:lvl7pPr marL="2741704" indent="0">
              <a:buNone/>
              <a:defRPr sz="900"/>
            </a:lvl7pPr>
            <a:lvl8pPr marL="3198654" indent="0">
              <a:buNone/>
              <a:defRPr sz="900"/>
            </a:lvl8pPr>
            <a:lvl9pPr marL="3655603" indent="0">
              <a:buNone/>
              <a:defRPr sz="900"/>
            </a:lvl9pPr>
          </a:lstStyle>
          <a:p>
            <a:pPr lvl="0"/>
            <a:r>
              <a:rPr lang="en-US" dirty="0"/>
              <a:t>Click to edit Master text styles</a:t>
            </a:r>
          </a:p>
        </p:txBody>
      </p:sp>
    </p:spTree>
    <p:extLst>
      <p:ext uri="{BB962C8B-B14F-4D97-AF65-F5344CB8AC3E}">
        <p14:creationId xmlns:p14="http://schemas.microsoft.com/office/powerpoint/2010/main" val="4069978236"/>
      </p:ext>
    </p:extLst>
  </p:cSld>
  <p:clrMapOvr>
    <a:masterClrMapping/>
  </p:clrMapOvr>
  <p:transition>
    <p:fade/>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cs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b="1" i="0">
                <a:cs typeface="Arial" panose="020B0604020202020204" pitchFamily="34" charset="0"/>
              </a:defRPr>
            </a:lvl1pPr>
            <a:lvl2pPr marL="456952" indent="0">
              <a:buNone/>
              <a:defRPr sz="2800"/>
            </a:lvl2pPr>
            <a:lvl3pPr marL="913905" indent="0">
              <a:buNone/>
              <a:defRPr sz="2400"/>
            </a:lvl3pPr>
            <a:lvl4pPr marL="1370852" indent="0">
              <a:buNone/>
              <a:defRPr sz="2000"/>
            </a:lvl4pPr>
            <a:lvl5pPr marL="1827807" indent="0">
              <a:buNone/>
              <a:defRPr sz="2000"/>
            </a:lvl5pPr>
            <a:lvl6pPr marL="2284752" indent="0">
              <a:buNone/>
              <a:defRPr sz="2000"/>
            </a:lvl6pPr>
            <a:lvl7pPr marL="2741704" indent="0">
              <a:buNone/>
              <a:defRPr sz="2000"/>
            </a:lvl7pPr>
            <a:lvl8pPr marL="3198654" indent="0">
              <a:buNone/>
              <a:defRPr sz="2000"/>
            </a:lvl8pPr>
            <a:lvl9pPr marL="3655603"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cs typeface="Arial" panose="020B0604020202020204" pitchFamily="34" charset="0"/>
              </a:defRPr>
            </a:lvl1pPr>
            <a:lvl2pPr marL="456952" indent="0">
              <a:buNone/>
              <a:defRPr sz="1200"/>
            </a:lvl2pPr>
            <a:lvl3pPr marL="913905" indent="0">
              <a:buNone/>
              <a:defRPr sz="1000"/>
            </a:lvl3pPr>
            <a:lvl4pPr marL="1370852" indent="0">
              <a:buNone/>
              <a:defRPr sz="900"/>
            </a:lvl4pPr>
            <a:lvl5pPr marL="1827807" indent="0">
              <a:buNone/>
              <a:defRPr sz="900"/>
            </a:lvl5pPr>
            <a:lvl6pPr marL="2284752" indent="0">
              <a:buNone/>
              <a:defRPr sz="900"/>
            </a:lvl6pPr>
            <a:lvl7pPr marL="2741704" indent="0">
              <a:buNone/>
              <a:defRPr sz="900"/>
            </a:lvl7pPr>
            <a:lvl8pPr marL="3198654" indent="0">
              <a:buNone/>
              <a:defRPr sz="900"/>
            </a:lvl8pPr>
            <a:lvl9pPr marL="3655603" indent="0">
              <a:buNone/>
              <a:defRPr sz="900"/>
            </a:lvl9pPr>
          </a:lstStyle>
          <a:p>
            <a:pPr lvl="0"/>
            <a:r>
              <a:rPr lang="en-US" dirty="0"/>
              <a:t>Click to edit Master text styles</a:t>
            </a:r>
          </a:p>
        </p:txBody>
      </p:sp>
    </p:spTree>
    <p:extLst>
      <p:ext uri="{BB962C8B-B14F-4D97-AF65-F5344CB8AC3E}">
        <p14:creationId xmlns:p14="http://schemas.microsoft.com/office/powerpoint/2010/main" val="1745408472"/>
      </p:ext>
    </p:extLst>
  </p:cSld>
  <p:clrMapOvr>
    <a:masterClrMapping/>
  </p:clrMapOvr>
  <p:transition>
    <p:fade/>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cs typeface="Arial" panose="020B0604020202020204" pitchFamily="34" charset="0"/>
              </a:defRPr>
            </a:lvl1pPr>
            <a:lvl2pPr>
              <a:defRPr b="1" i="0">
                <a:cs typeface="Arial" panose="020B0604020202020204" pitchFamily="34" charset="0"/>
              </a:defRPr>
            </a:lvl2pPr>
            <a:lvl3pPr>
              <a:defRPr b="1" i="0">
                <a:cs typeface="Arial" panose="020B0604020202020204" pitchFamily="34" charset="0"/>
              </a:defRPr>
            </a:lvl3pPr>
            <a:lvl4pPr>
              <a:defRPr b="1" i="0">
                <a:cs typeface="Arial" panose="020B0604020202020204" pitchFamily="34" charset="0"/>
              </a:defRPr>
            </a:lvl4pPr>
            <a:lvl5pPr>
              <a:defRPr b="1" i="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61015974"/>
      </p:ext>
    </p:extLst>
  </p:cSld>
  <p:clrMapOvr>
    <a:masterClrMapping/>
  </p:clrMapOvr>
  <p:transition>
    <p:fade/>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9"/>
            <a:ext cx="2057400" cy="5851525"/>
          </a:xfrm>
        </p:spPr>
        <p:txBody>
          <a:bodyPr vert="eaVert"/>
          <a:lstStyle>
            <a:lvl1pPr>
              <a:defRPr b="1" i="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457200" y="274649"/>
            <a:ext cx="6019800" cy="5851525"/>
          </a:xfrm>
        </p:spPr>
        <p:txBody>
          <a:bodyPr vert="eaVert"/>
          <a:lstStyle>
            <a:lvl1pPr>
              <a:defRPr b="1" i="0">
                <a:cs typeface="Arial" panose="020B0604020202020204" pitchFamily="34" charset="0"/>
              </a:defRPr>
            </a:lvl1pPr>
            <a:lvl2pPr>
              <a:defRPr b="1" i="0">
                <a:cs typeface="Arial" panose="020B0604020202020204" pitchFamily="34" charset="0"/>
              </a:defRPr>
            </a:lvl2pPr>
            <a:lvl3pPr>
              <a:defRPr b="1" i="0">
                <a:cs typeface="Arial" panose="020B0604020202020204" pitchFamily="34" charset="0"/>
              </a:defRPr>
            </a:lvl3pPr>
            <a:lvl4pPr>
              <a:defRPr b="1" i="0">
                <a:cs typeface="Arial" panose="020B0604020202020204" pitchFamily="34" charset="0"/>
              </a:defRPr>
            </a:lvl4pPr>
            <a:lvl5pPr>
              <a:defRPr b="1" i="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22990934"/>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6600" y="533400"/>
            <a:ext cx="1905000" cy="5562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371600" y="533400"/>
            <a:ext cx="55626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en-US"/>
          </a:p>
        </p:txBody>
      </p:sp>
      <p:sp>
        <p:nvSpPr>
          <p:cNvPr id="5" name="Rectangle 4"/>
          <p:cNvSpPr>
            <a:spLocks noGrp="1" noChangeArrowheads="1"/>
          </p:cNvSpPr>
          <p:nvPr>
            <p:ph type="ftr" sz="quarter" idx="11"/>
          </p:nvPr>
        </p:nvSpPr>
        <p:spPr>
          <a:ln/>
        </p:spPr>
        <p:txBody>
          <a:bodyPr/>
          <a:lstStyle>
            <a:lvl1pPr>
              <a:defRPr/>
            </a:lvl1pPr>
          </a:lstStyle>
          <a:p>
            <a:pPr>
              <a:defRPr/>
            </a:pPr>
            <a:endParaRPr lang="en-US"/>
          </a:p>
        </p:txBody>
      </p:sp>
      <p:sp>
        <p:nvSpPr>
          <p:cNvPr id="6" name="Rectangle 5"/>
          <p:cNvSpPr>
            <a:spLocks noGrp="1" noChangeArrowheads="1"/>
          </p:cNvSpPr>
          <p:nvPr>
            <p:ph type="sldNum" sz="quarter" idx="12"/>
          </p:nvPr>
        </p:nvSpPr>
        <p:spPr>
          <a:ln/>
        </p:spPr>
        <p:txBody>
          <a:bodyPr/>
          <a:lstStyle>
            <a:lvl1pPr>
              <a:defRPr/>
            </a:lvl1pPr>
          </a:lstStyle>
          <a:p>
            <a:pPr>
              <a:defRPr/>
            </a:pPr>
            <a:fld id="{D52005F6-FF7C-EA4D-AA87-2A457AC3D9BC}" type="slidenum">
              <a:rPr lang="en-US"/>
              <a:pPr>
                <a:defRPr/>
              </a:pPr>
              <a:t>‹#›</a:t>
            </a:fld>
            <a:endParaRPr lang="en-US"/>
          </a:p>
        </p:txBody>
      </p:sp>
    </p:spTree>
    <p:extLst>
      <p:ext uri="{BB962C8B-B14F-4D97-AF65-F5344CB8AC3E}">
        <p14:creationId xmlns:p14="http://schemas.microsoft.com/office/powerpoint/2010/main" val="357194167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lvl1pPr>
              <a:defRPr b="1" i="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b="1" i="0">
                <a:cs typeface="Arial" panose="020B0604020202020204" pitchFamily="34" charset="0"/>
              </a:defRPr>
            </a:lvl1pPr>
            <a:lvl2pPr marL="456952" indent="0" algn="ctr">
              <a:buNone/>
              <a:defRPr/>
            </a:lvl2pPr>
            <a:lvl3pPr marL="913905" indent="0" algn="ctr">
              <a:buNone/>
              <a:defRPr/>
            </a:lvl3pPr>
            <a:lvl4pPr marL="1370852" indent="0" algn="ctr">
              <a:buNone/>
              <a:defRPr/>
            </a:lvl4pPr>
            <a:lvl5pPr marL="1827807" indent="0" algn="ctr">
              <a:buNone/>
              <a:defRPr/>
            </a:lvl5pPr>
            <a:lvl6pPr marL="2284752" indent="0" algn="ctr">
              <a:buNone/>
              <a:defRPr/>
            </a:lvl6pPr>
            <a:lvl7pPr marL="2741704" indent="0" algn="ctr">
              <a:buNone/>
              <a:defRPr/>
            </a:lvl7pPr>
            <a:lvl8pPr marL="3198654" indent="0" algn="ctr">
              <a:buNone/>
              <a:defRPr/>
            </a:lvl8pPr>
            <a:lvl9pPr marL="3655603" indent="0" algn="ctr">
              <a:buNone/>
              <a:defRPr/>
            </a:lvl9pPr>
          </a:lstStyle>
          <a:p>
            <a:r>
              <a:rPr lang="en-US" dirty="0"/>
              <a:t>Click to edit Master subtitle style</a:t>
            </a:r>
          </a:p>
        </p:txBody>
      </p:sp>
    </p:spTree>
    <p:extLst>
      <p:ext uri="{BB962C8B-B14F-4D97-AF65-F5344CB8AC3E}">
        <p14:creationId xmlns:p14="http://schemas.microsoft.com/office/powerpoint/2010/main" val="3829604694"/>
      </p:ext>
    </p:extLst>
  </p:cSld>
  <p:clrMapOvr>
    <a:masterClrMapping/>
  </p:clrMapOvr>
  <p:transition>
    <p:fade/>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cs typeface="Arial" panose="020B0604020202020204" pitchFamily="34" charset="0"/>
              </a:defRPr>
            </a:lvl1pPr>
            <a:lvl2pPr>
              <a:defRPr b="1" i="0">
                <a:cs typeface="Arial" panose="020B0604020202020204" pitchFamily="34" charset="0"/>
              </a:defRPr>
            </a:lvl2pPr>
            <a:lvl3pPr>
              <a:defRPr b="1" i="0">
                <a:cs typeface="Arial" panose="020B0604020202020204" pitchFamily="34" charset="0"/>
              </a:defRPr>
            </a:lvl3pPr>
            <a:lvl4pPr>
              <a:defRPr b="1" i="0">
                <a:cs typeface="Arial" panose="020B0604020202020204" pitchFamily="34" charset="0"/>
              </a:defRPr>
            </a:lvl4pPr>
            <a:lvl5pPr>
              <a:defRPr b="1" i="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02457956"/>
      </p:ext>
    </p:extLst>
  </p:cSld>
  <p:clrMapOvr>
    <a:masterClrMapping/>
  </p:clrMapOvr>
  <p:transition>
    <p:fade/>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b="1" i="0">
                <a:cs typeface="Arial" panose="020B0604020202020204" pitchFamily="34" charset="0"/>
              </a:defRPr>
            </a:lvl1pPr>
            <a:lvl2pPr marL="456952" indent="0">
              <a:buNone/>
              <a:defRPr sz="1800"/>
            </a:lvl2pPr>
            <a:lvl3pPr marL="913905" indent="0">
              <a:buNone/>
              <a:defRPr sz="1600"/>
            </a:lvl3pPr>
            <a:lvl4pPr marL="1370852" indent="0">
              <a:buNone/>
              <a:defRPr sz="1400"/>
            </a:lvl4pPr>
            <a:lvl5pPr marL="1827807" indent="0">
              <a:buNone/>
              <a:defRPr sz="1400"/>
            </a:lvl5pPr>
            <a:lvl6pPr marL="2284752" indent="0">
              <a:buNone/>
              <a:defRPr sz="1400"/>
            </a:lvl6pPr>
            <a:lvl7pPr marL="2741704" indent="0">
              <a:buNone/>
              <a:defRPr sz="1400"/>
            </a:lvl7pPr>
            <a:lvl8pPr marL="3198654" indent="0">
              <a:buNone/>
              <a:defRPr sz="1400"/>
            </a:lvl8pPr>
            <a:lvl9pPr marL="3655603" indent="0">
              <a:buNone/>
              <a:defRPr sz="1400"/>
            </a:lvl9pPr>
          </a:lstStyle>
          <a:p>
            <a:pPr lvl="0"/>
            <a:r>
              <a:rPr lang="en-US" dirty="0"/>
              <a:t>Click to edit Master text styles</a:t>
            </a:r>
          </a:p>
        </p:txBody>
      </p:sp>
    </p:spTree>
    <p:extLst>
      <p:ext uri="{BB962C8B-B14F-4D97-AF65-F5344CB8AC3E}">
        <p14:creationId xmlns:p14="http://schemas.microsoft.com/office/powerpoint/2010/main" val="903643473"/>
      </p:ext>
    </p:extLst>
  </p:cSld>
  <p:clrMapOvr>
    <a:masterClrMapping/>
  </p:clrMapOvr>
  <p:transition>
    <p:fade/>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b="1" i="0">
                <a:cs typeface="Arial" panose="020B0604020202020204" pitchFamily="34" charset="0"/>
              </a:defRPr>
            </a:lvl1pPr>
            <a:lvl2pPr>
              <a:defRPr sz="2400" b="1" i="0">
                <a:cs typeface="Arial" panose="020B0604020202020204" pitchFamily="34" charset="0"/>
              </a:defRPr>
            </a:lvl2pPr>
            <a:lvl3pPr>
              <a:defRPr sz="2000" b="1" i="0">
                <a:cs typeface="Arial" panose="020B0604020202020204" pitchFamily="34" charset="0"/>
              </a:defRPr>
            </a:lvl3pPr>
            <a:lvl4pPr>
              <a:defRPr sz="1800" b="1" i="0">
                <a:cs typeface="Arial" panose="020B0604020202020204" pitchFamily="34" charset="0"/>
              </a:defRPr>
            </a:lvl4pPr>
            <a:lvl5pPr>
              <a:defRPr sz="1800" b="1" i="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b="1" i="0">
                <a:cs typeface="Arial" panose="020B0604020202020204" pitchFamily="34" charset="0"/>
              </a:defRPr>
            </a:lvl1pPr>
            <a:lvl2pPr>
              <a:defRPr sz="2400" b="1" i="0">
                <a:cs typeface="Arial" panose="020B0604020202020204" pitchFamily="34" charset="0"/>
              </a:defRPr>
            </a:lvl2pPr>
            <a:lvl3pPr>
              <a:defRPr sz="2000" b="1" i="0">
                <a:cs typeface="Arial" panose="020B0604020202020204" pitchFamily="34" charset="0"/>
              </a:defRPr>
            </a:lvl3pPr>
            <a:lvl4pPr>
              <a:defRPr sz="1800" b="1" i="0">
                <a:cs typeface="Arial" panose="020B0604020202020204" pitchFamily="34" charset="0"/>
              </a:defRPr>
            </a:lvl4pPr>
            <a:lvl5pPr>
              <a:defRPr sz="1800" b="1" i="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84461056"/>
      </p:ext>
    </p:extLst>
  </p:cSld>
  <p:clrMapOvr>
    <a:masterClrMapping/>
  </p:clrMapOvr>
  <p:transition>
    <p:fade/>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cs typeface="Arial" panose="020B0604020202020204" pitchFamily="34" charset="0"/>
              </a:defRPr>
            </a:lvl1pPr>
            <a:lvl2pPr marL="456952" indent="0">
              <a:buNone/>
              <a:defRPr sz="2000" b="1"/>
            </a:lvl2pPr>
            <a:lvl3pPr marL="913905" indent="0">
              <a:buNone/>
              <a:defRPr sz="1800" b="1"/>
            </a:lvl3pPr>
            <a:lvl4pPr marL="1370852" indent="0">
              <a:buNone/>
              <a:defRPr sz="1600" b="1"/>
            </a:lvl4pPr>
            <a:lvl5pPr marL="1827807" indent="0">
              <a:buNone/>
              <a:defRPr sz="1600" b="1"/>
            </a:lvl5pPr>
            <a:lvl6pPr marL="2284752" indent="0">
              <a:buNone/>
              <a:defRPr sz="1600" b="1"/>
            </a:lvl6pPr>
            <a:lvl7pPr marL="2741704" indent="0">
              <a:buNone/>
              <a:defRPr sz="1600" b="1"/>
            </a:lvl7pPr>
            <a:lvl8pPr marL="3198654" indent="0">
              <a:buNone/>
              <a:defRPr sz="1600" b="1"/>
            </a:lvl8pPr>
            <a:lvl9pPr marL="3655603"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cs typeface="Arial" panose="020B0604020202020204" pitchFamily="34" charset="0"/>
              </a:defRPr>
            </a:lvl1pPr>
            <a:lvl2pPr>
              <a:defRPr sz="2000" b="1" i="0">
                <a:cs typeface="Arial" panose="020B0604020202020204" pitchFamily="34" charset="0"/>
              </a:defRPr>
            </a:lvl2pPr>
            <a:lvl3pPr>
              <a:defRPr sz="1800" b="1" i="0">
                <a:cs typeface="Arial" panose="020B0604020202020204" pitchFamily="34" charset="0"/>
              </a:defRPr>
            </a:lvl3pPr>
            <a:lvl4pPr>
              <a:defRPr sz="1600" b="1" i="0">
                <a:cs typeface="Arial" panose="020B0604020202020204" pitchFamily="34" charset="0"/>
              </a:defRPr>
            </a:lvl4pPr>
            <a:lvl5pPr>
              <a:defRPr sz="1600" b="1" i="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36" y="1535113"/>
            <a:ext cx="4041775" cy="639762"/>
          </a:xfrm>
        </p:spPr>
        <p:txBody>
          <a:bodyPr anchor="b"/>
          <a:lstStyle>
            <a:lvl1pPr marL="0" indent="0">
              <a:buNone/>
              <a:defRPr sz="2400" b="1" i="0">
                <a:cs typeface="Arial" panose="020B0604020202020204" pitchFamily="34" charset="0"/>
              </a:defRPr>
            </a:lvl1pPr>
            <a:lvl2pPr marL="456952" indent="0">
              <a:buNone/>
              <a:defRPr sz="2000" b="1"/>
            </a:lvl2pPr>
            <a:lvl3pPr marL="913905" indent="0">
              <a:buNone/>
              <a:defRPr sz="1800" b="1"/>
            </a:lvl3pPr>
            <a:lvl4pPr marL="1370852" indent="0">
              <a:buNone/>
              <a:defRPr sz="1600" b="1"/>
            </a:lvl4pPr>
            <a:lvl5pPr marL="1827807" indent="0">
              <a:buNone/>
              <a:defRPr sz="1600" b="1"/>
            </a:lvl5pPr>
            <a:lvl6pPr marL="2284752" indent="0">
              <a:buNone/>
              <a:defRPr sz="1600" b="1"/>
            </a:lvl6pPr>
            <a:lvl7pPr marL="2741704" indent="0">
              <a:buNone/>
              <a:defRPr sz="1600" b="1"/>
            </a:lvl7pPr>
            <a:lvl8pPr marL="3198654" indent="0">
              <a:buNone/>
              <a:defRPr sz="1600" b="1"/>
            </a:lvl8pPr>
            <a:lvl9pPr marL="3655603"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36" y="2174875"/>
            <a:ext cx="4041775" cy="3951288"/>
          </a:xfrm>
        </p:spPr>
        <p:txBody>
          <a:bodyPr/>
          <a:lstStyle>
            <a:lvl1pPr>
              <a:defRPr sz="2400" b="1" i="0">
                <a:cs typeface="Arial" panose="020B0604020202020204" pitchFamily="34" charset="0"/>
              </a:defRPr>
            </a:lvl1pPr>
            <a:lvl2pPr>
              <a:defRPr sz="2000" b="1" i="0">
                <a:cs typeface="Arial" panose="020B0604020202020204" pitchFamily="34" charset="0"/>
              </a:defRPr>
            </a:lvl2pPr>
            <a:lvl3pPr>
              <a:defRPr sz="1800" b="1" i="0">
                <a:cs typeface="Arial" panose="020B0604020202020204" pitchFamily="34" charset="0"/>
              </a:defRPr>
            </a:lvl3pPr>
            <a:lvl4pPr>
              <a:defRPr sz="1600" b="1" i="0">
                <a:cs typeface="Arial" panose="020B0604020202020204" pitchFamily="34" charset="0"/>
              </a:defRPr>
            </a:lvl4pPr>
            <a:lvl5pPr>
              <a:defRPr sz="1600" b="1" i="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75330787"/>
      </p:ext>
    </p:extLst>
  </p:cSld>
  <p:clrMapOvr>
    <a:masterClrMapping/>
  </p:clrMapOvr>
  <p:transition>
    <p:fade/>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99661365"/>
      </p:ext>
    </p:extLst>
  </p:cSld>
  <p:clrMapOvr>
    <a:masterClrMapping/>
  </p:clrMapOvr>
  <p:transition>
    <p:fade/>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7801475"/>
      </p:ext>
    </p:extLst>
  </p:cSld>
  <p:clrMapOvr>
    <a:masterClrMapping/>
  </p:clrMapOvr>
  <p:transition>
    <p:fade/>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1" y="273050"/>
            <a:ext cx="3008313" cy="1162050"/>
          </a:xfrm>
        </p:spPr>
        <p:txBody>
          <a:bodyPr anchor="b"/>
          <a:lstStyle>
            <a:lvl1pPr algn="l">
              <a:defRPr sz="2000" b="1" i="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61"/>
            <a:ext cx="5111750" cy="5853113"/>
          </a:xfrm>
        </p:spPr>
        <p:txBody>
          <a:bodyPr/>
          <a:lstStyle>
            <a:lvl1pPr>
              <a:defRPr sz="3200" b="1" i="0">
                <a:cs typeface="Arial" panose="020B0604020202020204" pitchFamily="34" charset="0"/>
              </a:defRPr>
            </a:lvl1pPr>
            <a:lvl2pPr>
              <a:defRPr sz="2800" b="1" i="0">
                <a:cs typeface="Arial" panose="020B0604020202020204" pitchFamily="34" charset="0"/>
              </a:defRPr>
            </a:lvl2pPr>
            <a:lvl3pPr>
              <a:defRPr sz="2400" b="1" i="0">
                <a:cs typeface="Arial" panose="020B0604020202020204" pitchFamily="34" charset="0"/>
              </a:defRPr>
            </a:lvl3pPr>
            <a:lvl4pPr>
              <a:defRPr sz="2000" b="1" i="0">
                <a:cs typeface="Arial" panose="020B0604020202020204" pitchFamily="34" charset="0"/>
              </a:defRPr>
            </a:lvl4pPr>
            <a:lvl5pPr>
              <a:defRPr sz="2000" b="1" i="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11" y="1435101"/>
            <a:ext cx="3008313" cy="4691063"/>
          </a:xfrm>
        </p:spPr>
        <p:txBody>
          <a:bodyPr/>
          <a:lstStyle>
            <a:lvl1pPr marL="0" indent="0">
              <a:buNone/>
              <a:defRPr sz="1400" b="1" i="0">
                <a:cs typeface="Arial" panose="020B0604020202020204" pitchFamily="34" charset="0"/>
              </a:defRPr>
            </a:lvl1pPr>
            <a:lvl2pPr marL="456952" indent="0">
              <a:buNone/>
              <a:defRPr sz="1200"/>
            </a:lvl2pPr>
            <a:lvl3pPr marL="913905" indent="0">
              <a:buNone/>
              <a:defRPr sz="1000"/>
            </a:lvl3pPr>
            <a:lvl4pPr marL="1370852" indent="0">
              <a:buNone/>
              <a:defRPr sz="900"/>
            </a:lvl4pPr>
            <a:lvl5pPr marL="1827807" indent="0">
              <a:buNone/>
              <a:defRPr sz="900"/>
            </a:lvl5pPr>
            <a:lvl6pPr marL="2284752" indent="0">
              <a:buNone/>
              <a:defRPr sz="900"/>
            </a:lvl6pPr>
            <a:lvl7pPr marL="2741704" indent="0">
              <a:buNone/>
              <a:defRPr sz="900"/>
            </a:lvl7pPr>
            <a:lvl8pPr marL="3198654" indent="0">
              <a:buNone/>
              <a:defRPr sz="900"/>
            </a:lvl8pPr>
            <a:lvl9pPr marL="3655603" indent="0">
              <a:buNone/>
              <a:defRPr sz="900"/>
            </a:lvl9pPr>
          </a:lstStyle>
          <a:p>
            <a:pPr lvl="0"/>
            <a:r>
              <a:rPr lang="en-US" dirty="0"/>
              <a:t>Click to edit Master text styles</a:t>
            </a:r>
          </a:p>
        </p:txBody>
      </p:sp>
    </p:spTree>
    <p:extLst>
      <p:ext uri="{BB962C8B-B14F-4D97-AF65-F5344CB8AC3E}">
        <p14:creationId xmlns:p14="http://schemas.microsoft.com/office/powerpoint/2010/main" val="685357435"/>
      </p:ext>
    </p:extLst>
  </p:cSld>
  <p:clrMapOvr>
    <a:masterClrMapping/>
  </p:clrMapOvr>
  <p:transition>
    <p:fade/>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cs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cs typeface="Arial" panose="020B0604020202020204" pitchFamily="34" charset="0"/>
              </a:defRPr>
            </a:lvl1pPr>
            <a:lvl2pPr marL="456952" indent="0">
              <a:buNone/>
              <a:defRPr sz="2800"/>
            </a:lvl2pPr>
            <a:lvl3pPr marL="913905" indent="0">
              <a:buNone/>
              <a:defRPr sz="2400"/>
            </a:lvl3pPr>
            <a:lvl4pPr marL="1370852" indent="0">
              <a:buNone/>
              <a:defRPr sz="2000"/>
            </a:lvl4pPr>
            <a:lvl5pPr marL="1827807" indent="0">
              <a:buNone/>
              <a:defRPr sz="2000"/>
            </a:lvl5pPr>
            <a:lvl6pPr marL="2284752" indent="0">
              <a:buNone/>
              <a:defRPr sz="2000"/>
            </a:lvl6pPr>
            <a:lvl7pPr marL="2741704" indent="0">
              <a:buNone/>
              <a:defRPr sz="2000"/>
            </a:lvl7pPr>
            <a:lvl8pPr marL="3198654" indent="0">
              <a:buNone/>
              <a:defRPr sz="2000"/>
            </a:lvl8pPr>
            <a:lvl9pPr marL="3655603"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cs typeface="Arial" panose="020B0604020202020204" pitchFamily="34" charset="0"/>
              </a:defRPr>
            </a:lvl1pPr>
            <a:lvl2pPr marL="456952" indent="0">
              <a:buNone/>
              <a:defRPr sz="1200"/>
            </a:lvl2pPr>
            <a:lvl3pPr marL="913905" indent="0">
              <a:buNone/>
              <a:defRPr sz="1000"/>
            </a:lvl3pPr>
            <a:lvl4pPr marL="1370852" indent="0">
              <a:buNone/>
              <a:defRPr sz="900"/>
            </a:lvl4pPr>
            <a:lvl5pPr marL="1827807" indent="0">
              <a:buNone/>
              <a:defRPr sz="900"/>
            </a:lvl5pPr>
            <a:lvl6pPr marL="2284752" indent="0">
              <a:buNone/>
              <a:defRPr sz="900"/>
            </a:lvl6pPr>
            <a:lvl7pPr marL="2741704" indent="0">
              <a:buNone/>
              <a:defRPr sz="900"/>
            </a:lvl7pPr>
            <a:lvl8pPr marL="3198654" indent="0">
              <a:buNone/>
              <a:defRPr sz="900"/>
            </a:lvl8pPr>
            <a:lvl9pPr marL="3655603" indent="0">
              <a:buNone/>
              <a:defRPr sz="900"/>
            </a:lvl9pPr>
          </a:lstStyle>
          <a:p>
            <a:pPr lvl="0"/>
            <a:r>
              <a:rPr lang="en-US" dirty="0"/>
              <a:t>Click to edit Master text styles</a:t>
            </a:r>
          </a:p>
        </p:txBody>
      </p:sp>
    </p:spTree>
    <p:extLst>
      <p:ext uri="{BB962C8B-B14F-4D97-AF65-F5344CB8AC3E}">
        <p14:creationId xmlns:p14="http://schemas.microsoft.com/office/powerpoint/2010/main" val="1940680129"/>
      </p:ext>
    </p:extLst>
  </p:cSld>
  <p:clrMapOvr>
    <a:masterClrMapping/>
  </p:clrMapOvr>
  <p:transition>
    <p:fade/>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cs typeface="Arial" panose="020B0604020202020204" pitchFamily="34" charset="0"/>
              </a:defRPr>
            </a:lvl1pPr>
            <a:lvl2pPr>
              <a:defRPr b="1" i="0">
                <a:cs typeface="Arial" panose="020B0604020202020204" pitchFamily="34" charset="0"/>
              </a:defRPr>
            </a:lvl2pPr>
            <a:lvl3pPr>
              <a:defRPr b="1" i="0">
                <a:cs typeface="Arial" panose="020B0604020202020204" pitchFamily="34" charset="0"/>
              </a:defRPr>
            </a:lvl3pPr>
            <a:lvl4pPr>
              <a:defRPr b="1" i="0">
                <a:cs typeface="Arial" panose="020B0604020202020204" pitchFamily="34" charset="0"/>
              </a:defRPr>
            </a:lvl4pPr>
            <a:lvl5pPr>
              <a:defRPr b="1" i="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41969825"/>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3124200"/>
            <a:ext cx="9144000" cy="3581400"/>
            <a:chOff x="0" y="1968"/>
            <a:chExt cx="5760" cy="2256"/>
          </a:xfrm>
        </p:grpSpPr>
        <p:sp>
          <p:nvSpPr>
            <p:cNvPr id="5" name="Rectangle 3"/>
            <p:cNvSpPr>
              <a:spLocks noChangeArrowheads="1"/>
            </p:cNvSpPr>
            <p:nvPr/>
          </p:nvSpPr>
          <p:spPr bwMode="auto">
            <a:xfrm>
              <a:off x="0" y="2160"/>
              <a:ext cx="5760" cy="528"/>
            </a:xfrm>
            <a:prstGeom prst="rect">
              <a:avLst/>
            </a:prstGeom>
            <a:gradFill rotWithShape="0">
              <a:gsLst>
                <a:gs pos="0">
                  <a:schemeClr val="bg1"/>
                </a:gs>
                <a:gs pos="100000">
                  <a:srgbClr val="262626"/>
                </a:gs>
              </a:gsLst>
              <a:lin ang="5400000" scaled="1"/>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6" name="Rectangle 4"/>
            <p:cNvSpPr>
              <a:spLocks noChangeArrowheads="1"/>
            </p:cNvSpPr>
            <p:nvPr/>
          </p:nvSpPr>
          <p:spPr bwMode="auto">
            <a:xfrm>
              <a:off x="0" y="2688"/>
              <a:ext cx="5760" cy="1152"/>
            </a:xfrm>
            <a:prstGeom prst="rect">
              <a:avLst/>
            </a:prstGeom>
            <a:gradFill rotWithShape="0">
              <a:gsLst>
                <a:gs pos="0">
                  <a:srgbClr val="262626"/>
                </a:gs>
                <a:gs pos="100000">
                  <a:schemeClr val="bg1"/>
                </a:gs>
              </a:gsLst>
              <a:lin ang="5400000" scaled="1"/>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7" name="Rectangle 5"/>
            <p:cNvSpPr>
              <a:spLocks noChangeArrowheads="1"/>
            </p:cNvSpPr>
            <p:nvPr/>
          </p:nvSpPr>
          <p:spPr bwMode="auto">
            <a:xfrm>
              <a:off x="96"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 name="Rectangle 6"/>
            <p:cNvSpPr>
              <a:spLocks noChangeArrowheads="1"/>
            </p:cNvSpPr>
            <p:nvPr/>
          </p:nvSpPr>
          <p:spPr bwMode="auto">
            <a:xfrm>
              <a:off x="192"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9" name="Rectangle 7"/>
            <p:cNvSpPr>
              <a:spLocks noChangeArrowheads="1"/>
            </p:cNvSpPr>
            <p:nvPr/>
          </p:nvSpPr>
          <p:spPr bwMode="auto">
            <a:xfrm>
              <a:off x="288"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10" name="Rectangle 8"/>
            <p:cNvSpPr>
              <a:spLocks noChangeArrowheads="1"/>
            </p:cNvSpPr>
            <p:nvPr/>
          </p:nvSpPr>
          <p:spPr bwMode="auto">
            <a:xfrm>
              <a:off x="384"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11" name="Rectangle 9"/>
            <p:cNvSpPr>
              <a:spLocks noChangeArrowheads="1"/>
            </p:cNvSpPr>
            <p:nvPr/>
          </p:nvSpPr>
          <p:spPr bwMode="auto">
            <a:xfrm>
              <a:off x="0"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12" name="Rectangle 10"/>
            <p:cNvSpPr>
              <a:spLocks noChangeArrowheads="1"/>
            </p:cNvSpPr>
            <p:nvPr/>
          </p:nvSpPr>
          <p:spPr bwMode="auto">
            <a:xfrm>
              <a:off x="480"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13" name="Rectangle 11"/>
            <p:cNvSpPr>
              <a:spLocks noChangeArrowheads="1"/>
            </p:cNvSpPr>
            <p:nvPr/>
          </p:nvSpPr>
          <p:spPr bwMode="auto">
            <a:xfrm>
              <a:off x="576"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14" name="Rectangle 12"/>
            <p:cNvSpPr>
              <a:spLocks noChangeArrowheads="1"/>
            </p:cNvSpPr>
            <p:nvPr/>
          </p:nvSpPr>
          <p:spPr bwMode="auto">
            <a:xfrm>
              <a:off x="672"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15" name="Rectangle 13"/>
            <p:cNvSpPr>
              <a:spLocks noChangeArrowheads="1"/>
            </p:cNvSpPr>
            <p:nvPr/>
          </p:nvSpPr>
          <p:spPr bwMode="auto">
            <a:xfrm>
              <a:off x="768"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16" name="Rectangle 14"/>
            <p:cNvSpPr>
              <a:spLocks noChangeArrowheads="1"/>
            </p:cNvSpPr>
            <p:nvPr/>
          </p:nvSpPr>
          <p:spPr bwMode="auto">
            <a:xfrm>
              <a:off x="864"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17" name="Rectangle 15"/>
            <p:cNvSpPr>
              <a:spLocks noChangeArrowheads="1"/>
            </p:cNvSpPr>
            <p:nvPr/>
          </p:nvSpPr>
          <p:spPr bwMode="auto">
            <a:xfrm>
              <a:off x="960"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18" name="Rectangle 16"/>
            <p:cNvSpPr>
              <a:spLocks noChangeArrowheads="1"/>
            </p:cNvSpPr>
            <p:nvPr/>
          </p:nvSpPr>
          <p:spPr bwMode="auto">
            <a:xfrm>
              <a:off x="1056"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19" name="Rectangle 17"/>
            <p:cNvSpPr>
              <a:spLocks noChangeArrowheads="1"/>
            </p:cNvSpPr>
            <p:nvPr/>
          </p:nvSpPr>
          <p:spPr bwMode="auto">
            <a:xfrm>
              <a:off x="1152"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20" name="Rectangle 18"/>
            <p:cNvSpPr>
              <a:spLocks noChangeArrowheads="1"/>
            </p:cNvSpPr>
            <p:nvPr/>
          </p:nvSpPr>
          <p:spPr bwMode="auto">
            <a:xfrm>
              <a:off x="1248"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21" name="Rectangle 19"/>
            <p:cNvSpPr>
              <a:spLocks noChangeArrowheads="1"/>
            </p:cNvSpPr>
            <p:nvPr/>
          </p:nvSpPr>
          <p:spPr bwMode="auto">
            <a:xfrm>
              <a:off x="1344"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22" name="Rectangle 20"/>
            <p:cNvSpPr>
              <a:spLocks noChangeArrowheads="1"/>
            </p:cNvSpPr>
            <p:nvPr/>
          </p:nvSpPr>
          <p:spPr bwMode="auto">
            <a:xfrm>
              <a:off x="1440"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23" name="Rectangle 21"/>
            <p:cNvSpPr>
              <a:spLocks noChangeArrowheads="1"/>
            </p:cNvSpPr>
            <p:nvPr/>
          </p:nvSpPr>
          <p:spPr bwMode="auto">
            <a:xfrm>
              <a:off x="1536"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24" name="Rectangle 22"/>
            <p:cNvSpPr>
              <a:spLocks noChangeArrowheads="1"/>
            </p:cNvSpPr>
            <p:nvPr/>
          </p:nvSpPr>
          <p:spPr bwMode="auto">
            <a:xfrm>
              <a:off x="1632" y="1968"/>
              <a:ext cx="96"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25" name="Rectangle 23"/>
            <p:cNvSpPr>
              <a:spLocks noChangeArrowheads="1"/>
            </p:cNvSpPr>
            <p:nvPr/>
          </p:nvSpPr>
          <p:spPr bwMode="auto">
            <a:xfrm>
              <a:off x="1728"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26" name="Rectangle 24"/>
            <p:cNvSpPr>
              <a:spLocks noChangeArrowheads="1"/>
            </p:cNvSpPr>
            <p:nvPr/>
          </p:nvSpPr>
          <p:spPr bwMode="auto">
            <a:xfrm>
              <a:off x="1824"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27" name="Rectangle 25"/>
            <p:cNvSpPr>
              <a:spLocks noChangeArrowheads="1"/>
            </p:cNvSpPr>
            <p:nvPr/>
          </p:nvSpPr>
          <p:spPr bwMode="auto">
            <a:xfrm>
              <a:off x="1920"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28" name="Rectangle 26"/>
            <p:cNvSpPr>
              <a:spLocks noChangeArrowheads="1"/>
            </p:cNvSpPr>
            <p:nvPr/>
          </p:nvSpPr>
          <p:spPr bwMode="auto">
            <a:xfrm>
              <a:off x="2016"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29" name="Rectangle 27"/>
            <p:cNvSpPr>
              <a:spLocks noChangeArrowheads="1"/>
            </p:cNvSpPr>
            <p:nvPr/>
          </p:nvSpPr>
          <p:spPr bwMode="auto">
            <a:xfrm>
              <a:off x="2112"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30" name="Rectangle 28"/>
            <p:cNvSpPr>
              <a:spLocks noChangeArrowheads="1"/>
            </p:cNvSpPr>
            <p:nvPr/>
          </p:nvSpPr>
          <p:spPr bwMode="auto">
            <a:xfrm>
              <a:off x="2208"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31" name="Rectangle 29"/>
            <p:cNvSpPr>
              <a:spLocks noChangeArrowheads="1"/>
            </p:cNvSpPr>
            <p:nvPr/>
          </p:nvSpPr>
          <p:spPr bwMode="auto">
            <a:xfrm>
              <a:off x="2304"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32" name="Rectangle 30"/>
            <p:cNvSpPr>
              <a:spLocks noChangeArrowheads="1"/>
            </p:cNvSpPr>
            <p:nvPr/>
          </p:nvSpPr>
          <p:spPr bwMode="auto">
            <a:xfrm>
              <a:off x="2400"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33" name="Rectangle 31"/>
            <p:cNvSpPr>
              <a:spLocks noChangeArrowheads="1"/>
            </p:cNvSpPr>
            <p:nvPr/>
          </p:nvSpPr>
          <p:spPr bwMode="auto">
            <a:xfrm>
              <a:off x="2496"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34" name="Rectangle 32"/>
            <p:cNvSpPr>
              <a:spLocks noChangeArrowheads="1"/>
            </p:cNvSpPr>
            <p:nvPr/>
          </p:nvSpPr>
          <p:spPr bwMode="auto">
            <a:xfrm>
              <a:off x="2592"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35" name="Rectangle 33"/>
            <p:cNvSpPr>
              <a:spLocks noChangeArrowheads="1"/>
            </p:cNvSpPr>
            <p:nvPr/>
          </p:nvSpPr>
          <p:spPr bwMode="auto">
            <a:xfrm>
              <a:off x="2688"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36" name="Rectangle 34"/>
            <p:cNvSpPr>
              <a:spLocks noChangeArrowheads="1"/>
            </p:cNvSpPr>
            <p:nvPr/>
          </p:nvSpPr>
          <p:spPr bwMode="auto">
            <a:xfrm>
              <a:off x="2784"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37" name="Rectangle 35"/>
            <p:cNvSpPr>
              <a:spLocks noChangeArrowheads="1"/>
            </p:cNvSpPr>
            <p:nvPr/>
          </p:nvSpPr>
          <p:spPr bwMode="auto">
            <a:xfrm>
              <a:off x="2880"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38" name="Rectangle 36"/>
            <p:cNvSpPr>
              <a:spLocks noChangeArrowheads="1"/>
            </p:cNvSpPr>
            <p:nvPr/>
          </p:nvSpPr>
          <p:spPr bwMode="auto">
            <a:xfrm>
              <a:off x="2976"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39" name="Rectangle 37"/>
            <p:cNvSpPr>
              <a:spLocks noChangeArrowheads="1"/>
            </p:cNvSpPr>
            <p:nvPr/>
          </p:nvSpPr>
          <p:spPr bwMode="auto">
            <a:xfrm>
              <a:off x="3072"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40" name="Rectangle 38"/>
            <p:cNvSpPr>
              <a:spLocks noChangeArrowheads="1"/>
            </p:cNvSpPr>
            <p:nvPr/>
          </p:nvSpPr>
          <p:spPr bwMode="auto">
            <a:xfrm>
              <a:off x="3168"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41" name="Rectangle 39"/>
            <p:cNvSpPr>
              <a:spLocks noChangeArrowheads="1"/>
            </p:cNvSpPr>
            <p:nvPr/>
          </p:nvSpPr>
          <p:spPr bwMode="auto">
            <a:xfrm>
              <a:off x="3264"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42" name="Rectangle 40"/>
            <p:cNvSpPr>
              <a:spLocks noChangeArrowheads="1"/>
            </p:cNvSpPr>
            <p:nvPr/>
          </p:nvSpPr>
          <p:spPr bwMode="auto">
            <a:xfrm>
              <a:off x="3360"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43" name="Rectangle 41"/>
            <p:cNvSpPr>
              <a:spLocks noChangeArrowheads="1"/>
            </p:cNvSpPr>
            <p:nvPr/>
          </p:nvSpPr>
          <p:spPr bwMode="auto">
            <a:xfrm>
              <a:off x="3456"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44" name="Rectangle 42"/>
            <p:cNvSpPr>
              <a:spLocks noChangeArrowheads="1"/>
            </p:cNvSpPr>
            <p:nvPr/>
          </p:nvSpPr>
          <p:spPr bwMode="auto">
            <a:xfrm>
              <a:off x="3552"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45" name="Rectangle 43"/>
            <p:cNvSpPr>
              <a:spLocks noChangeArrowheads="1"/>
            </p:cNvSpPr>
            <p:nvPr/>
          </p:nvSpPr>
          <p:spPr bwMode="auto">
            <a:xfrm>
              <a:off x="3648"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46" name="Rectangle 44"/>
            <p:cNvSpPr>
              <a:spLocks noChangeArrowheads="1"/>
            </p:cNvSpPr>
            <p:nvPr/>
          </p:nvSpPr>
          <p:spPr bwMode="auto">
            <a:xfrm>
              <a:off x="3744"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47" name="Rectangle 45"/>
            <p:cNvSpPr>
              <a:spLocks noChangeArrowheads="1"/>
            </p:cNvSpPr>
            <p:nvPr/>
          </p:nvSpPr>
          <p:spPr bwMode="auto">
            <a:xfrm>
              <a:off x="3792" y="1968"/>
              <a:ext cx="96"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48" name="Rectangle 46"/>
            <p:cNvSpPr>
              <a:spLocks noChangeArrowheads="1"/>
            </p:cNvSpPr>
            <p:nvPr/>
          </p:nvSpPr>
          <p:spPr bwMode="auto">
            <a:xfrm>
              <a:off x="3936"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49" name="Rectangle 47"/>
            <p:cNvSpPr>
              <a:spLocks noChangeArrowheads="1"/>
            </p:cNvSpPr>
            <p:nvPr/>
          </p:nvSpPr>
          <p:spPr bwMode="auto">
            <a:xfrm>
              <a:off x="4032"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50" name="Rectangle 48"/>
            <p:cNvSpPr>
              <a:spLocks noChangeArrowheads="1"/>
            </p:cNvSpPr>
            <p:nvPr/>
          </p:nvSpPr>
          <p:spPr bwMode="auto">
            <a:xfrm>
              <a:off x="4128"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51" name="Rectangle 49"/>
            <p:cNvSpPr>
              <a:spLocks noChangeArrowheads="1"/>
            </p:cNvSpPr>
            <p:nvPr/>
          </p:nvSpPr>
          <p:spPr bwMode="auto">
            <a:xfrm>
              <a:off x="4224"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52" name="Rectangle 50"/>
            <p:cNvSpPr>
              <a:spLocks noChangeArrowheads="1"/>
            </p:cNvSpPr>
            <p:nvPr/>
          </p:nvSpPr>
          <p:spPr bwMode="auto">
            <a:xfrm>
              <a:off x="4320"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53" name="Rectangle 51"/>
            <p:cNvSpPr>
              <a:spLocks noChangeArrowheads="1"/>
            </p:cNvSpPr>
            <p:nvPr/>
          </p:nvSpPr>
          <p:spPr bwMode="auto">
            <a:xfrm>
              <a:off x="4416"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54" name="Rectangle 52"/>
            <p:cNvSpPr>
              <a:spLocks noChangeArrowheads="1"/>
            </p:cNvSpPr>
            <p:nvPr/>
          </p:nvSpPr>
          <p:spPr bwMode="auto">
            <a:xfrm>
              <a:off x="4512"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55" name="Rectangle 53"/>
            <p:cNvSpPr>
              <a:spLocks noChangeArrowheads="1"/>
            </p:cNvSpPr>
            <p:nvPr/>
          </p:nvSpPr>
          <p:spPr bwMode="auto">
            <a:xfrm>
              <a:off x="4608"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56" name="Rectangle 54"/>
            <p:cNvSpPr>
              <a:spLocks noChangeArrowheads="1"/>
            </p:cNvSpPr>
            <p:nvPr/>
          </p:nvSpPr>
          <p:spPr bwMode="auto">
            <a:xfrm>
              <a:off x="4704"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57" name="Rectangle 55"/>
            <p:cNvSpPr>
              <a:spLocks noChangeArrowheads="1"/>
            </p:cNvSpPr>
            <p:nvPr/>
          </p:nvSpPr>
          <p:spPr bwMode="auto">
            <a:xfrm>
              <a:off x="4800"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58" name="Rectangle 56"/>
            <p:cNvSpPr>
              <a:spLocks noChangeArrowheads="1"/>
            </p:cNvSpPr>
            <p:nvPr/>
          </p:nvSpPr>
          <p:spPr bwMode="auto">
            <a:xfrm>
              <a:off x="4896"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59" name="Rectangle 57"/>
            <p:cNvSpPr>
              <a:spLocks noChangeArrowheads="1"/>
            </p:cNvSpPr>
            <p:nvPr/>
          </p:nvSpPr>
          <p:spPr bwMode="auto">
            <a:xfrm>
              <a:off x="4992"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60" name="Rectangle 58"/>
            <p:cNvSpPr>
              <a:spLocks noChangeArrowheads="1"/>
            </p:cNvSpPr>
            <p:nvPr/>
          </p:nvSpPr>
          <p:spPr bwMode="auto">
            <a:xfrm>
              <a:off x="5088"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61" name="Rectangle 59"/>
            <p:cNvSpPr>
              <a:spLocks noChangeArrowheads="1"/>
            </p:cNvSpPr>
            <p:nvPr/>
          </p:nvSpPr>
          <p:spPr bwMode="auto">
            <a:xfrm>
              <a:off x="5184"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62" name="Rectangle 60"/>
            <p:cNvSpPr>
              <a:spLocks noChangeArrowheads="1"/>
            </p:cNvSpPr>
            <p:nvPr/>
          </p:nvSpPr>
          <p:spPr bwMode="auto">
            <a:xfrm>
              <a:off x="5280"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63" name="Rectangle 61"/>
            <p:cNvSpPr>
              <a:spLocks noChangeArrowheads="1"/>
            </p:cNvSpPr>
            <p:nvPr/>
          </p:nvSpPr>
          <p:spPr bwMode="auto">
            <a:xfrm>
              <a:off x="5376"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64" name="Rectangle 62"/>
            <p:cNvSpPr>
              <a:spLocks noChangeArrowheads="1"/>
            </p:cNvSpPr>
            <p:nvPr/>
          </p:nvSpPr>
          <p:spPr bwMode="auto">
            <a:xfrm>
              <a:off x="5472"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65" name="Rectangle 63"/>
            <p:cNvSpPr>
              <a:spLocks noChangeArrowheads="1"/>
            </p:cNvSpPr>
            <p:nvPr/>
          </p:nvSpPr>
          <p:spPr bwMode="auto">
            <a:xfrm>
              <a:off x="5568"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66" name="Rectangle 64"/>
            <p:cNvSpPr>
              <a:spLocks noChangeArrowheads="1"/>
            </p:cNvSpPr>
            <p:nvPr/>
          </p:nvSpPr>
          <p:spPr bwMode="auto">
            <a:xfrm>
              <a:off x="5664"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67" name="Rectangle 65"/>
            <p:cNvSpPr>
              <a:spLocks noChangeArrowheads="1"/>
            </p:cNvSpPr>
            <p:nvPr/>
          </p:nvSpPr>
          <p:spPr bwMode="auto">
            <a:xfrm>
              <a:off x="0" y="2736"/>
              <a:ext cx="5760" cy="48"/>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grpSp>
      <p:sp>
        <p:nvSpPr>
          <p:cNvPr id="68" name="Freeform 70"/>
          <p:cNvSpPr>
            <a:spLocks/>
          </p:cNvSpPr>
          <p:nvPr/>
        </p:nvSpPr>
        <p:spPr bwMode="auto">
          <a:xfrm rot="16200000">
            <a:off x="3871135" y="1005684"/>
            <a:ext cx="150813" cy="4845050"/>
          </a:xfrm>
          <a:custGeom>
            <a:avLst/>
            <a:gdLst>
              <a:gd name="T0" fmla="*/ 2147483647 w 95"/>
              <a:gd name="T1" fmla="*/ 2147483647 h 3052"/>
              <a:gd name="T2" fmla="*/ 2147483647 w 95"/>
              <a:gd name="T3" fmla="*/ 2147483647 h 3052"/>
              <a:gd name="T4" fmla="*/ 2147483647 w 95"/>
              <a:gd name="T5" fmla="*/ 2147483647 h 3052"/>
              <a:gd name="T6" fmla="*/ 2147483647 w 95"/>
              <a:gd name="T7" fmla="*/ 2147483647 h 3052"/>
              <a:gd name="T8" fmla="*/ 2147483647 w 95"/>
              <a:gd name="T9" fmla="*/ 2147483647 h 3052"/>
              <a:gd name="T10" fmla="*/ 2147483647 w 95"/>
              <a:gd name="T11" fmla="*/ 2147483647 h 3052"/>
              <a:gd name="T12" fmla="*/ 2147483647 w 95"/>
              <a:gd name="T13" fmla="*/ 2147483647 h 3052"/>
              <a:gd name="T14" fmla="*/ 2147483647 w 95"/>
              <a:gd name="T15" fmla="*/ 2147483647 h 3052"/>
              <a:gd name="T16" fmla="*/ 2147483647 w 95"/>
              <a:gd name="T17" fmla="*/ 2147483647 h 3052"/>
              <a:gd name="T18" fmla="*/ 2147483647 w 95"/>
              <a:gd name="T19" fmla="*/ 2147483647 h 3052"/>
              <a:gd name="T20" fmla="*/ 2147483647 w 95"/>
              <a:gd name="T21" fmla="*/ 2147483647 h 3052"/>
              <a:gd name="T22" fmla="*/ 2147483647 w 95"/>
              <a:gd name="T23" fmla="*/ 2147483647 h 3052"/>
              <a:gd name="T24" fmla="*/ 2147483647 w 95"/>
              <a:gd name="T25" fmla="*/ 2147483647 h 3052"/>
              <a:gd name="T26" fmla="*/ 2147483647 w 95"/>
              <a:gd name="T27" fmla="*/ 2147483647 h 3052"/>
              <a:gd name="T28" fmla="*/ 2147483647 w 95"/>
              <a:gd name="T29" fmla="*/ 2147483647 h 3052"/>
              <a:gd name="T30" fmla="*/ 2147483647 w 95"/>
              <a:gd name="T31" fmla="*/ 2147483647 h 3052"/>
              <a:gd name="T32" fmla="*/ 2147483647 w 95"/>
              <a:gd name="T33" fmla="*/ 2147483647 h 3052"/>
              <a:gd name="T34" fmla="*/ 2147483647 w 95"/>
              <a:gd name="T35" fmla="*/ 2147483647 h 3052"/>
              <a:gd name="T36" fmla="*/ 2147483647 w 95"/>
              <a:gd name="T37" fmla="*/ 2147483647 h 3052"/>
              <a:gd name="T38" fmla="*/ 2147483647 w 95"/>
              <a:gd name="T39" fmla="*/ 2147483647 h 3052"/>
              <a:gd name="T40" fmla="*/ 2147483647 w 95"/>
              <a:gd name="T41" fmla="*/ 2147483647 h 3052"/>
              <a:gd name="T42" fmla="*/ 2147483647 w 95"/>
              <a:gd name="T43" fmla="*/ 2147483647 h 3052"/>
              <a:gd name="T44" fmla="*/ 2147483647 w 95"/>
              <a:gd name="T45" fmla="*/ 2147483647 h 3052"/>
              <a:gd name="T46" fmla="*/ 2147483647 w 95"/>
              <a:gd name="T47" fmla="*/ 2147483647 h 3052"/>
              <a:gd name="T48" fmla="*/ 2147483647 w 95"/>
              <a:gd name="T49" fmla="*/ 2147483647 h 3052"/>
              <a:gd name="T50" fmla="*/ 2147483647 w 95"/>
              <a:gd name="T51" fmla="*/ 2147483647 h 3052"/>
              <a:gd name="T52" fmla="*/ 2147483647 w 95"/>
              <a:gd name="T53" fmla="*/ 2147483647 h 3052"/>
              <a:gd name="T54" fmla="*/ 2147483647 w 95"/>
              <a:gd name="T55" fmla="*/ 2147483647 h 3052"/>
              <a:gd name="T56" fmla="*/ 2147483647 w 95"/>
              <a:gd name="T57" fmla="*/ 2147483647 h 3052"/>
              <a:gd name="T58" fmla="*/ 2147483647 w 95"/>
              <a:gd name="T59" fmla="*/ 2147483647 h 3052"/>
              <a:gd name="T60" fmla="*/ 2147483647 w 95"/>
              <a:gd name="T61" fmla="*/ 2147483647 h 3052"/>
              <a:gd name="T62" fmla="*/ 2147483647 w 95"/>
              <a:gd name="T63" fmla="*/ 2147483647 h 3052"/>
              <a:gd name="T64" fmla="*/ 2147483647 w 95"/>
              <a:gd name="T65" fmla="*/ 2147483647 h 3052"/>
              <a:gd name="T66" fmla="*/ 2147483647 w 95"/>
              <a:gd name="T67" fmla="*/ 2147483647 h 3052"/>
              <a:gd name="T68" fmla="*/ 2147483647 w 95"/>
              <a:gd name="T69" fmla="*/ 0 h 3052"/>
              <a:gd name="T70" fmla="*/ 2147483647 w 95"/>
              <a:gd name="T71" fmla="*/ 2147483647 h 3052"/>
              <a:gd name="T72" fmla="*/ 2147483647 w 95"/>
              <a:gd name="T73" fmla="*/ 2147483647 h 3052"/>
              <a:gd name="T74" fmla="*/ 2147483647 w 95"/>
              <a:gd name="T75" fmla="*/ 2147483647 h 3052"/>
              <a:gd name="T76" fmla="*/ 2147483647 w 95"/>
              <a:gd name="T77" fmla="*/ 2147483647 h 3052"/>
              <a:gd name="T78" fmla="*/ 0 w 95"/>
              <a:gd name="T79" fmla="*/ 2147483647 h 3052"/>
              <a:gd name="T80" fmla="*/ 2147483647 w 95"/>
              <a:gd name="T81" fmla="*/ 2147483647 h 3052"/>
              <a:gd name="T82" fmla="*/ 2147483647 w 95"/>
              <a:gd name="T83" fmla="*/ 2147483647 h 3052"/>
              <a:gd name="T84" fmla="*/ 2147483647 w 95"/>
              <a:gd name="T85" fmla="*/ 2147483647 h 3052"/>
              <a:gd name="T86" fmla="*/ 2147483647 w 95"/>
              <a:gd name="T87" fmla="*/ 2147483647 h 3052"/>
              <a:gd name="T88" fmla="*/ 2147483647 w 95"/>
              <a:gd name="T89" fmla="*/ 2147483647 h 3052"/>
              <a:gd name="T90" fmla="*/ 2147483647 w 95"/>
              <a:gd name="T91" fmla="*/ 2147483647 h 3052"/>
              <a:gd name="T92" fmla="*/ 2147483647 w 95"/>
              <a:gd name="T93" fmla="*/ 2147483647 h 3052"/>
              <a:gd name="T94" fmla="*/ 2147483647 w 95"/>
              <a:gd name="T95" fmla="*/ 2147483647 h 3052"/>
              <a:gd name="T96" fmla="*/ 2147483647 w 95"/>
              <a:gd name="T97" fmla="*/ 2147483647 h 3052"/>
              <a:gd name="T98" fmla="*/ 2147483647 w 95"/>
              <a:gd name="T99" fmla="*/ 2147483647 h 3052"/>
              <a:gd name="T100" fmla="*/ 2147483647 w 95"/>
              <a:gd name="T101" fmla="*/ 2147483647 h 3052"/>
              <a:gd name="T102" fmla="*/ 2147483647 w 95"/>
              <a:gd name="T103" fmla="*/ 2147483647 h 3052"/>
              <a:gd name="T104" fmla="*/ 2147483647 w 95"/>
              <a:gd name="T105" fmla="*/ 2147483647 h 3052"/>
              <a:gd name="T106" fmla="*/ 2147483647 w 95"/>
              <a:gd name="T107" fmla="*/ 2147483647 h 305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5" h="3052">
                <a:moveTo>
                  <a:pt x="4" y="3052"/>
                </a:moveTo>
                <a:lnTo>
                  <a:pt x="4" y="3032"/>
                </a:lnTo>
                <a:lnTo>
                  <a:pt x="5" y="3008"/>
                </a:lnTo>
                <a:lnTo>
                  <a:pt x="12" y="2948"/>
                </a:lnTo>
                <a:lnTo>
                  <a:pt x="19" y="2882"/>
                </a:lnTo>
                <a:lnTo>
                  <a:pt x="21" y="2846"/>
                </a:lnTo>
                <a:lnTo>
                  <a:pt x="23" y="2810"/>
                </a:lnTo>
                <a:lnTo>
                  <a:pt x="26" y="2736"/>
                </a:lnTo>
                <a:lnTo>
                  <a:pt x="28" y="2662"/>
                </a:lnTo>
                <a:lnTo>
                  <a:pt x="32" y="2596"/>
                </a:lnTo>
                <a:lnTo>
                  <a:pt x="35" y="2540"/>
                </a:lnTo>
                <a:lnTo>
                  <a:pt x="44" y="2426"/>
                </a:lnTo>
                <a:lnTo>
                  <a:pt x="43" y="2444"/>
                </a:lnTo>
                <a:lnTo>
                  <a:pt x="35" y="2540"/>
                </a:lnTo>
                <a:lnTo>
                  <a:pt x="32" y="2602"/>
                </a:lnTo>
                <a:lnTo>
                  <a:pt x="28" y="2676"/>
                </a:lnTo>
                <a:lnTo>
                  <a:pt x="36" y="2582"/>
                </a:lnTo>
                <a:lnTo>
                  <a:pt x="40" y="2540"/>
                </a:lnTo>
                <a:lnTo>
                  <a:pt x="45" y="2504"/>
                </a:lnTo>
                <a:lnTo>
                  <a:pt x="48" y="2456"/>
                </a:lnTo>
                <a:lnTo>
                  <a:pt x="50" y="2404"/>
                </a:lnTo>
                <a:lnTo>
                  <a:pt x="52" y="2350"/>
                </a:lnTo>
                <a:lnTo>
                  <a:pt x="54" y="2294"/>
                </a:lnTo>
                <a:lnTo>
                  <a:pt x="54" y="2184"/>
                </a:lnTo>
                <a:lnTo>
                  <a:pt x="52" y="2074"/>
                </a:lnTo>
                <a:lnTo>
                  <a:pt x="52" y="1966"/>
                </a:lnTo>
                <a:lnTo>
                  <a:pt x="52" y="1916"/>
                </a:lnTo>
                <a:lnTo>
                  <a:pt x="55" y="1854"/>
                </a:lnTo>
                <a:lnTo>
                  <a:pt x="57" y="1794"/>
                </a:lnTo>
                <a:lnTo>
                  <a:pt x="59" y="1768"/>
                </a:lnTo>
                <a:lnTo>
                  <a:pt x="61" y="1746"/>
                </a:lnTo>
                <a:lnTo>
                  <a:pt x="59" y="1786"/>
                </a:lnTo>
                <a:lnTo>
                  <a:pt x="57" y="1826"/>
                </a:lnTo>
                <a:lnTo>
                  <a:pt x="55" y="1906"/>
                </a:lnTo>
                <a:lnTo>
                  <a:pt x="55" y="1986"/>
                </a:lnTo>
                <a:lnTo>
                  <a:pt x="55" y="2068"/>
                </a:lnTo>
                <a:lnTo>
                  <a:pt x="57" y="2230"/>
                </a:lnTo>
                <a:lnTo>
                  <a:pt x="57" y="2310"/>
                </a:lnTo>
                <a:lnTo>
                  <a:pt x="55" y="2392"/>
                </a:lnTo>
                <a:lnTo>
                  <a:pt x="56" y="2374"/>
                </a:lnTo>
                <a:lnTo>
                  <a:pt x="58" y="2290"/>
                </a:lnTo>
                <a:lnTo>
                  <a:pt x="58" y="2204"/>
                </a:lnTo>
                <a:lnTo>
                  <a:pt x="57" y="2034"/>
                </a:lnTo>
                <a:lnTo>
                  <a:pt x="58" y="1974"/>
                </a:lnTo>
                <a:lnTo>
                  <a:pt x="57" y="2034"/>
                </a:lnTo>
                <a:lnTo>
                  <a:pt x="59" y="2108"/>
                </a:lnTo>
                <a:lnTo>
                  <a:pt x="60" y="2188"/>
                </a:lnTo>
                <a:lnTo>
                  <a:pt x="60" y="2242"/>
                </a:lnTo>
                <a:lnTo>
                  <a:pt x="60" y="2294"/>
                </a:lnTo>
                <a:lnTo>
                  <a:pt x="58" y="2336"/>
                </a:lnTo>
                <a:lnTo>
                  <a:pt x="56" y="2374"/>
                </a:lnTo>
                <a:lnTo>
                  <a:pt x="54" y="2426"/>
                </a:lnTo>
                <a:lnTo>
                  <a:pt x="54" y="2442"/>
                </a:lnTo>
                <a:lnTo>
                  <a:pt x="56" y="2428"/>
                </a:lnTo>
                <a:lnTo>
                  <a:pt x="58" y="2408"/>
                </a:lnTo>
                <a:lnTo>
                  <a:pt x="62" y="2348"/>
                </a:lnTo>
                <a:lnTo>
                  <a:pt x="64" y="2270"/>
                </a:lnTo>
                <a:lnTo>
                  <a:pt x="66" y="2180"/>
                </a:lnTo>
                <a:lnTo>
                  <a:pt x="68" y="2006"/>
                </a:lnTo>
                <a:lnTo>
                  <a:pt x="68" y="1900"/>
                </a:lnTo>
                <a:lnTo>
                  <a:pt x="68" y="1858"/>
                </a:lnTo>
                <a:lnTo>
                  <a:pt x="67" y="1818"/>
                </a:lnTo>
                <a:lnTo>
                  <a:pt x="67" y="1776"/>
                </a:lnTo>
                <a:lnTo>
                  <a:pt x="68" y="1732"/>
                </a:lnTo>
                <a:lnTo>
                  <a:pt x="71" y="1704"/>
                </a:lnTo>
                <a:lnTo>
                  <a:pt x="72" y="1690"/>
                </a:lnTo>
                <a:lnTo>
                  <a:pt x="72" y="1678"/>
                </a:lnTo>
                <a:lnTo>
                  <a:pt x="72" y="1672"/>
                </a:lnTo>
                <a:lnTo>
                  <a:pt x="72" y="1660"/>
                </a:lnTo>
                <a:lnTo>
                  <a:pt x="74" y="1628"/>
                </a:lnTo>
                <a:lnTo>
                  <a:pt x="78" y="1598"/>
                </a:lnTo>
                <a:lnTo>
                  <a:pt x="80" y="1570"/>
                </a:lnTo>
                <a:lnTo>
                  <a:pt x="81" y="1544"/>
                </a:lnTo>
                <a:lnTo>
                  <a:pt x="82" y="1534"/>
                </a:lnTo>
                <a:lnTo>
                  <a:pt x="84" y="1520"/>
                </a:lnTo>
                <a:lnTo>
                  <a:pt x="88" y="1492"/>
                </a:lnTo>
                <a:lnTo>
                  <a:pt x="94" y="1466"/>
                </a:lnTo>
                <a:lnTo>
                  <a:pt x="95" y="1456"/>
                </a:lnTo>
                <a:lnTo>
                  <a:pt x="95" y="1452"/>
                </a:lnTo>
                <a:lnTo>
                  <a:pt x="91" y="1442"/>
                </a:lnTo>
                <a:lnTo>
                  <a:pt x="90" y="1440"/>
                </a:lnTo>
                <a:lnTo>
                  <a:pt x="90" y="1436"/>
                </a:lnTo>
                <a:lnTo>
                  <a:pt x="92" y="1422"/>
                </a:lnTo>
                <a:lnTo>
                  <a:pt x="93" y="1390"/>
                </a:lnTo>
                <a:lnTo>
                  <a:pt x="90" y="1372"/>
                </a:lnTo>
                <a:lnTo>
                  <a:pt x="88" y="1360"/>
                </a:lnTo>
                <a:lnTo>
                  <a:pt x="87" y="1348"/>
                </a:lnTo>
                <a:lnTo>
                  <a:pt x="86" y="1320"/>
                </a:lnTo>
                <a:lnTo>
                  <a:pt x="84" y="1298"/>
                </a:lnTo>
                <a:lnTo>
                  <a:pt x="82" y="1274"/>
                </a:lnTo>
                <a:lnTo>
                  <a:pt x="79" y="1244"/>
                </a:lnTo>
                <a:lnTo>
                  <a:pt x="75" y="1198"/>
                </a:lnTo>
                <a:lnTo>
                  <a:pt x="74" y="1164"/>
                </a:lnTo>
                <a:lnTo>
                  <a:pt x="73" y="1130"/>
                </a:lnTo>
                <a:lnTo>
                  <a:pt x="69" y="1090"/>
                </a:lnTo>
                <a:lnTo>
                  <a:pt x="66" y="1032"/>
                </a:lnTo>
                <a:lnTo>
                  <a:pt x="63" y="980"/>
                </a:lnTo>
                <a:lnTo>
                  <a:pt x="63" y="924"/>
                </a:lnTo>
                <a:lnTo>
                  <a:pt x="63" y="876"/>
                </a:lnTo>
                <a:lnTo>
                  <a:pt x="63" y="830"/>
                </a:lnTo>
                <a:lnTo>
                  <a:pt x="66" y="784"/>
                </a:lnTo>
                <a:lnTo>
                  <a:pt x="63" y="756"/>
                </a:lnTo>
                <a:lnTo>
                  <a:pt x="62" y="726"/>
                </a:lnTo>
                <a:lnTo>
                  <a:pt x="60" y="662"/>
                </a:lnTo>
                <a:lnTo>
                  <a:pt x="58" y="598"/>
                </a:lnTo>
                <a:lnTo>
                  <a:pt x="55" y="536"/>
                </a:lnTo>
                <a:lnTo>
                  <a:pt x="52" y="486"/>
                </a:lnTo>
                <a:lnTo>
                  <a:pt x="51" y="444"/>
                </a:lnTo>
                <a:lnTo>
                  <a:pt x="54" y="360"/>
                </a:lnTo>
                <a:lnTo>
                  <a:pt x="54" y="334"/>
                </a:lnTo>
                <a:lnTo>
                  <a:pt x="54" y="314"/>
                </a:lnTo>
                <a:lnTo>
                  <a:pt x="54" y="304"/>
                </a:lnTo>
                <a:lnTo>
                  <a:pt x="52" y="290"/>
                </a:lnTo>
                <a:lnTo>
                  <a:pt x="51" y="274"/>
                </a:lnTo>
                <a:lnTo>
                  <a:pt x="51" y="258"/>
                </a:lnTo>
                <a:lnTo>
                  <a:pt x="54" y="262"/>
                </a:lnTo>
                <a:lnTo>
                  <a:pt x="55" y="238"/>
                </a:lnTo>
                <a:lnTo>
                  <a:pt x="55" y="232"/>
                </a:lnTo>
                <a:lnTo>
                  <a:pt x="56" y="234"/>
                </a:lnTo>
                <a:lnTo>
                  <a:pt x="58" y="236"/>
                </a:lnTo>
                <a:lnTo>
                  <a:pt x="59" y="238"/>
                </a:lnTo>
                <a:lnTo>
                  <a:pt x="60" y="236"/>
                </a:lnTo>
                <a:lnTo>
                  <a:pt x="61" y="230"/>
                </a:lnTo>
                <a:lnTo>
                  <a:pt x="63" y="190"/>
                </a:lnTo>
                <a:lnTo>
                  <a:pt x="66" y="150"/>
                </a:lnTo>
                <a:lnTo>
                  <a:pt x="66" y="110"/>
                </a:lnTo>
                <a:lnTo>
                  <a:pt x="66" y="72"/>
                </a:lnTo>
                <a:lnTo>
                  <a:pt x="64" y="68"/>
                </a:lnTo>
                <a:lnTo>
                  <a:pt x="62" y="64"/>
                </a:lnTo>
                <a:lnTo>
                  <a:pt x="63" y="40"/>
                </a:lnTo>
                <a:lnTo>
                  <a:pt x="61" y="38"/>
                </a:lnTo>
                <a:lnTo>
                  <a:pt x="60" y="36"/>
                </a:lnTo>
                <a:lnTo>
                  <a:pt x="58" y="34"/>
                </a:lnTo>
                <a:lnTo>
                  <a:pt x="57" y="32"/>
                </a:lnTo>
                <a:lnTo>
                  <a:pt x="55" y="30"/>
                </a:lnTo>
                <a:lnTo>
                  <a:pt x="52" y="26"/>
                </a:lnTo>
                <a:lnTo>
                  <a:pt x="48" y="12"/>
                </a:lnTo>
                <a:lnTo>
                  <a:pt x="44" y="2"/>
                </a:lnTo>
                <a:lnTo>
                  <a:pt x="41" y="0"/>
                </a:lnTo>
                <a:lnTo>
                  <a:pt x="39" y="0"/>
                </a:lnTo>
                <a:lnTo>
                  <a:pt x="37" y="8"/>
                </a:lnTo>
                <a:lnTo>
                  <a:pt x="34" y="28"/>
                </a:lnTo>
                <a:lnTo>
                  <a:pt x="31" y="50"/>
                </a:lnTo>
                <a:lnTo>
                  <a:pt x="26" y="68"/>
                </a:lnTo>
                <a:lnTo>
                  <a:pt x="26" y="70"/>
                </a:lnTo>
                <a:lnTo>
                  <a:pt x="25" y="70"/>
                </a:lnTo>
                <a:lnTo>
                  <a:pt x="24" y="66"/>
                </a:lnTo>
                <a:lnTo>
                  <a:pt x="22" y="56"/>
                </a:lnTo>
                <a:lnTo>
                  <a:pt x="20" y="72"/>
                </a:lnTo>
                <a:lnTo>
                  <a:pt x="19" y="80"/>
                </a:lnTo>
                <a:lnTo>
                  <a:pt x="17" y="80"/>
                </a:lnTo>
                <a:lnTo>
                  <a:pt x="16" y="80"/>
                </a:lnTo>
                <a:lnTo>
                  <a:pt x="15" y="72"/>
                </a:lnTo>
                <a:lnTo>
                  <a:pt x="14" y="86"/>
                </a:lnTo>
                <a:lnTo>
                  <a:pt x="11" y="78"/>
                </a:lnTo>
                <a:lnTo>
                  <a:pt x="5" y="134"/>
                </a:lnTo>
                <a:lnTo>
                  <a:pt x="1" y="190"/>
                </a:lnTo>
                <a:lnTo>
                  <a:pt x="0" y="220"/>
                </a:lnTo>
                <a:lnTo>
                  <a:pt x="0" y="248"/>
                </a:lnTo>
                <a:lnTo>
                  <a:pt x="0" y="274"/>
                </a:lnTo>
                <a:lnTo>
                  <a:pt x="1" y="302"/>
                </a:lnTo>
                <a:lnTo>
                  <a:pt x="3" y="328"/>
                </a:lnTo>
                <a:lnTo>
                  <a:pt x="7" y="358"/>
                </a:lnTo>
                <a:lnTo>
                  <a:pt x="7" y="374"/>
                </a:lnTo>
                <a:lnTo>
                  <a:pt x="7" y="390"/>
                </a:lnTo>
                <a:lnTo>
                  <a:pt x="9" y="396"/>
                </a:lnTo>
                <a:lnTo>
                  <a:pt x="11" y="400"/>
                </a:lnTo>
                <a:lnTo>
                  <a:pt x="14" y="404"/>
                </a:lnTo>
                <a:lnTo>
                  <a:pt x="15" y="450"/>
                </a:lnTo>
                <a:lnTo>
                  <a:pt x="16" y="502"/>
                </a:lnTo>
                <a:lnTo>
                  <a:pt x="17" y="526"/>
                </a:lnTo>
                <a:lnTo>
                  <a:pt x="20" y="544"/>
                </a:lnTo>
                <a:lnTo>
                  <a:pt x="22" y="556"/>
                </a:lnTo>
                <a:lnTo>
                  <a:pt x="23" y="558"/>
                </a:lnTo>
                <a:lnTo>
                  <a:pt x="25" y="558"/>
                </a:lnTo>
                <a:lnTo>
                  <a:pt x="26" y="584"/>
                </a:lnTo>
                <a:lnTo>
                  <a:pt x="28" y="602"/>
                </a:lnTo>
                <a:lnTo>
                  <a:pt x="32" y="622"/>
                </a:lnTo>
                <a:lnTo>
                  <a:pt x="34" y="648"/>
                </a:lnTo>
                <a:lnTo>
                  <a:pt x="38" y="740"/>
                </a:lnTo>
                <a:lnTo>
                  <a:pt x="40" y="790"/>
                </a:lnTo>
                <a:lnTo>
                  <a:pt x="41" y="840"/>
                </a:lnTo>
                <a:lnTo>
                  <a:pt x="43" y="896"/>
                </a:lnTo>
                <a:lnTo>
                  <a:pt x="41" y="952"/>
                </a:lnTo>
                <a:lnTo>
                  <a:pt x="41" y="992"/>
                </a:lnTo>
                <a:lnTo>
                  <a:pt x="43" y="1094"/>
                </a:lnTo>
                <a:lnTo>
                  <a:pt x="46" y="1190"/>
                </a:lnTo>
                <a:lnTo>
                  <a:pt x="50" y="1282"/>
                </a:lnTo>
                <a:lnTo>
                  <a:pt x="55" y="1370"/>
                </a:lnTo>
                <a:lnTo>
                  <a:pt x="57" y="1414"/>
                </a:lnTo>
                <a:lnTo>
                  <a:pt x="56" y="1456"/>
                </a:lnTo>
                <a:lnTo>
                  <a:pt x="55" y="1500"/>
                </a:lnTo>
                <a:lnTo>
                  <a:pt x="52" y="1544"/>
                </a:lnTo>
                <a:lnTo>
                  <a:pt x="46" y="1636"/>
                </a:lnTo>
                <a:lnTo>
                  <a:pt x="40" y="1736"/>
                </a:lnTo>
                <a:lnTo>
                  <a:pt x="38" y="1786"/>
                </a:lnTo>
                <a:lnTo>
                  <a:pt x="38" y="1838"/>
                </a:lnTo>
                <a:lnTo>
                  <a:pt x="37" y="1942"/>
                </a:lnTo>
                <a:lnTo>
                  <a:pt x="39" y="2046"/>
                </a:lnTo>
                <a:lnTo>
                  <a:pt x="40" y="2148"/>
                </a:lnTo>
                <a:lnTo>
                  <a:pt x="41" y="2248"/>
                </a:lnTo>
                <a:lnTo>
                  <a:pt x="40" y="2344"/>
                </a:lnTo>
                <a:lnTo>
                  <a:pt x="39" y="2392"/>
                </a:lnTo>
                <a:lnTo>
                  <a:pt x="37" y="2438"/>
                </a:lnTo>
                <a:lnTo>
                  <a:pt x="35" y="2482"/>
                </a:lnTo>
                <a:lnTo>
                  <a:pt x="31" y="2526"/>
                </a:lnTo>
                <a:lnTo>
                  <a:pt x="25" y="2612"/>
                </a:lnTo>
                <a:lnTo>
                  <a:pt x="22" y="2692"/>
                </a:lnTo>
                <a:lnTo>
                  <a:pt x="20" y="2766"/>
                </a:lnTo>
                <a:lnTo>
                  <a:pt x="15" y="2830"/>
                </a:lnTo>
                <a:lnTo>
                  <a:pt x="11" y="2886"/>
                </a:lnTo>
                <a:lnTo>
                  <a:pt x="5" y="2936"/>
                </a:lnTo>
                <a:lnTo>
                  <a:pt x="2" y="2976"/>
                </a:lnTo>
                <a:lnTo>
                  <a:pt x="1" y="2994"/>
                </a:lnTo>
                <a:lnTo>
                  <a:pt x="0" y="3010"/>
                </a:lnTo>
                <a:lnTo>
                  <a:pt x="2" y="3032"/>
                </a:lnTo>
                <a:lnTo>
                  <a:pt x="4" y="3052"/>
                </a:lnTo>
                <a:close/>
              </a:path>
            </a:pathLst>
          </a:custGeom>
          <a:solidFill>
            <a:schemeClr val="accent1"/>
          </a:solidFill>
          <a:ln>
            <a:noFill/>
          </a:ln>
          <a:extLst>
            <a:ext uri="{91240B29-F687-4f45-9708-019B960494DF}">
              <a14:hiddenLine xmlns="" xmlns:a14="http://schemas.microsoft.com/office/drawing/2010/main" w="9525">
                <a:solidFill>
                  <a:srgbClr val="000000"/>
                </a:solidFill>
                <a:round/>
                <a:headEnd/>
                <a:tailEnd/>
              </a14:hiddenLine>
            </a:ext>
          </a:extLst>
        </p:spPr>
        <p:txBody>
          <a:bodyPr lIns="91334" tIns="45667" rIns="91334" bIns="45667"/>
          <a:lstStyle/>
          <a:p>
            <a:endParaRPr lang="en-US"/>
          </a:p>
        </p:txBody>
      </p:sp>
      <p:sp>
        <p:nvSpPr>
          <p:cNvPr id="135236" name="Rectangle 68"/>
          <p:cNvSpPr>
            <a:spLocks noGrp="1" noChangeArrowheads="1"/>
          </p:cNvSpPr>
          <p:nvPr>
            <p:ph type="ctrTitle"/>
          </p:nvPr>
        </p:nvSpPr>
        <p:spPr>
          <a:xfrm>
            <a:off x="457200" y="2286000"/>
            <a:ext cx="8229600" cy="1143000"/>
          </a:xfrm>
        </p:spPr>
        <p:txBody>
          <a:bodyPr/>
          <a:lstStyle>
            <a:lvl1pPr algn="ctr">
              <a:defRPr sz="4400"/>
            </a:lvl1pPr>
          </a:lstStyle>
          <a:p>
            <a:r>
              <a:rPr lang="en-US" altLang="ja-JP"/>
              <a:t>Click to edit Master title style</a:t>
            </a:r>
          </a:p>
        </p:txBody>
      </p:sp>
      <p:sp>
        <p:nvSpPr>
          <p:cNvPr id="135237" name="Rectangle 69"/>
          <p:cNvSpPr>
            <a:spLocks noGrp="1" noChangeArrowheads="1"/>
          </p:cNvSpPr>
          <p:nvPr>
            <p:ph type="subTitle" idx="1"/>
          </p:nvPr>
        </p:nvSpPr>
        <p:spPr>
          <a:xfrm>
            <a:off x="1371600" y="3886201"/>
            <a:ext cx="6400800" cy="1752600"/>
          </a:xfrm>
        </p:spPr>
        <p:txBody>
          <a:bodyPr/>
          <a:lstStyle>
            <a:lvl1pPr marL="0" indent="101485" algn="ctr">
              <a:buFont typeface="Wingdings" pitchFamily="-110" charset="2"/>
              <a:buNone/>
              <a:defRPr/>
            </a:lvl1pPr>
          </a:lstStyle>
          <a:p>
            <a:r>
              <a:rPr lang="en-US" altLang="ja-JP"/>
              <a:t>Click to edit Master subtitle style</a:t>
            </a:r>
          </a:p>
        </p:txBody>
      </p:sp>
      <p:sp>
        <p:nvSpPr>
          <p:cNvPr id="69" name="Rectangle 66"/>
          <p:cNvSpPr>
            <a:spLocks noGrp="1" noChangeArrowheads="1"/>
          </p:cNvSpPr>
          <p:nvPr>
            <p:ph type="dt" sz="half" idx="10"/>
          </p:nvPr>
        </p:nvSpPr>
        <p:spPr/>
        <p:txBody>
          <a:bodyPr/>
          <a:lstStyle>
            <a:lvl1pPr>
              <a:defRPr>
                <a:solidFill>
                  <a:schemeClr val="tx2"/>
                </a:solidFill>
              </a:defRPr>
            </a:lvl1pPr>
          </a:lstStyle>
          <a:p>
            <a:pPr>
              <a:defRPr/>
            </a:pPr>
            <a:endParaRPr lang="en-US" altLang="ja-JP"/>
          </a:p>
        </p:txBody>
      </p:sp>
      <p:sp>
        <p:nvSpPr>
          <p:cNvPr id="70" name="Rectangle 67"/>
          <p:cNvSpPr>
            <a:spLocks noGrp="1" noChangeArrowheads="1"/>
          </p:cNvSpPr>
          <p:nvPr>
            <p:ph type="ftr" sz="quarter" idx="11"/>
          </p:nvPr>
        </p:nvSpPr>
        <p:spPr>
          <a:xfrm>
            <a:off x="2057400" y="6248400"/>
            <a:ext cx="5257800" cy="457200"/>
          </a:xfrm>
        </p:spPr>
        <p:txBody>
          <a:bodyPr/>
          <a:lstStyle>
            <a:lvl1pPr>
              <a:defRPr>
                <a:solidFill>
                  <a:schemeClr val="tx2"/>
                </a:solidFill>
              </a:defRPr>
            </a:lvl1pPr>
          </a:lstStyle>
          <a:p>
            <a:pPr>
              <a:defRPr/>
            </a:pPr>
            <a:endParaRPr lang="en-US" altLang="ja-JP"/>
          </a:p>
        </p:txBody>
      </p:sp>
      <p:sp>
        <p:nvSpPr>
          <p:cNvPr id="71" name="Rectangle 71"/>
          <p:cNvSpPr>
            <a:spLocks noGrp="1" noChangeArrowheads="1"/>
          </p:cNvSpPr>
          <p:nvPr>
            <p:ph type="sldNum" sz="quarter" idx="12"/>
          </p:nvPr>
        </p:nvSpPr>
        <p:spPr/>
        <p:txBody>
          <a:bodyPr/>
          <a:lstStyle>
            <a:lvl1pPr algn="r">
              <a:defRPr/>
            </a:lvl1pPr>
          </a:lstStyle>
          <a:p>
            <a:pPr>
              <a:defRPr/>
            </a:pPr>
            <a:fld id="{66AAD59B-084E-8A45-AD06-8C6E8F993C06}" type="slidenum">
              <a:rPr lang="en-US" altLang="ja-JP"/>
              <a:pPr>
                <a:defRPr/>
              </a:pPr>
              <a:t>‹#›</a:t>
            </a:fld>
            <a:endParaRPr lang="en-US" altLang="ja-JP"/>
          </a:p>
        </p:txBody>
      </p:sp>
    </p:spTree>
    <p:extLst>
      <p:ext uri="{BB962C8B-B14F-4D97-AF65-F5344CB8AC3E}">
        <p14:creationId xmlns:p14="http://schemas.microsoft.com/office/powerpoint/2010/main" val="1470012926"/>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9"/>
            <a:ext cx="2057400" cy="5851525"/>
          </a:xfrm>
        </p:spPr>
        <p:txBody>
          <a:bodyPr vert="eaVert"/>
          <a:lstStyle>
            <a:lvl1pPr>
              <a:defRPr b="1" i="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457200" y="274649"/>
            <a:ext cx="6019800" cy="5851525"/>
          </a:xfrm>
        </p:spPr>
        <p:txBody>
          <a:bodyPr vert="eaVert"/>
          <a:lstStyle>
            <a:lvl1pPr>
              <a:defRPr b="1" i="0">
                <a:cs typeface="Arial" panose="020B0604020202020204" pitchFamily="34" charset="0"/>
              </a:defRPr>
            </a:lvl1pPr>
            <a:lvl2pPr>
              <a:defRPr b="1" i="0">
                <a:cs typeface="Arial" panose="020B0604020202020204" pitchFamily="34" charset="0"/>
              </a:defRPr>
            </a:lvl2pPr>
            <a:lvl3pPr>
              <a:defRPr b="1" i="0">
                <a:cs typeface="Arial" panose="020B0604020202020204" pitchFamily="34" charset="0"/>
              </a:defRPr>
            </a:lvl3pPr>
            <a:lvl4pPr>
              <a:defRPr b="1" i="0">
                <a:cs typeface="Arial" panose="020B0604020202020204" pitchFamily="34" charset="0"/>
              </a:defRPr>
            </a:lvl4pPr>
            <a:lvl5pPr>
              <a:defRPr b="1" i="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74028250"/>
      </p:ext>
    </p:extLst>
  </p:cSld>
  <p:clrMapOvr>
    <a:masterClrMapping/>
  </p:clrMapOvr>
  <p:transition>
    <p:fade/>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b="1" i="0">
                <a:latin typeface="Arial" panose="020B0604020202020204" pitchFamily="34" charset="0"/>
                <a:cs typeface="Arial" panose="020B0604020202020204" pitchFamily="34" charset="0"/>
              </a:defRPr>
            </a:lvl1pPr>
            <a:lvl2pPr marL="456952" indent="0" algn="ctr">
              <a:buNone/>
              <a:defRPr/>
            </a:lvl2pPr>
            <a:lvl3pPr marL="913905" indent="0" algn="ctr">
              <a:buNone/>
              <a:defRPr/>
            </a:lvl3pPr>
            <a:lvl4pPr marL="1370852" indent="0" algn="ctr">
              <a:buNone/>
              <a:defRPr/>
            </a:lvl4pPr>
            <a:lvl5pPr marL="1827807" indent="0" algn="ctr">
              <a:buNone/>
              <a:defRPr/>
            </a:lvl5pPr>
            <a:lvl6pPr marL="2284752" indent="0" algn="ctr">
              <a:buNone/>
              <a:defRPr/>
            </a:lvl6pPr>
            <a:lvl7pPr marL="2741704" indent="0" algn="ctr">
              <a:buNone/>
              <a:defRPr/>
            </a:lvl7pPr>
            <a:lvl8pPr marL="3198654" indent="0" algn="ctr">
              <a:buNone/>
              <a:defRPr/>
            </a:lvl8pPr>
            <a:lvl9pPr marL="3655603" indent="0" algn="ctr">
              <a:buNone/>
              <a:defRPr/>
            </a:lvl9pPr>
          </a:lstStyle>
          <a:p>
            <a:r>
              <a:rPr lang="en-US" dirty="0"/>
              <a:t>Click to edit Master subtitle style</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000000"/>
              </a:solidFill>
              <a:ea typeface="ＭＳ Ｐゴシック"/>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000000"/>
              </a:solidFill>
              <a:ea typeface="ＭＳ Ｐゴシック"/>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cs typeface="Arial" panose="020B0604020202020204" pitchFamily="34" charset="0"/>
              </a:defRPr>
            </a:lvl1pPr>
          </a:lstStyle>
          <a:p>
            <a:pPr>
              <a:defRPr/>
            </a:pPr>
            <a:fld id="{EF9DA466-E174-2A4D-8BC1-1A923183E866}" type="slidenum">
              <a:rPr lang="en-US" smtClean="0">
                <a:solidFill>
                  <a:srgbClr val="000000"/>
                </a:solidFill>
                <a:ea typeface="ＭＳ Ｐゴシック"/>
              </a:rPr>
              <a:pPr>
                <a:defRPr/>
              </a:pPr>
              <a:t>‹#›</a:t>
            </a:fld>
            <a:endParaRPr lang="en-US" dirty="0">
              <a:solidFill>
                <a:srgbClr val="000000"/>
              </a:solidFill>
              <a:ea typeface="ＭＳ Ｐゴシック"/>
            </a:endParaRPr>
          </a:p>
        </p:txBody>
      </p:sp>
    </p:spTree>
    <p:extLst>
      <p:ext uri="{BB962C8B-B14F-4D97-AF65-F5344CB8AC3E}">
        <p14:creationId xmlns:p14="http://schemas.microsoft.com/office/powerpoint/2010/main" val="1731553642"/>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000000"/>
              </a:solidFill>
              <a:ea typeface="ＭＳ Ｐゴシック"/>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000000"/>
              </a:solidFill>
              <a:ea typeface="ＭＳ Ｐゴシック"/>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cs typeface="Arial" panose="020B0604020202020204" pitchFamily="34" charset="0"/>
              </a:defRPr>
            </a:lvl1pPr>
          </a:lstStyle>
          <a:p>
            <a:pPr>
              <a:defRPr/>
            </a:pPr>
            <a:fld id="{B37F128A-71A8-F24C-8708-21CF8B31CF76}" type="slidenum">
              <a:rPr lang="en-US" smtClean="0">
                <a:solidFill>
                  <a:srgbClr val="000000"/>
                </a:solidFill>
                <a:ea typeface="ＭＳ Ｐゴシック"/>
              </a:rPr>
              <a:pPr>
                <a:defRPr/>
              </a:pPr>
              <a:t>‹#›</a:t>
            </a:fld>
            <a:endParaRPr lang="en-US" dirty="0">
              <a:solidFill>
                <a:srgbClr val="000000"/>
              </a:solidFill>
              <a:ea typeface="ＭＳ Ｐゴシック"/>
            </a:endParaRPr>
          </a:p>
        </p:txBody>
      </p:sp>
    </p:spTree>
    <p:extLst>
      <p:ext uri="{BB962C8B-B14F-4D97-AF65-F5344CB8AC3E}">
        <p14:creationId xmlns:p14="http://schemas.microsoft.com/office/powerpoint/2010/main" val="133539878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b="1" i="0">
                <a:latin typeface="Arial" panose="020B0604020202020204" pitchFamily="34" charset="0"/>
                <a:cs typeface="Arial" panose="020B0604020202020204" pitchFamily="34" charset="0"/>
              </a:defRPr>
            </a:lvl1pPr>
            <a:lvl2pPr marL="456952" indent="0">
              <a:buNone/>
              <a:defRPr sz="1800"/>
            </a:lvl2pPr>
            <a:lvl3pPr marL="913905" indent="0">
              <a:buNone/>
              <a:defRPr sz="1600"/>
            </a:lvl3pPr>
            <a:lvl4pPr marL="1370852" indent="0">
              <a:buNone/>
              <a:defRPr sz="1400"/>
            </a:lvl4pPr>
            <a:lvl5pPr marL="1827807" indent="0">
              <a:buNone/>
              <a:defRPr sz="1400"/>
            </a:lvl5pPr>
            <a:lvl6pPr marL="2284752" indent="0">
              <a:buNone/>
              <a:defRPr sz="1400"/>
            </a:lvl6pPr>
            <a:lvl7pPr marL="2741704" indent="0">
              <a:buNone/>
              <a:defRPr sz="1400"/>
            </a:lvl7pPr>
            <a:lvl8pPr marL="3198654" indent="0">
              <a:buNone/>
              <a:defRPr sz="1400"/>
            </a:lvl8pPr>
            <a:lvl9pPr marL="3655603" indent="0">
              <a:buNone/>
              <a:defRPr sz="1400"/>
            </a:lvl9pPr>
          </a:lstStyle>
          <a:p>
            <a:pPr lvl="0"/>
            <a:r>
              <a:rPr lang="en-US" dirty="0"/>
              <a:t>Click to edit Master text styles</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000000"/>
              </a:solidFill>
              <a:ea typeface="ＭＳ Ｐゴシック"/>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000000"/>
              </a:solidFill>
              <a:ea typeface="ＭＳ Ｐゴシック"/>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cs typeface="Arial" panose="020B0604020202020204" pitchFamily="34" charset="0"/>
              </a:defRPr>
            </a:lvl1pPr>
          </a:lstStyle>
          <a:p>
            <a:pPr>
              <a:defRPr/>
            </a:pPr>
            <a:fld id="{F422CEAE-B996-1D47-BB7C-1226F26CFBAC}" type="slidenum">
              <a:rPr lang="en-US" smtClean="0">
                <a:solidFill>
                  <a:srgbClr val="000000"/>
                </a:solidFill>
                <a:ea typeface="ＭＳ Ｐゴシック"/>
              </a:rPr>
              <a:pPr>
                <a:defRPr/>
              </a:pPr>
              <a:t>‹#›</a:t>
            </a:fld>
            <a:endParaRPr lang="en-US" dirty="0">
              <a:solidFill>
                <a:srgbClr val="000000"/>
              </a:solidFill>
              <a:ea typeface="ＭＳ Ｐゴシック"/>
            </a:endParaRPr>
          </a:p>
        </p:txBody>
      </p:sp>
    </p:spTree>
    <p:extLst>
      <p:ext uri="{BB962C8B-B14F-4D97-AF65-F5344CB8AC3E}">
        <p14:creationId xmlns:p14="http://schemas.microsoft.com/office/powerpoint/2010/main" val="421068134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dt" sz="half" idx="10"/>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000000"/>
              </a:solidFill>
              <a:ea typeface="ＭＳ Ｐゴシック"/>
            </a:endParaRPr>
          </a:p>
        </p:txBody>
      </p:sp>
      <p:sp>
        <p:nvSpPr>
          <p:cNvPr id="6" name="Rectangle 5"/>
          <p:cNvSpPr>
            <a:spLocks noGrp="1" noChangeArrowheads="1"/>
          </p:cNvSpPr>
          <p:nvPr>
            <p:ph type="ftr" sz="quarter" idx="11"/>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000000"/>
              </a:solidFill>
              <a:ea typeface="ＭＳ Ｐゴシック"/>
            </a:endParaRPr>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cs typeface="Arial" panose="020B0604020202020204" pitchFamily="34" charset="0"/>
              </a:defRPr>
            </a:lvl1pPr>
          </a:lstStyle>
          <a:p>
            <a:pPr>
              <a:defRPr/>
            </a:pPr>
            <a:fld id="{567AAB86-A719-5442-9A85-2170EB61ED58}" type="slidenum">
              <a:rPr lang="en-US" smtClean="0">
                <a:solidFill>
                  <a:srgbClr val="000000"/>
                </a:solidFill>
                <a:ea typeface="ＭＳ Ｐゴシック"/>
              </a:rPr>
              <a:pPr>
                <a:defRPr/>
              </a:pPr>
              <a:t>‹#›</a:t>
            </a:fld>
            <a:endParaRPr lang="en-US" dirty="0">
              <a:solidFill>
                <a:srgbClr val="000000"/>
              </a:solidFill>
              <a:ea typeface="ＭＳ Ｐゴシック"/>
            </a:endParaRPr>
          </a:p>
        </p:txBody>
      </p:sp>
    </p:spTree>
    <p:extLst>
      <p:ext uri="{BB962C8B-B14F-4D97-AF65-F5344CB8AC3E}">
        <p14:creationId xmlns:p14="http://schemas.microsoft.com/office/powerpoint/2010/main" val="6230693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cs typeface="Arial" panose="020B0604020202020204" pitchFamily="34" charset="0"/>
              </a:defRPr>
            </a:lvl1pPr>
            <a:lvl2pPr marL="456952" indent="0">
              <a:buNone/>
              <a:defRPr sz="2000" b="1"/>
            </a:lvl2pPr>
            <a:lvl3pPr marL="913905" indent="0">
              <a:buNone/>
              <a:defRPr sz="1800" b="1"/>
            </a:lvl3pPr>
            <a:lvl4pPr marL="1370852" indent="0">
              <a:buNone/>
              <a:defRPr sz="1600" b="1"/>
            </a:lvl4pPr>
            <a:lvl5pPr marL="1827807" indent="0">
              <a:buNone/>
              <a:defRPr sz="1600" b="1"/>
            </a:lvl5pPr>
            <a:lvl6pPr marL="2284752" indent="0">
              <a:buNone/>
              <a:defRPr sz="1600" b="1"/>
            </a:lvl6pPr>
            <a:lvl7pPr marL="2741704" indent="0">
              <a:buNone/>
              <a:defRPr sz="1600" b="1"/>
            </a:lvl7pPr>
            <a:lvl8pPr marL="3198654" indent="0">
              <a:buNone/>
              <a:defRPr sz="1600" b="1"/>
            </a:lvl8pPr>
            <a:lvl9pPr marL="3655603"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36" y="1535113"/>
            <a:ext cx="4041775" cy="639762"/>
          </a:xfrm>
        </p:spPr>
        <p:txBody>
          <a:bodyPr anchor="b"/>
          <a:lstStyle>
            <a:lvl1pPr marL="0" indent="0">
              <a:buNone/>
              <a:defRPr sz="2400" b="1" i="0">
                <a:latin typeface="Arial" panose="020B0604020202020204" pitchFamily="34" charset="0"/>
                <a:cs typeface="Arial" panose="020B0604020202020204" pitchFamily="34" charset="0"/>
              </a:defRPr>
            </a:lvl1pPr>
            <a:lvl2pPr marL="456952" indent="0">
              <a:buNone/>
              <a:defRPr sz="2000" b="1"/>
            </a:lvl2pPr>
            <a:lvl3pPr marL="913905" indent="0">
              <a:buNone/>
              <a:defRPr sz="1800" b="1"/>
            </a:lvl3pPr>
            <a:lvl4pPr marL="1370852" indent="0">
              <a:buNone/>
              <a:defRPr sz="1600" b="1"/>
            </a:lvl4pPr>
            <a:lvl5pPr marL="1827807" indent="0">
              <a:buNone/>
              <a:defRPr sz="1600" b="1"/>
            </a:lvl5pPr>
            <a:lvl6pPr marL="2284752" indent="0">
              <a:buNone/>
              <a:defRPr sz="1600" b="1"/>
            </a:lvl6pPr>
            <a:lvl7pPr marL="2741704" indent="0">
              <a:buNone/>
              <a:defRPr sz="1600" b="1"/>
            </a:lvl7pPr>
            <a:lvl8pPr marL="3198654" indent="0">
              <a:buNone/>
              <a:defRPr sz="1600" b="1"/>
            </a:lvl8pPr>
            <a:lvl9pPr marL="3655603"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36" y="2174875"/>
            <a:ext cx="4041775"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Grp="1" noChangeArrowheads="1"/>
          </p:cNvSpPr>
          <p:nvPr>
            <p:ph type="dt" sz="half" idx="10"/>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000000"/>
              </a:solidFill>
              <a:ea typeface="ＭＳ Ｐゴシック"/>
            </a:endParaRPr>
          </a:p>
        </p:txBody>
      </p:sp>
      <p:sp>
        <p:nvSpPr>
          <p:cNvPr id="8" name="Rectangle 5"/>
          <p:cNvSpPr>
            <a:spLocks noGrp="1" noChangeArrowheads="1"/>
          </p:cNvSpPr>
          <p:nvPr>
            <p:ph type="ftr" sz="quarter" idx="11"/>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000000"/>
              </a:solidFill>
              <a:ea typeface="ＭＳ Ｐゴシック"/>
            </a:endParaRPr>
          </a:p>
        </p:txBody>
      </p:sp>
      <p:sp>
        <p:nvSpPr>
          <p:cNvPr id="9" name="Rectangle 6"/>
          <p:cNvSpPr>
            <a:spLocks noGrp="1" noChangeArrowheads="1"/>
          </p:cNvSpPr>
          <p:nvPr>
            <p:ph type="sldNum" sz="quarter" idx="12"/>
          </p:nvPr>
        </p:nvSpPr>
        <p:spPr>
          <a:ln/>
        </p:spPr>
        <p:txBody>
          <a:bodyPr/>
          <a:lstStyle>
            <a:lvl1pPr>
              <a:defRPr b="1" i="0">
                <a:latin typeface="Arial" panose="020B0604020202020204" pitchFamily="34" charset="0"/>
                <a:cs typeface="Arial" panose="020B0604020202020204" pitchFamily="34" charset="0"/>
              </a:defRPr>
            </a:lvl1pPr>
          </a:lstStyle>
          <a:p>
            <a:pPr>
              <a:defRPr/>
            </a:pPr>
            <a:fld id="{BA1A0198-DB20-264E-A485-FF6ADE1A8AC5}" type="slidenum">
              <a:rPr lang="en-US" smtClean="0">
                <a:solidFill>
                  <a:srgbClr val="000000"/>
                </a:solidFill>
                <a:ea typeface="ＭＳ Ｐゴシック"/>
              </a:rPr>
              <a:pPr>
                <a:defRPr/>
              </a:pPr>
              <a:t>‹#›</a:t>
            </a:fld>
            <a:endParaRPr lang="en-US" dirty="0">
              <a:solidFill>
                <a:srgbClr val="000000"/>
              </a:solidFill>
              <a:ea typeface="ＭＳ Ｐゴシック"/>
            </a:endParaRPr>
          </a:p>
        </p:txBody>
      </p:sp>
    </p:spTree>
    <p:extLst>
      <p:ext uri="{BB962C8B-B14F-4D97-AF65-F5344CB8AC3E}">
        <p14:creationId xmlns:p14="http://schemas.microsoft.com/office/powerpoint/2010/main" val="309966775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Rectangle 4"/>
          <p:cNvSpPr>
            <a:spLocks noGrp="1" noChangeArrowheads="1"/>
          </p:cNvSpPr>
          <p:nvPr>
            <p:ph type="dt" sz="half" idx="10"/>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000000"/>
              </a:solidFill>
              <a:ea typeface="ＭＳ Ｐゴシック"/>
            </a:endParaRPr>
          </a:p>
        </p:txBody>
      </p:sp>
      <p:sp>
        <p:nvSpPr>
          <p:cNvPr id="4" name="Rectangle 5"/>
          <p:cNvSpPr>
            <a:spLocks noGrp="1" noChangeArrowheads="1"/>
          </p:cNvSpPr>
          <p:nvPr>
            <p:ph type="ftr" sz="quarter" idx="11"/>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000000"/>
              </a:solidFill>
              <a:ea typeface="ＭＳ Ｐゴシック"/>
            </a:endParaRPr>
          </a:p>
        </p:txBody>
      </p:sp>
      <p:sp>
        <p:nvSpPr>
          <p:cNvPr id="5" name="Rectangle 6"/>
          <p:cNvSpPr>
            <a:spLocks noGrp="1" noChangeArrowheads="1"/>
          </p:cNvSpPr>
          <p:nvPr>
            <p:ph type="sldNum" sz="quarter" idx="12"/>
          </p:nvPr>
        </p:nvSpPr>
        <p:spPr>
          <a:ln/>
        </p:spPr>
        <p:txBody>
          <a:bodyPr/>
          <a:lstStyle>
            <a:lvl1pPr>
              <a:defRPr b="1" i="0">
                <a:latin typeface="Arial" panose="020B0604020202020204" pitchFamily="34" charset="0"/>
                <a:cs typeface="Arial" panose="020B0604020202020204" pitchFamily="34" charset="0"/>
              </a:defRPr>
            </a:lvl1pPr>
          </a:lstStyle>
          <a:p>
            <a:pPr>
              <a:defRPr/>
            </a:pPr>
            <a:fld id="{30F328DE-0AD9-5845-8C5F-E564C17435C0}" type="slidenum">
              <a:rPr lang="en-US" smtClean="0">
                <a:solidFill>
                  <a:srgbClr val="000000"/>
                </a:solidFill>
                <a:ea typeface="ＭＳ Ｐゴシック"/>
              </a:rPr>
              <a:pPr>
                <a:defRPr/>
              </a:pPr>
              <a:t>‹#›</a:t>
            </a:fld>
            <a:endParaRPr lang="en-US" dirty="0">
              <a:solidFill>
                <a:srgbClr val="000000"/>
              </a:solidFill>
              <a:ea typeface="ＭＳ Ｐゴシック"/>
            </a:endParaRPr>
          </a:p>
        </p:txBody>
      </p:sp>
    </p:spTree>
    <p:extLst>
      <p:ext uri="{BB962C8B-B14F-4D97-AF65-F5344CB8AC3E}">
        <p14:creationId xmlns:p14="http://schemas.microsoft.com/office/powerpoint/2010/main" val="177945488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000000"/>
              </a:solidFill>
              <a:ea typeface="ＭＳ Ｐゴシック"/>
            </a:endParaRPr>
          </a:p>
        </p:txBody>
      </p:sp>
      <p:sp>
        <p:nvSpPr>
          <p:cNvPr id="3" name="Rectangle 5"/>
          <p:cNvSpPr>
            <a:spLocks noGrp="1" noChangeArrowheads="1"/>
          </p:cNvSpPr>
          <p:nvPr>
            <p:ph type="ftr" sz="quarter" idx="11"/>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000000"/>
              </a:solidFill>
              <a:ea typeface="ＭＳ Ｐゴシック"/>
            </a:endParaRPr>
          </a:p>
        </p:txBody>
      </p:sp>
      <p:sp>
        <p:nvSpPr>
          <p:cNvPr id="4" name="Rectangle 6"/>
          <p:cNvSpPr>
            <a:spLocks noGrp="1" noChangeArrowheads="1"/>
          </p:cNvSpPr>
          <p:nvPr>
            <p:ph type="sldNum" sz="quarter" idx="12"/>
          </p:nvPr>
        </p:nvSpPr>
        <p:spPr>
          <a:ln/>
        </p:spPr>
        <p:txBody>
          <a:bodyPr/>
          <a:lstStyle>
            <a:lvl1pPr>
              <a:defRPr b="1" i="0">
                <a:latin typeface="Arial" panose="020B0604020202020204" pitchFamily="34" charset="0"/>
                <a:cs typeface="Arial" panose="020B0604020202020204" pitchFamily="34" charset="0"/>
              </a:defRPr>
            </a:lvl1pPr>
          </a:lstStyle>
          <a:p>
            <a:pPr>
              <a:defRPr/>
            </a:pPr>
            <a:fld id="{BEF025A2-6608-CF48-A17A-EAB1BD0F8F73}" type="slidenum">
              <a:rPr lang="en-US" smtClean="0">
                <a:solidFill>
                  <a:srgbClr val="000000"/>
                </a:solidFill>
                <a:ea typeface="ＭＳ Ｐゴシック"/>
              </a:rPr>
              <a:pPr>
                <a:defRPr/>
              </a:pPr>
              <a:t>‹#›</a:t>
            </a:fld>
            <a:endParaRPr lang="en-US" dirty="0">
              <a:solidFill>
                <a:srgbClr val="000000"/>
              </a:solidFill>
              <a:ea typeface="ＭＳ Ｐゴシック"/>
            </a:endParaRPr>
          </a:p>
        </p:txBody>
      </p:sp>
    </p:spTree>
    <p:extLst>
      <p:ext uri="{BB962C8B-B14F-4D97-AF65-F5344CB8AC3E}">
        <p14:creationId xmlns:p14="http://schemas.microsoft.com/office/powerpoint/2010/main" val="428829685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1" y="273050"/>
            <a:ext cx="3008313" cy="1162050"/>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61"/>
            <a:ext cx="5111750" cy="5853113"/>
          </a:xfrm>
        </p:spPr>
        <p:txBody>
          <a:bodyPr/>
          <a:lstStyle>
            <a:lvl1pPr>
              <a:defRPr sz="3200" b="1" i="0">
                <a:latin typeface="Arial" panose="020B0604020202020204" pitchFamily="34" charset="0"/>
                <a:cs typeface="Arial" panose="020B0604020202020204" pitchFamily="34" charset="0"/>
              </a:defRPr>
            </a:lvl1pPr>
            <a:lvl2pPr>
              <a:defRPr sz="2800" b="1" i="0">
                <a:latin typeface="Arial" panose="020B0604020202020204" pitchFamily="34" charset="0"/>
                <a:cs typeface="Arial" panose="020B0604020202020204" pitchFamily="34" charset="0"/>
              </a:defRPr>
            </a:lvl2pPr>
            <a:lvl3pPr>
              <a:defRPr sz="2400" b="1" i="0">
                <a:latin typeface="Arial" panose="020B0604020202020204" pitchFamily="34" charset="0"/>
                <a:cs typeface="Arial" panose="020B0604020202020204" pitchFamily="34" charset="0"/>
              </a:defRPr>
            </a:lvl3pPr>
            <a:lvl4pPr>
              <a:defRPr sz="2000" b="1" i="0">
                <a:latin typeface="Arial" panose="020B0604020202020204" pitchFamily="34" charset="0"/>
                <a:cs typeface="Arial" panose="020B0604020202020204" pitchFamily="34" charset="0"/>
              </a:defRPr>
            </a:lvl4pPr>
            <a:lvl5pPr>
              <a:defRPr sz="2000" b="1" i="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11" y="1435101"/>
            <a:ext cx="3008313" cy="4691063"/>
          </a:xfrm>
        </p:spPr>
        <p:txBody>
          <a:bodyPr/>
          <a:lstStyle>
            <a:lvl1pPr marL="0" indent="0">
              <a:buNone/>
              <a:defRPr sz="1400" b="1" i="0">
                <a:latin typeface="Arial" panose="020B0604020202020204" pitchFamily="34" charset="0"/>
                <a:cs typeface="Arial" panose="020B0604020202020204" pitchFamily="34" charset="0"/>
              </a:defRPr>
            </a:lvl1pPr>
            <a:lvl2pPr marL="456952" indent="0">
              <a:buNone/>
              <a:defRPr sz="1200"/>
            </a:lvl2pPr>
            <a:lvl3pPr marL="913905" indent="0">
              <a:buNone/>
              <a:defRPr sz="1000"/>
            </a:lvl3pPr>
            <a:lvl4pPr marL="1370852" indent="0">
              <a:buNone/>
              <a:defRPr sz="900"/>
            </a:lvl4pPr>
            <a:lvl5pPr marL="1827807" indent="0">
              <a:buNone/>
              <a:defRPr sz="900"/>
            </a:lvl5pPr>
            <a:lvl6pPr marL="2284752" indent="0">
              <a:buNone/>
              <a:defRPr sz="900"/>
            </a:lvl6pPr>
            <a:lvl7pPr marL="2741704" indent="0">
              <a:buNone/>
              <a:defRPr sz="900"/>
            </a:lvl7pPr>
            <a:lvl8pPr marL="3198654" indent="0">
              <a:buNone/>
              <a:defRPr sz="900"/>
            </a:lvl8pPr>
            <a:lvl9pPr marL="3655603"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000000"/>
              </a:solidFill>
              <a:ea typeface="ＭＳ Ｐゴシック"/>
            </a:endParaRPr>
          </a:p>
        </p:txBody>
      </p:sp>
      <p:sp>
        <p:nvSpPr>
          <p:cNvPr id="6" name="Rectangle 5"/>
          <p:cNvSpPr>
            <a:spLocks noGrp="1" noChangeArrowheads="1"/>
          </p:cNvSpPr>
          <p:nvPr>
            <p:ph type="ftr" sz="quarter" idx="11"/>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000000"/>
              </a:solidFill>
              <a:ea typeface="ＭＳ Ｐゴシック"/>
            </a:endParaRPr>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cs typeface="Arial" panose="020B0604020202020204" pitchFamily="34" charset="0"/>
              </a:defRPr>
            </a:lvl1pPr>
          </a:lstStyle>
          <a:p>
            <a:pPr>
              <a:defRPr/>
            </a:pPr>
            <a:fld id="{0A4977EF-8F63-8F4E-9DC6-FE240416BF13}" type="slidenum">
              <a:rPr lang="en-US" smtClean="0">
                <a:solidFill>
                  <a:srgbClr val="000000"/>
                </a:solidFill>
                <a:ea typeface="ＭＳ Ｐゴシック"/>
              </a:rPr>
              <a:pPr>
                <a:defRPr/>
              </a:pPr>
              <a:t>‹#›</a:t>
            </a:fld>
            <a:endParaRPr lang="en-US" dirty="0">
              <a:solidFill>
                <a:srgbClr val="000000"/>
              </a:solidFill>
              <a:ea typeface="ＭＳ Ｐゴシック"/>
            </a:endParaRPr>
          </a:p>
        </p:txBody>
      </p:sp>
    </p:spTree>
    <p:extLst>
      <p:ext uri="{BB962C8B-B14F-4D97-AF65-F5344CB8AC3E}">
        <p14:creationId xmlns:p14="http://schemas.microsoft.com/office/powerpoint/2010/main" val="2456907930"/>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cs typeface="Arial" panose="020B0604020202020204" pitchFamily="34" charset="0"/>
              </a:defRPr>
            </a:lvl1pPr>
            <a:lvl2pPr marL="456952" indent="0">
              <a:buNone/>
              <a:defRPr sz="2800"/>
            </a:lvl2pPr>
            <a:lvl3pPr marL="913905" indent="0">
              <a:buNone/>
              <a:defRPr sz="2400"/>
            </a:lvl3pPr>
            <a:lvl4pPr marL="1370852" indent="0">
              <a:buNone/>
              <a:defRPr sz="2000"/>
            </a:lvl4pPr>
            <a:lvl5pPr marL="1827807" indent="0">
              <a:buNone/>
              <a:defRPr sz="2000"/>
            </a:lvl5pPr>
            <a:lvl6pPr marL="2284752" indent="0">
              <a:buNone/>
              <a:defRPr sz="2000"/>
            </a:lvl6pPr>
            <a:lvl7pPr marL="2741704" indent="0">
              <a:buNone/>
              <a:defRPr sz="2000"/>
            </a:lvl7pPr>
            <a:lvl8pPr marL="3198654" indent="0">
              <a:buNone/>
              <a:defRPr sz="2000"/>
            </a:lvl8pPr>
            <a:lvl9pPr marL="3655603"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cs typeface="Arial" panose="020B0604020202020204" pitchFamily="34" charset="0"/>
              </a:defRPr>
            </a:lvl1pPr>
            <a:lvl2pPr marL="456952" indent="0">
              <a:buNone/>
              <a:defRPr sz="1200"/>
            </a:lvl2pPr>
            <a:lvl3pPr marL="913905" indent="0">
              <a:buNone/>
              <a:defRPr sz="1000"/>
            </a:lvl3pPr>
            <a:lvl4pPr marL="1370852" indent="0">
              <a:buNone/>
              <a:defRPr sz="900"/>
            </a:lvl4pPr>
            <a:lvl5pPr marL="1827807" indent="0">
              <a:buNone/>
              <a:defRPr sz="900"/>
            </a:lvl5pPr>
            <a:lvl6pPr marL="2284752" indent="0">
              <a:buNone/>
              <a:defRPr sz="900"/>
            </a:lvl6pPr>
            <a:lvl7pPr marL="2741704" indent="0">
              <a:buNone/>
              <a:defRPr sz="900"/>
            </a:lvl7pPr>
            <a:lvl8pPr marL="3198654" indent="0">
              <a:buNone/>
              <a:defRPr sz="900"/>
            </a:lvl8pPr>
            <a:lvl9pPr marL="3655603"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000000"/>
              </a:solidFill>
              <a:ea typeface="ＭＳ Ｐゴシック"/>
            </a:endParaRPr>
          </a:p>
        </p:txBody>
      </p:sp>
      <p:sp>
        <p:nvSpPr>
          <p:cNvPr id="6" name="Rectangle 5"/>
          <p:cNvSpPr>
            <a:spLocks noGrp="1" noChangeArrowheads="1"/>
          </p:cNvSpPr>
          <p:nvPr>
            <p:ph type="ftr" sz="quarter" idx="11"/>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000000"/>
              </a:solidFill>
              <a:ea typeface="ＭＳ Ｐゴシック"/>
            </a:endParaRPr>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cs typeface="Arial" panose="020B0604020202020204" pitchFamily="34" charset="0"/>
              </a:defRPr>
            </a:lvl1pPr>
          </a:lstStyle>
          <a:p>
            <a:pPr>
              <a:defRPr/>
            </a:pPr>
            <a:fld id="{D3C281F8-BAF1-7A42-BFE2-FE6E4C3DFC5D}" type="slidenum">
              <a:rPr lang="en-US" smtClean="0">
                <a:solidFill>
                  <a:srgbClr val="000000"/>
                </a:solidFill>
                <a:ea typeface="ＭＳ Ｐゴシック"/>
              </a:rPr>
              <a:pPr>
                <a:defRPr/>
              </a:pPr>
              <a:t>‹#›</a:t>
            </a:fld>
            <a:endParaRPr lang="en-US" dirty="0">
              <a:solidFill>
                <a:srgbClr val="000000"/>
              </a:solidFill>
              <a:ea typeface="ＭＳ Ｐゴシック"/>
            </a:endParaRPr>
          </a:p>
        </p:txBody>
      </p:sp>
    </p:spTree>
    <p:extLst>
      <p:ext uri="{BB962C8B-B14F-4D97-AF65-F5344CB8AC3E}">
        <p14:creationId xmlns:p14="http://schemas.microsoft.com/office/powerpoint/2010/main" val="29669185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8"/>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69"/>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70"/>
          <p:cNvSpPr>
            <a:spLocks noGrp="1" noChangeArrowheads="1"/>
          </p:cNvSpPr>
          <p:nvPr>
            <p:ph type="sldNum" sz="quarter" idx="12"/>
          </p:nvPr>
        </p:nvSpPr>
        <p:spPr>
          <a:ln/>
        </p:spPr>
        <p:txBody>
          <a:bodyPr/>
          <a:lstStyle>
            <a:lvl1pPr>
              <a:defRPr/>
            </a:lvl1pPr>
          </a:lstStyle>
          <a:p>
            <a:pPr>
              <a:defRPr/>
            </a:pPr>
            <a:fld id="{1567B465-6808-564E-990C-7705B03F12D7}" type="slidenum">
              <a:rPr lang="en-US" altLang="ja-JP"/>
              <a:pPr>
                <a:defRPr/>
              </a:pPr>
              <a:t>‹#›</a:t>
            </a:fld>
            <a:endParaRPr lang="en-US" altLang="ja-JP"/>
          </a:p>
        </p:txBody>
      </p:sp>
    </p:spTree>
    <p:extLst>
      <p:ext uri="{BB962C8B-B14F-4D97-AF65-F5344CB8AC3E}">
        <p14:creationId xmlns:p14="http://schemas.microsoft.com/office/powerpoint/2010/main" val="129156002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000000"/>
              </a:solidFill>
              <a:ea typeface="ＭＳ Ｐゴシック"/>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000000"/>
              </a:solidFill>
              <a:ea typeface="ＭＳ Ｐゴシック"/>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cs typeface="Arial" panose="020B0604020202020204" pitchFamily="34" charset="0"/>
              </a:defRPr>
            </a:lvl1pPr>
          </a:lstStyle>
          <a:p>
            <a:pPr>
              <a:defRPr/>
            </a:pPr>
            <a:fld id="{A298609C-63CA-274F-A3BB-B6FB5699CC29}" type="slidenum">
              <a:rPr lang="en-US" smtClean="0">
                <a:solidFill>
                  <a:srgbClr val="000000"/>
                </a:solidFill>
                <a:ea typeface="ＭＳ Ｐゴシック"/>
              </a:rPr>
              <a:pPr>
                <a:defRPr/>
              </a:pPr>
              <a:t>‹#›</a:t>
            </a:fld>
            <a:endParaRPr lang="en-US" dirty="0">
              <a:solidFill>
                <a:srgbClr val="000000"/>
              </a:solidFill>
              <a:ea typeface="ＭＳ Ｐゴシック"/>
            </a:endParaRPr>
          </a:p>
        </p:txBody>
      </p:sp>
    </p:spTree>
    <p:extLst>
      <p:ext uri="{BB962C8B-B14F-4D97-AF65-F5344CB8AC3E}">
        <p14:creationId xmlns:p14="http://schemas.microsoft.com/office/powerpoint/2010/main" val="16074079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9"/>
            <a:ext cx="2057400" cy="5851525"/>
          </a:xfrm>
        </p:spPr>
        <p:txBody>
          <a:bodyPr vert="eaVert"/>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457200" y="274649"/>
            <a:ext cx="6019800" cy="5851525"/>
          </a:xfrm>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000000"/>
              </a:solidFill>
              <a:ea typeface="ＭＳ Ｐゴシック"/>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000000"/>
              </a:solidFill>
              <a:ea typeface="ＭＳ Ｐゴシック"/>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cs typeface="Arial" panose="020B0604020202020204" pitchFamily="34" charset="0"/>
              </a:defRPr>
            </a:lvl1pPr>
          </a:lstStyle>
          <a:p>
            <a:pPr>
              <a:defRPr/>
            </a:pPr>
            <a:fld id="{131668DD-B9AB-264A-A414-D9BC5CF17616}" type="slidenum">
              <a:rPr lang="en-US" smtClean="0">
                <a:solidFill>
                  <a:srgbClr val="000000"/>
                </a:solidFill>
                <a:ea typeface="ＭＳ Ｐゴシック"/>
              </a:rPr>
              <a:pPr>
                <a:defRPr/>
              </a:pPr>
              <a:t>‹#›</a:t>
            </a:fld>
            <a:endParaRPr lang="en-US" dirty="0">
              <a:solidFill>
                <a:srgbClr val="000000"/>
              </a:solidFill>
              <a:ea typeface="ＭＳ Ｐゴシック"/>
            </a:endParaRPr>
          </a:p>
        </p:txBody>
      </p:sp>
    </p:spTree>
    <p:extLst>
      <p:ext uri="{BB962C8B-B14F-4D97-AF65-F5344CB8AC3E}">
        <p14:creationId xmlns:p14="http://schemas.microsoft.com/office/powerpoint/2010/main" val="23036535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0418" name="Rectangle 1026"/>
          <p:cNvSpPr>
            <a:spLocks noGrp="1" noChangeArrowheads="1"/>
          </p:cNvSpPr>
          <p:nvPr>
            <p:ph type="ctrTitle"/>
          </p:nvPr>
        </p:nvSpPr>
        <p:spPr>
          <a:xfrm>
            <a:off x="685800" y="2286000"/>
            <a:ext cx="7772400" cy="1143000"/>
          </a:xfrm>
        </p:spPr>
        <p:txBody>
          <a:bodyPr/>
          <a:lstStyle>
            <a:lvl1pPr>
              <a:defRPr b="1" i="0">
                <a:latin typeface="Arial" panose="020B0604020202020204" pitchFamily="34" charset="0"/>
              </a:defRPr>
            </a:lvl1pPr>
          </a:lstStyle>
          <a:p>
            <a:r>
              <a:rPr lang="en-US" dirty="0"/>
              <a:t>Click to edit Master title style</a:t>
            </a:r>
          </a:p>
        </p:txBody>
      </p:sp>
      <p:sp>
        <p:nvSpPr>
          <p:cNvPr id="60419" name="Rectangle 1027"/>
          <p:cNvSpPr>
            <a:spLocks noGrp="1" noChangeArrowheads="1"/>
          </p:cNvSpPr>
          <p:nvPr>
            <p:ph type="subTitle" idx="1"/>
          </p:nvPr>
        </p:nvSpPr>
        <p:spPr>
          <a:xfrm>
            <a:off x="1371600" y="3886201"/>
            <a:ext cx="6400800" cy="1752600"/>
          </a:xfrm>
        </p:spPr>
        <p:txBody>
          <a:bodyPr/>
          <a:lstStyle>
            <a:lvl1pPr marL="0" indent="0" algn="ctr">
              <a:buFontTx/>
              <a:buNone/>
              <a:defRPr b="1" i="0">
                <a:latin typeface="Arial" panose="020B0604020202020204" pitchFamily="34" charset="0"/>
              </a:defRPr>
            </a:lvl1pPr>
          </a:lstStyle>
          <a:p>
            <a:r>
              <a:rPr lang="en-US" dirty="0"/>
              <a:t>Click to edit Master subtitle style</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30AD5581-AABA-1A4D-B3F3-F0CFB5F3966E}"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446248148"/>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35EAC4BD-F32D-D849-9529-81AF48F8E657}"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636905590"/>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b="1" i="0">
                <a:latin typeface="Arial" panose="020B0604020202020204" pitchFamily="34" charset="0"/>
              </a:defRPr>
            </a:lvl1pPr>
            <a:lvl2pPr marL="456952" indent="0">
              <a:buNone/>
              <a:defRPr sz="1800"/>
            </a:lvl2pPr>
            <a:lvl3pPr marL="913905" indent="0">
              <a:buNone/>
              <a:defRPr sz="1600"/>
            </a:lvl3pPr>
            <a:lvl4pPr marL="1370852" indent="0">
              <a:buNone/>
              <a:defRPr sz="1400"/>
            </a:lvl4pPr>
            <a:lvl5pPr marL="1827807" indent="0">
              <a:buNone/>
              <a:defRPr sz="1400"/>
            </a:lvl5pPr>
            <a:lvl6pPr marL="2284752" indent="0">
              <a:buNone/>
              <a:defRPr sz="1400"/>
            </a:lvl6pPr>
            <a:lvl7pPr marL="2741704" indent="0">
              <a:buNone/>
              <a:defRPr sz="1400"/>
            </a:lvl7pPr>
            <a:lvl8pPr marL="3198654" indent="0">
              <a:buNone/>
              <a:defRPr sz="1400"/>
            </a:lvl8pPr>
            <a:lvl9pPr marL="3655603" indent="0">
              <a:buNone/>
              <a:defRPr sz="1400"/>
            </a:lvl9pPr>
          </a:lstStyle>
          <a:p>
            <a:pPr lvl="0"/>
            <a:r>
              <a:rPr lang="en-US" dirty="0"/>
              <a:t>Click to edit Master text styles</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14A15291-1B79-9848-83B1-CEB2D66DF02C}"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938241100"/>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b="1" i="0">
                <a:latin typeface="Arial" panose="020B0604020202020204" pitchFamily="34" charset="0"/>
              </a:defRPr>
            </a:lvl1pPr>
            <a:lvl2pPr>
              <a:defRPr sz="2400" b="1" i="0">
                <a:latin typeface="Arial" panose="020B0604020202020204" pitchFamily="34" charset="0"/>
              </a:defRPr>
            </a:lvl2pPr>
            <a:lvl3pPr>
              <a:defRPr sz="2000" b="1" i="0">
                <a:latin typeface="Arial" panose="020B0604020202020204" pitchFamily="34" charset="0"/>
              </a:defRPr>
            </a:lvl3pPr>
            <a:lvl4pPr>
              <a:defRPr sz="1800" b="1" i="0">
                <a:latin typeface="Arial" panose="020B0604020202020204" pitchFamily="34" charset="0"/>
              </a:defRPr>
            </a:lvl4pPr>
            <a:lvl5pPr>
              <a:defRPr sz="1800" b="1" i="0">
                <a:latin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981200"/>
            <a:ext cx="3810000" cy="4114800"/>
          </a:xfrm>
        </p:spPr>
        <p:txBody>
          <a:bodyPr/>
          <a:lstStyle>
            <a:lvl1pPr>
              <a:defRPr sz="2800" b="1" i="0">
                <a:latin typeface="Arial" panose="020B0604020202020204" pitchFamily="34" charset="0"/>
              </a:defRPr>
            </a:lvl1pPr>
            <a:lvl2pPr>
              <a:defRPr sz="2400" b="1" i="0">
                <a:latin typeface="Arial" panose="020B0604020202020204" pitchFamily="34" charset="0"/>
              </a:defRPr>
            </a:lvl2pPr>
            <a:lvl3pPr>
              <a:defRPr sz="2000" b="1" i="0">
                <a:latin typeface="Arial" panose="020B0604020202020204" pitchFamily="34" charset="0"/>
              </a:defRPr>
            </a:lvl3pPr>
            <a:lvl4pPr>
              <a:defRPr sz="1800" b="1" i="0">
                <a:latin typeface="Arial" panose="020B0604020202020204" pitchFamily="34" charset="0"/>
              </a:defRPr>
            </a:lvl4pPr>
            <a:lvl5pPr>
              <a:defRPr sz="1800" b="1" i="0">
                <a:latin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B4F915A0-A46E-0947-9F79-64D1FAD6A578}"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4268506725"/>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defRPr>
            </a:lvl1pPr>
            <a:lvl2pPr marL="456952" indent="0">
              <a:buNone/>
              <a:defRPr sz="2000" b="1"/>
            </a:lvl2pPr>
            <a:lvl3pPr marL="913905" indent="0">
              <a:buNone/>
              <a:defRPr sz="1800" b="1"/>
            </a:lvl3pPr>
            <a:lvl4pPr marL="1370852" indent="0">
              <a:buNone/>
              <a:defRPr sz="1600" b="1"/>
            </a:lvl4pPr>
            <a:lvl5pPr marL="1827807" indent="0">
              <a:buNone/>
              <a:defRPr sz="1600" b="1"/>
            </a:lvl5pPr>
            <a:lvl6pPr marL="2284752" indent="0">
              <a:buNone/>
              <a:defRPr sz="1600" b="1"/>
            </a:lvl6pPr>
            <a:lvl7pPr marL="2741704" indent="0">
              <a:buNone/>
              <a:defRPr sz="1600" b="1"/>
            </a:lvl7pPr>
            <a:lvl8pPr marL="3198654" indent="0">
              <a:buNone/>
              <a:defRPr sz="1600" b="1"/>
            </a:lvl8pPr>
            <a:lvl9pPr marL="3655603"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defRPr>
            </a:lvl1pPr>
            <a:lvl2pPr>
              <a:defRPr sz="2000" b="1" i="0">
                <a:latin typeface="Arial" panose="020B0604020202020204" pitchFamily="34" charset="0"/>
              </a:defRPr>
            </a:lvl2pPr>
            <a:lvl3pPr>
              <a:defRPr sz="1800" b="1" i="0">
                <a:latin typeface="Arial" panose="020B0604020202020204" pitchFamily="34" charset="0"/>
              </a:defRPr>
            </a:lvl3pPr>
            <a:lvl4pPr>
              <a:defRPr sz="1600" b="1" i="0">
                <a:latin typeface="Arial" panose="020B0604020202020204" pitchFamily="34" charset="0"/>
              </a:defRPr>
            </a:lvl4pPr>
            <a:lvl5pPr>
              <a:defRPr sz="1600" b="1" i="0">
                <a:latin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36" y="1535113"/>
            <a:ext cx="4041775" cy="639762"/>
          </a:xfrm>
        </p:spPr>
        <p:txBody>
          <a:bodyPr anchor="b"/>
          <a:lstStyle>
            <a:lvl1pPr marL="0" indent="0">
              <a:buNone/>
              <a:defRPr sz="2400" b="1" i="0">
                <a:latin typeface="Arial" panose="020B0604020202020204" pitchFamily="34" charset="0"/>
              </a:defRPr>
            </a:lvl1pPr>
            <a:lvl2pPr marL="456952" indent="0">
              <a:buNone/>
              <a:defRPr sz="2000" b="1"/>
            </a:lvl2pPr>
            <a:lvl3pPr marL="913905" indent="0">
              <a:buNone/>
              <a:defRPr sz="1800" b="1"/>
            </a:lvl3pPr>
            <a:lvl4pPr marL="1370852" indent="0">
              <a:buNone/>
              <a:defRPr sz="1600" b="1"/>
            </a:lvl4pPr>
            <a:lvl5pPr marL="1827807" indent="0">
              <a:buNone/>
              <a:defRPr sz="1600" b="1"/>
            </a:lvl5pPr>
            <a:lvl6pPr marL="2284752" indent="0">
              <a:buNone/>
              <a:defRPr sz="1600" b="1"/>
            </a:lvl6pPr>
            <a:lvl7pPr marL="2741704" indent="0">
              <a:buNone/>
              <a:defRPr sz="1600" b="1"/>
            </a:lvl7pPr>
            <a:lvl8pPr marL="3198654" indent="0">
              <a:buNone/>
              <a:defRPr sz="1600" b="1"/>
            </a:lvl8pPr>
            <a:lvl9pPr marL="3655603"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36" y="2174875"/>
            <a:ext cx="4041775" cy="3951288"/>
          </a:xfrm>
        </p:spPr>
        <p:txBody>
          <a:bodyPr/>
          <a:lstStyle>
            <a:lvl1pPr>
              <a:defRPr sz="2400" b="1" i="0">
                <a:latin typeface="Arial" panose="020B0604020202020204" pitchFamily="34" charset="0"/>
              </a:defRPr>
            </a:lvl1pPr>
            <a:lvl2pPr>
              <a:defRPr sz="2000" b="1" i="0">
                <a:latin typeface="Arial" panose="020B0604020202020204" pitchFamily="34" charset="0"/>
              </a:defRPr>
            </a:lvl2pPr>
            <a:lvl3pPr>
              <a:defRPr sz="1800" b="1" i="0">
                <a:latin typeface="Arial" panose="020B0604020202020204" pitchFamily="34" charset="0"/>
              </a:defRPr>
            </a:lvl3pPr>
            <a:lvl4pPr>
              <a:defRPr sz="1600" b="1" i="0">
                <a:latin typeface="Arial" panose="020B0604020202020204" pitchFamily="34" charset="0"/>
              </a:defRPr>
            </a:lvl4pPr>
            <a:lvl5pPr>
              <a:defRPr sz="1600" b="1" i="0">
                <a:latin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308A3DB5-9CF4-DD43-AFB3-7470F489FE6E}"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254812645"/>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567B14B8-BA56-F948-9084-B337A368257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98998861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A8F25A4E-CABA-CB4D-ADBC-39689D520ED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770695441"/>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1" y="273050"/>
            <a:ext cx="3008313" cy="1162050"/>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61"/>
            <a:ext cx="5111750" cy="5853113"/>
          </a:xfrm>
        </p:spPr>
        <p:txBody>
          <a:bodyPr/>
          <a:lstStyle>
            <a:lvl1pPr>
              <a:defRPr sz="3200" b="1" i="0">
                <a:latin typeface="Arial" panose="020B0604020202020204" pitchFamily="34" charset="0"/>
              </a:defRPr>
            </a:lvl1pPr>
            <a:lvl2pPr>
              <a:defRPr sz="2800" b="1" i="0">
                <a:latin typeface="Arial" panose="020B0604020202020204" pitchFamily="34" charset="0"/>
              </a:defRPr>
            </a:lvl2pPr>
            <a:lvl3pPr>
              <a:defRPr sz="2400" b="1" i="0">
                <a:latin typeface="Arial" panose="020B0604020202020204" pitchFamily="34" charset="0"/>
              </a:defRPr>
            </a:lvl3pPr>
            <a:lvl4pPr>
              <a:defRPr sz="2000" b="1" i="0">
                <a:latin typeface="Arial" panose="020B0604020202020204" pitchFamily="34" charset="0"/>
              </a:defRPr>
            </a:lvl4pPr>
            <a:lvl5pPr>
              <a:defRPr sz="2000" b="1" i="0">
                <a:latin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11" y="1435101"/>
            <a:ext cx="3008313" cy="4691063"/>
          </a:xfrm>
        </p:spPr>
        <p:txBody>
          <a:bodyPr/>
          <a:lstStyle>
            <a:lvl1pPr marL="0" indent="0">
              <a:buNone/>
              <a:defRPr sz="1400" b="1" i="0">
                <a:latin typeface="Arial" panose="020B0604020202020204" pitchFamily="34" charset="0"/>
              </a:defRPr>
            </a:lvl1pPr>
            <a:lvl2pPr marL="456952" indent="0">
              <a:buNone/>
              <a:defRPr sz="1200"/>
            </a:lvl2pPr>
            <a:lvl3pPr marL="913905" indent="0">
              <a:buNone/>
              <a:defRPr sz="1000"/>
            </a:lvl3pPr>
            <a:lvl4pPr marL="1370852" indent="0">
              <a:buNone/>
              <a:defRPr sz="900"/>
            </a:lvl4pPr>
            <a:lvl5pPr marL="1827807" indent="0">
              <a:buNone/>
              <a:defRPr sz="900"/>
            </a:lvl5pPr>
            <a:lvl6pPr marL="2284752" indent="0">
              <a:buNone/>
              <a:defRPr sz="900"/>
            </a:lvl6pPr>
            <a:lvl7pPr marL="2741704" indent="0">
              <a:buNone/>
              <a:defRPr sz="900"/>
            </a:lvl7pPr>
            <a:lvl8pPr marL="3198654" indent="0">
              <a:buNone/>
              <a:defRPr sz="900"/>
            </a:lvl8pPr>
            <a:lvl9pPr marL="3655603"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9AEDE246-E706-244D-8971-79A1FCC360F6}"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6219902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7"/>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686" indent="0">
              <a:buNone/>
              <a:defRPr sz="1800"/>
            </a:lvl2pPr>
            <a:lvl3pPr marL="913370" indent="0">
              <a:buNone/>
              <a:defRPr sz="1600"/>
            </a:lvl3pPr>
            <a:lvl4pPr marL="1370051" indent="0">
              <a:buNone/>
              <a:defRPr sz="1400"/>
            </a:lvl4pPr>
            <a:lvl5pPr marL="1826739" indent="0">
              <a:buNone/>
              <a:defRPr sz="1400"/>
            </a:lvl5pPr>
            <a:lvl6pPr marL="2283420" indent="0">
              <a:buNone/>
              <a:defRPr sz="1400"/>
            </a:lvl6pPr>
            <a:lvl7pPr marL="2740100" indent="0">
              <a:buNone/>
              <a:defRPr sz="1400"/>
            </a:lvl7pPr>
            <a:lvl8pPr marL="3196784" indent="0">
              <a:buNone/>
              <a:defRPr sz="1400"/>
            </a:lvl8pPr>
            <a:lvl9pPr marL="3653466" indent="0">
              <a:buNone/>
              <a:defRPr sz="1400"/>
            </a:lvl9pPr>
          </a:lstStyle>
          <a:p>
            <a:pPr lvl="0"/>
            <a:r>
              <a:rPr lang="en-US"/>
              <a:t>Click to edit Master text styles</a:t>
            </a:r>
          </a:p>
        </p:txBody>
      </p:sp>
      <p:sp>
        <p:nvSpPr>
          <p:cNvPr id="4" name="Rectangle 68"/>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69"/>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70"/>
          <p:cNvSpPr>
            <a:spLocks noGrp="1" noChangeArrowheads="1"/>
          </p:cNvSpPr>
          <p:nvPr>
            <p:ph type="sldNum" sz="quarter" idx="12"/>
          </p:nvPr>
        </p:nvSpPr>
        <p:spPr>
          <a:ln/>
        </p:spPr>
        <p:txBody>
          <a:bodyPr/>
          <a:lstStyle>
            <a:lvl1pPr>
              <a:defRPr/>
            </a:lvl1pPr>
          </a:lstStyle>
          <a:p>
            <a:pPr>
              <a:defRPr/>
            </a:pPr>
            <a:fld id="{24C8420D-68D9-6645-97B1-B9D67D3DDB14}" type="slidenum">
              <a:rPr lang="en-US" altLang="ja-JP"/>
              <a:pPr>
                <a:defRPr/>
              </a:pPr>
              <a:t>‹#›</a:t>
            </a:fld>
            <a:endParaRPr lang="en-US" altLang="ja-JP"/>
          </a:p>
        </p:txBody>
      </p:sp>
    </p:spTree>
    <p:extLst>
      <p:ext uri="{BB962C8B-B14F-4D97-AF65-F5344CB8AC3E}">
        <p14:creationId xmlns:p14="http://schemas.microsoft.com/office/powerpoint/2010/main" val="3347634050"/>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defRPr>
            </a:lvl1pPr>
            <a:lvl2pPr marL="456952" indent="0">
              <a:buNone/>
              <a:defRPr sz="2800"/>
            </a:lvl2pPr>
            <a:lvl3pPr marL="913905" indent="0">
              <a:buNone/>
              <a:defRPr sz="2400"/>
            </a:lvl3pPr>
            <a:lvl4pPr marL="1370852" indent="0">
              <a:buNone/>
              <a:defRPr sz="2000"/>
            </a:lvl4pPr>
            <a:lvl5pPr marL="1827807" indent="0">
              <a:buNone/>
              <a:defRPr sz="2000"/>
            </a:lvl5pPr>
            <a:lvl6pPr marL="2284752" indent="0">
              <a:buNone/>
              <a:defRPr sz="2000"/>
            </a:lvl6pPr>
            <a:lvl7pPr marL="2741704" indent="0">
              <a:buNone/>
              <a:defRPr sz="2000"/>
            </a:lvl7pPr>
            <a:lvl8pPr marL="3198654" indent="0">
              <a:buNone/>
              <a:defRPr sz="2000"/>
            </a:lvl8pPr>
            <a:lvl9pPr marL="3655603"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defRPr>
            </a:lvl1pPr>
            <a:lvl2pPr marL="456952" indent="0">
              <a:buNone/>
              <a:defRPr sz="1200"/>
            </a:lvl2pPr>
            <a:lvl3pPr marL="913905" indent="0">
              <a:buNone/>
              <a:defRPr sz="1000"/>
            </a:lvl3pPr>
            <a:lvl4pPr marL="1370852" indent="0">
              <a:buNone/>
              <a:defRPr sz="900"/>
            </a:lvl4pPr>
            <a:lvl5pPr marL="1827807" indent="0">
              <a:buNone/>
              <a:defRPr sz="900"/>
            </a:lvl5pPr>
            <a:lvl6pPr marL="2284752" indent="0">
              <a:buNone/>
              <a:defRPr sz="900"/>
            </a:lvl6pPr>
            <a:lvl7pPr marL="2741704" indent="0">
              <a:buNone/>
              <a:defRPr sz="900"/>
            </a:lvl7pPr>
            <a:lvl8pPr marL="3198654" indent="0">
              <a:buNone/>
              <a:defRPr sz="900"/>
            </a:lvl8pPr>
            <a:lvl9pPr marL="3655603"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AAFA1237-4D45-ED46-B570-EAF8A38231EB}"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181254365"/>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DF8CDB32-17B1-1B47-8E90-2F0ACB2C0977}"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902728932"/>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D2D32E8F-AD95-9A45-A1DE-9E49789BCF1D}"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915521366"/>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0418" name="Rectangle 1026"/>
          <p:cNvSpPr>
            <a:spLocks noGrp="1" noChangeArrowheads="1"/>
          </p:cNvSpPr>
          <p:nvPr>
            <p:ph type="ctrTitle"/>
          </p:nvPr>
        </p:nvSpPr>
        <p:spPr>
          <a:xfrm>
            <a:off x="685800" y="2286000"/>
            <a:ext cx="7772400" cy="1143000"/>
          </a:xfrm>
        </p:spPr>
        <p:txBody>
          <a:bodyPr/>
          <a:lstStyle>
            <a:lvl1pPr>
              <a:defRPr b="1" i="0">
                <a:latin typeface="Arial" panose="020B0604020202020204" pitchFamily="34" charset="0"/>
              </a:defRPr>
            </a:lvl1pPr>
          </a:lstStyle>
          <a:p>
            <a:r>
              <a:rPr lang="en-US" dirty="0"/>
              <a:t>Click to edit Master title style</a:t>
            </a:r>
          </a:p>
        </p:txBody>
      </p:sp>
      <p:sp>
        <p:nvSpPr>
          <p:cNvPr id="60419" name="Rectangle 1027"/>
          <p:cNvSpPr>
            <a:spLocks noGrp="1" noChangeArrowheads="1"/>
          </p:cNvSpPr>
          <p:nvPr>
            <p:ph type="subTitle" idx="1"/>
          </p:nvPr>
        </p:nvSpPr>
        <p:spPr>
          <a:xfrm>
            <a:off x="1371600" y="3886201"/>
            <a:ext cx="6400800" cy="1752600"/>
          </a:xfrm>
        </p:spPr>
        <p:txBody>
          <a:bodyPr/>
          <a:lstStyle>
            <a:lvl1pPr marL="0" indent="0" algn="ctr">
              <a:buFontTx/>
              <a:buNone/>
              <a:defRPr b="1" i="0">
                <a:latin typeface="Arial" panose="020B0604020202020204" pitchFamily="34" charset="0"/>
              </a:defRPr>
            </a:lvl1pPr>
          </a:lstStyle>
          <a:p>
            <a:r>
              <a:rPr lang="en-US" dirty="0"/>
              <a:t>Click to edit Master subtitle style</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30AD5581-AABA-1A4D-B3F3-F0CFB5F3966E}"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807393478"/>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35EAC4BD-F32D-D849-9529-81AF48F8E657}"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499690757"/>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b="1" i="0">
                <a:latin typeface="Arial" panose="020B0604020202020204" pitchFamily="34" charset="0"/>
              </a:defRPr>
            </a:lvl1pPr>
            <a:lvl2pPr marL="456952" indent="0">
              <a:buNone/>
              <a:defRPr sz="1800"/>
            </a:lvl2pPr>
            <a:lvl3pPr marL="913905" indent="0">
              <a:buNone/>
              <a:defRPr sz="1600"/>
            </a:lvl3pPr>
            <a:lvl4pPr marL="1370852" indent="0">
              <a:buNone/>
              <a:defRPr sz="1400"/>
            </a:lvl4pPr>
            <a:lvl5pPr marL="1827807" indent="0">
              <a:buNone/>
              <a:defRPr sz="1400"/>
            </a:lvl5pPr>
            <a:lvl6pPr marL="2284752" indent="0">
              <a:buNone/>
              <a:defRPr sz="1400"/>
            </a:lvl6pPr>
            <a:lvl7pPr marL="2741704" indent="0">
              <a:buNone/>
              <a:defRPr sz="1400"/>
            </a:lvl7pPr>
            <a:lvl8pPr marL="3198654" indent="0">
              <a:buNone/>
              <a:defRPr sz="1400"/>
            </a:lvl8pPr>
            <a:lvl9pPr marL="3655603" indent="0">
              <a:buNone/>
              <a:defRPr sz="1400"/>
            </a:lvl9pPr>
          </a:lstStyle>
          <a:p>
            <a:pPr lvl="0"/>
            <a:r>
              <a:rPr lang="en-US" dirty="0"/>
              <a:t>Click to edit Master text styles</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14A15291-1B79-9848-83B1-CEB2D66DF02C}"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256185077"/>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b="1" i="0">
                <a:latin typeface="Arial" panose="020B0604020202020204" pitchFamily="34" charset="0"/>
              </a:defRPr>
            </a:lvl1pPr>
            <a:lvl2pPr>
              <a:defRPr sz="2400" b="1" i="0">
                <a:latin typeface="Arial" panose="020B0604020202020204" pitchFamily="34" charset="0"/>
              </a:defRPr>
            </a:lvl2pPr>
            <a:lvl3pPr>
              <a:defRPr sz="2000" b="1" i="0">
                <a:latin typeface="Arial" panose="020B0604020202020204" pitchFamily="34" charset="0"/>
              </a:defRPr>
            </a:lvl3pPr>
            <a:lvl4pPr>
              <a:defRPr sz="1800" b="1" i="0">
                <a:latin typeface="Arial" panose="020B0604020202020204" pitchFamily="34" charset="0"/>
              </a:defRPr>
            </a:lvl4pPr>
            <a:lvl5pPr>
              <a:defRPr sz="1800" b="1" i="0">
                <a:latin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981200"/>
            <a:ext cx="3810000" cy="4114800"/>
          </a:xfrm>
        </p:spPr>
        <p:txBody>
          <a:bodyPr/>
          <a:lstStyle>
            <a:lvl1pPr>
              <a:defRPr sz="2800" b="1" i="0">
                <a:latin typeface="Arial" panose="020B0604020202020204" pitchFamily="34" charset="0"/>
              </a:defRPr>
            </a:lvl1pPr>
            <a:lvl2pPr>
              <a:defRPr sz="2400" b="1" i="0">
                <a:latin typeface="Arial" panose="020B0604020202020204" pitchFamily="34" charset="0"/>
              </a:defRPr>
            </a:lvl2pPr>
            <a:lvl3pPr>
              <a:defRPr sz="2000" b="1" i="0">
                <a:latin typeface="Arial" panose="020B0604020202020204" pitchFamily="34" charset="0"/>
              </a:defRPr>
            </a:lvl3pPr>
            <a:lvl4pPr>
              <a:defRPr sz="1800" b="1" i="0">
                <a:latin typeface="Arial" panose="020B0604020202020204" pitchFamily="34" charset="0"/>
              </a:defRPr>
            </a:lvl4pPr>
            <a:lvl5pPr>
              <a:defRPr sz="1800" b="1" i="0">
                <a:latin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B4F915A0-A46E-0947-9F79-64D1FAD6A578}"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4158986365"/>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defRPr>
            </a:lvl1pPr>
            <a:lvl2pPr marL="456952" indent="0">
              <a:buNone/>
              <a:defRPr sz="2000" b="1"/>
            </a:lvl2pPr>
            <a:lvl3pPr marL="913905" indent="0">
              <a:buNone/>
              <a:defRPr sz="1800" b="1"/>
            </a:lvl3pPr>
            <a:lvl4pPr marL="1370852" indent="0">
              <a:buNone/>
              <a:defRPr sz="1600" b="1"/>
            </a:lvl4pPr>
            <a:lvl5pPr marL="1827807" indent="0">
              <a:buNone/>
              <a:defRPr sz="1600" b="1"/>
            </a:lvl5pPr>
            <a:lvl6pPr marL="2284752" indent="0">
              <a:buNone/>
              <a:defRPr sz="1600" b="1"/>
            </a:lvl6pPr>
            <a:lvl7pPr marL="2741704" indent="0">
              <a:buNone/>
              <a:defRPr sz="1600" b="1"/>
            </a:lvl7pPr>
            <a:lvl8pPr marL="3198654" indent="0">
              <a:buNone/>
              <a:defRPr sz="1600" b="1"/>
            </a:lvl8pPr>
            <a:lvl9pPr marL="3655603"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defRPr>
            </a:lvl1pPr>
            <a:lvl2pPr>
              <a:defRPr sz="2000" b="1" i="0">
                <a:latin typeface="Arial" panose="020B0604020202020204" pitchFamily="34" charset="0"/>
              </a:defRPr>
            </a:lvl2pPr>
            <a:lvl3pPr>
              <a:defRPr sz="1800" b="1" i="0">
                <a:latin typeface="Arial" panose="020B0604020202020204" pitchFamily="34" charset="0"/>
              </a:defRPr>
            </a:lvl3pPr>
            <a:lvl4pPr>
              <a:defRPr sz="1600" b="1" i="0">
                <a:latin typeface="Arial" panose="020B0604020202020204" pitchFamily="34" charset="0"/>
              </a:defRPr>
            </a:lvl4pPr>
            <a:lvl5pPr>
              <a:defRPr sz="1600" b="1" i="0">
                <a:latin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36" y="1535113"/>
            <a:ext cx="4041775" cy="639762"/>
          </a:xfrm>
        </p:spPr>
        <p:txBody>
          <a:bodyPr anchor="b"/>
          <a:lstStyle>
            <a:lvl1pPr marL="0" indent="0">
              <a:buNone/>
              <a:defRPr sz="2400" b="1" i="0">
                <a:latin typeface="Arial" panose="020B0604020202020204" pitchFamily="34" charset="0"/>
              </a:defRPr>
            </a:lvl1pPr>
            <a:lvl2pPr marL="456952" indent="0">
              <a:buNone/>
              <a:defRPr sz="2000" b="1"/>
            </a:lvl2pPr>
            <a:lvl3pPr marL="913905" indent="0">
              <a:buNone/>
              <a:defRPr sz="1800" b="1"/>
            </a:lvl3pPr>
            <a:lvl4pPr marL="1370852" indent="0">
              <a:buNone/>
              <a:defRPr sz="1600" b="1"/>
            </a:lvl4pPr>
            <a:lvl5pPr marL="1827807" indent="0">
              <a:buNone/>
              <a:defRPr sz="1600" b="1"/>
            </a:lvl5pPr>
            <a:lvl6pPr marL="2284752" indent="0">
              <a:buNone/>
              <a:defRPr sz="1600" b="1"/>
            </a:lvl6pPr>
            <a:lvl7pPr marL="2741704" indent="0">
              <a:buNone/>
              <a:defRPr sz="1600" b="1"/>
            </a:lvl7pPr>
            <a:lvl8pPr marL="3198654" indent="0">
              <a:buNone/>
              <a:defRPr sz="1600" b="1"/>
            </a:lvl8pPr>
            <a:lvl9pPr marL="3655603"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36" y="2174875"/>
            <a:ext cx="4041775" cy="3951288"/>
          </a:xfrm>
        </p:spPr>
        <p:txBody>
          <a:bodyPr/>
          <a:lstStyle>
            <a:lvl1pPr>
              <a:defRPr sz="2400" b="1" i="0">
                <a:latin typeface="Arial" panose="020B0604020202020204" pitchFamily="34" charset="0"/>
              </a:defRPr>
            </a:lvl1pPr>
            <a:lvl2pPr>
              <a:defRPr sz="2000" b="1" i="0">
                <a:latin typeface="Arial" panose="020B0604020202020204" pitchFamily="34" charset="0"/>
              </a:defRPr>
            </a:lvl2pPr>
            <a:lvl3pPr>
              <a:defRPr sz="1800" b="1" i="0">
                <a:latin typeface="Arial" panose="020B0604020202020204" pitchFamily="34" charset="0"/>
              </a:defRPr>
            </a:lvl3pPr>
            <a:lvl4pPr>
              <a:defRPr sz="1600" b="1" i="0">
                <a:latin typeface="Arial" panose="020B0604020202020204" pitchFamily="34" charset="0"/>
              </a:defRPr>
            </a:lvl4pPr>
            <a:lvl5pPr>
              <a:defRPr sz="1600" b="1" i="0">
                <a:latin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308A3DB5-9CF4-DD43-AFB3-7470F489FE6E}"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338756047"/>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567B14B8-BA56-F948-9084-B337A368257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620926125"/>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A8F25A4E-CABA-CB4D-ADBC-39689D520ED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6337102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71500" y="1981200"/>
            <a:ext cx="392430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924300" cy="381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8"/>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69"/>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70"/>
          <p:cNvSpPr>
            <a:spLocks noGrp="1" noChangeArrowheads="1"/>
          </p:cNvSpPr>
          <p:nvPr>
            <p:ph type="sldNum" sz="quarter" idx="12"/>
          </p:nvPr>
        </p:nvSpPr>
        <p:spPr>
          <a:ln/>
        </p:spPr>
        <p:txBody>
          <a:bodyPr/>
          <a:lstStyle>
            <a:lvl1pPr>
              <a:defRPr/>
            </a:lvl1pPr>
          </a:lstStyle>
          <a:p>
            <a:pPr>
              <a:defRPr/>
            </a:pPr>
            <a:fld id="{6EAA1A02-FC92-5347-837F-56D2E1D91F86}" type="slidenum">
              <a:rPr lang="en-US" altLang="ja-JP"/>
              <a:pPr>
                <a:defRPr/>
              </a:pPr>
              <a:t>‹#›</a:t>
            </a:fld>
            <a:endParaRPr lang="en-US" altLang="ja-JP"/>
          </a:p>
        </p:txBody>
      </p:sp>
    </p:spTree>
    <p:extLst>
      <p:ext uri="{BB962C8B-B14F-4D97-AF65-F5344CB8AC3E}">
        <p14:creationId xmlns:p14="http://schemas.microsoft.com/office/powerpoint/2010/main" val="2391305478"/>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1" y="273050"/>
            <a:ext cx="3008313" cy="1162050"/>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61"/>
            <a:ext cx="5111750" cy="5853113"/>
          </a:xfrm>
        </p:spPr>
        <p:txBody>
          <a:bodyPr/>
          <a:lstStyle>
            <a:lvl1pPr>
              <a:defRPr sz="3200" b="1" i="0">
                <a:latin typeface="Arial" panose="020B0604020202020204" pitchFamily="34" charset="0"/>
              </a:defRPr>
            </a:lvl1pPr>
            <a:lvl2pPr>
              <a:defRPr sz="2800" b="1" i="0">
                <a:latin typeface="Arial" panose="020B0604020202020204" pitchFamily="34" charset="0"/>
              </a:defRPr>
            </a:lvl2pPr>
            <a:lvl3pPr>
              <a:defRPr sz="2400" b="1" i="0">
                <a:latin typeface="Arial" panose="020B0604020202020204" pitchFamily="34" charset="0"/>
              </a:defRPr>
            </a:lvl3pPr>
            <a:lvl4pPr>
              <a:defRPr sz="2000" b="1" i="0">
                <a:latin typeface="Arial" panose="020B0604020202020204" pitchFamily="34" charset="0"/>
              </a:defRPr>
            </a:lvl4pPr>
            <a:lvl5pPr>
              <a:defRPr sz="2000" b="1" i="0">
                <a:latin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11" y="1435101"/>
            <a:ext cx="3008313" cy="4691063"/>
          </a:xfrm>
        </p:spPr>
        <p:txBody>
          <a:bodyPr/>
          <a:lstStyle>
            <a:lvl1pPr marL="0" indent="0">
              <a:buNone/>
              <a:defRPr sz="1400" b="1" i="0">
                <a:latin typeface="Arial" panose="020B0604020202020204" pitchFamily="34" charset="0"/>
              </a:defRPr>
            </a:lvl1pPr>
            <a:lvl2pPr marL="456952" indent="0">
              <a:buNone/>
              <a:defRPr sz="1200"/>
            </a:lvl2pPr>
            <a:lvl3pPr marL="913905" indent="0">
              <a:buNone/>
              <a:defRPr sz="1000"/>
            </a:lvl3pPr>
            <a:lvl4pPr marL="1370852" indent="0">
              <a:buNone/>
              <a:defRPr sz="900"/>
            </a:lvl4pPr>
            <a:lvl5pPr marL="1827807" indent="0">
              <a:buNone/>
              <a:defRPr sz="900"/>
            </a:lvl5pPr>
            <a:lvl6pPr marL="2284752" indent="0">
              <a:buNone/>
              <a:defRPr sz="900"/>
            </a:lvl6pPr>
            <a:lvl7pPr marL="2741704" indent="0">
              <a:buNone/>
              <a:defRPr sz="900"/>
            </a:lvl7pPr>
            <a:lvl8pPr marL="3198654" indent="0">
              <a:buNone/>
              <a:defRPr sz="900"/>
            </a:lvl8pPr>
            <a:lvl9pPr marL="3655603"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9AEDE246-E706-244D-8971-79A1FCC360F6}"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554216281"/>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defRPr>
            </a:lvl1pPr>
            <a:lvl2pPr marL="456952" indent="0">
              <a:buNone/>
              <a:defRPr sz="2800"/>
            </a:lvl2pPr>
            <a:lvl3pPr marL="913905" indent="0">
              <a:buNone/>
              <a:defRPr sz="2400"/>
            </a:lvl3pPr>
            <a:lvl4pPr marL="1370852" indent="0">
              <a:buNone/>
              <a:defRPr sz="2000"/>
            </a:lvl4pPr>
            <a:lvl5pPr marL="1827807" indent="0">
              <a:buNone/>
              <a:defRPr sz="2000"/>
            </a:lvl5pPr>
            <a:lvl6pPr marL="2284752" indent="0">
              <a:buNone/>
              <a:defRPr sz="2000"/>
            </a:lvl6pPr>
            <a:lvl7pPr marL="2741704" indent="0">
              <a:buNone/>
              <a:defRPr sz="2000"/>
            </a:lvl7pPr>
            <a:lvl8pPr marL="3198654" indent="0">
              <a:buNone/>
              <a:defRPr sz="2000"/>
            </a:lvl8pPr>
            <a:lvl9pPr marL="3655603"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defRPr>
            </a:lvl1pPr>
            <a:lvl2pPr marL="456952" indent="0">
              <a:buNone/>
              <a:defRPr sz="1200"/>
            </a:lvl2pPr>
            <a:lvl3pPr marL="913905" indent="0">
              <a:buNone/>
              <a:defRPr sz="1000"/>
            </a:lvl3pPr>
            <a:lvl4pPr marL="1370852" indent="0">
              <a:buNone/>
              <a:defRPr sz="900"/>
            </a:lvl4pPr>
            <a:lvl5pPr marL="1827807" indent="0">
              <a:buNone/>
              <a:defRPr sz="900"/>
            </a:lvl5pPr>
            <a:lvl6pPr marL="2284752" indent="0">
              <a:buNone/>
              <a:defRPr sz="900"/>
            </a:lvl6pPr>
            <a:lvl7pPr marL="2741704" indent="0">
              <a:buNone/>
              <a:defRPr sz="900"/>
            </a:lvl7pPr>
            <a:lvl8pPr marL="3198654" indent="0">
              <a:buNone/>
              <a:defRPr sz="900"/>
            </a:lvl8pPr>
            <a:lvl9pPr marL="3655603"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AAFA1237-4D45-ED46-B570-EAF8A38231EB}"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502926793"/>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DF8CDB32-17B1-1B47-8E90-2F0ACB2C0977}"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586513720"/>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D2D32E8F-AD95-9A45-A1DE-9E49789BCF1D}"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721456256"/>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b="1" i="0">
                <a:latin typeface="Arial" panose="020B0604020202020204" pitchFamily="34" charset="0"/>
                <a:cs typeface="Arial" panose="020B0604020202020204" pitchFamily="34" charset="0"/>
              </a:defRPr>
            </a:lvl1pPr>
            <a:lvl2pPr marL="456952" indent="0" algn="ctr">
              <a:buNone/>
              <a:defRPr/>
            </a:lvl2pPr>
            <a:lvl3pPr marL="913905" indent="0" algn="ctr">
              <a:buNone/>
              <a:defRPr/>
            </a:lvl3pPr>
            <a:lvl4pPr marL="1370852" indent="0" algn="ctr">
              <a:buNone/>
              <a:defRPr/>
            </a:lvl4pPr>
            <a:lvl5pPr marL="1827807" indent="0" algn="ctr">
              <a:buNone/>
              <a:defRPr/>
            </a:lvl5pPr>
            <a:lvl6pPr marL="2284752" indent="0" algn="ctr">
              <a:buNone/>
              <a:defRPr/>
            </a:lvl6pPr>
            <a:lvl7pPr marL="2741704" indent="0" algn="ctr">
              <a:buNone/>
              <a:defRPr/>
            </a:lvl7pPr>
            <a:lvl8pPr marL="3198654" indent="0" algn="ctr">
              <a:buNone/>
              <a:defRPr/>
            </a:lvl8pPr>
            <a:lvl9pPr marL="3655603" indent="0" algn="ctr">
              <a:buNone/>
              <a:defRPr/>
            </a:lvl9pPr>
          </a:lstStyle>
          <a:p>
            <a:r>
              <a:rPr lang="en-US" dirty="0"/>
              <a:t>Click to edit Master subtitle style</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0ED87CB4-A6F5-0740-B5B9-B28E334539BE}" type="slidenum">
              <a:rPr lang="en-US"/>
              <a:pPr>
                <a:defRPr/>
              </a:pPr>
              <a:t>‹#›</a:t>
            </a:fld>
            <a:endParaRPr lang="en-US"/>
          </a:p>
        </p:txBody>
      </p:sp>
    </p:spTree>
    <p:extLst>
      <p:ext uri="{BB962C8B-B14F-4D97-AF65-F5344CB8AC3E}">
        <p14:creationId xmlns:p14="http://schemas.microsoft.com/office/powerpoint/2010/main" val="3308691371"/>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FBC27992-B5C5-A844-93FB-E7FD2ABFB745}" type="slidenum">
              <a:rPr lang="en-US"/>
              <a:pPr>
                <a:defRPr/>
              </a:pPr>
              <a:t>‹#›</a:t>
            </a:fld>
            <a:endParaRPr lang="en-US"/>
          </a:p>
        </p:txBody>
      </p:sp>
    </p:spTree>
    <p:extLst>
      <p:ext uri="{BB962C8B-B14F-4D97-AF65-F5344CB8AC3E}">
        <p14:creationId xmlns:p14="http://schemas.microsoft.com/office/powerpoint/2010/main" val="3181221538"/>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b="1" i="0">
                <a:latin typeface="Arial" panose="020B0604020202020204" pitchFamily="34" charset="0"/>
                <a:cs typeface="Arial" panose="020B0604020202020204" pitchFamily="34" charset="0"/>
              </a:defRPr>
            </a:lvl1pPr>
            <a:lvl2pPr marL="456952" indent="0">
              <a:buNone/>
              <a:defRPr sz="1800"/>
            </a:lvl2pPr>
            <a:lvl3pPr marL="913905" indent="0">
              <a:buNone/>
              <a:defRPr sz="1600"/>
            </a:lvl3pPr>
            <a:lvl4pPr marL="1370852" indent="0">
              <a:buNone/>
              <a:defRPr sz="1400"/>
            </a:lvl4pPr>
            <a:lvl5pPr marL="1827807" indent="0">
              <a:buNone/>
              <a:defRPr sz="1400"/>
            </a:lvl5pPr>
            <a:lvl6pPr marL="2284752" indent="0">
              <a:buNone/>
              <a:defRPr sz="1400"/>
            </a:lvl6pPr>
            <a:lvl7pPr marL="2741704" indent="0">
              <a:buNone/>
              <a:defRPr sz="1400"/>
            </a:lvl7pPr>
            <a:lvl8pPr marL="3198654" indent="0">
              <a:buNone/>
              <a:defRPr sz="1400"/>
            </a:lvl8pPr>
            <a:lvl9pPr marL="3655603" indent="0">
              <a:buNone/>
              <a:defRPr sz="1400"/>
            </a:lvl9pPr>
          </a:lstStyle>
          <a:p>
            <a:pPr lvl="0"/>
            <a:r>
              <a:rPr lang="en-US" dirty="0"/>
              <a:t>Click to edit Master text styles</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2AEAEA5E-BC0A-6C49-840F-70571C3621CD}" type="slidenum">
              <a:rPr lang="en-US"/>
              <a:pPr>
                <a:defRPr/>
              </a:pPr>
              <a:t>‹#›</a:t>
            </a:fld>
            <a:endParaRPr lang="en-US"/>
          </a:p>
        </p:txBody>
      </p:sp>
    </p:spTree>
    <p:extLst>
      <p:ext uri="{BB962C8B-B14F-4D97-AF65-F5344CB8AC3E}">
        <p14:creationId xmlns:p14="http://schemas.microsoft.com/office/powerpoint/2010/main" val="3012457308"/>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981200"/>
            <a:ext cx="3810000" cy="4114800"/>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dt" sz="half" idx="10"/>
          </p:nvPr>
        </p:nvSpPr>
        <p:spPr/>
        <p:txBody>
          <a:bodyPr/>
          <a:lstStyle>
            <a:lvl1pPr algn="ct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DC587DB-0570-9347-A22A-51B9FD2977CE}" type="slidenum">
              <a:rPr lang="en-US"/>
              <a:pPr>
                <a:defRPr/>
              </a:pPr>
              <a:t>‹#›</a:t>
            </a:fld>
            <a:endParaRPr lang="en-US"/>
          </a:p>
        </p:txBody>
      </p:sp>
    </p:spTree>
    <p:extLst>
      <p:ext uri="{BB962C8B-B14F-4D97-AF65-F5344CB8AC3E}">
        <p14:creationId xmlns:p14="http://schemas.microsoft.com/office/powerpoint/2010/main" val="3326957489"/>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cs typeface="Arial" panose="020B0604020202020204" pitchFamily="34" charset="0"/>
              </a:defRPr>
            </a:lvl1pPr>
            <a:lvl2pPr marL="456952" indent="0">
              <a:buNone/>
              <a:defRPr sz="2000" b="1"/>
            </a:lvl2pPr>
            <a:lvl3pPr marL="913905" indent="0">
              <a:buNone/>
              <a:defRPr sz="1800" b="1"/>
            </a:lvl3pPr>
            <a:lvl4pPr marL="1370852" indent="0">
              <a:buNone/>
              <a:defRPr sz="1600" b="1"/>
            </a:lvl4pPr>
            <a:lvl5pPr marL="1827807" indent="0">
              <a:buNone/>
              <a:defRPr sz="1600" b="1"/>
            </a:lvl5pPr>
            <a:lvl6pPr marL="2284752" indent="0">
              <a:buNone/>
              <a:defRPr sz="1600" b="1"/>
            </a:lvl6pPr>
            <a:lvl7pPr marL="2741704" indent="0">
              <a:buNone/>
              <a:defRPr sz="1600" b="1"/>
            </a:lvl7pPr>
            <a:lvl8pPr marL="3198654" indent="0">
              <a:buNone/>
              <a:defRPr sz="1600" b="1"/>
            </a:lvl8pPr>
            <a:lvl9pPr marL="3655603"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36" y="1535113"/>
            <a:ext cx="4041775" cy="639762"/>
          </a:xfrm>
        </p:spPr>
        <p:txBody>
          <a:bodyPr anchor="b"/>
          <a:lstStyle>
            <a:lvl1pPr marL="0" indent="0">
              <a:buNone/>
              <a:defRPr sz="2400" b="1" i="0">
                <a:latin typeface="Arial" panose="020B0604020202020204" pitchFamily="34" charset="0"/>
                <a:cs typeface="Arial" panose="020B0604020202020204" pitchFamily="34" charset="0"/>
              </a:defRPr>
            </a:lvl1pPr>
            <a:lvl2pPr marL="456952" indent="0">
              <a:buNone/>
              <a:defRPr sz="2000" b="1"/>
            </a:lvl2pPr>
            <a:lvl3pPr marL="913905" indent="0">
              <a:buNone/>
              <a:defRPr sz="1800" b="1"/>
            </a:lvl3pPr>
            <a:lvl4pPr marL="1370852" indent="0">
              <a:buNone/>
              <a:defRPr sz="1600" b="1"/>
            </a:lvl4pPr>
            <a:lvl5pPr marL="1827807" indent="0">
              <a:buNone/>
              <a:defRPr sz="1600" b="1"/>
            </a:lvl5pPr>
            <a:lvl6pPr marL="2284752" indent="0">
              <a:buNone/>
              <a:defRPr sz="1600" b="1"/>
            </a:lvl6pPr>
            <a:lvl7pPr marL="2741704" indent="0">
              <a:buNone/>
              <a:defRPr sz="1600" b="1"/>
            </a:lvl7pPr>
            <a:lvl8pPr marL="3198654" indent="0">
              <a:buNone/>
              <a:defRPr sz="1600" b="1"/>
            </a:lvl8pPr>
            <a:lvl9pPr marL="3655603"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36" y="2174875"/>
            <a:ext cx="4041775"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Grp="1" noChangeArrowheads="1"/>
          </p:cNvSpPr>
          <p:nvPr>
            <p:ph type="dt" sz="half" idx="10"/>
          </p:nvPr>
        </p:nvSpPr>
        <p:spPr/>
        <p:txBody>
          <a:bodyPr/>
          <a:lstStyle>
            <a:lvl1pPr algn="ctr">
              <a:defRPr/>
            </a:lvl1pPr>
          </a:lstStyle>
          <a:p>
            <a:pPr>
              <a:defRPr/>
            </a:pPr>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vl1pPr>
          </a:lstStyle>
          <a:p>
            <a:pPr>
              <a:defRPr/>
            </a:pPr>
            <a:fld id="{80283C6B-B1EC-F343-8F2A-EEE00D3F743B}" type="slidenum">
              <a:rPr lang="en-US"/>
              <a:pPr>
                <a:defRPr/>
              </a:pPr>
              <a:t>‹#›</a:t>
            </a:fld>
            <a:endParaRPr lang="en-US"/>
          </a:p>
        </p:txBody>
      </p:sp>
    </p:spTree>
    <p:extLst>
      <p:ext uri="{BB962C8B-B14F-4D97-AF65-F5344CB8AC3E}">
        <p14:creationId xmlns:p14="http://schemas.microsoft.com/office/powerpoint/2010/main" val="596905262"/>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Rectangle 4"/>
          <p:cNvSpPr>
            <a:spLocks noGrp="1" noChangeArrowheads="1"/>
          </p:cNvSpPr>
          <p:nvPr>
            <p:ph type="dt" sz="half" idx="10"/>
          </p:nvPr>
        </p:nvSpPr>
        <p:spPr/>
        <p:txBody>
          <a:bodyPr/>
          <a:lstStyle>
            <a:lvl1pPr algn="ct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5FE8624F-FBE7-CB4C-A1D1-155976309F53}" type="slidenum">
              <a:rPr lang="en-US"/>
              <a:pPr>
                <a:defRPr/>
              </a:pPr>
              <a:t>‹#›</a:t>
            </a:fld>
            <a:endParaRPr lang="en-US"/>
          </a:p>
        </p:txBody>
      </p:sp>
    </p:spTree>
    <p:extLst>
      <p:ext uri="{BB962C8B-B14F-4D97-AF65-F5344CB8AC3E}">
        <p14:creationId xmlns:p14="http://schemas.microsoft.com/office/powerpoint/2010/main" val="988117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42" y="1535113"/>
            <a:ext cx="4041775" cy="639762"/>
          </a:xfrm>
        </p:spPr>
        <p:txBody>
          <a:bodyPr anchor="b"/>
          <a:lstStyle>
            <a:lvl1pPr marL="0" indent="0">
              <a:buNone/>
              <a:defRPr sz="2400" b="1"/>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4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8"/>
          <p:cNvSpPr>
            <a:spLocks noGrp="1" noChangeArrowheads="1"/>
          </p:cNvSpPr>
          <p:nvPr>
            <p:ph type="dt" sz="half" idx="10"/>
          </p:nvPr>
        </p:nvSpPr>
        <p:spPr>
          <a:ln/>
        </p:spPr>
        <p:txBody>
          <a:bodyPr/>
          <a:lstStyle>
            <a:lvl1pPr>
              <a:defRPr/>
            </a:lvl1pPr>
          </a:lstStyle>
          <a:p>
            <a:pPr>
              <a:defRPr/>
            </a:pPr>
            <a:endParaRPr lang="en-US" altLang="ja-JP"/>
          </a:p>
        </p:txBody>
      </p:sp>
      <p:sp>
        <p:nvSpPr>
          <p:cNvPr id="8" name="Rectangle 69"/>
          <p:cNvSpPr>
            <a:spLocks noGrp="1" noChangeArrowheads="1"/>
          </p:cNvSpPr>
          <p:nvPr>
            <p:ph type="ftr" sz="quarter" idx="11"/>
          </p:nvPr>
        </p:nvSpPr>
        <p:spPr>
          <a:ln/>
        </p:spPr>
        <p:txBody>
          <a:bodyPr/>
          <a:lstStyle>
            <a:lvl1pPr>
              <a:defRPr/>
            </a:lvl1pPr>
          </a:lstStyle>
          <a:p>
            <a:pPr>
              <a:defRPr/>
            </a:pPr>
            <a:endParaRPr lang="en-US" altLang="ja-JP"/>
          </a:p>
        </p:txBody>
      </p:sp>
      <p:sp>
        <p:nvSpPr>
          <p:cNvPr id="9" name="Rectangle 70"/>
          <p:cNvSpPr>
            <a:spLocks noGrp="1" noChangeArrowheads="1"/>
          </p:cNvSpPr>
          <p:nvPr>
            <p:ph type="sldNum" sz="quarter" idx="12"/>
          </p:nvPr>
        </p:nvSpPr>
        <p:spPr>
          <a:ln/>
        </p:spPr>
        <p:txBody>
          <a:bodyPr/>
          <a:lstStyle>
            <a:lvl1pPr>
              <a:defRPr/>
            </a:lvl1pPr>
          </a:lstStyle>
          <a:p>
            <a:pPr>
              <a:defRPr/>
            </a:pPr>
            <a:fld id="{3A336365-404A-9847-B8E9-644FB955ACFD}" type="slidenum">
              <a:rPr lang="en-US" altLang="ja-JP"/>
              <a:pPr>
                <a:defRPr/>
              </a:pPr>
              <a:t>‹#›</a:t>
            </a:fld>
            <a:endParaRPr lang="en-US" altLang="ja-JP"/>
          </a:p>
        </p:txBody>
      </p:sp>
    </p:spTree>
    <p:extLst>
      <p:ext uri="{BB962C8B-B14F-4D97-AF65-F5344CB8AC3E}">
        <p14:creationId xmlns:p14="http://schemas.microsoft.com/office/powerpoint/2010/main" val="4022807997"/>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lgn="ct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8F421922-639B-D94E-850D-61AE0215CE64}" type="slidenum">
              <a:rPr lang="en-US"/>
              <a:pPr>
                <a:defRPr/>
              </a:pPr>
              <a:t>‹#›</a:t>
            </a:fld>
            <a:endParaRPr lang="en-US"/>
          </a:p>
        </p:txBody>
      </p:sp>
    </p:spTree>
    <p:extLst>
      <p:ext uri="{BB962C8B-B14F-4D97-AF65-F5344CB8AC3E}">
        <p14:creationId xmlns:p14="http://schemas.microsoft.com/office/powerpoint/2010/main" val="2781529620"/>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1" y="273050"/>
            <a:ext cx="3008313" cy="1162050"/>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61"/>
            <a:ext cx="5111750" cy="5853113"/>
          </a:xfrm>
        </p:spPr>
        <p:txBody>
          <a:bodyPr/>
          <a:lstStyle>
            <a:lvl1pPr>
              <a:defRPr sz="3200" b="1" i="0">
                <a:latin typeface="Arial" panose="020B0604020202020204" pitchFamily="34" charset="0"/>
                <a:cs typeface="Arial" panose="020B0604020202020204" pitchFamily="34" charset="0"/>
              </a:defRPr>
            </a:lvl1pPr>
            <a:lvl2pPr>
              <a:defRPr sz="2800" b="1" i="0">
                <a:latin typeface="Arial" panose="020B0604020202020204" pitchFamily="34" charset="0"/>
                <a:cs typeface="Arial" panose="020B0604020202020204" pitchFamily="34" charset="0"/>
              </a:defRPr>
            </a:lvl2pPr>
            <a:lvl3pPr>
              <a:defRPr sz="2400" b="1" i="0">
                <a:latin typeface="Arial" panose="020B0604020202020204" pitchFamily="34" charset="0"/>
                <a:cs typeface="Arial" panose="020B0604020202020204" pitchFamily="34" charset="0"/>
              </a:defRPr>
            </a:lvl3pPr>
            <a:lvl4pPr>
              <a:defRPr sz="2000" b="1" i="0">
                <a:latin typeface="Arial" panose="020B0604020202020204" pitchFamily="34" charset="0"/>
                <a:cs typeface="Arial" panose="020B0604020202020204" pitchFamily="34" charset="0"/>
              </a:defRPr>
            </a:lvl4pPr>
            <a:lvl5pPr>
              <a:defRPr sz="2000" b="1" i="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11" y="1435101"/>
            <a:ext cx="3008313" cy="4691063"/>
          </a:xfrm>
        </p:spPr>
        <p:txBody>
          <a:bodyPr/>
          <a:lstStyle>
            <a:lvl1pPr marL="0" indent="0">
              <a:buNone/>
              <a:defRPr sz="1400" b="1" i="0">
                <a:latin typeface="Arial" panose="020B0604020202020204" pitchFamily="34" charset="0"/>
                <a:cs typeface="Arial" panose="020B0604020202020204" pitchFamily="34" charset="0"/>
              </a:defRPr>
            </a:lvl1pPr>
            <a:lvl2pPr marL="456952" indent="0">
              <a:buNone/>
              <a:defRPr sz="1200"/>
            </a:lvl2pPr>
            <a:lvl3pPr marL="913905" indent="0">
              <a:buNone/>
              <a:defRPr sz="1000"/>
            </a:lvl3pPr>
            <a:lvl4pPr marL="1370852" indent="0">
              <a:buNone/>
              <a:defRPr sz="900"/>
            </a:lvl4pPr>
            <a:lvl5pPr marL="1827807" indent="0">
              <a:buNone/>
              <a:defRPr sz="900"/>
            </a:lvl5pPr>
            <a:lvl6pPr marL="2284752" indent="0">
              <a:buNone/>
              <a:defRPr sz="900"/>
            </a:lvl6pPr>
            <a:lvl7pPr marL="2741704" indent="0">
              <a:buNone/>
              <a:defRPr sz="900"/>
            </a:lvl7pPr>
            <a:lvl8pPr marL="3198654" indent="0">
              <a:buNone/>
              <a:defRPr sz="900"/>
            </a:lvl8pPr>
            <a:lvl9pPr marL="3655603"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p:txBody>
          <a:bodyPr/>
          <a:lstStyle>
            <a:lvl1pPr algn="ct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2C636029-28F8-C74C-BC4F-B27B77B54025}" type="slidenum">
              <a:rPr lang="en-US"/>
              <a:pPr>
                <a:defRPr/>
              </a:pPr>
              <a:t>‹#›</a:t>
            </a:fld>
            <a:endParaRPr lang="en-US"/>
          </a:p>
        </p:txBody>
      </p:sp>
    </p:spTree>
    <p:extLst>
      <p:ext uri="{BB962C8B-B14F-4D97-AF65-F5344CB8AC3E}">
        <p14:creationId xmlns:p14="http://schemas.microsoft.com/office/powerpoint/2010/main" val="941268200"/>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cs typeface="Arial" panose="020B0604020202020204" pitchFamily="34" charset="0"/>
              </a:defRPr>
            </a:lvl1pPr>
            <a:lvl2pPr marL="456952" indent="0">
              <a:buNone/>
              <a:defRPr sz="2800"/>
            </a:lvl2pPr>
            <a:lvl3pPr marL="913905" indent="0">
              <a:buNone/>
              <a:defRPr sz="2400"/>
            </a:lvl3pPr>
            <a:lvl4pPr marL="1370852" indent="0">
              <a:buNone/>
              <a:defRPr sz="2000"/>
            </a:lvl4pPr>
            <a:lvl5pPr marL="1827807" indent="0">
              <a:buNone/>
              <a:defRPr sz="2000"/>
            </a:lvl5pPr>
            <a:lvl6pPr marL="2284752" indent="0">
              <a:buNone/>
              <a:defRPr sz="2000"/>
            </a:lvl6pPr>
            <a:lvl7pPr marL="2741704" indent="0">
              <a:buNone/>
              <a:defRPr sz="2000"/>
            </a:lvl7pPr>
            <a:lvl8pPr marL="3198654" indent="0">
              <a:buNone/>
              <a:defRPr sz="2000"/>
            </a:lvl8pPr>
            <a:lvl9pPr marL="3655603"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cs typeface="Arial" panose="020B0604020202020204" pitchFamily="34" charset="0"/>
              </a:defRPr>
            </a:lvl1pPr>
            <a:lvl2pPr marL="456952" indent="0">
              <a:buNone/>
              <a:defRPr sz="1200"/>
            </a:lvl2pPr>
            <a:lvl3pPr marL="913905" indent="0">
              <a:buNone/>
              <a:defRPr sz="1000"/>
            </a:lvl3pPr>
            <a:lvl4pPr marL="1370852" indent="0">
              <a:buNone/>
              <a:defRPr sz="900"/>
            </a:lvl4pPr>
            <a:lvl5pPr marL="1827807" indent="0">
              <a:buNone/>
              <a:defRPr sz="900"/>
            </a:lvl5pPr>
            <a:lvl6pPr marL="2284752" indent="0">
              <a:buNone/>
              <a:defRPr sz="900"/>
            </a:lvl6pPr>
            <a:lvl7pPr marL="2741704" indent="0">
              <a:buNone/>
              <a:defRPr sz="900"/>
            </a:lvl7pPr>
            <a:lvl8pPr marL="3198654" indent="0">
              <a:buNone/>
              <a:defRPr sz="900"/>
            </a:lvl8pPr>
            <a:lvl9pPr marL="3655603"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p:txBody>
          <a:bodyPr/>
          <a:lstStyle>
            <a:lvl1pPr algn="ct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88D8F855-A994-7F47-89C6-145F3C0CDBEB}" type="slidenum">
              <a:rPr lang="en-US"/>
              <a:pPr>
                <a:defRPr/>
              </a:pPr>
              <a:t>‹#›</a:t>
            </a:fld>
            <a:endParaRPr lang="en-US"/>
          </a:p>
        </p:txBody>
      </p:sp>
    </p:spTree>
    <p:extLst>
      <p:ext uri="{BB962C8B-B14F-4D97-AF65-F5344CB8AC3E}">
        <p14:creationId xmlns:p14="http://schemas.microsoft.com/office/powerpoint/2010/main" val="2654551603"/>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9C9D741A-F786-5548-9EBD-86A2A7B0A3C7}" type="slidenum">
              <a:rPr lang="en-US"/>
              <a:pPr>
                <a:defRPr/>
              </a:pPr>
              <a:t>‹#›</a:t>
            </a:fld>
            <a:endParaRPr lang="en-US"/>
          </a:p>
        </p:txBody>
      </p:sp>
    </p:spTree>
    <p:extLst>
      <p:ext uri="{BB962C8B-B14F-4D97-AF65-F5344CB8AC3E}">
        <p14:creationId xmlns:p14="http://schemas.microsoft.com/office/powerpoint/2010/main" val="1125292143"/>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0D56EDB-A00C-A541-A783-1B1F87027E28}" type="slidenum">
              <a:rPr lang="en-US"/>
              <a:pPr>
                <a:defRPr/>
              </a:pPr>
              <a:t>‹#›</a:t>
            </a:fld>
            <a:endParaRPr lang="en-US"/>
          </a:p>
        </p:txBody>
      </p:sp>
    </p:spTree>
    <p:extLst>
      <p:ext uri="{BB962C8B-B14F-4D97-AF65-F5344CB8AC3E}">
        <p14:creationId xmlns:p14="http://schemas.microsoft.com/office/powerpoint/2010/main" val="4073175516"/>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609600"/>
            <a:ext cx="77724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quarter" idx="1"/>
          </p:nvPr>
        </p:nvSpPr>
        <p:spPr>
          <a:xfrm>
            <a:off x="685800" y="1981200"/>
            <a:ext cx="3810000" cy="19812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quarter" idx="2"/>
          </p:nvPr>
        </p:nvSpPr>
        <p:spPr>
          <a:xfrm>
            <a:off x="4648200" y="1981200"/>
            <a:ext cx="3810000" cy="19812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3"/>
          </p:nvPr>
        </p:nvSpPr>
        <p:spPr>
          <a:xfrm>
            <a:off x="685800" y="4114800"/>
            <a:ext cx="3810000" cy="19812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4"/>
          </p:nvPr>
        </p:nvSpPr>
        <p:spPr>
          <a:xfrm>
            <a:off x="4648200" y="4114800"/>
            <a:ext cx="3810000" cy="19812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Grp="1" noChangeArrowheads="1"/>
          </p:cNvSpPr>
          <p:nvPr>
            <p:ph type="dt" sz="half" idx="10"/>
          </p:nvPr>
        </p:nvSpPr>
        <p:spPr/>
        <p:txBody>
          <a:bodyPr/>
          <a:lstStyle>
            <a:lvl1pPr algn="ctr">
              <a:defRPr/>
            </a:lvl1pPr>
          </a:lstStyle>
          <a:p>
            <a:pPr>
              <a:defRPr/>
            </a:pPr>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vl1pPr>
          </a:lstStyle>
          <a:p>
            <a:pPr>
              <a:defRPr/>
            </a:pPr>
            <a:fld id="{94C04B50-37E3-C44F-8A3C-E0EECB2AD8EF}" type="slidenum">
              <a:rPr lang="en-US"/>
              <a:pPr>
                <a:defRPr/>
              </a:pPr>
              <a:t>‹#›</a:t>
            </a:fld>
            <a:endParaRPr lang="en-US"/>
          </a:p>
        </p:txBody>
      </p:sp>
    </p:spTree>
    <p:extLst>
      <p:ext uri="{BB962C8B-B14F-4D97-AF65-F5344CB8AC3E}">
        <p14:creationId xmlns:p14="http://schemas.microsoft.com/office/powerpoint/2010/main" val="573558674"/>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quarter" idx="2"/>
          </p:nvPr>
        </p:nvSpPr>
        <p:spPr>
          <a:xfrm>
            <a:off x="4648200" y="1981200"/>
            <a:ext cx="3810000" cy="19812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3"/>
          </p:nvPr>
        </p:nvSpPr>
        <p:spPr>
          <a:xfrm>
            <a:off x="4648200" y="4114800"/>
            <a:ext cx="3810000" cy="19812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4"/>
          <p:cNvSpPr>
            <a:spLocks noGrp="1" noChangeArrowheads="1"/>
          </p:cNvSpPr>
          <p:nvPr>
            <p:ph type="dt" sz="half" idx="10"/>
          </p:nvPr>
        </p:nvSpPr>
        <p:spPr/>
        <p:txBody>
          <a:bodyPr/>
          <a:lstStyle>
            <a:lvl1pPr algn="ctr">
              <a:defRPr/>
            </a:lvl1pPr>
          </a:lstStyle>
          <a:p>
            <a:pPr>
              <a:defRPr/>
            </a:pPr>
            <a:endParaRPr lang="en-US"/>
          </a:p>
        </p:txBody>
      </p:sp>
      <p:sp>
        <p:nvSpPr>
          <p:cNvPr id="7" name="Rectangle 5"/>
          <p:cNvSpPr>
            <a:spLocks noGrp="1" noChangeArrowheads="1"/>
          </p:cNvSpPr>
          <p:nvPr>
            <p:ph type="ftr" sz="quarter" idx="11"/>
          </p:nvPr>
        </p:nvSpPr>
        <p:spPr/>
        <p:txBody>
          <a:bodyPr/>
          <a:lstStyle>
            <a:lvl1pPr>
              <a:defRPr/>
            </a:lvl1pPr>
          </a:lstStyle>
          <a:p>
            <a:pPr>
              <a:defRPr/>
            </a:pPr>
            <a:endParaRPr lang="en-US"/>
          </a:p>
        </p:txBody>
      </p:sp>
      <p:sp>
        <p:nvSpPr>
          <p:cNvPr id="8" name="Rectangle 6"/>
          <p:cNvSpPr>
            <a:spLocks noGrp="1" noChangeArrowheads="1"/>
          </p:cNvSpPr>
          <p:nvPr>
            <p:ph type="sldNum" sz="quarter" idx="12"/>
          </p:nvPr>
        </p:nvSpPr>
        <p:spPr/>
        <p:txBody>
          <a:bodyPr/>
          <a:lstStyle>
            <a:lvl1pPr>
              <a:defRPr/>
            </a:lvl1pPr>
          </a:lstStyle>
          <a:p>
            <a:pPr>
              <a:defRPr/>
            </a:pPr>
            <a:fld id="{BFC77593-07CE-C543-8177-94D0EF123715}" type="slidenum">
              <a:rPr lang="en-US"/>
              <a:pPr>
                <a:defRPr/>
              </a:pPr>
              <a:t>‹#›</a:t>
            </a:fld>
            <a:endParaRPr lang="en-US"/>
          </a:p>
        </p:txBody>
      </p:sp>
    </p:spTree>
    <p:extLst>
      <p:ext uri="{BB962C8B-B14F-4D97-AF65-F5344CB8AC3E}">
        <p14:creationId xmlns:p14="http://schemas.microsoft.com/office/powerpoint/2010/main" val="1644824516"/>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4F702E6C-E54F-4ADA-B1BB-3935B4D38A3F}" type="datetimeFigureOut">
              <a:rPr lang="en-US" smtClean="0">
                <a:solidFill>
                  <a:srgbClr val="DBF5F9">
                    <a:shade val="90000"/>
                  </a:srgbClr>
                </a:solidFill>
                <a:latin typeface="Constantia"/>
              </a:rPr>
              <a:pPr/>
              <a:t>6/16/26</a:t>
            </a:fld>
            <a:endParaRPr lang="en-US" dirty="0">
              <a:solidFill>
                <a:srgbClr val="DBF5F9">
                  <a:shade val="90000"/>
                </a:srgbClr>
              </a:solidFill>
              <a:latin typeface="Constantia"/>
            </a:endParaRPr>
          </a:p>
        </p:txBody>
      </p:sp>
      <p:sp>
        <p:nvSpPr>
          <p:cNvPr id="19" name="Footer Placeholder 18"/>
          <p:cNvSpPr>
            <a:spLocks noGrp="1"/>
          </p:cNvSpPr>
          <p:nvPr>
            <p:ph type="ftr" sz="quarter" idx="11"/>
          </p:nvPr>
        </p:nvSpPr>
        <p:spPr/>
        <p:txBody>
          <a:bodyPr/>
          <a:lstStyle/>
          <a:p>
            <a:endParaRPr lang="en-US" dirty="0">
              <a:solidFill>
                <a:srgbClr val="DBF5F9">
                  <a:shade val="90000"/>
                </a:srgbClr>
              </a:solidFill>
              <a:latin typeface="Constantia"/>
            </a:endParaRPr>
          </a:p>
        </p:txBody>
      </p:sp>
      <p:sp>
        <p:nvSpPr>
          <p:cNvPr id="27" name="Slide Number Placeholder 26"/>
          <p:cNvSpPr>
            <a:spLocks noGrp="1"/>
          </p:cNvSpPr>
          <p:nvPr>
            <p:ph type="sldNum" sz="quarter" idx="12"/>
          </p:nvPr>
        </p:nvSpPr>
        <p:spPr/>
        <p:txBody>
          <a:bodyPr/>
          <a:lstStyle/>
          <a:p>
            <a:fld id="{C5F3F7F1-2F37-47F2-BA62-FAA355CF0C4B}" type="slidenum">
              <a:rPr lang="en-US" smtClean="0">
                <a:solidFill>
                  <a:srgbClr val="DBF5F9">
                    <a:shade val="90000"/>
                  </a:srgbClr>
                </a:solidFill>
                <a:latin typeface="Constantia"/>
              </a:rPr>
              <a:pPr/>
              <a:t>‹#›</a:t>
            </a:fld>
            <a:endParaRPr lang="en-US" dirty="0">
              <a:solidFill>
                <a:srgbClr val="DBF5F9">
                  <a:shade val="90000"/>
                </a:srgbClr>
              </a:solidFill>
              <a:latin typeface="Constantia"/>
            </a:endParaRPr>
          </a:p>
        </p:txBody>
      </p:sp>
    </p:spTree>
    <p:extLst>
      <p:ext uri="{BB962C8B-B14F-4D97-AF65-F5344CB8AC3E}">
        <p14:creationId xmlns:p14="http://schemas.microsoft.com/office/powerpoint/2010/main" val="4110391687"/>
      </p:ext>
    </p:extLst>
  </p:cSld>
  <p:clrMapOvr>
    <a:overrideClrMapping bg1="dk1" tx1="lt1" bg2="dk2" tx2="lt2" accent1="accent1" accent2="accent2" accent3="accent3" accent4="accent4" accent5="accent5" accent6="accent6" hlink="hlink" folHlink="folHlink"/>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5" name="Footer Placeholder 4"/>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Tree>
    <p:extLst>
      <p:ext uri="{BB962C8B-B14F-4D97-AF65-F5344CB8AC3E}">
        <p14:creationId xmlns:p14="http://schemas.microsoft.com/office/powerpoint/2010/main" val="3278383311"/>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4F702E6C-E54F-4ADA-B1BB-3935B4D38A3F}" type="datetimeFigureOut">
              <a:rPr lang="en-US" smtClean="0">
                <a:solidFill>
                  <a:srgbClr val="DBF5F9">
                    <a:shade val="90000"/>
                  </a:srgbClr>
                </a:solidFill>
                <a:latin typeface="Constantia"/>
              </a:rPr>
              <a:pPr/>
              <a:t>6/16/26</a:t>
            </a:fld>
            <a:endParaRPr lang="en-US" dirty="0">
              <a:solidFill>
                <a:srgbClr val="DBF5F9">
                  <a:shade val="90000"/>
                </a:srgbClr>
              </a:solidFill>
              <a:latin typeface="Constantia"/>
            </a:endParaRPr>
          </a:p>
        </p:txBody>
      </p:sp>
      <p:sp>
        <p:nvSpPr>
          <p:cNvPr id="5" name="Footer Placeholder 4"/>
          <p:cNvSpPr>
            <a:spLocks noGrp="1"/>
          </p:cNvSpPr>
          <p:nvPr>
            <p:ph type="ftr" sz="quarter" idx="11"/>
          </p:nvPr>
        </p:nvSpPr>
        <p:spPr/>
        <p:txBody>
          <a:bodyPr/>
          <a:lstStyle/>
          <a:p>
            <a:endParaRPr lang="en-US" dirty="0">
              <a:solidFill>
                <a:srgbClr val="DBF5F9">
                  <a:shade val="90000"/>
                </a:srgbClr>
              </a:solidFill>
              <a:latin typeface="Constantia"/>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srgbClr val="DBF5F9">
                    <a:shade val="90000"/>
                  </a:srgbClr>
                </a:solidFill>
                <a:latin typeface="Constantia"/>
              </a:rPr>
              <a:pPr/>
              <a:t>‹#›</a:t>
            </a:fld>
            <a:endParaRPr lang="en-US" dirty="0">
              <a:solidFill>
                <a:srgbClr val="DBF5F9">
                  <a:shade val="90000"/>
                </a:srgbClr>
              </a:solidFill>
              <a:latin typeface="Constantia"/>
            </a:endParaRPr>
          </a:p>
        </p:txBody>
      </p:sp>
    </p:spTree>
    <p:extLst>
      <p:ext uri="{BB962C8B-B14F-4D97-AF65-F5344CB8AC3E}">
        <p14:creationId xmlns:p14="http://schemas.microsoft.com/office/powerpoint/2010/main" val="418130639"/>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8"/>
          <p:cNvSpPr>
            <a:spLocks noGrp="1" noChangeArrowheads="1"/>
          </p:cNvSpPr>
          <p:nvPr>
            <p:ph type="dt" sz="half" idx="10"/>
          </p:nvPr>
        </p:nvSpPr>
        <p:spPr>
          <a:ln/>
        </p:spPr>
        <p:txBody>
          <a:bodyPr/>
          <a:lstStyle>
            <a:lvl1pPr>
              <a:defRPr/>
            </a:lvl1pPr>
          </a:lstStyle>
          <a:p>
            <a:pPr>
              <a:defRPr/>
            </a:pPr>
            <a:endParaRPr lang="en-US" altLang="ja-JP"/>
          </a:p>
        </p:txBody>
      </p:sp>
      <p:sp>
        <p:nvSpPr>
          <p:cNvPr id="4" name="Rectangle 69"/>
          <p:cNvSpPr>
            <a:spLocks noGrp="1" noChangeArrowheads="1"/>
          </p:cNvSpPr>
          <p:nvPr>
            <p:ph type="ftr" sz="quarter" idx="11"/>
          </p:nvPr>
        </p:nvSpPr>
        <p:spPr>
          <a:ln/>
        </p:spPr>
        <p:txBody>
          <a:bodyPr/>
          <a:lstStyle>
            <a:lvl1pPr>
              <a:defRPr/>
            </a:lvl1pPr>
          </a:lstStyle>
          <a:p>
            <a:pPr>
              <a:defRPr/>
            </a:pPr>
            <a:endParaRPr lang="en-US" altLang="ja-JP"/>
          </a:p>
        </p:txBody>
      </p:sp>
      <p:sp>
        <p:nvSpPr>
          <p:cNvPr id="5" name="Rectangle 70"/>
          <p:cNvSpPr>
            <a:spLocks noGrp="1" noChangeArrowheads="1"/>
          </p:cNvSpPr>
          <p:nvPr>
            <p:ph type="sldNum" sz="quarter" idx="12"/>
          </p:nvPr>
        </p:nvSpPr>
        <p:spPr>
          <a:ln/>
        </p:spPr>
        <p:txBody>
          <a:bodyPr/>
          <a:lstStyle>
            <a:lvl1pPr>
              <a:defRPr/>
            </a:lvl1pPr>
          </a:lstStyle>
          <a:p>
            <a:pPr>
              <a:defRPr/>
            </a:pPr>
            <a:fld id="{C315302F-9B8A-E34B-9638-89D4E408A182}" type="slidenum">
              <a:rPr lang="en-US" altLang="ja-JP"/>
              <a:pPr>
                <a:defRPr/>
              </a:pPr>
              <a:t>‹#›</a:t>
            </a:fld>
            <a:endParaRPr lang="en-US" altLang="ja-JP"/>
          </a:p>
        </p:txBody>
      </p:sp>
    </p:spTree>
    <p:extLst>
      <p:ext uri="{BB962C8B-B14F-4D97-AF65-F5344CB8AC3E}">
        <p14:creationId xmlns:p14="http://schemas.microsoft.com/office/powerpoint/2010/main" val="1559694067"/>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6" name="Footer Placeholder 5"/>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7" name="Slide Number Placeholder 6"/>
          <p:cNvSpPr>
            <a:spLocks noGrp="1"/>
          </p:cNvSpPr>
          <p:nvPr>
            <p:ph type="sldNum" sz="quarter" idx="12"/>
          </p:nvPr>
        </p:nvSpPr>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Tree>
    <p:extLst>
      <p:ext uri="{BB962C8B-B14F-4D97-AF65-F5344CB8AC3E}">
        <p14:creationId xmlns:p14="http://schemas.microsoft.com/office/powerpoint/2010/main" val="2394796583"/>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8" name="Footer Placeholder 7"/>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9" name="Slide Number Placeholder 8"/>
          <p:cNvSpPr>
            <a:spLocks noGrp="1"/>
          </p:cNvSpPr>
          <p:nvPr>
            <p:ph type="sldNum" sz="quarter" idx="12"/>
          </p:nvPr>
        </p:nvSpPr>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Tree>
    <p:extLst>
      <p:ext uri="{BB962C8B-B14F-4D97-AF65-F5344CB8AC3E}">
        <p14:creationId xmlns:p14="http://schemas.microsoft.com/office/powerpoint/2010/main" val="464543239"/>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4" name="Footer Placeholder 3"/>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5" name="Slide Number Placeholder 4"/>
          <p:cNvSpPr>
            <a:spLocks noGrp="1"/>
          </p:cNvSpPr>
          <p:nvPr>
            <p:ph type="sldNum" sz="quarter" idx="12"/>
          </p:nvPr>
        </p:nvSpPr>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Tree>
    <p:extLst>
      <p:ext uri="{BB962C8B-B14F-4D97-AF65-F5344CB8AC3E}">
        <p14:creationId xmlns:p14="http://schemas.microsoft.com/office/powerpoint/2010/main" val="1739310771"/>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3" name="Footer Placeholder 2"/>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4" name="Slide Number Placeholder 3"/>
          <p:cNvSpPr>
            <a:spLocks noGrp="1"/>
          </p:cNvSpPr>
          <p:nvPr>
            <p:ph type="sldNum" sz="quarter" idx="12"/>
          </p:nvPr>
        </p:nvSpPr>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Tree>
    <p:extLst>
      <p:ext uri="{BB962C8B-B14F-4D97-AF65-F5344CB8AC3E}">
        <p14:creationId xmlns:p14="http://schemas.microsoft.com/office/powerpoint/2010/main" val="3052731535"/>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6" name="Footer Placeholder 5"/>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7" name="Slide Number Placeholder 6"/>
          <p:cNvSpPr>
            <a:spLocks noGrp="1"/>
          </p:cNvSpPr>
          <p:nvPr>
            <p:ph type="sldNum" sz="quarter" idx="12"/>
          </p:nvPr>
        </p:nvSpPr>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Tree>
    <p:extLst>
      <p:ext uri="{BB962C8B-B14F-4D97-AF65-F5344CB8AC3E}">
        <p14:creationId xmlns:p14="http://schemas.microsoft.com/office/powerpoint/2010/main" val="183119286"/>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Constantia"/>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Constantia"/>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6" name="Footer Placeholder 5"/>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7" name="Slide Number Placeholder 6"/>
          <p:cNvSpPr>
            <a:spLocks noGrp="1"/>
          </p:cNvSpPr>
          <p:nvPr>
            <p:ph type="sldNum" sz="quarter" idx="12"/>
          </p:nvPr>
        </p:nvSpPr>
        <p:spPr>
          <a:xfrm>
            <a:off x="8077200" y="6356350"/>
            <a:ext cx="609600" cy="365125"/>
          </a:xfrm>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a:t>Click icon to add picture</a:t>
            </a:r>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fontAlgn="auto">
              <a:spcBef>
                <a:spcPts val="0"/>
              </a:spcBef>
              <a:spcAft>
                <a:spcPts val="0"/>
              </a:spcAft>
            </a:pPr>
            <a:endParaRPr lang="en-US" sz="1800" dirty="0">
              <a:solidFill>
                <a:prstClr val="black"/>
              </a:solidFill>
              <a:latin typeface="Constantia"/>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fontAlgn="auto">
              <a:spcBef>
                <a:spcPts val="0"/>
              </a:spcBef>
              <a:spcAft>
                <a:spcPts val="0"/>
              </a:spcAft>
            </a:pPr>
            <a:endParaRPr lang="en-US" sz="1800" dirty="0">
              <a:solidFill>
                <a:prstClr val="black"/>
              </a:solidFill>
              <a:latin typeface="Constantia"/>
              <a:ea typeface="+mn-ea"/>
              <a:cs typeface="+mn-cs"/>
            </a:endParaRPr>
          </a:p>
        </p:txBody>
      </p:sp>
    </p:spTree>
    <p:extLst>
      <p:ext uri="{BB962C8B-B14F-4D97-AF65-F5344CB8AC3E}">
        <p14:creationId xmlns:p14="http://schemas.microsoft.com/office/powerpoint/2010/main" val="799060547"/>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5" name="Footer Placeholder 4"/>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Tree>
    <p:extLst>
      <p:ext uri="{BB962C8B-B14F-4D97-AF65-F5344CB8AC3E}">
        <p14:creationId xmlns:p14="http://schemas.microsoft.com/office/powerpoint/2010/main" val="1744108891"/>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5" name="Footer Placeholder 4"/>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Tree>
    <p:extLst>
      <p:ext uri="{BB962C8B-B14F-4D97-AF65-F5344CB8AC3E}">
        <p14:creationId xmlns:p14="http://schemas.microsoft.com/office/powerpoint/2010/main" val="3164333385"/>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4F702E6C-E54F-4ADA-B1BB-3935B4D38A3F}" type="datetimeFigureOut">
              <a:rPr lang="en-US" smtClean="0">
                <a:solidFill>
                  <a:srgbClr val="DBF5F9">
                    <a:shade val="90000"/>
                  </a:srgbClr>
                </a:solidFill>
                <a:latin typeface="Constantia"/>
              </a:rPr>
              <a:pPr/>
              <a:t>6/16/26</a:t>
            </a:fld>
            <a:endParaRPr lang="en-US" dirty="0">
              <a:solidFill>
                <a:srgbClr val="DBF5F9">
                  <a:shade val="90000"/>
                </a:srgbClr>
              </a:solidFill>
              <a:latin typeface="Constantia"/>
            </a:endParaRPr>
          </a:p>
        </p:txBody>
      </p:sp>
      <p:sp>
        <p:nvSpPr>
          <p:cNvPr id="19" name="Footer Placeholder 18"/>
          <p:cNvSpPr>
            <a:spLocks noGrp="1"/>
          </p:cNvSpPr>
          <p:nvPr>
            <p:ph type="ftr" sz="quarter" idx="11"/>
          </p:nvPr>
        </p:nvSpPr>
        <p:spPr/>
        <p:txBody>
          <a:bodyPr/>
          <a:lstStyle/>
          <a:p>
            <a:endParaRPr lang="en-US" dirty="0">
              <a:solidFill>
                <a:srgbClr val="DBF5F9">
                  <a:shade val="90000"/>
                </a:srgbClr>
              </a:solidFill>
              <a:latin typeface="Constantia"/>
            </a:endParaRPr>
          </a:p>
        </p:txBody>
      </p:sp>
      <p:sp>
        <p:nvSpPr>
          <p:cNvPr id="27" name="Slide Number Placeholder 26"/>
          <p:cNvSpPr>
            <a:spLocks noGrp="1"/>
          </p:cNvSpPr>
          <p:nvPr>
            <p:ph type="sldNum" sz="quarter" idx="12"/>
          </p:nvPr>
        </p:nvSpPr>
        <p:spPr/>
        <p:txBody>
          <a:bodyPr/>
          <a:lstStyle/>
          <a:p>
            <a:fld id="{C5F3F7F1-2F37-47F2-BA62-FAA355CF0C4B}" type="slidenum">
              <a:rPr lang="en-US" smtClean="0">
                <a:solidFill>
                  <a:srgbClr val="DBF5F9">
                    <a:shade val="90000"/>
                  </a:srgbClr>
                </a:solidFill>
                <a:latin typeface="Constantia"/>
              </a:rPr>
              <a:pPr/>
              <a:t>‹#›</a:t>
            </a:fld>
            <a:endParaRPr lang="en-US" dirty="0">
              <a:solidFill>
                <a:srgbClr val="DBF5F9">
                  <a:shade val="90000"/>
                </a:srgbClr>
              </a:solidFill>
              <a:latin typeface="Constantia"/>
            </a:endParaRPr>
          </a:p>
        </p:txBody>
      </p:sp>
    </p:spTree>
    <p:extLst>
      <p:ext uri="{BB962C8B-B14F-4D97-AF65-F5344CB8AC3E}">
        <p14:creationId xmlns:p14="http://schemas.microsoft.com/office/powerpoint/2010/main" val="349748095"/>
      </p:ext>
    </p:extLst>
  </p:cSld>
  <p:clrMapOvr>
    <a:overrideClrMapping bg1="dk1" tx1="lt1" bg2="dk2" tx2="lt2" accent1="accent1" accent2="accent2" accent3="accent3" accent4="accent4" accent5="accent5" accent6="accent6" hlink="hlink" folHlink="folHlink"/>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5" name="Footer Placeholder 4"/>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Tree>
    <p:extLst>
      <p:ext uri="{BB962C8B-B14F-4D97-AF65-F5344CB8AC3E}">
        <p14:creationId xmlns:p14="http://schemas.microsoft.com/office/powerpoint/2010/main" val="25839702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8"/>
          <p:cNvSpPr>
            <a:spLocks noGrp="1" noChangeArrowheads="1"/>
          </p:cNvSpPr>
          <p:nvPr>
            <p:ph type="dt" sz="half" idx="10"/>
          </p:nvPr>
        </p:nvSpPr>
        <p:spPr>
          <a:ln/>
        </p:spPr>
        <p:txBody>
          <a:bodyPr/>
          <a:lstStyle>
            <a:lvl1pPr>
              <a:defRPr/>
            </a:lvl1pPr>
          </a:lstStyle>
          <a:p>
            <a:pPr>
              <a:defRPr/>
            </a:pPr>
            <a:endParaRPr lang="en-US" altLang="ja-JP"/>
          </a:p>
        </p:txBody>
      </p:sp>
      <p:sp>
        <p:nvSpPr>
          <p:cNvPr id="3" name="Rectangle 69"/>
          <p:cNvSpPr>
            <a:spLocks noGrp="1" noChangeArrowheads="1"/>
          </p:cNvSpPr>
          <p:nvPr>
            <p:ph type="ftr" sz="quarter" idx="11"/>
          </p:nvPr>
        </p:nvSpPr>
        <p:spPr>
          <a:ln/>
        </p:spPr>
        <p:txBody>
          <a:bodyPr/>
          <a:lstStyle>
            <a:lvl1pPr>
              <a:defRPr/>
            </a:lvl1pPr>
          </a:lstStyle>
          <a:p>
            <a:pPr>
              <a:defRPr/>
            </a:pPr>
            <a:endParaRPr lang="en-US" altLang="ja-JP"/>
          </a:p>
        </p:txBody>
      </p:sp>
      <p:sp>
        <p:nvSpPr>
          <p:cNvPr id="4" name="Rectangle 70"/>
          <p:cNvSpPr>
            <a:spLocks noGrp="1" noChangeArrowheads="1"/>
          </p:cNvSpPr>
          <p:nvPr>
            <p:ph type="sldNum" sz="quarter" idx="12"/>
          </p:nvPr>
        </p:nvSpPr>
        <p:spPr>
          <a:ln/>
        </p:spPr>
        <p:txBody>
          <a:bodyPr/>
          <a:lstStyle>
            <a:lvl1pPr>
              <a:defRPr/>
            </a:lvl1pPr>
          </a:lstStyle>
          <a:p>
            <a:pPr>
              <a:defRPr/>
            </a:pPr>
            <a:fld id="{2807C206-DC88-9A4E-B36C-B51AFE136889}" type="slidenum">
              <a:rPr lang="en-US" altLang="ja-JP"/>
              <a:pPr>
                <a:defRPr/>
              </a:pPr>
              <a:t>‹#›</a:t>
            </a:fld>
            <a:endParaRPr lang="en-US" altLang="ja-JP"/>
          </a:p>
        </p:txBody>
      </p:sp>
    </p:spTree>
    <p:extLst>
      <p:ext uri="{BB962C8B-B14F-4D97-AF65-F5344CB8AC3E}">
        <p14:creationId xmlns:p14="http://schemas.microsoft.com/office/powerpoint/2010/main" val="871223138"/>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4F702E6C-E54F-4ADA-B1BB-3935B4D38A3F}" type="datetimeFigureOut">
              <a:rPr lang="en-US" smtClean="0">
                <a:solidFill>
                  <a:srgbClr val="DBF5F9">
                    <a:shade val="90000"/>
                  </a:srgbClr>
                </a:solidFill>
                <a:latin typeface="Constantia"/>
              </a:rPr>
              <a:pPr/>
              <a:t>6/16/26</a:t>
            </a:fld>
            <a:endParaRPr lang="en-US" dirty="0">
              <a:solidFill>
                <a:srgbClr val="DBF5F9">
                  <a:shade val="90000"/>
                </a:srgbClr>
              </a:solidFill>
              <a:latin typeface="Constantia"/>
            </a:endParaRPr>
          </a:p>
        </p:txBody>
      </p:sp>
      <p:sp>
        <p:nvSpPr>
          <p:cNvPr id="5" name="Footer Placeholder 4"/>
          <p:cNvSpPr>
            <a:spLocks noGrp="1"/>
          </p:cNvSpPr>
          <p:nvPr>
            <p:ph type="ftr" sz="quarter" idx="11"/>
          </p:nvPr>
        </p:nvSpPr>
        <p:spPr/>
        <p:txBody>
          <a:bodyPr/>
          <a:lstStyle/>
          <a:p>
            <a:endParaRPr lang="en-US" dirty="0">
              <a:solidFill>
                <a:srgbClr val="DBF5F9">
                  <a:shade val="90000"/>
                </a:srgbClr>
              </a:solidFill>
              <a:latin typeface="Constantia"/>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srgbClr val="DBF5F9">
                    <a:shade val="90000"/>
                  </a:srgbClr>
                </a:solidFill>
                <a:latin typeface="Constantia"/>
              </a:rPr>
              <a:pPr/>
              <a:t>‹#›</a:t>
            </a:fld>
            <a:endParaRPr lang="en-US" dirty="0">
              <a:solidFill>
                <a:srgbClr val="DBF5F9">
                  <a:shade val="90000"/>
                </a:srgbClr>
              </a:solidFill>
              <a:latin typeface="Constantia"/>
            </a:endParaRPr>
          </a:p>
        </p:txBody>
      </p:sp>
    </p:spTree>
    <p:extLst>
      <p:ext uri="{BB962C8B-B14F-4D97-AF65-F5344CB8AC3E}">
        <p14:creationId xmlns:p14="http://schemas.microsoft.com/office/powerpoint/2010/main" val="125628788"/>
      </p:ext>
    </p:extLst>
  </p:cSld>
  <p:clrMapOvr>
    <a:overrideClrMapping bg1="dk1" tx1="lt1" bg2="dk2" tx2="lt2" accent1="accent1" accent2="accent2" accent3="accent3" accent4="accent4" accent5="accent5" accent6="accent6" hlink="hlink" folHlink="folHlink"/>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6" name="Footer Placeholder 5"/>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7" name="Slide Number Placeholder 6"/>
          <p:cNvSpPr>
            <a:spLocks noGrp="1"/>
          </p:cNvSpPr>
          <p:nvPr>
            <p:ph type="sldNum" sz="quarter" idx="12"/>
          </p:nvPr>
        </p:nvSpPr>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Tree>
    <p:extLst>
      <p:ext uri="{BB962C8B-B14F-4D97-AF65-F5344CB8AC3E}">
        <p14:creationId xmlns:p14="http://schemas.microsoft.com/office/powerpoint/2010/main" val="2578421077"/>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8" name="Footer Placeholder 7"/>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9" name="Slide Number Placeholder 8"/>
          <p:cNvSpPr>
            <a:spLocks noGrp="1"/>
          </p:cNvSpPr>
          <p:nvPr>
            <p:ph type="sldNum" sz="quarter" idx="12"/>
          </p:nvPr>
        </p:nvSpPr>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Tree>
    <p:extLst>
      <p:ext uri="{BB962C8B-B14F-4D97-AF65-F5344CB8AC3E}">
        <p14:creationId xmlns:p14="http://schemas.microsoft.com/office/powerpoint/2010/main" val="2138237417"/>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4" name="Footer Placeholder 3"/>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5" name="Slide Number Placeholder 4"/>
          <p:cNvSpPr>
            <a:spLocks noGrp="1"/>
          </p:cNvSpPr>
          <p:nvPr>
            <p:ph type="sldNum" sz="quarter" idx="12"/>
          </p:nvPr>
        </p:nvSpPr>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Tree>
    <p:extLst>
      <p:ext uri="{BB962C8B-B14F-4D97-AF65-F5344CB8AC3E}">
        <p14:creationId xmlns:p14="http://schemas.microsoft.com/office/powerpoint/2010/main" val="3445165915"/>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3" name="Footer Placeholder 2"/>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4" name="Slide Number Placeholder 3"/>
          <p:cNvSpPr>
            <a:spLocks noGrp="1"/>
          </p:cNvSpPr>
          <p:nvPr>
            <p:ph type="sldNum" sz="quarter" idx="12"/>
          </p:nvPr>
        </p:nvSpPr>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Tree>
    <p:extLst>
      <p:ext uri="{BB962C8B-B14F-4D97-AF65-F5344CB8AC3E}">
        <p14:creationId xmlns:p14="http://schemas.microsoft.com/office/powerpoint/2010/main" val="1169501732"/>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6" name="Footer Placeholder 5"/>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7" name="Slide Number Placeholder 6"/>
          <p:cNvSpPr>
            <a:spLocks noGrp="1"/>
          </p:cNvSpPr>
          <p:nvPr>
            <p:ph type="sldNum" sz="quarter" idx="12"/>
          </p:nvPr>
        </p:nvSpPr>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Tree>
    <p:extLst>
      <p:ext uri="{BB962C8B-B14F-4D97-AF65-F5344CB8AC3E}">
        <p14:creationId xmlns:p14="http://schemas.microsoft.com/office/powerpoint/2010/main" val="4080250088"/>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Constantia"/>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Constantia"/>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6" name="Footer Placeholder 5"/>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7" name="Slide Number Placeholder 6"/>
          <p:cNvSpPr>
            <a:spLocks noGrp="1"/>
          </p:cNvSpPr>
          <p:nvPr>
            <p:ph type="sldNum" sz="quarter" idx="12"/>
          </p:nvPr>
        </p:nvSpPr>
        <p:spPr>
          <a:xfrm>
            <a:off x="8077200" y="6356350"/>
            <a:ext cx="609600" cy="365125"/>
          </a:xfrm>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a:t>Click icon to add picture</a:t>
            </a:r>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fontAlgn="auto">
              <a:spcBef>
                <a:spcPts val="0"/>
              </a:spcBef>
              <a:spcAft>
                <a:spcPts val="0"/>
              </a:spcAft>
            </a:pPr>
            <a:endParaRPr lang="en-US" sz="1800" dirty="0">
              <a:solidFill>
                <a:prstClr val="black"/>
              </a:solidFill>
              <a:latin typeface="Constantia"/>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fontAlgn="auto">
              <a:spcBef>
                <a:spcPts val="0"/>
              </a:spcBef>
              <a:spcAft>
                <a:spcPts val="0"/>
              </a:spcAft>
            </a:pPr>
            <a:endParaRPr lang="en-US" sz="1800" dirty="0">
              <a:solidFill>
                <a:prstClr val="black"/>
              </a:solidFill>
              <a:latin typeface="Constantia"/>
              <a:ea typeface="+mn-ea"/>
              <a:cs typeface="+mn-cs"/>
            </a:endParaRPr>
          </a:p>
        </p:txBody>
      </p:sp>
    </p:spTree>
    <p:extLst>
      <p:ext uri="{BB962C8B-B14F-4D97-AF65-F5344CB8AC3E}">
        <p14:creationId xmlns:p14="http://schemas.microsoft.com/office/powerpoint/2010/main" val="1975007989"/>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5" name="Footer Placeholder 4"/>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Tree>
    <p:extLst>
      <p:ext uri="{BB962C8B-B14F-4D97-AF65-F5344CB8AC3E}">
        <p14:creationId xmlns:p14="http://schemas.microsoft.com/office/powerpoint/2010/main" val="3303394945"/>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5" name="Footer Placeholder 4"/>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Tree>
    <p:extLst>
      <p:ext uri="{BB962C8B-B14F-4D97-AF65-F5344CB8AC3E}">
        <p14:creationId xmlns:p14="http://schemas.microsoft.com/office/powerpoint/2010/main" val="4149006207"/>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F702E6C-E54F-4ADA-B1BB-3935B4D38A3F}" type="datetimeFigureOut">
              <a:rPr lang="en-US" smtClean="0">
                <a:solidFill>
                  <a:prstClr val="white">
                    <a:tint val="75000"/>
                  </a:prstClr>
                </a:solidFill>
                <a:latin typeface="Calibri"/>
              </a:rPr>
              <a:pPr/>
              <a:t>6/16/26</a:t>
            </a:fld>
            <a:endParaRPr lang="en-US" dirty="0">
              <a:solidFill>
                <a:prstClr val="white">
                  <a:tint val="75000"/>
                </a:prstClr>
              </a:solidFill>
              <a:latin typeface="Calibri"/>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latin typeface="Calibri"/>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prstClr val="white">
                    <a:tint val="75000"/>
                  </a:prstClr>
                </a:solidFill>
                <a:latin typeface="Calibri"/>
              </a:rPr>
              <a:pPr/>
              <a:t>‹#›</a:t>
            </a:fld>
            <a:endParaRPr lang="en-US" dirty="0">
              <a:solidFill>
                <a:prstClr val="white">
                  <a:tint val="75000"/>
                </a:prstClr>
              </a:solidFill>
              <a:latin typeface="Calibri"/>
            </a:endParaRPr>
          </a:p>
        </p:txBody>
      </p:sp>
    </p:spTree>
    <p:extLst>
      <p:ext uri="{BB962C8B-B14F-4D97-AF65-F5344CB8AC3E}">
        <p14:creationId xmlns:p14="http://schemas.microsoft.com/office/powerpoint/2010/main" val="30345051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5"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6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5" y="1435108"/>
            <a:ext cx="3008313" cy="4691063"/>
          </a:xfrm>
        </p:spPr>
        <p:txBody>
          <a:bodyPr/>
          <a:lstStyle>
            <a:lvl1pPr marL="0" indent="0">
              <a:buNone/>
              <a:defRPr sz="1400"/>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a:t>Click to edit Master text styles</a:t>
            </a:r>
          </a:p>
        </p:txBody>
      </p:sp>
      <p:sp>
        <p:nvSpPr>
          <p:cNvPr id="5" name="Rectangle 68"/>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69"/>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70"/>
          <p:cNvSpPr>
            <a:spLocks noGrp="1" noChangeArrowheads="1"/>
          </p:cNvSpPr>
          <p:nvPr>
            <p:ph type="sldNum" sz="quarter" idx="12"/>
          </p:nvPr>
        </p:nvSpPr>
        <p:spPr>
          <a:ln/>
        </p:spPr>
        <p:txBody>
          <a:bodyPr/>
          <a:lstStyle>
            <a:lvl1pPr>
              <a:defRPr/>
            </a:lvl1pPr>
          </a:lstStyle>
          <a:p>
            <a:pPr>
              <a:defRPr/>
            </a:pPr>
            <a:fld id="{252E96F9-C274-A348-80E8-B89741436506}" type="slidenum">
              <a:rPr lang="en-US" altLang="ja-JP"/>
              <a:pPr>
                <a:defRPr/>
              </a:pPr>
              <a:t>‹#›</a:t>
            </a:fld>
            <a:endParaRPr lang="en-US" altLang="ja-JP"/>
          </a:p>
        </p:txBody>
      </p:sp>
    </p:spTree>
    <p:extLst>
      <p:ext uri="{BB962C8B-B14F-4D97-AF65-F5344CB8AC3E}">
        <p14:creationId xmlns:p14="http://schemas.microsoft.com/office/powerpoint/2010/main" val="2082218047"/>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F702E6C-E54F-4ADA-B1BB-3935B4D38A3F}" type="datetimeFigureOut">
              <a:rPr lang="en-US" smtClean="0">
                <a:solidFill>
                  <a:prstClr val="white">
                    <a:tint val="75000"/>
                  </a:prstClr>
                </a:solidFill>
                <a:latin typeface="Calibri"/>
              </a:rPr>
              <a:pPr/>
              <a:t>6/16/26</a:t>
            </a:fld>
            <a:endParaRPr lang="en-US" dirty="0">
              <a:solidFill>
                <a:prstClr val="white">
                  <a:tint val="75000"/>
                </a:prstClr>
              </a:solidFill>
              <a:latin typeface="Calibri"/>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latin typeface="Calibri"/>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prstClr val="white">
                    <a:tint val="75000"/>
                  </a:prstClr>
                </a:solidFill>
                <a:latin typeface="Calibri"/>
              </a:rPr>
              <a:pPr/>
              <a:t>‹#›</a:t>
            </a:fld>
            <a:endParaRPr lang="en-US" dirty="0">
              <a:solidFill>
                <a:prstClr val="white">
                  <a:tint val="75000"/>
                </a:prstClr>
              </a:solidFill>
              <a:latin typeface="Calibri"/>
            </a:endParaRPr>
          </a:p>
        </p:txBody>
      </p:sp>
    </p:spTree>
    <p:extLst>
      <p:ext uri="{BB962C8B-B14F-4D97-AF65-F5344CB8AC3E}">
        <p14:creationId xmlns:p14="http://schemas.microsoft.com/office/powerpoint/2010/main" val="1512258131"/>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702E6C-E54F-4ADA-B1BB-3935B4D38A3F}" type="datetimeFigureOut">
              <a:rPr lang="en-US" smtClean="0">
                <a:solidFill>
                  <a:prstClr val="white">
                    <a:tint val="75000"/>
                  </a:prstClr>
                </a:solidFill>
                <a:latin typeface="Calibri"/>
              </a:rPr>
              <a:pPr/>
              <a:t>6/16/26</a:t>
            </a:fld>
            <a:endParaRPr lang="en-US" dirty="0">
              <a:solidFill>
                <a:prstClr val="white">
                  <a:tint val="75000"/>
                </a:prstClr>
              </a:solidFill>
              <a:latin typeface="Calibri"/>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latin typeface="Calibri"/>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prstClr val="white">
                    <a:tint val="75000"/>
                  </a:prstClr>
                </a:solidFill>
                <a:latin typeface="Calibri"/>
              </a:rPr>
              <a:pPr/>
              <a:t>‹#›</a:t>
            </a:fld>
            <a:endParaRPr lang="en-US" dirty="0">
              <a:solidFill>
                <a:prstClr val="white">
                  <a:tint val="75000"/>
                </a:prstClr>
              </a:solidFill>
              <a:latin typeface="Calibri"/>
            </a:endParaRPr>
          </a:p>
        </p:txBody>
      </p:sp>
    </p:spTree>
    <p:extLst>
      <p:ext uri="{BB962C8B-B14F-4D97-AF65-F5344CB8AC3E}">
        <p14:creationId xmlns:p14="http://schemas.microsoft.com/office/powerpoint/2010/main" val="2277454775"/>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F702E6C-E54F-4ADA-B1BB-3935B4D38A3F}" type="datetimeFigureOut">
              <a:rPr lang="en-US" smtClean="0">
                <a:solidFill>
                  <a:prstClr val="white">
                    <a:tint val="75000"/>
                  </a:prstClr>
                </a:solidFill>
                <a:latin typeface="Calibri"/>
              </a:rPr>
              <a:pPr/>
              <a:t>6/16/26</a:t>
            </a:fld>
            <a:endParaRPr lang="en-US" dirty="0">
              <a:solidFill>
                <a:prstClr val="white">
                  <a:tint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white">
                  <a:tint val="75000"/>
                </a:prstClr>
              </a:solidFill>
              <a:latin typeface="Calibri"/>
            </a:endParaRPr>
          </a:p>
        </p:txBody>
      </p:sp>
      <p:sp>
        <p:nvSpPr>
          <p:cNvPr id="7" name="Slide Number Placeholder 6"/>
          <p:cNvSpPr>
            <a:spLocks noGrp="1"/>
          </p:cNvSpPr>
          <p:nvPr>
            <p:ph type="sldNum" sz="quarter" idx="12"/>
          </p:nvPr>
        </p:nvSpPr>
        <p:spPr/>
        <p:txBody>
          <a:bodyPr/>
          <a:lstStyle/>
          <a:p>
            <a:fld id="{C5F3F7F1-2F37-47F2-BA62-FAA355CF0C4B}" type="slidenum">
              <a:rPr lang="en-US" smtClean="0">
                <a:solidFill>
                  <a:prstClr val="white">
                    <a:tint val="75000"/>
                  </a:prstClr>
                </a:solidFill>
                <a:latin typeface="Calibri"/>
              </a:rPr>
              <a:pPr/>
              <a:t>‹#›</a:t>
            </a:fld>
            <a:endParaRPr lang="en-US" dirty="0">
              <a:solidFill>
                <a:prstClr val="white">
                  <a:tint val="75000"/>
                </a:prstClr>
              </a:solidFill>
              <a:latin typeface="Calibri"/>
            </a:endParaRPr>
          </a:p>
        </p:txBody>
      </p:sp>
    </p:spTree>
    <p:extLst>
      <p:ext uri="{BB962C8B-B14F-4D97-AF65-F5344CB8AC3E}">
        <p14:creationId xmlns:p14="http://schemas.microsoft.com/office/powerpoint/2010/main" val="227088104"/>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F702E6C-E54F-4ADA-B1BB-3935B4D38A3F}" type="datetimeFigureOut">
              <a:rPr lang="en-US" smtClean="0">
                <a:solidFill>
                  <a:prstClr val="white">
                    <a:tint val="75000"/>
                  </a:prstClr>
                </a:solidFill>
                <a:latin typeface="Calibri"/>
              </a:rPr>
              <a:pPr/>
              <a:t>6/16/26</a:t>
            </a:fld>
            <a:endParaRPr lang="en-US" dirty="0">
              <a:solidFill>
                <a:prstClr val="white">
                  <a:tint val="75000"/>
                </a:prstClr>
              </a:solidFill>
              <a:latin typeface="Calibri"/>
            </a:endParaRPr>
          </a:p>
        </p:txBody>
      </p:sp>
      <p:sp>
        <p:nvSpPr>
          <p:cNvPr id="8" name="Footer Placeholder 7"/>
          <p:cNvSpPr>
            <a:spLocks noGrp="1"/>
          </p:cNvSpPr>
          <p:nvPr>
            <p:ph type="ftr" sz="quarter" idx="11"/>
          </p:nvPr>
        </p:nvSpPr>
        <p:spPr/>
        <p:txBody>
          <a:bodyPr/>
          <a:lstStyle/>
          <a:p>
            <a:endParaRPr lang="en-US" dirty="0">
              <a:solidFill>
                <a:prstClr val="white">
                  <a:tint val="75000"/>
                </a:prstClr>
              </a:solidFill>
              <a:latin typeface="Calibri"/>
            </a:endParaRPr>
          </a:p>
        </p:txBody>
      </p:sp>
      <p:sp>
        <p:nvSpPr>
          <p:cNvPr id="9" name="Slide Number Placeholder 8"/>
          <p:cNvSpPr>
            <a:spLocks noGrp="1"/>
          </p:cNvSpPr>
          <p:nvPr>
            <p:ph type="sldNum" sz="quarter" idx="12"/>
          </p:nvPr>
        </p:nvSpPr>
        <p:spPr/>
        <p:txBody>
          <a:bodyPr/>
          <a:lstStyle/>
          <a:p>
            <a:fld id="{C5F3F7F1-2F37-47F2-BA62-FAA355CF0C4B}" type="slidenum">
              <a:rPr lang="en-US" smtClean="0">
                <a:solidFill>
                  <a:prstClr val="white">
                    <a:tint val="75000"/>
                  </a:prstClr>
                </a:solidFill>
                <a:latin typeface="Calibri"/>
              </a:rPr>
              <a:pPr/>
              <a:t>‹#›</a:t>
            </a:fld>
            <a:endParaRPr lang="en-US" dirty="0">
              <a:solidFill>
                <a:prstClr val="white">
                  <a:tint val="75000"/>
                </a:prstClr>
              </a:solidFill>
              <a:latin typeface="Calibri"/>
            </a:endParaRPr>
          </a:p>
        </p:txBody>
      </p:sp>
    </p:spTree>
    <p:extLst>
      <p:ext uri="{BB962C8B-B14F-4D97-AF65-F5344CB8AC3E}">
        <p14:creationId xmlns:p14="http://schemas.microsoft.com/office/powerpoint/2010/main" val="1514667804"/>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F702E6C-E54F-4ADA-B1BB-3935B4D38A3F}" type="datetimeFigureOut">
              <a:rPr lang="en-US" smtClean="0">
                <a:solidFill>
                  <a:prstClr val="white">
                    <a:tint val="75000"/>
                  </a:prstClr>
                </a:solidFill>
                <a:latin typeface="Calibri"/>
              </a:rPr>
              <a:pPr/>
              <a:t>6/16/26</a:t>
            </a:fld>
            <a:endParaRPr lang="en-US" dirty="0">
              <a:solidFill>
                <a:prstClr val="white">
                  <a:tint val="75000"/>
                </a:prstClr>
              </a:solidFill>
              <a:latin typeface="Calibri"/>
            </a:endParaRPr>
          </a:p>
        </p:txBody>
      </p:sp>
      <p:sp>
        <p:nvSpPr>
          <p:cNvPr id="4" name="Footer Placeholder 3"/>
          <p:cNvSpPr>
            <a:spLocks noGrp="1"/>
          </p:cNvSpPr>
          <p:nvPr>
            <p:ph type="ftr" sz="quarter" idx="11"/>
          </p:nvPr>
        </p:nvSpPr>
        <p:spPr/>
        <p:txBody>
          <a:bodyPr/>
          <a:lstStyle/>
          <a:p>
            <a:endParaRPr lang="en-US" dirty="0">
              <a:solidFill>
                <a:prstClr val="white">
                  <a:tint val="75000"/>
                </a:prstClr>
              </a:solidFill>
              <a:latin typeface="Calibri"/>
            </a:endParaRPr>
          </a:p>
        </p:txBody>
      </p:sp>
      <p:sp>
        <p:nvSpPr>
          <p:cNvPr id="5" name="Slide Number Placeholder 4"/>
          <p:cNvSpPr>
            <a:spLocks noGrp="1"/>
          </p:cNvSpPr>
          <p:nvPr>
            <p:ph type="sldNum" sz="quarter" idx="12"/>
          </p:nvPr>
        </p:nvSpPr>
        <p:spPr/>
        <p:txBody>
          <a:bodyPr/>
          <a:lstStyle/>
          <a:p>
            <a:fld id="{C5F3F7F1-2F37-47F2-BA62-FAA355CF0C4B}" type="slidenum">
              <a:rPr lang="en-US" smtClean="0">
                <a:solidFill>
                  <a:prstClr val="white">
                    <a:tint val="75000"/>
                  </a:prstClr>
                </a:solidFill>
                <a:latin typeface="Calibri"/>
              </a:rPr>
              <a:pPr/>
              <a:t>‹#›</a:t>
            </a:fld>
            <a:endParaRPr lang="en-US" dirty="0">
              <a:solidFill>
                <a:prstClr val="white">
                  <a:tint val="75000"/>
                </a:prstClr>
              </a:solidFill>
              <a:latin typeface="Calibri"/>
            </a:endParaRPr>
          </a:p>
        </p:txBody>
      </p:sp>
    </p:spTree>
    <p:extLst>
      <p:ext uri="{BB962C8B-B14F-4D97-AF65-F5344CB8AC3E}">
        <p14:creationId xmlns:p14="http://schemas.microsoft.com/office/powerpoint/2010/main" val="2174705754"/>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702E6C-E54F-4ADA-B1BB-3935B4D38A3F}" type="datetimeFigureOut">
              <a:rPr lang="en-US" smtClean="0">
                <a:solidFill>
                  <a:prstClr val="white">
                    <a:tint val="75000"/>
                  </a:prstClr>
                </a:solidFill>
                <a:latin typeface="Calibri"/>
              </a:rPr>
              <a:pPr/>
              <a:t>6/16/26</a:t>
            </a:fld>
            <a:endParaRPr lang="en-US" dirty="0">
              <a:solidFill>
                <a:prstClr val="white">
                  <a:tint val="75000"/>
                </a:prstClr>
              </a:solidFill>
              <a:latin typeface="Calibri"/>
            </a:endParaRPr>
          </a:p>
        </p:txBody>
      </p:sp>
      <p:sp>
        <p:nvSpPr>
          <p:cNvPr id="3" name="Footer Placeholder 2"/>
          <p:cNvSpPr>
            <a:spLocks noGrp="1"/>
          </p:cNvSpPr>
          <p:nvPr>
            <p:ph type="ftr" sz="quarter" idx="11"/>
          </p:nvPr>
        </p:nvSpPr>
        <p:spPr/>
        <p:txBody>
          <a:bodyPr/>
          <a:lstStyle/>
          <a:p>
            <a:endParaRPr lang="en-US" dirty="0">
              <a:solidFill>
                <a:prstClr val="white">
                  <a:tint val="75000"/>
                </a:prstClr>
              </a:solidFill>
              <a:latin typeface="Calibri"/>
            </a:endParaRPr>
          </a:p>
        </p:txBody>
      </p:sp>
      <p:sp>
        <p:nvSpPr>
          <p:cNvPr id="4" name="Slide Number Placeholder 3"/>
          <p:cNvSpPr>
            <a:spLocks noGrp="1"/>
          </p:cNvSpPr>
          <p:nvPr>
            <p:ph type="sldNum" sz="quarter" idx="12"/>
          </p:nvPr>
        </p:nvSpPr>
        <p:spPr/>
        <p:txBody>
          <a:bodyPr/>
          <a:lstStyle/>
          <a:p>
            <a:fld id="{C5F3F7F1-2F37-47F2-BA62-FAA355CF0C4B}" type="slidenum">
              <a:rPr lang="en-US" smtClean="0">
                <a:solidFill>
                  <a:prstClr val="white">
                    <a:tint val="75000"/>
                  </a:prstClr>
                </a:solidFill>
                <a:latin typeface="Calibri"/>
              </a:rPr>
              <a:pPr/>
              <a:t>‹#›</a:t>
            </a:fld>
            <a:endParaRPr lang="en-US" dirty="0">
              <a:solidFill>
                <a:prstClr val="white">
                  <a:tint val="75000"/>
                </a:prstClr>
              </a:solidFill>
              <a:latin typeface="Calibri"/>
            </a:endParaRPr>
          </a:p>
        </p:txBody>
      </p:sp>
    </p:spTree>
    <p:extLst>
      <p:ext uri="{BB962C8B-B14F-4D97-AF65-F5344CB8AC3E}">
        <p14:creationId xmlns:p14="http://schemas.microsoft.com/office/powerpoint/2010/main" val="2701098710"/>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F702E6C-E54F-4ADA-B1BB-3935B4D38A3F}" type="datetimeFigureOut">
              <a:rPr lang="en-US" smtClean="0">
                <a:solidFill>
                  <a:prstClr val="white">
                    <a:tint val="75000"/>
                  </a:prstClr>
                </a:solidFill>
                <a:latin typeface="Calibri"/>
              </a:rPr>
              <a:pPr/>
              <a:t>6/16/26</a:t>
            </a:fld>
            <a:endParaRPr lang="en-US" dirty="0">
              <a:solidFill>
                <a:prstClr val="white">
                  <a:tint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white">
                  <a:tint val="75000"/>
                </a:prstClr>
              </a:solidFill>
              <a:latin typeface="Calibri"/>
            </a:endParaRPr>
          </a:p>
        </p:txBody>
      </p:sp>
      <p:sp>
        <p:nvSpPr>
          <p:cNvPr id="7" name="Slide Number Placeholder 6"/>
          <p:cNvSpPr>
            <a:spLocks noGrp="1"/>
          </p:cNvSpPr>
          <p:nvPr>
            <p:ph type="sldNum" sz="quarter" idx="12"/>
          </p:nvPr>
        </p:nvSpPr>
        <p:spPr/>
        <p:txBody>
          <a:bodyPr/>
          <a:lstStyle/>
          <a:p>
            <a:fld id="{C5F3F7F1-2F37-47F2-BA62-FAA355CF0C4B}" type="slidenum">
              <a:rPr lang="en-US" smtClean="0">
                <a:solidFill>
                  <a:prstClr val="white">
                    <a:tint val="75000"/>
                  </a:prstClr>
                </a:solidFill>
                <a:latin typeface="Calibri"/>
              </a:rPr>
              <a:pPr/>
              <a:t>‹#›</a:t>
            </a:fld>
            <a:endParaRPr lang="en-US" dirty="0">
              <a:solidFill>
                <a:prstClr val="white">
                  <a:tint val="75000"/>
                </a:prstClr>
              </a:solidFill>
              <a:latin typeface="Calibri"/>
            </a:endParaRPr>
          </a:p>
        </p:txBody>
      </p:sp>
    </p:spTree>
    <p:extLst>
      <p:ext uri="{BB962C8B-B14F-4D97-AF65-F5344CB8AC3E}">
        <p14:creationId xmlns:p14="http://schemas.microsoft.com/office/powerpoint/2010/main" val="2067751042"/>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F702E6C-E54F-4ADA-B1BB-3935B4D38A3F}" type="datetimeFigureOut">
              <a:rPr lang="en-US" smtClean="0">
                <a:solidFill>
                  <a:prstClr val="white">
                    <a:tint val="75000"/>
                  </a:prstClr>
                </a:solidFill>
                <a:latin typeface="Calibri"/>
              </a:rPr>
              <a:pPr/>
              <a:t>6/16/26</a:t>
            </a:fld>
            <a:endParaRPr lang="en-US" dirty="0">
              <a:solidFill>
                <a:prstClr val="white">
                  <a:tint val="75000"/>
                </a:prstClr>
              </a:solidFill>
              <a:latin typeface="Calibri"/>
            </a:endParaRPr>
          </a:p>
        </p:txBody>
      </p:sp>
      <p:sp>
        <p:nvSpPr>
          <p:cNvPr id="6" name="Footer Placeholder 5"/>
          <p:cNvSpPr>
            <a:spLocks noGrp="1"/>
          </p:cNvSpPr>
          <p:nvPr>
            <p:ph type="ftr" sz="quarter" idx="11"/>
          </p:nvPr>
        </p:nvSpPr>
        <p:spPr/>
        <p:txBody>
          <a:bodyPr/>
          <a:lstStyle/>
          <a:p>
            <a:endParaRPr lang="en-US" dirty="0">
              <a:solidFill>
                <a:prstClr val="white">
                  <a:tint val="75000"/>
                </a:prstClr>
              </a:solidFill>
              <a:latin typeface="Calibri"/>
            </a:endParaRPr>
          </a:p>
        </p:txBody>
      </p:sp>
      <p:sp>
        <p:nvSpPr>
          <p:cNvPr id="7" name="Slide Number Placeholder 6"/>
          <p:cNvSpPr>
            <a:spLocks noGrp="1"/>
          </p:cNvSpPr>
          <p:nvPr>
            <p:ph type="sldNum" sz="quarter" idx="12"/>
          </p:nvPr>
        </p:nvSpPr>
        <p:spPr/>
        <p:txBody>
          <a:bodyPr/>
          <a:lstStyle/>
          <a:p>
            <a:fld id="{C5F3F7F1-2F37-47F2-BA62-FAA355CF0C4B}" type="slidenum">
              <a:rPr lang="en-US" smtClean="0">
                <a:solidFill>
                  <a:prstClr val="white">
                    <a:tint val="75000"/>
                  </a:prstClr>
                </a:solidFill>
                <a:latin typeface="Calibri"/>
              </a:rPr>
              <a:pPr/>
              <a:t>‹#›</a:t>
            </a:fld>
            <a:endParaRPr lang="en-US" dirty="0">
              <a:solidFill>
                <a:prstClr val="white">
                  <a:tint val="75000"/>
                </a:prstClr>
              </a:solidFill>
              <a:latin typeface="Calibri"/>
            </a:endParaRPr>
          </a:p>
        </p:txBody>
      </p:sp>
    </p:spTree>
    <p:extLst>
      <p:ext uri="{BB962C8B-B14F-4D97-AF65-F5344CB8AC3E}">
        <p14:creationId xmlns:p14="http://schemas.microsoft.com/office/powerpoint/2010/main" val="2327887786"/>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F702E6C-E54F-4ADA-B1BB-3935B4D38A3F}" type="datetimeFigureOut">
              <a:rPr lang="en-US" smtClean="0">
                <a:solidFill>
                  <a:prstClr val="white">
                    <a:tint val="75000"/>
                  </a:prstClr>
                </a:solidFill>
                <a:latin typeface="Calibri"/>
              </a:rPr>
              <a:pPr/>
              <a:t>6/16/26</a:t>
            </a:fld>
            <a:endParaRPr lang="en-US" dirty="0">
              <a:solidFill>
                <a:prstClr val="white">
                  <a:tint val="75000"/>
                </a:prstClr>
              </a:solidFill>
              <a:latin typeface="Calibri"/>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latin typeface="Calibri"/>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prstClr val="white">
                    <a:tint val="75000"/>
                  </a:prstClr>
                </a:solidFill>
                <a:latin typeface="Calibri"/>
              </a:rPr>
              <a:pPr/>
              <a:t>‹#›</a:t>
            </a:fld>
            <a:endParaRPr lang="en-US" dirty="0">
              <a:solidFill>
                <a:prstClr val="white">
                  <a:tint val="75000"/>
                </a:prstClr>
              </a:solidFill>
              <a:latin typeface="Calibri"/>
            </a:endParaRPr>
          </a:p>
        </p:txBody>
      </p:sp>
    </p:spTree>
    <p:extLst>
      <p:ext uri="{BB962C8B-B14F-4D97-AF65-F5344CB8AC3E}">
        <p14:creationId xmlns:p14="http://schemas.microsoft.com/office/powerpoint/2010/main" val="3663234721"/>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F702E6C-E54F-4ADA-B1BB-3935B4D38A3F}" type="datetimeFigureOut">
              <a:rPr lang="en-US" smtClean="0">
                <a:solidFill>
                  <a:prstClr val="white">
                    <a:tint val="75000"/>
                  </a:prstClr>
                </a:solidFill>
                <a:latin typeface="Calibri"/>
              </a:rPr>
              <a:pPr/>
              <a:t>6/16/26</a:t>
            </a:fld>
            <a:endParaRPr lang="en-US" dirty="0">
              <a:solidFill>
                <a:prstClr val="white">
                  <a:tint val="75000"/>
                </a:prstClr>
              </a:solidFill>
              <a:latin typeface="Calibri"/>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latin typeface="Calibri"/>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prstClr val="white">
                    <a:tint val="75000"/>
                  </a:prstClr>
                </a:solidFill>
                <a:latin typeface="Calibri"/>
              </a:rPr>
              <a:pPr/>
              <a:t>‹#›</a:t>
            </a:fld>
            <a:endParaRPr lang="en-US" dirty="0">
              <a:solidFill>
                <a:prstClr val="white">
                  <a:tint val="75000"/>
                </a:prstClr>
              </a:solidFill>
              <a:latin typeface="Calibri"/>
            </a:endParaRPr>
          </a:p>
        </p:txBody>
      </p:sp>
    </p:spTree>
    <p:extLst>
      <p:ext uri="{BB962C8B-B14F-4D97-AF65-F5344CB8AC3E}">
        <p14:creationId xmlns:p14="http://schemas.microsoft.com/office/powerpoint/2010/main" val="15338066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en-US"/>
          </a:p>
        </p:txBody>
      </p:sp>
      <p:sp>
        <p:nvSpPr>
          <p:cNvPr id="5" name="Rectangle 4"/>
          <p:cNvSpPr>
            <a:spLocks noGrp="1" noChangeArrowheads="1"/>
          </p:cNvSpPr>
          <p:nvPr>
            <p:ph type="ftr" sz="quarter" idx="11"/>
          </p:nvPr>
        </p:nvSpPr>
        <p:spPr>
          <a:ln/>
        </p:spPr>
        <p:txBody>
          <a:bodyPr/>
          <a:lstStyle>
            <a:lvl1pPr>
              <a:defRPr/>
            </a:lvl1pPr>
          </a:lstStyle>
          <a:p>
            <a:pPr>
              <a:defRPr/>
            </a:pPr>
            <a:endParaRPr lang="en-US"/>
          </a:p>
        </p:txBody>
      </p:sp>
      <p:sp>
        <p:nvSpPr>
          <p:cNvPr id="6" name="Rectangle 5"/>
          <p:cNvSpPr>
            <a:spLocks noGrp="1" noChangeArrowheads="1"/>
          </p:cNvSpPr>
          <p:nvPr>
            <p:ph type="sldNum" sz="quarter" idx="12"/>
          </p:nvPr>
        </p:nvSpPr>
        <p:spPr>
          <a:ln/>
        </p:spPr>
        <p:txBody>
          <a:bodyPr/>
          <a:lstStyle>
            <a:lvl1pPr>
              <a:defRPr/>
            </a:lvl1pPr>
          </a:lstStyle>
          <a:p>
            <a:pPr>
              <a:defRPr/>
            </a:pPr>
            <a:fld id="{E211AFF9-30F3-1640-A91F-12D62F0AAB06}" type="slidenum">
              <a:rPr lang="en-US"/>
              <a:pPr>
                <a:defRPr/>
              </a:pPr>
              <a:t>‹#›</a:t>
            </a:fld>
            <a:endParaRPr lang="en-US"/>
          </a:p>
        </p:txBody>
      </p:sp>
    </p:spTree>
    <p:extLst>
      <p:ext uri="{BB962C8B-B14F-4D97-AF65-F5344CB8AC3E}">
        <p14:creationId xmlns:p14="http://schemas.microsoft.com/office/powerpoint/2010/main" val="6433947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686" indent="0">
              <a:buNone/>
              <a:defRPr sz="2800"/>
            </a:lvl2pPr>
            <a:lvl3pPr marL="913370" indent="0">
              <a:buNone/>
              <a:defRPr sz="2400"/>
            </a:lvl3pPr>
            <a:lvl4pPr marL="1370051" indent="0">
              <a:buNone/>
              <a:defRPr sz="2000"/>
            </a:lvl4pPr>
            <a:lvl5pPr marL="1826739" indent="0">
              <a:buNone/>
              <a:defRPr sz="2000"/>
            </a:lvl5pPr>
            <a:lvl6pPr marL="2283420" indent="0">
              <a:buNone/>
              <a:defRPr sz="2000"/>
            </a:lvl6pPr>
            <a:lvl7pPr marL="2740100" indent="0">
              <a:buNone/>
              <a:defRPr sz="2000"/>
            </a:lvl7pPr>
            <a:lvl8pPr marL="3196784" indent="0">
              <a:buNone/>
              <a:defRPr sz="2000"/>
            </a:lvl8pPr>
            <a:lvl9pPr marL="3653466"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a:t>Click to edit Master text styles</a:t>
            </a:r>
          </a:p>
        </p:txBody>
      </p:sp>
      <p:sp>
        <p:nvSpPr>
          <p:cNvPr id="5" name="Rectangle 68"/>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69"/>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70"/>
          <p:cNvSpPr>
            <a:spLocks noGrp="1" noChangeArrowheads="1"/>
          </p:cNvSpPr>
          <p:nvPr>
            <p:ph type="sldNum" sz="quarter" idx="12"/>
          </p:nvPr>
        </p:nvSpPr>
        <p:spPr>
          <a:ln/>
        </p:spPr>
        <p:txBody>
          <a:bodyPr/>
          <a:lstStyle>
            <a:lvl1pPr>
              <a:defRPr/>
            </a:lvl1pPr>
          </a:lstStyle>
          <a:p>
            <a:pPr>
              <a:defRPr/>
            </a:pPr>
            <a:fld id="{B3287F18-A73C-2441-BB3C-A8901E616C77}" type="slidenum">
              <a:rPr lang="en-US" altLang="ja-JP"/>
              <a:pPr>
                <a:defRPr/>
              </a:pPr>
              <a:t>‹#›</a:t>
            </a:fld>
            <a:endParaRPr lang="en-US" altLang="ja-JP"/>
          </a:p>
        </p:txBody>
      </p:sp>
    </p:spTree>
    <p:extLst>
      <p:ext uri="{BB962C8B-B14F-4D97-AF65-F5344CB8AC3E}">
        <p14:creationId xmlns:p14="http://schemas.microsoft.com/office/powerpoint/2010/main" val="2345354921"/>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en-US"/>
              <a:t>Click to edit Master title style</a:t>
            </a:r>
            <a:endParaRPr lang="en-US" dirty="0"/>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F702E6C-E54F-4ADA-B1BB-3935B4D38A3F}" type="datetimeFigureOut">
              <a:rPr lang="en-US" smtClean="0">
                <a:solidFill>
                  <a:prstClr val="white">
                    <a:tint val="75000"/>
                  </a:prstClr>
                </a:solidFill>
                <a:latin typeface="Verdana"/>
              </a:rPr>
              <a:pPr/>
              <a:t>6/16/26</a:t>
            </a:fld>
            <a:endParaRPr lang="en-US" dirty="0">
              <a:solidFill>
                <a:prstClr val="white">
                  <a:tint val="75000"/>
                </a:prstClr>
              </a:solidFill>
              <a:latin typeface="Verdana"/>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latin typeface="Verdana"/>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prstClr val="white">
                    <a:tint val="75000"/>
                  </a:prstClr>
                </a:solidFill>
                <a:latin typeface="Verdana"/>
              </a:rPr>
              <a:pPr/>
              <a:t>‹#›</a:t>
            </a:fld>
            <a:endParaRPr lang="en-US" dirty="0">
              <a:solidFill>
                <a:prstClr val="white">
                  <a:tint val="75000"/>
                </a:prstClr>
              </a:solidFill>
              <a:latin typeface="Verdana"/>
            </a:endParaRPr>
          </a:p>
        </p:txBody>
      </p:sp>
    </p:spTree>
    <p:extLst>
      <p:ext uri="{BB962C8B-B14F-4D97-AF65-F5344CB8AC3E}">
        <p14:creationId xmlns:p14="http://schemas.microsoft.com/office/powerpoint/2010/main" val="1147570736"/>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F702E6C-E54F-4ADA-B1BB-3935B4D38A3F}" type="datetimeFigureOut">
              <a:rPr lang="en-US" smtClean="0">
                <a:solidFill>
                  <a:prstClr val="white">
                    <a:tint val="75000"/>
                  </a:prstClr>
                </a:solidFill>
                <a:latin typeface="Verdana"/>
              </a:rPr>
              <a:pPr/>
              <a:t>6/16/26</a:t>
            </a:fld>
            <a:endParaRPr lang="en-US" dirty="0">
              <a:solidFill>
                <a:prstClr val="white">
                  <a:tint val="75000"/>
                </a:prstClr>
              </a:solidFill>
              <a:latin typeface="Verdana"/>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latin typeface="Verdana"/>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prstClr val="white">
                    <a:tint val="75000"/>
                  </a:prstClr>
                </a:solidFill>
                <a:latin typeface="Verdana"/>
              </a:rPr>
              <a:pPr/>
              <a:t>‹#›</a:t>
            </a:fld>
            <a:endParaRPr lang="en-US" dirty="0">
              <a:solidFill>
                <a:prstClr val="white">
                  <a:tint val="75000"/>
                </a:prstClr>
              </a:solidFill>
              <a:latin typeface="Verdana"/>
            </a:endParaRPr>
          </a:p>
        </p:txBody>
      </p:sp>
    </p:spTree>
    <p:extLst>
      <p:ext uri="{BB962C8B-B14F-4D97-AF65-F5344CB8AC3E}">
        <p14:creationId xmlns:p14="http://schemas.microsoft.com/office/powerpoint/2010/main" val="2902261356"/>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en-US"/>
              <a:t>Click to edit Master title style</a:t>
            </a:r>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702E6C-E54F-4ADA-B1BB-3935B4D38A3F}" type="datetimeFigureOut">
              <a:rPr lang="en-US" smtClean="0">
                <a:solidFill>
                  <a:prstClr val="white">
                    <a:tint val="75000"/>
                  </a:prstClr>
                </a:solidFill>
                <a:latin typeface="Verdana"/>
              </a:rPr>
              <a:pPr/>
              <a:t>6/16/26</a:t>
            </a:fld>
            <a:endParaRPr lang="en-US" dirty="0">
              <a:solidFill>
                <a:prstClr val="white">
                  <a:tint val="75000"/>
                </a:prstClr>
              </a:solidFill>
              <a:latin typeface="Verdana"/>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latin typeface="Verdana"/>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prstClr val="white">
                    <a:tint val="75000"/>
                  </a:prstClr>
                </a:solidFill>
                <a:latin typeface="Verdana"/>
              </a:rPr>
              <a:pPr/>
              <a:t>‹#›</a:t>
            </a:fld>
            <a:endParaRPr lang="en-US" dirty="0">
              <a:solidFill>
                <a:prstClr val="white">
                  <a:tint val="75000"/>
                </a:prstClr>
              </a:solidFill>
              <a:latin typeface="Verdana"/>
            </a:endParaRPr>
          </a:p>
        </p:txBody>
      </p:sp>
    </p:spTree>
    <p:extLst>
      <p:ext uri="{BB962C8B-B14F-4D97-AF65-F5344CB8AC3E}">
        <p14:creationId xmlns:p14="http://schemas.microsoft.com/office/powerpoint/2010/main" val="2335464980"/>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en-US"/>
              <a:t>Click to edit Master title style</a:t>
            </a:r>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F702E6C-E54F-4ADA-B1BB-3935B4D38A3F}" type="datetimeFigureOut">
              <a:rPr lang="en-US" smtClean="0">
                <a:solidFill>
                  <a:prstClr val="white">
                    <a:tint val="75000"/>
                  </a:prstClr>
                </a:solidFill>
                <a:latin typeface="Verdana"/>
              </a:rPr>
              <a:pPr/>
              <a:t>6/16/26</a:t>
            </a:fld>
            <a:endParaRPr lang="en-US" dirty="0">
              <a:solidFill>
                <a:prstClr val="white">
                  <a:tint val="75000"/>
                </a:prstClr>
              </a:solidFill>
              <a:latin typeface="Verdana"/>
            </a:endParaRPr>
          </a:p>
        </p:txBody>
      </p:sp>
      <p:sp>
        <p:nvSpPr>
          <p:cNvPr id="6" name="Footer Placeholder 5"/>
          <p:cNvSpPr>
            <a:spLocks noGrp="1"/>
          </p:cNvSpPr>
          <p:nvPr>
            <p:ph type="ftr" sz="quarter" idx="11"/>
          </p:nvPr>
        </p:nvSpPr>
        <p:spPr/>
        <p:txBody>
          <a:bodyPr/>
          <a:lstStyle/>
          <a:p>
            <a:endParaRPr lang="en-US" dirty="0">
              <a:solidFill>
                <a:prstClr val="white">
                  <a:tint val="75000"/>
                </a:prstClr>
              </a:solidFill>
              <a:latin typeface="Verdana"/>
            </a:endParaRPr>
          </a:p>
        </p:txBody>
      </p:sp>
      <p:sp>
        <p:nvSpPr>
          <p:cNvPr id="7" name="Slide Number Placeholder 6"/>
          <p:cNvSpPr>
            <a:spLocks noGrp="1"/>
          </p:cNvSpPr>
          <p:nvPr>
            <p:ph type="sldNum" sz="quarter" idx="12"/>
          </p:nvPr>
        </p:nvSpPr>
        <p:spPr/>
        <p:txBody>
          <a:bodyPr/>
          <a:lstStyle/>
          <a:p>
            <a:fld id="{C5F3F7F1-2F37-47F2-BA62-FAA355CF0C4B}" type="slidenum">
              <a:rPr lang="en-US" smtClean="0">
                <a:solidFill>
                  <a:prstClr val="white">
                    <a:tint val="75000"/>
                  </a:prstClr>
                </a:solidFill>
                <a:latin typeface="Verdana"/>
              </a:rPr>
              <a:pPr/>
              <a:t>‹#›</a:t>
            </a:fld>
            <a:endParaRPr lang="en-US" dirty="0">
              <a:solidFill>
                <a:prstClr val="white">
                  <a:tint val="75000"/>
                </a:prstClr>
              </a:solidFill>
              <a:latin typeface="Verdana"/>
            </a:endParaRPr>
          </a:p>
        </p:txBody>
      </p:sp>
    </p:spTree>
    <p:extLst>
      <p:ext uri="{BB962C8B-B14F-4D97-AF65-F5344CB8AC3E}">
        <p14:creationId xmlns:p14="http://schemas.microsoft.com/office/powerpoint/2010/main" val="2297425902"/>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09442" y="1812927"/>
            <a:ext cx="3471277"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63280" y="1812927"/>
            <a:ext cx="347127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F702E6C-E54F-4ADA-B1BB-3935B4D38A3F}" type="datetimeFigureOut">
              <a:rPr lang="en-US" smtClean="0">
                <a:solidFill>
                  <a:prstClr val="white">
                    <a:tint val="75000"/>
                  </a:prstClr>
                </a:solidFill>
                <a:latin typeface="Verdana"/>
              </a:rPr>
              <a:pPr/>
              <a:t>6/16/26</a:t>
            </a:fld>
            <a:endParaRPr lang="en-US" dirty="0">
              <a:solidFill>
                <a:prstClr val="white">
                  <a:tint val="75000"/>
                </a:prstClr>
              </a:solidFill>
              <a:latin typeface="Verdana"/>
            </a:endParaRPr>
          </a:p>
        </p:txBody>
      </p:sp>
      <p:sp>
        <p:nvSpPr>
          <p:cNvPr id="8" name="Footer Placeholder 7"/>
          <p:cNvSpPr>
            <a:spLocks noGrp="1"/>
          </p:cNvSpPr>
          <p:nvPr>
            <p:ph type="ftr" sz="quarter" idx="11"/>
          </p:nvPr>
        </p:nvSpPr>
        <p:spPr/>
        <p:txBody>
          <a:bodyPr/>
          <a:lstStyle/>
          <a:p>
            <a:endParaRPr lang="en-US" dirty="0">
              <a:solidFill>
                <a:prstClr val="white">
                  <a:tint val="75000"/>
                </a:prstClr>
              </a:solidFill>
              <a:latin typeface="Verdana"/>
            </a:endParaRPr>
          </a:p>
        </p:txBody>
      </p:sp>
      <p:sp>
        <p:nvSpPr>
          <p:cNvPr id="9" name="Slide Number Placeholder 8"/>
          <p:cNvSpPr>
            <a:spLocks noGrp="1"/>
          </p:cNvSpPr>
          <p:nvPr>
            <p:ph type="sldNum" sz="quarter" idx="12"/>
          </p:nvPr>
        </p:nvSpPr>
        <p:spPr/>
        <p:txBody>
          <a:bodyPr/>
          <a:lstStyle/>
          <a:p>
            <a:fld id="{C5F3F7F1-2F37-47F2-BA62-FAA355CF0C4B}" type="slidenum">
              <a:rPr lang="en-US" smtClean="0">
                <a:solidFill>
                  <a:prstClr val="white">
                    <a:tint val="75000"/>
                  </a:prstClr>
                </a:solidFill>
                <a:latin typeface="Verdana"/>
              </a:rPr>
              <a:pPr/>
              <a:t>‹#›</a:t>
            </a:fld>
            <a:endParaRPr lang="en-US" dirty="0">
              <a:solidFill>
                <a:prstClr val="white">
                  <a:tint val="75000"/>
                </a:prstClr>
              </a:solidFill>
              <a:latin typeface="Verdana"/>
            </a:endParaRPr>
          </a:p>
        </p:txBody>
      </p:sp>
    </p:spTree>
    <p:extLst>
      <p:ext uri="{BB962C8B-B14F-4D97-AF65-F5344CB8AC3E}">
        <p14:creationId xmlns:p14="http://schemas.microsoft.com/office/powerpoint/2010/main" val="31754775"/>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F702E6C-E54F-4ADA-B1BB-3935B4D38A3F}" type="datetimeFigureOut">
              <a:rPr lang="en-US" smtClean="0">
                <a:solidFill>
                  <a:prstClr val="white">
                    <a:tint val="75000"/>
                  </a:prstClr>
                </a:solidFill>
                <a:latin typeface="Verdana"/>
              </a:rPr>
              <a:pPr/>
              <a:t>6/16/26</a:t>
            </a:fld>
            <a:endParaRPr lang="en-US" dirty="0">
              <a:solidFill>
                <a:prstClr val="white">
                  <a:tint val="75000"/>
                </a:prstClr>
              </a:solidFill>
              <a:latin typeface="Verdana"/>
            </a:endParaRPr>
          </a:p>
        </p:txBody>
      </p:sp>
      <p:sp>
        <p:nvSpPr>
          <p:cNvPr id="4" name="Footer Placeholder 3"/>
          <p:cNvSpPr>
            <a:spLocks noGrp="1"/>
          </p:cNvSpPr>
          <p:nvPr>
            <p:ph type="ftr" sz="quarter" idx="11"/>
          </p:nvPr>
        </p:nvSpPr>
        <p:spPr/>
        <p:txBody>
          <a:bodyPr/>
          <a:lstStyle/>
          <a:p>
            <a:endParaRPr lang="en-US" dirty="0">
              <a:solidFill>
                <a:prstClr val="white">
                  <a:tint val="75000"/>
                </a:prstClr>
              </a:solidFill>
              <a:latin typeface="Verdana"/>
            </a:endParaRPr>
          </a:p>
        </p:txBody>
      </p:sp>
      <p:sp>
        <p:nvSpPr>
          <p:cNvPr id="5" name="Slide Number Placeholder 4"/>
          <p:cNvSpPr>
            <a:spLocks noGrp="1"/>
          </p:cNvSpPr>
          <p:nvPr>
            <p:ph type="sldNum" sz="quarter" idx="12"/>
          </p:nvPr>
        </p:nvSpPr>
        <p:spPr/>
        <p:txBody>
          <a:bodyPr/>
          <a:lstStyle/>
          <a:p>
            <a:fld id="{C5F3F7F1-2F37-47F2-BA62-FAA355CF0C4B}" type="slidenum">
              <a:rPr lang="en-US" smtClean="0">
                <a:solidFill>
                  <a:prstClr val="white">
                    <a:tint val="75000"/>
                  </a:prstClr>
                </a:solidFill>
                <a:latin typeface="Verdana"/>
              </a:rPr>
              <a:pPr/>
              <a:t>‹#›</a:t>
            </a:fld>
            <a:endParaRPr lang="en-US" dirty="0">
              <a:solidFill>
                <a:prstClr val="white">
                  <a:tint val="75000"/>
                </a:prstClr>
              </a:solidFill>
              <a:latin typeface="Verdana"/>
            </a:endParaRPr>
          </a:p>
        </p:txBody>
      </p:sp>
    </p:spTree>
    <p:extLst>
      <p:ext uri="{BB962C8B-B14F-4D97-AF65-F5344CB8AC3E}">
        <p14:creationId xmlns:p14="http://schemas.microsoft.com/office/powerpoint/2010/main" val="3611460654"/>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702E6C-E54F-4ADA-B1BB-3935B4D38A3F}" type="datetimeFigureOut">
              <a:rPr lang="en-US" smtClean="0">
                <a:solidFill>
                  <a:prstClr val="white">
                    <a:tint val="75000"/>
                  </a:prstClr>
                </a:solidFill>
                <a:latin typeface="Verdana"/>
              </a:rPr>
              <a:pPr/>
              <a:t>6/16/26</a:t>
            </a:fld>
            <a:endParaRPr lang="en-US" dirty="0">
              <a:solidFill>
                <a:prstClr val="white">
                  <a:tint val="75000"/>
                </a:prstClr>
              </a:solidFill>
              <a:latin typeface="Verdana"/>
            </a:endParaRPr>
          </a:p>
        </p:txBody>
      </p:sp>
      <p:sp>
        <p:nvSpPr>
          <p:cNvPr id="3" name="Footer Placeholder 2"/>
          <p:cNvSpPr>
            <a:spLocks noGrp="1"/>
          </p:cNvSpPr>
          <p:nvPr>
            <p:ph type="ftr" sz="quarter" idx="11"/>
          </p:nvPr>
        </p:nvSpPr>
        <p:spPr/>
        <p:txBody>
          <a:bodyPr/>
          <a:lstStyle/>
          <a:p>
            <a:endParaRPr lang="en-US" dirty="0">
              <a:solidFill>
                <a:prstClr val="white">
                  <a:tint val="75000"/>
                </a:prstClr>
              </a:solidFill>
              <a:latin typeface="Verdana"/>
            </a:endParaRPr>
          </a:p>
        </p:txBody>
      </p:sp>
      <p:sp>
        <p:nvSpPr>
          <p:cNvPr id="4" name="Slide Number Placeholder 3"/>
          <p:cNvSpPr>
            <a:spLocks noGrp="1"/>
          </p:cNvSpPr>
          <p:nvPr>
            <p:ph type="sldNum" sz="quarter" idx="12"/>
          </p:nvPr>
        </p:nvSpPr>
        <p:spPr/>
        <p:txBody>
          <a:bodyPr/>
          <a:lstStyle/>
          <a:p>
            <a:fld id="{C5F3F7F1-2F37-47F2-BA62-FAA355CF0C4B}" type="slidenum">
              <a:rPr lang="en-US" smtClean="0">
                <a:solidFill>
                  <a:prstClr val="white">
                    <a:tint val="75000"/>
                  </a:prstClr>
                </a:solidFill>
                <a:latin typeface="Verdana"/>
              </a:rPr>
              <a:pPr/>
              <a:t>‹#›</a:t>
            </a:fld>
            <a:endParaRPr lang="en-US" dirty="0">
              <a:solidFill>
                <a:prstClr val="white">
                  <a:tint val="75000"/>
                </a:prstClr>
              </a:solidFill>
              <a:latin typeface="Verdana"/>
            </a:endParaRPr>
          </a:p>
        </p:txBody>
      </p:sp>
    </p:spTree>
    <p:extLst>
      <p:ext uri="{BB962C8B-B14F-4D97-AF65-F5344CB8AC3E}">
        <p14:creationId xmlns:p14="http://schemas.microsoft.com/office/powerpoint/2010/main" val="911995509"/>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en-US"/>
              <a:t>Click to edit Master title style</a:t>
            </a:r>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702E6C-E54F-4ADA-B1BB-3935B4D38A3F}" type="datetimeFigureOut">
              <a:rPr lang="en-US" smtClean="0">
                <a:solidFill>
                  <a:prstClr val="white">
                    <a:tint val="75000"/>
                  </a:prstClr>
                </a:solidFill>
                <a:latin typeface="Verdana"/>
              </a:rPr>
              <a:pPr/>
              <a:t>6/16/26</a:t>
            </a:fld>
            <a:endParaRPr lang="en-US" dirty="0">
              <a:solidFill>
                <a:prstClr val="white">
                  <a:tint val="75000"/>
                </a:prstClr>
              </a:solidFill>
              <a:latin typeface="Verdana"/>
            </a:endParaRPr>
          </a:p>
        </p:txBody>
      </p:sp>
      <p:sp>
        <p:nvSpPr>
          <p:cNvPr id="6" name="Footer Placeholder 5"/>
          <p:cNvSpPr>
            <a:spLocks noGrp="1"/>
          </p:cNvSpPr>
          <p:nvPr>
            <p:ph type="ftr" sz="quarter" idx="11"/>
          </p:nvPr>
        </p:nvSpPr>
        <p:spPr/>
        <p:txBody>
          <a:bodyPr/>
          <a:lstStyle/>
          <a:p>
            <a:endParaRPr lang="en-US" dirty="0">
              <a:solidFill>
                <a:prstClr val="white">
                  <a:tint val="75000"/>
                </a:prstClr>
              </a:solidFill>
              <a:latin typeface="Verdana"/>
            </a:endParaRPr>
          </a:p>
        </p:txBody>
      </p:sp>
      <p:sp>
        <p:nvSpPr>
          <p:cNvPr id="7" name="Slide Number Placeholder 6"/>
          <p:cNvSpPr>
            <a:spLocks noGrp="1"/>
          </p:cNvSpPr>
          <p:nvPr>
            <p:ph type="sldNum" sz="quarter" idx="12"/>
          </p:nvPr>
        </p:nvSpPr>
        <p:spPr/>
        <p:txBody>
          <a:bodyPr/>
          <a:lstStyle/>
          <a:p>
            <a:fld id="{C5F3F7F1-2F37-47F2-BA62-FAA355CF0C4B}" type="slidenum">
              <a:rPr lang="en-US" smtClean="0">
                <a:solidFill>
                  <a:prstClr val="white">
                    <a:tint val="75000"/>
                  </a:prstClr>
                </a:solidFill>
                <a:latin typeface="Verdana"/>
              </a:rPr>
              <a:pPr/>
              <a:t>‹#›</a:t>
            </a:fld>
            <a:endParaRPr lang="en-US" dirty="0">
              <a:solidFill>
                <a:prstClr val="white">
                  <a:tint val="75000"/>
                </a:prstClr>
              </a:solidFill>
              <a:latin typeface="Verdana"/>
            </a:endParaRPr>
          </a:p>
        </p:txBody>
      </p:sp>
    </p:spTree>
    <p:extLst>
      <p:ext uri="{BB962C8B-B14F-4D97-AF65-F5344CB8AC3E}">
        <p14:creationId xmlns:p14="http://schemas.microsoft.com/office/powerpoint/2010/main" val="1567353532"/>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3" y="1387058"/>
            <a:ext cx="3297953" cy="1113254"/>
          </a:xfrm>
        </p:spPr>
        <p:txBody>
          <a:bodyPr anchor="b">
            <a:normAutofit/>
          </a:bodyPr>
          <a:lstStyle>
            <a:lvl1pPr algn="l">
              <a:defRPr sz="2400" b="0"/>
            </a:lvl1pPr>
          </a:lstStyle>
          <a:p>
            <a:r>
              <a:rPr lang="en-US"/>
              <a:t>Click to edit Master title style</a:t>
            </a:r>
          </a:p>
        </p:txBody>
      </p:sp>
      <p:sp>
        <p:nvSpPr>
          <p:cNvPr id="4" name="Text Placeholder 3"/>
          <p:cNvSpPr>
            <a:spLocks noGrp="1"/>
          </p:cNvSpPr>
          <p:nvPr>
            <p:ph type="body" sz="half" idx="2"/>
          </p:nvPr>
        </p:nvSpPr>
        <p:spPr>
          <a:xfrm>
            <a:off x="1009443" y="2500312"/>
            <a:ext cx="3297954"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702E6C-E54F-4ADA-B1BB-3935B4D38A3F}" type="datetimeFigureOut">
              <a:rPr lang="en-US" smtClean="0">
                <a:solidFill>
                  <a:prstClr val="white">
                    <a:tint val="75000"/>
                  </a:prstClr>
                </a:solidFill>
                <a:latin typeface="Verdana"/>
              </a:rPr>
              <a:pPr/>
              <a:t>6/16/26</a:t>
            </a:fld>
            <a:endParaRPr lang="en-US" dirty="0">
              <a:solidFill>
                <a:prstClr val="white">
                  <a:tint val="75000"/>
                </a:prstClr>
              </a:solidFill>
              <a:latin typeface="Verdana"/>
            </a:endParaRPr>
          </a:p>
        </p:txBody>
      </p:sp>
      <p:sp>
        <p:nvSpPr>
          <p:cNvPr id="6" name="Footer Placeholder 5"/>
          <p:cNvSpPr>
            <a:spLocks noGrp="1"/>
          </p:cNvSpPr>
          <p:nvPr>
            <p:ph type="ftr" sz="quarter" idx="11"/>
          </p:nvPr>
        </p:nvSpPr>
        <p:spPr/>
        <p:txBody>
          <a:bodyPr/>
          <a:lstStyle/>
          <a:p>
            <a:endParaRPr lang="en-US" dirty="0">
              <a:solidFill>
                <a:prstClr val="white">
                  <a:tint val="75000"/>
                </a:prstClr>
              </a:solidFill>
              <a:latin typeface="Verdana"/>
            </a:endParaRPr>
          </a:p>
        </p:txBody>
      </p:sp>
      <p:sp>
        <p:nvSpPr>
          <p:cNvPr id="7" name="Slide Number Placeholder 6"/>
          <p:cNvSpPr>
            <a:spLocks noGrp="1"/>
          </p:cNvSpPr>
          <p:nvPr>
            <p:ph type="sldNum" sz="quarter" idx="12"/>
          </p:nvPr>
        </p:nvSpPr>
        <p:spPr/>
        <p:txBody>
          <a:bodyPr/>
          <a:lstStyle/>
          <a:p>
            <a:fld id="{C5F3F7F1-2F37-47F2-BA62-FAA355CF0C4B}" type="slidenum">
              <a:rPr lang="en-US" smtClean="0">
                <a:solidFill>
                  <a:prstClr val="white">
                    <a:tint val="75000"/>
                  </a:prstClr>
                </a:solidFill>
                <a:latin typeface="Verdana"/>
              </a:rPr>
              <a:pPr/>
              <a:t>‹#›</a:t>
            </a:fld>
            <a:endParaRPr lang="en-US" dirty="0">
              <a:solidFill>
                <a:prstClr val="white">
                  <a:tint val="75000"/>
                </a:prstClr>
              </a:solidFill>
              <a:latin typeface="Verdana"/>
            </a:endParaRPr>
          </a:p>
        </p:txBody>
      </p:sp>
      <p:grpSp>
        <p:nvGrpSpPr>
          <p:cNvPr id="16" name="Group 15"/>
          <p:cNvGrpSpPr/>
          <p:nvPr/>
        </p:nvGrpSpPr>
        <p:grpSpPr>
          <a:xfrm>
            <a:off x="4516154" y="994387"/>
            <a:ext cx="1847138" cy="1530439"/>
            <a:chOff x="4718762" y="993075"/>
            <a:chExt cx="1847138" cy="1530439"/>
          </a:xfrm>
        </p:grpSpPr>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grpSp>
      <p:sp>
        <p:nvSpPr>
          <p:cNvPr id="18" name="Picture Placeholder 17"/>
          <p:cNvSpPr>
            <a:spLocks noGrp="1"/>
          </p:cNvSpPr>
          <p:nvPr>
            <p:ph type="pic" sz="quarter" idx="14"/>
          </p:nvPr>
        </p:nvSpPr>
        <p:spPr>
          <a:xfrm>
            <a:off x="4674192" y="1601512"/>
            <a:ext cx="3429000" cy="3429000"/>
          </a:xfrm>
          <a:prstGeom prst="ellipse">
            <a:avLst/>
          </a:prstGeom>
          <a:ln w="76200">
            <a:solidFill>
              <a:schemeClr val="tx2">
                <a:lumMod val="75000"/>
              </a:schemeClr>
            </a:solidFill>
          </a:ln>
        </p:spPr>
        <p:txBody>
          <a:bodyPr/>
          <a:lstStyle/>
          <a:p>
            <a:r>
              <a:rPr lang="en-US" dirty="0"/>
              <a:t>Click icon to add picture</a:t>
            </a:r>
          </a:p>
        </p:txBody>
      </p:sp>
    </p:spTree>
    <p:extLst>
      <p:ext uri="{BB962C8B-B14F-4D97-AF65-F5344CB8AC3E}">
        <p14:creationId xmlns:p14="http://schemas.microsoft.com/office/powerpoint/2010/main" val="2594354349"/>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02E6C-E54F-4ADA-B1BB-3935B4D38A3F}" type="datetimeFigureOut">
              <a:rPr lang="en-US" smtClean="0">
                <a:solidFill>
                  <a:prstClr val="white">
                    <a:tint val="75000"/>
                  </a:prstClr>
                </a:solidFill>
                <a:latin typeface="Verdana"/>
              </a:rPr>
              <a:pPr/>
              <a:t>6/16/26</a:t>
            </a:fld>
            <a:endParaRPr lang="en-US" dirty="0">
              <a:solidFill>
                <a:prstClr val="white">
                  <a:tint val="75000"/>
                </a:prstClr>
              </a:solidFill>
              <a:latin typeface="Verdana"/>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latin typeface="Verdana"/>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prstClr val="white">
                    <a:tint val="75000"/>
                  </a:prstClr>
                </a:solidFill>
                <a:latin typeface="Verdana"/>
              </a:rPr>
              <a:pPr/>
              <a:t>‹#›</a:t>
            </a:fld>
            <a:endParaRPr lang="en-US" dirty="0">
              <a:solidFill>
                <a:prstClr val="white">
                  <a:tint val="75000"/>
                </a:prstClr>
              </a:solidFill>
              <a:latin typeface="Verdana"/>
            </a:endParaRPr>
          </a:p>
        </p:txBody>
      </p:sp>
    </p:spTree>
    <p:extLst>
      <p:ext uri="{BB962C8B-B14F-4D97-AF65-F5344CB8AC3E}">
        <p14:creationId xmlns:p14="http://schemas.microsoft.com/office/powerpoint/2010/main" val="37685580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8"/>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69"/>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70"/>
          <p:cNvSpPr>
            <a:spLocks noGrp="1" noChangeArrowheads="1"/>
          </p:cNvSpPr>
          <p:nvPr>
            <p:ph type="sldNum" sz="quarter" idx="12"/>
          </p:nvPr>
        </p:nvSpPr>
        <p:spPr>
          <a:ln/>
        </p:spPr>
        <p:txBody>
          <a:bodyPr/>
          <a:lstStyle>
            <a:lvl1pPr>
              <a:defRPr/>
            </a:lvl1pPr>
          </a:lstStyle>
          <a:p>
            <a:pPr>
              <a:defRPr/>
            </a:pPr>
            <a:fld id="{83EAB973-FF42-7B45-9EE7-27696ADA2139}" type="slidenum">
              <a:rPr lang="en-US" altLang="ja-JP"/>
              <a:pPr>
                <a:defRPr/>
              </a:pPr>
              <a:t>‹#›</a:t>
            </a:fld>
            <a:endParaRPr lang="en-US" altLang="ja-JP"/>
          </a:p>
        </p:txBody>
      </p:sp>
    </p:spTree>
    <p:extLst>
      <p:ext uri="{BB962C8B-B14F-4D97-AF65-F5344CB8AC3E}">
        <p14:creationId xmlns:p14="http://schemas.microsoft.com/office/powerpoint/2010/main" val="3680453904"/>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02E6C-E54F-4ADA-B1BB-3935B4D38A3F}" type="datetimeFigureOut">
              <a:rPr lang="en-US" smtClean="0">
                <a:solidFill>
                  <a:prstClr val="white">
                    <a:tint val="75000"/>
                  </a:prstClr>
                </a:solidFill>
                <a:latin typeface="Verdana"/>
              </a:rPr>
              <a:pPr/>
              <a:t>6/16/26</a:t>
            </a:fld>
            <a:endParaRPr lang="en-US" dirty="0">
              <a:solidFill>
                <a:prstClr val="white">
                  <a:tint val="75000"/>
                </a:prstClr>
              </a:solidFill>
              <a:latin typeface="Verdana"/>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latin typeface="Verdana"/>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prstClr val="white">
                    <a:tint val="75000"/>
                  </a:prstClr>
                </a:solidFill>
                <a:latin typeface="Verdana"/>
              </a:rPr>
              <a:pPr/>
              <a:t>‹#›</a:t>
            </a:fld>
            <a:endParaRPr lang="en-US" dirty="0">
              <a:solidFill>
                <a:prstClr val="white">
                  <a:tint val="75000"/>
                </a:prstClr>
              </a:solidFill>
              <a:latin typeface="Verdana"/>
            </a:endParaRPr>
          </a:p>
        </p:txBody>
      </p:sp>
    </p:spTree>
    <p:extLst>
      <p:ext uri="{BB962C8B-B14F-4D97-AF65-F5344CB8AC3E}">
        <p14:creationId xmlns:p14="http://schemas.microsoft.com/office/powerpoint/2010/main" val="1360928924"/>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en-US"/>
              <a:t>Click to edit Master title style</a:t>
            </a:r>
            <a:endParaRPr lang="en-US" dirty="0"/>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F702E6C-E54F-4ADA-B1BB-3935B4D38A3F}" type="datetimeFigureOut">
              <a:rPr lang="en-US" smtClean="0">
                <a:solidFill>
                  <a:prstClr val="white">
                    <a:tint val="75000"/>
                  </a:prstClr>
                </a:solidFill>
                <a:latin typeface="Verdana"/>
              </a:rPr>
              <a:pPr/>
              <a:t>6/16/26</a:t>
            </a:fld>
            <a:endParaRPr lang="en-US" dirty="0">
              <a:solidFill>
                <a:prstClr val="white">
                  <a:tint val="75000"/>
                </a:prstClr>
              </a:solidFill>
              <a:latin typeface="Verdana"/>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latin typeface="Verdana"/>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prstClr val="white">
                    <a:tint val="75000"/>
                  </a:prstClr>
                </a:solidFill>
                <a:latin typeface="Verdana"/>
              </a:rPr>
              <a:pPr/>
              <a:t>‹#›</a:t>
            </a:fld>
            <a:endParaRPr lang="en-US" dirty="0">
              <a:solidFill>
                <a:prstClr val="white">
                  <a:tint val="75000"/>
                </a:prstClr>
              </a:solidFill>
              <a:latin typeface="Verdana"/>
            </a:endParaRPr>
          </a:p>
        </p:txBody>
      </p:sp>
    </p:spTree>
    <p:extLst>
      <p:ext uri="{BB962C8B-B14F-4D97-AF65-F5344CB8AC3E}">
        <p14:creationId xmlns:p14="http://schemas.microsoft.com/office/powerpoint/2010/main" val="2442552417"/>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F702E6C-E54F-4ADA-B1BB-3935B4D38A3F}" type="datetimeFigureOut">
              <a:rPr lang="en-US" smtClean="0">
                <a:solidFill>
                  <a:prstClr val="white">
                    <a:tint val="75000"/>
                  </a:prstClr>
                </a:solidFill>
                <a:latin typeface="Verdana"/>
              </a:rPr>
              <a:pPr/>
              <a:t>6/16/26</a:t>
            </a:fld>
            <a:endParaRPr lang="en-US" dirty="0">
              <a:solidFill>
                <a:prstClr val="white">
                  <a:tint val="75000"/>
                </a:prstClr>
              </a:solidFill>
              <a:latin typeface="Verdana"/>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latin typeface="Verdana"/>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prstClr val="white">
                    <a:tint val="75000"/>
                  </a:prstClr>
                </a:solidFill>
                <a:latin typeface="Verdana"/>
              </a:rPr>
              <a:pPr/>
              <a:t>‹#›</a:t>
            </a:fld>
            <a:endParaRPr lang="en-US" dirty="0">
              <a:solidFill>
                <a:prstClr val="white">
                  <a:tint val="75000"/>
                </a:prstClr>
              </a:solidFill>
              <a:latin typeface="Verdana"/>
            </a:endParaRPr>
          </a:p>
        </p:txBody>
      </p:sp>
    </p:spTree>
    <p:extLst>
      <p:ext uri="{BB962C8B-B14F-4D97-AF65-F5344CB8AC3E}">
        <p14:creationId xmlns:p14="http://schemas.microsoft.com/office/powerpoint/2010/main" val="4051113853"/>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en-US"/>
              <a:t>Click to edit Master title style</a:t>
            </a:r>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702E6C-E54F-4ADA-B1BB-3935B4D38A3F}" type="datetimeFigureOut">
              <a:rPr lang="en-US" smtClean="0">
                <a:solidFill>
                  <a:prstClr val="white">
                    <a:tint val="75000"/>
                  </a:prstClr>
                </a:solidFill>
                <a:latin typeface="Verdana"/>
              </a:rPr>
              <a:pPr/>
              <a:t>6/16/26</a:t>
            </a:fld>
            <a:endParaRPr lang="en-US" dirty="0">
              <a:solidFill>
                <a:prstClr val="white">
                  <a:tint val="75000"/>
                </a:prstClr>
              </a:solidFill>
              <a:latin typeface="Verdana"/>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latin typeface="Verdana"/>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prstClr val="white">
                    <a:tint val="75000"/>
                  </a:prstClr>
                </a:solidFill>
                <a:latin typeface="Verdana"/>
              </a:rPr>
              <a:pPr/>
              <a:t>‹#›</a:t>
            </a:fld>
            <a:endParaRPr lang="en-US" dirty="0">
              <a:solidFill>
                <a:prstClr val="white">
                  <a:tint val="75000"/>
                </a:prstClr>
              </a:solidFill>
              <a:latin typeface="Verdana"/>
            </a:endParaRPr>
          </a:p>
        </p:txBody>
      </p:sp>
    </p:spTree>
    <p:extLst>
      <p:ext uri="{BB962C8B-B14F-4D97-AF65-F5344CB8AC3E}">
        <p14:creationId xmlns:p14="http://schemas.microsoft.com/office/powerpoint/2010/main" val="1336590932"/>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en-US"/>
              <a:t>Click to edit Master title style</a:t>
            </a:r>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F702E6C-E54F-4ADA-B1BB-3935B4D38A3F}" type="datetimeFigureOut">
              <a:rPr lang="en-US" smtClean="0">
                <a:solidFill>
                  <a:prstClr val="white">
                    <a:tint val="75000"/>
                  </a:prstClr>
                </a:solidFill>
                <a:latin typeface="Verdana"/>
              </a:rPr>
              <a:pPr/>
              <a:t>6/16/26</a:t>
            </a:fld>
            <a:endParaRPr lang="en-US" dirty="0">
              <a:solidFill>
                <a:prstClr val="white">
                  <a:tint val="75000"/>
                </a:prstClr>
              </a:solidFill>
              <a:latin typeface="Verdana"/>
            </a:endParaRPr>
          </a:p>
        </p:txBody>
      </p:sp>
      <p:sp>
        <p:nvSpPr>
          <p:cNvPr id="6" name="Footer Placeholder 5"/>
          <p:cNvSpPr>
            <a:spLocks noGrp="1"/>
          </p:cNvSpPr>
          <p:nvPr>
            <p:ph type="ftr" sz="quarter" idx="11"/>
          </p:nvPr>
        </p:nvSpPr>
        <p:spPr/>
        <p:txBody>
          <a:bodyPr/>
          <a:lstStyle/>
          <a:p>
            <a:endParaRPr lang="en-US" dirty="0">
              <a:solidFill>
                <a:prstClr val="white">
                  <a:tint val="75000"/>
                </a:prstClr>
              </a:solidFill>
              <a:latin typeface="Verdana"/>
            </a:endParaRPr>
          </a:p>
        </p:txBody>
      </p:sp>
      <p:sp>
        <p:nvSpPr>
          <p:cNvPr id="7" name="Slide Number Placeholder 6"/>
          <p:cNvSpPr>
            <a:spLocks noGrp="1"/>
          </p:cNvSpPr>
          <p:nvPr>
            <p:ph type="sldNum" sz="quarter" idx="12"/>
          </p:nvPr>
        </p:nvSpPr>
        <p:spPr/>
        <p:txBody>
          <a:bodyPr/>
          <a:lstStyle/>
          <a:p>
            <a:fld id="{C5F3F7F1-2F37-47F2-BA62-FAA355CF0C4B}" type="slidenum">
              <a:rPr lang="en-US" smtClean="0">
                <a:solidFill>
                  <a:prstClr val="white">
                    <a:tint val="75000"/>
                  </a:prstClr>
                </a:solidFill>
                <a:latin typeface="Verdana"/>
              </a:rPr>
              <a:pPr/>
              <a:t>‹#›</a:t>
            </a:fld>
            <a:endParaRPr lang="en-US" dirty="0">
              <a:solidFill>
                <a:prstClr val="white">
                  <a:tint val="75000"/>
                </a:prstClr>
              </a:solidFill>
              <a:latin typeface="Verdana"/>
            </a:endParaRPr>
          </a:p>
        </p:txBody>
      </p:sp>
    </p:spTree>
    <p:extLst>
      <p:ext uri="{BB962C8B-B14F-4D97-AF65-F5344CB8AC3E}">
        <p14:creationId xmlns:p14="http://schemas.microsoft.com/office/powerpoint/2010/main" val="1332872252"/>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09442" y="1812927"/>
            <a:ext cx="3471277"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63280" y="1812927"/>
            <a:ext cx="347127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F702E6C-E54F-4ADA-B1BB-3935B4D38A3F}" type="datetimeFigureOut">
              <a:rPr lang="en-US" smtClean="0">
                <a:solidFill>
                  <a:prstClr val="white">
                    <a:tint val="75000"/>
                  </a:prstClr>
                </a:solidFill>
                <a:latin typeface="Verdana"/>
              </a:rPr>
              <a:pPr/>
              <a:t>6/16/26</a:t>
            </a:fld>
            <a:endParaRPr lang="en-US" dirty="0">
              <a:solidFill>
                <a:prstClr val="white">
                  <a:tint val="75000"/>
                </a:prstClr>
              </a:solidFill>
              <a:latin typeface="Verdana"/>
            </a:endParaRPr>
          </a:p>
        </p:txBody>
      </p:sp>
      <p:sp>
        <p:nvSpPr>
          <p:cNvPr id="8" name="Footer Placeholder 7"/>
          <p:cNvSpPr>
            <a:spLocks noGrp="1"/>
          </p:cNvSpPr>
          <p:nvPr>
            <p:ph type="ftr" sz="quarter" idx="11"/>
          </p:nvPr>
        </p:nvSpPr>
        <p:spPr/>
        <p:txBody>
          <a:bodyPr/>
          <a:lstStyle/>
          <a:p>
            <a:endParaRPr lang="en-US" dirty="0">
              <a:solidFill>
                <a:prstClr val="white">
                  <a:tint val="75000"/>
                </a:prstClr>
              </a:solidFill>
              <a:latin typeface="Verdana"/>
            </a:endParaRPr>
          </a:p>
        </p:txBody>
      </p:sp>
      <p:sp>
        <p:nvSpPr>
          <p:cNvPr id="9" name="Slide Number Placeholder 8"/>
          <p:cNvSpPr>
            <a:spLocks noGrp="1"/>
          </p:cNvSpPr>
          <p:nvPr>
            <p:ph type="sldNum" sz="quarter" idx="12"/>
          </p:nvPr>
        </p:nvSpPr>
        <p:spPr/>
        <p:txBody>
          <a:bodyPr/>
          <a:lstStyle/>
          <a:p>
            <a:fld id="{C5F3F7F1-2F37-47F2-BA62-FAA355CF0C4B}" type="slidenum">
              <a:rPr lang="en-US" smtClean="0">
                <a:solidFill>
                  <a:prstClr val="white">
                    <a:tint val="75000"/>
                  </a:prstClr>
                </a:solidFill>
                <a:latin typeface="Verdana"/>
              </a:rPr>
              <a:pPr/>
              <a:t>‹#›</a:t>
            </a:fld>
            <a:endParaRPr lang="en-US" dirty="0">
              <a:solidFill>
                <a:prstClr val="white">
                  <a:tint val="75000"/>
                </a:prstClr>
              </a:solidFill>
              <a:latin typeface="Verdana"/>
            </a:endParaRPr>
          </a:p>
        </p:txBody>
      </p:sp>
    </p:spTree>
    <p:extLst>
      <p:ext uri="{BB962C8B-B14F-4D97-AF65-F5344CB8AC3E}">
        <p14:creationId xmlns:p14="http://schemas.microsoft.com/office/powerpoint/2010/main" val="2107428610"/>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F702E6C-E54F-4ADA-B1BB-3935B4D38A3F}" type="datetimeFigureOut">
              <a:rPr lang="en-US" smtClean="0">
                <a:solidFill>
                  <a:prstClr val="white">
                    <a:tint val="75000"/>
                  </a:prstClr>
                </a:solidFill>
                <a:latin typeface="Verdana"/>
              </a:rPr>
              <a:pPr/>
              <a:t>6/16/26</a:t>
            </a:fld>
            <a:endParaRPr lang="en-US" dirty="0">
              <a:solidFill>
                <a:prstClr val="white">
                  <a:tint val="75000"/>
                </a:prstClr>
              </a:solidFill>
              <a:latin typeface="Verdana"/>
            </a:endParaRPr>
          </a:p>
        </p:txBody>
      </p:sp>
      <p:sp>
        <p:nvSpPr>
          <p:cNvPr id="4" name="Footer Placeholder 3"/>
          <p:cNvSpPr>
            <a:spLocks noGrp="1"/>
          </p:cNvSpPr>
          <p:nvPr>
            <p:ph type="ftr" sz="quarter" idx="11"/>
          </p:nvPr>
        </p:nvSpPr>
        <p:spPr/>
        <p:txBody>
          <a:bodyPr/>
          <a:lstStyle/>
          <a:p>
            <a:endParaRPr lang="en-US" dirty="0">
              <a:solidFill>
                <a:prstClr val="white">
                  <a:tint val="75000"/>
                </a:prstClr>
              </a:solidFill>
              <a:latin typeface="Verdana"/>
            </a:endParaRPr>
          </a:p>
        </p:txBody>
      </p:sp>
      <p:sp>
        <p:nvSpPr>
          <p:cNvPr id="5" name="Slide Number Placeholder 4"/>
          <p:cNvSpPr>
            <a:spLocks noGrp="1"/>
          </p:cNvSpPr>
          <p:nvPr>
            <p:ph type="sldNum" sz="quarter" idx="12"/>
          </p:nvPr>
        </p:nvSpPr>
        <p:spPr/>
        <p:txBody>
          <a:bodyPr/>
          <a:lstStyle/>
          <a:p>
            <a:fld id="{C5F3F7F1-2F37-47F2-BA62-FAA355CF0C4B}" type="slidenum">
              <a:rPr lang="en-US" smtClean="0">
                <a:solidFill>
                  <a:prstClr val="white">
                    <a:tint val="75000"/>
                  </a:prstClr>
                </a:solidFill>
                <a:latin typeface="Verdana"/>
              </a:rPr>
              <a:pPr/>
              <a:t>‹#›</a:t>
            </a:fld>
            <a:endParaRPr lang="en-US" dirty="0">
              <a:solidFill>
                <a:prstClr val="white">
                  <a:tint val="75000"/>
                </a:prstClr>
              </a:solidFill>
              <a:latin typeface="Verdana"/>
            </a:endParaRPr>
          </a:p>
        </p:txBody>
      </p:sp>
    </p:spTree>
    <p:extLst>
      <p:ext uri="{BB962C8B-B14F-4D97-AF65-F5344CB8AC3E}">
        <p14:creationId xmlns:p14="http://schemas.microsoft.com/office/powerpoint/2010/main" val="585841361"/>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702E6C-E54F-4ADA-B1BB-3935B4D38A3F}" type="datetimeFigureOut">
              <a:rPr lang="en-US" smtClean="0">
                <a:solidFill>
                  <a:prstClr val="white">
                    <a:tint val="75000"/>
                  </a:prstClr>
                </a:solidFill>
                <a:latin typeface="Verdana"/>
              </a:rPr>
              <a:pPr/>
              <a:t>6/16/26</a:t>
            </a:fld>
            <a:endParaRPr lang="en-US" dirty="0">
              <a:solidFill>
                <a:prstClr val="white">
                  <a:tint val="75000"/>
                </a:prstClr>
              </a:solidFill>
              <a:latin typeface="Verdana"/>
            </a:endParaRPr>
          </a:p>
        </p:txBody>
      </p:sp>
      <p:sp>
        <p:nvSpPr>
          <p:cNvPr id="3" name="Footer Placeholder 2"/>
          <p:cNvSpPr>
            <a:spLocks noGrp="1"/>
          </p:cNvSpPr>
          <p:nvPr>
            <p:ph type="ftr" sz="quarter" idx="11"/>
          </p:nvPr>
        </p:nvSpPr>
        <p:spPr/>
        <p:txBody>
          <a:bodyPr/>
          <a:lstStyle/>
          <a:p>
            <a:endParaRPr lang="en-US" dirty="0">
              <a:solidFill>
                <a:prstClr val="white">
                  <a:tint val="75000"/>
                </a:prstClr>
              </a:solidFill>
              <a:latin typeface="Verdana"/>
            </a:endParaRPr>
          </a:p>
        </p:txBody>
      </p:sp>
      <p:sp>
        <p:nvSpPr>
          <p:cNvPr id="4" name="Slide Number Placeholder 3"/>
          <p:cNvSpPr>
            <a:spLocks noGrp="1"/>
          </p:cNvSpPr>
          <p:nvPr>
            <p:ph type="sldNum" sz="quarter" idx="12"/>
          </p:nvPr>
        </p:nvSpPr>
        <p:spPr/>
        <p:txBody>
          <a:bodyPr/>
          <a:lstStyle/>
          <a:p>
            <a:fld id="{C5F3F7F1-2F37-47F2-BA62-FAA355CF0C4B}" type="slidenum">
              <a:rPr lang="en-US" smtClean="0">
                <a:solidFill>
                  <a:prstClr val="white">
                    <a:tint val="75000"/>
                  </a:prstClr>
                </a:solidFill>
                <a:latin typeface="Verdana"/>
              </a:rPr>
              <a:pPr/>
              <a:t>‹#›</a:t>
            </a:fld>
            <a:endParaRPr lang="en-US" dirty="0">
              <a:solidFill>
                <a:prstClr val="white">
                  <a:tint val="75000"/>
                </a:prstClr>
              </a:solidFill>
              <a:latin typeface="Verdana"/>
            </a:endParaRPr>
          </a:p>
        </p:txBody>
      </p:sp>
    </p:spTree>
    <p:extLst>
      <p:ext uri="{BB962C8B-B14F-4D97-AF65-F5344CB8AC3E}">
        <p14:creationId xmlns:p14="http://schemas.microsoft.com/office/powerpoint/2010/main" val="3371569177"/>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en-US"/>
              <a:t>Click to edit Master title style</a:t>
            </a:r>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702E6C-E54F-4ADA-B1BB-3935B4D38A3F}" type="datetimeFigureOut">
              <a:rPr lang="en-US" smtClean="0">
                <a:solidFill>
                  <a:prstClr val="white">
                    <a:tint val="75000"/>
                  </a:prstClr>
                </a:solidFill>
                <a:latin typeface="Verdana"/>
              </a:rPr>
              <a:pPr/>
              <a:t>6/16/26</a:t>
            </a:fld>
            <a:endParaRPr lang="en-US" dirty="0">
              <a:solidFill>
                <a:prstClr val="white">
                  <a:tint val="75000"/>
                </a:prstClr>
              </a:solidFill>
              <a:latin typeface="Verdana"/>
            </a:endParaRPr>
          </a:p>
        </p:txBody>
      </p:sp>
      <p:sp>
        <p:nvSpPr>
          <p:cNvPr id="6" name="Footer Placeholder 5"/>
          <p:cNvSpPr>
            <a:spLocks noGrp="1"/>
          </p:cNvSpPr>
          <p:nvPr>
            <p:ph type="ftr" sz="quarter" idx="11"/>
          </p:nvPr>
        </p:nvSpPr>
        <p:spPr/>
        <p:txBody>
          <a:bodyPr/>
          <a:lstStyle/>
          <a:p>
            <a:endParaRPr lang="en-US" dirty="0">
              <a:solidFill>
                <a:prstClr val="white">
                  <a:tint val="75000"/>
                </a:prstClr>
              </a:solidFill>
              <a:latin typeface="Verdana"/>
            </a:endParaRPr>
          </a:p>
        </p:txBody>
      </p:sp>
      <p:sp>
        <p:nvSpPr>
          <p:cNvPr id="7" name="Slide Number Placeholder 6"/>
          <p:cNvSpPr>
            <a:spLocks noGrp="1"/>
          </p:cNvSpPr>
          <p:nvPr>
            <p:ph type="sldNum" sz="quarter" idx="12"/>
          </p:nvPr>
        </p:nvSpPr>
        <p:spPr/>
        <p:txBody>
          <a:bodyPr/>
          <a:lstStyle/>
          <a:p>
            <a:fld id="{C5F3F7F1-2F37-47F2-BA62-FAA355CF0C4B}" type="slidenum">
              <a:rPr lang="en-US" smtClean="0">
                <a:solidFill>
                  <a:prstClr val="white">
                    <a:tint val="75000"/>
                  </a:prstClr>
                </a:solidFill>
                <a:latin typeface="Verdana"/>
              </a:rPr>
              <a:pPr/>
              <a:t>‹#›</a:t>
            </a:fld>
            <a:endParaRPr lang="en-US" dirty="0">
              <a:solidFill>
                <a:prstClr val="white">
                  <a:tint val="75000"/>
                </a:prstClr>
              </a:solidFill>
              <a:latin typeface="Verdana"/>
            </a:endParaRPr>
          </a:p>
        </p:txBody>
      </p:sp>
    </p:spTree>
    <p:extLst>
      <p:ext uri="{BB962C8B-B14F-4D97-AF65-F5344CB8AC3E}">
        <p14:creationId xmlns:p14="http://schemas.microsoft.com/office/powerpoint/2010/main" val="4029435160"/>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3" y="1387058"/>
            <a:ext cx="3297953" cy="1113254"/>
          </a:xfrm>
        </p:spPr>
        <p:txBody>
          <a:bodyPr anchor="b">
            <a:normAutofit/>
          </a:bodyPr>
          <a:lstStyle>
            <a:lvl1pPr algn="l">
              <a:defRPr sz="2400" b="0"/>
            </a:lvl1pPr>
          </a:lstStyle>
          <a:p>
            <a:r>
              <a:rPr lang="en-US"/>
              <a:t>Click to edit Master title style</a:t>
            </a:r>
          </a:p>
        </p:txBody>
      </p:sp>
      <p:sp>
        <p:nvSpPr>
          <p:cNvPr id="4" name="Text Placeholder 3"/>
          <p:cNvSpPr>
            <a:spLocks noGrp="1"/>
          </p:cNvSpPr>
          <p:nvPr>
            <p:ph type="body" sz="half" idx="2"/>
          </p:nvPr>
        </p:nvSpPr>
        <p:spPr>
          <a:xfrm>
            <a:off x="1009443" y="2500312"/>
            <a:ext cx="3297954"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702E6C-E54F-4ADA-B1BB-3935B4D38A3F}" type="datetimeFigureOut">
              <a:rPr lang="en-US" smtClean="0">
                <a:solidFill>
                  <a:prstClr val="white">
                    <a:tint val="75000"/>
                  </a:prstClr>
                </a:solidFill>
                <a:latin typeface="Verdana"/>
              </a:rPr>
              <a:pPr/>
              <a:t>6/16/26</a:t>
            </a:fld>
            <a:endParaRPr lang="en-US" dirty="0">
              <a:solidFill>
                <a:prstClr val="white">
                  <a:tint val="75000"/>
                </a:prstClr>
              </a:solidFill>
              <a:latin typeface="Verdana"/>
            </a:endParaRPr>
          </a:p>
        </p:txBody>
      </p:sp>
      <p:sp>
        <p:nvSpPr>
          <p:cNvPr id="6" name="Footer Placeholder 5"/>
          <p:cNvSpPr>
            <a:spLocks noGrp="1"/>
          </p:cNvSpPr>
          <p:nvPr>
            <p:ph type="ftr" sz="quarter" idx="11"/>
          </p:nvPr>
        </p:nvSpPr>
        <p:spPr/>
        <p:txBody>
          <a:bodyPr/>
          <a:lstStyle/>
          <a:p>
            <a:endParaRPr lang="en-US" dirty="0">
              <a:solidFill>
                <a:prstClr val="white">
                  <a:tint val="75000"/>
                </a:prstClr>
              </a:solidFill>
              <a:latin typeface="Verdana"/>
            </a:endParaRPr>
          </a:p>
        </p:txBody>
      </p:sp>
      <p:sp>
        <p:nvSpPr>
          <p:cNvPr id="7" name="Slide Number Placeholder 6"/>
          <p:cNvSpPr>
            <a:spLocks noGrp="1"/>
          </p:cNvSpPr>
          <p:nvPr>
            <p:ph type="sldNum" sz="quarter" idx="12"/>
          </p:nvPr>
        </p:nvSpPr>
        <p:spPr/>
        <p:txBody>
          <a:bodyPr/>
          <a:lstStyle/>
          <a:p>
            <a:fld id="{C5F3F7F1-2F37-47F2-BA62-FAA355CF0C4B}" type="slidenum">
              <a:rPr lang="en-US" smtClean="0">
                <a:solidFill>
                  <a:prstClr val="white">
                    <a:tint val="75000"/>
                  </a:prstClr>
                </a:solidFill>
                <a:latin typeface="Verdana"/>
              </a:rPr>
              <a:pPr/>
              <a:t>‹#›</a:t>
            </a:fld>
            <a:endParaRPr lang="en-US" dirty="0">
              <a:solidFill>
                <a:prstClr val="white">
                  <a:tint val="75000"/>
                </a:prstClr>
              </a:solidFill>
              <a:latin typeface="Verdana"/>
            </a:endParaRPr>
          </a:p>
        </p:txBody>
      </p:sp>
      <p:grpSp>
        <p:nvGrpSpPr>
          <p:cNvPr id="16" name="Group 15"/>
          <p:cNvGrpSpPr/>
          <p:nvPr/>
        </p:nvGrpSpPr>
        <p:grpSpPr>
          <a:xfrm>
            <a:off x="4516154" y="994387"/>
            <a:ext cx="1847138" cy="1530439"/>
            <a:chOff x="4718762" y="993075"/>
            <a:chExt cx="1847138" cy="1530439"/>
          </a:xfrm>
        </p:grpSpPr>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grpSp>
      <p:sp>
        <p:nvSpPr>
          <p:cNvPr id="18" name="Picture Placeholder 17"/>
          <p:cNvSpPr>
            <a:spLocks noGrp="1"/>
          </p:cNvSpPr>
          <p:nvPr>
            <p:ph type="pic" sz="quarter" idx="14"/>
          </p:nvPr>
        </p:nvSpPr>
        <p:spPr>
          <a:xfrm>
            <a:off x="4674192" y="1601512"/>
            <a:ext cx="3429000" cy="3429000"/>
          </a:xfrm>
          <a:prstGeom prst="ellipse">
            <a:avLst/>
          </a:prstGeom>
          <a:ln w="76200">
            <a:solidFill>
              <a:schemeClr val="tx2">
                <a:lumMod val="75000"/>
              </a:schemeClr>
            </a:solidFill>
          </a:ln>
        </p:spPr>
        <p:txBody>
          <a:bodyPr/>
          <a:lstStyle/>
          <a:p>
            <a:r>
              <a:rPr lang="en-US" dirty="0"/>
              <a:t>Click icon to add picture</a:t>
            </a:r>
          </a:p>
        </p:txBody>
      </p:sp>
    </p:spTree>
    <p:extLst>
      <p:ext uri="{BB962C8B-B14F-4D97-AF65-F5344CB8AC3E}">
        <p14:creationId xmlns:p14="http://schemas.microsoft.com/office/powerpoint/2010/main" val="38118692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2250" y="685800"/>
            <a:ext cx="2000250" cy="5105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71500" y="685800"/>
            <a:ext cx="5848350" cy="5105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8"/>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69"/>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70"/>
          <p:cNvSpPr>
            <a:spLocks noGrp="1" noChangeArrowheads="1"/>
          </p:cNvSpPr>
          <p:nvPr>
            <p:ph type="sldNum" sz="quarter" idx="12"/>
          </p:nvPr>
        </p:nvSpPr>
        <p:spPr>
          <a:ln/>
        </p:spPr>
        <p:txBody>
          <a:bodyPr/>
          <a:lstStyle>
            <a:lvl1pPr>
              <a:defRPr/>
            </a:lvl1pPr>
          </a:lstStyle>
          <a:p>
            <a:pPr>
              <a:defRPr/>
            </a:pPr>
            <a:fld id="{CB75FB86-A6CB-934A-93F6-2BBC4B582E3A}" type="slidenum">
              <a:rPr lang="en-US" altLang="ja-JP"/>
              <a:pPr>
                <a:defRPr/>
              </a:pPr>
              <a:t>‹#›</a:t>
            </a:fld>
            <a:endParaRPr lang="en-US" altLang="ja-JP"/>
          </a:p>
        </p:txBody>
      </p:sp>
    </p:spTree>
    <p:extLst>
      <p:ext uri="{BB962C8B-B14F-4D97-AF65-F5344CB8AC3E}">
        <p14:creationId xmlns:p14="http://schemas.microsoft.com/office/powerpoint/2010/main" val="3161074088"/>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02E6C-E54F-4ADA-B1BB-3935B4D38A3F}" type="datetimeFigureOut">
              <a:rPr lang="en-US" smtClean="0">
                <a:solidFill>
                  <a:prstClr val="white">
                    <a:tint val="75000"/>
                  </a:prstClr>
                </a:solidFill>
                <a:latin typeface="Verdana"/>
              </a:rPr>
              <a:pPr/>
              <a:t>6/16/26</a:t>
            </a:fld>
            <a:endParaRPr lang="en-US" dirty="0">
              <a:solidFill>
                <a:prstClr val="white">
                  <a:tint val="75000"/>
                </a:prstClr>
              </a:solidFill>
              <a:latin typeface="Verdana"/>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latin typeface="Verdana"/>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prstClr val="white">
                    <a:tint val="75000"/>
                  </a:prstClr>
                </a:solidFill>
                <a:latin typeface="Verdana"/>
              </a:rPr>
              <a:pPr/>
              <a:t>‹#›</a:t>
            </a:fld>
            <a:endParaRPr lang="en-US" dirty="0">
              <a:solidFill>
                <a:prstClr val="white">
                  <a:tint val="75000"/>
                </a:prstClr>
              </a:solidFill>
              <a:latin typeface="Verdana"/>
            </a:endParaRPr>
          </a:p>
        </p:txBody>
      </p:sp>
    </p:spTree>
    <p:extLst>
      <p:ext uri="{BB962C8B-B14F-4D97-AF65-F5344CB8AC3E}">
        <p14:creationId xmlns:p14="http://schemas.microsoft.com/office/powerpoint/2010/main" val="3136121141"/>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02E6C-E54F-4ADA-B1BB-3935B4D38A3F}" type="datetimeFigureOut">
              <a:rPr lang="en-US" smtClean="0">
                <a:solidFill>
                  <a:prstClr val="white">
                    <a:tint val="75000"/>
                  </a:prstClr>
                </a:solidFill>
                <a:latin typeface="Verdana"/>
              </a:rPr>
              <a:pPr/>
              <a:t>6/16/26</a:t>
            </a:fld>
            <a:endParaRPr lang="en-US" dirty="0">
              <a:solidFill>
                <a:prstClr val="white">
                  <a:tint val="75000"/>
                </a:prstClr>
              </a:solidFill>
              <a:latin typeface="Verdana"/>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latin typeface="Verdana"/>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prstClr val="white">
                    <a:tint val="75000"/>
                  </a:prstClr>
                </a:solidFill>
                <a:latin typeface="Verdana"/>
              </a:rPr>
              <a:pPr/>
              <a:t>‹#›</a:t>
            </a:fld>
            <a:endParaRPr lang="en-US" dirty="0">
              <a:solidFill>
                <a:prstClr val="white">
                  <a:tint val="75000"/>
                </a:prstClr>
              </a:solidFill>
              <a:latin typeface="Verdana"/>
            </a:endParaRPr>
          </a:p>
        </p:txBody>
      </p:sp>
    </p:spTree>
    <p:extLst>
      <p:ext uri="{BB962C8B-B14F-4D97-AF65-F5344CB8AC3E}">
        <p14:creationId xmlns:p14="http://schemas.microsoft.com/office/powerpoint/2010/main" val="3249134080"/>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4F702E6C-E54F-4ADA-B1BB-3935B4D38A3F}" type="datetimeFigureOut">
              <a:rPr lang="en-US" smtClean="0">
                <a:solidFill>
                  <a:srgbClr val="DBF5F9">
                    <a:shade val="90000"/>
                  </a:srgbClr>
                </a:solidFill>
                <a:latin typeface="Constantia"/>
              </a:rPr>
              <a:pPr/>
              <a:t>6/16/26</a:t>
            </a:fld>
            <a:endParaRPr lang="en-US" dirty="0">
              <a:solidFill>
                <a:srgbClr val="DBF5F9">
                  <a:shade val="90000"/>
                </a:srgbClr>
              </a:solidFill>
              <a:latin typeface="Constantia"/>
            </a:endParaRPr>
          </a:p>
        </p:txBody>
      </p:sp>
      <p:sp>
        <p:nvSpPr>
          <p:cNvPr id="19" name="Footer Placeholder 18"/>
          <p:cNvSpPr>
            <a:spLocks noGrp="1"/>
          </p:cNvSpPr>
          <p:nvPr>
            <p:ph type="ftr" sz="quarter" idx="11"/>
          </p:nvPr>
        </p:nvSpPr>
        <p:spPr/>
        <p:txBody>
          <a:bodyPr/>
          <a:lstStyle/>
          <a:p>
            <a:endParaRPr lang="en-US" dirty="0">
              <a:solidFill>
                <a:srgbClr val="DBF5F9">
                  <a:shade val="90000"/>
                </a:srgbClr>
              </a:solidFill>
              <a:latin typeface="Constantia"/>
            </a:endParaRPr>
          </a:p>
        </p:txBody>
      </p:sp>
      <p:sp>
        <p:nvSpPr>
          <p:cNvPr id="27" name="Slide Number Placeholder 26"/>
          <p:cNvSpPr>
            <a:spLocks noGrp="1"/>
          </p:cNvSpPr>
          <p:nvPr>
            <p:ph type="sldNum" sz="quarter" idx="12"/>
          </p:nvPr>
        </p:nvSpPr>
        <p:spPr/>
        <p:txBody>
          <a:bodyPr/>
          <a:lstStyle/>
          <a:p>
            <a:fld id="{C5F3F7F1-2F37-47F2-BA62-FAA355CF0C4B}" type="slidenum">
              <a:rPr lang="en-US" smtClean="0">
                <a:solidFill>
                  <a:srgbClr val="DBF5F9">
                    <a:shade val="90000"/>
                  </a:srgbClr>
                </a:solidFill>
                <a:latin typeface="Constantia"/>
              </a:rPr>
              <a:pPr/>
              <a:t>‹#›</a:t>
            </a:fld>
            <a:endParaRPr lang="en-US" dirty="0">
              <a:solidFill>
                <a:srgbClr val="DBF5F9">
                  <a:shade val="90000"/>
                </a:srgbClr>
              </a:solidFill>
              <a:latin typeface="Constantia"/>
            </a:endParaRPr>
          </a:p>
        </p:txBody>
      </p:sp>
    </p:spTree>
    <p:extLst>
      <p:ext uri="{BB962C8B-B14F-4D97-AF65-F5344CB8AC3E}">
        <p14:creationId xmlns:p14="http://schemas.microsoft.com/office/powerpoint/2010/main" val="2934114425"/>
      </p:ext>
    </p:extLst>
  </p:cSld>
  <p:clrMapOvr>
    <a:overrideClrMapping bg1="dk1" tx1="lt1" bg2="dk2" tx2="lt2" accent1="accent1" accent2="accent2" accent3="accent3" accent4="accent4" accent5="accent5" accent6="accent6" hlink="hlink" folHlink="folHlink"/>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5" name="Footer Placeholder 4"/>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Tree>
    <p:extLst>
      <p:ext uri="{BB962C8B-B14F-4D97-AF65-F5344CB8AC3E}">
        <p14:creationId xmlns:p14="http://schemas.microsoft.com/office/powerpoint/2010/main" val="528759952"/>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4F702E6C-E54F-4ADA-B1BB-3935B4D38A3F}" type="datetimeFigureOut">
              <a:rPr lang="en-US" smtClean="0">
                <a:solidFill>
                  <a:srgbClr val="DBF5F9">
                    <a:shade val="90000"/>
                  </a:srgbClr>
                </a:solidFill>
                <a:latin typeface="Constantia"/>
              </a:rPr>
              <a:pPr/>
              <a:t>6/16/26</a:t>
            </a:fld>
            <a:endParaRPr lang="en-US" dirty="0">
              <a:solidFill>
                <a:srgbClr val="DBF5F9">
                  <a:shade val="90000"/>
                </a:srgbClr>
              </a:solidFill>
              <a:latin typeface="Constantia"/>
            </a:endParaRPr>
          </a:p>
        </p:txBody>
      </p:sp>
      <p:sp>
        <p:nvSpPr>
          <p:cNvPr id="5" name="Footer Placeholder 4"/>
          <p:cNvSpPr>
            <a:spLocks noGrp="1"/>
          </p:cNvSpPr>
          <p:nvPr>
            <p:ph type="ftr" sz="quarter" idx="11"/>
          </p:nvPr>
        </p:nvSpPr>
        <p:spPr/>
        <p:txBody>
          <a:bodyPr/>
          <a:lstStyle/>
          <a:p>
            <a:endParaRPr lang="en-US" dirty="0">
              <a:solidFill>
                <a:srgbClr val="DBF5F9">
                  <a:shade val="90000"/>
                </a:srgbClr>
              </a:solidFill>
              <a:latin typeface="Constantia"/>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srgbClr val="DBF5F9">
                    <a:shade val="90000"/>
                  </a:srgbClr>
                </a:solidFill>
                <a:latin typeface="Constantia"/>
              </a:rPr>
              <a:pPr/>
              <a:t>‹#›</a:t>
            </a:fld>
            <a:endParaRPr lang="en-US" dirty="0">
              <a:solidFill>
                <a:srgbClr val="DBF5F9">
                  <a:shade val="90000"/>
                </a:srgbClr>
              </a:solidFill>
              <a:latin typeface="Constantia"/>
            </a:endParaRPr>
          </a:p>
        </p:txBody>
      </p:sp>
    </p:spTree>
    <p:extLst>
      <p:ext uri="{BB962C8B-B14F-4D97-AF65-F5344CB8AC3E}">
        <p14:creationId xmlns:p14="http://schemas.microsoft.com/office/powerpoint/2010/main" val="1269507443"/>
      </p:ext>
    </p:extLst>
  </p:cSld>
  <p:clrMapOvr>
    <a:overrideClrMapping bg1="dk1" tx1="lt1" bg2="dk2" tx2="lt2" accent1="accent1" accent2="accent2" accent3="accent3" accent4="accent4" accent5="accent5" accent6="accent6" hlink="hlink" folHlink="folHlink"/>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6" name="Footer Placeholder 5"/>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7" name="Slide Number Placeholder 6"/>
          <p:cNvSpPr>
            <a:spLocks noGrp="1"/>
          </p:cNvSpPr>
          <p:nvPr>
            <p:ph type="sldNum" sz="quarter" idx="12"/>
          </p:nvPr>
        </p:nvSpPr>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Tree>
    <p:extLst>
      <p:ext uri="{BB962C8B-B14F-4D97-AF65-F5344CB8AC3E}">
        <p14:creationId xmlns:p14="http://schemas.microsoft.com/office/powerpoint/2010/main" val="4252420441"/>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8" name="Footer Placeholder 7"/>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9" name="Slide Number Placeholder 8"/>
          <p:cNvSpPr>
            <a:spLocks noGrp="1"/>
          </p:cNvSpPr>
          <p:nvPr>
            <p:ph type="sldNum" sz="quarter" idx="12"/>
          </p:nvPr>
        </p:nvSpPr>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Tree>
    <p:extLst>
      <p:ext uri="{BB962C8B-B14F-4D97-AF65-F5344CB8AC3E}">
        <p14:creationId xmlns:p14="http://schemas.microsoft.com/office/powerpoint/2010/main" val="3887368799"/>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4" name="Footer Placeholder 3"/>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5" name="Slide Number Placeholder 4"/>
          <p:cNvSpPr>
            <a:spLocks noGrp="1"/>
          </p:cNvSpPr>
          <p:nvPr>
            <p:ph type="sldNum" sz="quarter" idx="12"/>
          </p:nvPr>
        </p:nvSpPr>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Tree>
    <p:extLst>
      <p:ext uri="{BB962C8B-B14F-4D97-AF65-F5344CB8AC3E}">
        <p14:creationId xmlns:p14="http://schemas.microsoft.com/office/powerpoint/2010/main" val="3493430797"/>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3" name="Footer Placeholder 2"/>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4" name="Slide Number Placeholder 3"/>
          <p:cNvSpPr>
            <a:spLocks noGrp="1"/>
          </p:cNvSpPr>
          <p:nvPr>
            <p:ph type="sldNum" sz="quarter" idx="12"/>
          </p:nvPr>
        </p:nvSpPr>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Tree>
    <p:extLst>
      <p:ext uri="{BB962C8B-B14F-4D97-AF65-F5344CB8AC3E}">
        <p14:creationId xmlns:p14="http://schemas.microsoft.com/office/powerpoint/2010/main" val="4019647062"/>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6" name="Footer Placeholder 5"/>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7" name="Slide Number Placeholder 6"/>
          <p:cNvSpPr>
            <a:spLocks noGrp="1"/>
          </p:cNvSpPr>
          <p:nvPr>
            <p:ph type="sldNum" sz="quarter" idx="12"/>
          </p:nvPr>
        </p:nvSpPr>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Tree>
    <p:extLst>
      <p:ext uri="{BB962C8B-B14F-4D97-AF65-F5344CB8AC3E}">
        <p14:creationId xmlns:p14="http://schemas.microsoft.com/office/powerpoint/2010/main" val="23569646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1028"/>
          <p:cNvSpPr>
            <a:spLocks noGrp="1" noChangeArrowheads="1"/>
          </p:cNvSpPr>
          <p:nvPr>
            <p:ph type="dt" sz="half" idx="10"/>
          </p:nvPr>
        </p:nvSpPr>
        <p:spPr/>
        <p:txBody>
          <a:bodyPr/>
          <a:lstStyle>
            <a:lvl1pPr algn="ctr">
              <a:spcBef>
                <a:spcPct val="20000"/>
              </a:spcBef>
              <a:buClr>
                <a:srgbClr val="009999"/>
              </a:buClr>
              <a:buFontTx/>
              <a:buChar char="•"/>
              <a:defRPr b="1" i="0">
                <a:latin typeface="Arial" panose="020B0604020202020204" pitchFamily="34" charset="0"/>
              </a:defRPr>
            </a:lvl1pPr>
          </a:lstStyle>
          <a:p>
            <a:pPr>
              <a:defRPr/>
            </a:pPr>
            <a:endParaRPr lang="en-US" dirty="0"/>
          </a:p>
        </p:txBody>
      </p:sp>
      <p:sp>
        <p:nvSpPr>
          <p:cNvPr id="3" name="Rectangle 1029"/>
          <p:cNvSpPr>
            <a:spLocks noGrp="1" noChangeArrowheads="1"/>
          </p:cNvSpPr>
          <p:nvPr>
            <p:ph type="ftr" sz="quarter" idx="11"/>
          </p:nvPr>
        </p:nvSpPr>
        <p:spPr/>
        <p:txBody>
          <a:bodyPr/>
          <a:lstStyle>
            <a:lvl1pPr>
              <a:spcBef>
                <a:spcPct val="20000"/>
              </a:spcBef>
              <a:buClr>
                <a:srgbClr val="009999"/>
              </a:buClr>
              <a:buFontTx/>
              <a:buChar char="•"/>
              <a:defRPr b="1" i="0">
                <a:latin typeface="Arial" panose="020B0604020202020204" pitchFamily="34" charset="0"/>
              </a:defRPr>
            </a:lvl1pPr>
          </a:lstStyle>
          <a:p>
            <a:pPr>
              <a:defRPr/>
            </a:pPr>
            <a:endParaRPr lang="en-US" dirty="0"/>
          </a:p>
        </p:txBody>
      </p:sp>
      <p:sp>
        <p:nvSpPr>
          <p:cNvPr id="4" name="Rectangle 1030"/>
          <p:cNvSpPr>
            <a:spLocks noGrp="1" noChangeArrowheads="1"/>
          </p:cNvSpPr>
          <p:nvPr>
            <p:ph type="sldNum" sz="quarter" idx="12"/>
          </p:nvPr>
        </p:nvSpPr>
        <p:spPr/>
        <p:txBody>
          <a:bodyPr/>
          <a:lstStyle>
            <a:lvl1pPr>
              <a:spcBef>
                <a:spcPct val="20000"/>
              </a:spcBef>
              <a:buClr>
                <a:srgbClr val="009999"/>
              </a:buClr>
              <a:buFontTx/>
              <a:buChar char="•"/>
              <a:defRPr b="1" i="0">
                <a:latin typeface="Arial" panose="020B0604020202020204" pitchFamily="34" charset="0"/>
              </a:defRPr>
            </a:lvl1pPr>
          </a:lstStyle>
          <a:p>
            <a:pPr>
              <a:defRPr/>
            </a:pPr>
            <a:fld id="{37574E59-CF2C-FA45-B219-E99FBD5E507F}" type="slidenum">
              <a:rPr lang="en-US" smtClean="0"/>
              <a:pPr>
                <a:defRPr/>
              </a:pPr>
              <a:t>‹#›</a:t>
            </a:fld>
            <a:endParaRPr lang="en-US" dirty="0"/>
          </a:p>
        </p:txBody>
      </p:sp>
    </p:spTree>
    <p:extLst>
      <p:ext uri="{BB962C8B-B14F-4D97-AF65-F5344CB8AC3E}">
        <p14:creationId xmlns:p14="http://schemas.microsoft.com/office/powerpoint/2010/main" val="3001249373"/>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Constantia"/>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Constantia"/>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6" name="Footer Placeholder 5"/>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7" name="Slide Number Placeholder 6"/>
          <p:cNvSpPr>
            <a:spLocks noGrp="1"/>
          </p:cNvSpPr>
          <p:nvPr>
            <p:ph type="sldNum" sz="quarter" idx="12"/>
          </p:nvPr>
        </p:nvSpPr>
        <p:spPr>
          <a:xfrm>
            <a:off x="8077200" y="6356350"/>
            <a:ext cx="609600" cy="365125"/>
          </a:xfrm>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a:t>Click icon to add picture</a:t>
            </a:r>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fontAlgn="auto">
              <a:spcBef>
                <a:spcPts val="0"/>
              </a:spcBef>
              <a:spcAft>
                <a:spcPts val="0"/>
              </a:spcAft>
            </a:pPr>
            <a:endParaRPr lang="en-US" sz="1800" dirty="0">
              <a:solidFill>
                <a:prstClr val="black"/>
              </a:solidFill>
              <a:latin typeface="Constantia"/>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fontAlgn="auto">
              <a:spcBef>
                <a:spcPts val="0"/>
              </a:spcBef>
              <a:spcAft>
                <a:spcPts val="0"/>
              </a:spcAft>
            </a:pPr>
            <a:endParaRPr lang="en-US" sz="1800" dirty="0">
              <a:solidFill>
                <a:prstClr val="black"/>
              </a:solidFill>
              <a:latin typeface="Constantia"/>
              <a:ea typeface="+mn-ea"/>
              <a:cs typeface="+mn-cs"/>
            </a:endParaRPr>
          </a:p>
        </p:txBody>
      </p:sp>
    </p:spTree>
    <p:extLst>
      <p:ext uri="{BB962C8B-B14F-4D97-AF65-F5344CB8AC3E}">
        <p14:creationId xmlns:p14="http://schemas.microsoft.com/office/powerpoint/2010/main" val="3107117431"/>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5" name="Footer Placeholder 4"/>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Tree>
    <p:extLst>
      <p:ext uri="{BB962C8B-B14F-4D97-AF65-F5344CB8AC3E}">
        <p14:creationId xmlns:p14="http://schemas.microsoft.com/office/powerpoint/2010/main" val="598775326"/>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F702E6C-E54F-4ADA-B1BB-3935B4D38A3F}" type="datetimeFigureOut">
              <a:rPr lang="en-US" smtClean="0">
                <a:solidFill>
                  <a:srgbClr val="04617B">
                    <a:shade val="90000"/>
                  </a:srgbClr>
                </a:solidFill>
                <a:latin typeface="Constantia"/>
              </a:rPr>
              <a:pPr/>
              <a:t>6/16/26</a:t>
            </a:fld>
            <a:endParaRPr lang="en-US" dirty="0">
              <a:solidFill>
                <a:srgbClr val="04617B">
                  <a:shade val="90000"/>
                </a:srgbClr>
              </a:solidFill>
              <a:latin typeface="Constantia"/>
            </a:endParaRPr>
          </a:p>
        </p:txBody>
      </p:sp>
      <p:sp>
        <p:nvSpPr>
          <p:cNvPr id="5" name="Footer Placeholder 4"/>
          <p:cNvSpPr>
            <a:spLocks noGrp="1"/>
          </p:cNvSpPr>
          <p:nvPr>
            <p:ph type="ftr" sz="quarter" idx="11"/>
          </p:nvPr>
        </p:nvSpPr>
        <p:spPr/>
        <p:txBody>
          <a:bodyPr/>
          <a:lstStyle/>
          <a:p>
            <a:endParaRPr lang="en-US" dirty="0">
              <a:solidFill>
                <a:srgbClr val="04617B">
                  <a:shade val="90000"/>
                </a:srgbClr>
              </a:solidFill>
              <a:latin typeface="Constantia"/>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srgbClr val="04617B">
                    <a:shade val="90000"/>
                  </a:srgbClr>
                </a:solidFill>
                <a:latin typeface="Constantia"/>
              </a:rPr>
              <a:pPr/>
              <a:t>‹#›</a:t>
            </a:fld>
            <a:endParaRPr lang="en-US" dirty="0">
              <a:solidFill>
                <a:srgbClr val="04617B">
                  <a:shade val="90000"/>
                </a:srgbClr>
              </a:solidFill>
              <a:latin typeface="Constantia"/>
            </a:endParaRPr>
          </a:p>
        </p:txBody>
      </p:sp>
    </p:spTree>
    <p:extLst>
      <p:ext uri="{BB962C8B-B14F-4D97-AF65-F5344CB8AC3E}">
        <p14:creationId xmlns:p14="http://schemas.microsoft.com/office/powerpoint/2010/main" val="4132321479"/>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347" y="1122363"/>
            <a:ext cx="7773308"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685347" y="3602038"/>
            <a:ext cx="777330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F702E6C-E54F-4ADA-B1BB-3935B4D38A3F}" type="datetimeFigureOut">
              <a:rPr lang="en-US" smtClean="0">
                <a:solidFill>
                  <a:prstClr val="white">
                    <a:tint val="75000"/>
                  </a:prstClr>
                </a:solidFill>
                <a:latin typeface="Rockwell"/>
              </a:rPr>
              <a:pPr/>
              <a:t>6/16/26</a:t>
            </a:fld>
            <a:endParaRPr lang="en-US" dirty="0">
              <a:solidFill>
                <a:prstClr val="white">
                  <a:tint val="75000"/>
                </a:prstClr>
              </a:solidFill>
              <a:latin typeface="Rockwell"/>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latin typeface="Rockwell"/>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prstClr val="white">
                    <a:tint val="75000"/>
                  </a:prstClr>
                </a:solidFill>
                <a:latin typeface="Rockwell"/>
              </a:rPr>
              <a:pPr/>
              <a:t>‹#›</a:t>
            </a:fld>
            <a:endParaRPr lang="en-US" dirty="0">
              <a:solidFill>
                <a:prstClr val="white">
                  <a:tint val="75000"/>
                </a:prstClr>
              </a:solidFill>
              <a:latin typeface="Rockwell"/>
            </a:endParaRPr>
          </a:p>
        </p:txBody>
      </p:sp>
    </p:spTree>
    <p:extLst>
      <p:ext uri="{BB962C8B-B14F-4D97-AF65-F5344CB8AC3E}">
        <p14:creationId xmlns:p14="http://schemas.microsoft.com/office/powerpoint/2010/main" val="2032407856"/>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F702E6C-E54F-4ADA-B1BB-3935B4D38A3F}" type="datetimeFigureOut">
              <a:rPr lang="en-US" smtClean="0">
                <a:solidFill>
                  <a:prstClr val="white">
                    <a:tint val="75000"/>
                  </a:prstClr>
                </a:solidFill>
                <a:latin typeface="Rockwell"/>
              </a:rPr>
              <a:pPr/>
              <a:t>6/16/26</a:t>
            </a:fld>
            <a:endParaRPr lang="en-US" dirty="0">
              <a:solidFill>
                <a:prstClr val="white">
                  <a:tint val="75000"/>
                </a:prstClr>
              </a:solidFill>
              <a:latin typeface="Rockwell"/>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latin typeface="Rockwell"/>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prstClr val="white">
                    <a:tint val="75000"/>
                  </a:prstClr>
                </a:solidFill>
                <a:latin typeface="Rockwell"/>
              </a:rPr>
              <a:pPr/>
              <a:t>‹#›</a:t>
            </a:fld>
            <a:endParaRPr lang="en-US" dirty="0">
              <a:solidFill>
                <a:prstClr val="white">
                  <a:tint val="75000"/>
                </a:prstClr>
              </a:solidFill>
              <a:latin typeface="Rockwell"/>
            </a:endParaRPr>
          </a:p>
        </p:txBody>
      </p:sp>
    </p:spTree>
    <p:extLst>
      <p:ext uri="{BB962C8B-B14F-4D97-AF65-F5344CB8AC3E}">
        <p14:creationId xmlns:p14="http://schemas.microsoft.com/office/powerpoint/2010/main" val="3973443435"/>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21933" y="657227"/>
            <a:ext cx="7300134"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921933" y="3602039"/>
            <a:ext cx="7300134"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702E6C-E54F-4ADA-B1BB-3935B4D38A3F}" type="datetimeFigureOut">
              <a:rPr lang="en-US" smtClean="0">
                <a:solidFill>
                  <a:prstClr val="white">
                    <a:tint val="75000"/>
                  </a:prstClr>
                </a:solidFill>
                <a:latin typeface="Rockwell"/>
              </a:rPr>
              <a:pPr/>
              <a:t>6/16/26</a:t>
            </a:fld>
            <a:endParaRPr lang="en-US" dirty="0">
              <a:solidFill>
                <a:prstClr val="white">
                  <a:tint val="75000"/>
                </a:prstClr>
              </a:solidFill>
              <a:latin typeface="Rockwell"/>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latin typeface="Rockwell"/>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prstClr val="white">
                    <a:tint val="75000"/>
                  </a:prstClr>
                </a:solidFill>
                <a:latin typeface="Rockwell"/>
              </a:rPr>
              <a:pPr/>
              <a:t>‹#›</a:t>
            </a:fld>
            <a:endParaRPr lang="en-US" dirty="0">
              <a:solidFill>
                <a:prstClr val="white">
                  <a:tint val="75000"/>
                </a:prstClr>
              </a:solidFill>
              <a:latin typeface="Rockwell"/>
            </a:endParaRPr>
          </a:p>
        </p:txBody>
      </p:sp>
    </p:spTree>
    <p:extLst>
      <p:ext uri="{BB962C8B-B14F-4D97-AF65-F5344CB8AC3E}">
        <p14:creationId xmlns:p14="http://schemas.microsoft.com/office/powerpoint/2010/main" val="3981031767"/>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85347" y="609601"/>
            <a:ext cx="776532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85346" y="2088320"/>
            <a:ext cx="3829503"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30052" y="2088320"/>
            <a:ext cx="3820616"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F702E6C-E54F-4ADA-B1BB-3935B4D38A3F}" type="datetimeFigureOut">
              <a:rPr lang="en-US" smtClean="0">
                <a:solidFill>
                  <a:prstClr val="white">
                    <a:tint val="75000"/>
                  </a:prstClr>
                </a:solidFill>
                <a:latin typeface="Rockwell"/>
              </a:rPr>
              <a:pPr/>
              <a:t>6/16/26</a:t>
            </a:fld>
            <a:endParaRPr lang="en-US" dirty="0">
              <a:solidFill>
                <a:prstClr val="white">
                  <a:tint val="75000"/>
                </a:prstClr>
              </a:solidFill>
              <a:latin typeface="Rockwell"/>
            </a:endParaRPr>
          </a:p>
        </p:txBody>
      </p:sp>
      <p:sp>
        <p:nvSpPr>
          <p:cNvPr id="6" name="Footer Placeholder 5"/>
          <p:cNvSpPr>
            <a:spLocks noGrp="1"/>
          </p:cNvSpPr>
          <p:nvPr>
            <p:ph type="ftr" sz="quarter" idx="11"/>
          </p:nvPr>
        </p:nvSpPr>
        <p:spPr/>
        <p:txBody>
          <a:bodyPr/>
          <a:lstStyle/>
          <a:p>
            <a:endParaRPr lang="en-US" dirty="0">
              <a:solidFill>
                <a:prstClr val="white">
                  <a:tint val="75000"/>
                </a:prstClr>
              </a:solidFill>
              <a:latin typeface="Rockwell"/>
            </a:endParaRPr>
          </a:p>
        </p:txBody>
      </p:sp>
      <p:sp>
        <p:nvSpPr>
          <p:cNvPr id="7" name="Slide Number Placeholder 6"/>
          <p:cNvSpPr>
            <a:spLocks noGrp="1"/>
          </p:cNvSpPr>
          <p:nvPr>
            <p:ph type="sldNum" sz="quarter" idx="12"/>
          </p:nvPr>
        </p:nvSpPr>
        <p:spPr/>
        <p:txBody>
          <a:bodyPr/>
          <a:lstStyle/>
          <a:p>
            <a:fld id="{C5F3F7F1-2F37-47F2-BA62-FAA355CF0C4B}" type="slidenum">
              <a:rPr lang="en-US" smtClean="0">
                <a:solidFill>
                  <a:prstClr val="white">
                    <a:tint val="75000"/>
                  </a:prstClr>
                </a:solidFill>
                <a:latin typeface="Rockwell"/>
              </a:rPr>
              <a:pPr/>
              <a:t>‹#›</a:t>
            </a:fld>
            <a:endParaRPr lang="en-US" dirty="0">
              <a:solidFill>
                <a:prstClr val="white">
                  <a:tint val="75000"/>
                </a:prstClr>
              </a:solidFill>
              <a:latin typeface="Rockwell"/>
            </a:endParaRPr>
          </a:p>
        </p:txBody>
      </p:sp>
    </p:spTree>
    <p:extLst>
      <p:ext uri="{BB962C8B-B14F-4D97-AF65-F5344CB8AC3E}">
        <p14:creationId xmlns:p14="http://schemas.microsoft.com/office/powerpoint/2010/main" val="143338625"/>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5347" y="609601"/>
            <a:ext cx="776532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5427" y="2088320"/>
            <a:ext cx="3600326"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346" y="2912232"/>
            <a:ext cx="3830406"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59230" y="2088320"/>
            <a:ext cx="3591437"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912232"/>
            <a:ext cx="3821518"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F702E6C-E54F-4ADA-B1BB-3935B4D38A3F}" type="datetimeFigureOut">
              <a:rPr lang="en-US" smtClean="0">
                <a:solidFill>
                  <a:prstClr val="white">
                    <a:tint val="75000"/>
                  </a:prstClr>
                </a:solidFill>
                <a:latin typeface="Rockwell"/>
              </a:rPr>
              <a:pPr/>
              <a:t>6/16/26</a:t>
            </a:fld>
            <a:endParaRPr lang="en-US" dirty="0">
              <a:solidFill>
                <a:prstClr val="white">
                  <a:tint val="75000"/>
                </a:prstClr>
              </a:solidFill>
              <a:latin typeface="Rockwell"/>
            </a:endParaRPr>
          </a:p>
        </p:txBody>
      </p:sp>
      <p:sp>
        <p:nvSpPr>
          <p:cNvPr id="8" name="Footer Placeholder 7"/>
          <p:cNvSpPr>
            <a:spLocks noGrp="1"/>
          </p:cNvSpPr>
          <p:nvPr>
            <p:ph type="ftr" sz="quarter" idx="11"/>
          </p:nvPr>
        </p:nvSpPr>
        <p:spPr/>
        <p:txBody>
          <a:bodyPr/>
          <a:lstStyle/>
          <a:p>
            <a:endParaRPr lang="en-US" dirty="0">
              <a:solidFill>
                <a:prstClr val="white">
                  <a:tint val="75000"/>
                </a:prstClr>
              </a:solidFill>
              <a:latin typeface="Rockwell"/>
            </a:endParaRPr>
          </a:p>
        </p:txBody>
      </p:sp>
      <p:sp>
        <p:nvSpPr>
          <p:cNvPr id="9" name="Slide Number Placeholder 8"/>
          <p:cNvSpPr>
            <a:spLocks noGrp="1"/>
          </p:cNvSpPr>
          <p:nvPr>
            <p:ph type="sldNum" sz="quarter" idx="12"/>
          </p:nvPr>
        </p:nvSpPr>
        <p:spPr/>
        <p:txBody>
          <a:bodyPr/>
          <a:lstStyle/>
          <a:p>
            <a:fld id="{C5F3F7F1-2F37-47F2-BA62-FAA355CF0C4B}" type="slidenum">
              <a:rPr lang="en-US" smtClean="0">
                <a:solidFill>
                  <a:prstClr val="white">
                    <a:tint val="75000"/>
                  </a:prstClr>
                </a:solidFill>
                <a:latin typeface="Rockwell"/>
              </a:rPr>
              <a:pPr/>
              <a:t>‹#›</a:t>
            </a:fld>
            <a:endParaRPr lang="en-US" dirty="0">
              <a:solidFill>
                <a:prstClr val="white">
                  <a:tint val="75000"/>
                </a:prstClr>
              </a:solidFill>
              <a:latin typeface="Rockwell"/>
            </a:endParaRPr>
          </a:p>
        </p:txBody>
      </p:sp>
    </p:spTree>
    <p:extLst>
      <p:ext uri="{BB962C8B-B14F-4D97-AF65-F5344CB8AC3E}">
        <p14:creationId xmlns:p14="http://schemas.microsoft.com/office/powerpoint/2010/main" val="1108476451"/>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F702E6C-E54F-4ADA-B1BB-3935B4D38A3F}" type="datetimeFigureOut">
              <a:rPr lang="en-US" smtClean="0">
                <a:solidFill>
                  <a:prstClr val="white">
                    <a:tint val="75000"/>
                  </a:prstClr>
                </a:solidFill>
                <a:latin typeface="Rockwell"/>
              </a:rPr>
              <a:pPr/>
              <a:t>6/16/26</a:t>
            </a:fld>
            <a:endParaRPr lang="en-US" dirty="0">
              <a:solidFill>
                <a:prstClr val="white">
                  <a:tint val="75000"/>
                </a:prstClr>
              </a:solidFill>
              <a:latin typeface="Rockwell"/>
            </a:endParaRPr>
          </a:p>
        </p:txBody>
      </p:sp>
      <p:sp>
        <p:nvSpPr>
          <p:cNvPr id="4" name="Footer Placeholder 3"/>
          <p:cNvSpPr>
            <a:spLocks noGrp="1"/>
          </p:cNvSpPr>
          <p:nvPr>
            <p:ph type="ftr" sz="quarter" idx="11"/>
          </p:nvPr>
        </p:nvSpPr>
        <p:spPr/>
        <p:txBody>
          <a:bodyPr/>
          <a:lstStyle/>
          <a:p>
            <a:endParaRPr lang="en-US" dirty="0">
              <a:solidFill>
                <a:prstClr val="white">
                  <a:tint val="75000"/>
                </a:prstClr>
              </a:solidFill>
              <a:latin typeface="Rockwell"/>
            </a:endParaRPr>
          </a:p>
        </p:txBody>
      </p:sp>
      <p:sp>
        <p:nvSpPr>
          <p:cNvPr id="5" name="Slide Number Placeholder 4"/>
          <p:cNvSpPr>
            <a:spLocks noGrp="1"/>
          </p:cNvSpPr>
          <p:nvPr>
            <p:ph type="sldNum" sz="quarter" idx="12"/>
          </p:nvPr>
        </p:nvSpPr>
        <p:spPr/>
        <p:txBody>
          <a:bodyPr/>
          <a:lstStyle/>
          <a:p>
            <a:fld id="{C5F3F7F1-2F37-47F2-BA62-FAA355CF0C4B}" type="slidenum">
              <a:rPr lang="en-US" smtClean="0">
                <a:solidFill>
                  <a:prstClr val="white">
                    <a:tint val="75000"/>
                  </a:prstClr>
                </a:solidFill>
                <a:latin typeface="Rockwell"/>
              </a:rPr>
              <a:pPr/>
              <a:t>‹#›</a:t>
            </a:fld>
            <a:endParaRPr lang="en-US" dirty="0">
              <a:solidFill>
                <a:prstClr val="white">
                  <a:tint val="75000"/>
                </a:prstClr>
              </a:solidFill>
              <a:latin typeface="Rockwell"/>
            </a:endParaRPr>
          </a:p>
        </p:txBody>
      </p:sp>
    </p:spTree>
    <p:extLst>
      <p:ext uri="{BB962C8B-B14F-4D97-AF65-F5344CB8AC3E}">
        <p14:creationId xmlns:p14="http://schemas.microsoft.com/office/powerpoint/2010/main" val="1458516079"/>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702E6C-E54F-4ADA-B1BB-3935B4D38A3F}" type="datetimeFigureOut">
              <a:rPr lang="en-US" smtClean="0">
                <a:solidFill>
                  <a:prstClr val="white">
                    <a:tint val="75000"/>
                  </a:prstClr>
                </a:solidFill>
                <a:latin typeface="Rockwell"/>
              </a:rPr>
              <a:pPr/>
              <a:t>6/16/26</a:t>
            </a:fld>
            <a:endParaRPr lang="en-US" dirty="0">
              <a:solidFill>
                <a:prstClr val="white">
                  <a:tint val="75000"/>
                </a:prstClr>
              </a:solidFill>
              <a:latin typeface="Rockwell"/>
            </a:endParaRPr>
          </a:p>
        </p:txBody>
      </p:sp>
      <p:sp>
        <p:nvSpPr>
          <p:cNvPr id="3" name="Footer Placeholder 2"/>
          <p:cNvSpPr>
            <a:spLocks noGrp="1"/>
          </p:cNvSpPr>
          <p:nvPr>
            <p:ph type="ftr" sz="quarter" idx="11"/>
          </p:nvPr>
        </p:nvSpPr>
        <p:spPr/>
        <p:txBody>
          <a:bodyPr/>
          <a:lstStyle/>
          <a:p>
            <a:endParaRPr lang="en-US" dirty="0">
              <a:solidFill>
                <a:prstClr val="white">
                  <a:tint val="75000"/>
                </a:prstClr>
              </a:solidFill>
              <a:latin typeface="Rockwell"/>
            </a:endParaRPr>
          </a:p>
        </p:txBody>
      </p:sp>
      <p:sp>
        <p:nvSpPr>
          <p:cNvPr id="4" name="Slide Number Placeholder 3"/>
          <p:cNvSpPr>
            <a:spLocks noGrp="1"/>
          </p:cNvSpPr>
          <p:nvPr>
            <p:ph type="sldNum" sz="quarter" idx="12"/>
          </p:nvPr>
        </p:nvSpPr>
        <p:spPr/>
        <p:txBody>
          <a:bodyPr/>
          <a:lstStyle/>
          <a:p>
            <a:fld id="{C5F3F7F1-2F37-47F2-BA62-FAA355CF0C4B}" type="slidenum">
              <a:rPr lang="en-US" smtClean="0">
                <a:solidFill>
                  <a:prstClr val="white">
                    <a:tint val="75000"/>
                  </a:prstClr>
                </a:solidFill>
                <a:latin typeface="Rockwell"/>
              </a:rPr>
              <a:pPr/>
              <a:t>‹#›</a:t>
            </a:fld>
            <a:endParaRPr lang="en-US" dirty="0">
              <a:solidFill>
                <a:prstClr val="white">
                  <a:tint val="75000"/>
                </a:prstClr>
              </a:solidFill>
              <a:latin typeface="Rockwell"/>
            </a:endParaRPr>
          </a:p>
        </p:txBody>
      </p:sp>
    </p:spTree>
    <p:extLst>
      <p:ext uri="{BB962C8B-B14F-4D97-AF65-F5344CB8AC3E}">
        <p14:creationId xmlns:p14="http://schemas.microsoft.com/office/powerpoint/2010/main" val="29597416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Rectangle 4"/>
          <p:cNvSpPr>
            <a:spLocks noGrp="1" noChangeArrowheads="1"/>
          </p:cNvSpPr>
          <p:nvPr>
            <p:ph type="dt" sz="half" idx="10"/>
          </p:nvPr>
        </p:nvSpPr>
        <p:spPr/>
        <p:txBody>
          <a:bodyPr/>
          <a:lstStyle>
            <a:lvl1pPr algn="ct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29BE9A9C-AAD1-2744-818B-12FB81DFBDB4}" type="slidenum">
              <a:rPr lang="en-GB"/>
              <a:pPr>
                <a:defRPr/>
              </a:pPr>
              <a:t>‹#›</a:t>
            </a:fld>
            <a:endParaRPr lang="en-GB"/>
          </a:p>
        </p:txBody>
      </p:sp>
    </p:spTree>
    <p:extLst>
      <p:ext uri="{BB962C8B-B14F-4D97-AF65-F5344CB8AC3E}">
        <p14:creationId xmlns:p14="http://schemas.microsoft.com/office/powerpoint/2010/main" val="53893887"/>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7921" y="609600"/>
            <a:ext cx="2949178"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3808548" y="609600"/>
            <a:ext cx="4642119" cy="518160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7921" y="2971801"/>
            <a:ext cx="2949178"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F702E6C-E54F-4ADA-B1BB-3935B4D38A3F}" type="datetimeFigureOut">
              <a:rPr lang="en-US" smtClean="0">
                <a:solidFill>
                  <a:prstClr val="white">
                    <a:tint val="75000"/>
                  </a:prstClr>
                </a:solidFill>
                <a:latin typeface="Rockwell"/>
              </a:rPr>
              <a:pPr/>
              <a:t>6/16/26</a:t>
            </a:fld>
            <a:endParaRPr lang="en-US" dirty="0">
              <a:solidFill>
                <a:prstClr val="white">
                  <a:tint val="75000"/>
                </a:prstClr>
              </a:solidFill>
              <a:latin typeface="Rockwell"/>
            </a:endParaRPr>
          </a:p>
        </p:txBody>
      </p:sp>
      <p:sp>
        <p:nvSpPr>
          <p:cNvPr id="6" name="Footer Placeholder 5"/>
          <p:cNvSpPr>
            <a:spLocks noGrp="1"/>
          </p:cNvSpPr>
          <p:nvPr>
            <p:ph type="ftr" sz="quarter" idx="11"/>
          </p:nvPr>
        </p:nvSpPr>
        <p:spPr/>
        <p:txBody>
          <a:bodyPr/>
          <a:lstStyle/>
          <a:p>
            <a:endParaRPr lang="en-US" dirty="0">
              <a:solidFill>
                <a:prstClr val="white">
                  <a:tint val="75000"/>
                </a:prstClr>
              </a:solidFill>
              <a:latin typeface="Rockwell"/>
            </a:endParaRPr>
          </a:p>
        </p:txBody>
      </p:sp>
      <p:sp>
        <p:nvSpPr>
          <p:cNvPr id="7" name="Slide Number Placeholder 6"/>
          <p:cNvSpPr>
            <a:spLocks noGrp="1"/>
          </p:cNvSpPr>
          <p:nvPr>
            <p:ph type="sldNum" sz="quarter" idx="12"/>
          </p:nvPr>
        </p:nvSpPr>
        <p:spPr/>
        <p:txBody>
          <a:bodyPr/>
          <a:lstStyle/>
          <a:p>
            <a:fld id="{C5F3F7F1-2F37-47F2-BA62-FAA355CF0C4B}" type="slidenum">
              <a:rPr lang="en-US" smtClean="0">
                <a:solidFill>
                  <a:prstClr val="white">
                    <a:tint val="75000"/>
                  </a:prstClr>
                </a:solidFill>
                <a:latin typeface="Rockwell"/>
              </a:rPr>
              <a:pPr/>
              <a:t>‹#›</a:t>
            </a:fld>
            <a:endParaRPr lang="en-US" dirty="0">
              <a:solidFill>
                <a:prstClr val="white">
                  <a:tint val="75000"/>
                </a:prstClr>
              </a:solidFill>
              <a:latin typeface="Rockwell"/>
            </a:endParaRPr>
          </a:p>
        </p:txBody>
      </p:sp>
    </p:spTree>
    <p:extLst>
      <p:ext uri="{BB962C8B-B14F-4D97-AF65-F5344CB8AC3E}">
        <p14:creationId xmlns:p14="http://schemas.microsoft.com/office/powerpoint/2010/main" val="1090296297"/>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7921" y="609600"/>
            <a:ext cx="416760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49932" y="758881"/>
            <a:ext cx="2966938"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971800"/>
            <a:ext cx="4171242"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F702E6C-E54F-4ADA-B1BB-3935B4D38A3F}" type="datetimeFigureOut">
              <a:rPr lang="en-US" smtClean="0">
                <a:solidFill>
                  <a:prstClr val="white">
                    <a:tint val="75000"/>
                  </a:prstClr>
                </a:solidFill>
                <a:latin typeface="Rockwell"/>
              </a:rPr>
              <a:pPr/>
              <a:t>6/16/26</a:t>
            </a:fld>
            <a:endParaRPr lang="en-US" dirty="0">
              <a:solidFill>
                <a:prstClr val="white">
                  <a:tint val="75000"/>
                </a:prstClr>
              </a:solidFill>
              <a:latin typeface="Rockwell"/>
            </a:endParaRPr>
          </a:p>
        </p:txBody>
      </p:sp>
      <p:sp>
        <p:nvSpPr>
          <p:cNvPr id="6" name="Footer Placeholder 5"/>
          <p:cNvSpPr>
            <a:spLocks noGrp="1"/>
          </p:cNvSpPr>
          <p:nvPr>
            <p:ph type="ftr" sz="quarter" idx="11"/>
          </p:nvPr>
        </p:nvSpPr>
        <p:spPr/>
        <p:txBody>
          <a:bodyPr/>
          <a:lstStyle/>
          <a:p>
            <a:endParaRPr lang="en-US" dirty="0">
              <a:solidFill>
                <a:prstClr val="white">
                  <a:tint val="75000"/>
                </a:prstClr>
              </a:solidFill>
              <a:latin typeface="Rockwell"/>
            </a:endParaRPr>
          </a:p>
        </p:txBody>
      </p:sp>
      <p:sp>
        <p:nvSpPr>
          <p:cNvPr id="7" name="Slide Number Placeholder 6"/>
          <p:cNvSpPr>
            <a:spLocks noGrp="1"/>
          </p:cNvSpPr>
          <p:nvPr>
            <p:ph type="sldNum" sz="quarter" idx="12"/>
          </p:nvPr>
        </p:nvSpPr>
        <p:spPr/>
        <p:txBody>
          <a:bodyPr/>
          <a:lstStyle/>
          <a:p>
            <a:fld id="{C5F3F7F1-2F37-47F2-BA62-FAA355CF0C4B}" type="slidenum">
              <a:rPr lang="en-US" smtClean="0">
                <a:solidFill>
                  <a:prstClr val="white">
                    <a:tint val="75000"/>
                  </a:prstClr>
                </a:solidFill>
                <a:latin typeface="Rockwell"/>
              </a:rPr>
              <a:pPr/>
              <a:t>‹#›</a:t>
            </a:fld>
            <a:endParaRPr lang="en-US" dirty="0">
              <a:solidFill>
                <a:prstClr val="white">
                  <a:tint val="75000"/>
                </a:prstClr>
              </a:solidFill>
              <a:latin typeface="Rockwell"/>
            </a:endParaRPr>
          </a:p>
        </p:txBody>
      </p:sp>
    </p:spTree>
    <p:extLst>
      <p:ext uri="{BB962C8B-B14F-4D97-AF65-F5344CB8AC3E}">
        <p14:creationId xmlns:p14="http://schemas.microsoft.com/office/powerpoint/2010/main" val="555778087"/>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355" y="4289373"/>
            <a:ext cx="7775673"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5355" y="621322"/>
            <a:ext cx="7775673"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5108728"/>
            <a:ext cx="7774499"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F702E6C-E54F-4ADA-B1BB-3935B4D38A3F}" type="datetimeFigureOut">
              <a:rPr lang="en-US" smtClean="0">
                <a:solidFill>
                  <a:prstClr val="white">
                    <a:tint val="75000"/>
                  </a:prstClr>
                </a:solidFill>
                <a:latin typeface="Rockwell"/>
              </a:rPr>
              <a:pPr/>
              <a:t>6/16/26</a:t>
            </a:fld>
            <a:endParaRPr lang="en-US" dirty="0">
              <a:solidFill>
                <a:prstClr val="white">
                  <a:tint val="75000"/>
                </a:prstClr>
              </a:solidFill>
              <a:latin typeface="Rockwell"/>
            </a:endParaRPr>
          </a:p>
        </p:txBody>
      </p:sp>
      <p:sp>
        <p:nvSpPr>
          <p:cNvPr id="6" name="Footer Placeholder 5"/>
          <p:cNvSpPr>
            <a:spLocks noGrp="1"/>
          </p:cNvSpPr>
          <p:nvPr>
            <p:ph type="ftr" sz="quarter" idx="11"/>
          </p:nvPr>
        </p:nvSpPr>
        <p:spPr/>
        <p:txBody>
          <a:bodyPr/>
          <a:lstStyle/>
          <a:p>
            <a:endParaRPr lang="en-US" dirty="0">
              <a:solidFill>
                <a:prstClr val="white">
                  <a:tint val="75000"/>
                </a:prstClr>
              </a:solidFill>
              <a:latin typeface="Rockwell"/>
            </a:endParaRPr>
          </a:p>
        </p:txBody>
      </p:sp>
      <p:sp>
        <p:nvSpPr>
          <p:cNvPr id="7" name="Slide Number Placeholder 6"/>
          <p:cNvSpPr>
            <a:spLocks noGrp="1"/>
          </p:cNvSpPr>
          <p:nvPr>
            <p:ph type="sldNum" sz="quarter" idx="12"/>
          </p:nvPr>
        </p:nvSpPr>
        <p:spPr/>
        <p:txBody>
          <a:bodyPr/>
          <a:lstStyle/>
          <a:p>
            <a:fld id="{C5F3F7F1-2F37-47F2-BA62-FAA355CF0C4B}" type="slidenum">
              <a:rPr lang="en-US" smtClean="0">
                <a:solidFill>
                  <a:prstClr val="white">
                    <a:tint val="75000"/>
                  </a:prstClr>
                </a:solidFill>
                <a:latin typeface="Rockwell"/>
              </a:rPr>
              <a:pPr/>
              <a:t>‹#›</a:t>
            </a:fld>
            <a:endParaRPr lang="en-US" dirty="0">
              <a:solidFill>
                <a:prstClr val="white">
                  <a:tint val="75000"/>
                </a:prstClr>
              </a:solidFill>
              <a:latin typeface="Rockwell"/>
            </a:endParaRPr>
          </a:p>
        </p:txBody>
      </p:sp>
    </p:spTree>
    <p:extLst>
      <p:ext uri="{BB962C8B-B14F-4D97-AF65-F5344CB8AC3E}">
        <p14:creationId xmlns:p14="http://schemas.microsoft.com/office/powerpoint/2010/main" val="1541214700"/>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346" y="609601"/>
            <a:ext cx="776532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47" y="4204820"/>
            <a:ext cx="776532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F702E6C-E54F-4ADA-B1BB-3935B4D38A3F}" type="datetimeFigureOut">
              <a:rPr lang="en-US" smtClean="0">
                <a:solidFill>
                  <a:prstClr val="white">
                    <a:tint val="75000"/>
                  </a:prstClr>
                </a:solidFill>
                <a:latin typeface="Rockwell"/>
              </a:rPr>
              <a:pPr/>
              <a:t>6/16/26</a:t>
            </a:fld>
            <a:endParaRPr lang="en-US" dirty="0">
              <a:solidFill>
                <a:prstClr val="white">
                  <a:tint val="75000"/>
                </a:prstClr>
              </a:solidFill>
              <a:latin typeface="Rockwell"/>
            </a:endParaRPr>
          </a:p>
        </p:txBody>
      </p:sp>
      <p:sp>
        <p:nvSpPr>
          <p:cNvPr id="6" name="Footer Placeholder 5"/>
          <p:cNvSpPr>
            <a:spLocks noGrp="1"/>
          </p:cNvSpPr>
          <p:nvPr>
            <p:ph type="ftr" sz="quarter" idx="11"/>
          </p:nvPr>
        </p:nvSpPr>
        <p:spPr/>
        <p:txBody>
          <a:bodyPr/>
          <a:lstStyle/>
          <a:p>
            <a:endParaRPr lang="en-US" dirty="0">
              <a:solidFill>
                <a:prstClr val="white">
                  <a:tint val="75000"/>
                </a:prstClr>
              </a:solidFill>
              <a:latin typeface="Rockwell"/>
            </a:endParaRPr>
          </a:p>
        </p:txBody>
      </p:sp>
      <p:sp>
        <p:nvSpPr>
          <p:cNvPr id="7" name="Slide Number Placeholder 6"/>
          <p:cNvSpPr>
            <a:spLocks noGrp="1"/>
          </p:cNvSpPr>
          <p:nvPr>
            <p:ph type="sldNum" sz="quarter" idx="12"/>
          </p:nvPr>
        </p:nvSpPr>
        <p:spPr/>
        <p:txBody>
          <a:bodyPr/>
          <a:lstStyle/>
          <a:p>
            <a:fld id="{C5F3F7F1-2F37-47F2-BA62-FAA355CF0C4B}" type="slidenum">
              <a:rPr lang="en-US" smtClean="0">
                <a:solidFill>
                  <a:prstClr val="white">
                    <a:tint val="75000"/>
                  </a:prstClr>
                </a:solidFill>
                <a:latin typeface="Rockwell"/>
              </a:rPr>
              <a:pPr/>
              <a:t>‹#›</a:t>
            </a:fld>
            <a:endParaRPr lang="en-US" dirty="0">
              <a:solidFill>
                <a:prstClr val="white">
                  <a:tint val="75000"/>
                </a:prstClr>
              </a:solidFill>
              <a:latin typeface="Rockwell"/>
            </a:endParaRPr>
          </a:p>
        </p:txBody>
      </p:sp>
    </p:spTree>
    <p:extLst>
      <p:ext uri="{BB962C8B-B14F-4D97-AF65-F5344CB8AC3E}">
        <p14:creationId xmlns:p14="http://schemas.microsoft.com/office/powerpoint/2010/main" val="3703488342"/>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609600"/>
            <a:ext cx="6977064"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5345" y="4204821"/>
            <a:ext cx="776532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F702E6C-E54F-4ADA-B1BB-3935B4D38A3F}" type="datetimeFigureOut">
              <a:rPr lang="en-US" smtClean="0">
                <a:solidFill>
                  <a:prstClr val="white">
                    <a:tint val="75000"/>
                  </a:prstClr>
                </a:solidFill>
                <a:latin typeface="Rockwell"/>
              </a:rPr>
              <a:pPr/>
              <a:t>6/16/26</a:t>
            </a:fld>
            <a:endParaRPr lang="en-US" dirty="0">
              <a:solidFill>
                <a:prstClr val="white">
                  <a:tint val="75000"/>
                </a:prstClr>
              </a:solidFill>
              <a:latin typeface="Rockwell"/>
            </a:endParaRPr>
          </a:p>
        </p:txBody>
      </p:sp>
      <p:sp>
        <p:nvSpPr>
          <p:cNvPr id="6" name="Footer Placeholder 5"/>
          <p:cNvSpPr>
            <a:spLocks noGrp="1"/>
          </p:cNvSpPr>
          <p:nvPr>
            <p:ph type="ftr" sz="quarter" idx="11"/>
          </p:nvPr>
        </p:nvSpPr>
        <p:spPr/>
        <p:txBody>
          <a:bodyPr/>
          <a:lstStyle/>
          <a:p>
            <a:endParaRPr lang="en-US" dirty="0">
              <a:solidFill>
                <a:prstClr val="white">
                  <a:tint val="75000"/>
                </a:prstClr>
              </a:solidFill>
              <a:latin typeface="Rockwell"/>
            </a:endParaRPr>
          </a:p>
        </p:txBody>
      </p:sp>
      <p:sp>
        <p:nvSpPr>
          <p:cNvPr id="7" name="Slide Number Placeholder 6"/>
          <p:cNvSpPr>
            <a:spLocks noGrp="1"/>
          </p:cNvSpPr>
          <p:nvPr>
            <p:ph type="sldNum" sz="quarter" idx="12"/>
          </p:nvPr>
        </p:nvSpPr>
        <p:spPr/>
        <p:txBody>
          <a:bodyPr/>
          <a:lstStyle/>
          <a:p>
            <a:fld id="{C5F3F7F1-2F37-47F2-BA62-FAA355CF0C4B}" type="slidenum">
              <a:rPr lang="en-US" smtClean="0">
                <a:solidFill>
                  <a:prstClr val="white">
                    <a:tint val="75000"/>
                  </a:prstClr>
                </a:solidFill>
                <a:latin typeface="Rockwell"/>
              </a:rPr>
              <a:pPr/>
              <a:t>‹#›</a:t>
            </a:fld>
            <a:endParaRPr lang="en-US" dirty="0">
              <a:solidFill>
                <a:prstClr val="white">
                  <a:tint val="75000"/>
                </a:prstClr>
              </a:solidFill>
              <a:latin typeface="Rockwell"/>
            </a:endParaRPr>
          </a:p>
        </p:txBody>
      </p:sp>
      <p:sp>
        <p:nvSpPr>
          <p:cNvPr id="10" name="TextBox 9"/>
          <p:cNvSpPr txBox="1"/>
          <p:nvPr/>
        </p:nvSpPr>
        <p:spPr>
          <a:xfrm>
            <a:off x="505245" y="641749"/>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l" fontAlgn="auto">
              <a:spcAft>
                <a:spcPts val="0"/>
              </a:spcAft>
            </a:pPr>
            <a:r>
              <a:rPr lang="en-US" sz="8000" dirty="0">
                <a:solidFill>
                  <a:prstClr val="white"/>
                </a:solidFill>
                <a:effectLst/>
                <a:latin typeface="Rockwell"/>
                <a:ea typeface="+mn-ea"/>
                <a:cs typeface="+mn-cs"/>
              </a:rPr>
              <a:t>“</a:t>
            </a:r>
          </a:p>
        </p:txBody>
      </p:sp>
      <p:sp>
        <p:nvSpPr>
          <p:cNvPr id="14" name="TextBox 13"/>
          <p:cNvSpPr txBox="1"/>
          <p:nvPr/>
        </p:nvSpPr>
        <p:spPr>
          <a:xfrm>
            <a:off x="7946721" y="3073376"/>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fontAlgn="auto">
              <a:spcAft>
                <a:spcPts val="0"/>
              </a:spcAft>
            </a:pPr>
            <a:r>
              <a:rPr lang="en-US" sz="8000" dirty="0">
                <a:solidFill>
                  <a:prstClr val="white"/>
                </a:solidFill>
                <a:effectLst/>
                <a:latin typeface="Rockwell"/>
                <a:ea typeface="+mn-ea"/>
                <a:cs typeface="+mn-cs"/>
              </a:rPr>
              <a:t>”</a:t>
            </a:r>
          </a:p>
        </p:txBody>
      </p:sp>
    </p:spTree>
    <p:extLst>
      <p:ext uri="{BB962C8B-B14F-4D97-AF65-F5344CB8AC3E}">
        <p14:creationId xmlns:p14="http://schemas.microsoft.com/office/powerpoint/2010/main" val="449493301"/>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355" y="2126943"/>
            <a:ext cx="7766495"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46" y="4650556"/>
            <a:ext cx="776532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F702E6C-E54F-4ADA-B1BB-3935B4D38A3F}" type="datetimeFigureOut">
              <a:rPr lang="en-US" smtClean="0">
                <a:solidFill>
                  <a:prstClr val="white">
                    <a:tint val="75000"/>
                  </a:prstClr>
                </a:solidFill>
                <a:latin typeface="Rockwell"/>
              </a:rPr>
              <a:pPr/>
              <a:t>6/16/26</a:t>
            </a:fld>
            <a:endParaRPr lang="en-US" dirty="0">
              <a:solidFill>
                <a:prstClr val="white">
                  <a:tint val="75000"/>
                </a:prstClr>
              </a:solidFill>
              <a:latin typeface="Rockwell"/>
            </a:endParaRPr>
          </a:p>
        </p:txBody>
      </p:sp>
      <p:sp>
        <p:nvSpPr>
          <p:cNvPr id="6" name="Footer Placeholder 5"/>
          <p:cNvSpPr>
            <a:spLocks noGrp="1"/>
          </p:cNvSpPr>
          <p:nvPr>
            <p:ph type="ftr" sz="quarter" idx="11"/>
          </p:nvPr>
        </p:nvSpPr>
        <p:spPr/>
        <p:txBody>
          <a:bodyPr/>
          <a:lstStyle/>
          <a:p>
            <a:endParaRPr lang="en-US" dirty="0">
              <a:solidFill>
                <a:prstClr val="white">
                  <a:tint val="75000"/>
                </a:prstClr>
              </a:solidFill>
              <a:latin typeface="Rockwell"/>
            </a:endParaRPr>
          </a:p>
        </p:txBody>
      </p:sp>
      <p:sp>
        <p:nvSpPr>
          <p:cNvPr id="7" name="Slide Number Placeholder 6"/>
          <p:cNvSpPr>
            <a:spLocks noGrp="1"/>
          </p:cNvSpPr>
          <p:nvPr>
            <p:ph type="sldNum" sz="quarter" idx="12"/>
          </p:nvPr>
        </p:nvSpPr>
        <p:spPr/>
        <p:txBody>
          <a:bodyPr/>
          <a:lstStyle/>
          <a:p>
            <a:fld id="{C5F3F7F1-2F37-47F2-BA62-FAA355CF0C4B}" type="slidenum">
              <a:rPr lang="en-US" smtClean="0">
                <a:solidFill>
                  <a:prstClr val="white">
                    <a:tint val="75000"/>
                  </a:prstClr>
                </a:solidFill>
                <a:latin typeface="Rockwell"/>
              </a:rPr>
              <a:pPr/>
              <a:t>‹#›</a:t>
            </a:fld>
            <a:endParaRPr lang="en-US" dirty="0">
              <a:solidFill>
                <a:prstClr val="white">
                  <a:tint val="75000"/>
                </a:prstClr>
              </a:solidFill>
              <a:latin typeface="Rockwell"/>
            </a:endParaRPr>
          </a:p>
        </p:txBody>
      </p:sp>
    </p:spTree>
    <p:extLst>
      <p:ext uri="{BB962C8B-B14F-4D97-AF65-F5344CB8AC3E}">
        <p14:creationId xmlns:p14="http://schemas.microsoft.com/office/powerpoint/2010/main" val="1784574518"/>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345" y="609601"/>
            <a:ext cx="776532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46" y="2088320"/>
            <a:ext cx="2474217"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346" y="2911624"/>
            <a:ext cx="2474217"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333658" y="2088320"/>
            <a:ext cx="2473919"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333659" y="2911624"/>
            <a:ext cx="247486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5979974" y="2088320"/>
            <a:ext cx="246840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5982260" y="2911624"/>
            <a:ext cx="2468408"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F702E6C-E54F-4ADA-B1BB-3935B4D38A3F}" type="datetimeFigureOut">
              <a:rPr lang="en-US" smtClean="0">
                <a:solidFill>
                  <a:prstClr val="white">
                    <a:tint val="75000"/>
                  </a:prstClr>
                </a:solidFill>
                <a:latin typeface="Rockwell"/>
              </a:rPr>
              <a:pPr/>
              <a:t>6/16/26</a:t>
            </a:fld>
            <a:endParaRPr lang="en-US" dirty="0">
              <a:solidFill>
                <a:prstClr val="white">
                  <a:tint val="75000"/>
                </a:prstClr>
              </a:solidFill>
              <a:latin typeface="Rockwell"/>
            </a:endParaRPr>
          </a:p>
        </p:txBody>
      </p:sp>
      <p:sp>
        <p:nvSpPr>
          <p:cNvPr id="4" name="Footer Placeholder 3"/>
          <p:cNvSpPr>
            <a:spLocks noGrp="1"/>
          </p:cNvSpPr>
          <p:nvPr>
            <p:ph type="ftr" sz="quarter" idx="11"/>
          </p:nvPr>
        </p:nvSpPr>
        <p:spPr/>
        <p:txBody>
          <a:bodyPr/>
          <a:lstStyle/>
          <a:p>
            <a:endParaRPr lang="en-US" dirty="0">
              <a:solidFill>
                <a:prstClr val="white">
                  <a:tint val="75000"/>
                </a:prstClr>
              </a:solidFill>
              <a:latin typeface="Rockwell"/>
            </a:endParaRPr>
          </a:p>
        </p:txBody>
      </p:sp>
      <p:sp>
        <p:nvSpPr>
          <p:cNvPr id="5" name="Slide Number Placeholder 4"/>
          <p:cNvSpPr>
            <a:spLocks noGrp="1"/>
          </p:cNvSpPr>
          <p:nvPr>
            <p:ph type="sldNum" sz="quarter" idx="12"/>
          </p:nvPr>
        </p:nvSpPr>
        <p:spPr/>
        <p:txBody>
          <a:bodyPr/>
          <a:lstStyle/>
          <a:p>
            <a:fld id="{C5F3F7F1-2F37-47F2-BA62-FAA355CF0C4B}" type="slidenum">
              <a:rPr lang="en-US" smtClean="0">
                <a:solidFill>
                  <a:prstClr val="white">
                    <a:tint val="75000"/>
                  </a:prstClr>
                </a:solidFill>
                <a:latin typeface="Rockwell"/>
              </a:rPr>
              <a:pPr/>
              <a:t>‹#›</a:t>
            </a:fld>
            <a:endParaRPr lang="en-US" dirty="0">
              <a:solidFill>
                <a:prstClr val="white">
                  <a:tint val="75000"/>
                </a:prstClr>
              </a:solidFill>
              <a:latin typeface="Rockwell"/>
            </a:endParaRPr>
          </a:p>
        </p:txBody>
      </p:sp>
    </p:spTree>
    <p:extLst>
      <p:ext uri="{BB962C8B-B14F-4D97-AF65-F5344CB8AC3E}">
        <p14:creationId xmlns:p14="http://schemas.microsoft.com/office/powerpoint/2010/main" val="746308968"/>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85346" y="609601"/>
            <a:ext cx="776532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47" y="3989147"/>
            <a:ext cx="2474216"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819015" y="2092235"/>
            <a:ext cx="2205038"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47" y="4565409"/>
            <a:ext cx="2474216" cy="122579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332026" y="3989147"/>
            <a:ext cx="2474237"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426747" y="2092235"/>
            <a:ext cx="2197894"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565408"/>
            <a:ext cx="2475252" cy="122579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5980067" y="3989147"/>
            <a:ext cx="246742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6114603" y="2092235"/>
            <a:ext cx="219908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973" y="4565410"/>
            <a:ext cx="2470694" cy="122579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F702E6C-E54F-4ADA-B1BB-3935B4D38A3F}" type="datetimeFigureOut">
              <a:rPr lang="en-US" smtClean="0">
                <a:solidFill>
                  <a:prstClr val="white">
                    <a:tint val="75000"/>
                  </a:prstClr>
                </a:solidFill>
                <a:latin typeface="Rockwell"/>
              </a:rPr>
              <a:pPr/>
              <a:t>6/16/26</a:t>
            </a:fld>
            <a:endParaRPr lang="en-US" dirty="0">
              <a:solidFill>
                <a:prstClr val="white">
                  <a:tint val="75000"/>
                </a:prstClr>
              </a:solidFill>
              <a:latin typeface="Rockwell"/>
            </a:endParaRPr>
          </a:p>
        </p:txBody>
      </p:sp>
      <p:sp>
        <p:nvSpPr>
          <p:cNvPr id="4" name="Footer Placeholder 3"/>
          <p:cNvSpPr>
            <a:spLocks noGrp="1"/>
          </p:cNvSpPr>
          <p:nvPr>
            <p:ph type="ftr" sz="quarter" idx="11"/>
          </p:nvPr>
        </p:nvSpPr>
        <p:spPr/>
        <p:txBody>
          <a:bodyPr/>
          <a:lstStyle/>
          <a:p>
            <a:endParaRPr lang="en-US" dirty="0">
              <a:solidFill>
                <a:prstClr val="white">
                  <a:tint val="75000"/>
                </a:prstClr>
              </a:solidFill>
              <a:latin typeface="Rockwell"/>
            </a:endParaRPr>
          </a:p>
        </p:txBody>
      </p:sp>
      <p:sp>
        <p:nvSpPr>
          <p:cNvPr id="5" name="Slide Number Placeholder 4"/>
          <p:cNvSpPr>
            <a:spLocks noGrp="1"/>
          </p:cNvSpPr>
          <p:nvPr>
            <p:ph type="sldNum" sz="quarter" idx="12"/>
          </p:nvPr>
        </p:nvSpPr>
        <p:spPr/>
        <p:txBody>
          <a:bodyPr/>
          <a:lstStyle/>
          <a:p>
            <a:fld id="{C5F3F7F1-2F37-47F2-BA62-FAA355CF0C4B}" type="slidenum">
              <a:rPr lang="en-US" smtClean="0">
                <a:solidFill>
                  <a:prstClr val="white">
                    <a:tint val="75000"/>
                  </a:prstClr>
                </a:solidFill>
                <a:latin typeface="Rockwell"/>
              </a:rPr>
              <a:pPr/>
              <a:t>‹#›</a:t>
            </a:fld>
            <a:endParaRPr lang="en-US" dirty="0">
              <a:solidFill>
                <a:prstClr val="white">
                  <a:tint val="75000"/>
                </a:prstClr>
              </a:solidFill>
              <a:latin typeface="Rockwell"/>
            </a:endParaRPr>
          </a:p>
        </p:txBody>
      </p:sp>
    </p:spTree>
    <p:extLst>
      <p:ext uri="{BB962C8B-B14F-4D97-AF65-F5344CB8AC3E}">
        <p14:creationId xmlns:p14="http://schemas.microsoft.com/office/powerpoint/2010/main" val="3903198387"/>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F702E6C-E54F-4ADA-B1BB-3935B4D38A3F}" type="datetimeFigureOut">
              <a:rPr lang="en-US" smtClean="0">
                <a:solidFill>
                  <a:prstClr val="white">
                    <a:tint val="75000"/>
                  </a:prstClr>
                </a:solidFill>
                <a:latin typeface="Rockwell"/>
              </a:rPr>
              <a:pPr/>
              <a:t>6/16/26</a:t>
            </a:fld>
            <a:endParaRPr lang="en-US" dirty="0">
              <a:solidFill>
                <a:prstClr val="white">
                  <a:tint val="75000"/>
                </a:prstClr>
              </a:solidFill>
              <a:latin typeface="Rockwell"/>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latin typeface="Rockwell"/>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prstClr val="white">
                    <a:tint val="75000"/>
                  </a:prstClr>
                </a:solidFill>
                <a:latin typeface="Rockwell"/>
              </a:rPr>
              <a:pPr/>
              <a:t>‹#›</a:t>
            </a:fld>
            <a:endParaRPr lang="en-US" dirty="0">
              <a:solidFill>
                <a:prstClr val="white">
                  <a:tint val="75000"/>
                </a:prstClr>
              </a:solidFill>
              <a:latin typeface="Rockwell"/>
            </a:endParaRPr>
          </a:p>
        </p:txBody>
      </p:sp>
    </p:spTree>
    <p:extLst>
      <p:ext uri="{BB962C8B-B14F-4D97-AF65-F5344CB8AC3E}">
        <p14:creationId xmlns:p14="http://schemas.microsoft.com/office/powerpoint/2010/main" val="3472750916"/>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609600"/>
            <a:ext cx="1906993"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85346" y="609600"/>
            <a:ext cx="5744029"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F702E6C-E54F-4ADA-B1BB-3935B4D38A3F}" type="datetimeFigureOut">
              <a:rPr lang="en-US" smtClean="0">
                <a:solidFill>
                  <a:prstClr val="white">
                    <a:tint val="75000"/>
                  </a:prstClr>
                </a:solidFill>
                <a:latin typeface="Rockwell"/>
              </a:rPr>
              <a:pPr/>
              <a:t>6/16/26</a:t>
            </a:fld>
            <a:endParaRPr lang="en-US" dirty="0">
              <a:solidFill>
                <a:prstClr val="white">
                  <a:tint val="75000"/>
                </a:prstClr>
              </a:solidFill>
              <a:latin typeface="Rockwell"/>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latin typeface="Rockwell"/>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prstClr val="white">
                    <a:tint val="75000"/>
                  </a:prstClr>
                </a:solidFill>
                <a:latin typeface="Rockwell"/>
              </a:rPr>
              <a:pPr/>
              <a:t>‹#›</a:t>
            </a:fld>
            <a:endParaRPr lang="en-US" dirty="0">
              <a:solidFill>
                <a:prstClr val="white">
                  <a:tint val="75000"/>
                </a:prstClr>
              </a:solidFill>
              <a:latin typeface="Rockwell"/>
            </a:endParaRPr>
          </a:p>
        </p:txBody>
      </p:sp>
    </p:spTree>
    <p:extLst>
      <p:ext uri="{BB962C8B-B14F-4D97-AF65-F5344CB8AC3E}">
        <p14:creationId xmlns:p14="http://schemas.microsoft.com/office/powerpoint/2010/main" val="29420218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lgn="ctr">
              <a:defRPr/>
            </a:lvl1pPr>
          </a:lstStyle>
          <a:p>
            <a:pPr>
              <a:defRPr/>
            </a:pPr>
            <a:endParaRPr lang="en-GB"/>
          </a:p>
        </p:txBody>
      </p:sp>
      <p:sp>
        <p:nvSpPr>
          <p:cNvPr id="3" name="Rectangle 5"/>
          <p:cNvSpPr>
            <a:spLocks noGrp="1" noChangeArrowheads="1"/>
          </p:cNvSpPr>
          <p:nvPr>
            <p:ph type="ftr" sz="quarter" idx="11"/>
          </p:nvPr>
        </p:nvSpPr>
        <p:spPr/>
        <p:txBody>
          <a:bodyPr/>
          <a:lstStyle>
            <a:lvl1pPr>
              <a:defRPr/>
            </a:lvl1pPr>
          </a:lstStyle>
          <a:p>
            <a:pPr>
              <a:defRPr/>
            </a:pPr>
            <a:endParaRPr lang="en-GB"/>
          </a:p>
        </p:txBody>
      </p:sp>
      <p:sp>
        <p:nvSpPr>
          <p:cNvPr id="4" name="Rectangle 6"/>
          <p:cNvSpPr>
            <a:spLocks noGrp="1" noChangeArrowheads="1"/>
          </p:cNvSpPr>
          <p:nvPr>
            <p:ph type="sldNum" sz="quarter" idx="12"/>
          </p:nvPr>
        </p:nvSpPr>
        <p:spPr/>
        <p:txBody>
          <a:bodyPr/>
          <a:lstStyle>
            <a:lvl1pPr>
              <a:defRPr/>
            </a:lvl1pPr>
          </a:lstStyle>
          <a:p>
            <a:pPr>
              <a:defRPr/>
            </a:pPr>
            <a:fld id="{02A76370-71BD-FC4A-8CF5-F36D2739450E}" type="slidenum">
              <a:rPr lang="en-GB"/>
              <a:pPr>
                <a:defRPr/>
              </a:pPr>
              <a:t>‹#›</a:t>
            </a:fld>
            <a:endParaRPr lang="en-GB"/>
          </a:p>
        </p:txBody>
      </p:sp>
    </p:spTree>
    <p:extLst>
      <p:ext uri="{BB962C8B-B14F-4D97-AF65-F5344CB8AC3E}">
        <p14:creationId xmlns:p14="http://schemas.microsoft.com/office/powerpoint/2010/main" val="2901423672"/>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screen">
            <a:extLst>
              <a:ext uri="{28A0092B-C50C-407E-A947-70E740481C1C}">
                <a14:useLocalDpi xmlns:a14="http://schemas.microsoft.com/office/drawing/2010/main"/>
              </a:ext>
            </a:extLst>
          </a:blip>
          <a:srcRect t="33333"/>
          <a:stretch>
            <a:fillRect/>
          </a:stretch>
        </p:blipFill>
        <p:spPr>
          <a:xfrm>
            <a:off x="0" y="0"/>
            <a:ext cx="9144000" cy="4572000"/>
          </a:xfrm>
          <a:prstGeom prst="rect">
            <a:avLst/>
          </a:prstGeom>
        </p:spPr>
      </p:pic>
      <p:sp>
        <p:nvSpPr>
          <p:cNvPr id="4" name="Date Placeholder 3"/>
          <p:cNvSpPr>
            <a:spLocks noGrp="1"/>
          </p:cNvSpPr>
          <p:nvPr>
            <p:ph type="dt" sz="half" idx="10"/>
          </p:nvPr>
        </p:nvSpPr>
        <p:spPr/>
        <p:txBody>
          <a:bodyPr/>
          <a:lstStyle/>
          <a:p>
            <a:fld id="{4F702E6C-E54F-4ADA-B1BB-3935B4D38A3F}" type="datetimeFigureOut">
              <a:rPr lang="en-US" smtClean="0">
                <a:solidFill>
                  <a:srgbClr val="FFFFFF"/>
                </a:solidFill>
                <a:latin typeface="Arial Narrow"/>
              </a:rPr>
              <a:pPr/>
              <a:t>6/16/26</a:t>
            </a:fld>
            <a:endParaRPr lang="en-US" dirty="0">
              <a:solidFill>
                <a:srgbClr val="FFFFFF"/>
              </a:solidFill>
              <a:latin typeface="Arial Narrow"/>
            </a:endParaRPr>
          </a:p>
        </p:txBody>
      </p:sp>
      <p:sp>
        <p:nvSpPr>
          <p:cNvPr id="5" name="Footer Placeholder 4"/>
          <p:cNvSpPr>
            <a:spLocks noGrp="1"/>
          </p:cNvSpPr>
          <p:nvPr>
            <p:ph type="ftr" sz="quarter" idx="11"/>
          </p:nvPr>
        </p:nvSpPr>
        <p:spPr/>
        <p:txBody>
          <a:bodyPr/>
          <a:lstStyle/>
          <a:p>
            <a:endParaRPr lang="en-US" dirty="0">
              <a:solidFill>
                <a:srgbClr val="FFFFFF"/>
              </a:solidFill>
              <a:latin typeface="Arial Narrow"/>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srgbClr val="FFFFFF"/>
                </a:solidFill>
                <a:latin typeface="Arial Narrow"/>
              </a:rPr>
              <a:pPr/>
              <a:t>‹#›</a:t>
            </a:fld>
            <a:endParaRPr lang="en-US" dirty="0">
              <a:solidFill>
                <a:srgbClr val="FFFFFF"/>
              </a:solidFill>
              <a:latin typeface="Arial Narrow"/>
            </a:endParaRPr>
          </a:p>
        </p:txBody>
      </p:sp>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en-US"/>
              <a:t>Click to edit Master title style</a:t>
            </a:r>
            <a:endParaRPr lang="en-US" dirty="0"/>
          </a:p>
        </p:txBody>
      </p:sp>
    </p:spTree>
    <p:extLst>
      <p:ext uri="{BB962C8B-B14F-4D97-AF65-F5344CB8AC3E}">
        <p14:creationId xmlns:p14="http://schemas.microsoft.com/office/powerpoint/2010/main" val="2148492378"/>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4F702E6C-E54F-4ADA-B1BB-3935B4D38A3F}" type="datetimeFigureOut">
              <a:rPr lang="en-US" smtClean="0">
                <a:solidFill>
                  <a:srgbClr val="FFFFFF"/>
                </a:solidFill>
                <a:latin typeface="Arial Narrow"/>
              </a:rPr>
              <a:pPr/>
              <a:t>6/16/26</a:t>
            </a:fld>
            <a:endParaRPr lang="en-US" dirty="0">
              <a:solidFill>
                <a:srgbClr val="FFFFFF"/>
              </a:solidFill>
              <a:latin typeface="Arial Narrow"/>
            </a:endParaRPr>
          </a:p>
        </p:txBody>
      </p:sp>
      <p:sp>
        <p:nvSpPr>
          <p:cNvPr id="5" name="Footer Placeholder 4"/>
          <p:cNvSpPr>
            <a:spLocks noGrp="1"/>
          </p:cNvSpPr>
          <p:nvPr>
            <p:ph type="ftr" sz="quarter" idx="11"/>
          </p:nvPr>
        </p:nvSpPr>
        <p:spPr/>
        <p:txBody>
          <a:bodyPr/>
          <a:lstStyle/>
          <a:p>
            <a:endParaRPr lang="en-US" dirty="0">
              <a:solidFill>
                <a:srgbClr val="FFFFFF"/>
              </a:solidFill>
              <a:latin typeface="Arial Narrow"/>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srgbClr val="FFFFFF"/>
                </a:solidFill>
                <a:latin typeface="Arial Narrow"/>
              </a:rPr>
              <a:pPr/>
              <a:t>‹#›</a:t>
            </a:fld>
            <a:endParaRPr lang="en-US" dirty="0">
              <a:solidFill>
                <a:srgbClr val="FFFFFF"/>
              </a:solidFill>
              <a:latin typeface="Arial Narrow"/>
            </a:endParaRPr>
          </a:p>
        </p:txBody>
      </p:sp>
      <p:sp>
        <p:nvSpPr>
          <p:cNvPr id="8" name="Content Placeholder 7"/>
          <p:cNvSpPr>
            <a:spLocks noGrp="1"/>
          </p:cNvSpPr>
          <p:nvPr>
            <p:ph sz="quarter" idx="13"/>
          </p:nvPr>
        </p:nvSpPr>
        <p:spPr>
          <a:xfrm>
            <a:off x="609600" y="1600200"/>
            <a:ext cx="7924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97700032"/>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en-US"/>
              <a:t>Click to edit Master title style</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702E6C-E54F-4ADA-B1BB-3935B4D38A3F}" type="datetimeFigureOut">
              <a:rPr lang="en-US" smtClean="0">
                <a:solidFill>
                  <a:srgbClr val="FFFFFF"/>
                </a:solidFill>
                <a:latin typeface="Arial Narrow"/>
              </a:rPr>
              <a:pPr/>
              <a:t>6/16/26</a:t>
            </a:fld>
            <a:endParaRPr lang="en-US" dirty="0">
              <a:solidFill>
                <a:srgbClr val="FFFFFF"/>
              </a:solidFill>
              <a:latin typeface="Arial Narrow"/>
            </a:endParaRPr>
          </a:p>
        </p:txBody>
      </p:sp>
      <p:sp>
        <p:nvSpPr>
          <p:cNvPr id="5" name="Footer Placeholder 4"/>
          <p:cNvSpPr>
            <a:spLocks noGrp="1"/>
          </p:cNvSpPr>
          <p:nvPr>
            <p:ph type="ftr" sz="quarter" idx="11"/>
          </p:nvPr>
        </p:nvSpPr>
        <p:spPr/>
        <p:txBody>
          <a:bodyPr/>
          <a:lstStyle/>
          <a:p>
            <a:endParaRPr lang="en-US" dirty="0">
              <a:solidFill>
                <a:srgbClr val="FFFFFF"/>
              </a:solidFill>
              <a:latin typeface="Arial Narrow"/>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srgbClr val="FFFFFF"/>
                </a:solidFill>
                <a:latin typeface="Arial Narrow"/>
              </a:rPr>
              <a:pPr/>
              <a:t>‹#›</a:t>
            </a:fld>
            <a:endParaRPr lang="en-US" dirty="0">
              <a:solidFill>
                <a:srgbClr val="FFFFFF"/>
              </a:solidFill>
              <a:latin typeface="Arial Narrow"/>
            </a:endParaRPr>
          </a:p>
        </p:txBody>
      </p:sp>
    </p:spTree>
    <p:extLst>
      <p:ext uri="{BB962C8B-B14F-4D97-AF65-F5344CB8AC3E}">
        <p14:creationId xmlns:p14="http://schemas.microsoft.com/office/powerpoint/2010/main" val="3682843235"/>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a:xfrm>
            <a:off x="609600" y="274638"/>
            <a:ext cx="7924800" cy="1143000"/>
          </a:xfrm>
        </p:spPr>
        <p:txBody>
          <a:bodyPr/>
          <a:lstStyle/>
          <a:p>
            <a:r>
              <a:rPr lang="en-US"/>
              <a:t>Click to edit Master title style</a:t>
            </a:r>
            <a:endParaRPr lang="en-US" dirty="0"/>
          </a:p>
        </p:txBody>
      </p:sp>
      <p:sp>
        <p:nvSpPr>
          <p:cNvPr id="5" name="Date Placeholder 4"/>
          <p:cNvSpPr>
            <a:spLocks noGrp="1"/>
          </p:cNvSpPr>
          <p:nvPr>
            <p:ph type="dt" sz="half" idx="10"/>
          </p:nvPr>
        </p:nvSpPr>
        <p:spPr/>
        <p:txBody>
          <a:bodyPr/>
          <a:lstStyle/>
          <a:p>
            <a:fld id="{4F702E6C-E54F-4ADA-B1BB-3935B4D38A3F}" type="datetimeFigureOut">
              <a:rPr lang="en-US" smtClean="0">
                <a:solidFill>
                  <a:srgbClr val="FFFFFF"/>
                </a:solidFill>
                <a:latin typeface="Arial Narrow"/>
              </a:rPr>
              <a:pPr/>
              <a:t>6/16/26</a:t>
            </a:fld>
            <a:endParaRPr lang="en-US" dirty="0">
              <a:solidFill>
                <a:srgbClr val="FFFFFF"/>
              </a:solidFill>
              <a:latin typeface="Arial Narrow"/>
            </a:endParaRPr>
          </a:p>
        </p:txBody>
      </p:sp>
      <p:sp>
        <p:nvSpPr>
          <p:cNvPr id="6" name="Footer Placeholder 5"/>
          <p:cNvSpPr>
            <a:spLocks noGrp="1"/>
          </p:cNvSpPr>
          <p:nvPr>
            <p:ph type="ftr" sz="quarter" idx="11"/>
          </p:nvPr>
        </p:nvSpPr>
        <p:spPr/>
        <p:txBody>
          <a:bodyPr/>
          <a:lstStyle/>
          <a:p>
            <a:endParaRPr lang="en-US" dirty="0">
              <a:solidFill>
                <a:srgbClr val="FFFFFF"/>
              </a:solidFill>
              <a:latin typeface="Arial Narrow"/>
            </a:endParaRPr>
          </a:p>
        </p:txBody>
      </p:sp>
      <p:sp>
        <p:nvSpPr>
          <p:cNvPr id="7" name="Slide Number Placeholder 6"/>
          <p:cNvSpPr>
            <a:spLocks noGrp="1"/>
          </p:cNvSpPr>
          <p:nvPr>
            <p:ph type="sldNum" sz="quarter" idx="12"/>
          </p:nvPr>
        </p:nvSpPr>
        <p:spPr/>
        <p:txBody>
          <a:bodyPr/>
          <a:lstStyle/>
          <a:p>
            <a:fld id="{C5F3F7F1-2F37-47F2-BA62-FAA355CF0C4B}" type="slidenum">
              <a:rPr lang="en-US" smtClean="0">
                <a:solidFill>
                  <a:srgbClr val="FFFFFF"/>
                </a:solidFill>
                <a:latin typeface="Arial Narrow"/>
              </a:rPr>
              <a:pPr/>
              <a:t>‹#›</a:t>
            </a:fld>
            <a:endParaRPr lang="en-US" dirty="0">
              <a:solidFill>
                <a:srgbClr val="FFFFFF"/>
              </a:solidFill>
              <a:latin typeface="Arial Narrow"/>
            </a:endParaRPr>
          </a:p>
        </p:txBody>
      </p:sp>
    </p:spTree>
    <p:extLst>
      <p:ext uri="{BB962C8B-B14F-4D97-AF65-F5344CB8AC3E}">
        <p14:creationId xmlns:p14="http://schemas.microsoft.com/office/powerpoint/2010/main" val="1649883784"/>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a:xfrm>
            <a:off x="609600" y="274638"/>
            <a:ext cx="7924800" cy="11430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02E6C-E54F-4ADA-B1BB-3935B4D38A3F}" type="datetimeFigureOut">
              <a:rPr lang="en-US" smtClean="0">
                <a:solidFill>
                  <a:srgbClr val="FFFFFF"/>
                </a:solidFill>
                <a:latin typeface="Arial Narrow"/>
              </a:rPr>
              <a:pPr/>
              <a:t>6/16/26</a:t>
            </a:fld>
            <a:endParaRPr lang="en-US" dirty="0">
              <a:solidFill>
                <a:srgbClr val="FFFFFF"/>
              </a:solidFill>
              <a:latin typeface="Arial Narrow"/>
            </a:endParaRPr>
          </a:p>
        </p:txBody>
      </p:sp>
      <p:sp>
        <p:nvSpPr>
          <p:cNvPr id="8" name="Footer Placeholder 7"/>
          <p:cNvSpPr>
            <a:spLocks noGrp="1"/>
          </p:cNvSpPr>
          <p:nvPr>
            <p:ph type="ftr" sz="quarter" idx="11"/>
          </p:nvPr>
        </p:nvSpPr>
        <p:spPr/>
        <p:txBody>
          <a:bodyPr/>
          <a:lstStyle/>
          <a:p>
            <a:endParaRPr lang="en-US" dirty="0">
              <a:solidFill>
                <a:srgbClr val="FFFFFF"/>
              </a:solidFill>
              <a:latin typeface="Arial Narrow"/>
            </a:endParaRPr>
          </a:p>
        </p:txBody>
      </p:sp>
      <p:sp>
        <p:nvSpPr>
          <p:cNvPr id="9" name="Slide Number Placeholder 8"/>
          <p:cNvSpPr>
            <a:spLocks noGrp="1"/>
          </p:cNvSpPr>
          <p:nvPr>
            <p:ph type="sldNum" sz="quarter" idx="12"/>
          </p:nvPr>
        </p:nvSpPr>
        <p:spPr/>
        <p:txBody>
          <a:bodyPr/>
          <a:lstStyle/>
          <a:p>
            <a:fld id="{C5F3F7F1-2F37-47F2-BA62-FAA355CF0C4B}" type="slidenum">
              <a:rPr lang="en-US" smtClean="0">
                <a:solidFill>
                  <a:srgbClr val="FFFFFF"/>
                </a:solidFill>
                <a:latin typeface="Arial Narrow"/>
              </a:rPr>
              <a:pPr/>
              <a:t>‹#›</a:t>
            </a:fld>
            <a:endParaRPr lang="en-US" dirty="0">
              <a:solidFill>
                <a:srgbClr val="FFFFFF"/>
              </a:solidFill>
              <a:latin typeface="Arial Narrow"/>
            </a:endParaRPr>
          </a:p>
        </p:txBody>
      </p:sp>
    </p:spTree>
    <p:extLst>
      <p:ext uri="{BB962C8B-B14F-4D97-AF65-F5344CB8AC3E}">
        <p14:creationId xmlns:p14="http://schemas.microsoft.com/office/powerpoint/2010/main" val="1804423344"/>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F702E6C-E54F-4ADA-B1BB-3935B4D38A3F}" type="datetimeFigureOut">
              <a:rPr lang="en-US" smtClean="0">
                <a:solidFill>
                  <a:srgbClr val="FFFFFF"/>
                </a:solidFill>
                <a:latin typeface="Arial Narrow"/>
              </a:rPr>
              <a:pPr/>
              <a:t>6/16/26</a:t>
            </a:fld>
            <a:endParaRPr lang="en-US" dirty="0">
              <a:solidFill>
                <a:srgbClr val="FFFFFF"/>
              </a:solidFill>
              <a:latin typeface="Arial Narrow"/>
            </a:endParaRPr>
          </a:p>
        </p:txBody>
      </p:sp>
      <p:sp>
        <p:nvSpPr>
          <p:cNvPr id="4" name="Footer Placeholder 3"/>
          <p:cNvSpPr>
            <a:spLocks noGrp="1"/>
          </p:cNvSpPr>
          <p:nvPr>
            <p:ph type="ftr" sz="quarter" idx="11"/>
          </p:nvPr>
        </p:nvSpPr>
        <p:spPr/>
        <p:txBody>
          <a:bodyPr/>
          <a:lstStyle/>
          <a:p>
            <a:endParaRPr lang="en-US" dirty="0">
              <a:solidFill>
                <a:srgbClr val="FFFFFF"/>
              </a:solidFill>
              <a:latin typeface="Arial Narrow"/>
            </a:endParaRPr>
          </a:p>
        </p:txBody>
      </p:sp>
      <p:sp>
        <p:nvSpPr>
          <p:cNvPr id="5" name="Slide Number Placeholder 4"/>
          <p:cNvSpPr>
            <a:spLocks noGrp="1"/>
          </p:cNvSpPr>
          <p:nvPr>
            <p:ph type="sldNum" sz="quarter" idx="12"/>
          </p:nvPr>
        </p:nvSpPr>
        <p:spPr/>
        <p:txBody>
          <a:bodyPr/>
          <a:lstStyle/>
          <a:p>
            <a:fld id="{C5F3F7F1-2F37-47F2-BA62-FAA355CF0C4B}" type="slidenum">
              <a:rPr lang="en-US" smtClean="0">
                <a:solidFill>
                  <a:srgbClr val="FFFFFF"/>
                </a:solidFill>
                <a:latin typeface="Arial Narrow"/>
              </a:rPr>
              <a:pPr/>
              <a:t>‹#›</a:t>
            </a:fld>
            <a:endParaRPr lang="en-US" dirty="0">
              <a:solidFill>
                <a:srgbClr val="FFFFFF"/>
              </a:solidFill>
              <a:latin typeface="Arial Narrow"/>
            </a:endParaRPr>
          </a:p>
        </p:txBody>
      </p:sp>
    </p:spTree>
    <p:extLst>
      <p:ext uri="{BB962C8B-B14F-4D97-AF65-F5344CB8AC3E}">
        <p14:creationId xmlns:p14="http://schemas.microsoft.com/office/powerpoint/2010/main" val="2446179049"/>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702E6C-E54F-4ADA-B1BB-3935B4D38A3F}" type="datetimeFigureOut">
              <a:rPr lang="en-US" smtClean="0">
                <a:solidFill>
                  <a:srgbClr val="FFFFFF"/>
                </a:solidFill>
                <a:latin typeface="Arial Narrow"/>
              </a:rPr>
              <a:pPr/>
              <a:t>6/16/26</a:t>
            </a:fld>
            <a:endParaRPr lang="en-US" dirty="0">
              <a:solidFill>
                <a:srgbClr val="FFFFFF"/>
              </a:solidFill>
              <a:latin typeface="Arial Narrow"/>
            </a:endParaRPr>
          </a:p>
        </p:txBody>
      </p:sp>
      <p:sp>
        <p:nvSpPr>
          <p:cNvPr id="3" name="Footer Placeholder 2"/>
          <p:cNvSpPr>
            <a:spLocks noGrp="1"/>
          </p:cNvSpPr>
          <p:nvPr>
            <p:ph type="ftr" sz="quarter" idx="11"/>
          </p:nvPr>
        </p:nvSpPr>
        <p:spPr/>
        <p:txBody>
          <a:bodyPr/>
          <a:lstStyle/>
          <a:p>
            <a:endParaRPr lang="en-US" dirty="0">
              <a:solidFill>
                <a:srgbClr val="FFFFFF"/>
              </a:solidFill>
              <a:latin typeface="Arial Narrow"/>
            </a:endParaRPr>
          </a:p>
        </p:txBody>
      </p:sp>
      <p:sp>
        <p:nvSpPr>
          <p:cNvPr id="4" name="Slide Number Placeholder 3"/>
          <p:cNvSpPr>
            <a:spLocks noGrp="1"/>
          </p:cNvSpPr>
          <p:nvPr>
            <p:ph type="sldNum" sz="quarter" idx="12"/>
          </p:nvPr>
        </p:nvSpPr>
        <p:spPr/>
        <p:txBody>
          <a:bodyPr/>
          <a:lstStyle/>
          <a:p>
            <a:fld id="{C5F3F7F1-2F37-47F2-BA62-FAA355CF0C4B}" type="slidenum">
              <a:rPr lang="en-US" smtClean="0">
                <a:solidFill>
                  <a:srgbClr val="FFFFFF"/>
                </a:solidFill>
                <a:latin typeface="Arial Narrow"/>
              </a:rPr>
              <a:pPr/>
              <a:t>‹#›</a:t>
            </a:fld>
            <a:endParaRPr lang="en-US" dirty="0">
              <a:solidFill>
                <a:srgbClr val="FFFFFF"/>
              </a:solidFill>
              <a:latin typeface="Arial Narrow"/>
            </a:endParaRPr>
          </a:p>
        </p:txBody>
      </p:sp>
    </p:spTree>
    <p:extLst>
      <p:ext uri="{BB962C8B-B14F-4D97-AF65-F5344CB8AC3E}">
        <p14:creationId xmlns:p14="http://schemas.microsoft.com/office/powerpoint/2010/main" val="1200282790"/>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702E6C-E54F-4ADA-B1BB-3935B4D38A3F}" type="datetimeFigureOut">
              <a:rPr lang="en-US" smtClean="0">
                <a:solidFill>
                  <a:srgbClr val="FFFFFF"/>
                </a:solidFill>
                <a:latin typeface="Arial Narrow"/>
              </a:rPr>
              <a:pPr/>
              <a:t>6/16/26</a:t>
            </a:fld>
            <a:endParaRPr lang="en-US" dirty="0">
              <a:solidFill>
                <a:srgbClr val="FFFFFF"/>
              </a:solidFill>
              <a:latin typeface="Arial Narrow"/>
            </a:endParaRPr>
          </a:p>
        </p:txBody>
      </p:sp>
      <p:sp>
        <p:nvSpPr>
          <p:cNvPr id="6" name="Footer Placeholder 5"/>
          <p:cNvSpPr>
            <a:spLocks noGrp="1"/>
          </p:cNvSpPr>
          <p:nvPr>
            <p:ph type="ftr" sz="quarter" idx="11"/>
          </p:nvPr>
        </p:nvSpPr>
        <p:spPr/>
        <p:txBody>
          <a:bodyPr/>
          <a:lstStyle/>
          <a:p>
            <a:endParaRPr lang="en-US" dirty="0">
              <a:solidFill>
                <a:srgbClr val="FFFFFF"/>
              </a:solidFill>
              <a:latin typeface="Arial Narrow"/>
            </a:endParaRPr>
          </a:p>
        </p:txBody>
      </p:sp>
      <p:sp>
        <p:nvSpPr>
          <p:cNvPr id="7" name="Slide Number Placeholder 6"/>
          <p:cNvSpPr>
            <a:spLocks noGrp="1"/>
          </p:cNvSpPr>
          <p:nvPr>
            <p:ph type="sldNum" sz="quarter" idx="12"/>
          </p:nvPr>
        </p:nvSpPr>
        <p:spPr/>
        <p:txBody>
          <a:bodyPr/>
          <a:lstStyle/>
          <a:p>
            <a:fld id="{C5F3F7F1-2F37-47F2-BA62-FAA355CF0C4B}" type="slidenum">
              <a:rPr lang="en-US" smtClean="0">
                <a:solidFill>
                  <a:srgbClr val="FFFFFF"/>
                </a:solidFill>
                <a:latin typeface="Arial Narrow"/>
              </a:rPr>
              <a:pPr/>
              <a:t>‹#›</a:t>
            </a:fld>
            <a:endParaRPr lang="en-US" dirty="0">
              <a:solidFill>
                <a:srgbClr val="FFFFFF"/>
              </a:solidFill>
              <a:latin typeface="Arial Narrow"/>
            </a:endParaRPr>
          </a:p>
        </p:txBody>
      </p:sp>
    </p:spTree>
    <p:extLst>
      <p:ext uri="{BB962C8B-B14F-4D97-AF65-F5344CB8AC3E}">
        <p14:creationId xmlns:p14="http://schemas.microsoft.com/office/powerpoint/2010/main" val="1811467738"/>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702E6C-E54F-4ADA-B1BB-3935B4D38A3F}" type="datetimeFigureOut">
              <a:rPr lang="en-US" smtClean="0">
                <a:solidFill>
                  <a:srgbClr val="FFFFFF"/>
                </a:solidFill>
                <a:latin typeface="Arial Narrow"/>
              </a:rPr>
              <a:pPr/>
              <a:t>6/16/26</a:t>
            </a:fld>
            <a:endParaRPr lang="en-US" dirty="0">
              <a:solidFill>
                <a:srgbClr val="FFFFFF"/>
              </a:solidFill>
              <a:latin typeface="Arial Narrow"/>
            </a:endParaRPr>
          </a:p>
        </p:txBody>
      </p:sp>
      <p:sp>
        <p:nvSpPr>
          <p:cNvPr id="6" name="Footer Placeholder 5"/>
          <p:cNvSpPr>
            <a:spLocks noGrp="1"/>
          </p:cNvSpPr>
          <p:nvPr>
            <p:ph type="ftr" sz="quarter" idx="11"/>
          </p:nvPr>
        </p:nvSpPr>
        <p:spPr/>
        <p:txBody>
          <a:bodyPr/>
          <a:lstStyle/>
          <a:p>
            <a:endParaRPr lang="en-US" dirty="0">
              <a:solidFill>
                <a:srgbClr val="FFFFFF"/>
              </a:solidFill>
              <a:latin typeface="Arial Narrow"/>
            </a:endParaRPr>
          </a:p>
        </p:txBody>
      </p:sp>
      <p:sp>
        <p:nvSpPr>
          <p:cNvPr id="7" name="Slide Number Placeholder 6"/>
          <p:cNvSpPr>
            <a:spLocks noGrp="1"/>
          </p:cNvSpPr>
          <p:nvPr>
            <p:ph type="sldNum" sz="quarter" idx="12"/>
          </p:nvPr>
        </p:nvSpPr>
        <p:spPr/>
        <p:txBody>
          <a:bodyPr/>
          <a:lstStyle/>
          <a:p>
            <a:fld id="{C5F3F7F1-2F37-47F2-BA62-FAA355CF0C4B}" type="slidenum">
              <a:rPr lang="en-US" smtClean="0">
                <a:solidFill>
                  <a:srgbClr val="FFFFFF"/>
                </a:solidFill>
                <a:latin typeface="Arial Narrow"/>
              </a:rPr>
              <a:pPr/>
              <a:t>‹#›</a:t>
            </a:fld>
            <a:endParaRPr lang="en-US" dirty="0">
              <a:solidFill>
                <a:srgbClr val="FFFFFF"/>
              </a:solidFill>
              <a:latin typeface="Arial Narrow"/>
            </a:endParaRPr>
          </a:p>
        </p:txBody>
      </p:sp>
    </p:spTree>
    <p:extLst>
      <p:ext uri="{BB962C8B-B14F-4D97-AF65-F5344CB8AC3E}">
        <p14:creationId xmlns:p14="http://schemas.microsoft.com/office/powerpoint/2010/main" val="308866369"/>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02E6C-E54F-4ADA-B1BB-3935B4D38A3F}" type="datetimeFigureOut">
              <a:rPr lang="en-US" smtClean="0">
                <a:solidFill>
                  <a:srgbClr val="FFFFFF"/>
                </a:solidFill>
                <a:latin typeface="Arial Narrow"/>
              </a:rPr>
              <a:pPr/>
              <a:t>6/16/26</a:t>
            </a:fld>
            <a:endParaRPr lang="en-US" dirty="0">
              <a:solidFill>
                <a:srgbClr val="FFFFFF"/>
              </a:solidFill>
              <a:latin typeface="Arial Narrow"/>
            </a:endParaRPr>
          </a:p>
        </p:txBody>
      </p:sp>
      <p:sp>
        <p:nvSpPr>
          <p:cNvPr id="5" name="Footer Placeholder 4"/>
          <p:cNvSpPr>
            <a:spLocks noGrp="1"/>
          </p:cNvSpPr>
          <p:nvPr>
            <p:ph type="ftr" sz="quarter" idx="11"/>
          </p:nvPr>
        </p:nvSpPr>
        <p:spPr/>
        <p:txBody>
          <a:bodyPr/>
          <a:lstStyle/>
          <a:p>
            <a:endParaRPr lang="en-US" dirty="0">
              <a:solidFill>
                <a:srgbClr val="FFFFFF"/>
              </a:solidFill>
              <a:latin typeface="Arial Narrow"/>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srgbClr val="FFFFFF"/>
                </a:solidFill>
                <a:latin typeface="Arial Narrow"/>
              </a:rPr>
              <a:pPr/>
              <a:t>‹#›</a:t>
            </a:fld>
            <a:endParaRPr lang="en-US" dirty="0">
              <a:solidFill>
                <a:srgbClr val="FFFFFF"/>
              </a:solidFill>
              <a:latin typeface="Arial Narrow"/>
            </a:endParaRPr>
          </a:p>
        </p:txBody>
      </p:sp>
    </p:spTree>
    <p:extLst>
      <p:ext uri="{BB962C8B-B14F-4D97-AF65-F5344CB8AC3E}">
        <p14:creationId xmlns:p14="http://schemas.microsoft.com/office/powerpoint/2010/main" val="28037841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lgn="ctr">
              <a:defRPr/>
            </a:lvl1pPr>
          </a:lstStyle>
          <a:p>
            <a:pPr>
              <a:defRPr/>
            </a:pPr>
            <a:endParaRPr lang="en-GB"/>
          </a:p>
        </p:txBody>
      </p:sp>
      <p:sp>
        <p:nvSpPr>
          <p:cNvPr id="3" name="Rectangle 5"/>
          <p:cNvSpPr>
            <a:spLocks noGrp="1" noChangeArrowheads="1"/>
          </p:cNvSpPr>
          <p:nvPr>
            <p:ph type="ftr" sz="quarter" idx="11"/>
          </p:nvPr>
        </p:nvSpPr>
        <p:spPr/>
        <p:txBody>
          <a:bodyPr/>
          <a:lstStyle>
            <a:lvl1pPr>
              <a:defRPr/>
            </a:lvl1pPr>
          </a:lstStyle>
          <a:p>
            <a:pPr>
              <a:defRPr/>
            </a:pPr>
            <a:endParaRPr lang="en-GB"/>
          </a:p>
        </p:txBody>
      </p:sp>
      <p:sp>
        <p:nvSpPr>
          <p:cNvPr id="4" name="Rectangle 6"/>
          <p:cNvSpPr>
            <a:spLocks noGrp="1" noChangeArrowheads="1"/>
          </p:cNvSpPr>
          <p:nvPr>
            <p:ph type="sldNum" sz="quarter" idx="12"/>
          </p:nvPr>
        </p:nvSpPr>
        <p:spPr/>
        <p:txBody>
          <a:bodyPr/>
          <a:lstStyle>
            <a:lvl1pPr>
              <a:defRPr/>
            </a:lvl1pPr>
          </a:lstStyle>
          <a:p>
            <a:pPr>
              <a:defRPr/>
            </a:pPr>
            <a:fld id="{E8385102-CCE0-3947-9D9A-614661443D29}" type="slidenum">
              <a:rPr lang="en-GB"/>
              <a:pPr>
                <a:defRPr/>
              </a:pPr>
              <a:t>‹#›</a:t>
            </a:fld>
            <a:endParaRPr lang="en-GB"/>
          </a:p>
        </p:txBody>
      </p:sp>
    </p:spTree>
    <p:extLst>
      <p:ext uri="{BB962C8B-B14F-4D97-AF65-F5344CB8AC3E}">
        <p14:creationId xmlns:p14="http://schemas.microsoft.com/office/powerpoint/2010/main" val="3832769082"/>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02E6C-E54F-4ADA-B1BB-3935B4D38A3F}" type="datetimeFigureOut">
              <a:rPr lang="en-US" smtClean="0">
                <a:solidFill>
                  <a:srgbClr val="FFFFFF"/>
                </a:solidFill>
                <a:latin typeface="Arial Narrow"/>
              </a:rPr>
              <a:pPr/>
              <a:t>6/16/26</a:t>
            </a:fld>
            <a:endParaRPr lang="en-US" dirty="0">
              <a:solidFill>
                <a:srgbClr val="FFFFFF"/>
              </a:solidFill>
              <a:latin typeface="Arial Narrow"/>
            </a:endParaRPr>
          </a:p>
        </p:txBody>
      </p:sp>
      <p:sp>
        <p:nvSpPr>
          <p:cNvPr id="5" name="Footer Placeholder 4"/>
          <p:cNvSpPr>
            <a:spLocks noGrp="1"/>
          </p:cNvSpPr>
          <p:nvPr>
            <p:ph type="ftr" sz="quarter" idx="11"/>
          </p:nvPr>
        </p:nvSpPr>
        <p:spPr/>
        <p:txBody>
          <a:bodyPr/>
          <a:lstStyle/>
          <a:p>
            <a:endParaRPr lang="en-US" dirty="0">
              <a:solidFill>
                <a:srgbClr val="FFFFFF"/>
              </a:solidFill>
              <a:latin typeface="Arial Narrow"/>
            </a:endParaRPr>
          </a:p>
        </p:txBody>
      </p:sp>
      <p:sp>
        <p:nvSpPr>
          <p:cNvPr id="6" name="Slide Number Placeholder 5"/>
          <p:cNvSpPr>
            <a:spLocks noGrp="1"/>
          </p:cNvSpPr>
          <p:nvPr>
            <p:ph type="sldNum" sz="quarter" idx="12"/>
          </p:nvPr>
        </p:nvSpPr>
        <p:spPr/>
        <p:txBody>
          <a:bodyPr/>
          <a:lstStyle/>
          <a:p>
            <a:fld id="{C5F3F7F1-2F37-47F2-BA62-FAA355CF0C4B}" type="slidenum">
              <a:rPr lang="en-US" smtClean="0">
                <a:solidFill>
                  <a:srgbClr val="FFFFFF"/>
                </a:solidFill>
                <a:latin typeface="Arial Narrow"/>
              </a:rPr>
              <a:pPr/>
              <a:t>‹#›</a:t>
            </a:fld>
            <a:endParaRPr lang="en-US" dirty="0">
              <a:solidFill>
                <a:srgbClr val="FFFFFF"/>
              </a:solidFill>
              <a:latin typeface="Arial Narrow"/>
            </a:endParaRPr>
          </a:p>
        </p:txBody>
      </p:sp>
    </p:spTree>
    <p:extLst>
      <p:ext uri="{BB962C8B-B14F-4D97-AF65-F5344CB8AC3E}">
        <p14:creationId xmlns:p14="http://schemas.microsoft.com/office/powerpoint/2010/main" val="3976744856"/>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1"/>
            <a:ext cx="7772400" cy="1470025"/>
          </a:xfrm>
        </p:spPr>
        <p:txBody>
          <a:bodyPr/>
          <a:lstStyle>
            <a:lvl1pPr>
              <a:defRPr b="1" i="0">
                <a:latin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b="1" i="0">
                <a:latin typeface="Arial" panose="020B0604020202020204" pitchFamily="34" charset="0"/>
              </a:defRPr>
            </a:lvl1pPr>
            <a:lvl2pPr marL="456686" indent="0" algn="ctr">
              <a:buNone/>
              <a:defRPr/>
            </a:lvl2pPr>
            <a:lvl3pPr marL="913370" indent="0" algn="ctr">
              <a:buNone/>
              <a:defRPr/>
            </a:lvl3pPr>
            <a:lvl4pPr marL="1370051" indent="0" algn="ctr">
              <a:buNone/>
              <a:defRPr/>
            </a:lvl4pPr>
            <a:lvl5pPr marL="1826739" indent="0" algn="ctr">
              <a:buNone/>
              <a:defRPr/>
            </a:lvl5pPr>
            <a:lvl6pPr marL="2283420" indent="0" algn="ctr">
              <a:buNone/>
              <a:defRPr/>
            </a:lvl6pPr>
            <a:lvl7pPr marL="2740100" indent="0" algn="ctr">
              <a:buNone/>
              <a:defRPr/>
            </a:lvl7pPr>
            <a:lvl8pPr marL="3196784" indent="0" algn="ctr">
              <a:buNone/>
              <a:defRPr/>
            </a:lvl8pPr>
            <a:lvl9pPr marL="3653466" indent="0" algn="ctr">
              <a:buNone/>
              <a:defRPr/>
            </a:lvl9pPr>
          </a:lstStyle>
          <a:p>
            <a:r>
              <a:rPr lang="en-US" dirty="0"/>
              <a:t>Click to edit Master subtitle style</a:t>
            </a:r>
          </a:p>
        </p:txBody>
      </p:sp>
      <p:sp>
        <p:nvSpPr>
          <p:cNvPr id="4" name="Rectangle 4"/>
          <p:cNvSpPr>
            <a:spLocks noGrp="1" noChangeArrowheads="1"/>
          </p:cNvSpPr>
          <p:nvPr>
            <p:ph type="dt" sz="half" idx="10"/>
          </p:nvPr>
        </p:nvSpPr>
        <p:spPr>
          <a:xfrm>
            <a:off x="685800" y="6248400"/>
            <a:ext cx="1905000" cy="457200"/>
          </a:xfrm>
          <a:prstGeom prst="rect">
            <a:avLst/>
          </a:prstGeom>
        </p:spPr>
        <p:txBody>
          <a:bodyPr lIns="91334" tIns="45667" rIns="91334" bIns="45667"/>
          <a:lstStyle>
            <a:lvl1pPr eaLnBrk="0" hangingPunct="0">
              <a:defRPr sz="2400" b="1" i="0">
                <a:solidFill>
                  <a:srgbClr val="000000"/>
                </a:solidFill>
                <a:latin typeface="Arial" panose="020B0604020202020204" pitchFamily="34" charset="0"/>
                <a:ea typeface="ＭＳ Ｐゴシック" charset="-128"/>
                <a:cs typeface="ＭＳ Ｐゴシック" charset="-128"/>
              </a:defRPr>
            </a:lvl1pPr>
          </a:lstStyle>
          <a:p>
            <a:pPr algn="l">
              <a:defRPr/>
            </a:pPr>
            <a:endParaRPr lang="en-US" dirty="0"/>
          </a:p>
        </p:txBody>
      </p:sp>
      <p:sp>
        <p:nvSpPr>
          <p:cNvPr id="5" name="Rectangle 5"/>
          <p:cNvSpPr>
            <a:spLocks noGrp="1" noChangeArrowheads="1"/>
          </p:cNvSpPr>
          <p:nvPr>
            <p:ph type="ftr" sz="quarter" idx="11"/>
          </p:nvPr>
        </p:nvSpPr>
        <p:spPr>
          <a:xfrm>
            <a:off x="3124200" y="6248400"/>
            <a:ext cx="2895600" cy="457200"/>
          </a:xfrm>
          <a:prstGeom prst="rect">
            <a:avLst/>
          </a:prstGeom>
        </p:spPr>
        <p:txBody>
          <a:bodyPr lIns="91334" tIns="45667" rIns="91334" bIns="45667"/>
          <a:lstStyle>
            <a:lvl1pPr eaLnBrk="0" hangingPunct="0">
              <a:defRPr sz="2400" b="1" i="0">
                <a:solidFill>
                  <a:srgbClr val="000000"/>
                </a:solidFill>
                <a:latin typeface="Arial" panose="020B0604020202020204" pitchFamily="34" charset="0"/>
                <a:ea typeface="ＭＳ Ｐゴシック" charset="-128"/>
                <a:cs typeface="ＭＳ Ｐゴシック" charset="-128"/>
              </a:defRPr>
            </a:lvl1pPr>
          </a:lstStyle>
          <a:p>
            <a:pPr algn="l">
              <a:defRPr/>
            </a:pPr>
            <a:endParaRPr lang="en-US" dirty="0"/>
          </a:p>
        </p:txBody>
      </p:sp>
      <p:sp>
        <p:nvSpPr>
          <p:cNvPr id="6" name="Rectangle 6"/>
          <p:cNvSpPr>
            <a:spLocks noGrp="1" noChangeArrowheads="1"/>
          </p:cNvSpPr>
          <p:nvPr>
            <p:ph type="sldNum" sz="quarter" idx="12"/>
          </p:nvPr>
        </p:nvSpPr>
        <p:spPr>
          <a:xfrm>
            <a:off x="6553200" y="6248400"/>
            <a:ext cx="1905000" cy="457200"/>
          </a:xfrm>
          <a:prstGeom prst="rect">
            <a:avLst/>
          </a:prstGeom>
        </p:spPr>
        <p:txBody>
          <a:bodyPr vert="horz" wrap="square" lIns="91334" tIns="45667" rIns="91334" bIns="45667" numCol="1" anchor="t" anchorCtr="0" compatLnSpc="1">
            <a:prstTxWarp prst="textNoShape">
              <a:avLst/>
            </a:prstTxWarp>
          </a:bodyPr>
          <a:lstStyle>
            <a:lvl1pPr eaLnBrk="0" hangingPunct="0">
              <a:defRPr sz="2400" b="1" i="0">
                <a:solidFill>
                  <a:srgbClr val="000000"/>
                </a:solidFill>
                <a:latin typeface="Arial" panose="020B0604020202020204" pitchFamily="34" charset="0"/>
              </a:defRPr>
            </a:lvl1pPr>
          </a:lstStyle>
          <a:p>
            <a:pPr algn="l"/>
            <a:fld id="{89259E99-F706-9743-9EF0-84719C9D01C5}" type="slidenum">
              <a:rPr lang="en-US" smtClean="0"/>
              <a:pPr algn="l"/>
              <a:t>‹#›</a:t>
            </a:fld>
            <a:endParaRPr lang="en-US" dirty="0"/>
          </a:p>
        </p:txBody>
      </p:sp>
    </p:spTree>
    <p:extLst>
      <p:ext uri="{BB962C8B-B14F-4D97-AF65-F5344CB8AC3E}">
        <p14:creationId xmlns:p14="http://schemas.microsoft.com/office/powerpoint/2010/main" val="21335312"/>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685800" y="6248400"/>
            <a:ext cx="1905000" cy="457200"/>
          </a:xfrm>
          <a:prstGeom prst="rect">
            <a:avLst/>
          </a:prstGeom>
        </p:spPr>
        <p:txBody>
          <a:bodyPr/>
          <a:lstStyle>
            <a:lvl1pPr algn="ctr">
              <a:defRPr/>
            </a:lvl1pPr>
          </a:lstStyle>
          <a:p>
            <a:pPr>
              <a:defRPr/>
            </a:pPr>
            <a:endParaRPr lang="en-US"/>
          </a:p>
        </p:txBody>
      </p:sp>
      <p:sp>
        <p:nvSpPr>
          <p:cNvPr id="3" name="Rectangle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US"/>
          </a:p>
        </p:txBody>
      </p:sp>
      <p:sp>
        <p:nvSpPr>
          <p:cNvPr id="4" name="Rectangle 6"/>
          <p:cNvSpPr>
            <a:spLocks noGrp="1" noChangeArrowheads="1"/>
          </p:cNvSpPr>
          <p:nvPr>
            <p:ph type="sldNum" sz="quarter" idx="12"/>
          </p:nvPr>
        </p:nvSpPr>
        <p:spPr>
          <a:xfrm>
            <a:off x="6553200" y="6248400"/>
            <a:ext cx="1905000" cy="457200"/>
          </a:xfrm>
          <a:prstGeom prst="rect">
            <a:avLst/>
          </a:prstGeom>
        </p:spPr>
        <p:txBody>
          <a:bodyPr/>
          <a:lstStyle>
            <a:lvl1pPr>
              <a:defRPr/>
            </a:lvl1pPr>
          </a:lstStyle>
          <a:p>
            <a:pPr>
              <a:defRPr/>
            </a:pPr>
            <a:fld id="{8F421922-639B-D94E-850D-61AE0215CE64}" type="slidenum">
              <a:rPr lang="en-US"/>
              <a:pPr>
                <a:defRPr/>
              </a:pPr>
              <a:t>‹#›</a:t>
            </a:fld>
            <a:endParaRPr lang="en-US"/>
          </a:p>
        </p:txBody>
      </p:sp>
    </p:spTree>
    <p:extLst>
      <p:ext uri="{BB962C8B-B14F-4D97-AF65-F5344CB8AC3E}">
        <p14:creationId xmlns:p14="http://schemas.microsoft.com/office/powerpoint/2010/main" val="627823288"/>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latin typeface="Arial" panose="020B0604020202020204" pitchFamily="34" charset="0"/>
                <a:cs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0ED87CB4-A6F5-0740-B5B9-B28E334539BE}" type="slidenum">
              <a:rPr lang="en-US"/>
              <a:pPr>
                <a:defRPr/>
              </a:pPr>
              <a:t>‹#›</a:t>
            </a:fld>
            <a:endParaRPr lang="en-US"/>
          </a:p>
        </p:txBody>
      </p:sp>
    </p:spTree>
    <p:extLst>
      <p:ext uri="{BB962C8B-B14F-4D97-AF65-F5344CB8AC3E}">
        <p14:creationId xmlns:p14="http://schemas.microsoft.com/office/powerpoint/2010/main" val="2917981112"/>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FBC27992-B5C5-A844-93FB-E7FD2ABFB745}" type="slidenum">
              <a:rPr lang="en-US"/>
              <a:pPr>
                <a:defRPr/>
              </a:pPr>
              <a:t>‹#›</a:t>
            </a:fld>
            <a:endParaRPr lang="en-US"/>
          </a:p>
        </p:txBody>
      </p:sp>
    </p:spTree>
    <p:extLst>
      <p:ext uri="{BB962C8B-B14F-4D97-AF65-F5344CB8AC3E}">
        <p14:creationId xmlns:p14="http://schemas.microsoft.com/office/powerpoint/2010/main" val="380574112"/>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1" i="0">
                <a:latin typeface="Arial" panose="020B0604020202020204" pitchFamily="34" charset="0"/>
                <a:cs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2AEAEA5E-BC0A-6C49-840F-70571C3621CD}" type="slidenum">
              <a:rPr lang="en-US"/>
              <a:pPr>
                <a:defRPr/>
              </a:pPr>
              <a:t>‹#›</a:t>
            </a:fld>
            <a:endParaRPr lang="en-US"/>
          </a:p>
        </p:txBody>
      </p:sp>
    </p:spTree>
    <p:extLst>
      <p:ext uri="{BB962C8B-B14F-4D97-AF65-F5344CB8AC3E}">
        <p14:creationId xmlns:p14="http://schemas.microsoft.com/office/powerpoint/2010/main" val="4210131698"/>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981200"/>
            <a:ext cx="3810000" cy="4114800"/>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dt" sz="half" idx="10"/>
          </p:nvPr>
        </p:nvSpPr>
        <p:spPr/>
        <p:txBody>
          <a:bodyPr/>
          <a:lstStyle>
            <a:lvl1pPr algn="ct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DC587DB-0570-9347-A22A-51B9FD2977CE}" type="slidenum">
              <a:rPr lang="en-US"/>
              <a:pPr>
                <a:defRPr/>
              </a:pPr>
              <a:t>‹#›</a:t>
            </a:fld>
            <a:endParaRPr lang="en-US"/>
          </a:p>
        </p:txBody>
      </p:sp>
    </p:spTree>
    <p:extLst>
      <p:ext uri="{BB962C8B-B14F-4D97-AF65-F5344CB8AC3E}">
        <p14:creationId xmlns:p14="http://schemas.microsoft.com/office/powerpoint/2010/main" val="1621321340"/>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Grp="1" noChangeArrowheads="1"/>
          </p:cNvSpPr>
          <p:nvPr>
            <p:ph type="dt" sz="half" idx="10"/>
          </p:nvPr>
        </p:nvSpPr>
        <p:spPr/>
        <p:txBody>
          <a:bodyPr/>
          <a:lstStyle>
            <a:lvl1pPr algn="ctr">
              <a:defRPr/>
            </a:lvl1pPr>
          </a:lstStyle>
          <a:p>
            <a:pPr>
              <a:defRPr/>
            </a:pPr>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vl1pPr>
          </a:lstStyle>
          <a:p>
            <a:pPr>
              <a:defRPr/>
            </a:pPr>
            <a:fld id="{80283C6B-B1EC-F343-8F2A-EEE00D3F743B}" type="slidenum">
              <a:rPr lang="en-US"/>
              <a:pPr>
                <a:defRPr/>
              </a:pPr>
              <a:t>‹#›</a:t>
            </a:fld>
            <a:endParaRPr lang="en-US"/>
          </a:p>
        </p:txBody>
      </p:sp>
    </p:spTree>
    <p:extLst>
      <p:ext uri="{BB962C8B-B14F-4D97-AF65-F5344CB8AC3E}">
        <p14:creationId xmlns:p14="http://schemas.microsoft.com/office/powerpoint/2010/main" val="3694556974"/>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Rectangle 4"/>
          <p:cNvSpPr>
            <a:spLocks noGrp="1" noChangeArrowheads="1"/>
          </p:cNvSpPr>
          <p:nvPr>
            <p:ph type="dt" sz="half" idx="10"/>
          </p:nvPr>
        </p:nvSpPr>
        <p:spPr/>
        <p:txBody>
          <a:bodyPr/>
          <a:lstStyle>
            <a:lvl1pPr algn="ct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5FE8624F-FBE7-CB4C-A1D1-155976309F53}" type="slidenum">
              <a:rPr lang="en-US"/>
              <a:pPr>
                <a:defRPr/>
              </a:pPr>
              <a:t>‹#›</a:t>
            </a:fld>
            <a:endParaRPr lang="en-US"/>
          </a:p>
        </p:txBody>
      </p:sp>
    </p:spTree>
    <p:extLst>
      <p:ext uri="{BB962C8B-B14F-4D97-AF65-F5344CB8AC3E}">
        <p14:creationId xmlns:p14="http://schemas.microsoft.com/office/powerpoint/2010/main" val="2131051809"/>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lgn="ct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8F421922-639B-D94E-850D-61AE0215CE64}" type="slidenum">
              <a:rPr lang="en-US"/>
              <a:pPr>
                <a:defRPr/>
              </a:pPr>
              <a:t>‹#›</a:t>
            </a:fld>
            <a:endParaRPr lang="en-US"/>
          </a:p>
        </p:txBody>
      </p:sp>
    </p:spTree>
    <p:extLst>
      <p:ext uri="{BB962C8B-B14F-4D97-AF65-F5344CB8AC3E}">
        <p14:creationId xmlns:p14="http://schemas.microsoft.com/office/powerpoint/2010/main" val="96856103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lgn="ctr">
              <a:defRPr/>
            </a:lvl1pPr>
          </a:lstStyle>
          <a:p>
            <a:pPr>
              <a:defRPr/>
            </a:pPr>
            <a:endParaRPr lang="en-GB"/>
          </a:p>
        </p:txBody>
      </p:sp>
      <p:sp>
        <p:nvSpPr>
          <p:cNvPr id="3" name="Rectangle 5"/>
          <p:cNvSpPr>
            <a:spLocks noGrp="1" noChangeArrowheads="1"/>
          </p:cNvSpPr>
          <p:nvPr>
            <p:ph type="ftr" sz="quarter" idx="11"/>
          </p:nvPr>
        </p:nvSpPr>
        <p:spPr/>
        <p:txBody>
          <a:bodyPr/>
          <a:lstStyle>
            <a:lvl1pPr>
              <a:defRPr/>
            </a:lvl1pPr>
          </a:lstStyle>
          <a:p>
            <a:pPr>
              <a:defRPr/>
            </a:pPr>
            <a:endParaRPr lang="en-GB"/>
          </a:p>
        </p:txBody>
      </p:sp>
      <p:sp>
        <p:nvSpPr>
          <p:cNvPr id="4" name="Rectangle 6"/>
          <p:cNvSpPr>
            <a:spLocks noGrp="1" noChangeArrowheads="1"/>
          </p:cNvSpPr>
          <p:nvPr>
            <p:ph type="sldNum" sz="quarter" idx="12"/>
          </p:nvPr>
        </p:nvSpPr>
        <p:spPr/>
        <p:txBody>
          <a:bodyPr/>
          <a:lstStyle>
            <a:lvl1pPr>
              <a:defRPr/>
            </a:lvl1pPr>
          </a:lstStyle>
          <a:p>
            <a:pPr>
              <a:defRPr/>
            </a:pPr>
            <a:fld id="{4E9CD73F-538D-1D42-90DF-EE17D3D1EC75}" type="slidenum">
              <a:rPr lang="en-GB"/>
              <a:pPr>
                <a:defRPr/>
              </a:pPr>
              <a:t>‹#›</a:t>
            </a:fld>
            <a:endParaRPr lang="en-GB"/>
          </a:p>
        </p:txBody>
      </p:sp>
    </p:spTree>
    <p:extLst>
      <p:ext uri="{BB962C8B-B14F-4D97-AF65-F5344CB8AC3E}">
        <p14:creationId xmlns:p14="http://schemas.microsoft.com/office/powerpoint/2010/main" val="3915004240"/>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b="1" i="0">
                <a:latin typeface="Arial" panose="020B0604020202020204" pitchFamily="34" charset="0"/>
                <a:cs typeface="Arial" panose="020B0604020202020204" pitchFamily="34" charset="0"/>
              </a:defRPr>
            </a:lvl1pPr>
            <a:lvl2pPr>
              <a:defRPr sz="2800" b="1" i="0">
                <a:latin typeface="Arial" panose="020B0604020202020204" pitchFamily="34" charset="0"/>
                <a:cs typeface="Arial" panose="020B0604020202020204" pitchFamily="34" charset="0"/>
              </a:defRPr>
            </a:lvl2pPr>
            <a:lvl3pPr>
              <a:defRPr sz="2400" b="1" i="0">
                <a:latin typeface="Arial" panose="020B0604020202020204" pitchFamily="34" charset="0"/>
                <a:cs typeface="Arial" panose="020B0604020202020204" pitchFamily="34" charset="0"/>
              </a:defRPr>
            </a:lvl3pPr>
            <a:lvl4pPr>
              <a:defRPr sz="2000" b="1" i="0">
                <a:latin typeface="Arial" panose="020B0604020202020204" pitchFamily="34" charset="0"/>
                <a:cs typeface="Arial" panose="020B0604020202020204" pitchFamily="34" charset="0"/>
              </a:defRPr>
            </a:lvl4pPr>
            <a:lvl5pPr>
              <a:defRPr sz="2000" b="1" i="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p:txBody>
          <a:bodyPr/>
          <a:lstStyle>
            <a:lvl1pPr algn="ct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2C636029-28F8-C74C-BC4F-B27B77B54025}" type="slidenum">
              <a:rPr lang="en-US"/>
              <a:pPr>
                <a:defRPr/>
              </a:pPr>
              <a:t>‹#›</a:t>
            </a:fld>
            <a:endParaRPr lang="en-US"/>
          </a:p>
        </p:txBody>
      </p:sp>
    </p:spTree>
    <p:extLst>
      <p:ext uri="{BB962C8B-B14F-4D97-AF65-F5344CB8AC3E}">
        <p14:creationId xmlns:p14="http://schemas.microsoft.com/office/powerpoint/2010/main" val="3872626053"/>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p:txBody>
          <a:bodyPr/>
          <a:lstStyle>
            <a:lvl1pPr algn="ct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88D8F855-A994-7F47-89C6-145F3C0CDBEB}" type="slidenum">
              <a:rPr lang="en-US"/>
              <a:pPr>
                <a:defRPr/>
              </a:pPr>
              <a:t>‹#›</a:t>
            </a:fld>
            <a:endParaRPr lang="en-US"/>
          </a:p>
        </p:txBody>
      </p:sp>
    </p:spTree>
    <p:extLst>
      <p:ext uri="{BB962C8B-B14F-4D97-AF65-F5344CB8AC3E}">
        <p14:creationId xmlns:p14="http://schemas.microsoft.com/office/powerpoint/2010/main" val="74351192"/>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9C9D741A-F786-5548-9EBD-86A2A7B0A3C7}" type="slidenum">
              <a:rPr lang="en-US"/>
              <a:pPr>
                <a:defRPr/>
              </a:pPr>
              <a:t>‹#›</a:t>
            </a:fld>
            <a:endParaRPr lang="en-US"/>
          </a:p>
        </p:txBody>
      </p:sp>
    </p:spTree>
    <p:extLst>
      <p:ext uri="{BB962C8B-B14F-4D97-AF65-F5344CB8AC3E}">
        <p14:creationId xmlns:p14="http://schemas.microsoft.com/office/powerpoint/2010/main" val="1681451931"/>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0D56EDB-A00C-A541-A783-1B1F87027E28}" type="slidenum">
              <a:rPr lang="en-US"/>
              <a:pPr>
                <a:defRPr/>
              </a:pPr>
              <a:t>‹#›</a:t>
            </a:fld>
            <a:endParaRPr lang="en-US"/>
          </a:p>
        </p:txBody>
      </p:sp>
    </p:spTree>
    <p:extLst>
      <p:ext uri="{BB962C8B-B14F-4D97-AF65-F5344CB8AC3E}">
        <p14:creationId xmlns:p14="http://schemas.microsoft.com/office/powerpoint/2010/main" val="2946885729"/>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609600"/>
            <a:ext cx="77724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quarter" idx="1"/>
          </p:nvPr>
        </p:nvSpPr>
        <p:spPr>
          <a:xfrm>
            <a:off x="685800" y="1981200"/>
            <a:ext cx="3810000" cy="19812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quarter" idx="2"/>
          </p:nvPr>
        </p:nvSpPr>
        <p:spPr>
          <a:xfrm>
            <a:off x="4648200" y="1981200"/>
            <a:ext cx="3810000" cy="19812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3"/>
          </p:nvPr>
        </p:nvSpPr>
        <p:spPr>
          <a:xfrm>
            <a:off x="685800" y="4114800"/>
            <a:ext cx="3810000" cy="19812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4"/>
          </p:nvPr>
        </p:nvSpPr>
        <p:spPr>
          <a:xfrm>
            <a:off x="4648200" y="4114800"/>
            <a:ext cx="3810000" cy="19812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Grp="1" noChangeArrowheads="1"/>
          </p:cNvSpPr>
          <p:nvPr>
            <p:ph type="dt" sz="half" idx="10"/>
          </p:nvPr>
        </p:nvSpPr>
        <p:spPr/>
        <p:txBody>
          <a:bodyPr/>
          <a:lstStyle>
            <a:lvl1pPr algn="ctr">
              <a:defRPr/>
            </a:lvl1pPr>
          </a:lstStyle>
          <a:p>
            <a:pPr>
              <a:defRPr/>
            </a:pPr>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vl1pPr>
          </a:lstStyle>
          <a:p>
            <a:pPr>
              <a:defRPr/>
            </a:pPr>
            <a:fld id="{94C04B50-37E3-C44F-8A3C-E0EECB2AD8EF}" type="slidenum">
              <a:rPr lang="en-US"/>
              <a:pPr>
                <a:defRPr/>
              </a:pPr>
              <a:t>‹#›</a:t>
            </a:fld>
            <a:endParaRPr lang="en-US"/>
          </a:p>
        </p:txBody>
      </p:sp>
    </p:spTree>
    <p:extLst>
      <p:ext uri="{BB962C8B-B14F-4D97-AF65-F5344CB8AC3E}">
        <p14:creationId xmlns:p14="http://schemas.microsoft.com/office/powerpoint/2010/main" val="4205507980"/>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quarter" idx="2"/>
          </p:nvPr>
        </p:nvSpPr>
        <p:spPr>
          <a:xfrm>
            <a:off x="4648200" y="1981200"/>
            <a:ext cx="3810000" cy="19812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3"/>
          </p:nvPr>
        </p:nvSpPr>
        <p:spPr>
          <a:xfrm>
            <a:off x="4648200" y="4114800"/>
            <a:ext cx="3810000" cy="19812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4"/>
          <p:cNvSpPr>
            <a:spLocks noGrp="1" noChangeArrowheads="1"/>
          </p:cNvSpPr>
          <p:nvPr>
            <p:ph type="dt" sz="half" idx="10"/>
          </p:nvPr>
        </p:nvSpPr>
        <p:spPr/>
        <p:txBody>
          <a:bodyPr/>
          <a:lstStyle>
            <a:lvl1pPr algn="ctr">
              <a:defRPr/>
            </a:lvl1pPr>
          </a:lstStyle>
          <a:p>
            <a:pPr>
              <a:defRPr/>
            </a:pPr>
            <a:endParaRPr lang="en-US"/>
          </a:p>
        </p:txBody>
      </p:sp>
      <p:sp>
        <p:nvSpPr>
          <p:cNvPr id="7" name="Rectangle 5"/>
          <p:cNvSpPr>
            <a:spLocks noGrp="1" noChangeArrowheads="1"/>
          </p:cNvSpPr>
          <p:nvPr>
            <p:ph type="ftr" sz="quarter" idx="11"/>
          </p:nvPr>
        </p:nvSpPr>
        <p:spPr/>
        <p:txBody>
          <a:bodyPr/>
          <a:lstStyle>
            <a:lvl1pPr>
              <a:defRPr/>
            </a:lvl1pPr>
          </a:lstStyle>
          <a:p>
            <a:pPr>
              <a:defRPr/>
            </a:pPr>
            <a:endParaRPr lang="en-US"/>
          </a:p>
        </p:txBody>
      </p:sp>
      <p:sp>
        <p:nvSpPr>
          <p:cNvPr id="8" name="Rectangle 6"/>
          <p:cNvSpPr>
            <a:spLocks noGrp="1" noChangeArrowheads="1"/>
          </p:cNvSpPr>
          <p:nvPr>
            <p:ph type="sldNum" sz="quarter" idx="12"/>
          </p:nvPr>
        </p:nvSpPr>
        <p:spPr/>
        <p:txBody>
          <a:bodyPr/>
          <a:lstStyle>
            <a:lvl1pPr>
              <a:defRPr/>
            </a:lvl1pPr>
          </a:lstStyle>
          <a:p>
            <a:pPr>
              <a:defRPr/>
            </a:pPr>
            <a:fld id="{BFC77593-07CE-C543-8177-94D0EF123715}" type="slidenum">
              <a:rPr lang="en-US"/>
              <a:pPr>
                <a:defRPr/>
              </a:pPr>
              <a:t>‹#›</a:t>
            </a:fld>
            <a:endParaRPr lang="en-US"/>
          </a:p>
        </p:txBody>
      </p:sp>
    </p:spTree>
    <p:extLst>
      <p:ext uri="{BB962C8B-B14F-4D97-AF65-F5344CB8AC3E}">
        <p14:creationId xmlns:p14="http://schemas.microsoft.com/office/powerpoint/2010/main" val="3019114878"/>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i="0">
                <a:latin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latin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r>
              <a:rPr lang="en-US"/>
              <a:t>Source</a:t>
            </a:r>
            <a:endParaRPr lang="en-US" sz="1400"/>
          </a:p>
        </p:txBody>
      </p:sp>
    </p:spTree>
    <p:extLst>
      <p:ext uri="{BB962C8B-B14F-4D97-AF65-F5344CB8AC3E}">
        <p14:creationId xmlns:p14="http://schemas.microsoft.com/office/powerpoint/2010/main" val="2713240540"/>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r>
              <a:rPr lang="en-US"/>
              <a:t>Source</a:t>
            </a:r>
            <a:endParaRPr lang="en-US" sz="1400"/>
          </a:p>
        </p:txBody>
      </p:sp>
    </p:spTree>
    <p:extLst>
      <p:ext uri="{BB962C8B-B14F-4D97-AF65-F5344CB8AC3E}">
        <p14:creationId xmlns:p14="http://schemas.microsoft.com/office/powerpoint/2010/main" val="2272686487"/>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1" i="0">
                <a:latin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r>
              <a:rPr lang="en-US"/>
              <a:t>Source</a:t>
            </a:r>
            <a:endParaRPr lang="en-US" sz="1400"/>
          </a:p>
        </p:txBody>
      </p:sp>
    </p:spTree>
    <p:extLst>
      <p:ext uri="{BB962C8B-B14F-4D97-AF65-F5344CB8AC3E}">
        <p14:creationId xmlns:p14="http://schemas.microsoft.com/office/powerpoint/2010/main" val="294938558"/>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b="1" i="0">
                <a:latin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981200"/>
            <a:ext cx="3810000" cy="4114800"/>
          </a:xfrm>
        </p:spPr>
        <p:txBody>
          <a:bodyPr/>
          <a:lstStyle>
            <a:lvl1pPr>
              <a:defRPr sz="2800" b="1" i="0">
                <a:latin typeface="Arial" panose="020B0604020202020204" pitchFamily="34" charset="0"/>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r>
              <a:rPr lang="en-US"/>
              <a:t>Source</a:t>
            </a:r>
            <a:endParaRPr lang="en-US" sz="1400"/>
          </a:p>
        </p:txBody>
      </p:sp>
    </p:spTree>
    <p:extLst>
      <p:ext uri="{BB962C8B-B14F-4D97-AF65-F5344CB8AC3E}">
        <p14:creationId xmlns:p14="http://schemas.microsoft.com/office/powerpoint/2010/main" val="20567894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lgn="ctr" eaLnBrk="1" hangingPunct="1">
              <a:defRPr>
                <a:ea typeface="ＭＳ Ｐゴシック" charset="-128"/>
                <a:cs typeface="ＭＳ Ｐゴシック" charset="-128"/>
              </a:defRPr>
            </a:lvl1pPr>
          </a:lstStyle>
          <a:p>
            <a:pPr>
              <a:defRPr/>
            </a:pPr>
            <a:endParaRPr lang="en-US"/>
          </a:p>
        </p:txBody>
      </p:sp>
      <p:sp>
        <p:nvSpPr>
          <p:cNvPr id="3" name="Footer Placeholder 2"/>
          <p:cNvSpPr>
            <a:spLocks noGrp="1"/>
          </p:cNvSpPr>
          <p:nvPr>
            <p:ph type="ftr" sz="quarter" idx="11"/>
          </p:nvPr>
        </p:nvSpPr>
        <p:spPr/>
        <p:txBody>
          <a:bodyPr/>
          <a:lstStyle>
            <a:lvl1pPr eaLnBrk="1" hangingPunct="1">
              <a:defRPr>
                <a:ea typeface="ＭＳ Ｐゴシック" charset="-128"/>
                <a:cs typeface="ＭＳ Ｐゴシック" charset="-128"/>
              </a:defRPr>
            </a:lvl1pPr>
          </a:lstStyle>
          <a:p>
            <a:pPr>
              <a:defRPr/>
            </a:pPr>
            <a:endParaRPr lang="en-US"/>
          </a:p>
        </p:txBody>
      </p:sp>
      <p:sp>
        <p:nvSpPr>
          <p:cNvPr id="4" name="Slide Number Placeholder 3"/>
          <p:cNvSpPr>
            <a:spLocks noGrp="1"/>
          </p:cNvSpPr>
          <p:nvPr>
            <p:ph type="sldNum" sz="quarter" idx="12"/>
          </p:nvPr>
        </p:nvSpPr>
        <p:spPr/>
        <p:txBody>
          <a:bodyPr/>
          <a:lstStyle>
            <a:lvl1pPr eaLnBrk="1" hangingPunct="1">
              <a:defRPr/>
            </a:lvl1pPr>
          </a:lstStyle>
          <a:p>
            <a:pPr>
              <a:defRPr/>
            </a:pPr>
            <a:fld id="{7EADB7B1-4189-1E49-A5B7-53405E42C478}" type="slidenum">
              <a:rPr lang="en-US"/>
              <a:pPr>
                <a:defRPr/>
              </a:pPr>
              <a:t>‹#›</a:t>
            </a:fld>
            <a:endParaRPr lang="en-US"/>
          </a:p>
        </p:txBody>
      </p:sp>
    </p:spTree>
    <p:extLst>
      <p:ext uri="{BB962C8B-B14F-4D97-AF65-F5344CB8AC3E}">
        <p14:creationId xmlns:p14="http://schemas.microsoft.com/office/powerpoint/2010/main" val="1788513043"/>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defRPr>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i="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b="1" i="0">
                <a:latin typeface="Arial" panose="020B0604020202020204" pitchFamily="34" charset="0"/>
              </a:defRPr>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6"/>
          <p:cNvSpPr>
            <a:spLocks noGrp="1" noChangeArrowheads="1"/>
          </p:cNvSpPr>
          <p:nvPr>
            <p:ph type="sldNum" sz="quarter" idx="11"/>
          </p:nvPr>
        </p:nvSpPr>
        <p:spPr>
          <a:ln/>
        </p:spPr>
        <p:txBody>
          <a:bodyPr/>
          <a:lstStyle>
            <a:lvl1pPr>
              <a:defRPr/>
            </a:lvl1pPr>
          </a:lstStyle>
          <a:p>
            <a:pPr>
              <a:defRPr/>
            </a:pPr>
            <a:r>
              <a:rPr lang="en-US"/>
              <a:t>Source</a:t>
            </a:r>
            <a:endParaRPr lang="en-US" sz="1400"/>
          </a:p>
        </p:txBody>
      </p:sp>
    </p:spTree>
    <p:extLst>
      <p:ext uri="{BB962C8B-B14F-4D97-AF65-F5344CB8AC3E}">
        <p14:creationId xmlns:p14="http://schemas.microsoft.com/office/powerpoint/2010/main" val="2066199939"/>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6"/>
          <p:cNvSpPr>
            <a:spLocks noGrp="1" noChangeArrowheads="1"/>
          </p:cNvSpPr>
          <p:nvPr>
            <p:ph type="sldNum" sz="quarter" idx="11"/>
          </p:nvPr>
        </p:nvSpPr>
        <p:spPr>
          <a:ln/>
        </p:spPr>
        <p:txBody>
          <a:bodyPr/>
          <a:lstStyle>
            <a:lvl1pPr>
              <a:defRPr/>
            </a:lvl1pPr>
          </a:lstStyle>
          <a:p>
            <a:pPr>
              <a:defRPr/>
            </a:pPr>
            <a:r>
              <a:rPr lang="en-US"/>
              <a:t>Source</a:t>
            </a:r>
            <a:endParaRPr lang="en-US" sz="1400"/>
          </a:p>
        </p:txBody>
      </p:sp>
    </p:spTree>
    <p:extLst>
      <p:ext uri="{BB962C8B-B14F-4D97-AF65-F5344CB8AC3E}">
        <p14:creationId xmlns:p14="http://schemas.microsoft.com/office/powerpoint/2010/main" val="1908638324"/>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6"/>
          <p:cNvSpPr>
            <a:spLocks noGrp="1" noChangeArrowheads="1"/>
          </p:cNvSpPr>
          <p:nvPr>
            <p:ph type="sldNum" sz="quarter" idx="11"/>
          </p:nvPr>
        </p:nvSpPr>
        <p:spPr>
          <a:ln/>
        </p:spPr>
        <p:txBody>
          <a:bodyPr/>
          <a:lstStyle>
            <a:lvl1pPr>
              <a:defRPr/>
            </a:lvl1pPr>
          </a:lstStyle>
          <a:p>
            <a:pPr>
              <a:defRPr/>
            </a:pPr>
            <a:r>
              <a:rPr lang="en-US"/>
              <a:t>Source</a:t>
            </a:r>
            <a:endParaRPr lang="en-US" sz="1400"/>
          </a:p>
        </p:txBody>
      </p:sp>
    </p:spTree>
    <p:extLst>
      <p:ext uri="{BB962C8B-B14F-4D97-AF65-F5344CB8AC3E}">
        <p14:creationId xmlns:p14="http://schemas.microsoft.com/office/powerpoint/2010/main" val="1130146849"/>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b="1" i="0">
                <a:latin typeface="Arial" panose="020B0604020202020204" pitchFamily="34" charset="0"/>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b="1" i="0">
                <a:latin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r>
              <a:rPr lang="en-US"/>
              <a:t>Source</a:t>
            </a:r>
            <a:endParaRPr lang="en-US" sz="1400"/>
          </a:p>
        </p:txBody>
      </p:sp>
    </p:spTree>
    <p:extLst>
      <p:ext uri="{BB962C8B-B14F-4D97-AF65-F5344CB8AC3E}">
        <p14:creationId xmlns:p14="http://schemas.microsoft.com/office/powerpoint/2010/main" val="3644860884"/>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r>
              <a:rPr lang="en-US"/>
              <a:t>Source</a:t>
            </a:r>
            <a:endParaRPr lang="en-US" sz="1400"/>
          </a:p>
        </p:txBody>
      </p:sp>
    </p:spTree>
    <p:extLst>
      <p:ext uri="{BB962C8B-B14F-4D97-AF65-F5344CB8AC3E}">
        <p14:creationId xmlns:p14="http://schemas.microsoft.com/office/powerpoint/2010/main" val="2685641161"/>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r>
              <a:rPr lang="en-US"/>
              <a:t>Source</a:t>
            </a:r>
            <a:endParaRPr lang="en-US" sz="1400"/>
          </a:p>
        </p:txBody>
      </p:sp>
    </p:spTree>
    <p:extLst>
      <p:ext uri="{BB962C8B-B14F-4D97-AF65-F5344CB8AC3E}">
        <p14:creationId xmlns:p14="http://schemas.microsoft.com/office/powerpoint/2010/main" val="2199868046"/>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lvl1pPr>
              <a:defRPr b="1" i="0">
                <a:latin typeface="Arial" panose="020B0604020202020204" pitchFamily="34" charset="0"/>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r>
              <a:rPr lang="en-US"/>
              <a:t>Source</a:t>
            </a:r>
            <a:endParaRPr lang="en-US" sz="1400"/>
          </a:p>
        </p:txBody>
      </p:sp>
    </p:spTree>
    <p:extLst>
      <p:ext uri="{BB962C8B-B14F-4D97-AF65-F5344CB8AC3E}">
        <p14:creationId xmlns:p14="http://schemas.microsoft.com/office/powerpoint/2010/main" val="3391035425"/>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E59816DD-8391-B847-B607-C622DD50A6B0}"/>
              </a:ext>
            </a:extLst>
          </p:cNvPr>
          <p:cNvSpPr>
            <a:spLocks noGrp="1"/>
          </p:cNvSpPr>
          <p:nvPr>
            <p:ph type="dt" sz="half" idx="10"/>
          </p:nvPr>
        </p:nvSpPr>
        <p:spPr/>
        <p:txBody>
          <a:bodyPr/>
          <a:lstStyle>
            <a:lvl1pPr>
              <a:defRPr/>
            </a:lvl1pPr>
          </a:lstStyle>
          <a:p>
            <a:fld id="{7361457C-48CE-4C4A-969E-BDCCADC4F467}" type="datetimeFigureOut">
              <a:rPr lang="en-US" altLang="en-US"/>
              <a:pPr/>
              <a:t>6/16/26</a:t>
            </a:fld>
            <a:endParaRPr lang="en-US" altLang="en-US"/>
          </a:p>
        </p:txBody>
      </p:sp>
      <p:sp>
        <p:nvSpPr>
          <p:cNvPr id="5" name="Footer Placeholder 4">
            <a:extLst>
              <a:ext uri="{FF2B5EF4-FFF2-40B4-BE49-F238E27FC236}">
                <a16:creationId xmlns:a16="http://schemas.microsoft.com/office/drawing/2014/main" id="{48194DFB-B765-C648-B83C-F56954FAFFA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5BEEC35-CB1E-394F-8E05-DA0F92B33716}"/>
              </a:ext>
            </a:extLst>
          </p:cNvPr>
          <p:cNvSpPr>
            <a:spLocks noGrp="1"/>
          </p:cNvSpPr>
          <p:nvPr>
            <p:ph type="sldNum" sz="quarter" idx="12"/>
          </p:nvPr>
        </p:nvSpPr>
        <p:spPr/>
        <p:txBody>
          <a:bodyPr/>
          <a:lstStyle>
            <a:lvl1pPr>
              <a:defRPr/>
            </a:lvl1pPr>
          </a:lstStyle>
          <a:p>
            <a:fld id="{1C0DC193-F885-B84D-8FC3-C3B5D55B8B78}" type="slidenum">
              <a:rPr lang="en-US" altLang="en-US"/>
              <a:pPr/>
              <a:t>‹#›</a:t>
            </a:fld>
            <a:endParaRPr lang="en-US" altLang="en-US"/>
          </a:p>
        </p:txBody>
      </p:sp>
    </p:spTree>
    <p:extLst>
      <p:ext uri="{BB962C8B-B14F-4D97-AF65-F5344CB8AC3E}">
        <p14:creationId xmlns:p14="http://schemas.microsoft.com/office/powerpoint/2010/main" val="2748998486"/>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83DD54-264D-9F4D-8AF7-D00B20692861}"/>
              </a:ext>
            </a:extLst>
          </p:cNvPr>
          <p:cNvSpPr>
            <a:spLocks noGrp="1"/>
          </p:cNvSpPr>
          <p:nvPr>
            <p:ph type="dt" sz="half" idx="10"/>
          </p:nvPr>
        </p:nvSpPr>
        <p:spPr/>
        <p:txBody>
          <a:bodyPr/>
          <a:lstStyle>
            <a:lvl1pPr>
              <a:defRPr/>
            </a:lvl1pPr>
          </a:lstStyle>
          <a:p>
            <a:fld id="{6725A3A1-04E2-2C4D-9363-C184CD34A9C8}" type="datetimeFigureOut">
              <a:rPr lang="en-US" altLang="en-US"/>
              <a:pPr/>
              <a:t>6/16/26</a:t>
            </a:fld>
            <a:endParaRPr lang="en-US" altLang="en-US"/>
          </a:p>
        </p:txBody>
      </p:sp>
      <p:sp>
        <p:nvSpPr>
          <p:cNvPr id="5" name="Footer Placeholder 4">
            <a:extLst>
              <a:ext uri="{FF2B5EF4-FFF2-40B4-BE49-F238E27FC236}">
                <a16:creationId xmlns:a16="http://schemas.microsoft.com/office/drawing/2014/main" id="{FE303CBF-2746-1549-AF28-83145CB7822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76EE79D-8E07-5E47-8768-416234833BDE}"/>
              </a:ext>
            </a:extLst>
          </p:cNvPr>
          <p:cNvSpPr>
            <a:spLocks noGrp="1"/>
          </p:cNvSpPr>
          <p:nvPr>
            <p:ph type="sldNum" sz="quarter" idx="12"/>
          </p:nvPr>
        </p:nvSpPr>
        <p:spPr/>
        <p:txBody>
          <a:bodyPr/>
          <a:lstStyle>
            <a:lvl1pPr>
              <a:defRPr/>
            </a:lvl1pPr>
          </a:lstStyle>
          <a:p>
            <a:fld id="{C6E51AA1-AFF5-9C46-BA20-2CE27B3A90A3}" type="slidenum">
              <a:rPr lang="en-US" altLang="en-US"/>
              <a:pPr/>
              <a:t>‹#›</a:t>
            </a:fld>
            <a:endParaRPr lang="en-US" altLang="en-US"/>
          </a:p>
        </p:txBody>
      </p:sp>
    </p:spTree>
    <p:extLst>
      <p:ext uri="{BB962C8B-B14F-4D97-AF65-F5344CB8AC3E}">
        <p14:creationId xmlns:p14="http://schemas.microsoft.com/office/powerpoint/2010/main" val="4212766954"/>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926353E-08E6-0B48-B6D2-D93839249F94}"/>
              </a:ext>
            </a:extLst>
          </p:cNvPr>
          <p:cNvSpPr>
            <a:spLocks noGrp="1"/>
          </p:cNvSpPr>
          <p:nvPr>
            <p:ph type="dt" sz="half" idx="10"/>
          </p:nvPr>
        </p:nvSpPr>
        <p:spPr/>
        <p:txBody>
          <a:bodyPr/>
          <a:lstStyle>
            <a:lvl1pPr>
              <a:defRPr/>
            </a:lvl1pPr>
          </a:lstStyle>
          <a:p>
            <a:fld id="{A18890C2-EB50-7F4D-9004-ABBD6A114DBF}" type="datetimeFigureOut">
              <a:rPr lang="en-US" altLang="en-US"/>
              <a:pPr/>
              <a:t>6/16/26</a:t>
            </a:fld>
            <a:endParaRPr lang="en-US" altLang="en-US"/>
          </a:p>
        </p:txBody>
      </p:sp>
      <p:sp>
        <p:nvSpPr>
          <p:cNvPr id="5" name="Footer Placeholder 4">
            <a:extLst>
              <a:ext uri="{FF2B5EF4-FFF2-40B4-BE49-F238E27FC236}">
                <a16:creationId xmlns:a16="http://schemas.microsoft.com/office/drawing/2014/main" id="{D5CD1E4F-8729-2643-90A5-4941202C3F7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87D2B7E-F41D-874B-8CB3-401044DE7FF8}"/>
              </a:ext>
            </a:extLst>
          </p:cNvPr>
          <p:cNvSpPr>
            <a:spLocks noGrp="1"/>
          </p:cNvSpPr>
          <p:nvPr>
            <p:ph type="sldNum" sz="quarter" idx="12"/>
          </p:nvPr>
        </p:nvSpPr>
        <p:spPr/>
        <p:txBody>
          <a:bodyPr/>
          <a:lstStyle>
            <a:lvl1pPr>
              <a:defRPr/>
            </a:lvl1pPr>
          </a:lstStyle>
          <a:p>
            <a:fld id="{B6CAA912-BD58-C340-BCE6-962830FF9E1A}" type="slidenum">
              <a:rPr lang="en-US" altLang="en-US"/>
              <a:pPr/>
              <a:t>‹#›</a:t>
            </a:fld>
            <a:endParaRPr lang="en-US" altLang="en-US"/>
          </a:p>
        </p:txBody>
      </p:sp>
    </p:spTree>
    <p:extLst>
      <p:ext uri="{BB962C8B-B14F-4D97-AF65-F5344CB8AC3E}">
        <p14:creationId xmlns:p14="http://schemas.microsoft.com/office/powerpoint/2010/main" val="3254372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06" name="Rectangle 2"/>
          <p:cNvSpPr>
            <a:spLocks noGrp="1" noChangeArrowheads="1"/>
          </p:cNvSpPr>
          <p:nvPr>
            <p:ph type="ctrTitle" sz="quarter"/>
          </p:nvPr>
        </p:nvSpPr>
        <p:spPr>
          <a:xfrm>
            <a:off x="3581415" y="685800"/>
            <a:ext cx="5561013" cy="3352800"/>
          </a:xfrm>
        </p:spPr>
        <p:txBody>
          <a:bodyPr/>
          <a:lstStyle>
            <a:lvl1pPr>
              <a:defRPr>
                <a:solidFill>
                  <a:schemeClr val="bg2"/>
                </a:solidFill>
                <a:effectLst>
                  <a:outerShdw blurRad="38100" dist="38100" dir="2700000" algn="tl">
                    <a:srgbClr val="000000"/>
                  </a:outerShdw>
                </a:effectLst>
              </a:defRPr>
            </a:lvl1pPr>
          </a:lstStyle>
          <a:p>
            <a:r>
              <a:rPr lang="en-US"/>
              <a:t>Click to edit Master title style</a:t>
            </a:r>
          </a:p>
        </p:txBody>
      </p:sp>
      <p:sp>
        <p:nvSpPr>
          <p:cNvPr id="21507" name="Rectangle 3"/>
          <p:cNvSpPr>
            <a:spLocks noGrp="1" noChangeArrowheads="1"/>
          </p:cNvSpPr>
          <p:nvPr>
            <p:ph type="subTitle" sz="quarter" idx="1"/>
          </p:nvPr>
        </p:nvSpPr>
        <p:spPr>
          <a:xfrm>
            <a:off x="5181615" y="4038600"/>
            <a:ext cx="3960813" cy="1752600"/>
          </a:xfrm>
          <a:ln w="9525">
            <a:headEnd/>
            <a:tailEnd/>
          </a:ln>
        </p:spPr>
        <p:txBody>
          <a:bodyPr lIns="91967" tIns="45986" rIns="91967" bIns="45986" anchor="ctr"/>
          <a:lstStyle>
            <a:lvl1pPr marL="0" indent="0" algn="ctr">
              <a:buFont typeface="Wingdings" pitchFamily="-110" charset="2"/>
              <a:buNone/>
              <a:defRPr>
                <a:solidFill>
                  <a:schemeClr val="bg2"/>
                </a:solidFill>
              </a:defRPr>
            </a:lvl1pPr>
          </a:lstStyle>
          <a:p>
            <a:r>
              <a:rPr lang="en-US"/>
              <a:t>Click to edit Master subtitle style</a:t>
            </a:r>
          </a:p>
        </p:txBody>
      </p:sp>
      <p:sp>
        <p:nvSpPr>
          <p:cNvPr id="4" name="Rectangle 4"/>
          <p:cNvSpPr>
            <a:spLocks noGrp="1" noChangeArrowheads="1"/>
          </p:cNvSpPr>
          <p:nvPr>
            <p:ph type="dt" sz="quarter" idx="10"/>
          </p:nvPr>
        </p:nvSpPr>
        <p:spPr>
          <a:xfrm>
            <a:off x="685800" y="6248400"/>
            <a:ext cx="1905000" cy="457200"/>
          </a:xfrm>
        </p:spPr>
        <p:txBody>
          <a:bodyPr/>
          <a:lstStyle>
            <a:lvl1pPr>
              <a:defRPr>
                <a:solidFill>
                  <a:srgbClr val="EAEAEA"/>
                </a:solidFill>
              </a:defRPr>
            </a:lvl1pPr>
          </a:lstStyle>
          <a:p>
            <a:pPr>
              <a:defRPr/>
            </a:pPr>
            <a:endParaRPr lang="en-US"/>
          </a:p>
        </p:txBody>
      </p:sp>
      <p:sp>
        <p:nvSpPr>
          <p:cNvPr id="5" name="Rectangle 5"/>
          <p:cNvSpPr>
            <a:spLocks noGrp="1" noChangeArrowheads="1"/>
          </p:cNvSpPr>
          <p:nvPr>
            <p:ph type="ftr" sz="quarter" idx="11"/>
          </p:nvPr>
        </p:nvSpPr>
        <p:spPr>
          <a:xfrm>
            <a:off x="3124200" y="6248400"/>
            <a:ext cx="2895600" cy="457200"/>
          </a:xfrm>
        </p:spPr>
        <p:txBody>
          <a:bodyPr/>
          <a:lstStyle>
            <a:lvl1pPr>
              <a:defRPr>
                <a:solidFill>
                  <a:srgbClr val="EAEAEA"/>
                </a:solidFill>
              </a:defRPr>
            </a:lvl1pPr>
          </a:lstStyle>
          <a:p>
            <a:pPr>
              <a:defRPr/>
            </a:pPr>
            <a:endParaRPr lang="en-US"/>
          </a:p>
        </p:txBody>
      </p:sp>
      <p:sp>
        <p:nvSpPr>
          <p:cNvPr id="6" name="Rectangle 6"/>
          <p:cNvSpPr>
            <a:spLocks noGrp="1" noChangeArrowheads="1"/>
          </p:cNvSpPr>
          <p:nvPr>
            <p:ph type="sldNum" sz="quarter" idx="12"/>
          </p:nvPr>
        </p:nvSpPr>
        <p:spPr>
          <a:xfrm>
            <a:off x="6553200" y="6248400"/>
            <a:ext cx="1905000" cy="457200"/>
          </a:xfrm>
        </p:spPr>
        <p:txBody>
          <a:bodyPr/>
          <a:lstStyle>
            <a:lvl1pPr>
              <a:defRPr>
                <a:solidFill>
                  <a:srgbClr val="EAEAEA"/>
                </a:solidFill>
              </a:defRPr>
            </a:lvl1pPr>
          </a:lstStyle>
          <a:p>
            <a:pPr>
              <a:defRPr/>
            </a:pPr>
            <a:fld id="{F1C0E793-67D2-E940-862C-C8F7A8D7E302}" type="slidenum">
              <a:rPr lang="en-US"/>
              <a:pPr>
                <a:defRPr/>
              </a:pPr>
              <a:t>‹#›</a:t>
            </a:fld>
            <a:endParaRPr lang="en-US"/>
          </a:p>
        </p:txBody>
      </p:sp>
    </p:spTree>
    <p:extLst>
      <p:ext uri="{BB962C8B-B14F-4D97-AF65-F5344CB8AC3E}">
        <p14:creationId xmlns:p14="http://schemas.microsoft.com/office/powerpoint/2010/main" val="3404482892"/>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53CC9AD9-94B5-F048-9C83-7D58D3D9D7F3}"/>
              </a:ext>
            </a:extLst>
          </p:cNvPr>
          <p:cNvSpPr>
            <a:spLocks noGrp="1"/>
          </p:cNvSpPr>
          <p:nvPr>
            <p:ph type="dt" sz="half" idx="10"/>
          </p:nvPr>
        </p:nvSpPr>
        <p:spPr/>
        <p:txBody>
          <a:bodyPr/>
          <a:lstStyle>
            <a:lvl1pPr>
              <a:defRPr/>
            </a:lvl1pPr>
          </a:lstStyle>
          <a:p>
            <a:fld id="{EC7C7EB9-0ADF-6C4C-A1B2-CF23EF97A89D}" type="datetimeFigureOut">
              <a:rPr lang="en-US" altLang="en-US"/>
              <a:pPr/>
              <a:t>6/16/26</a:t>
            </a:fld>
            <a:endParaRPr lang="en-US" altLang="en-US"/>
          </a:p>
        </p:txBody>
      </p:sp>
      <p:sp>
        <p:nvSpPr>
          <p:cNvPr id="6" name="Footer Placeholder 4">
            <a:extLst>
              <a:ext uri="{FF2B5EF4-FFF2-40B4-BE49-F238E27FC236}">
                <a16:creationId xmlns:a16="http://schemas.microsoft.com/office/drawing/2014/main" id="{87372AB1-92A8-E342-BA6C-25156A03BD1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CAD7994-9AF4-5048-9FF8-1B8BB2DAF803}"/>
              </a:ext>
            </a:extLst>
          </p:cNvPr>
          <p:cNvSpPr>
            <a:spLocks noGrp="1"/>
          </p:cNvSpPr>
          <p:nvPr>
            <p:ph type="sldNum" sz="quarter" idx="12"/>
          </p:nvPr>
        </p:nvSpPr>
        <p:spPr/>
        <p:txBody>
          <a:bodyPr/>
          <a:lstStyle>
            <a:lvl1pPr>
              <a:defRPr/>
            </a:lvl1pPr>
          </a:lstStyle>
          <a:p>
            <a:fld id="{9F214651-CC40-3040-962E-8E1F2396B6A5}" type="slidenum">
              <a:rPr lang="en-US" altLang="en-US"/>
              <a:pPr/>
              <a:t>‹#›</a:t>
            </a:fld>
            <a:endParaRPr lang="en-US" altLang="en-US"/>
          </a:p>
        </p:txBody>
      </p:sp>
    </p:spTree>
    <p:extLst>
      <p:ext uri="{BB962C8B-B14F-4D97-AF65-F5344CB8AC3E}">
        <p14:creationId xmlns:p14="http://schemas.microsoft.com/office/powerpoint/2010/main" val="4251511923"/>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766610FA-673F-0745-8CDB-711455C1098A}"/>
              </a:ext>
            </a:extLst>
          </p:cNvPr>
          <p:cNvSpPr>
            <a:spLocks noGrp="1"/>
          </p:cNvSpPr>
          <p:nvPr>
            <p:ph type="dt" sz="half" idx="10"/>
          </p:nvPr>
        </p:nvSpPr>
        <p:spPr/>
        <p:txBody>
          <a:bodyPr/>
          <a:lstStyle>
            <a:lvl1pPr>
              <a:defRPr/>
            </a:lvl1pPr>
          </a:lstStyle>
          <a:p>
            <a:fld id="{822020DF-584E-CF47-B3D3-29A699729409}" type="datetimeFigureOut">
              <a:rPr lang="en-US" altLang="en-US"/>
              <a:pPr/>
              <a:t>6/16/26</a:t>
            </a:fld>
            <a:endParaRPr lang="en-US" altLang="en-US"/>
          </a:p>
        </p:txBody>
      </p:sp>
      <p:sp>
        <p:nvSpPr>
          <p:cNvPr id="8" name="Footer Placeholder 4">
            <a:extLst>
              <a:ext uri="{FF2B5EF4-FFF2-40B4-BE49-F238E27FC236}">
                <a16:creationId xmlns:a16="http://schemas.microsoft.com/office/drawing/2014/main" id="{050EA308-D763-B340-8135-712D99DFAA2E}"/>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9DF0A782-B2EA-4A49-86CA-BFBB7848927B}"/>
              </a:ext>
            </a:extLst>
          </p:cNvPr>
          <p:cNvSpPr>
            <a:spLocks noGrp="1"/>
          </p:cNvSpPr>
          <p:nvPr>
            <p:ph type="sldNum" sz="quarter" idx="12"/>
          </p:nvPr>
        </p:nvSpPr>
        <p:spPr/>
        <p:txBody>
          <a:bodyPr/>
          <a:lstStyle>
            <a:lvl1pPr>
              <a:defRPr/>
            </a:lvl1pPr>
          </a:lstStyle>
          <a:p>
            <a:fld id="{89BF2AB4-19B0-AE43-A3F1-3EF76F398789}" type="slidenum">
              <a:rPr lang="en-US" altLang="en-US"/>
              <a:pPr/>
              <a:t>‹#›</a:t>
            </a:fld>
            <a:endParaRPr lang="en-US" altLang="en-US"/>
          </a:p>
        </p:txBody>
      </p:sp>
    </p:spTree>
    <p:extLst>
      <p:ext uri="{BB962C8B-B14F-4D97-AF65-F5344CB8AC3E}">
        <p14:creationId xmlns:p14="http://schemas.microsoft.com/office/powerpoint/2010/main" val="1433986976"/>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3F7F8E27-DAF4-344A-A619-202687E64388}"/>
              </a:ext>
            </a:extLst>
          </p:cNvPr>
          <p:cNvSpPr>
            <a:spLocks noGrp="1"/>
          </p:cNvSpPr>
          <p:nvPr>
            <p:ph type="dt" sz="half" idx="10"/>
          </p:nvPr>
        </p:nvSpPr>
        <p:spPr/>
        <p:txBody>
          <a:bodyPr/>
          <a:lstStyle>
            <a:lvl1pPr>
              <a:defRPr/>
            </a:lvl1pPr>
          </a:lstStyle>
          <a:p>
            <a:fld id="{1242EDDE-4A22-3142-BDA8-55A0E51ADC82}" type="datetimeFigureOut">
              <a:rPr lang="en-US" altLang="en-US"/>
              <a:pPr/>
              <a:t>6/16/26</a:t>
            </a:fld>
            <a:endParaRPr lang="en-US" altLang="en-US"/>
          </a:p>
        </p:txBody>
      </p:sp>
      <p:sp>
        <p:nvSpPr>
          <p:cNvPr id="4" name="Footer Placeholder 4">
            <a:extLst>
              <a:ext uri="{FF2B5EF4-FFF2-40B4-BE49-F238E27FC236}">
                <a16:creationId xmlns:a16="http://schemas.microsoft.com/office/drawing/2014/main" id="{0DD0E754-A48B-B544-BA0D-E9ACB1854F8B}"/>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2264A3E7-1A73-2C48-8115-4ADE87893D67}"/>
              </a:ext>
            </a:extLst>
          </p:cNvPr>
          <p:cNvSpPr>
            <a:spLocks noGrp="1"/>
          </p:cNvSpPr>
          <p:nvPr>
            <p:ph type="sldNum" sz="quarter" idx="12"/>
          </p:nvPr>
        </p:nvSpPr>
        <p:spPr/>
        <p:txBody>
          <a:bodyPr/>
          <a:lstStyle>
            <a:lvl1pPr>
              <a:defRPr/>
            </a:lvl1pPr>
          </a:lstStyle>
          <a:p>
            <a:fld id="{72EF508F-9BE1-384A-8501-DDB1A845B0B6}" type="slidenum">
              <a:rPr lang="en-US" altLang="en-US"/>
              <a:pPr/>
              <a:t>‹#›</a:t>
            </a:fld>
            <a:endParaRPr lang="en-US" altLang="en-US"/>
          </a:p>
        </p:txBody>
      </p:sp>
    </p:spTree>
    <p:extLst>
      <p:ext uri="{BB962C8B-B14F-4D97-AF65-F5344CB8AC3E}">
        <p14:creationId xmlns:p14="http://schemas.microsoft.com/office/powerpoint/2010/main" val="3081120391"/>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D0CADB7-7079-9141-8AC0-C6840E76FAA4}"/>
              </a:ext>
            </a:extLst>
          </p:cNvPr>
          <p:cNvSpPr>
            <a:spLocks noGrp="1"/>
          </p:cNvSpPr>
          <p:nvPr>
            <p:ph type="dt" sz="half" idx="10"/>
          </p:nvPr>
        </p:nvSpPr>
        <p:spPr/>
        <p:txBody>
          <a:bodyPr/>
          <a:lstStyle>
            <a:lvl1pPr>
              <a:defRPr/>
            </a:lvl1pPr>
          </a:lstStyle>
          <a:p>
            <a:fld id="{25B0A18A-30BB-D547-8387-C8E940B947F8}" type="datetimeFigureOut">
              <a:rPr lang="en-US" altLang="en-US"/>
              <a:pPr/>
              <a:t>6/16/26</a:t>
            </a:fld>
            <a:endParaRPr lang="en-US" altLang="en-US"/>
          </a:p>
        </p:txBody>
      </p:sp>
      <p:sp>
        <p:nvSpPr>
          <p:cNvPr id="3" name="Footer Placeholder 4">
            <a:extLst>
              <a:ext uri="{FF2B5EF4-FFF2-40B4-BE49-F238E27FC236}">
                <a16:creationId xmlns:a16="http://schemas.microsoft.com/office/drawing/2014/main" id="{BCD0A6E1-7577-434C-BFED-FBFC7636CAB5}"/>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1819D7AB-2F9B-2048-991C-D21DE4B5CD02}"/>
              </a:ext>
            </a:extLst>
          </p:cNvPr>
          <p:cNvSpPr>
            <a:spLocks noGrp="1"/>
          </p:cNvSpPr>
          <p:nvPr>
            <p:ph type="sldNum" sz="quarter" idx="12"/>
          </p:nvPr>
        </p:nvSpPr>
        <p:spPr/>
        <p:txBody>
          <a:bodyPr/>
          <a:lstStyle>
            <a:lvl1pPr>
              <a:defRPr/>
            </a:lvl1pPr>
          </a:lstStyle>
          <a:p>
            <a:fld id="{22165B07-4595-954D-9322-37E4909EF01B}" type="slidenum">
              <a:rPr lang="en-US" altLang="en-US"/>
              <a:pPr/>
              <a:t>‹#›</a:t>
            </a:fld>
            <a:endParaRPr lang="en-US" altLang="en-US"/>
          </a:p>
        </p:txBody>
      </p:sp>
    </p:spTree>
    <p:extLst>
      <p:ext uri="{BB962C8B-B14F-4D97-AF65-F5344CB8AC3E}">
        <p14:creationId xmlns:p14="http://schemas.microsoft.com/office/powerpoint/2010/main" val="3093230006"/>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6B1F103C-B59F-D047-B6A6-A28BE3871493}"/>
              </a:ext>
            </a:extLst>
          </p:cNvPr>
          <p:cNvSpPr>
            <a:spLocks noGrp="1"/>
          </p:cNvSpPr>
          <p:nvPr>
            <p:ph type="dt" sz="half" idx="10"/>
          </p:nvPr>
        </p:nvSpPr>
        <p:spPr/>
        <p:txBody>
          <a:bodyPr/>
          <a:lstStyle>
            <a:lvl1pPr>
              <a:defRPr/>
            </a:lvl1pPr>
          </a:lstStyle>
          <a:p>
            <a:fld id="{0A0A5D26-D8A2-1F4A-B89C-D857355DC173}" type="datetimeFigureOut">
              <a:rPr lang="en-US" altLang="en-US"/>
              <a:pPr/>
              <a:t>6/16/26</a:t>
            </a:fld>
            <a:endParaRPr lang="en-US" altLang="en-US"/>
          </a:p>
        </p:txBody>
      </p:sp>
      <p:sp>
        <p:nvSpPr>
          <p:cNvPr id="6" name="Footer Placeholder 4">
            <a:extLst>
              <a:ext uri="{FF2B5EF4-FFF2-40B4-BE49-F238E27FC236}">
                <a16:creationId xmlns:a16="http://schemas.microsoft.com/office/drawing/2014/main" id="{F1BE0D42-A977-DF4F-BAF7-9716055158B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F5232D0B-4BDB-154A-B288-29C3E4273769}"/>
              </a:ext>
            </a:extLst>
          </p:cNvPr>
          <p:cNvSpPr>
            <a:spLocks noGrp="1"/>
          </p:cNvSpPr>
          <p:nvPr>
            <p:ph type="sldNum" sz="quarter" idx="12"/>
          </p:nvPr>
        </p:nvSpPr>
        <p:spPr/>
        <p:txBody>
          <a:bodyPr/>
          <a:lstStyle>
            <a:lvl1pPr>
              <a:defRPr/>
            </a:lvl1pPr>
          </a:lstStyle>
          <a:p>
            <a:fld id="{7AAAD7E6-DEA8-B443-ADDA-2A1A640196F2}" type="slidenum">
              <a:rPr lang="en-US" altLang="en-US"/>
              <a:pPr/>
              <a:t>‹#›</a:t>
            </a:fld>
            <a:endParaRPr lang="en-US" altLang="en-US"/>
          </a:p>
        </p:txBody>
      </p:sp>
    </p:spTree>
    <p:extLst>
      <p:ext uri="{BB962C8B-B14F-4D97-AF65-F5344CB8AC3E}">
        <p14:creationId xmlns:p14="http://schemas.microsoft.com/office/powerpoint/2010/main" val="1846540806"/>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6F0A52BC-6E2F-CA4E-9F1A-896FE85C1986}"/>
              </a:ext>
            </a:extLst>
          </p:cNvPr>
          <p:cNvSpPr>
            <a:spLocks noGrp="1"/>
          </p:cNvSpPr>
          <p:nvPr>
            <p:ph type="dt" sz="half" idx="10"/>
          </p:nvPr>
        </p:nvSpPr>
        <p:spPr/>
        <p:txBody>
          <a:bodyPr/>
          <a:lstStyle>
            <a:lvl1pPr>
              <a:defRPr/>
            </a:lvl1pPr>
          </a:lstStyle>
          <a:p>
            <a:fld id="{2DD7F63D-37B0-5D48-BC5C-01DA17B41EFB}" type="datetimeFigureOut">
              <a:rPr lang="en-US" altLang="en-US"/>
              <a:pPr/>
              <a:t>6/16/26</a:t>
            </a:fld>
            <a:endParaRPr lang="en-US" altLang="en-US"/>
          </a:p>
        </p:txBody>
      </p:sp>
      <p:sp>
        <p:nvSpPr>
          <p:cNvPr id="6" name="Footer Placeholder 4">
            <a:extLst>
              <a:ext uri="{FF2B5EF4-FFF2-40B4-BE49-F238E27FC236}">
                <a16:creationId xmlns:a16="http://schemas.microsoft.com/office/drawing/2014/main" id="{E781F726-5011-C74E-BB4A-731A6F1EF59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5770683-6E53-6140-B656-C83EA465E5A4}"/>
              </a:ext>
            </a:extLst>
          </p:cNvPr>
          <p:cNvSpPr>
            <a:spLocks noGrp="1"/>
          </p:cNvSpPr>
          <p:nvPr>
            <p:ph type="sldNum" sz="quarter" idx="12"/>
          </p:nvPr>
        </p:nvSpPr>
        <p:spPr/>
        <p:txBody>
          <a:bodyPr/>
          <a:lstStyle>
            <a:lvl1pPr>
              <a:defRPr/>
            </a:lvl1pPr>
          </a:lstStyle>
          <a:p>
            <a:fld id="{550DCBA1-BCAE-8A4E-A9E5-A4C2E3FC7951}" type="slidenum">
              <a:rPr lang="en-US" altLang="en-US"/>
              <a:pPr/>
              <a:t>‹#›</a:t>
            </a:fld>
            <a:endParaRPr lang="en-US" altLang="en-US"/>
          </a:p>
        </p:txBody>
      </p:sp>
    </p:spTree>
    <p:extLst>
      <p:ext uri="{BB962C8B-B14F-4D97-AF65-F5344CB8AC3E}">
        <p14:creationId xmlns:p14="http://schemas.microsoft.com/office/powerpoint/2010/main" val="1906639009"/>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1549A8-6B85-BE43-98CF-40F02C8E0250}"/>
              </a:ext>
            </a:extLst>
          </p:cNvPr>
          <p:cNvSpPr>
            <a:spLocks noGrp="1"/>
          </p:cNvSpPr>
          <p:nvPr>
            <p:ph type="dt" sz="half" idx="10"/>
          </p:nvPr>
        </p:nvSpPr>
        <p:spPr/>
        <p:txBody>
          <a:bodyPr/>
          <a:lstStyle>
            <a:lvl1pPr>
              <a:defRPr/>
            </a:lvl1pPr>
          </a:lstStyle>
          <a:p>
            <a:fld id="{3A378768-705E-4D47-9943-A408C8E34689}" type="datetimeFigureOut">
              <a:rPr lang="en-US" altLang="en-US"/>
              <a:pPr/>
              <a:t>6/16/26</a:t>
            </a:fld>
            <a:endParaRPr lang="en-US" altLang="en-US"/>
          </a:p>
        </p:txBody>
      </p:sp>
      <p:sp>
        <p:nvSpPr>
          <p:cNvPr id="5" name="Footer Placeholder 4">
            <a:extLst>
              <a:ext uri="{FF2B5EF4-FFF2-40B4-BE49-F238E27FC236}">
                <a16:creationId xmlns:a16="http://schemas.microsoft.com/office/drawing/2014/main" id="{E0256984-040A-4843-8BBB-F1F62F30987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C05686B-6229-D842-B7DC-98B82678994A}"/>
              </a:ext>
            </a:extLst>
          </p:cNvPr>
          <p:cNvSpPr>
            <a:spLocks noGrp="1"/>
          </p:cNvSpPr>
          <p:nvPr>
            <p:ph type="sldNum" sz="quarter" idx="12"/>
          </p:nvPr>
        </p:nvSpPr>
        <p:spPr/>
        <p:txBody>
          <a:bodyPr/>
          <a:lstStyle>
            <a:lvl1pPr>
              <a:defRPr/>
            </a:lvl1pPr>
          </a:lstStyle>
          <a:p>
            <a:fld id="{0270EF94-08A5-D547-857D-4BAE5A1E45A0}" type="slidenum">
              <a:rPr lang="en-US" altLang="en-US"/>
              <a:pPr/>
              <a:t>‹#›</a:t>
            </a:fld>
            <a:endParaRPr lang="en-US" altLang="en-US"/>
          </a:p>
        </p:txBody>
      </p:sp>
    </p:spTree>
    <p:extLst>
      <p:ext uri="{BB962C8B-B14F-4D97-AF65-F5344CB8AC3E}">
        <p14:creationId xmlns:p14="http://schemas.microsoft.com/office/powerpoint/2010/main" val="3245341033"/>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1F4D88-A96D-F542-9C62-CB65D0EE6BD8}"/>
              </a:ext>
            </a:extLst>
          </p:cNvPr>
          <p:cNvSpPr>
            <a:spLocks noGrp="1"/>
          </p:cNvSpPr>
          <p:nvPr>
            <p:ph type="dt" sz="half" idx="10"/>
          </p:nvPr>
        </p:nvSpPr>
        <p:spPr/>
        <p:txBody>
          <a:bodyPr/>
          <a:lstStyle>
            <a:lvl1pPr>
              <a:defRPr/>
            </a:lvl1pPr>
          </a:lstStyle>
          <a:p>
            <a:fld id="{BFC9E379-424F-EB4F-A1CC-463055F8DC18}" type="datetimeFigureOut">
              <a:rPr lang="en-US" altLang="en-US"/>
              <a:pPr/>
              <a:t>6/16/26</a:t>
            </a:fld>
            <a:endParaRPr lang="en-US" altLang="en-US"/>
          </a:p>
        </p:txBody>
      </p:sp>
      <p:sp>
        <p:nvSpPr>
          <p:cNvPr id="5" name="Footer Placeholder 4">
            <a:extLst>
              <a:ext uri="{FF2B5EF4-FFF2-40B4-BE49-F238E27FC236}">
                <a16:creationId xmlns:a16="http://schemas.microsoft.com/office/drawing/2014/main" id="{EBBB69CC-EEB4-3C4D-BD26-03C52672674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C617BCF-1840-B64D-96FA-532B8E06B3C1}"/>
              </a:ext>
            </a:extLst>
          </p:cNvPr>
          <p:cNvSpPr>
            <a:spLocks noGrp="1"/>
          </p:cNvSpPr>
          <p:nvPr>
            <p:ph type="sldNum" sz="quarter" idx="12"/>
          </p:nvPr>
        </p:nvSpPr>
        <p:spPr/>
        <p:txBody>
          <a:bodyPr/>
          <a:lstStyle>
            <a:lvl1pPr>
              <a:defRPr/>
            </a:lvl1pPr>
          </a:lstStyle>
          <a:p>
            <a:fld id="{7958E049-C017-4941-9859-696ACCEA5F18}" type="slidenum">
              <a:rPr lang="en-US" altLang="en-US"/>
              <a:pPr/>
              <a:t>‹#›</a:t>
            </a:fld>
            <a:endParaRPr lang="en-US" altLang="en-US"/>
          </a:p>
        </p:txBody>
      </p:sp>
    </p:spTree>
    <p:extLst>
      <p:ext uri="{BB962C8B-B14F-4D97-AF65-F5344CB8AC3E}">
        <p14:creationId xmlns:p14="http://schemas.microsoft.com/office/powerpoint/2010/main" val="1389255131"/>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685800" y="6248400"/>
            <a:ext cx="1905000" cy="457200"/>
          </a:xfrm>
          <a:prstGeom prst="rect">
            <a:avLst/>
          </a:prstGeom>
        </p:spPr>
        <p:txBody>
          <a:bodyPr lIns="91358" tIns="45679" rIns="91358" bIns="45679"/>
          <a:lstStyle>
            <a:lvl1pPr algn="ctr">
              <a:defRPr/>
            </a:lvl1pPr>
          </a:lstStyle>
          <a:p>
            <a:pPr eaLnBrk="1" hangingPunct="1">
              <a:defRPr/>
            </a:pPr>
            <a:endParaRPr lang="en-US" sz="2400">
              <a:solidFill>
                <a:srgbClr val="000000"/>
              </a:solidFill>
              <a:latin typeface="Times New Roman" charset="0"/>
              <a:ea typeface="ＭＳ Ｐゴシック" charset="0"/>
            </a:endParaRPr>
          </a:p>
        </p:txBody>
      </p:sp>
      <p:sp>
        <p:nvSpPr>
          <p:cNvPr id="3" name="Rectangle 5"/>
          <p:cNvSpPr>
            <a:spLocks noGrp="1" noChangeArrowheads="1"/>
          </p:cNvSpPr>
          <p:nvPr>
            <p:ph type="ftr" sz="quarter" idx="11"/>
          </p:nvPr>
        </p:nvSpPr>
        <p:spPr>
          <a:xfrm>
            <a:off x="3124201" y="6248400"/>
            <a:ext cx="2895600" cy="457200"/>
          </a:xfrm>
          <a:prstGeom prst="rect">
            <a:avLst/>
          </a:prstGeom>
        </p:spPr>
        <p:txBody>
          <a:bodyPr lIns="91358" tIns="45679" rIns="91358" bIns="45679"/>
          <a:lstStyle>
            <a:lvl1pPr>
              <a:defRPr/>
            </a:lvl1pPr>
          </a:lstStyle>
          <a:p>
            <a:pPr algn="ctr" eaLnBrk="1" hangingPunct="1">
              <a:defRPr/>
            </a:pPr>
            <a:endParaRPr lang="en-US" sz="2400">
              <a:solidFill>
                <a:srgbClr val="000000"/>
              </a:solidFill>
              <a:latin typeface="Times New Roman" charset="0"/>
              <a:ea typeface="ＭＳ Ｐゴシック" charset="0"/>
            </a:endParaRPr>
          </a:p>
        </p:txBody>
      </p:sp>
      <p:sp>
        <p:nvSpPr>
          <p:cNvPr id="4" name="Rectangle 6"/>
          <p:cNvSpPr>
            <a:spLocks noGrp="1" noChangeArrowheads="1"/>
          </p:cNvSpPr>
          <p:nvPr>
            <p:ph type="sldNum" sz="quarter" idx="12"/>
          </p:nvPr>
        </p:nvSpPr>
        <p:spPr>
          <a:xfrm>
            <a:off x="6553200" y="6248400"/>
            <a:ext cx="1905000" cy="457200"/>
          </a:xfrm>
          <a:prstGeom prst="rect">
            <a:avLst/>
          </a:prstGeom>
        </p:spPr>
        <p:txBody>
          <a:bodyPr lIns="91358" tIns="45679" rIns="91358" bIns="45679"/>
          <a:lstStyle>
            <a:lvl1pPr>
              <a:defRPr/>
            </a:lvl1pPr>
          </a:lstStyle>
          <a:p>
            <a:pPr algn="ctr" eaLnBrk="1" hangingPunct="1">
              <a:defRPr/>
            </a:pPr>
            <a:fld id="{8F421922-639B-D94E-850D-61AE0215CE64}" type="slidenum">
              <a:rPr lang="en-US" sz="2400">
                <a:solidFill>
                  <a:srgbClr val="000000"/>
                </a:solidFill>
                <a:latin typeface="Times New Roman" charset="0"/>
                <a:ea typeface="ＭＳ Ｐゴシック" charset="0"/>
              </a:rPr>
              <a:pPr algn="ctr" eaLnBrk="1" hangingPunct="1">
                <a:defRPr/>
              </a:pPr>
              <a:t>‹#›</a:t>
            </a:fld>
            <a:endParaRPr lang="en-US" sz="2400">
              <a:solidFill>
                <a:srgbClr val="000000"/>
              </a:solidFill>
              <a:latin typeface="Times New Roman" charset="0"/>
              <a:ea typeface="ＭＳ Ｐゴシック" charset="0"/>
            </a:endParaRPr>
          </a:p>
        </p:txBody>
      </p:sp>
    </p:spTree>
    <p:extLst>
      <p:ext uri="{BB962C8B-B14F-4D97-AF65-F5344CB8AC3E}">
        <p14:creationId xmlns:p14="http://schemas.microsoft.com/office/powerpoint/2010/main" val="1746780369"/>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1028"/>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3" name="Rectangle 1029"/>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4" name="Rectangle 1030"/>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301962FD-6404-3E48-B5A5-746A6AFDA12A}"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3071332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7"/>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686" indent="0">
              <a:buNone/>
              <a:defRPr sz="1800"/>
            </a:lvl2pPr>
            <a:lvl3pPr marL="913370" indent="0">
              <a:buNone/>
              <a:defRPr sz="1600"/>
            </a:lvl3pPr>
            <a:lvl4pPr marL="1370051" indent="0">
              <a:buNone/>
              <a:defRPr sz="1400"/>
            </a:lvl4pPr>
            <a:lvl5pPr marL="1826739" indent="0">
              <a:buNone/>
              <a:defRPr sz="1400"/>
            </a:lvl5pPr>
            <a:lvl6pPr marL="2283420" indent="0">
              <a:buNone/>
              <a:defRPr sz="1400"/>
            </a:lvl6pPr>
            <a:lvl7pPr marL="2740100" indent="0">
              <a:buNone/>
              <a:defRPr sz="1400"/>
            </a:lvl7pPr>
            <a:lvl8pPr marL="3196784" indent="0">
              <a:buNone/>
              <a:defRPr sz="1400"/>
            </a:lvl8pPr>
            <a:lvl9pPr marL="3653466" indent="0">
              <a:buNone/>
              <a:defRPr sz="1400"/>
            </a:lvl9pPr>
          </a:lstStyle>
          <a:p>
            <a:pPr lvl="0"/>
            <a:r>
              <a:rPr lang="en-US"/>
              <a:t>Click to edit Master text styles</a:t>
            </a:r>
          </a:p>
        </p:txBody>
      </p:sp>
      <p:sp>
        <p:nvSpPr>
          <p:cNvPr id="4" name="Rectangle 3"/>
          <p:cNvSpPr>
            <a:spLocks noGrp="1" noChangeArrowheads="1"/>
          </p:cNvSpPr>
          <p:nvPr>
            <p:ph type="dt" sz="half" idx="10"/>
          </p:nvPr>
        </p:nvSpPr>
        <p:spPr>
          <a:ln/>
        </p:spPr>
        <p:txBody>
          <a:bodyPr/>
          <a:lstStyle>
            <a:lvl1pPr>
              <a:defRPr/>
            </a:lvl1pPr>
          </a:lstStyle>
          <a:p>
            <a:pPr>
              <a:defRPr/>
            </a:pPr>
            <a:endParaRPr lang="en-US"/>
          </a:p>
        </p:txBody>
      </p:sp>
      <p:sp>
        <p:nvSpPr>
          <p:cNvPr id="5" name="Rectangle 4"/>
          <p:cNvSpPr>
            <a:spLocks noGrp="1" noChangeArrowheads="1"/>
          </p:cNvSpPr>
          <p:nvPr>
            <p:ph type="ftr" sz="quarter" idx="11"/>
          </p:nvPr>
        </p:nvSpPr>
        <p:spPr>
          <a:ln/>
        </p:spPr>
        <p:txBody>
          <a:bodyPr/>
          <a:lstStyle>
            <a:lvl1pPr>
              <a:defRPr/>
            </a:lvl1pPr>
          </a:lstStyle>
          <a:p>
            <a:pPr>
              <a:defRPr/>
            </a:pPr>
            <a:endParaRPr lang="en-US"/>
          </a:p>
        </p:txBody>
      </p:sp>
      <p:sp>
        <p:nvSpPr>
          <p:cNvPr id="6" name="Rectangle 5"/>
          <p:cNvSpPr>
            <a:spLocks noGrp="1" noChangeArrowheads="1"/>
          </p:cNvSpPr>
          <p:nvPr>
            <p:ph type="sldNum" sz="quarter" idx="12"/>
          </p:nvPr>
        </p:nvSpPr>
        <p:spPr>
          <a:ln/>
        </p:spPr>
        <p:txBody>
          <a:bodyPr/>
          <a:lstStyle>
            <a:lvl1pPr>
              <a:defRPr/>
            </a:lvl1pPr>
          </a:lstStyle>
          <a:p>
            <a:pPr>
              <a:defRPr/>
            </a:pPr>
            <a:fld id="{E19DAB6E-0746-2D41-B6F6-BBDFA5BAF656}" type="slidenum">
              <a:rPr lang="en-US"/>
              <a:pPr>
                <a:defRPr/>
              </a:pPr>
              <a:t>‹#›</a:t>
            </a:fld>
            <a:endParaRPr lang="en-US"/>
          </a:p>
        </p:txBody>
      </p:sp>
    </p:spTree>
    <p:extLst>
      <p:ext uri="{BB962C8B-B14F-4D97-AF65-F5344CB8AC3E}">
        <p14:creationId xmlns:p14="http://schemas.microsoft.com/office/powerpoint/2010/main" val="1245174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en-US"/>
          </a:p>
        </p:txBody>
      </p:sp>
      <p:sp>
        <p:nvSpPr>
          <p:cNvPr id="5" name="Rectangle 4"/>
          <p:cNvSpPr>
            <a:spLocks noGrp="1" noChangeArrowheads="1"/>
          </p:cNvSpPr>
          <p:nvPr>
            <p:ph type="ftr" sz="quarter" idx="11"/>
          </p:nvPr>
        </p:nvSpPr>
        <p:spPr>
          <a:ln/>
        </p:spPr>
        <p:txBody>
          <a:bodyPr/>
          <a:lstStyle>
            <a:lvl1pPr>
              <a:defRPr/>
            </a:lvl1pPr>
          </a:lstStyle>
          <a:p>
            <a:pPr>
              <a:defRPr/>
            </a:pPr>
            <a:endParaRPr lang="en-US"/>
          </a:p>
        </p:txBody>
      </p:sp>
      <p:sp>
        <p:nvSpPr>
          <p:cNvPr id="6" name="Rectangle 5"/>
          <p:cNvSpPr>
            <a:spLocks noGrp="1" noChangeArrowheads="1"/>
          </p:cNvSpPr>
          <p:nvPr>
            <p:ph type="sldNum" sz="quarter" idx="12"/>
          </p:nvPr>
        </p:nvSpPr>
        <p:spPr>
          <a:ln/>
        </p:spPr>
        <p:txBody>
          <a:bodyPr/>
          <a:lstStyle>
            <a:lvl1pPr>
              <a:defRPr/>
            </a:lvl1pPr>
          </a:lstStyle>
          <a:p>
            <a:pPr>
              <a:defRPr/>
            </a:pPr>
            <a:fld id="{C161791F-5465-574E-9817-C032392DBEBC}" type="slidenum">
              <a:rPr lang="en-US"/>
              <a:pPr>
                <a:defRPr/>
              </a:pPr>
              <a:t>‹#›</a:t>
            </a:fld>
            <a:endParaRPr lang="en-US"/>
          </a:p>
        </p:txBody>
      </p:sp>
    </p:spTree>
    <p:extLst>
      <p:ext uri="{BB962C8B-B14F-4D97-AF65-F5344CB8AC3E}">
        <p14:creationId xmlns:p14="http://schemas.microsoft.com/office/powerpoint/2010/main" val="902953830"/>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i="0">
                <a:latin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latin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
        <p:nvSpPr>
          <p:cNvPr id="4" name="Rectangle 1028"/>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5" name="Rectangle 1029"/>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1030"/>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A010C0C6-9DB2-0141-8F83-354977F02C9D}"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499265619"/>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b="1" i="0">
                <a:latin typeface="Arial" panose="020B0604020202020204" pitchFamily="34" charset="0"/>
              </a:defRPr>
            </a:lvl1pPr>
            <a:lvl2pPr>
              <a:defRPr sz="2400" b="1" i="0">
                <a:latin typeface="Arial" panose="020B0604020202020204" pitchFamily="34" charset="0"/>
              </a:defRPr>
            </a:lvl2pPr>
            <a:lvl3pPr>
              <a:defRPr sz="2000" b="1" i="0">
                <a:latin typeface="Arial" panose="020B0604020202020204" pitchFamily="34" charset="0"/>
              </a:defRPr>
            </a:lvl3pPr>
            <a:lvl4pPr>
              <a:defRPr sz="1800" b="1" i="0">
                <a:latin typeface="Arial" panose="020B0604020202020204" pitchFamily="34" charset="0"/>
              </a:defRPr>
            </a:lvl4pPr>
            <a:lvl5pPr>
              <a:defRPr sz="1800" b="1" i="0">
                <a:latin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981200"/>
            <a:ext cx="3810000" cy="4114800"/>
          </a:xfrm>
        </p:spPr>
        <p:txBody>
          <a:bodyPr/>
          <a:lstStyle>
            <a:lvl1pPr>
              <a:defRPr sz="2800" b="1" i="0">
                <a:latin typeface="Arial" panose="020B0604020202020204" pitchFamily="34" charset="0"/>
              </a:defRPr>
            </a:lvl1pPr>
            <a:lvl2pPr>
              <a:defRPr sz="2400" b="1" i="0">
                <a:latin typeface="Arial" panose="020B0604020202020204" pitchFamily="34" charset="0"/>
              </a:defRPr>
            </a:lvl2pPr>
            <a:lvl3pPr>
              <a:defRPr sz="2000" b="1" i="0">
                <a:latin typeface="Arial" panose="020B0604020202020204" pitchFamily="34" charset="0"/>
              </a:defRPr>
            </a:lvl3pPr>
            <a:lvl4pPr>
              <a:defRPr sz="1800" b="1" i="0">
                <a:latin typeface="Arial" panose="020B0604020202020204" pitchFamily="34" charset="0"/>
              </a:defRPr>
            </a:lvl4pPr>
            <a:lvl5pPr>
              <a:defRPr sz="1800" b="1" i="0">
                <a:latin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8"/>
          <p:cNvSpPr>
            <a:spLocks noGrp="1" noChangeArrowheads="1"/>
          </p:cNvSpPr>
          <p:nvPr>
            <p:ph type="dt" sz="half" idx="10"/>
          </p:nvPr>
        </p:nvSpPr>
        <p:spPr/>
        <p:txBody>
          <a:bodyPr/>
          <a:lstStyle>
            <a:lvl1pPr>
              <a:defRPr b="1" i="0">
                <a:latin typeface="Arial" panose="020B0604020202020204" pitchFamily="34" charset="0"/>
                <a:ea typeface="ＭＳ Ｐゴシック" charset="0"/>
                <a:cs typeface="ＭＳ Ｐゴシック" charset="0"/>
              </a:defRPr>
            </a:lvl1pPr>
          </a:lstStyle>
          <a:p>
            <a:pPr>
              <a:defRPr/>
            </a:pPr>
            <a:fld id="{FC59AE5B-D530-EC4F-8A49-9EF101D3CAC0}" type="datetime1">
              <a:rPr lang="en-US" smtClean="0">
                <a:solidFill>
                  <a:srgbClr val="000000"/>
                </a:solidFill>
              </a:rPr>
              <a:pPr>
                <a:defRPr/>
              </a:pPr>
              <a:t>6/16/26</a:t>
            </a:fld>
            <a:endParaRPr lang="en-US" dirty="0">
              <a:solidFill>
                <a:srgbClr val="000000"/>
              </a:solidFill>
            </a:endParaRPr>
          </a:p>
        </p:txBody>
      </p:sp>
      <p:sp>
        <p:nvSpPr>
          <p:cNvPr id="6" name="Rectangle 9"/>
          <p:cNvSpPr>
            <a:spLocks noGrp="1" noChangeArrowheads="1"/>
          </p:cNvSpPr>
          <p:nvPr>
            <p:ph type="ftr" sz="quarter" idx="11"/>
          </p:nvPr>
        </p:nvSpPr>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7" name="Rectangle 10"/>
          <p:cNvSpPr>
            <a:spLocks noGrp="1" noChangeArrowheads="1"/>
          </p:cNvSpPr>
          <p:nvPr>
            <p:ph type="sldNum" sz="quarter" idx="12"/>
          </p:nvPr>
        </p:nvSpPr>
        <p:spPr/>
        <p:txBody>
          <a:bodyPr/>
          <a:lstStyle>
            <a:lvl1pPr>
              <a:defRPr b="1" i="0">
                <a:latin typeface="Arial" panose="020B0604020202020204" pitchFamily="34" charset="0"/>
              </a:defRPr>
            </a:lvl1pPr>
          </a:lstStyle>
          <a:p>
            <a:pPr>
              <a:defRPr/>
            </a:pPr>
            <a:fld id="{0C705E7F-C375-2B45-A41E-397669D1DB63}"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4000029430"/>
      </p:ext>
    </p:extLst>
  </p:cSld>
  <p:clrMapOvr>
    <a:masterClrMapping/>
  </p:clrMapOvr>
  <p:transition/>
</p:sldLayout>
</file>

<file path=ppt/slideLayouts/slideLayout30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latin typeface="Arial" panose="020B0604020202020204" pitchFamily="34" charset="0"/>
                <a:cs typeface="Arial" panose="020B0604020202020204" pitchFamily="34" charset="0"/>
              </a:defRPr>
            </a:lvl1pPr>
            <a:lvl2pPr marL="457177" indent="0" algn="ctr">
              <a:buNone/>
              <a:defRPr/>
            </a:lvl2pPr>
            <a:lvl3pPr marL="914353" indent="0" algn="ctr">
              <a:buNone/>
              <a:defRPr/>
            </a:lvl3pPr>
            <a:lvl4pPr marL="1371530" indent="0" algn="ctr">
              <a:buNone/>
              <a:defRPr/>
            </a:lvl4pPr>
            <a:lvl5pPr marL="1828706" indent="0" algn="ctr">
              <a:buNone/>
              <a:defRPr/>
            </a:lvl5pPr>
            <a:lvl6pPr marL="2285883" indent="0" algn="ctr">
              <a:buNone/>
              <a:defRPr/>
            </a:lvl6pPr>
            <a:lvl7pPr marL="2743060" indent="0" algn="ctr">
              <a:buNone/>
              <a:defRPr/>
            </a:lvl7pPr>
            <a:lvl8pPr marL="3200236" indent="0" algn="ctr">
              <a:buNone/>
              <a:defRPr/>
            </a:lvl8pPr>
            <a:lvl9pPr marL="3657413" indent="0" algn="ctr">
              <a:buNone/>
              <a:defRPr/>
            </a:lvl9pPr>
          </a:lstStyle>
          <a:p>
            <a:r>
              <a:rPr lang="en-US" dirty="0"/>
              <a:t>Click to edit Master subtitle style</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0ED87CB4-A6F5-0740-B5B9-B28E334539BE}" type="slidenum">
              <a:rPr lang="en-US"/>
              <a:pPr>
                <a:defRPr/>
              </a:pPr>
              <a:t>‹#›</a:t>
            </a:fld>
            <a:endParaRPr lang="en-US"/>
          </a:p>
        </p:txBody>
      </p:sp>
    </p:spTree>
    <p:extLst>
      <p:ext uri="{BB962C8B-B14F-4D97-AF65-F5344CB8AC3E}">
        <p14:creationId xmlns:p14="http://schemas.microsoft.com/office/powerpoint/2010/main" val="2624376813"/>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FBC27992-B5C5-A844-93FB-E7FD2ABFB745}" type="slidenum">
              <a:rPr lang="en-US"/>
              <a:pPr>
                <a:defRPr/>
              </a:pPr>
              <a:t>‹#›</a:t>
            </a:fld>
            <a:endParaRPr lang="en-US"/>
          </a:p>
        </p:txBody>
      </p:sp>
    </p:spTree>
    <p:extLst>
      <p:ext uri="{BB962C8B-B14F-4D97-AF65-F5344CB8AC3E}">
        <p14:creationId xmlns:p14="http://schemas.microsoft.com/office/powerpoint/2010/main" val="320576001"/>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i="0" cap="a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b="1" i="0">
                <a:latin typeface="Arial" panose="020B0604020202020204" pitchFamily="34" charset="0"/>
                <a:cs typeface="Arial" panose="020B0604020202020204" pitchFamily="34" charset="0"/>
              </a:defRPr>
            </a:lvl1pPr>
            <a:lvl2pPr marL="457177" indent="0">
              <a:buNone/>
              <a:defRPr sz="1800"/>
            </a:lvl2pPr>
            <a:lvl3pPr marL="914353" indent="0">
              <a:buNone/>
              <a:defRPr sz="1600"/>
            </a:lvl3pPr>
            <a:lvl4pPr marL="1371530" indent="0">
              <a:buNone/>
              <a:defRPr sz="1400"/>
            </a:lvl4pPr>
            <a:lvl5pPr marL="1828706" indent="0">
              <a:buNone/>
              <a:defRPr sz="1400"/>
            </a:lvl5pPr>
            <a:lvl6pPr marL="2285883" indent="0">
              <a:buNone/>
              <a:defRPr sz="1400"/>
            </a:lvl6pPr>
            <a:lvl7pPr marL="2743060" indent="0">
              <a:buNone/>
              <a:defRPr sz="1400"/>
            </a:lvl7pPr>
            <a:lvl8pPr marL="3200236" indent="0">
              <a:buNone/>
              <a:defRPr sz="1400"/>
            </a:lvl8pPr>
            <a:lvl9pPr marL="3657413" indent="0">
              <a:buNone/>
              <a:defRPr sz="1400"/>
            </a:lvl9pPr>
          </a:lstStyle>
          <a:p>
            <a:pPr lvl="0"/>
            <a:r>
              <a:rPr lang="en-US" dirty="0"/>
              <a:t>Click to edit Master text styles</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2AEAEA5E-BC0A-6C49-840F-70571C3621CD}" type="slidenum">
              <a:rPr lang="en-US"/>
              <a:pPr>
                <a:defRPr/>
              </a:pPr>
              <a:t>‹#›</a:t>
            </a:fld>
            <a:endParaRPr lang="en-US"/>
          </a:p>
        </p:txBody>
      </p:sp>
    </p:spTree>
    <p:extLst>
      <p:ext uri="{BB962C8B-B14F-4D97-AF65-F5344CB8AC3E}">
        <p14:creationId xmlns:p14="http://schemas.microsoft.com/office/powerpoint/2010/main" val="1477786693"/>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981200"/>
            <a:ext cx="3810000" cy="4114800"/>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dt" sz="half" idx="10"/>
          </p:nvPr>
        </p:nvSpPr>
        <p:spPr/>
        <p:txBody>
          <a:bodyPr/>
          <a:lstStyle>
            <a:lvl1pPr algn="ct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DC587DB-0570-9347-A22A-51B9FD2977CE}" type="slidenum">
              <a:rPr lang="en-US"/>
              <a:pPr>
                <a:defRPr/>
              </a:pPr>
              <a:t>‹#›</a:t>
            </a:fld>
            <a:endParaRPr lang="en-US"/>
          </a:p>
        </p:txBody>
      </p:sp>
    </p:spTree>
    <p:extLst>
      <p:ext uri="{BB962C8B-B14F-4D97-AF65-F5344CB8AC3E}">
        <p14:creationId xmlns:p14="http://schemas.microsoft.com/office/powerpoint/2010/main" val="472035737"/>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177" indent="0">
              <a:buNone/>
              <a:defRPr sz="2000" b="1"/>
            </a:lvl2pPr>
            <a:lvl3pPr marL="914353" indent="0">
              <a:buNone/>
              <a:defRPr sz="1800" b="1"/>
            </a:lvl3pPr>
            <a:lvl4pPr marL="1371530" indent="0">
              <a:buNone/>
              <a:defRPr sz="1600" b="1"/>
            </a:lvl4pPr>
            <a:lvl5pPr marL="1828706" indent="0">
              <a:buNone/>
              <a:defRPr sz="1600" b="1"/>
            </a:lvl5pPr>
            <a:lvl6pPr marL="2285883" indent="0">
              <a:buNone/>
              <a:defRPr sz="1600" b="1"/>
            </a:lvl6pPr>
            <a:lvl7pPr marL="2743060" indent="0">
              <a:buNone/>
              <a:defRPr sz="1600" b="1"/>
            </a:lvl7pPr>
            <a:lvl8pPr marL="3200236" indent="0">
              <a:buNone/>
              <a:defRPr sz="1600" b="1"/>
            </a:lvl8pPr>
            <a:lvl9pPr marL="3657413"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177" indent="0">
              <a:buNone/>
              <a:defRPr sz="2000" b="1"/>
            </a:lvl2pPr>
            <a:lvl3pPr marL="914353" indent="0">
              <a:buNone/>
              <a:defRPr sz="1800" b="1"/>
            </a:lvl3pPr>
            <a:lvl4pPr marL="1371530" indent="0">
              <a:buNone/>
              <a:defRPr sz="1600" b="1"/>
            </a:lvl4pPr>
            <a:lvl5pPr marL="1828706" indent="0">
              <a:buNone/>
              <a:defRPr sz="1600" b="1"/>
            </a:lvl5pPr>
            <a:lvl6pPr marL="2285883" indent="0">
              <a:buNone/>
              <a:defRPr sz="1600" b="1"/>
            </a:lvl6pPr>
            <a:lvl7pPr marL="2743060" indent="0">
              <a:buNone/>
              <a:defRPr sz="1600" b="1"/>
            </a:lvl7pPr>
            <a:lvl8pPr marL="3200236" indent="0">
              <a:buNone/>
              <a:defRPr sz="1600" b="1"/>
            </a:lvl8pPr>
            <a:lvl9pPr marL="3657413"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Grp="1" noChangeArrowheads="1"/>
          </p:cNvSpPr>
          <p:nvPr>
            <p:ph type="dt" sz="half" idx="10"/>
          </p:nvPr>
        </p:nvSpPr>
        <p:spPr/>
        <p:txBody>
          <a:bodyPr/>
          <a:lstStyle>
            <a:lvl1pPr algn="ctr">
              <a:defRPr/>
            </a:lvl1pPr>
          </a:lstStyle>
          <a:p>
            <a:pPr>
              <a:defRPr/>
            </a:pPr>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vl1pPr>
          </a:lstStyle>
          <a:p>
            <a:pPr>
              <a:defRPr/>
            </a:pPr>
            <a:fld id="{80283C6B-B1EC-F343-8F2A-EEE00D3F743B}" type="slidenum">
              <a:rPr lang="en-US"/>
              <a:pPr>
                <a:defRPr/>
              </a:pPr>
              <a:t>‹#›</a:t>
            </a:fld>
            <a:endParaRPr lang="en-US"/>
          </a:p>
        </p:txBody>
      </p:sp>
    </p:spTree>
    <p:extLst>
      <p:ext uri="{BB962C8B-B14F-4D97-AF65-F5344CB8AC3E}">
        <p14:creationId xmlns:p14="http://schemas.microsoft.com/office/powerpoint/2010/main" val="3729629302"/>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Rectangle 4"/>
          <p:cNvSpPr>
            <a:spLocks noGrp="1" noChangeArrowheads="1"/>
          </p:cNvSpPr>
          <p:nvPr>
            <p:ph type="dt" sz="half" idx="10"/>
          </p:nvPr>
        </p:nvSpPr>
        <p:spPr/>
        <p:txBody>
          <a:bodyPr/>
          <a:lstStyle>
            <a:lvl1pPr algn="ct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5FE8624F-FBE7-CB4C-A1D1-155976309F53}" type="slidenum">
              <a:rPr lang="en-US"/>
              <a:pPr>
                <a:defRPr/>
              </a:pPr>
              <a:t>‹#›</a:t>
            </a:fld>
            <a:endParaRPr lang="en-US"/>
          </a:p>
        </p:txBody>
      </p:sp>
    </p:spTree>
    <p:extLst>
      <p:ext uri="{BB962C8B-B14F-4D97-AF65-F5344CB8AC3E}">
        <p14:creationId xmlns:p14="http://schemas.microsoft.com/office/powerpoint/2010/main" val="1928168612"/>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lgn="ct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8F421922-639B-D94E-850D-61AE0215CE64}" type="slidenum">
              <a:rPr lang="en-US"/>
              <a:pPr>
                <a:defRPr/>
              </a:pPr>
              <a:t>‹#›</a:t>
            </a:fld>
            <a:endParaRPr lang="en-US"/>
          </a:p>
        </p:txBody>
      </p:sp>
    </p:spTree>
    <p:extLst>
      <p:ext uri="{BB962C8B-B14F-4D97-AF65-F5344CB8AC3E}">
        <p14:creationId xmlns:p14="http://schemas.microsoft.com/office/powerpoint/2010/main" val="777602484"/>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51"/>
            <a:ext cx="5111750" cy="5853113"/>
          </a:xfrm>
        </p:spPr>
        <p:txBody>
          <a:bodyPr/>
          <a:lstStyle>
            <a:lvl1pPr>
              <a:defRPr sz="3200" b="1" i="0">
                <a:latin typeface="Arial" panose="020B0604020202020204" pitchFamily="34" charset="0"/>
                <a:cs typeface="Arial" panose="020B0604020202020204" pitchFamily="34" charset="0"/>
              </a:defRPr>
            </a:lvl1pPr>
            <a:lvl2pPr>
              <a:defRPr sz="2800" b="1" i="0">
                <a:latin typeface="Arial" panose="020B0604020202020204" pitchFamily="34" charset="0"/>
                <a:cs typeface="Arial" panose="020B0604020202020204" pitchFamily="34" charset="0"/>
              </a:defRPr>
            </a:lvl2pPr>
            <a:lvl3pPr>
              <a:defRPr sz="2400" b="1" i="0">
                <a:latin typeface="Arial" panose="020B0604020202020204" pitchFamily="34" charset="0"/>
                <a:cs typeface="Arial" panose="020B0604020202020204" pitchFamily="34" charset="0"/>
              </a:defRPr>
            </a:lvl3pPr>
            <a:lvl4pPr>
              <a:defRPr sz="2000" b="1" i="0">
                <a:latin typeface="Arial" panose="020B0604020202020204" pitchFamily="34" charset="0"/>
                <a:cs typeface="Arial" panose="020B0604020202020204" pitchFamily="34" charset="0"/>
              </a:defRPr>
            </a:lvl4pPr>
            <a:lvl5pPr>
              <a:defRPr sz="2000" b="1" i="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b="1" i="0">
                <a:latin typeface="Arial" panose="020B0604020202020204" pitchFamily="34" charset="0"/>
                <a:cs typeface="Arial" panose="020B0604020202020204" pitchFamily="34" charset="0"/>
              </a:defRPr>
            </a:lvl1pPr>
            <a:lvl2pPr marL="457177" indent="0">
              <a:buNone/>
              <a:defRPr sz="1200"/>
            </a:lvl2pPr>
            <a:lvl3pPr marL="914353" indent="0">
              <a:buNone/>
              <a:defRPr sz="1000"/>
            </a:lvl3pPr>
            <a:lvl4pPr marL="1371530" indent="0">
              <a:buNone/>
              <a:defRPr sz="900"/>
            </a:lvl4pPr>
            <a:lvl5pPr marL="1828706" indent="0">
              <a:buNone/>
              <a:defRPr sz="900"/>
            </a:lvl5pPr>
            <a:lvl6pPr marL="2285883" indent="0">
              <a:buNone/>
              <a:defRPr sz="900"/>
            </a:lvl6pPr>
            <a:lvl7pPr marL="2743060" indent="0">
              <a:buNone/>
              <a:defRPr sz="900"/>
            </a:lvl7pPr>
            <a:lvl8pPr marL="3200236" indent="0">
              <a:buNone/>
              <a:defRPr sz="900"/>
            </a:lvl8pPr>
            <a:lvl9pPr marL="3657413"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p:txBody>
          <a:bodyPr/>
          <a:lstStyle>
            <a:lvl1pPr algn="ct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2C636029-28F8-C74C-BC4F-B27B77B54025}" type="slidenum">
              <a:rPr lang="en-US"/>
              <a:pPr>
                <a:defRPr/>
              </a:pPr>
              <a:t>‹#›</a:t>
            </a:fld>
            <a:endParaRPr lang="en-US"/>
          </a:p>
        </p:txBody>
      </p:sp>
    </p:spTree>
    <p:extLst>
      <p:ext uri="{BB962C8B-B14F-4D97-AF65-F5344CB8AC3E}">
        <p14:creationId xmlns:p14="http://schemas.microsoft.com/office/powerpoint/2010/main" val="14074632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7"/>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686" indent="0">
              <a:buNone/>
              <a:defRPr sz="1800"/>
            </a:lvl2pPr>
            <a:lvl3pPr marL="913370" indent="0">
              <a:buNone/>
              <a:defRPr sz="1600"/>
            </a:lvl3pPr>
            <a:lvl4pPr marL="1370051" indent="0">
              <a:buNone/>
              <a:defRPr sz="1400"/>
            </a:lvl4pPr>
            <a:lvl5pPr marL="1826739" indent="0">
              <a:buNone/>
              <a:defRPr sz="1400"/>
            </a:lvl5pPr>
            <a:lvl6pPr marL="2283420" indent="0">
              <a:buNone/>
              <a:defRPr sz="1400"/>
            </a:lvl6pPr>
            <a:lvl7pPr marL="2740100" indent="0">
              <a:buNone/>
              <a:defRPr sz="1400"/>
            </a:lvl7pPr>
            <a:lvl8pPr marL="3196784" indent="0">
              <a:buNone/>
              <a:defRPr sz="1400"/>
            </a:lvl8pPr>
            <a:lvl9pPr marL="3653466" indent="0">
              <a:buNone/>
              <a:defRPr sz="1400"/>
            </a:lvl9pPr>
          </a:lstStyle>
          <a:p>
            <a:pPr lvl="0"/>
            <a:r>
              <a:rPr lang="en-US"/>
              <a:t>Click to edit Master text styles</a:t>
            </a:r>
          </a:p>
        </p:txBody>
      </p:sp>
      <p:sp>
        <p:nvSpPr>
          <p:cNvPr id="4" name="Rectangle 3"/>
          <p:cNvSpPr>
            <a:spLocks noGrp="1" noChangeArrowheads="1"/>
          </p:cNvSpPr>
          <p:nvPr>
            <p:ph type="dt" sz="half" idx="10"/>
          </p:nvPr>
        </p:nvSpPr>
        <p:spPr>
          <a:ln/>
        </p:spPr>
        <p:txBody>
          <a:bodyPr/>
          <a:lstStyle>
            <a:lvl1pPr>
              <a:defRPr/>
            </a:lvl1pPr>
          </a:lstStyle>
          <a:p>
            <a:pPr>
              <a:defRPr/>
            </a:pPr>
            <a:endParaRPr lang="en-US"/>
          </a:p>
        </p:txBody>
      </p:sp>
      <p:sp>
        <p:nvSpPr>
          <p:cNvPr id="5" name="Rectangle 4"/>
          <p:cNvSpPr>
            <a:spLocks noGrp="1" noChangeArrowheads="1"/>
          </p:cNvSpPr>
          <p:nvPr>
            <p:ph type="ftr" sz="quarter" idx="11"/>
          </p:nvPr>
        </p:nvSpPr>
        <p:spPr>
          <a:ln/>
        </p:spPr>
        <p:txBody>
          <a:bodyPr/>
          <a:lstStyle>
            <a:lvl1pPr>
              <a:defRPr/>
            </a:lvl1pPr>
          </a:lstStyle>
          <a:p>
            <a:pPr>
              <a:defRPr/>
            </a:pPr>
            <a:endParaRPr lang="en-US"/>
          </a:p>
        </p:txBody>
      </p:sp>
      <p:sp>
        <p:nvSpPr>
          <p:cNvPr id="6" name="Rectangle 5"/>
          <p:cNvSpPr>
            <a:spLocks noGrp="1" noChangeArrowheads="1"/>
          </p:cNvSpPr>
          <p:nvPr>
            <p:ph type="sldNum" sz="quarter" idx="12"/>
          </p:nvPr>
        </p:nvSpPr>
        <p:spPr>
          <a:ln/>
        </p:spPr>
        <p:txBody>
          <a:bodyPr/>
          <a:lstStyle>
            <a:lvl1pPr>
              <a:defRPr/>
            </a:lvl1pPr>
          </a:lstStyle>
          <a:p>
            <a:pPr>
              <a:defRPr/>
            </a:pPr>
            <a:fld id="{D1A1CC04-35BF-C84D-AF5A-D2D758FC73DE}" type="slidenum">
              <a:rPr lang="en-US"/>
              <a:pPr>
                <a:defRPr/>
              </a:pPr>
              <a:t>‹#›</a:t>
            </a:fld>
            <a:endParaRPr lang="en-US"/>
          </a:p>
        </p:txBody>
      </p:sp>
    </p:spTree>
    <p:extLst>
      <p:ext uri="{BB962C8B-B14F-4D97-AF65-F5344CB8AC3E}">
        <p14:creationId xmlns:p14="http://schemas.microsoft.com/office/powerpoint/2010/main" val="300286257"/>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cs typeface="Arial" panose="020B0604020202020204" pitchFamily="34" charset="0"/>
              </a:defRPr>
            </a:lvl1pPr>
            <a:lvl2pPr marL="457177" indent="0">
              <a:buNone/>
              <a:defRPr sz="2800"/>
            </a:lvl2pPr>
            <a:lvl3pPr marL="914353" indent="0">
              <a:buNone/>
              <a:defRPr sz="2400"/>
            </a:lvl3pPr>
            <a:lvl4pPr marL="1371530" indent="0">
              <a:buNone/>
              <a:defRPr sz="2000"/>
            </a:lvl4pPr>
            <a:lvl5pPr marL="1828706" indent="0">
              <a:buNone/>
              <a:defRPr sz="2000"/>
            </a:lvl5pPr>
            <a:lvl6pPr marL="2285883" indent="0">
              <a:buNone/>
              <a:defRPr sz="2000"/>
            </a:lvl6pPr>
            <a:lvl7pPr marL="2743060" indent="0">
              <a:buNone/>
              <a:defRPr sz="2000"/>
            </a:lvl7pPr>
            <a:lvl8pPr marL="3200236" indent="0">
              <a:buNone/>
              <a:defRPr sz="2000"/>
            </a:lvl8pPr>
            <a:lvl9pPr marL="3657413"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cs typeface="Arial" panose="020B0604020202020204" pitchFamily="34" charset="0"/>
              </a:defRPr>
            </a:lvl1pPr>
            <a:lvl2pPr marL="457177" indent="0">
              <a:buNone/>
              <a:defRPr sz="1200"/>
            </a:lvl2pPr>
            <a:lvl3pPr marL="914353" indent="0">
              <a:buNone/>
              <a:defRPr sz="1000"/>
            </a:lvl3pPr>
            <a:lvl4pPr marL="1371530" indent="0">
              <a:buNone/>
              <a:defRPr sz="900"/>
            </a:lvl4pPr>
            <a:lvl5pPr marL="1828706" indent="0">
              <a:buNone/>
              <a:defRPr sz="900"/>
            </a:lvl5pPr>
            <a:lvl6pPr marL="2285883" indent="0">
              <a:buNone/>
              <a:defRPr sz="900"/>
            </a:lvl6pPr>
            <a:lvl7pPr marL="2743060" indent="0">
              <a:buNone/>
              <a:defRPr sz="900"/>
            </a:lvl7pPr>
            <a:lvl8pPr marL="3200236" indent="0">
              <a:buNone/>
              <a:defRPr sz="900"/>
            </a:lvl8pPr>
            <a:lvl9pPr marL="3657413"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p:txBody>
          <a:bodyPr/>
          <a:lstStyle>
            <a:lvl1pPr algn="ct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88D8F855-A994-7F47-89C6-145F3C0CDBEB}" type="slidenum">
              <a:rPr lang="en-US"/>
              <a:pPr>
                <a:defRPr/>
              </a:pPr>
              <a:t>‹#›</a:t>
            </a:fld>
            <a:endParaRPr lang="en-US"/>
          </a:p>
        </p:txBody>
      </p:sp>
    </p:spTree>
    <p:extLst>
      <p:ext uri="{BB962C8B-B14F-4D97-AF65-F5344CB8AC3E}">
        <p14:creationId xmlns:p14="http://schemas.microsoft.com/office/powerpoint/2010/main" val="3021721708"/>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9C9D741A-F786-5548-9EBD-86A2A7B0A3C7}" type="slidenum">
              <a:rPr lang="en-US"/>
              <a:pPr>
                <a:defRPr/>
              </a:pPr>
              <a:t>‹#›</a:t>
            </a:fld>
            <a:endParaRPr lang="en-US"/>
          </a:p>
        </p:txBody>
      </p:sp>
    </p:spTree>
    <p:extLst>
      <p:ext uri="{BB962C8B-B14F-4D97-AF65-F5344CB8AC3E}">
        <p14:creationId xmlns:p14="http://schemas.microsoft.com/office/powerpoint/2010/main" val="900125572"/>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p:txBody>
          <a:bodyPr/>
          <a:lstStyle>
            <a:lvl1pPr algn="ct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0D56EDB-A00C-A541-A783-1B1F87027E28}" type="slidenum">
              <a:rPr lang="en-US"/>
              <a:pPr>
                <a:defRPr/>
              </a:pPr>
              <a:t>‹#›</a:t>
            </a:fld>
            <a:endParaRPr lang="en-US"/>
          </a:p>
        </p:txBody>
      </p:sp>
    </p:spTree>
    <p:extLst>
      <p:ext uri="{BB962C8B-B14F-4D97-AF65-F5344CB8AC3E}">
        <p14:creationId xmlns:p14="http://schemas.microsoft.com/office/powerpoint/2010/main" val="3072104526"/>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609600"/>
            <a:ext cx="77724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quarter" idx="1"/>
          </p:nvPr>
        </p:nvSpPr>
        <p:spPr>
          <a:xfrm>
            <a:off x="685800" y="1981201"/>
            <a:ext cx="3810000" cy="19812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quarter" idx="2"/>
          </p:nvPr>
        </p:nvSpPr>
        <p:spPr>
          <a:xfrm>
            <a:off x="4648200" y="1981201"/>
            <a:ext cx="3810000" cy="19812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3"/>
          </p:nvPr>
        </p:nvSpPr>
        <p:spPr>
          <a:xfrm>
            <a:off x="685800" y="4114800"/>
            <a:ext cx="3810000" cy="19812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4"/>
          </p:nvPr>
        </p:nvSpPr>
        <p:spPr>
          <a:xfrm>
            <a:off x="4648200" y="4114800"/>
            <a:ext cx="3810000" cy="19812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Grp="1" noChangeArrowheads="1"/>
          </p:cNvSpPr>
          <p:nvPr>
            <p:ph type="dt" sz="half" idx="10"/>
          </p:nvPr>
        </p:nvSpPr>
        <p:spPr/>
        <p:txBody>
          <a:bodyPr/>
          <a:lstStyle>
            <a:lvl1pPr algn="ctr">
              <a:defRPr/>
            </a:lvl1pPr>
          </a:lstStyle>
          <a:p>
            <a:pPr>
              <a:defRPr/>
            </a:pPr>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vl1pPr>
          </a:lstStyle>
          <a:p>
            <a:pPr>
              <a:defRPr/>
            </a:pPr>
            <a:fld id="{94C04B50-37E3-C44F-8A3C-E0EECB2AD8EF}" type="slidenum">
              <a:rPr lang="en-US"/>
              <a:pPr>
                <a:defRPr/>
              </a:pPr>
              <a:t>‹#›</a:t>
            </a:fld>
            <a:endParaRPr lang="en-US"/>
          </a:p>
        </p:txBody>
      </p:sp>
    </p:spTree>
    <p:extLst>
      <p:ext uri="{BB962C8B-B14F-4D97-AF65-F5344CB8AC3E}">
        <p14:creationId xmlns:p14="http://schemas.microsoft.com/office/powerpoint/2010/main" val="2120184366"/>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quarter" idx="2"/>
          </p:nvPr>
        </p:nvSpPr>
        <p:spPr>
          <a:xfrm>
            <a:off x="4648200" y="1981201"/>
            <a:ext cx="3810000" cy="19812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3"/>
          </p:nvPr>
        </p:nvSpPr>
        <p:spPr>
          <a:xfrm>
            <a:off x="4648200" y="4114800"/>
            <a:ext cx="3810000" cy="19812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4"/>
          <p:cNvSpPr>
            <a:spLocks noGrp="1" noChangeArrowheads="1"/>
          </p:cNvSpPr>
          <p:nvPr>
            <p:ph type="dt" sz="half" idx="10"/>
          </p:nvPr>
        </p:nvSpPr>
        <p:spPr/>
        <p:txBody>
          <a:bodyPr/>
          <a:lstStyle>
            <a:lvl1pPr algn="ctr">
              <a:defRPr/>
            </a:lvl1pPr>
          </a:lstStyle>
          <a:p>
            <a:pPr>
              <a:defRPr/>
            </a:pPr>
            <a:endParaRPr lang="en-US"/>
          </a:p>
        </p:txBody>
      </p:sp>
      <p:sp>
        <p:nvSpPr>
          <p:cNvPr id="7" name="Rectangle 5"/>
          <p:cNvSpPr>
            <a:spLocks noGrp="1" noChangeArrowheads="1"/>
          </p:cNvSpPr>
          <p:nvPr>
            <p:ph type="ftr" sz="quarter" idx="11"/>
          </p:nvPr>
        </p:nvSpPr>
        <p:spPr/>
        <p:txBody>
          <a:bodyPr/>
          <a:lstStyle>
            <a:lvl1pPr>
              <a:defRPr/>
            </a:lvl1pPr>
          </a:lstStyle>
          <a:p>
            <a:pPr>
              <a:defRPr/>
            </a:pPr>
            <a:endParaRPr lang="en-US"/>
          </a:p>
        </p:txBody>
      </p:sp>
      <p:sp>
        <p:nvSpPr>
          <p:cNvPr id="8" name="Rectangle 6"/>
          <p:cNvSpPr>
            <a:spLocks noGrp="1" noChangeArrowheads="1"/>
          </p:cNvSpPr>
          <p:nvPr>
            <p:ph type="sldNum" sz="quarter" idx="12"/>
          </p:nvPr>
        </p:nvSpPr>
        <p:spPr/>
        <p:txBody>
          <a:bodyPr/>
          <a:lstStyle>
            <a:lvl1pPr>
              <a:defRPr/>
            </a:lvl1pPr>
          </a:lstStyle>
          <a:p>
            <a:pPr>
              <a:defRPr/>
            </a:pPr>
            <a:fld id="{BFC77593-07CE-C543-8177-94D0EF123715}" type="slidenum">
              <a:rPr lang="en-US"/>
              <a:pPr>
                <a:defRPr/>
              </a:pPr>
              <a:t>‹#›</a:t>
            </a:fld>
            <a:endParaRPr lang="en-US"/>
          </a:p>
        </p:txBody>
      </p:sp>
    </p:spTree>
    <p:extLst>
      <p:ext uri="{BB962C8B-B14F-4D97-AF65-F5344CB8AC3E}">
        <p14:creationId xmlns:p14="http://schemas.microsoft.com/office/powerpoint/2010/main" val="1070515196"/>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035050" y="1552576"/>
            <a:ext cx="10179050" cy="5305425"/>
            <a:chOff x="-652" y="978"/>
            <a:chExt cx="6412" cy="3342"/>
          </a:xfrm>
        </p:grpSpPr>
        <p:sp>
          <p:nvSpPr>
            <p:cNvPr id="5" name="Freeform 3"/>
            <p:cNvSpPr>
              <a:spLocks/>
            </p:cNvSpPr>
            <p:nvPr/>
          </p:nvSpPr>
          <p:spPr bwMode="auto">
            <a:xfrm>
              <a:off x="2061" y="1707"/>
              <a:ext cx="3699" cy="2613"/>
            </a:xfrm>
            <a:custGeom>
              <a:avLst/>
              <a:gdLst/>
              <a:ahLst/>
              <a:cxnLst>
                <a:cxn ang="0">
                  <a:pos x="1523" y="2611"/>
                </a:cxn>
                <a:cxn ang="0">
                  <a:pos x="3698" y="2612"/>
                </a:cxn>
                <a:cxn ang="0">
                  <a:pos x="3698" y="2228"/>
                </a:cxn>
                <a:cxn ang="0">
                  <a:pos x="0" y="0"/>
                </a:cxn>
                <a:cxn ang="0">
                  <a:pos x="160" y="118"/>
                </a:cxn>
                <a:cxn ang="0">
                  <a:pos x="292" y="219"/>
                </a:cxn>
                <a:cxn ang="0">
                  <a:pos x="441" y="347"/>
                </a:cxn>
                <a:cxn ang="0">
                  <a:pos x="585" y="482"/>
                </a:cxn>
                <a:cxn ang="0">
                  <a:pos x="796" y="711"/>
                </a:cxn>
                <a:cxn ang="0">
                  <a:pos x="983" y="955"/>
                </a:cxn>
                <a:cxn ang="0">
                  <a:pos x="1119" y="1168"/>
                </a:cxn>
                <a:cxn ang="0">
                  <a:pos x="1238" y="1388"/>
                </a:cxn>
                <a:cxn ang="0">
                  <a:pos x="1331" y="1608"/>
                </a:cxn>
                <a:cxn ang="0">
                  <a:pos x="1400" y="1809"/>
                </a:cxn>
                <a:cxn ang="0">
                  <a:pos x="1447" y="1979"/>
                </a:cxn>
                <a:cxn ang="0">
                  <a:pos x="1490" y="2190"/>
                </a:cxn>
                <a:cxn ang="0">
                  <a:pos x="1511" y="2374"/>
                </a:cxn>
                <a:cxn ang="0">
                  <a:pos x="1523" y="2611"/>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chemeClr val="accent2">
                    <a:gamma/>
                    <a:shade val="46275"/>
                    <a:invGamma/>
                  </a:schemeClr>
                </a:gs>
                <a:gs pos="100000">
                  <a:schemeClr val="accent2"/>
                </a:gs>
              </a:gsLst>
              <a:lin ang="0" scaled="1"/>
            </a:gradFill>
            <a:ln w="9525" cap="rnd">
              <a:noFill/>
              <a:round/>
              <a:headEnd/>
              <a:tailEnd/>
            </a:ln>
            <a:effectLst/>
          </p:spPr>
          <p:txBody>
            <a:bodyPr/>
            <a:lstStyle/>
            <a:p>
              <a:pPr algn="l" defTabSz="913680">
                <a:defRPr/>
              </a:pPr>
              <a:endParaRPr lang="en-US">
                <a:solidFill>
                  <a:srgbClr val="FFFFFF"/>
                </a:solidFill>
                <a:ea typeface="ＭＳ Ｐゴシック" charset="-128"/>
                <a:cs typeface="ＭＳ Ｐゴシック" charset="-128"/>
              </a:endParaRPr>
            </a:p>
          </p:txBody>
        </p:sp>
        <p:sp>
          <p:nvSpPr>
            <p:cNvPr id="6" name="Arc 4"/>
            <p:cNvSpPr>
              <a:spLocks/>
            </p:cNvSpPr>
            <p:nvPr/>
          </p:nvSpPr>
          <p:spPr bwMode="auto">
            <a:xfrm>
              <a:off x="-652" y="978"/>
              <a:ext cx="4237" cy="3342"/>
            </a:xfrm>
            <a:custGeom>
              <a:avLst/>
              <a:gdLst>
                <a:gd name="T0" fmla="*/ 0 w 21600"/>
                <a:gd name="T1" fmla="*/ 0 h 21231"/>
                <a:gd name="T2" fmla="*/ 0 w 21600"/>
                <a:gd name="T3" fmla="*/ 0 h 21231"/>
                <a:gd name="T4" fmla="*/ 0 w 21600"/>
                <a:gd name="T5" fmla="*/ 0 h 21231"/>
                <a:gd name="T6" fmla="*/ 0 60000 65536"/>
                <a:gd name="T7" fmla="*/ 0 60000 65536"/>
                <a:gd name="T8" fmla="*/ 0 60000 65536"/>
              </a:gdLst>
              <a:ahLst/>
              <a:cxnLst>
                <a:cxn ang="T6">
                  <a:pos x="T0" y="T1"/>
                </a:cxn>
                <a:cxn ang="T7">
                  <a:pos x="T2" y="T3"/>
                </a:cxn>
                <a:cxn ang="T8">
                  <a:pos x="T4" y="T5"/>
                </a:cxn>
              </a:cxnLst>
              <a:rect l="0" t="0" r="r" b="b"/>
              <a:pathLst>
                <a:path w="21600" h="21231" fill="none" extrusionOk="0">
                  <a:moveTo>
                    <a:pt x="3976" y="0"/>
                  </a:moveTo>
                  <a:cubicBezTo>
                    <a:pt x="14194" y="1914"/>
                    <a:pt x="21600" y="10835"/>
                    <a:pt x="21600" y="21231"/>
                  </a:cubicBezTo>
                </a:path>
                <a:path w="21600" h="21231" stroke="0" extrusionOk="0">
                  <a:moveTo>
                    <a:pt x="3976" y="0"/>
                  </a:moveTo>
                  <a:cubicBezTo>
                    <a:pt x="14194" y="1914"/>
                    <a:pt x="21600" y="10835"/>
                    <a:pt x="21600" y="21231"/>
                  </a:cubicBezTo>
                  <a:lnTo>
                    <a:pt x="0" y="21231"/>
                  </a:lnTo>
                  <a:lnTo>
                    <a:pt x="3976" y="0"/>
                  </a:lnTo>
                  <a:close/>
                </a:path>
              </a:pathLst>
            </a:custGeom>
            <a:noFill/>
            <a:ln w="12700" cap="rnd">
              <a:solidFill>
                <a:schemeClr val="accent2"/>
              </a:solidFill>
              <a:round/>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anchor="ctr"/>
            <a:lstStyle/>
            <a:p>
              <a:pPr algn="l" defTabSz="913680"/>
              <a:endParaRPr lang="en-US">
                <a:solidFill>
                  <a:srgbClr val="FFFFFF"/>
                </a:solidFill>
              </a:endParaRPr>
            </a:p>
          </p:txBody>
        </p:sp>
      </p:grpSp>
      <p:sp>
        <p:nvSpPr>
          <p:cNvPr id="7173" name="Rectangle 5"/>
          <p:cNvSpPr>
            <a:spLocks noGrp="1" noChangeArrowheads="1"/>
          </p:cNvSpPr>
          <p:nvPr>
            <p:ph type="ctrTitle" sz="quarter"/>
          </p:nvPr>
        </p:nvSpPr>
        <p:spPr>
          <a:xfrm>
            <a:off x="1293813" y="762000"/>
            <a:ext cx="7772400" cy="1143000"/>
          </a:xfrm>
        </p:spPr>
        <p:txBody>
          <a:bodyPr anchor="b"/>
          <a:lstStyle>
            <a:lvl1pPr>
              <a:defRPr b="1" i="0">
                <a:latin typeface="Arial" panose="020B0604020202020204" pitchFamily="34" charset="0"/>
              </a:defRPr>
            </a:lvl1pPr>
          </a:lstStyle>
          <a:p>
            <a:r>
              <a:rPr lang="en-US" dirty="0"/>
              <a:t>Click to edit Master title style</a:t>
            </a:r>
          </a:p>
        </p:txBody>
      </p:sp>
      <p:sp>
        <p:nvSpPr>
          <p:cNvPr id="7174" name="Rectangle 6"/>
          <p:cNvSpPr>
            <a:spLocks noGrp="1" noChangeArrowheads="1"/>
          </p:cNvSpPr>
          <p:nvPr>
            <p:ph type="subTitle" sz="quarter" idx="1"/>
          </p:nvPr>
        </p:nvSpPr>
        <p:spPr>
          <a:xfrm>
            <a:off x="685800" y="3429001"/>
            <a:ext cx="6400800" cy="1752600"/>
          </a:xfrm>
        </p:spPr>
        <p:txBody>
          <a:bodyPr lIns="91948" tIns="45975" rIns="91948" bIns="45975" anchor="ctr"/>
          <a:lstStyle>
            <a:lvl1pPr marL="0" indent="0" algn="ctr">
              <a:buFont typeface="Wingdings" pitchFamily="-108" charset="2"/>
              <a:buNone/>
              <a:defRPr b="1" i="0">
                <a:latin typeface="Arial" panose="020B0604020202020204" pitchFamily="34" charset="0"/>
                <a:cs typeface="Arial" panose="020B0604020202020204" pitchFamily="34" charset="0"/>
              </a:defRPr>
            </a:lvl1pPr>
          </a:lstStyle>
          <a:p>
            <a:r>
              <a:rPr lang="en-US" dirty="0"/>
              <a:t>Click to edit Master subtitle style</a:t>
            </a:r>
          </a:p>
        </p:txBody>
      </p:sp>
      <p:sp>
        <p:nvSpPr>
          <p:cNvPr id="7" name="Rectangle 7"/>
          <p:cNvSpPr>
            <a:spLocks noGrp="1" noChangeArrowheads="1"/>
          </p:cNvSpPr>
          <p:nvPr>
            <p:ph type="dt" sz="quarter" idx="10"/>
          </p:nvPr>
        </p:nvSpPr>
        <p:spPr/>
        <p:txBody>
          <a:bodyPr/>
          <a:lstStyle>
            <a:lvl1pPr>
              <a:defRPr/>
            </a:lvl1pPr>
          </a:lstStyle>
          <a:p>
            <a:pPr>
              <a:defRPr/>
            </a:pPr>
            <a:endParaRPr lang="en-US">
              <a:solidFill>
                <a:srgbClr val="FFFFFF"/>
              </a:solidFill>
              <a:latin typeface="Times New Roman"/>
            </a:endParaRPr>
          </a:p>
        </p:txBody>
      </p:sp>
      <p:sp>
        <p:nvSpPr>
          <p:cNvPr id="8" name="Rectangle 8"/>
          <p:cNvSpPr>
            <a:spLocks noGrp="1" noChangeArrowheads="1"/>
          </p:cNvSpPr>
          <p:nvPr>
            <p:ph type="ftr" sz="quarter" idx="11"/>
          </p:nvPr>
        </p:nvSpPr>
        <p:spPr/>
        <p:txBody>
          <a:bodyPr/>
          <a:lstStyle>
            <a:lvl1pPr>
              <a:defRPr/>
            </a:lvl1pPr>
          </a:lstStyle>
          <a:p>
            <a:pPr>
              <a:defRPr/>
            </a:pPr>
            <a:endParaRPr lang="en-US">
              <a:solidFill>
                <a:srgbClr val="FFFFFF"/>
              </a:solidFill>
              <a:latin typeface="Times New Roman"/>
            </a:endParaRPr>
          </a:p>
        </p:txBody>
      </p:sp>
      <p:sp>
        <p:nvSpPr>
          <p:cNvPr id="9" name="Rectangle 9"/>
          <p:cNvSpPr>
            <a:spLocks noGrp="1" noChangeArrowheads="1"/>
          </p:cNvSpPr>
          <p:nvPr>
            <p:ph type="sldNum" sz="quarter" idx="12"/>
          </p:nvPr>
        </p:nvSpPr>
        <p:spPr/>
        <p:txBody>
          <a:bodyPr/>
          <a:lstStyle>
            <a:lvl1pPr>
              <a:defRPr/>
            </a:lvl1pPr>
          </a:lstStyle>
          <a:p>
            <a:pPr>
              <a:defRPr/>
            </a:pPr>
            <a:fld id="{7335E267-0744-5545-A261-A53AAA964F69}" type="slidenum">
              <a:rPr lang="en-US">
                <a:solidFill>
                  <a:srgbClr val="FFFFFF"/>
                </a:solidFill>
                <a:latin typeface="Times New Roman"/>
              </a:rPr>
              <a:pPr>
                <a:defRPr/>
              </a:pPr>
              <a:t>‹#›</a:t>
            </a:fld>
            <a:endParaRPr lang="en-US">
              <a:solidFill>
                <a:srgbClr val="FFFFFF"/>
              </a:solidFill>
              <a:latin typeface="Times New Roman"/>
            </a:endParaRPr>
          </a:p>
        </p:txBody>
      </p:sp>
    </p:spTree>
    <p:extLst>
      <p:ext uri="{BB962C8B-B14F-4D97-AF65-F5344CB8AC3E}">
        <p14:creationId xmlns:p14="http://schemas.microsoft.com/office/powerpoint/2010/main" val="2122513173"/>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FFFFFF"/>
              </a:solidFill>
              <a:latin typeface="Times New Roman"/>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imes New Roman"/>
            </a:endParaRPr>
          </a:p>
        </p:txBody>
      </p:sp>
      <p:sp>
        <p:nvSpPr>
          <p:cNvPr id="6" name="Rectangle 8"/>
          <p:cNvSpPr>
            <a:spLocks noGrp="1" noChangeArrowheads="1"/>
          </p:cNvSpPr>
          <p:nvPr>
            <p:ph type="sldNum" sz="quarter" idx="12"/>
          </p:nvPr>
        </p:nvSpPr>
        <p:spPr>
          <a:ln/>
        </p:spPr>
        <p:txBody>
          <a:bodyPr/>
          <a:lstStyle>
            <a:lvl1pPr>
              <a:defRPr/>
            </a:lvl1pPr>
          </a:lstStyle>
          <a:p>
            <a:pPr>
              <a:defRPr/>
            </a:pPr>
            <a:fld id="{B5C75D92-1C10-CF4B-A27C-5224A0494295}" type="slidenum">
              <a:rPr lang="en-US">
                <a:solidFill>
                  <a:srgbClr val="FFFFFF"/>
                </a:solidFill>
                <a:latin typeface="Times New Roman"/>
              </a:rPr>
              <a:pPr>
                <a:defRPr/>
              </a:pPr>
              <a:t>‹#›</a:t>
            </a:fld>
            <a:endParaRPr lang="en-US">
              <a:solidFill>
                <a:srgbClr val="FFFFFF"/>
              </a:solidFill>
              <a:latin typeface="Times New Roman"/>
            </a:endParaRPr>
          </a:p>
        </p:txBody>
      </p:sp>
    </p:spTree>
    <p:extLst>
      <p:ext uri="{BB962C8B-B14F-4D97-AF65-F5344CB8AC3E}">
        <p14:creationId xmlns:p14="http://schemas.microsoft.com/office/powerpoint/2010/main" val="3578573063"/>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b="1" i="0">
                <a:latin typeface="Arial" panose="020B0604020202020204" pitchFamily="34" charset="0"/>
                <a:cs typeface="Arial" panose="020B0604020202020204" pitchFamily="34" charset="0"/>
              </a:defRPr>
            </a:lvl1pPr>
            <a:lvl2pPr marL="456591" indent="0">
              <a:buNone/>
              <a:defRPr sz="1800"/>
            </a:lvl2pPr>
            <a:lvl3pPr marL="913185" indent="0">
              <a:buNone/>
              <a:defRPr sz="1600"/>
            </a:lvl3pPr>
            <a:lvl4pPr marL="1369764" indent="0">
              <a:buNone/>
              <a:defRPr sz="1400"/>
            </a:lvl4pPr>
            <a:lvl5pPr marL="1826367" indent="0">
              <a:buNone/>
              <a:defRPr sz="1400"/>
            </a:lvl5pPr>
            <a:lvl6pPr marL="2282940" indent="0">
              <a:buNone/>
              <a:defRPr sz="1400"/>
            </a:lvl6pPr>
            <a:lvl7pPr marL="2739528" indent="0">
              <a:buNone/>
              <a:defRPr sz="1400"/>
            </a:lvl7pPr>
            <a:lvl8pPr marL="3196114" indent="0">
              <a:buNone/>
              <a:defRPr sz="1400"/>
            </a:lvl8pPr>
            <a:lvl9pPr marL="3652703" indent="0">
              <a:buNone/>
              <a:defRPr sz="1400"/>
            </a:lvl9pPr>
          </a:lstStyle>
          <a:p>
            <a:pPr lvl="0"/>
            <a:r>
              <a:rPr lang="en-US" dirty="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FFFFFF"/>
              </a:solidFill>
              <a:latin typeface="Times New Roman"/>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imes New Roman"/>
            </a:endParaRPr>
          </a:p>
        </p:txBody>
      </p:sp>
      <p:sp>
        <p:nvSpPr>
          <p:cNvPr id="6" name="Rectangle 8"/>
          <p:cNvSpPr>
            <a:spLocks noGrp="1" noChangeArrowheads="1"/>
          </p:cNvSpPr>
          <p:nvPr>
            <p:ph type="sldNum" sz="quarter" idx="12"/>
          </p:nvPr>
        </p:nvSpPr>
        <p:spPr>
          <a:ln/>
        </p:spPr>
        <p:txBody>
          <a:bodyPr/>
          <a:lstStyle>
            <a:lvl1pPr>
              <a:defRPr/>
            </a:lvl1pPr>
          </a:lstStyle>
          <a:p>
            <a:pPr>
              <a:defRPr/>
            </a:pPr>
            <a:fld id="{9D58A8FC-4D69-0F4F-80B7-30AA88BBA0E4}" type="slidenum">
              <a:rPr lang="en-US">
                <a:solidFill>
                  <a:srgbClr val="FFFFFF"/>
                </a:solidFill>
                <a:latin typeface="Times New Roman"/>
              </a:rPr>
              <a:pPr>
                <a:defRPr/>
              </a:pPr>
              <a:t>‹#›</a:t>
            </a:fld>
            <a:endParaRPr lang="en-US">
              <a:solidFill>
                <a:srgbClr val="FFFFFF"/>
              </a:solidFill>
              <a:latin typeface="Times New Roman"/>
            </a:endParaRPr>
          </a:p>
        </p:txBody>
      </p:sp>
    </p:spTree>
    <p:extLst>
      <p:ext uri="{BB962C8B-B14F-4D97-AF65-F5344CB8AC3E}">
        <p14:creationId xmlns:p14="http://schemas.microsoft.com/office/powerpoint/2010/main" val="3498335825"/>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981200"/>
            <a:ext cx="3810000" cy="4114800"/>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FFFFFF"/>
              </a:solidFill>
              <a:latin typeface="Times New Roman"/>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imes New Roman"/>
            </a:endParaRPr>
          </a:p>
        </p:txBody>
      </p:sp>
      <p:sp>
        <p:nvSpPr>
          <p:cNvPr id="7" name="Rectangle 8"/>
          <p:cNvSpPr>
            <a:spLocks noGrp="1" noChangeArrowheads="1"/>
          </p:cNvSpPr>
          <p:nvPr>
            <p:ph type="sldNum" sz="quarter" idx="12"/>
          </p:nvPr>
        </p:nvSpPr>
        <p:spPr>
          <a:ln/>
        </p:spPr>
        <p:txBody>
          <a:bodyPr/>
          <a:lstStyle>
            <a:lvl1pPr>
              <a:defRPr/>
            </a:lvl1pPr>
          </a:lstStyle>
          <a:p>
            <a:pPr>
              <a:defRPr/>
            </a:pPr>
            <a:fld id="{9BCD9396-5D04-BA4A-B915-C6F4FD812AE9}" type="slidenum">
              <a:rPr lang="en-US">
                <a:solidFill>
                  <a:srgbClr val="FFFFFF"/>
                </a:solidFill>
                <a:latin typeface="Times New Roman"/>
              </a:rPr>
              <a:pPr>
                <a:defRPr/>
              </a:pPr>
              <a:t>‹#›</a:t>
            </a:fld>
            <a:endParaRPr lang="en-US">
              <a:solidFill>
                <a:srgbClr val="FFFFFF"/>
              </a:solidFill>
              <a:latin typeface="Times New Roman"/>
            </a:endParaRPr>
          </a:p>
        </p:txBody>
      </p:sp>
    </p:spTree>
    <p:extLst>
      <p:ext uri="{BB962C8B-B14F-4D97-AF65-F5344CB8AC3E}">
        <p14:creationId xmlns:p14="http://schemas.microsoft.com/office/powerpoint/2010/main" val="3975745879"/>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cs typeface="Arial" panose="020B0604020202020204" pitchFamily="34" charset="0"/>
              </a:defRPr>
            </a:lvl1pPr>
            <a:lvl2pPr marL="456591" indent="0">
              <a:buNone/>
              <a:defRPr sz="2000" b="1"/>
            </a:lvl2pPr>
            <a:lvl3pPr marL="913185" indent="0">
              <a:buNone/>
              <a:defRPr sz="1800" b="1"/>
            </a:lvl3pPr>
            <a:lvl4pPr marL="1369764" indent="0">
              <a:buNone/>
              <a:defRPr sz="1600" b="1"/>
            </a:lvl4pPr>
            <a:lvl5pPr marL="1826367" indent="0">
              <a:buNone/>
              <a:defRPr sz="1600" b="1"/>
            </a:lvl5pPr>
            <a:lvl6pPr marL="2282940" indent="0">
              <a:buNone/>
              <a:defRPr sz="1600" b="1"/>
            </a:lvl6pPr>
            <a:lvl7pPr marL="2739528" indent="0">
              <a:buNone/>
              <a:defRPr sz="1600" b="1"/>
            </a:lvl7pPr>
            <a:lvl8pPr marL="3196114" indent="0">
              <a:buNone/>
              <a:defRPr sz="1600" b="1"/>
            </a:lvl8pPr>
            <a:lvl9pPr marL="3652703"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52" y="1535113"/>
            <a:ext cx="4041775" cy="639762"/>
          </a:xfrm>
        </p:spPr>
        <p:txBody>
          <a:bodyPr anchor="b"/>
          <a:lstStyle>
            <a:lvl1pPr marL="0" indent="0">
              <a:buNone/>
              <a:defRPr sz="2400" b="1" i="0">
                <a:latin typeface="Arial" panose="020B0604020202020204" pitchFamily="34" charset="0"/>
                <a:cs typeface="Arial" panose="020B0604020202020204" pitchFamily="34" charset="0"/>
              </a:defRPr>
            </a:lvl1pPr>
            <a:lvl2pPr marL="456591" indent="0">
              <a:buNone/>
              <a:defRPr sz="2000" b="1"/>
            </a:lvl2pPr>
            <a:lvl3pPr marL="913185" indent="0">
              <a:buNone/>
              <a:defRPr sz="1800" b="1"/>
            </a:lvl3pPr>
            <a:lvl4pPr marL="1369764" indent="0">
              <a:buNone/>
              <a:defRPr sz="1600" b="1"/>
            </a:lvl4pPr>
            <a:lvl5pPr marL="1826367" indent="0">
              <a:buNone/>
              <a:defRPr sz="1600" b="1"/>
            </a:lvl5pPr>
            <a:lvl6pPr marL="2282940" indent="0">
              <a:buNone/>
              <a:defRPr sz="1600" b="1"/>
            </a:lvl6pPr>
            <a:lvl7pPr marL="2739528" indent="0">
              <a:buNone/>
              <a:defRPr sz="1600" b="1"/>
            </a:lvl7pPr>
            <a:lvl8pPr marL="3196114" indent="0">
              <a:buNone/>
              <a:defRPr sz="1600" b="1"/>
            </a:lvl8pPr>
            <a:lvl9pPr marL="3652703"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52" y="2174875"/>
            <a:ext cx="4041775"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a:spLocks noGrp="1" noChangeArrowheads="1"/>
          </p:cNvSpPr>
          <p:nvPr>
            <p:ph type="dt" sz="half" idx="10"/>
          </p:nvPr>
        </p:nvSpPr>
        <p:spPr>
          <a:ln/>
        </p:spPr>
        <p:txBody>
          <a:bodyPr/>
          <a:lstStyle>
            <a:lvl1pPr>
              <a:defRPr/>
            </a:lvl1pPr>
          </a:lstStyle>
          <a:p>
            <a:pPr>
              <a:defRPr/>
            </a:pPr>
            <a:endParaRPr lang="en-US">
              <a:solidFill>
                <a:srgbClr val="FFFFFF"/>
              </a:solidFill>
              <a:latin typeface="Times New Roman"/>
            </a:endParaRPr>
          </a:p>
        </p:txBody>
      </p:sp>
      <p:sp>
        <p:nvSpPr>
          <p:cNvPr id="8"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imes New Roman"/>
            </a:endParaRPr>
          </a:p>
        </p:txBody>
      </p:sp>
      <p:sp>
        <p:nvSpPr>
          <p:cNvPr id="9" name="Rectangle 8"/>
          <p:cNvSpPr>
            <a:spLocks noGrp="1" noChangeArrowheads="1"/>
          </p:cNvSpPr>
          <p:nvPr>
            <p:ph type="sldNum" sz="quarter" idx="12"/>
          </p:nvPr>
        </p:nvSpPr>
        <p:spPr>
          <a:ln/>
        </p:spPr>
        <p:txBody>
          <a:bodyPr/>
          <a:lstStyle>
            <a:lvl1pPr>
              <a:defRPr/>
            </a:lvl1pPr>
          </a:lstStyle>
          <a:p>
            <a:pPr>
              <a:defRPr/>
            </a:pPr>
            <a:fld id="{89AA3612-B84F-F940-88B0-1A42C92F0309}" type="slidenum">
              <a:rPr lang="en-US">
                <a:solidFill>
                  <a:srgbClr val="FFFFFF"/>
                </a:solidFill>
                <a:latin typeface="Times New Roman"/>
              </a:rPr>
              <a:pPr>
                <a:defRPr/>
              </a:pPr>
              <a:t>‹#›</a:t>
            </a:fld>
            <a:endParaRPr lang="en-US">
              <a:solidFill>
                <a:srgbClr val="FFFFFF"/>
              </a:solidFill>
              <a:latin typeface="Times New Roman"/>
            </a:endParaRPr>
          </a:p>
        </p:txBody>
      </p:sp>
    </p:spTree>
    <p:extLst>
      <p:ext uri="{BB962C8B-B14F-4D97-AF65-F5344CB8AC3E}">
        <p14:creationId xmlns:p14="http://schemas.microsoft.com/office/powerpoint/2010/main" val="402112542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371600" y="19812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257801" y="19812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dt" sz="half" idx="10"/>
          </p:nvPr>
        </p:nvSpPr>
        <p:spPr>
          <a:ln/>
        </p:spPr>
        <p:txBody>
          <a:bodyPr/>
          <a:lstStyle>
            <a:lvl1pPr>
              <a:defRPr/>
            </a:lvl1pPr>
          </a:lstStyle>
          <a:p>
            <a:pPr>
              <a:defRPr/>
            </a:pPr>
            <a:endParaRPr lang="en-US"/>
          </a:p>
        </p:txBody>
      </p:sp>
      <p:sp>
        <p:nvSpPr>
          <p:cNvPr id="6" name="Rectangle 4"/>
          <p:cNvSpPr>
            <a:spLocks noGrp="1" noChangeArrowheads="1"/>
          </p:cNvSpPr>
          <p:nvPr>
            <p:ph type="ftr" sz="quarter" idx="11"/>
          </p:nvPr>
        </p:nvSpPr>
        <p:spPr>
          <a:ln/>
        </p:spPr>
        <p:txBody>
          <a:bodyPr/>
          <a:lstStyle>
            <a:lvl1pPr>
              <a:defRPr/>
            </a:lvl1pPr>
          </a:lstStyle>
          <a:p>
            <a:pPr>
              <a:defRPr/>
            </a:pPr>
            <a:endParaRPr lang="en-US"/>
          </a:p>
        </p:txBody>
      </p:sp>
      <p:sp>
        <p:nvSpPr>
          <p:cNvPr id="7" name="Rectangle 5"/>
          <p:cNvSpPr>
            <a:spLocks noGrp="1" noChangeArrowheads="1"/>
          </p:cNvSpPr>
          <p:nvPr>
            <p:ph type="sldNum" sz="quarter" idx="12"/>
          </p:nvPr>
        </p:nvSpPr>
        <p:spPr>
          <a:ln/>
        </p:spPr>
        <p:txBody>
          <a:bodyPr/>
          <a:lstStyle>
            <a:lvl1pPr>
              <a:defRPr/>
            </a:lvl1pPr>
          </a:lstStyle>
          <a:p>
            <a:pPr>
              <a:defRPr/>
            </a:pPr>
            <a:fld id="{84C39584-992B-2846-9BF3-A6415C18C244}" type="slidenum">
              <a:rPr lang="en-US"/>
              <a:pPr>
                <a:defRPr/>
              </a:pPr>
              <a:t>‹#›</a:t>
            </a:fld>
            <a:endParaRPr lang="en-US"/>
          </a:p>
        </p:txBody>
      </p:sp>
    </p:spTree>
    <p:extLst>
      <p:ext uri="{BB962C8B-B14F-4D97-AF65-F5344CB8AC3E}">
        <p14:creationId xmlns:p14="http://schemas.microsoft.com/office/powerpoint/2010/main" val="1320617919"/>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Rectangle 6"/>
          <p:cNvSpPr>
            <a:spLocks noGrp="1" noChangeArrowheads="1"/>
          </p:cNvSpPr>
          <p:nvPr>
            <p:ph type="dt" sz="half" idx="10"/>
          </p:nvPr>
        </p:nvSpPr>
        <p:spPr>
          <a:ln/>
        </p:spPr>
        <p:txBody>
          <a:bodyPr/>
          <a:lstStyle>
            <a:lvl1pPr>
              <a:defRPr/>
            </a:lvl1pPr>
          </a:lstStyle>
          <a:p>
            <a:pPr>
              <a:defRPr/>
            </a:pPr>
            <a:endParaRPr lang="en-US">
              <a:solidFill>
                <a:srgbClr val="FFFFFF"/>
              </a:solidFill>
              <a:latin typeface="Times New Roman"/>
            </a:endParaRPr>
          </a:p>
        </p:txBody>
      </p:sp>
      <p:sp>
        <p:nvSpPr>
          <p:cNvPr id="4"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imes New Roman"/>
            </a:endParaRPr>
          </a:p>
        </p:txBody>
      </p:sp>
      <p:sp>
        <p:nvSpPr>
          <p:cNvPr id="5" name="Rectangle 8"/>
          <p:cNvSpPr>
            <a:spLocks noGrp="1" noChangeArrowheads="1"/>
          </p:cNvSpPr>
          <p:nvPr>
            <p:ph type="sldNum" sz="quarter" idx="12"/>
          </p:nvPr>
        </p:nvSpPr>
        <p:spPr>
          <a:ln/>
        </p:spPr>
        <p:txBody>
          <a:bodyPr/>
          <a:lstStyle>
            <a:lvl1pPr>
              <a:defRPr/>
            </a:lvl1pPr>
          </a:lstStyle>
          <a:p>
            <a:pPr>
              <a:defRPr/>
            </a:pPr>
            <a:fld id="{3306BA26-5FAF-FE44-860E-AA49FDBF00DB}" type="slidenum">
              <a:rPr lang="en-US">
                <a:solidFill>
                  <a:srgbClr val="FFFFFF"/>
                </a:solidFill>
                <a:latin typeface="Times New Roman"/>
              </a:rPr>
              <a:pPr>
                <a:defRPr/>
              </a:pPr>
              <a:t>‹#›</a:t>
            </a:fld>
            <a:endParaRPr lang="en-US">
              <a:solidFill>
                <a:srgbClr val="FFFFFF"/>
              </a:solidFill>
              <a:latin typeface="Times New Roman"/>
            </a:endParaRPr>
          </a:p>
        </p:txBody>
      </p:sp>
    </p:spTree>
    <p:extLst>
      <p:ext uri="{BB962C8B-B14F-4D97-AF65-F5344CB8AC3E}">
        <p14:creationId xmlns:p14="http://schemas.microsoft.com/office/powerpoint/2010/main" val="468955246"/>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solidFill>
                <a:srgbClr val="FFFFFF"/>
              </a:solidFill>
              <a:latin typeface="Times New Roman"/>
            </a:endParaRPr>
          </a:p>
        </p:txBody>
      </p:sp>
      <p:sp>
        <p:nvSpPr>
          <p:cNvPr id="3"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imes New Roman"/>
            </a:endParaRPr>
          </a:p>
        </p:txBody>
      </p:sp>
      <p:sp>
        <p:nvSpPr>
          <p:cNvPr id="4" name="Rectangle 8"/>
          <p:cNvSpPr>
            <a:spLocks noGrp="1" noChangeArrowheads="1"/>
          </p:cNvSpPr>
          <p:nvPr>
            <p:ph type="sldNum" sz="quarter" idx="12"/>
          </p:nvPr>
        </p:nvSpPr>
        <p:spPr>
          <a:ln/>
        </p:spPr>
        <p:txBody>
          <a:bodyPr/>
          <a:lstStyle>
            <a:lvl1pPr>
              <a:defRPr/>
            </a:lvl1pPr>
          </a:lstStyle>
          <a:p>
            <a:pPr>
              <a:defRPr/>
            </a:pPr>
            <a:fld id="{A2119F1F-A5F2-0844-8502-0234C5EA4946}" type="slidenum">
              <a:rPr lang="en-US">
                <a:solidFill>
                  <a:srgbClr val="FFFFFF"/>
                </a:solidFill>
                <a:latin typeface="Times New Roman"/>
              </a:rPr>
              <a:pPr>
                <a:defRPr/>
              </a:pPr>
              <a:t>‹#›</a:t>
            </a:fld>
            <a:endParaRPr lang="en-US">
              <a:solidFill>
                <a:srgbClr val="FFFFFF"/>
              </a:solidFill>
              <a:latin typeface="Times New Roman"/>
            </a:endParaRPr>
          </a:p>
        </p:txBody>
      </p:sp>
    </p:spTree>
    <p:extLst>
      <p:ext uri="{BB962C8B-B14F-4D97-AF65-F5344CB8AC3E}">
        <p14:creationId xmlns:p14="http://schemas.microsoft.com/office/powerpoint/2010/main" val="2255946942"/>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27" y="273050"/>
            <a:ext cx="3008313" cy="1162050"/>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77"/>
            <a:ext cx="5111750" cy="5853113"/>
          </a:xfrm>
        </p:spPr>
        <p:txBody>
          <a:bodyPr/>
          <a:lstStyle>
            <a:lvl1pPr>
              <a:defRPr sz="3200" b="1" i="0">
                <a:latin typeface="Arial" panose="020B0604020202020204" pitchFamily="34" charset="0"/>
                <a:cs typeface="Arial" panose="020B0604020202020204" pitchFamily="34" charset="0"/>
              </a:defRPr>
            </a:lvl1pPr>
            <a:lvl2pPr>
              <a:defRPr sz="2800" b="1" i="0">
                <a:latin typeface="Arial" panose="020B0604020202020204" pitchFamily="34" charset="0"/>
                <a:cs typeface="Arial" panose="020B0604020202020204" pitchFamily="34" charset="0"/>
              </a:defRPr>
            </a:lvl2pPr>
            <a:lvl3pPr>
              <a:defRPr sz="2400" b="1" i="0">
                <a:latin typeface="Arial" panose="020B0604020202020204" pitchFamily="34" charset="0"/>
                <a:cs typeface="Arial" panose="020B0604020202020204" pitchFamily="34" charset="0"/>
              </a:defRPr>
            </a:lvl3pPr>
            <a:lvl4pPr>
              <a:defRPr sz="2000" b="1" i="0">
                <a:latin typeface="Arial" panose="020B0604020202020204" pitchFamily="34" charset="0"/>
                <a:cs typeface="Arial" panose="020B0604020202020204" pitchFamily="34" charset="0"/>
              </a:defRPr>
            </a:lvl4pPr>
            <a:lvl5pPr>
              <a:defRPr sz="2000" b="1" i="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27" y="1435101"/>
            <a:ext cx="3008313" cy="4691063"/>
          </a:xfrm>
        </p:spPr>
        <p:txBody>
          <a:bodyPr/>
          <a:lstStyle>
            <a:lvl1pPr marL="0" indent="0">
              <a:buNone/>
              <a:defRPr sz="1400" b="1" i="0">
                <a:latin typeface="Arial" panose="020B0604020202020204" pitchFamily="34" charset="0"/>
                <a:cs typeface="Arial" panose="020B0604020202020204" pitchFamily="34" charset="0"/>
              </a:defRPr>
            </a:lvl1pPr>
            <a:lvl2pPr marL="456591" indent="0">
              <a:buNone/>
              <a:defRPr sz="1200"/>
            </a:lvl2pPr>
            <a:lvl3pPr marL="913185" indent="0">
              <a:buNone/>
              <a:defRPr sz="1000"/>
            </a:lvl3pPr>
            <a:lvl4pPr marL="1369764" indent="0">
              <a:buNone/>
              <a:defRPr sz="900"/>
            </a:lvl4pPr>
            <a:lvl5pPr marL="1826367" indent="0">
              <a:buNone/>
              <a:defRPr sz="900"/>
            </a:lvl5pPr>
            <a:lvl6pPr marL="2282940" indent="0">
              <a:buNone/>
              <a:defRPr sz="900"/>
            </a:lvl6pPr>
            <a:lvl7pPr marL="2739528" indent="0">
              <a:buNone/>
              <a:defRPr sz="900"/>
            </a:lvl7pPr>
            <a:lvl8pPr marL="3196114" indent="0">
              <a:buNone/>
              <a:defRPr sz="900"/>
            </a:lvl8pPr>
            <a:lvl9pPr marL="3652703" indent="0">
              <a:buNone/>
              <a:defRPr sz="900"/>
            </a:lvl9pPr>
          </a:lstStyle>
          <a:p>
            <a:pPr lvl="0"/>
            <a:r>
              <a:rPr lang="en-US" dirty="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FFFFFF"/>
              </a:solidFill>
              <a:latin typeface="Times New Roman"/>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imes New Roman"/>
            </a:endParaRPr>
          </a:p>
        </p:txBody>
      </p:sp>
      <p:sp>
        <p:nvSpPr>
          <p:cNvPr id="7" name="Rectangle 8"/>
          <p:cNvSpPr>
            <a:spLocks noGrp="1" noChangeArrowheads="1"/>
          </p:cNvSpPr>
          <p:nvPr>
            <p:ph type="sldNum" sz="quarter" idx="12"/>
          </p:nvPr>
        </p:nvSpPr>
        <p:spPr>
          <a:ln/>
        </p:spPr>
        <p:txBody>
          <a:bodyPr/>
          <a:lstStyle>
            <a:lvl1pPr>
              <a:defRPr/>
            </a:lvl1pPr>
          </a:lstStyle>
          <a:p>
            <a:pPr>
              <a:defRPr/>
            </a:pPr>
            <a:fld id="{864E02AC-C9FE-2244-A82B-1434294C81A6}" type="slidenum">
              <a:rPr lang="en-US">
                <a:solidFill>
                  <a:srgbClr val="FFFFFF"/>
                </a:solidFill>
                <a:latin typeface="Times New Roman"/>
              </a:rPr>
              <a:pPr>
                <a:defRPr/>
              </a:pPr>
              <a:t>‹#›</a:t>
            </a:fld>
            <a:endParaRPr lang="en-US">
              <a:solidFill>
                <a:srgbClr val="FFFFFF"/>
              </a:solidFill>
              <a:latin typeface="Times New Roman"/>
            </a:endParaRPr>
          </a:p>
        </p:txBody>
      </p:sp>
    </p:spTree>
    <p:extLst>
      <p:ext uri="{BB962C8B-B14F-4D97-AF65-F5344CB8AC3E}">
        <p14:creationId xmlns:p14="http://schemas.microsoft.com/office/powerpoint/2010/main" val="4178405824"/>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cs typeface="Arial" panose="020B0604020202020204" pitchFamily="34" charset="0"/>
              </a:defRPr>
            </a:lvl1pPr>
            <a:lvl2pPr marL="456591" indent="0">
              <a:buNone/>
              <a:defRPr sz="2800"/>
            </a:lvl2pPr>
            <a:lvl3pPr marL="913185" indent="0">
              <a:buNone/>
              <a:defRPr sz="2400"/>
            </a:lvl3pPr>
            <a:lvl4pPr marL="1369764" indent="0">
              <a:buNone/>
              <a:defRPr sz="2000"/>
            </a:lvl4pPr>
            <a:lvl5pPr marL="1826367" indent="0">
              <a:buNone/>
              <a:defRPr sz="2000"/>
            </a:lvl5pPr>
            <a:lvl6pPr marL="2282940" indent="0">
              <a:buNone/>
              <a:defRPr sz="2000"/>
            </a:lvl6pPr>
            <a:lvl7pPr marL="2739528" indent="0">
              <a:buNone/>
              <a:defRPr sz="2000"/>
            </a:lvl7pPr>
            <a:lvl8pPr marL="3196114" indent="0">
              <a:buNone/>
              <a:defRPr sz="2000"/>
            </a:lvl8pPr>
            <a:lvl9pPr marL="3652703"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cs typeface="Arial" panose="020B0604020202020204" pitchFamily="34" charset="0"/>
              </a:defRPr>
            </a:lvl1pPr>
            <a:lvl2pPr marL="456591" indent="0">
              <a:buNone/>
              <a:defRPr sz="1200"/>
            </a:lvl2pPr>
            <a:lvl3pPr marL="913185" indent="0">
              <a:buNone/>
              <a:defRPr sz="1000"/>
            </a:lvl3pPr>
            <a:lvl4pPr marL="1369764" indent="0">
              <a:buNone/>
              <a:defRPr sz="900"/>
            </a:lvl4pPr>
            <a:lvl5pPr marL="1826367" indent="0">
              <a:buNone/>
              <a:defRPr sz="900"/>
            </a:lvl5pPr>
            <a:lvl6pPr marL="2282940" indent="0">
              <a:buNone/>
              <a:defRPr sz="900"/>
            </a:lvl6pPr>
            <a:lvl7pPr marL="2739528" indent="0">
              <a:buNone/>
              <a:defRPr sz="900"/>
            </a:lvl7pPr>
            <a:lvl8pPr marL="3196114" indent="0">
              <a:buNone/>
              <a:defRPr sz="900"/>
            </a:lvl8pPr>
            <a:lvl9pPr marL="3652703" indent="0">
              <a:buNone/>
              <a:defRPr sz="900"/>
            </a:lvl9pPr>
          </a:lstStyle>
          <a:p>
            <a:pPr lvl="0"/>
            <a:r>
              <a:rPr lang="en-US" dirty="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FFFFFF"/>
              </a:solidFill>
              <a:latin typeface="Times New Roman"/>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imes New Roman"/>
            </a:endParaRPr>
          </a:p>
        </p:txBody>
      </p:sp>
      <p:sp>
        <p:nvSpPr>
          <p:cNvPr id="7" name="Rectangle 8"/>
          <p:cNvSpPr>
            <a:spLocks noGrp="1" noChangeArrowheads="1"/>
          </p:cNvSpPr>
          <p:nvPr>
            <p:ph type="sldNum" sz="quarter" idx="12"/>
          </p:nvPr>
        </p:nvSpPr>
        <p:spPr>
          <a:ln/>
        </p:spPr>
        <p:txBody>
          <a:bodyPr/>
          <a:lstStyle>
            <a:lvl1pPr>
              <a:defRPr/>
            </a:lvl1pPr>
          </a:lstStyle>
          <a:p>
            <a:pPr>
              <a:defRPr/>
            </a:pPr>
            <a:fld id="{0FB39229-0EBD-BA49-A0B1-F4778E24FF64}" type="slidenum">
              <a:rPr lang="en-US">
                <a:solidFill>
                  <a:srgbClr val="FFFFFF"/>
                </a:solidFill>
                <a:latin typeface="Times New Roman"/>
              </a:rPr>
              <a:pPr>
                <a:defRPr/>
              </a:pPr>
              <a:t>‹#›</a:t>
            </a:fld>
            <a:endParaRPr lang="en-US">
              <a:solidFill>
                <a:srgbClr val="FFFFFF"/>
              </a:solidFill>
              <a:latin typeface="Times New Roman"/>
            </a:endParaRPr>
          </a:p>
        </p:txBody>
      </p:sp>
    </p:spTree>
    <p:extLst>
      <p:ext uri="{BB962C8B-B14F-4D97-AF65-F5344CB8AC3E}">
        <p14:creationId xmlns:p14="http://schemas.microsoft.com/office/powerpoint/2010/main" val="3192686541"/>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FFFFFF"/>
              </a:solidFill>
              <a:latin typeface="Times New Roman"/>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imes New Roman"/>
            </a:endParaRPr>
          </a:p>
        </p:txBody>
      </p:sp>
      <p:sp>
        <p:nvSpPr>
          <p:cNvPr id="6" name="Rectangle 8"/>
          <p:cNvSpPr>
            <a:spLocks noGrp="1" noChangeArrowheads="1"/>
          </p:cNvSpPr>
          <p:nvPr>
            <p:ph type="sldNum" sz="quarter" idx="12"/>
          </p:nvPr>
        </p:nvSpPr>
        <p:spPr>
          <a:ln/>
        </p:spPr>
        <p:txBody>
          <a:bodyPr/>
          <a:lstStyle>
            <a:lvl1pPr>
              <a:defRPr/>
            </a:lvl1pPr>
          </a:lstStyle>
          <a:p>
            <a:pPr>
              <a:defRPr/>
            </a:pPr>
            <a:fld id="{00F872BE-84B3-F644-A099-40F652A9EC55}" type="slidenum">
              <a:rPr lang="en-US">
                <a:solidFill>
                  <a:srgbClr val="FFFFFF"/>
                </a:solidFill>
                <a:latin typeface="Times New Roman"/>
              </a:rPr>
              <a:pPr>
                <a:defRPr/>
              </a:pPr>
              <a:t>‹#›</a:t>
            </a:fld>
            <a:endParaRPr lang="en-US">
              <a:solidFill>
                <a:srgbClr val="FFFFFF"/>
              </a:solidFill>
              <a:latin typeface="Times New Roman"/>
            </a:endParaRPr>
          </a:p>
        </p:txBody>
      </p:sp>
    </p:spTree>
    <p:extLst>
      <p:ext uri="{BB962C8B-B14F-4D97-AF65-F5344CB8AC3E}">
        <p14:creationId xmlns:p14="http://schemas.microsoft.com/office/powerpoint/2010/main" val="3581909170"/>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FFFFFF"/>
              </a:solidFill>
              <a:latin typeface="Times New Roman"/>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imes New Roman"/>
            </a:endParaRPr>
          </a:p>
        </p:txBody>
      </p:sp>
      <p:sp>
        <p:nvSpPr>
          <p:cNvPr id="6" name="Rectangle 8"/>
          <p:cNvSpPr>
            <a:spLocks noGrp="1" noChangeArrowheads="1"/>
          </p:cNvSpPr>
          <p:nvPr>
            <p:ph type="sldNum" sz="quarter" idx="12"/>
          </p:nvPr>
        </p:nvSpPr>
        <p:spPr>
          <a:ln/>
        </p:spPr>
        <p:txBody>
          <a:bodyPr/>
          <a:lstStyle>
            <a:lvl1pPr>
              <a:defRPr/>
            </a:lvl1pPr>
          </a:lstStyle>
          <a:p>
            <a:pPr>
              <a:defRPr/>
            </a:pPr>
            <a:fld id="{C9F90741-A848-2341-83A8-045A96CCA97E}" type="slidenum">
              <a:rPr lang="en-US">
                <a:solidFill>
                  <a:srgbClr val="FFFFFF"/>
                </a:solidFill>
                <a:latin typeface="Times New Roman"/>
              </a:rPr>
              <a:pPr>
                <a:defRPr/>
              </a:pPr>
              <a:t>‹#›</a:t>
            </a:fld>
            <a:endParaRPr lang="en-US">
              <a:solidFill>
                <a:srgbClr val="FFFFFF"/>
              </a:solidFill>
              <a:latin typeface="Times New Roman"/>
            </a:endParaRPr>
          </a:p>
        </p:txBody>
      </p:sp>
    </p:spTree>
    <p:extLst>
      <p:ext uri="{BB962C8B-B14F-4D97-AF65-F5344CB8AC3E}">
        <p14:creationId xmlns:p14="http://schemas.microsoft.com/office/powerpoint/2010/main" val="3917961745"/>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lvl1pPr>
              <a:defRPr b="1" i="0">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sz="half" idx="1"/>
          </p:nvPr>
        </p:nvSpPr>
        <p:spPr>
          <a:xfrm>
            <a:off x="685800" y="1981200"/>
            <a:ext cx="3810000" cy="41148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quarter" idx="2"/>
          </p:nvPr>
        </p:nvSpPr>
        <p:spPr>
          <a:xfrm>
            <a:off x="4648200" y="1981200"/>
            <a:ext cx="3810000" cy="19812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3"/>
          </p:nvPr>
        </p:nvSpPr>
        <p:spPr>
          <a:xfrm>
            <a:off x="4648200" y="4114800"/>
            <a:ext cx="3810000" cy="19812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6"/>
          <p:cNvSpPr>
            <a:spLocks noGrp="1" noChangeArrowheads="1"/>
          </p:cNvSpPr>
          <p:nvPr>
            <p:ph type="dt" sz="half" idx="10"/>
          </p:nvPr>
        </p:nvSpPr>
        <p:spPr>
          <a:ln/>
        </p:spPr>
        <p:txBody>
          <a:bodyPr/>
          <a:lstStyle>
            <a:lvl1pPr>
              <a:defRPr/>
            </a:lvl1pPr>
          </a:lstStyle>
          <a:p>
            <a:pPr>
              <a:defRPr/>
            </a:pPr>
            <a:endParaRPr lang="en-US">
              <a:solidFill>
                <a:srgbClr val="FFFFFF"/>
              </a:solidFill>
              <a:latin typeface="Times New Roman"/>
            </a:endParaRPr>
          </a:p>
        </p:txBody>
      </p:sp>
      <p:sp>
        <p:nvSpPr>
          <p:cNvPr id="7"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imes New Roman"/>
            </a:endParaRPr>
          </a:p>
        </p:txBody>
      </p:sp>
      <p:sp>
        <p:nvSpPr>
          <p:cNvPr id="8" name="Rectangle 8"/>
          <p:cNvSpPr>
            <a:spLocks noGrp="1" noChangeArrowheads="1"/>
          </p:cNvSpPr>
          <p:nvPr>
            <p:ph type="sldNum" sz="quarter" idx="12"/>
          </p:nvPr>
        </p:nvSpPr>
        <p:spPr>
          <a:ln/>
        </p:spPr>
        <p:txBody>
          <a:bodyPr/>
          <a:lstStyle>
            <a:lvl1pPr>
              <a:defRPr/>
            </a:lvl1pPr>
          </a:lstStyle>
          <a:p>
            <a:pPr>
              <a:defRPr/>
            </a:pPr>
            <a:fld id="{31ED6456-469E-EE41-9064-F19ECE8C3FD1}" type="slidenum">
              <a:rPr lang="en-US">
                <a:solidFill>
                  <a:srgbClr val="FFFFFF"/>
                </a:solidFill>
                <a:latin typeface="Times New Roman"/>
              </a:rPr>
              <a:pPr>
                <a:defRPr/>
              </a:pPr>
              <a:t>‹#›</a:t>
            </a:fld>
            <a:endParaRPr lang="en-US">
              <a:solidFill>
                <a:srgbClr val="FFFFFF"/>
              </a:solidFill>
              <a:latin typeface="Times New Roman"/>
            </a:endParaRPr>
          </a:p>
        </p:txBody>
      </p:sp>
    </p:spTree>
    <p:extLst>
      <p:ext uri="{BB962C8B-B14F-4D97-AF65-F5344CB8AC3E}">
        <p14:creationId xmlns:p14="http://schemas.microsoft.com/office/powerpoint/2010/main" val="876758546"/>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437" y="2130084"/>
            <a:ext cx="7773126" cy="1470289"/>
          </a:xfrm>
        </p:spPr>
        <p:txBody>
          <a:bodyPr/>
          <a:lstStyle>
            <a:lvl1pPr>
              <a:defRPr b="1" i="0">
                <a:latin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371991" y="3886163"/>
            <a:ext cx="6400018" cy="1752736"/>
          </a:xfrm>
        </p:spPr>
        <p:txBody>
          <a:bodyPr/>
          <a:lstStyle>
            <a:lvl1pPr marL="0" indent="0" algn="ctr">
              <a:buNone/>
              <a:defRPr b="1" i="0">
                <a:latin typeface="Arial" panose="020B0604020202020204" pitchFamily="34" charset="0"/>
              </a:defRPr>
            </a:lvl1pPr>
            <a:lvl2pPr marL="321391" indent="0" algn="ctr">
              <a:buNone/>
              <a:defRPr/>
            </a:lvl2pPr>
            <a:lvl3pPr marL="642782" indent="0" algn="ctr">
              <a:buNone/>
              <a:defRPr/>
            </a:lvl3pPr>
            <a:lvl4pPr marL="964174" indent="0" algn="ctr">
              <a:buNone/>
              <a:defRPr/>
            </a:lvl4pPr>
            <a:lvl5pPr marL="1285564" indent="0" algn="ctr">
              <a:buNone/>
              <a:defRPr/>
            </a:lvl5pPr>
            <a:lvl6pPr marL="1606956" indent="0" algn="ctr">
              <a:buNone/>
              <a:defRPr/>
            </a:lvl6pPr>
            <a:lvl7pPr marL="1928348" indent="0" algn="ctr">
              <a:buNone/>
              <a:defRPr/>
            </a:lvl7pPr>
            <a:lvl8pPr marL="2249741" indent="0" algn="ctr">
              <a:buNone/>
              <a:defRPr/>
            </a:lvl8pPr>
            <a:lvl9pPr marL="2571128" indent="0" algn="ctr">
              <a:buNone/>
              <a:defRPr/>
            </a:lvl9pPr>
          </a:lstStyle>
          <a:p>
            <a:r>
              <a:rPr lang="en-US" dirty="0"/>
              <a:t>Click to edit Master subtitle style</a:t>
            </a:r>
          </a:p>
        </p:txBody>
      </p:sp>
      <p:sp>
        <p:nvSpPr>
          <p:cNvPr id="4" name="Date Placeholder 3"/>
          <p:cNvSpPr>
            <a:spLocks noGrp="1"/>
          </p:cNvSpPr>
          <p:nvPr>
            <p:ph type="dt" idx="10"/>
          </p:nvPr>
        </p:nvSpPr>
        <p:spPr/>
        <p:txBody>
          <a:bodyPr/>
          <a:lstStyle>
            <a:lvl1pPr>
              <a:defRPr b="1" i="0">
                <a:latin typeface="Arial" panose="020B0604020202020204" pitchFamily="34" charset="0"/>
              </a:defRPr>
            </a:lvl1pPr>
          </a:lstStyle>
          <a:p>
            <a:endParaRPr lang="en-US" dirty="0"/>
          </a:p>
        </p:txBody>
      </p:sp>
      <p:sp>
        <p:nvSpPr>
          <p:cNvPr id="5" name="Footer Placeholder 4"/>
          <p:cNvSpPr>
            <a:spLocks noGrp="1"/>
          </p:cNvSpPr>
          <p:nvPr>
            <p:ph type="ftr" idx="11"/>
          </p:nvPr>
        </p:nvSpPr>
        <p:spPr/>
        <p:txBody>
          <a:bodyPr/>
          <a:lstStyle>
            <a:lvl1pPr>
              <a:defRPr b="1" i="0">
                <a:latin typeface="Arial" panose="020B0604020202020204" pitchFamily="34" charset="0"/>
              </a:defRPr>
            </a:lvl1pPr>
          </a:lstStyle>
          <a:p>
            <a:endParaRPr lang="en-US" dirty="0"/>
          </a:p>
        </p:txBody>
      </p:sp>
      <p:sp>
        <p:nvSpPr>
          <p:cNvPr id="6" name="Slide Number Placeholder 5"/>
          <p:cNvSpPr>
            <a:spLocks noGrp="1"/>
          </p:cNvSpPr>
          <p:nvPr>
            <p:ph type="sldNum" idx="12"/>
          </p:nvPr>
        </p:nvSpPr>
        <p:spPr/>
        <p:txBody>
          <a:bodyPr/>
          <a:lstStyle>
            <a:lvl1pPr>
              <a:defRPr b="1" i="0">
                <a:latin typeface="Arial" panose="020B0604020202020204" pitchFamily="34" charset="0"/>
              </a:defRPr>
            </a:lvl1pPr>
          </a:lstStyle>
          <a:p>
            <a:fld id="{1EF41E9C-FCC4-0845-B13C-D029E11382E4}" type="slidenum">
              <a:rPr lang="en-US" smtClean="0"/>
              <a:pPr/>
              <a:t>‹#›</a:t>
            </a:fld>
            <a:endParaRPr lang="en-US" dirty="0"/>
          </a:p>
        </p:txBody>
      </p:sp>
    </p:spTree>
    <p:extLst>
      <p:ext uri="{BB962C8B-B14F-4D97-AF65-F5344CB8AC3E}">
        <p14:creationId xmlns:p14="http://schemas.microsoft.com/office/powerpoint/2010/main" val="2622991579"/>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idx="10"/>
          </p:nvPr>
        </p:nvSpPr>
        <p:spPr/>
        <p:txBody>
          <a:bodyPr/>
          <a:lstStyle>
            <a:lvl1pPr>
              <a:defRPr b="1" i="0">
                <a:latin typeface="Arial" panose="020B0604020202020204" pitchFamily="34" charset="0"/>
              </a:defRPr>
            </a:lvl1pPr>
          </a:lstStyle>
          <a:p>
            <a:endParaRPr lang="en-US" dirty="0"/>
          </a:p>
        </p:txBody>
      </p:sp>
      <p:sp>
        <p:nvSpPr>
          <p:cNvPr id="5" name="Footer Placeholder 4"/>
          <p:cNvSpPr>
            <a:spLocks noGrp="1"/>
          </p:cNvSpPr>
          <p:nvPr>
            <p:ph type="ftr" idx="11"/>
          </p:nvPr>
        </p:nvSpPr>
        <p:spPr/>
        <p:txBody>
          <a:bodyPr/>
          <a:lstStyle>
            <a:lvl1pPr>
              <a:defRPr b="1" i="0">
                <a:latin typeface="Arial" panose="020B0604020202020204" pitchFamily="34" charset="0"/>
              </a:defRPr>
            </a:lvl1pPr>
          </a:lstStyle>
          <a:p>
            <a:endParaRPr lang="en-US" dirty="0"/>
          </a:p>
        </p:txBody>
      </p:sp>
      <p:sp>
        <p:nvSpPr>
          <p:cNvPr id="6" name="Slide Number Placeholder 5"/>
          <p:cNvSpPr>
            <a:spLocks noGrp="1"/>
          </p:cNvSpPr>
          <p:nvPr>
            <p:ph type="sldNum" idx="12"/>
          </p:nvPr>
        </p:nvSpPr>
        <p:spPr/>
        <p:txBody>
          <a:bodyPr/>
          <a:lstStyle>
            <a:lvl1pPr>
              <a:defRPr b="1" i="0">
                <a:latin typeface="Arial" panose="020B0604020202020204" pitchFamily="34" charset="0"/>
              </a:defRPr>
            </a:lvl1pPr>
          </a:lstStyle>
          <a:p>
            <a:fld id="{B35F5AAE-18B5-C549-82A9-C358FA4C4E1B}" type="slidenum">
              <a:rPr lang="en-US" smtClean="0"/>
              <a:pPr/>
              <a:t>‹#›</a:t>
            </a:fld>
            <a:endParaRPr lang="en-US" dirty="0"/>
          </a:p>
        </p:txBody>
      </p:sp>
    </p:spTree>
    <p:extLst>
      <p:ext uri="{BB962C8B-B14F-4D97-AF65-F5344CB8AC3E}">
        <p14:creationId xmlns:p14="http://schemas.microsoft.com/office/powerpoint/2010/main" val="814548926"/>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284" y="4406409"/>
            <a:ext cx="7772009" cy="1363115"/>
          </a:xfrm>
        </p:spPr>
        <p:txBody>
          <a:bodyPr anchor="t"/>
          <a:lstStyle>
            <a:lvl1pPr algn="l">
              <a:defRPr sz="2800" b="1" i="0" cap="all">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284" y="2907086"/>
            <a:ext cx="7772009" cy="1499316"/>
          </a:xfrm>
        </p:spPr>
        <p:txBody>
          <a:bodyPr anchor="b"/>
          <a:lstStyle>
            <a:lvl1pPr marL="0" indent="0">
              <a:buNone/>
              <a:defRPr sz="1400" b="1" i="0">
                <a:latin typeface="Arial" panose="020B0604020202020204" pitchFamily="34" charset="0"/>
              </a:defRPr>
            </a:lvl1pPr>
            <a:lvl2pPr marL="321391" indent="0">
              <a:buNone/>
              <a:defRPr sz="1300"/>
            </a:lvl2pPr>
            <a:lvl3pPr marL="642782" indent="0">
              <a:buNone/>
              <a:defRPr sz="1100"/>
            </a:lvl3pPr>
            <a:lvl4pPr marL="964174" indent="0">
              <a:buNone/>
              <a:defRPr sz="1000"/>
            </a:lvl4pPr>
            <a:lvl5pPr marL="1285564" indent="0">
              <a:buNone/>
              <a:defRPr sz="1000"/>
            </a:lvl5pPr>
            <a:lvl6pPr marL="1606956" indent="0">
              <a:buNone/>
              <a:defRPr sz="1000"/>
            </a:lvl6pPr>
            <a:lvl7pPr marL="1928348" indent="0">
              <a:buNone/>
              <a:defRPr sz="1000"/>
            </a:lvl7pPr>
            <a:lvl8pPr marL="2249741" indent="0">
              <a:buNone/>
              <a:defRPr sz="1000"/>
            </a:lvl8pPr>
            <a:lvl9pPr marL="2571128" indent="0">
              <a:buNone/>
              <a:defRPr sz="1000"/>
            </a:lvl9pPr>
          </a:lstStyle>
          <a:p>
            <a:pPr lvl="0"/>
            <a:r>
              <a:rPr lang="en-US" dirty="0"/>
              <a:t>Click to edit Master text styles</a:t>
            </a:r>
          </a:p>
        </p:txBody>
      </p:sp>
      <p:sp>
        <p:nvSpPr>
          <p:cNvPr id="4" name="Date Placeholder 3"/>
          <p:cNvSpPr>
            <a:spLocks noGrp="1"/>
          </p:cNvSpPr>
          <p:nvPr>
            <p:ph type="dt" idx="10"/>
          </p:nvPr>
        </p:nvSpPr>
        <p:spPr/>
        <p:txBody>
          <a:bodyPr/>
          <a:lstStyle>
            <a:lvl1pPr>
              <a:defRPr b="1" i="0">
                <a:latin typeface="Arial" panose="020B0604020202020204" pitchFamily="34" charset="0"/>
              </a:defRPr>
            </a:lvl1pPr>
          </a:lstStyle>
          <a:p>
            <a:endParaRPr lang="en-US" dirty="0"/>
          </a:p>
        </p:txBody>
      </p:sp>
      <p:sp>
        <p:nvSpPr>
          <p:cNvPr id="5" name="Footer Placeholder 4"/>
          <p:cNvSpPr>
            <a:spLocks noGrp="1"/>
          </p:cNvSpPr>
          <p:nvPr>
            <p:ph type="ftr" idx="11"/>
          </p:nvPr>
        </p:nvSpPr>
        <p:spPr/>
        <p:txBody>
          <a:bodyPr/>
          <a:lstStyle>
            <a:lvl1pPr>
              <a:defRPr b="1" i="0">
                <a:latin typeface="Arial" panose="020B0604020202020204" pitchFamily="34" charset="0"/>
              </a:defRPr>
            </a:lvl1pPr>
          </a:lstStyle>
          <a:p>
            <a:endParaRPr lang="en-US" dirty="0"/>
          </a:p>
        </p:txBody>
      </p:sp>
      <p:sp>
        <p:nvSpPr>
          <p:cNvPr id="6" name="Slide Number Placeholder 5"/>
          <p:cNvSpPr>
            <a:spLocks noGrp="1"/>
          </p:cNvSpPr>
          <p:nvPr>
            <p:ph type="sldNum" idx="12"/>
          </p:nvPr>
        </p:nvSpPr>
        <p:spPr/>
        <p:txBody>
          <a:bodyPr/>
          <a:lstStyle>
            <a:lvl1pPr>
              <a:defRPr b="1" i="0">
                <a:latin typeface="Arial" panose="020B0604020202020204" pitchFamily="34" charset="0"/>
              </a:defRPr>
            </a:lvl1pPr>
          </a:lstStyle>
          <a:p>
            <a:fld id="{01BEB1E2-3F96-AC47-8481-BF028103ECD6}" type="slidenum">
              <a:rPr lang="en-US" smtClean="0"/>
              <a:pPr/>
              <a:t>‹#›</a:t>
            </a:fld>
            <a:endParaRPr lang="en-US" dirty="0"/>
          </a:p>
        </p:txBody>
      </p:sp>
    </p:spTree>
    <p:extLst>
      <p:ext uri="{BB962C8B-B14F-4D97-AF65-F5344CB8AC3E}">
        <p14:creationId xmlns:p14="http://schemas.microsoft.com/office/powerpoint/2010/main" val="6540680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42" y="1535113"/>
            <a:ext cx="4041775" cy="639762"/>
          </a:xfrm>
        </p:spPr>
        <p:txBody>
          <a:bodyPr anchor="b"/>
          <a:lstStyle>
            <a:lvl1pPr marL="0" indent="0">
              <a:buNone/>
              <a:defRPr sz="2400" b="1"/>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4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3"/>
          <p:cNvSpPr>
            <a:spLocks noGrp="1" noChangeArrowheads="1"/>
          </p:cNvSpPr>
          <p:nvPr>
            <p:ph type="dt" sz="half" idx="10"/>
          </p:nvPr>
        </p:nvSpPr>
        <p:spPr>
          <a:ln/>
        </p:spPr>
        <p:txBody>
          <a:bodyPr/>
          <a:lstStyle>
            <a:lvl1pPr>
              <a:defRPr/>
            </a:lvl1pPr>
          </a:lstStyle>
          <a:p>
            <a:pPr>
              <a:defRPr/>
            </a:pPr>
            <a:endParaRPr lang="en-US"/>
          </a:p>
        </p:txBody>
      </p:sp>
      <p:sp>
        <p:nvSpPr>
          <p:cNvPr id="8" name="Rectangle 4"/>
          <p:cNvSpPr>
            <a:spLocks noGrp="1" noChangeArrowheads="1"/>
          </p:cNvSpPr>
          <p:nvPr>
            <p:ph type="ftr" sz="quarter" idx="11"/>
          </p:nvPr>
        </p:nvSpPr>
        <p:spPr>
          <a:ln/>
        </p:spPr>
        <p:txBody>
          <a:bodyPr/>
          <a:lstStyle>
            <a:lvl1pPr>
              <a:defRPr/>
            </a:lvl1pPr>
          </a:lstStyle>
          <a:p>
            <a:pPr>
              <a:defRPr/>
            </a:pPr>
            <a:endParaRPr lang="en-US"/>
          </a:p>
        </p:txBody>
      </p:sp>
      <p:sp>
        <p:nvSpPr>
          <p:cNvPr id="9" name="Rectangle 5"/>
          <p:cNvSpPr>
            <a:spLocks noGrp="1" noChangeArrowheads="1"/>
          </p:cNvSpPr>
          <p:nvPr>
            <p:ph type="sldNum" sz="quarter" idx="12"/>
          </p:nvPr>
        </p:nvSpPr>
        <p:spPr>
          <a:ln/>
        </p:spPr>
        <p:txBody>
          <a:bodyPr/>
          <a:lstStyle>
            <a:lvl1pPr>
              <a:defRPr/>
            </a:lvl1pPr>
          </a:lstStyle>
          <a:p>
            <a:pPr>
              <a:defRPr/>
            </a:pPr>
            <a:fld id="{0FD18EAE-A2D2-074C-AECA-526DB808F753}" type="slidenum">
              <a:rPr lang="en-US"/>
              <a:pPr>
                <a:defRPr/>
              </a:pPr>
              <a:t>‹#›</a:t>
            </a:fld>
            <a:endParaRPr lang="en-US"/>
          </a:p>
        </p:txBody>
      </p:sp>
    </p:spTree>
    <p:extLst>
      <p:ext uri="{BB962C8B-B14F-4D97-AF65-F5344CB8AC3E}">
        <p14:creationId xmlns:p14="http://schemas.microsoft.com/office/powerpoint/2010/main" val="1787302471"/>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321515" y="1125331"/>
            <a:ext cx="2838871" cy="3181719"/>
          </a:xfrm>
        </p:spPr>
        <p:txBody>
          <a:bodyPr/>
          <a:lstStyle>
            <a:lvl1pPr>
              <a:defRPr sz="2000" b="1" i="0">
                <a:latin typeface="Arial" panose="020B0604020202020204" pitchFamily="34" charset="0"/>
              </a:defRPr>
            </a:lvl1pPr>
            <a:lvl2pPr>
              <a:defRPr sz="1700" b="1" i="0">
                <a:latin typeface="Arial" panose="020B0604020202020204" pitchFamily="34" charset="0"/>
              </a:defRPr>
            </a:lvl2pPr>
            <a:lvl3pPr>
              <a:defRPr sz="1400" b="1" i="0">
                <a:latin typeface="Arial" panose="020B0604020202020204" pitchFamily="34" charset="0"/>
              </a:defRPr>
            </a:lvl3pPr>
            <a:lvl4pPr>
              <a:defRPr sz="1300" b="1" i="0">
                <a:latin typeface="Arial" panose="020B0604020202020204" pitchFamily="34" charset="0"/>
              </a:defRPr>
            </a:lvl4pPr>
            <a:lvl5pPr>
              <a:defRPr sz="1300" b="1" i="0">
                <a:latin typeface="Arial" panose="020B0604020202020204" pitchFamily="34" charset="0"/>
              </a:defRPr>
            </a:lvl5pPr>
            <a:lvl6pPr>
              <a:defRPr sz="1300"/>
            </a:lvl6pPr>
            <a:lvl7pPr>
              <a:defRPr sz="1300"/>
            </a:lvl7pPr>
            <a:lvl8pPr>
              <a:defRPr sz="1300"/>
            </a:lvl8pPr>
            <a:lvl9pPr>
              <a:defRPr sz="13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3267549" y="1125331"/>
            <a:ext cx="2839987" cy="3181719"/>
          </a:xfrm>
        </p:spPr>
        <p:txBody>
          <a:bodyPr/>
          <a:lstStyle>
            <a:lvl1pPr>
              <a:defRPr sz="2000" b="1" i="0">
                <a:latin typeface="Arial" panose="020B0604020202020204" pitchFamily="34" charset="0"/>
              </a:defRPr>
            </a:lvl1pPr>
            <a:lvl2pPr>
              <a:defRPr sz="1700" b="1" i="0">
                <a:latin typeface="Arial" panose="020B0604020202020204" pitchFamily="34" charset="0"/>
              </a:defRPr>
            </a:lvl2pPr>
            <a:lvl3pPr>
              <a:defRPr sz="1400" b="1" i="0">
                <a:latin typeface="Arial" panose="020B0604020202020204" pitchFamily="34" charset="0"/>
              </a:defRPr>
            </a:lvl3pPr>
            <a:lvl4pPr>
              <a:defRPr sz="1300" b="1" i="0">
                <a:latin typeface="Arial" panose="020B0604020202020204" pitchFamily="34" charset="0"/>
              </a:defRPr>
            </a:lvl4pPr>
            <a:lvl5pPr>
              <a:defRPr sz="1300" b="1" i="0">
                <a:latin typeface="Arial" panose="020B0604020202020204" pitchFamily="34" charset="0"/>
              </a:defRPr>
            </a:lvl5pPr>
            <a:lvl6pPr>
              <a:defRPr sz="1300"/>
            </a:lvl6pPr>
            <a:lvl7pPr>
              <a:defRPr sz="1300"/>
            </a:lvl7pPr>
            <a:lvl8pPr>
              <a:defRPr sz="1300"/>
            </a:lvl8pPr>
            <a:lvl9pPr>
              <a:defRPr sz="13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idx="10"/>
          </p:nvPr>
        </p:nvSpPr>
        <p:spPr/>
        <p:txBody>
          <a:bodyPr/>
          <a:lstStyle>
            <a:lvl1pPr>
              <a:defRPr b="1" i="0">
                <a:latin typeface="Arial" panose="020B0604020202020204" pitchFamily="34" charset="0"/>
              </a:defRPr>
            </a:lvl1pPr>
          </a:lstStyle>
          <a:p>
            <a:endParaRPr lang="en-US" dirty="0"/>
          </a:p>
        </p:txBody>
      </p:sp>
      <p:sp>
        <p:nvSpPr>
          <p:cNvPr id="6" name="Footer Placeholder 5"/>
          <p:cNvSpPr>
            <a:spLocks noGrp="1"/>
          </p:cNvSpPr>
          <p:nvPr>
            <p:ph type="ftr" idx="11"/>
          </p:nvPr>
        </p:nvSpPr>
        <p:spPr/>
        <p:txBody>
          <a:bodyPr/>
          <a:lstStyle>
            <a:lvl1pPr>
              <a:defRPr b="1" i="0">
                <a:latin typeface="Arial" panose="020B0604020202020204" pitchFamily="34" charset="0"/>
              </a:defRPr>
            </a:lvl1pPr>
          </a:lstStyle>
          <a:p>
            <a:endParaRPr lang="en-US" dirty="0"/>
          </a:p>
        </p:txBody>
      </p:sp>
      <p:sp>
        <p:nvSpPr>
          <p:cNvPr id="7" name="Slide Number Placeholder 6"/>
          <p:cNvSpPr>
            <a:spLocks noGrp="1"/>
          </p:cNvSpPr>
          <p:nvPr>
            <p:ph type="sldNum" idx="12"/>
          </p:nvPr>
        </p:nvSpPr>
        <p:spPr/>
        <p:txBody>
          <a:bodyPr/>
          <a:lstStyle>
            <a:lvl1pPr>
              <a:defRPr b="1" i="0">
                <a:latin typeface="Arial" panose="020B0604020202020204" pitchFamily="34" charset="0"/>
              </a:defRPr>
            </a:lvl1pPr>
          </a:lstStyle>
          <a:p>
            <a:fld id="{9DFBBB9E-F704-DF46-BDAE-B7E5EE704513}" type="slidenum">
              <a:rPr lang="en-US" smtClean="0"/>
              <a:pPr/>
              <a:t>‹#›</a:t>
            </a:fld>
            <a:endParaRPr lang="en-US" dirty="0"/>
          </a:p>
        </p:txBody>
      </p:sp>
    </p:spTree>
    <p:extLst>
      <p:ext uri="{BB962C8B-B14F-4D97-AF65-F5344CB8AC3E}">
        <p14:creationId xmlns:p14="http://schemas.microsoft.com/office/powerpoint/2010/main" val="3756409876"/>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710" y="274633"/>
            <a:ext cx="8228595" cy="1143186"/>
          </a:xfrm>
        </p:spPr>
        <p:txBody>
          <a:bodyPr/>
          <a:lstStyle>
            <a:lvl1pPr>
              <a:defRPr b="1" i="0">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710" y="1535040"/>
            <a:ext cx="4040061" cy="639693"/>
          </a:xfrm>
        </p:spPr>
        <p:txBody>
          <a:bodyPr anchor="b"/>
          <a:lstStyle>
            <a:lvl1pPr marL="0" indent="0">
              <a:buNone/>
              <a:defRPr sz="1700" b="1" i="0">
                <a:latin typeface="Arial" panose="020B0604020202020204" pitchFamily="34" charset="0"/>
              </a:defRPr>
            </a:lvl1pPr>
            <a:lvl2pPr marL="321391" indent="0">
              <a:buNone/>
              <a:defRPr sz="1400" b="1"/>
            </a:lvl2pPr>
            <a:lvl3pPr marL="642782" indent="0">
              <a:buNone/>
              <a:defRPr sz="1300" b="1"/>
            </a:lvl3pPr>
            <a:lvl4pPr marL="964174" indent="0">
              <a:buNone/>
              <a:defRPr sz="1100" b="1"/>
            </a:lvl4pPr>
            <a:lvl5pPr marL="1285564" indent="0">
              <a:buNone/>
              <a:defRPr sz="1100" b="1"/>
            </a:lvl5pPr>
            <a:lvl6pPr marL="1606956" indent="0">
              <a:buNone/>
              <a:defRPr sz="1100" b="1"/>
            </a:lvl6pPr>
            <a:lvl7pPr marL="1928348" indent="0">
              <a:buNone/>
              <a:defRPr sz="1100" b="1"/>
            </a:lvl7pPr>
            <a:lvl8pPr marL="2249741" indent="0">
              <a:buNone/>
              <a:defRPr sz="1100" b="1"/>
            </a:lvl8pPr>
            <a:lvl9pPr marL="2571128" indent="0">
              <a:buNone/>
              <a:defRPr sz="1100" b="1"/>
            </a:lvl9pPr>
          </a:lstStyle>
          <a:p>
            <a:pPr lvl="0"/>
            <a:r>
              <a:rPr lang="en-US" dirty="0"/>
              <a:t>Click to edit Master text styles</a:t>
            </a:r>
          </a:p>
        </p:txBody>
      </p:sp>
      <p:sp>
        <p:nvSpPr>
          <p:cNvPr id="4" name="Content Placeholder 3"/>
          <p:cNvSpPr>
            <a:spLocks noGrp="1"/>
          </p:cNvSpPr>
          <p:nvPr>
            <p:ph sz="half" idx="2"/>
          </p:nvPr>
        </p:nvSpPr>
        <p:spPr>
          <a:xfrm>
            <a:off x="457710" y="2174734"/>
            <a:ext cx="4040061" cy="3950914"/>
          </a:xfrm>
        </p:spPr>
        <p:txBody>
          <a:bodyPr/>
          <a:lstStyle>
            <a:lvl1pPr>
              <a:defRPr sz="1700" b="1" i="0">
                <a:latin typeface="Arial" panose="020B0604020202020204" pitchFamily="34" charset="0"/>
              </a:defRPr>
            </a:lvl1pPr>
            <a:lvl2pPr>
              <a:defRPr sz="1400" b="1" i="0">
                <a:latin typeface="Arial" panose="020B0604020202020204" pitchFamily="34" charset="0"/>
              </a:defRPr>
            </a:lvl2pPr>
            <a:lvl3pPr>
              <a:defRPr sz="1300" b="1" i="0">
                <a:latin typeface="Arial" panose="020B0604020202020204" pitchFamily="34" charset="0"/>
              </a:defRPr>
            </a:lvl3pPr>
            <a:lvl4pPr>
              <a:defRPr sz="1100" b="1" i="0">
                <a:latin typeface="Arial" panose="020B0604020202020204" pitchFamily="34" charset="0"/>
              </a:defRPr>
            </a:lvl4pPr>
            <a:lvl5pPr>
              <a:defRPr sz="1100" b="1" i="0">
                <a:latin typeface="Arial" panose="020B0604020202020204" pitchFamily="34" charset="0"/>
              </a:defRPr>
            </a:lvl5pPr>
            <a:lvl6pPr>
              <a:defRPr sz="1100"/>
            </a:lvl6pPr>
            <a:lvl7pPr>
              <a:defRPr sz="1100"/>
            </a:lvl7pPr>
            <a:lvl8pPr>
              <a:defRPr sz="1100"/>
            </a:lvl8pPr>
            <a:lvl9pPr>
              <a:defRPr sz="11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121" y="1535040"/>
            <a:ext cx="4041177" cy="639693"/>
          </a:xfrm>
        </p:spPr>
        <p:txBody>
          <a:bodyPr anchor="b"/>
          <a:lstStyle>
            <a:lvl1pPr marL="0" indent="0">
              <a:buNone/>
              <a:defRPr sz="1700" b="1" i="0">
                <a:latin typeface="Arial" panose="020B0604020202020204" pitchFamily="34" charset="0"/>
              </a:defRPr>
            </a:lvl1pPr>
            <a:lvl2pPr marL="321391" indent="0">
              <a:buNone/>
              <a:defRPr sz="1400" b="1"/>
            </a:lvl2pPr>
            <a:lvl3pPr marL="642782" indent="0">
              <a:buNone/>
              <a:defRPr sz="1300" b="1"/>
            </a:lvl3pPr>
            <a:lvl4pPr marL="964174" indent="0">
              <a:buNone/>
              <a:defRPr sz="1100" b="1"/>
            </a:lvl4pPr>
            <a:lvl5pPr marL="1285564" indent="0">
              <a:buNone/>
              <a:defRPr sz="1100" b="1"/>
            </a:lvl5pPr>
            <a:lvl6pPr marL="1606956" indent="0">
              <a:buNone/>
              <a:defRPr sz="1100" b="1"/>
            </a:lvl6pPr>
            <a:lvl7pPr marL="1928348" indent="0">
              <a:buNone/>
              <a:defRPr sz="1100" b="1"/>
            </a:lvl7pPr>
            <a:lvl8pPr marL="2249741" indent="0">
              <a:buNone/>
              <a:defRPr sz="1100" b="1"/>
            </a:lvl8pPr>
            <a:lvl9pPr marL="2571128" indent="0">
              <a:buNone/>
              <a:defRPr sz="1100" b="1"/>
            </a:lvl9pPr>
          </a:lstStyle>
          <a:p>
            <a:pPr lvl="0"/>
            <a:r>
              <a:rPr lang="en-US" dirty="0"/>
              <a:t>Click to edit Master text styles</a:t>
            </a:r>
          </a:p>
        </p:txBody>
      </p:sp>
      <p:sp>
        <p:nvSpPr>
          <p:cNvPr id="6" name="Content Placeholder 5"/>
          <p:cNvSpPr>
            <a:spLocks noGrp="1"/>
          </p:cNvSpPr>
          <p:nvPr>
            <p:ph sz="quarter" idx="4"/>
          </p:nvPr>
        </p:nvSpPr>
        <p:spPr>
          <a:xfrm>
            <a:off x="4645121" y="2174734"/>
            <a:ext cx="4041177" cy="3950914"/>
          </a:xfrm>
        </p:spPr>
        <p:txBody>
          <a:bodyPr/>
          <a:lstStyle>
            <a:lvl1pPr>
              <a:defRPr sz="1700" b="1" i="0">
                <a:latin typeface="Arial" panose="020B0604020202020204" pitchFamily="34" charset="0"/>
              </a:defRPr>
            </a:lvl1pPr>
            <a:lvl2pPr>
              <a:defRPr sz="1400" b="1" i="0">
                <a:latin typeface="Arial" panose="020B0604020202020204" pitchFamily="34" charset="0"/>
              </a:defRPr>
            </a:lvl2pPr>
            <a:lvl3pPr>
              <a:defRPr sz="1300" b="1" i="0">
                <a:latin typeface="Arial" panose="020B0604020202020204" pitchFamily="34" charset="0"/>
              </a:defRPr>
            </a:lvl3pPr>
            <a:lvl4pPr>
              <a:defRPr sz="1100" b="1" i="0">
                <a:latin typeface="Arial" panose="020B0604020202020204" pitchFamily="34" charset="0"/>
              </a:defRPr>
            </a:lvl4pPr>
            <a:lvl5pPr>
              <a:defRPr sz="1100" b="1" i="0">
                <a:latin typeface="Arial" panose="020B0604020202020204" pitchFamily="34" charset="0"/>
              </a:defRPr>
            </a:lvl5pPr>
            <a:lvl6pPr>
              <a:defRPr sz="1100"/>
            </a:lvl6pPr>
            <a:lvl7pPr>
              <a:defRPr sz="1100"/>
            </a:lvl7pPr>
            <a:lvl8pPr>
              <a:defRPr sz="1100"/>
            </a:lvl8pPr>
            <a:lvl9pPr>
              <a:defRPr sz="11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idx="10"/>
          </p:nvPr>
        </p:nvSpPr>
        <p:spPr/>
        <p:txBody>
          <a:bodyPr/>
          <a:lstStyle>
            <a:lvl1pPr>
              <a:defRPr b="1" i="0">
                <a:latin typeface="Arial" panose="020B0604020202020204" pitchFamily="34" charset="0"/>
              </a:defRPr>
            </a:lvl1pPr>
          </a:lstStyle>
          <a:p>
            <a:endParaRPr lang="en-US" dirty="0"/>
          </a:p>
        </p:txBody>
      </p:sp>
      <p:sp>
        <p:nvSpPr>
          <p:cNvPr id="8" name="Footer Placeholder 7"/>
          <p:cNvSpPr>
            <a:spLocks noGrp="1"/>
          </p:cNvSpPr>
          <p:nvPr>
            <p:ph type="ftr" idx="11"/>
          </p:nvPr>
        </p:nvSpPr>
        <p:spPr/>
        <p:txBody>
          <a:bodyPr/>
          <a:lstStyle>
            <a:lvl1pPr>
              <a:defRPr b="1" i="0">
                <a:latin typeface="Arial" panose="020B0604020202020204" pitchFamily="34" charset="0"/>
              </a:defRPr>
            </a:lvl1pPr>
          </a:lstStyle>
          <a:p>
            <a:endParaRPr lang="en-US" dirty="0"/>
          </a:p>
        </p:txBody>
      </p:sp>
      <p:sp>
        <p:nvSpPr>
          <p:cNvPr id="9" name="Slide Number Placeholder 8"/>
          <p:cNvSpPr>
            <a:spLocks noGrp="1"/>
          </p:cNvSpPr>
          <p:nvPr>
            <p:ph type="sldNum" idx="12"/>
          </p:nvPr>
        </p:nvSpPr>
        <p:spPr/>
        <p:txBody>
          <a:bodyPr/>
          <a:lstStyle>
            <a:lvl1pPr>
              <a:defRPr b="1" i="0">
                <a:latin typeface="Arial" panose="020B0604020202020204" pitchFamily="34" charset="0"/>
              </a:defRPr>
            </a:lvl1pPr>
          </a:lstStyle>
          <a:p>
            <a:fld id="{65A45C15-3BC7-8947-A15B-466B5F139AF0}" type="slidenum">
              <a:rPr lang="en-US" smtClean="0"/>
              <a:pPr/>
              <a:t>‹#›</a:t>
            </a:fld>
            <a:endParaRPr lang="en-US" dirty="0"/>
          </a:p>
        </p:txBody>
      </p:sp>
    </p:spTree>
    <p:extLst>
      <p:ext uri="{BB962C8B-B14F-4D97-AF65-F5344CB8AC3E}">
        <p14:creationId xmlns:p14="http://schemas.microsoft.com/office/powerpoint/2010/main" val="2084940556"/>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Date Placeholder 2"/>
          <p:cNvSpPr>
            <a:spLocks noGrp="1"/>
          </p:cNvSpPr>
          <p:nvPr>
            <p:ph type="dt" idx="10"/>
          </p:nvPr>
        </p:nvSpPr>
        <p:spPr/>
        <p:txBody>
          <a:bodyPr/>
          <a:lstStyle>
            <a:lvl1pPr>
              <a:defRPr b="1" i="0">
                <a:latin typeface="Arial" panose="020B0604020202020204" pitchFamily="34" charset="0"/>
              </a:defRPr>
            </a:lvl1pPr>
          </a:lstStyle>
          <a:p>
            <a:endParaRPr lang="en-US" dirty="0"/>
          </a:p>
        </p:txBody>
      </p:sp>
      <p:sp>
        <p:nvSpPr>
          <p:cNvPr id="4" name="Footer Placeholder 3"/>
          <p:cNvSpPr>
            <a:spLocks noGrp="1"/>
          </p:cNvSpPr>
          <p:nvPr>
            <p:ph type="ftr" idx="11"/>
          </p:nvPr>
        </p:nvSpPr>
        <p:spPr/>
        <p:txBody>
          <a:bodyPr/>
          <a:lstStyle>
            <a:lvl1pPr>
              <a:defRPr b="1" i="0">
                <a:latin typeface="Arial" panose="020B0604020202020204" pitchFamily="34" charset="0"/>
              </a:defRPr>
            </a:lvl1pPr>
          </a:lstStyle>
          <a:p>
            <a:endParaRPr lang="en-US" dirty="0"/>
          </a:p>
        </p:txBody>
      </p:sp>
      <p:sp>
        <p:nvSpPr>
          <p:cNvPr id="5" name="Slide Number Placeholder 4"/>
          <p:cNvSpPr>
            <a:spLocks noGrp="1"/>
          </p:cNvSpPr>
          <p:nvPr>
            <p:ph type="sldNum" idx="12"/>
          </p:nvPr>
        </p:nvSpPr>
        <p:spPr/>
        <p:txBody>
          <a:bodyPr/>
          <a:lstStyle>
            <a:lvl1pPr>
              <a:defRPr b="1" i="0">
                <a:latin typeface="Arial" panose="020B0604020202020204" pitchFamily="34" charset="0"/>
              </a:defRPr>
            </a:lvl1pPr>
          </a:lstStyle>
          <a:p>
            <a:fld id="{EFF36B93-C845-6D4E-BE54-2A45B0D264D8}" type="slidenum">
              <a:rPr lang="en-US" smtClean="0"/>
              <a:pPr/>
              <a:t>‹#›</a:t>
            </a:fld>
            <a:endParaRPr lang="en-US" dirty="0"/>
          </a:p>
        </p:txBody>
      </p:sp>
    </p:spTree>
    <p:extLst>
      <p:ext uri="{BB962C8B-B14F-4D97-AF65-F5344CB8AC3E}">
        <p14:creationId xmlns:p14="http://schemas.microsoft.com/office/powerpoint/2010/main" val="426604499"/>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idx="10"/>
          </p:nvPr>
        </p:nvSpPr>
        <p:spPr/>
        <p:txBody>
          <a:bodyPr/>
          <a:lstStyle>
            <a:lvl1pPr>
              <a:defRPr b="1" i="0">
                <a:latin typeface="Arial" panose="020B0604020202020204" pitchFamily="34" charset="0"/>
              </a:defRPr>
            </a:lvl1pPr>
          </a:lstStyle>
          <a:p>
            <a:endParaRPr lang="en-US" dirty="0"/>
          </a:p>
        </p:txBody>
      </p:sp>
      <p:sp>
        <p:nvSpPr>
          <p:cNvPr id="3" name="Footer Placeholder 2"/>
          <p:cNvSpPr>
            <a:spLocks noGrp="1"/>
          </p:cNvSpPr>
          <p:nvPr>
            <p:ph type="ftr" idx="11"/>
          </p:nvPr>
        </p:nvSpPr>
        <p:spPr/>
        <p:txBody>
          <a:bodyPr/>
          <a:lstStyle>
            <a:lvl1pPr>
              <a:defRPr b="1" i="0">
                <a:latin typeface="Arial" panose="020B0604020202020204" pitchFamily="34" charset="0"/>
              </a:defRPr>
            </a:lvl1pPr>
          </a:lstStyle>
          <a:p>
            <a:endParaRPr lang="en-US" dirty="0"/>
          </a:p>
        </p:txBody>
      </p:sp>
      <p:sp>
        <p:nvSpPr>
          <p:cNvPr id="4" name="Slide Number Placeholder 3"/>
          <p:cNvSpPr>
            <a:spLocks noGrp="1"/>
          </p:cNvSpPr>
          <p:nvPr>
            <p:ph type="sldNum" idx="12"/>
          </p:nvPr>
        </p:nvSpPr>
        <p:spPr/>
        <p:txBody>
          <a:bodyPr/>
          <a:lstStyle>
            <a:lvl1pPr>
              <a:defRPr b="1" i="0">
                <a:latin typeface="Arial" panose="020B0604020202020204" pitchFamily="34" charset="0"/>
              </a:defRPr>
            </a:lvl1pPr>
          </a:lstStyle>
          <a:p>
            <a:fld id="{7F8D5342-3211-E344-8557-1825DED4C4CD}" type="slidenum">
              <a:rPr lang="en-US" smtClean="0"/>
              <a:pPr/>
              <a:t>‹#›</a:t>
            </a:fld>
            <a:endParaRPr lang="en-US" dirty="0"/>
          </a:p>
        </p:txBody>
      </p:sp>
    </p:spTree>
    <p:extLst>
      <p:ext uri="{BB962C8B-B14F-4D97-AF65-F5344CB8AC3E}">
        <p14:creationId xmlns:p14="http://schemas.microsoft.com/office/powerpoint/2010/main" val="804036737"/>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710" y="273517"/>
            <a:ext cx="3007439" cy="1161048"/>
          </a:xfrm>
        </p:spPr>
        <p:txBody>
          <a:bodyPr anchor="b"/>
          <a:lstStyle>
            <a:lvl1pPr algn="l">
              <a:defRPr sz="1400"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4545" y="273518"/>
            <a:ext cx="5111754" cy="5852130"/>
          </a:xfrm>
        </p:spPr>
        <p:txBody>
          <a:bodyPr/>
          <a:lstStyle>
            <a:lvl1pPr>
              <a:defRPr sz="2300" b="1" i="0">
                <a:latin typeface="Arial" panose="020B0604020202020204" pitchFamily="34" charset="0"/>
              </a:defRPr>
            </a:lvl1pPr>
            <a:lvl2pPr>
              <a:defRPr sz="2000" b="1" i="0">
                <a:latin typeface="Arial" panose="020B0604020202020204" pitchFamily="34" charset="0"/>
              </a:defRPr>
            </a:lvl2pPr>
            <a:lvl3pPr>
              <a:defRPr sz="1700" b="1" i="0">
                <a:latin typeface="Arial" panose="020B0604020202020204" pitchFamily="34" charset="0"/>
              </a:defRPr>
            </a:lvl3pPr>
            <a:lvl4pPr>
              <a:defRPr sz="1400" b="1" i="0">
                <a:latin typeface="Arial" panose="020B0604020202020204" pitchFamily="34" charset="0"/>
              </a:defRPr>
            </a:lvl4pPr>
            <a:lvl5pPr>
              <a:defRPr sz="1400" b="1" i="0">
                <a:latin typeface="Arial" panose="020B0604020202020204" pitchFamily="34" charset="0"/>
              </a:defRPr>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710" y="1434565"/>
            <a:ext cx="3007439" cy="4691082"/>
          </a:xfrm>
        </p:spPr>
        <p:txBody>
          <a:bodyPr/>
          <a:lstStyle>
            <a:lvl1pPr marL="0" indent="0">
              <a:buNone/>
              <a:defRPr sz="1000" b="1" i="0">
                <a:latin typeface="Arial" panose="020B0604020202020204" pitchFamily="34" charset="0"/>
              </a:defRPr>
            </a:lvl1pPr>
            <a:lvl2pPr marL="321391" indent="0">
              <a:buNone/>
              <a:defRPr sz="800"/>
            </a:lvl2pPr>
            <a:lvl3pPr marL="642782" indent="0">
              <a:buNone/>
              <a:defRPr sz="700"/>
            </a:lvl3pPr>
            <a:lvl4pPr marL="964174" indent="0">
              <a:buNone/>
              <a:defRPr sz="600"/>
            </a:lvl4pPr>
            <a:lvl5pPr marL="1285564" indent="0">
              <a:buNone/>
              <a:defRPr sz="600"/>
            </a:lvl5pPr>
            <a:lvl6pPr marL="1606956" indent="0">
              <a:buNone/>
              <a:defRPr sz="600"/>
            </a:lvl6pPr>
            <a:lvl7pPr marL="1928348" indent="0">
              <a:buNone/>
              <a:defRPr sz="600"/>
            </a:lvl7pPr>
            <a:lvl8pPr marL="2249741" indent="0">
              <a:buNone/>
              <a:defRPr sz="600"/>
            </a:lvl8pPr>
            <a:lvl9pPr marL="2571128" indent="0">
              <a:buNone/>
              <a:defRPr sz="600"/>
            </a:lvl9pPr>
          </a:lstStyle>
          <a:p>
            <a:pPr lvl="0"/>
            <a:r>
              <a:rPr lang="en-US" dirty="0"/>
              <a:t>Click to edit Master text styles</a:t>
            </a:r>
          </a:p>
        </p:txBody>
      </p:sp>
      <p:sp>
        <p:nvSpPr>
          <p:cNvPr id="5" name="Date Placeholder 4"/>
          <p:cNvSpPr>
            <a:spLocks noGrp="1"/>
          </p:cNvSpPr>
          <p:nvPr>
            <p:ph type="dt" idx="10"/>
          </p:nvPr>
        </p:nvSpPr>
        <p:spPr/>
        <p:txBody>
          <a:bodyPr/>
          <a:lstStyle>
            <a:lvl1pPr>
              <a:defRPr b="1" i="0">
                <a:latin typeface="Arial" panose="020B0604020202020204" pitchFamily="34" charset="0"/>
              </a:defRPr>
            </a:lvl1pPr>
          </a:lstStyle>
          <a:p>
            <a:endParaRPr lang="en-US" dirty="0"/>
          </a:p>
        </p:txBody>
      </p:sp>
      <p:sp>
        <p:nvSpPr>
          <p:cNvPr id="6" name="Footer Placeholder 5"/>
          <p:cNvSpPr>
            <a:spLocks noGrp="1"/>
          </p:cNvSpPr>
          <p:nvPr>
            <p:ph type="ftr" idx="11"/>
          </p:nvPr>
        </p:nvSpPr>
        <p:spPr/>
        <p:txBody>
          <a:bodyPr/>
          <a:lstStyle>
            <a:lvl1pPr>
              <a:defRPr b="1" i="0">
                <a:latin typeface="Arial" panose="020B0604020202020204" pitchFamily="34" charset="0"/>
              </a:defRPr>
            </a:lvl1pPr>
          </a:lstStyle>
          <a:p>
            <a:endParaRPr lang="en-US" dirty="0"/>
          </a:p>
        </p:txBody>
      </p:sp>
      <p:sp>
        <p:nvSpPr>
          <p:cNvPr id="7" name="Slide Number Placeholder 6"/>
          <p:cNvSpPr>
            <a:spLocks noGrp="1"/>
          </p:cNvSpPr>
          <p:nvPr>
            <p:ph type="sldNum" idx="12"/>
          </p:nvPr>
        </p:nvSpPr>
        <p:spPr/>
        <p:txBody>
          <a:bodyPr/>
          <a:lstStyle>
            <a:lvl1pPr>
              <a:defRPr b="1" i="0">
                <a:latin typeface="Arial" panose="020B0604020202020204" pitchFamily="34" charset="0"/>
              </a:defRPr>
            </a:lvl1pPr>
          </a:lstStyle>
          <a:p>
            <a:fld id="{615B7B0F-B5B7-6848-BC14-2CC8FF8DA19D}" type="slidenum">
              <a:rPr lang="en-US" smtClean="0"/>
              <a:pPr/>
              <a:t>‹#›</a:t>
            </a:fld>
            <a:endParaRPr lang="en-US" dirty="0"/>
          </a:p>
        </p:txBody>
      </p:sp>
    </p:spTree>
    <p:extLst>
      <p:ext uri="{BB962C8B-B14F-4D97-AF65-F5344CB8AC3E}">
        <p14:creationId xmlns:p14="http://schemas.microsoft.com/office/powerpoint/2010/main" val="3143975079"/>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738" y="4800495"/>
            <a:ext cx="5486846" cy="567127"/>
          </a:xfrm>
        </p:spPr>
        <p:txBody>
          <a:bodyPr anchor="b"/>
          <a:lstStyle>
            <a:lvl1pPr algn="l">
              <a:defRPr sz="1400" b="1" i="0">
                <a:latin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1738" y="612907"/>
            <a:ext cx="5486846" cy="4115023"/>
          </a:xfrm>
        </p:spPr>
        <p:txBody>
          <a:bodyPr/>
          <a:lstStyle>
            <a:lvl1pPr marL="0" indent="0">
              <a:buNone/>
              <a:defRPr sz="2300" b="1" i="0">
                <a:latin typeface="Arial" panose="020B0604020202020204" pitchFamily="34" charset="0"/>
              </a:defRPr>
            </a:lvl1pPr>
            <a:lvl2pPr marL="321391" indent="0">
              <a:buNone/>
              <a:defRPr sz="2000"/>
            </a:lvl2pPr>
            <a:lvl3pPr marL="642782" indent="0">
              <a:buNone/>
              <a:defRPr sz="1700"/>
            </a:lvl3pPr>
            <a:lvl4pPr marL="964174" indent="0">
              <a:buNone/>
              <a:defRPr sz="1400"/>
            </a:lvl4pPr>
            <a:lvl5pPr marL="1285564" indent="0">
              <a:buNone/>
              <a:defRPr sz="1400"/>
            </a:lvl5pPr>
            <a:lvl6pPr marL="1606956" indent="0">
              <a:buNone/>
              <a:defRPr sz="1400"/>
            </a:lvl6pPr>
            <a:lvl7pPr marL="1928348" indent="0">
              <a:buNone/>
              <a:defRPr sz="1400"/>
            </a:lvl7pPr>
            <a:lvl8pPr marL="2249741" indent="0">
              <a:buNone/>
              <a:defRPr sz="1400"/>
            </a:lvl8pPr>
            <a:lvl9pPr marL="2571128" indent="0">
              <a:buNone/>
              <a:defRPr sz="1400"/>
            </a:lvl9pPr>
          </a:lstStyle>
          <a:p>
            <a:endParaRPr lang="en-US" dirty="0"/>
          </a:p>
        </p:txBody>
      </p:sp>
      <p:sp>
        <p:nvSpPr>
          <p:cNvPr id="4" name="Text Placeholder 3"/>
          <p:cNvSpPr>
            <a:spLocks noGrp="1"/>
          </p:cNvSpPr>
          <p:nvPr>
            <p:ph type="body" sz="half" idx="2"/>
          </p:nvPr>
        </p:nvSpPr>
        <p:spPr>
          <a:xfrm>
            <a:off x="1791738" y="5367623"/>
            <a:ext cx="5486846" cy="804919"/>
          </a:xfrm>
        </p:spPr>
        <p:txBody>
          <a:bodyPr/>
          <a:lstStyle>
            <a:lvl1pPr marL="0" indent="0">
              <a:buNone/>
              <a:defRPr sz="1000" b="1" i="0">
                <a:latin typeface="Arial" panose="020B0604020202020204" pitchFamily="34" charset="0"/>
              </a:defRPr>
            </a:lvl1pPr>
            <a:lvl2pPr marL="321391" indent="0">
              <a:buNone/>
              <a:defRPr sz="800"/>
            </a:lvl2pPr>
            <a:lvl3pPr marL="642782" indent="0">
              <a:buNone/>
              <a:defRPr sz="700"/>
            </a:lvl3pPr>
            <a:lvl4pPr marL="964174" indent="0">
              <a:buNone/>
              <a:defRPr sz="600"/>
            </a:lvl4pPr>
            <a:lvl5pPr marL="1285564" indent="0">
              <a:buNone/>
              <a:defRPr sz="600"/>
            </a:lvl5pPr>
            <a:lvl6pPr marL="1606956" indent="0">
              <a:buNone/>
              <a:defRPr sz="600"/>
            </a:lvl6pPr>
            <a:lvl7pPr marL="1928348" indent="0">
              <a:buNone/>
              <a:defRPr sz="600"/>
            </a:lvl7pPr>
            <a:lvl8pPr marL="2249741" indent="0">
              <a:buNone/>
              <a:defRPr sz="600"/>
            </a:lvl8pPr>
            <a:lvl9pPr marL="2571128" indent="0">
              <a:buNone/>
              <a:defRPr sz="600"/>
            </a:lvl9pPr>
          </a:lstStyle>
          <a:p>
            <a:pPr lvl="0"/>
            <a:r>
              <a:rPr lang="en-US" dirty="0"/>
              <a:t>Click to edit Master text styles</a:t>
            </a:r>
          </a:p>
        </p:txBody>
      </p:sp>
      <p:sp>
        <p:nvSpPr>
          <p:cNvPr id="5" name="Date Placeholder 4"/>
          <p:cNvSpPr>
            <a:spLocks noGrp="1"/>
          </p:cNvSpPr>
          <p:nvPr>
            <p:ph type="dt" idx="10"/>
          </p:nvPr>
        </p:nvSpPr>
        <p:spPr/>
        <p:txBody>
          <a:bodyPr/>
          <a:lstStyle>
            <a:lvl1pPr>
              <a:defRPr b="1" i="0">
                <a:latin typeface="Arial" panose="020B0604020202020204" pitchFamily="34" charset="0"/>
              </a:defRPr>
            </a:lvl1pPr>
          </a:lstStyle>
          <a:p>
            <a:endParaRPr lang="en-US" dirty="0"/>
          </a:p>
        </p:txBody>
      </p:sp>
      <p:sp>
        <p:nvSpPr>
          <p:cNvPr id="6" name="Footer Placeholder 5"/>
          <p:cNvSpPr>
            <a:spLocks noGrp="1"/>
          </p:cNvSpPr>
          <p:nvPr>
            <p:ph type="ftr" idx="11"/>
          </p:nvPr>
        </p:nvSpPr>
        <p:spPr/>
        <p:txBody>
          <a:bodyPr/>
          <a:lstStyle>
            <a:lvl1pPr>
              <a:defRPr b="1" i="0">
                <a:latin typeface="Arial" panose="020B0604020202020204" pitchFamily="34" charset="0"/>
              </a:defRPr>
            </a:lvl1pPr>
          </a:lstStyle>
          <a:p>
            <a:endParaRPr lang="en-US" dirty="0"/>
          </a:p>
        </p:txBody>
      </p:sp>
      <p:sp>
        <p:nvSpPr>
          <p:cNvPr id="7" name="Slide Number Placeholder 6"/>
          <p:cNvSpPr>
            <a:spLocks noGrp="1"/>
          </p:cNvSpPr>
          <p:nvPr>
            <p:ph type="sldNum" idx="12"/>
          </p:nvPr>
        </p:nvSpPr>
        <p:spPr/>
        <p:txBody>
          <a:bodyPr/>
          <a:lstStyle>
            <a:lvl1pPr>
              <a:defRPr b="1" i="0">
                <a:latin typeface="Arial" panose="020B0604020202020204" pitchFamily="34" charset="0"/>
              </a:defRPr>
            </a:lvl1pPr>
          </a:lstStyle>
          <a:p>
            <a:fld id="{D4458B16-C2EC-8F4A-B2BA-465333B3642C}" type="slidenum">
              <a:rPr lang="en-US" smtClean="0"/>
              <a:pPr/>
              <a:t>‹#›</a:t>
            </a:fld>
            <a:endParaRPr lang="en-US" dirty="0"/>
          </a:p>
        </p:txBody>
      </p:sp>
    </p:spTree>
    <p:extLst>
      <p:ext uri="{BB962C8B-B14F-4D97-AF65-F5344CB8AC3E}">
        <p14:creationId xmlns:p14="http://schemas.microsoft.com/office/powerpoint/2010/main" val="3350633119"/>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idx="10"/>
          </p:nvPr>
        </p:nvSpPr>
        <p:spPr/>
        <p:txBody>
          <a:bodyPr/>
          <a:lstStyle>
            <a:lvl1pPr>
              <a:defRPr b="1" i="0">
                <a:latin typeface="Arial" panose="020B0604020202020204" pitchFamily="34" charset="0"/>
              </a:defRPr>
            </a:lvl1pPr>
          </a:lstStyle>
          <a:p>
            <a:endParaRPr lang="en-US" dirty="0"/>
          </a:p>
        </p:txBody>
      </p:sp>
      <p:sp>
        <p:nvSpPr>
          <p:cNvPr id="5" name="Footer Placeholder 4"/>
          <p:cNvSpPr>
            <a:spLocks noGrp="1"/>
          </p:cNvSpPr>
          <p:nvPr>
            <p:ph type="ftr" idx="11"/>
          </p:nvPr>
        </p:nvSpPr>
        <p:spPr/>
        <p:txBody>
          <a:bodyPr/>
          <a:lstStyle>
            <a:lvl1pPr>
              <a:defRPr b="1" i="0">
                <a:latin typeface="Arial" panose="020B0604020202020204" pitchFamily="34" charset="0"/>
              </a:defRPr>
            </a:lvl1pPr>
          </a:lstStyle>
          <a:p>
            <a:endParaRPr lang="en-US" dirty="0"/>
          </a:p>
        </p:txBody>
      </p:sp>
      <p:sp>
        <p:nvSpPr>
          <p:cNvPr id="6" name="Slide Number Placeholder 5"/>
          <p:cNvSpPr>
            <a:spLocks noGrp="1"/>
          </p:cNvSpPr>
          <p:nvPr>
            <p:ph type="sldNum" idx="12"/>
          </p:nvPr>
        </p:nvSpPr>
        <p:spPr/>
        <p:txBody>
          <a:bodyPr/>
          <a:lstStyle>
            <a:lvl1pPr>
              <a:defRPr b="1" i="0">
                <a:latin typeface="Arial" panose="020B0604020202020204" pitchFamily="34" charset="0"/>
              </a:defRPr>
            </a:lvl1pPr>
          </a:lstStyle>
          <a:p>
            <a:fld id="{606857C5-805C-BF45-BAE0-CDF3AC170739}" type="slidenum">
              <a:rPr lang="en-US" smtClean="0"/>
              <a:pPr/>
              <a:t>‹#›</a:t>
            </a:fld>
            <a:endParaRPr lang="en-US" dirty="0"/>
          </a:p>
        </p:txBody>
      </p:sp>
    </p:spTree>
    <p:extLst>
      <p:ext uri="{BB962C8B-B14F-4D97-AF65-F5344CB8AC3E}">
        <p14:creationId xmlns:p14="http://schemas.microsoft.com/office/powerpoint/2010/main" val="2200082498"/>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661866" y="193137"/>
            <a:ext cx="1445670" cy="4113906"/>
          </a:xfrm>
        </p:spPr>
        <p:txBody>
          <a:bodyPr vert="eaVert"/>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321508" y="193137"/>
            <a:ext cx="4233188" cy="4113906"/>
          </a:xfrm>
        </p:spPr>
        <p:txBody>
          <a:bodyPr vert="eaVert"/>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idx="10"/>
          </p:nvPr>
        </p:nvSpPr>
        <p:spPr/>
        <p:txBody>
          <a:bodyPr/>
          <a:lstStyle>
            <a:lvl1pPr>
              <a:defRPr b="1" i="0">
                <a:latin typeface="Arial" panose="020B0604020202020204" pitchFamily="34" charset="0"/>
              </a:defRPr>
            </a:lvl1pPr>
          </a:lstStyle>
          <a:p>
            <a:endParaRPr lang="en-US" dirty="0"/>
          </a:p>
        </p:txBody>
      </p:sp>
      <p:sp>
        <p:nvSpPr>
          <p:cNvPr id="5" name="Footer Placeholder 4"/>
          <p:cNvSpPr>
            <a:spLocks noGrp="1"/>
          </p:cNvSpPr>
          <p:nvPr>
            <p:ph type="ftr" idx="11"/>
          </p:nvPr>
        </p:nvSpPr>
        <p:spPr/>
        <p:txBody>
          <a:bodyPr/>
          <a:lstStyle>
            <a:lvl1pPr>
              <a:defRPr b="1" i="0">
                <a:latin typeface="Arial" panose="020B0604020202020204" pitchFamily="34" charset="0"/>
              </a:defRPr>
            </a:lvl1pPr>
          </a:lstStyle>
          <a:p>
            <a:endParaRPr lang="en-US" dirty="0"/>
          </a:p>
        </p:txBody>
      </p:sp>
      <p:sp>
        <p:nvSpPr>
          <p:cNvPr id="6" name="Slide Number Placeholder 5"/>
          <p:cNvSpPr>
            <a:spLocks noGrp="1"/>
          </p:cNvSpPr>
          <p:nvPr>
            <p:ph type="sldNum" idx="12"/>
          </p:nvPr>
        </p:nvSpPr>
        <p:spPr/>
        <p:txBody>
          <a:bodyPr/>
          <a:lstStyle>
            <a:lvl1pPr>
              <a:defRPr b="1" i="0">
                <a:latin typeface="Arial" panose="020B0604020202020204" pitchFamily="34" charset="0"/>
              </a:defRPr>
            </a:lvl1pPr>
          </a:lstStyle>
          <a:p>
            <a:fld id="{50D25307-6816-2542-9240-2C9CE7F42DD3}" type="slidenum">
              <a:rPr lang="en-US" smtClean="0"/>
              <a:pPr/>
              <a:t>‹#›</a:t>
            </a:fld>
            <a:endParaRPr lang="en-US" dirty="0"/>
          </a:p>
        </p:txBody>
      </p:sp>
    </p:spTree>
    <p:extLst>
      <p:ext uri="{BB962C8B-B14F-4D97-AF65-F5344CB8AC3E}">
        <p14:creationId xmlns:p14="http://schemas.microsoft.com/office/powerpoint/2010/main" val="357069449"/>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i="0">
                <a:latin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latin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999A226-0507-3242-89AA-1B2D61CE8474}" type="slidenum">
              <a:rPr lang="en-US"/>
              <a:pPr>
                <a:defRPr/>
              </a:pPr>
              <a:t>‹#›</a:t>
            </a:fld>
            <a:endParaRPr lang="en-US"/>
          </a:p>
        </p:txBody>
      </p:sp>
    </p:spTree>
    <p:extLst>
      <p:ext uri="{BB962C8B-B14F-4D97-AF65-F5344CB8AC3E}">
        <p14:creationId xmlns:p14="http://schemas.microsoft.com/office/powerpoint/2010/main" val="3701664181"/>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85E8E1F-CB7D-5746-916C-71752A9E62AB}" type="slidenum">
              <a:rPr lang="en-US"/>
              <a:pPr>
                <a:defRPr/>
              </a:pPr>
              <a:t>‹#›</a:t>
            </a:fld>
            <a:endParaRPr lang="en-US"/>
          </a:p>
        </p:txBody>
      </p:sp>
    </p:spTree>
    <p:extLst>
      <p:ext uri="{BB962C8B-B14F-4D97-AF65-F5344CB8AC3E}">
        <p14:creationId xmlns:p14="http://schemas.microsoft.com/office/powerpoint/2010/main" val="129588035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3"/>
          <p:cNvSpPr>
            <a:spLocks noGrp="1" noChangeArrowheads="1"/>
          </p:cNvSpPr>
          <p:nvPr>
            <p:ph type="dt" sz="half" idx="10"/>
          </p:nvPr>
        </p:nvSpPr>
        <p:spPr>
          <a:ln/>
        </p:spPr>
        <p:txBody>
          <a:bodyPr/>
          <a:lstStyle>
            <a:lvl1pPr>
              <a:defRPr/>
            </a:lvl1pPr>
          </a:lstStyle>
          <a:p>
            <a:pPr>
              <a:defRPr/>
            </a:pPr>
            <a:endParaRPr lang="en-US"/>
          </a:p>
        </p:txBody>
      </p:sp>
      <p:sp>
        <p:nvSpPr>
          <p:cNvPr id="4" name="Rectangle 4"/>
          <p:cNvSpPr>
            <a:spLocks noGrp="1" noChangeArrowheads="1"/>
          </p:cNvSpPr>
          <p:nvPr>
            <p:ph type="ftr" sz="quarter" idx="11"/>
          </p:nvPr>
        </p:nvSpPr>
        <p:spPr>
          <a:ln/>
        </p:spPr>
        <p:txBody>
          <a:bodyPr/>
          <a:lstStyle>
            <a:lvl1pPr>
              <a:defRPr/>
            </a:lvl1pPr>
          </a:lstStyle>
          <a:p>
            <a:pPr>
              <a:defRPr/>
            </a:pPr>
            <a:endParaRPr lang="en-US"/>
          </a:p>
        </p:txBody>
      </p:sp>
      <p:sp>
        <p:nvSpPr>
          <p:cNvPr id="5" name="Rectangle 5"/>
          <p:cNvSpPr>
            <a:spLocks noGrp="1" noChangeArrowheads="1"/>
          </p:cNvSpPr>
          <p:nvPr>
            <p:ph type="sldNum" sz="quarter" idx="12"/>
          </p:nvPr>
        </p:nvSpPr>
        <p:spPr>
          <a:ln/>
        </p:spPr>
        <p:txBody>
          <a:bodyPr/>
          <a:lstStyle>
            <a:lvl1pPr>
              <a:defRPr/>
            </a:lvl1pPr>
          </a:lstStyle>
          <a:p>
            <a:pPr>
              <a:defRPr/>
            </a:pPr>
            <a:fld id="{1D2B1313-9CC3-F646-81D4-5C0103F2F565}" type="slidenum">
              <a:rPr lang="en-US"/>
              <a:pPr>
                <a:defRPr/>
              </a:pPr>
              <a:t>‹#›</a:t>
            </a:fld>
            <a:endParaRPr lang="en-US"/>
          </a:p>
        </p:txBody>
      </p:sp>
    </p:spTree>
    <p:extLst>
      <p:ext uri="{BB962C8B-B14F-4D97-AF65-F5344CB8AC3E}">
        <p14:creationId xmlns:p14="http://schemas.microsoft.com/office/powerpoint/2010/main" val="3917286138"/>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1" i="0">
                <a:latin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19071A4-B972-EB4D-B49A-2939D44AD320}" type="slidenum">
              <a:rPr lang="en-US"/>
              <a:pPr>
                <a:defRPr/>
              </a:pPr>
              <a:t>‹#›</a:t>
            </a:fld>
            <a:endParaRPr lang="en-US"/>
          </a:p>
        </p:txBody>
      </p:sp>
    </p:spTree>
    <p:extLst>
      <p:ext uri="{BB962C8B-B14F-4D97-AF65-F5344CB8AC3E}">
        <p14:creationId xmlns:p14="http://schemas.microsoft.com/office/powerpoint/2010/main" val="488686427"/>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b="1" i="0">
                <a:latin typeface="Arial" panose="020B0604020202020204" pitchFamily="34" charset="0"/>
              </a:defRPr>
            </a:lvl1pPr>
            <a:lvl2pPr>
              <a:defRPr sz="2400" b="1" i="0">
                <a:latin typeface="Arial" panose="020B0604020202020204" pitchFamily="34" charset="0"/>
              </a:defRPr>
            </a:lvl2pPr>
            <a:lvl3pPr>
              <a:defRPr sz="2000" b="1" i="0">
                <a:latin typeface="Arial" panose="020B0604020202020204" pitchFamily="34" charset="0"/>
              </a:defRPr>
            </a:lvl3pPr>
            <a:lvl4pPr>
              <a:defRPr sz="1800" b="1" i="0">
                <a:latin typeface="Arial" panose="020B0604020202020204" pitchFamily="34" charset="0"/>
              </a:defRPr>
            </a:lvl4pPr>
            <a:lvl5pPr>
              <a:defRPr sz="1800" b="1" i="0">
                <a:latin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b="1" i="0">
                <a:latin typeface="Arial" panose="020B0604020202020204" pitchFamily="34" charset="0"/>
              </a:defRPr>
            </a:lvl1pPr>
            <a:lvl2pPr>
              <a:defRPr sz="2400" b="1" i="0">
                <a:latin typeface="Arial" panose="020B0604020202020204" pitchFamily="34" charset="0"/>
              </a:defRPr>
            </a:lvl2pPr>
            <a:lvl3pPr>
              <a:defRPr sz="2000" b="1" i="0">
                <a:latin typeface="Arial" panose="020B0604020202020204" pitchFamily="34" charset="0"/>
              </a:defRPr>
            </a:lvl3pPr>
            <a:lvl4pPr>
              <a:defRPr sz="1800" b="1" i="0">
                <a:latin typeface="Arial" panose="020B0604020202020204" pitchFamily="34" charset="0"/>
              </a:defRPr>
            </a:lvl4pPr>
            <a:lvl5pPr>
              <a:defRPr sz="1800" b="1" i="0">
                <a:latin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7A4A33B-8059-744E-83EF-33D75EC7E008}" type="slidenum">
              <a:rPr lang="en-US"/>
              <a:pPr>
                <a:defRPr/>
              </a:pPr>
              <a:t>‹#›</a:t>
            </a:fld>
            <a:endParaRPr lang="en-US"/>
          </a:p>
        </p:txBody>
      </p:sp>
    </p:spTree>
    <p:extLst>
      <p:ext uri="{BB962C8B-B14F-4D97-AF65-F5344CB8AC3E}">
        <p14:creationId xmlns:p14="http://schemas.microsoft.com/office/powerpoint/2010/main" val="1036927300"/>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defRPr>
            </a:lvl1pPr>
            <a:lvl2pPr>
              <a:defRPr sz="2000" b="1" i="0">
                <a:latin typeface="Arial" panose="020B0604020202020204" pitchFamily="34" charset="0"/>
              </a:defRPr>
            </a:lvl2pPr>
            <a:lvl3pPr>
              <a:defRPr sz="1800" b="1" i="0">
                <a:latin typeface="Arial" panose="020B0604020202020204" pitchFamily="34" charset="0"/>
              </a:defRPr>
            </a:lvl3pPr>
            <a:lvl4pPr>
              <a:defRPr sz="1600" b="1" i="0">
                <a:latin typeface="Arial" panose="020B0604020202020204" pitchFamily="34" charset="0"/>
              </a:defRPr>
            </a:lvl4pPr>
            <a:lvl5pPr>
              <a:defRPr sz="1600" b="1" i="0">
                <a:latin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i="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b="1" i="0">
                <a:latin typeface="Arial" panose="020B0604020202020204" pitchFamily="34" charset="0"/>
              </a:defRPr>
            </a:lvl1pPr>
            <a:lvl2pPr>
              <a:defRPr sz="2000" b="1" i="0">
                <a:latin typeface="Arial" panose="020B0604020202020204" pitchFamily="34" charset="0"/>
              </a:defRPr>
            </a:lvl2pPr>
            <a:lvl3pPr>
              <a:defRPr sz="1800" b="1" i="0">
                <a:latin typeface="Arial" panose="020B0604020202020204" pitchFamily="34" charset="0"/>
              </a:defRPr>
            </a:lvl3pPr>
            <a:lvl4pPr>
              <a:defRPr sz="1600" b="1" i="0">
                <a:latin typeface="Arial" panose="020B0604020202020204" pitchFamily="34" charset="0"/>
              </a:defRPr>
            </a:lvl4pPr>
            <a:lvl5pPr>
              <a:defRPr sz="1600" b="1" i="0">
                <a:latin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F7C9D9DC-B969-4543-8A4E-FC4E28F91C0F}" type="slidenum">
              <a:rPr lang="en-US"/>
              <a:pPr>
                <a:defRPr/>
              </a:pPr>
              <a:t>‹#›</a:t>
            </a:fld>
            <a:endParaRPr lang="en-US"/>
          </a:p>
        </p:txBody>
      </p:sp>
    </p:spTree>
    <p:extLst>
      <p:ext uri="{BB962C8B-B14F-4D97-AF65-F5344CB8AC3E}">
        <p14:creationId xmlns:p14="http://schemas.microsoft.com/office/powerpoint/2010/main" val="1495969512"/>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E424EE4-8251-D048-AAE6-16F3B9688BC8}" type="slidenum">
              <a:rPr lang="en-US"/>
              <a:pPr>
                <a:defRPr/>
              </a:pPr>
              <a:t>‹#›</a:t>
            </a:fld>
            <a:endParaRPr lang="en-US"/>
          </a:p>
        </p:txBody>
      </p:sp>
    </p:spTree>
    <p:extLst>
      <p:ext uri="{BB962C8B-B14F-4D97-AF65-F5344CB8AC3E}">
        <p14:creationId xmlns:p14="http://schemas.microsoft.com/office/powerpoint/2010/main" val="4022715005"/>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AB45693-83DE-C241-9962-3518062EF7F3}" type="slidenum">
              <a:rPr lang="en-US"/>
              <a:pPr>
                <a:defRPr/>
              </a:pPr>
              <a:t>‹#›</a:t>
            </a:fld>
            <a:endParaRPr lang="en-US"/>
          </a:p>
        </p:txBody>
      </p:sp>
    </p:spTree>
    <p:extLst>
      <p:ext uri="{BB962C8B-B14F-4D97-AF65-F5344CB8AC3E}">
        <p14:creationId xmlns:p14="http://schemas.microsoft.com/office/powerpoint/2010/main" val="3785740015"/>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b="1" i="0">
                <a:latin typeface="Arial" panose="020B0604020202020204" pitchFamily="34" charset="0"/>
              </a:defRPr>
            </a:lvl1pPr>
            <a:lvl2pPr>
              <a:defRPr sz="2800" b="1" i="0">
                <a:latin typeface="Arial" panose="020B0604020202020204" pitchFamily="34" charset="0"/>
              </a:defRPr>
            </a:lvl2pPr>
            <a:lvl3pPr>
              <a:defRPr sz="2400" b="1" i="0">
                <a:latin typeface="Arial" panose="020B0604020202020204" pitchFamily="34" charset="0"/>
              </a:defRPr>
            </a:lvl3pPr>
            <a:lvl4pPr>
              <a:defRPr sz="2000" b="1" i="0">
                <a:latin typeface="Arial" panose="020B0604020202020204" pitchFamily="34" charset="0"/>
              </a:defRPr>
            </a:lvl4pPr>
            <a:lvl5pPr>
              <a:defRPr sz="2000" b="1" i="0">
                <a:latin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b="1" i="0">
                <a:latin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FD12139-A9DC-D94C-A552-CF2DC30029C6}" type="slidenum">
              <a:rPr lang="en-US"/>
              <a:pPr>
                <a:defRPr/>
              </a:pPr>
              <a:t>‹#›</a:t>
            </a:fld>
            <a:endParaRPr lang="en-US"/>
          </a:p>
        </p:txBody>
      </p:sp>
    </p:spTree>
    <p:extLst>
      <p:ext uri="{BB962C8B-B14F-4D97-AF65-F5344CB8AC3E}">
        <p14:creationId xmlns:p14="http://schemas.microsoft.com/office/powerpoint/2010/main" val="4262192940"/>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550F061-961E-7B41-BDC2-A0D27409EAED}" type="slidenum">
              <a:rPr lang="en-US"/>
              <a:pPr>
                <a:defRPr/>
              </a:pPr>
              <a:t>‹#›</a:t>
            </a:fld>
            <a:endParaRPr lang="en-US"/>
          </a:p>
        </p:txBody>
      </p:sp>
    </p:spTree>
    <p:extLst>
      <p:ext uri="{BB962C8B-B14F-4D97-AF65-F5344CB8AC3E}">
        <p14:creationId xmlns:p14="http://schemas.microsoft.com/office/powerpoint/2010/main" val="917779985"/>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5B8E63F-E26E-9D45-8525-F091887A4D38}" type="slidenum">
              <a:rPr lang="en-US"/>
              <a:pPr>
                <a:defRPr/>
              </a:pPr>
              <a:t>‹#›</a:t>
            </a:fld>
            <a:endParaRPr lang="en-US"/>
          </a:p>
        </p:txBody>
      </p:sp>
    </p:spTree>
    <p:extLst>
      <p:ext uri="{BB962C8B-B14F-4D97-AF65-F5344CB8AC3E}">
        <p14:creationId xmlns:p14="http://schemas.microsoft.com/office/powerpoint/2010/main" val="3176614933"/>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D4B46B3-FBF1-314B-8204-1203D3E02E3F}" type="slidenum">
              <a:rPr lang="en-US"/>
              <a:pPr>
                <a:defRPr/>
              </a:pPr>
              <a:t>‹#›</a:t>
            </a:fld>
            <a:endParaRPr lang="en-US"/>
          </a:p>
        </p:txBody>
      </p:sp>
    </p:spTree>
    <p:extLst>
      <p:ext uri="{BB962C8B-B14F-4D97-AF65-F5344CB8AC3E}">
        <p14:creationId xmlns:p14="http://schemas.microsoft.com/office/powerpoint/2010/main" val="1141363591"/>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latin typeface="Arial" panose="020B0604020202020204" pitchFamily="34" charset="0"/>
                <a:cs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E442DDD-BD58-2246-84A8-1A389BAE273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710329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dt" sz="half" idx="10"/>
          </p:nvPr>
        </p:nvSpPr>
        <p:spPr>
          <a:ln/>
        </p:spPr>
        <p:txBody>
          <a:bodyPr/>
          <a:lstStyle>
            <a:lvl1pPr>
              <a:defRPr/>
            </a:lvl1pPr>
          </a:lstStyle>
          <a:p>
            <a:pPr>
              <a:defRPr/>
            </a:pPr>
            <a:endParaRPr lang="en-US"/>
          </a:p>
        </p:txBody>
      </p:sp>
      <p:sp>
        <p:nvSpPr>
          <p:cNvPr id="3" name="Rectangle 4"/>
          <p:cNvSpPr>
            <a:spLocks noGrp="1" noChangeArrowheads="1"/>
          </p:cNvSpPr>
          <p:nvPr>
            <p:ph type="ftr" sz="quarter" idx="11"/>
          </p:nvPr>
        </p:nvSpPr>
        <p:spPr>
          <a:ln/>
        </p:spPr>
        <p:txBody>
          <a:bodyPr/>
          <a:lstStyle>
            <a:lvl1pPr>
              <a:defRPr/>
            </a:lvl1pPr>
          </a:lstStyle>
          <a:p>
            <a:pPr>
              <a:defRPr/>
            </a:pPr>
            <a:endParaRPr lang="en-US"/>
          </a:p>
        </p:txBody>
      </p:sp>
      <p:sp>
        <p:nvSpPr>
          <p:cNvPr id="4" name="Rectangle 5"/>
          <p:cNvSpPr>
            <a:spLocks noGrp="1" noChangeArrowheads="1"/>
          </p:cNvSpPr>
          <p:nvPr>
            <p:ph type="sldNum" sz="quarter" idx="12"/>
          </p:nvPr>
        </p:nvSpPr>
        <p:spPr>
          <a:ln/>
        </p:spPr>
        <p:txBody>
          <a:bodyPr/>
          <a:lstStyle>
            <a:lvl1pPr>
              <a:defRPr/>
            </a:lvl1pPr>
          </a:lstStyle>
          <a:p>
            <a:pPr>
              <a:defRPr/>
            </a:pPr>
            <a:fld id="{76FFE4C6-B204-174C-9474-B2A00B69D0E4}" type="slidenum">
              <a:rPr lang="en-US"/>
              <a:pPr>
                <a:defRPr/>
              </a:pPr>
              <a:t>‹#›</a:t>
            </a:fld>
            <a:endParaRPr lang="en-US"/>
          </a:p>
        </p:txBody>
      </p:sp>
    </p:spTree>
    <p:extLst>
      <p:ext uri="{BB962C8B-B14F-4D97-AF65-F5344CB8AC3E}">
        <p14:creationId xmlns:p14="http://schemas.microsoft.com/office/powerpoint/2010/main" val="2958217242"/>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1FC408D-21ED-8748-8B68-C41D517B261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59436817"/>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1" i="0">
                <a:latin typeface="Arial" panose="020B0604020202020204" pitchFamily="34" charset="0"/>
                <a:cs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B0001D7-6901-8E4F-973A-18F2D0A4B1E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58827696"/>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981200"/>
            <a:ext cx="3810000" cy="4114800"/>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822E649-D261-054D-AB7E-CE07B90A28E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79035185"/>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1BA594A0-61CC-0E4A-99C1-B26353BC8DD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90310128"/>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BFA4182-673A-AA45-BB24-E339E2C56C2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07681966"/>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396E75BE-31B7-DE44-A97B-C3F4FCCD68C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56559430"/>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b="1" i="0">
                <a:latin typeface="Arial" panose="020B0604020202020204" pitchFamily="34" charset="0"/>
                <a:cs typeface="Arial" panose="020B0604020202020204" pitchFamily="34" charset="0"/>
              </a:defRPr>
            </a:lvl1pPr>
            <a:lvl2pPr>
              <a:defRPr sz="2800" b="1" i="0">
                <a:latin typeface="Arial" panose="020B0604020202020204" pitchFamily="34" charset="0"/>
                <a:cs typeface="Arial" panose="020B0604020202020204" pitchFamily="34" charset="0"/>
              </a:defRPr>
            </a:lvl2pPr>
            <a:lvl3pPr>
              <a:defRPr sz="2400" b="1" i="0">
                <a:latin typeface="Arial" panose="020B0604020202020204" pitchFamily="34" charset="0"/>
                <a:cs typeface="Arial" panose="020B0604020202020204" pitchFamily="34" charset="0"/>
              </a:defRPr>
            </a:lvl3pPr>
            <a:lvl4pPr>
              <a:defRPr sz="2000" b="1" i="0">
                <a:latin typeface="Arial" panose="020B0604020202020204" pitchFamily="34" charset="0"/>
                <a:cs typeface="Arial" panose="020B0604020202020204" pitchFamily="34" charset="0"/>
              </a:defRPr>
            </a:lvl4pPr>
            <a:lvl5pPr>
              <a:defRPr sz="2000" b="1" i="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08BE762-8EA5-C843-82C8-57A9E0C2B86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80130480"/>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985772E-3B09-704E-9E83-18BCB3AACD5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93158009"/>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D2784EC-0711-A948-AE4B-347580A40E6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60953359"/>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2E2067E-63B3-9942-AF93-C946252C478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7444892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5"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6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5" y="1435108"/>
            <a:ext cx="3008313" cy="4691063"/>
          </a:xfrm>
        </p:spPr>
        <p:txBody>
          <a:bodyPr/>
          <a:lstStyle>
            <a:lvl1pPr marL="0" indent="0">
              <a:buNone/>
              <a:defRPr sz="1400"/>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a:t>Click to edit Master text styles</a:t>
            </a:r>
          </a:p>
        </p:txBody>
      </p:sp>
      <p:sp>
        <p:nvSpPr>
          <p:cNvPr id="5" name="Rectangle 3"/>
          <p:cNvSpPr>
            <a:spLocks noGrp="1" noChangeArrowheads="1"/>
          </p:cNvSpPr>
          <p:nvPr>
            <p:ph type="dt" sz="half" idx="10"/>
          </p:nvPr>
        </p:nvSpPr>
        <p:spPr>
          <a:ln/>
        </p:spPr>
        <p:txBody>
          <a:bodyPr/>
          <a:lstStyle>
            <a:lvl1pPr>
              <a:defRPr/>
            </a:lvl1pPr>
          </a:lstStyle>
          <a:p>
            <a:pPr>
              <a:defRPr/>
            </a:pPr>
            <a:endParaRPr lang="en-US"/>
          </a:p>
        </p:txBody>
      </p:sp>
      <p:sp>
        <p:nvSpPr>
          <p:cNvPr id="6" name="Rectangle 4"/>
          <p:cNvSpPr>
            <a:spLocks noGrp="1" noChangeArrowheads="1"/>
          </p:cNvSpPr>
          <p:nvPr>
            <p:ph type="ftr" sz="quarter" idx="11"/>
          </p:nvPr>
        </p:nvSpPr>
        <p:spPr>
          <a:ln/>
        </p:spPr>
        <p:txBody>
          <a:bodyPr/>
          <a:lstStyle>
            <a:lvl1pPr>
              <a:defRPr/>
            </a:lvl1pPr>
          </a:lstStyle>
          <a:p>
            <a:pPr>
              <a:defRPr/>
            </a:pPr>
            <a:endParaRPr lang="en-US"/>
          </a:p>
        </p:txBody>
      </p:sp>
      <p:sp>
        <p:nvSpPr>
          <p:cNvPr id="7" name="Rectangle 5"/>
          <p:cNvSpPr>
            <a:spLocks noGrp="1" noChangeArrowheads="1"/>
          </p:cNvSpPr>
          <p:nvPr>
            <p:ph type="sldNum" sz="quarter" idx="12"/>
          </p:nvPr>
        </p:nvSpPr>
        <p:spPr>
          <a:ln/>
        </p:spPr>
        <p:txBody>
          <a:bodyPr/>
          <a:lstStyle>
            <a:lvl1pPr>
              <a:defRPr/>
            </a:lvl1pPr>
          </a:lstStyle>
          <a:p>
            <a:pPr>
              <a:defRPr/>
            </a:pPr>
            <a:fld id="{600585CD-8F46-1344-94AD-FC3A89CE86C6}" type="slidenum">
              <a:rPr lang="en-US"/>
              <a:pPr>
                <a:defRPr/>
              </a:pPr>
              <a:t>‹#›</a:t>
            </a:fld>
            <a:endParaRPr lang="en-US"/>
          </a:p>
        </p:txBody>
      </p:sp>
    </p:spTree>
    <p:extLst>
      <p:ext uri="{BB962C8B-B14F-4D97-AF65-F5344CB8AC3E}">
        <p14:creationId xmlns:p14="http://schemas.microsoft.com/office/powerpoint/2010/main" val="160858928"/>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5"/>
          <p:cNvSpPr>
            <a:spLocks noGrp="1" noChangeArrowheads="1"/>
          </p:cNvSpPr>
          <p:nvPr>
            <p:ph type="sldNum" idx="10"/>
          </p:nvPr>
        </p:nvSpPr>
        <p:spPr/>
        <p:txBody>
          <a:bodyPr/>
          <a:lstStyle>
            <a:lvl1pPr defTabSz="449263" eaLnBrk="0" hangingPunct="0">
              <a:defRPr>
                <a:ea typeface="ＭＳ Ｐゴシック"/>
              </a:defRPr>
            </a:lvl1pPr>
          </a:lstStyle>
          <a:p>
            <a:pPr>
              <a:defRPr/>
            </a:pPr>
            <a:fld id="{9DC4A062-FFF7-7344-982A-6D2B6FEDE4CF}" type="slidenum">
              <a:rPr lang="en-GB"/>
              <a:pPr>
                <a:defRPr/>
              </a:pPr>
              <a:t>‹#›</a:t>
            </a:fld>
            <a:endParaRPr lang="en-GB"/>
          </a:p>
        </p:txBody>
      </p:sp>
    </p:spTree>
    <p:extLst>
      <p:ext uri="{BB962C8B-B14F-4D97-AF65-F5344CB8AC3E}">
        <p14:creationId xmlns:p14="http://schemas.microsoft.com/office/powerpoint/2010/main" val="269071142"/>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3800480" y="1789131"/>
            <a:ext cx="5340350" cy="5056187"/>
            <a:chOff x="2394" y="1127"/>
            <a:chExt cx="3364" cy="3185"/>
          </a:xfrm>
        </p:grpSpPr>
        <p:sp>
          <p:nvSpPr>
            <p:cNvPr id="5" name="Rectangle 3"/>
            <p:cNvSpPr>
              <a:spLocks noChangeArrowheads="1"/>
            </p:cNvSpPr>
            <p:nvPr/>
          </p:nvSpPr>
          <p:spPr bwMode="ltGray">
            <a:xfrm>
              <a:off x="4230" y="1365"/>
              <a:ext cx="197" cy="102"/>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en-US">
                <a:latin typeface="Times New Roman" pitchFamily="-112" charset="0"/>
                <a:ea typeface="+mn-ea"/>
                <a:cs typeface="+mn-cs"/>
              </a:endParaRPr>
            </a:p>
          </p:txBody>
        </p:sp>
        <p:sp>
          <p:nvSpPr>
            <p:cNvPr id="6" name="Oval 4"/>
            <p:cNvSpPr>
              <a:spLocks noChangeArrowheads="1"/>
            </p:cNvSpPr>
            <p:nvPr/>
          </p:nvSpPr>
          <p:spPr bwMode="ltGray">
            <a:xfrm>
              <a:off x="4299" y="1185"/>
              <a:ext cx="47" cy="47"/>
            </a:xfrm>
            <a:prstGeom prst="ellipse">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pPr>
                <a:defRPr/>
              </a:pPr>
              <a:endParaRPr lang="en-US">
                <a:latin typeface="Times New Roman" pitchFamily="-112" charset="0"/>
                <a:ea typeface="+mn-ea"/>
                <a:cs typeface="+mn-cs"/>
              </a:endParaRPr>
            </a:p>
          </p:txBody>
        </p:sp>
        <p:sp>
          <p:nvSpPr>
            <p:cNvPr id="7" name="Rectangle 5"/>
            <p:cNvSpPr>
              <a:spLocks noChangeArrowheads="1"/>
            </p:cNvSpPr>
            <p:nvPr/>
          </p:nvSpPr>
          <p:spPr bwMode="ltGray">
            <a:xfrm rot="995337">
              <a:off x="5205" y="1495"/>
              <a:ext cx="6" cy="2073"/>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en-US">
                <a:latin typeface="Times New Roman" pitchFamily="-112" charset="0"/>
                <a:ea typeface="+mn-ea"/>
                <a:cs typeface="+mn-cs"/>
              </a:endParaRPr>
            </a:p>
          </p:txBody>
        </p:sp>
        <p:sp>
          <p:nvSpPr>
            <p:cNvPr id="8" name="Freeform 6"/>
            <p:cNvSpPr>
              <a:spLocks noEditPoints="1"/>
            </p:cNvSpPr>
            <p:nvPr/>
          </p:nvSpPr>
          <p:spPr bwMode="ltGray">
            <a:xfrm>
              <a:off x="4871" y="3508"/>
              <a:ext cx="66" cy="96"/>
            </a:xfrm>
            <a:custGeom>
              <a:avLst/>
              <a:gdLst/>
              <a:ahLst/>
              <a:cxnLst>
                <a:cxn ang="0">
                  <a:pos x="18" y="96"/>
                </a:cxn>
                <a:cxn ang="0">
                  <a:pos x="42" y="78"/>
                </a:cxn>
                <a:cxn ang="0">
                  <a:pos x="60" y="60"/>
                </a:cxn>
                <a:cxn ang="0">
                  <a:pos x="66" y="36"/>
                </a:cxn>
                <a:cxn ang="0">
                  <a:pos x="60" y="12"/>
                </a:cxn>
                <a:cxn ang="0">
                  <a:pos x="36" y="0"/>
                </a:cxn>
                <a:cxn ang="0">
                  <a:pos x="24" y="6"/>
                </a:cxn>
                <a:cxn ang="0">
                  <a:pos x="12" y="12"/>
                </a:cxn>
                <a:cxn ang="0">
                  <a:pos x="0" y="36"/>
                </a:cxn>
                <a:cxn ang="0">
                  <a:pos x="0" y="60"/>
                </a:cxn>
                <a:cxn ang="0">
                  <a:pos x="12" y="84"/>
                </a:cxn>
                <a:cxn ang="0">
                  <a:pos x="18" y="96"/>
                </a:cxn>
                <a:cxn ang="0">
                  <a:pos x="18" y="96"/>
                </a:cxn>
                <a:cxn ang="0">
                  <a:pos x="42" y="18"/>
                </a:cxn>
                <a:cxn ang="0">
                  <a:pos x="54" y="24"/>
                </a:cxn>
                <a:cxn ang="0">
                  <a:pos x="60" y="36"/>
                </a:cxn>
                <a:cxn ang="0">
                  <a:pos x="60" y="48"/>
                </a:cxn>
                <a:cxn ang="0">
                  <a:pos x="54" y="54"/>
                </a:cxn>
                <a:cxn ang="0">
                  <a:pos x="36" y="72"/>
                </a:cxn>
                <a:cxn ang="0">
                  <a:pos x="24" y="78"/>
                </a:cxn>
                <a:cxn ang="0">
                  <a:pos x="24" y="78"/>
                </a:cxn>
                <a:cxn ang="0">
                  <a:pos x="12" y="48"/>
                </a:cxn>
                <a:cxn ang="0">
                  <a:pos x="18" y="24"/>
                </a:cxn>
                <a:cxn ang="0">
                  <a:pos x="30" y="18"/>
                </a:cxn>
                <a:cxn ang="0">
                  <a:pos x="42" y="18"/>
                </a:cxn>
                <a:cxn ang="0">
                  <a:pos x="42" y="18"/>
                </a:cxn>
              </a:cxnLst>
              <a:rect l="0" t="0" r="r" b="b"/>
              <a:pathLst>
                <a:path w="66" h="96">
                  <a:moveTo>
                    <a:pt x="18" y="96"/>
                  </a:moveTo>
                  <a:lnTo>
                    <a:pt x="42" y="78"/>
                  </a:lnTo>
                  <a:lnTo>
                    <a:pt x="60" y="60"/>
                  </a:lnTo>
                  <a:lnTo>
                    <a:pt x="66" y="36"/>
                  </a:lnTo>
                  <a:lnTo>
                    <a:pt x="60" y="12"/>
                  </a:lnTo>
                  <a:lnTo>
                    <a:pt x="36" y="0"/>
                  </a:lnTo>
                  <a:lnTo>
                    <a:pt x="24" y="6"/>
                  </a:lnTo>
                  <a:lnTo>
                    <a:pt x="12" y="12"/>
                  </a:lnTo>
                  <a:lnTo>
                    <a:pt x="0" y="36"/>
                  </a:lnTo>
                  <a:lnTo>
                    <a:pt x="0" y="60"/>
                  </a:lnTo>
                  <a:lnTo>
                    <a:pt x="12" y="84"/>
                  </a:lnTo>
                  <a:lnTo>
                    <a:pt x="18" y="96"/>
                  </a:lnTo>
                  <a:lnTo>
                    <a:pt x="18" y="96"/>
                  </a:lnTo>
                  <a:close/>
                  <a:moveTo>
                    <a:pt x="42" y="18"/>
                  </a:moveTo>
                  <a:lnTo>
                    <a:pt x="54" y="24"/>
                  </a:lnTo>
                  <a:lnTo>
                    <a:pt x="60" y="36"/>
                  </a:lnTo>
                  <a:lnTo>
                    <a:pt x="60" y="48"/>
                  </a:lnTo>
                  <a:lnTo>
                    <a:pt x="54" y="54"/>
                  </a:lnTo>
                  <a:lnTo>
                    <a:pt x="36" y="72"/>
                  </a:lnTo>
                  <a:lnTo>
                    <a:pt x="24" y="78"/>
                  </a:lnTo>
                  <a:lnTo>
                    <a:pt x="24" y="78"/>
                  </a:lnTo>
                  <a:lnTo>
                    <a:pt x="12" y="48"/>
                  </a:lnTo>
                  <a:lnTo>
                    <a:pt x="18" y="24"/>
                  </a:lnTo>
                  <a:lnTo>
                    <a:pt x="30" y="18"/>
                  </a:lnTo>
                  <a:lnTo>
                    <a:pt x="42" y="18"/>
                  </a:lnTo>
                  <a:lnTo>
                    <a:pt x="42"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9" name="Rectangle 7"/>
            <p:cNvSpPr>
              <a:spLocks noChangeArrowheads="1"/>
            </p:cNvSpPr>
            <p:nvPr/>
          </p:nvSpPr>
          <p:spPr bwMode="ltGray">
            <a:xfrm rot="91736">
              <a:off x="5487" y="1535"/>
              <a:ext cx="6" cy="1998"/>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en-US">
                <a:latin typeface="Times New Roman" pitchFamily="-112" charset="0"/>
                <a:ea typeface="+mn-ea"/>
                <a:cs typeface="+mn-cs"/>
              </a:endParaRPr>
            </a:p>
          </p:txBody>
        </p:sp>
        <p:sp>
          <p:nvSpPr>
            <p:cNvPr id="10" name="Rectangle 8"/>
            <p:cNvSpPr>
              <a:spLocks noChangeArrowheads="1"/>
            </p:cNvSpPr>
            <p:nvPr/>
          </p:nvSpPr>
          <p:spPr bwMode="ltGray">
            <a:xfrm rot="-926223">
              <a:off x="5640" y="1521"/>
              <a:ext cx="6" cy="881"/>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en-US">
                <a:latin typeface="Times New Roman" pitchFamily="-112" charset="0"/>
                <a:ea typeface="+mn-ea"/>
                <a:cs typeface="+mn-cs"/>
              </a:endParaRPr>
            </a:p>
          </p:txBody>
        </p:sp>
        <p:sp>
          <p:nvSpPr>
            <p:cNvPr id="11" name="Rectangle 9"/>
            <p:cNvSpPr>
              <a:spLocks noChangeArrowheads="1"/>
            </p:cNvSpPr>
            <p:nvPr/>
          </p:nvSpPr>
          <p:spPr bwMode="ltGray">
            <a:xfrm rot="-1140313">
              <a:off x="3444" y="1816"/>
              <a:ext cx="6" cy="2033"/>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en-US">
                <a:latin typeface="Times New Roman" pitchFamily="-112" charset="0"/>
                <a:ea typeface="+mn-ea"/>
                <a:cs typeface="+mn-cs"/>
              </a:endParaRPr>
            </a:p>
          </p:txBody>
        </p:sp>
        <p:sp>
          <p:nvSpPr>
            <p:cNvPr id="12" name="Rectangle 10"/>
            <p:cNvSpPr>
              <a:spLocks noChangeArrowheads="1"/>
            </p:cNvSpPr>
            <p:nvPr/>
          </p:nvSpPr>
          <p:spPr bwMode="ltGray">
            <a:xfrm rot="1114412">
              <a:off x="2757" y="1821"/>
              <a:ext cx="6" cy="2119"/>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en-US">
                <a:latin typeface="Times New Roman" pitchFamily="-112" charset="0"/>
                <a:ea typeface="+mn-ea"/>
                <a:cs typeface="+mn-cs"/>
              </a:endParaRPr>
            </a:p>
          </p:txBody>
        </p:sp>
        <p:sp>
          <p:nvSpPr>
            <p:cNvPr id="13" name="Rectangle 11"/>
            <p:cNvSpPr>
              <a:spLocks noChangeArrowheads="1"/>
            </p:cNvSpPr>
            <p:nvPr/>
          </p:nvSpPr>
          <p:spPr bwMode="ltGray">
            <a:xfrm rot="254676">
              <a:off x="3035" y="1870"/>
              <a:ext cx="6" cy="1906"/>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en-US">
                <a:latin typeface="Times New Roman" pitchFamily="-112" charset="0"/>
                <a:ea typeface="+mn-ea"/>
                <a:cs typeface="+mn-cs"/>
              </a:endParaRPr>
            </a:p>
          </p:txBody>
        </p:sp>
        <p:sp>
          <p:nvSpPr>
            <p:cNvPr id="14" name="Freeform 12"/>
            <p:cNvSpPr>
              <a:spLocks/>
            </p:cNvSpPr>
            <p:nvPr/>
          </p:nvSpPr>
          <p:spPr bwMode="ltGray">
            <a:xfrm>
              <a:off x="4007" y="3021"/>
              <a:ext cx="623" cy="156"/>
            </a:xfrm>
            <a:custGeom>
              <a:avLst/>
              <a:gdLst/>
              <a:ahLst/>
              <a:cxnLst>
                <a:cxn ang="0">
                  <a:pos x="6" y="18"/>
                </a:cxn>
                <a:cxn ang="0">
                  <a:pos x="162" y="36"/>
                </a:cxn>
                <a:cxn ang="0">
                  <a:pos x="251" y="36"/>
                </a:cxn>
                <a:cxn ang="0">
                  <a:pos x="354" y="30"/>
                </a:cxn>
                <a:cxn ang="0">
                  <a:pos x="473" y="18"/>
                </a:cxn>
                <a:cxn ang="0">
                  <a:pos x="611" y="0"/>
                </a:cxn>
                <a:cxn ang="0">
                  <a:pos x="623" y="114"/>
                </a:cxn>
                <a:cxn ang="0">
                  <a:pos x="497" y="138"/>
                </a:cxn>
                <a:cxn ang="0">
                  <a:pos x="414" y="150"/>
                </a:cxn>
                <a:cxn ang="0">
                  <a:pos x="318" y="156"/>
                </a:cxn>
                <a:cxn ang="0">
                  <a:pos x="215" y="156"/>
                </a:cxn>
                <a:cxn ang="0">
                  <a:pos x="108" y="150"/>
                </a:cxn>
                <a:cxn ang="0">
                  <a:pos x="0" y="132"/>
                </a:cxn>
                <a:cxn ang="0">
                  <a:pos x="6" y="18"/>
                </a:cxn>
                <a:cxn ang="0">
                  <a:pos x="6" y="18"/>
                </a:cxn>
              </a:cxnLst>
              <a:rect l="0" t="0" r="r" b="b"/>
              <a:pathLst>
                <a:path w="623" h="156">
                  <a:moveTo>
                    <a:pt x="6" y="18"/>
                  </a:moveTo>
                  <a:lnTo>
                    <a:pt x="162" y="36"/>
                  </a:lnTo>
                  <a:lnTo>
                    <a:pt x="251" y="36"/>
                  </a:lnTo>
                  <a:lnTo>
                    <a:pt x="354" y="30"/>
                  </a:lnTo>
                  <a:lnTo>
                    <a:pt x="473" y="18"/>
                  </a:lnTo>
                  <a:lnTo>
                    <a:pt x="611" y="0"/>
                  </a:lnTo>
                  <a:lnTo>
                    <a:pt x="623" y="114"/>
                  </a:lnTo>
                  <a:lnTo>
                    <a:pt x="497" y="138"/>
                  </a:lnTo>
                  <a:lnTo>
                    <a:pt x="414" y="150"/>
                  </a:lnTo>
                  <a:lnTo>
                    <a:pt x="318" y="156"/>
                  </a:lnTo>
                  <a:lnTo>
                    <a:pt x="215" y="156"/>
                  </a:lnTo>
                  <a:lnTo>
                    <a:pt x="108" y="150"/>
                  </a:lnTo>
                  <a:lnTo>
                    <a:pt x="0" y="132"/>
                  </a:lnTo>
                  <a:lnTo>
                    <a:pt x="6" y="18"/>
                  </a:lnTo>
                  <a:lnTo>
                    <a:pt x="6"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15" name="Freeform 13"/>
            <p:cNvSpPr>
              <a:spLocks/>
            </p:cNvSpPr>
            <p:nvPr/>
          </p:nvSpPr>
          <p:spPr bwMode="ltGray">
            <a:xfrm>
              <a:off x="4762" y="3591"/>
              <a:ext cx="996" cy="126"/>
            </a:xfrm>
            <a:custGeom>
              <a:avLst/>
              <a:gdLst/>
              <a:ahLst/>
              <a:cxnLst>
                <a:cxn ang="0">
                  <a:pos x="754" y="6"/>
                </a:cxn>
                <a:cxn ang="0">
                  <a:pos x="652" y="6"/>
                </a:cxn>
                <a:cxn ang="0">
                  <a:pos x="563" y="6"/>
                </a:cxn>
                <a:cxn ang="0">
                  <a:pos x="479" y="6"/>
                </a:cxn>
                <a:cxn ang="0">
                  <a:pos x="401" y="6"/>
                </a:cxn>
                <a:cxn ang="0">
                  <a:pos x="335" y="0"/>
                </a:cxn>
                <a:cxn ang="0">
                  <a:pos x="276" y="0"/>
                </a:cxn>
                <a:cxn ang="0">
                  <a:pos x="222" y="0"/>
                </a:cxn>
                <a:cxn ang="0">
                  <a:pos x="180" y="6"/>
                </a:cxn>
                <a:cxn ang="0">
                  <a:pos x="138" y="6"/>
                </a:cxn>
                <a:cxn ang="0">
                  <a:pos x="108" y="6"/>
                </a:cxn>
                <a:cxn ang="0">
                  <a:pos x="54" y="6"/>
                </a:cxn>
                <a:cxn ang="0">
                  <a:pos x="24" y="12"/>
                </a:cxn>
                <a:cxn ang="0">
                  <a:pos x="6" y="18"/>
                </a:cxn>
                <a:cxn ang="0">
                  <a:pos x="0" y="24"/>
                </a:cxn>
                <a:cxn ang="0">
                  <a:pos x="12" y="42"/>
                </a:cxn>
                <a:cxn ang="0">
                  <a:pos x="18" y="48"/>
                </a:cxn>
                <a:cxn ang="0">
                  <a:pos x="30" y="54"/>
                </a:cxn>
                <a:cxn ang="0">
                  <a:pos x="60" y="60"/>
                </a:cxn>
                <a:cxn ang="0">
                  <a:pos x="90" y="72"/>
                </a:cxn>
                <a:cxn ang="0">
                  <a:pos x="144" y="84"/>
                </a:cxn>
                <a:cxn ang="0">
                  <a:pos x="210" y="90"/>
                </a:cxn>
                <a:cxn ang="0">
                  <a:pos x="293" y="102"/>
                </a:cxn>
                <a:cxn ang="0">
                  <a:pos x="389" y="108"/>
                </a:cxn>
                <a:cxn ang="0">
                  <a:pos x="503" y="120"/>
                </a:cxn>
                <a:cxn ang="0">
                  <a:pos x="622" y="120"/>
                </a:cxn>
                <a:cxn ang="0">
                  <a:pos x="754" y="126"/>
                </a:cxn>
                <a:cxn ang="0">
                  <a:pos x="873" y="126"/>
                </a:cxn>
                <a:cxn ang="0">
                  <a:pos x="993" y="126"/>
                </a:cxn>
                <a:cxn ang="0">
                  <a:pos x="993" y="12"/>
                </a:cxn>
                <a:cxn ang="0">
                  <a:pos x="879" y="12"/>
                </a:cxn>
                <a:cxn ang="0">
                  <a:pos x="754" y="6"/>
                </a:cxn>
                <a:cxn ang="0">
                  <a:pos x="754" y="6"/>
                </a:cxn>
              </a:cxnLst>
              <a:rect l="0" t="0" r="r" b="b"/>
              <a:pathLst>
                <a:path w="993" h="126">
                  <a:moveTo>
                    <a:pt x="754" y="6"/>
                  </a:moveTo>
                  <a:lnTo>
                    <a:pt x="652" y="6"/>
                  </a:lnTo>
                  <a:lnTo>
                    <a:pt x="563" y="6"/>
                  </a:lnTo>
                  <a:lnTo>
                    <a:pt x="479" y="6"/>
                  </a:lnTo>
                  <a:lnTo>
                    <a:pt x="401" y="6"/>
                  </a:lnTo>
                  <a:lnTo>
                    <a:pt x="335" y="0"/>
                  </a:lnTo>
                  <a:lnTo>
                    <a:pt x="276" y="0"/>
                  </a:lnTo>
                  <a:lnTo>
                    <a:pt x="222" y="0"/>
                  </a:lnTo>
                  <a:lnTo>
                    <a:pt x="180" y="6"/>
                  </a:lnTo>
                  <a:lnTo>
                    <a:pt x="138" y="6"/>
                  </a:lnTo>
                  <a:lnTo>
                    <a:pt x="108" y="6"/>
                  </a:lnTo>
                  <a:lnTo>
                    <a:pt x="54" y="6"/>
                  </a:lnTo>
                  <a:lnTo>
                    <a:pt x="24" y="12"/>
                  </a:lnTo>
                  <a:lnTo>
                    <a:pt x="6" y="18"/>
                  </a:lnTo>
                  <a:lnTo>
                    <a:pt x="0" y="24"/>
                  </a:lnTo>
                  <a:lnTo>
                    <a:pt x="12" y="42"/>
                  </a:lnTo>
                  <a:lnTo>
                    <a:pt x="18" y="48"/>
                  </a:lnTo>
                  <a:lnTo>
                    <a:pt x="30" y="54"/>
                  </a:lnTo>
                  <a:lnTo>
                    <a:pt x="60" y="60"/>
                  </a:lnTo>
                  <a:lnTo>
                    <a:pt x="90" y="72"/>
                  </a:lnTo>
                  <a:lnTo>
                    <a:pt x="144" y="84"/>
                  </a:lnTo>
                  <a:lnTo>
                    <a:pt x="210" y="90"/>
                  </a:lnTo>
                  <a:lnTo>
                    <a:pt x="293" y="102"/>
                  </a:lnTo>
                  <a:lnTo>
                    <a:pt x="389" y="108"/>
                  </a:lnTo>
                  <a:lnTo>
                    <a:pt x="503" y="120"/>
                  </a:lnTo>
                  <a:lnTo>
                    <a:pt x="622" y="120"/>
                  </a:lnTo>
                  <a:lnTo>
                    <a:pt x="754" y="126"/>
                  </a:lnTo>
                  <a:lnTo>
                    <a:pt x="873" y="126"/>
                  </a:lnTo>
                  <a:lnTo>
                    <a:pt x="993" y="126"/>
                  </a:lnTo>
                  <a:lnTo>
                    <a:pt x="993" y="12"/>
                  </a:lnTo>
                  <a:lnTo>
                    <a:pt x="879" y="12"/>
                  </a:lnTo>
                  <a:lnTo>
                    <a:pt x="754" y="6"/>
                  </a:lnTo>
                  <a:lnTo>
                    <a:pt x="754" y="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16" name="Freeform 14"/>
            <p:cNvSpPr>
              <a:spLocks/>
            </p:cNvSpPr>
            <p:nvPr/>
          </p:nvSpPr>
          <p:spPr bwMode="ltGray">
            <a:xfrm>
              <a:off x="4786" y="3645"/>
              <a:ext cx="972" cy="245"/>
            </a:xfrm>
            <a:custGeom>
              <a:avLst/>
              <a:gdLst/>
              <a:ahLst/>
              <a:cxnLst>
                <a:cxn ang="0">
                  <a:pos x="0" y="0"/>
                </a:cxn>
                <a:cxn ang="0">
                  <a:pos x="24" y="54"/>
                </a:cxn>
                <a:cxn ang="0">
                  <a:pos x="66" y="96"/>
                </a:cxn>
                <a:cxn ang="0">
                  <a:pos x="120" y="137"/>
                </a:cxn>
                <a:cxn ang="0">
                  <a:pos x="198" y="173"/>
                </a:cxn>
                <a:cxn ang="0">
                  <a:pos x="293" y="203"/>
                </a:cxn>
                <a:cxn ang="0">
                  <a:pos x="353" y="215"/>
                </a:cxn>
                <a:cxn ang="0">
                  <a:pos x="413" y="227"/>
                </a:cxn>
                <a:cxn ang="0">
                  <a:pos x="479" y="233"/>
                </a:cxn>
                <a:cxn ang="0">
                  <a:pos x="556" y="239"/>
                </a:cxn>
                <a:cxn ang="0">
                  <a:pos x="634" y="245"/>
                </a:cxn>
                <a:cxn ang="0">
                  <a:pos x="724" y="245"/>
                </a:cxn>
                <a:cxn ang="0">
                  <a:pos x="855" y="245"/>
                </a:cxn>
                <a:cxn ang="0">
                  <a:pos x="969" y="239"/>
                </a:cxn>
                <a:cxn ang="0">
                  <a:pos x="969" y="60"/>
                </a:cxn>
                <a:cxn ang="0">
                  <a:pos x="700" y="60"/>
                </a:cxn>
                <a:cxn ang="0">
                  <a:pos x="503" y="54"/>
                </a:cxn>
                <a:cxn ang="0">
                  <a:pos x="317" y="42"/>
                </a:cxn>
                <a:cxn ang="0">
                  <a:pos x="150" y="24"/>
                </a:cxn>
                <a:cxn ang="0">
                  <a:pos x="72" y="12"/>
                </a:cxn>
                <a:cxn ang="0">
                  <a:pos x="0" y="0"/>
                </a:cxn>
                <a:cxn ang="0">
                  <a:pos x="0" y="0"/>
                </a:cxn>
              </a:cxnLst>
              <a:rect l="0" t="0" r="r" b="b"/>
              <a:pathLst>
                <a:path w="969" h="245">
                  <a:moveTo>
                    <a:pt x="0" y="0"/>
                  </a:moveTo>
                  <a:lnTo>
                    <a:pt x="24" y="54"/>
                  </a:lnTo>
                  <a:lnTo>
                    <a:pt x="66" y="96"/>
                  </a:lnTo>
                  <a:lnTo>
                    <a:pt x="120" y="137"/>
                  </a:lnTo>
                  <a:lnTo>
                    <a:pt x="198" y="173"/>
                  </a:lnTo>
                  <a:lnTo>
                    <a:pt x="293" y="203"/>
                  </a:lnTo>
                  <a:lnTo>
                    <a:pt x="353" y="215"/>
                  </a:lnTo>
                  <a:lnTo>
                    <a:pt x="413" y="227"/>
                  </a:lnTo>
                  <a:lnTo>
                    <a:pt x="479" y="233"/>
                  </a:lnTo>
                  <a:lnTo>
                    <a:pt x="556" y="239"/>
                  </a:lnTo>
                  <a:lnTo>
                    <a:pt x="634" y="245"/>
                  </a:lnTo>
                  <a:lnTo>
                    <a:pt x="724" y="245"/>
                  </a:lnTo>
                  <a:lnTo>
                    <a:pt x="855" y="245"/>
                  </a:lnTo>
                  <a:lnTo>
                    <a:pt x="969" y="239"/>
                  </a:lnTo>
                  <a:lnTo>
                    <a:pt x="969" y="60"/>
                  </a:lnTo>
                  <a:lnTo>
                    <a:pt x="700" y="60"/>
                  </a:lnTo>
                  <a:lnTo>
                    <a:pt x="503" y="54"/>
                  </a:lnTo>
                  <a:lnTo>
                    <a:pt x="317" y="42"/>
                  </a:lnTo>
                  <a:lnTo>
                    <a:pt x="150" y="24"/>
                  </a:lnTo>
                  <a:lnTo>
                    <a:pt x="72" y="12"/>
                  </a:lnTo>
                  <a:lnTo>
                    <a:pt x="0" y="0"/>
                  </a:lnTo>
                  <a:lnTo>
                    <a:pt x="0" y="0"/>
                  </a:lnTo>
                  <a:close/>
                </a:path>
              </a:pathLst>
            </a:custGeom>
            <a:gradFill rotWithShape="0">
              <a:gsLst>
                <a:gs pos="0">
                  <a:schemeClr val="bg2"/>
                </a:gs>
                <a:gs pos="100000">
                  <a:schemeClr val="bg2">
                    <a:gamma/>
                    <a:tint val="81961"/>
                    <a:invGamma/>
                  </a:schemeClr>
                </a:gs>
              </a:gsLst>
              <a:lin ang="189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17" name="Freeform 15"/>
            <p:cNvSpPr>
              <a:spLocks/>
            </p:cNvSpPr>
            <p:nvPr/>
          </p:nvSpPr>
          <p:spPr bwMode="ltGray">
            <a:xfrm>
              <a:off x="4804" y="3591"/>
              <a:ext cx="954" cy="90"/>
            </a:xfrm>
            <a:custGeom>
              <a:avLst/>
              <a:gdLst/>
              <a:ahLst/>
              <a:cxnLst>
                <a:cxn ang="0">
                  <a:pos x="700" y="0"/>
                </a:cxn>
                <a:cxn ang="0">
                  <a:pos x="598" y="0"/>
                </a:cxn>
                <a:cxn ang="0">
                  <a:pos x="515" y="0"/>
                </a:cxn>
                <a:cxn ang="0">
                  <a:pos x="431" y="0"/>
                </a:cxn>
                <a:cxn ang="0">
                  <a:pos x="365" y="0"/>
                </a:cxn>
                <a:cxn ang="0">
                  <a:pos x="299" y="0"/>
                </a:cxn>
                <a:cxn ang="0">
                  <a:pos x="245" y="0"/>
                </a:cxn>
                <a:cxn ang="0">
                  <a:pos x="198" y="0"/>
                </a:cxn>
                <a:cxn ang="0">
                  <a:pos x="162" y="0"/>
                </a:cxn>
                <a:cxn ang="0">
                  <a:pos x="126" y="6"/>
                </a:cxn>
                <a:cxn ang="0">
                  <a:pos x="96" y="6"/>
                </a:cxn>
                <a:cxn ang="0">
                  <a:pos x="54" y="12"/>
                </a:cxn>
                <a:cxn ang="0">
                  <a:pos x="30" y="12"/>
                </a:cxn>
                <a:cxn ang="0">
                  <a:pos x="12" y="18"/>
                </a:cxn>
                <a:cxn ang="0">
                  <a:pos x="6" y="18"/>
                </a:cxn>
                <a:cxn ang="0">
                  <a:pos x="0" y="24"/>
                </a:cxn>
                <a:cxn ang="0">
                  <a:pos x="6" y="30"/>
                </a:cxn>
                <a:cxn ang="0">
                  <a:pos x="24" y="36"/>
                </a:cxn>
                <a:cxn ang="0">
                  <a:pos x="54" y="42"/>
                </a:cxn>
                <a:cxn ang="0">
                  <a:pos x="102" y="54"/>
                </a:cxn>
                <a:cxn ang="0">
                  <a:pos x="168" y="60"/>
                </a:cxn>
                <a:cxn ang="0">
                  <a:pos x="251" y="66"/>
                </a:cxn>
                <a:cxn ang="0">
                  <a:pos x="341" y="78"/>
                </a:cxn>
                <a:cxn ang="0">
                  <a:pos x="449" y="84"/>
                </a:cxn>
                <a:cxn ang="0">
                  <a:pos x="568" y="84"/>
                </a:cxn>
                <a:cxn ang="0">
                  <a:pos x="694" y="90"/>
                </a:cxn>
                <a:cxn ang="0">
                  <a:pos x="825" y="90"/>
                </a:cxn>
                <a:cxn ang="0">
                  <a:pos x="951" y="90"/>
                </a:cxn>
                <a:cxn ang="0">
                  <a:pos x="951" y="6"/>
                </a:cxn>
                <a:cxn ang="0">
                  <a:pos x="831" y="6"/>
                </a:cxn>
                <a:cxn ang="0">
                  <a:pos x="772" y="6"/>
                </a:cxn>
                <a:cxn ang="0">
                  <a:pos x="700" y="0"/>
                </a:cxn>
                <a:cxn ang="0">
                  <a:pos x="700" y="0"/>
                </a:cxn>
              </a:cxnLst>
              <a:rect l="0" t="0" r="r" b="b"/>
              <a:pathLst>
                <a:path w="951" h="90">
                  <a:moveTo>
                    <a:pt x="700" y="0"/>
                  </a:moveTo>
                  <a:lnTo>
                    <a:pt x="598" y="0"/>
                  </a:lnTo>
                  <a:lnTo>
                    <a:pt x="515" y="0"/>
                  </a:lnTo>
                  <a:lnTo>
                    <a:pt x="431" y="0"/>
                  </a:lnTo>
                  <a:lnTo>
                    <a:pt x="365" y="0"/>
                  </a:lnTo>
                  <a:lnTo>
                    <a:pt x="299" y="0"/>
                  </a:lnTo>
                  <a:lnTo>
                    <a:pt x="245" y="0"/>
                  </a:lnTo>
                  <a:lnTo>
                    <a:pt x="198" y="0"/>
                  </a:lnTo>
                  <a:lnTo>
                    <a:pt x="162" y="0"/>
                  </a:lnTo>
                  <a:lnTo>
                    <a:pt x="126" y="6"/>
                  </a:lnTo>
                  <a:lnTo>
                    <a:pt x="96" y="6"/>
                  </a:lnTo>
                  <a:lnTo>
                    <a:pt x="54" y="12"/>
                  </a:lnTo>
                  <a:lnTo>
                    <a:pt x="30" y="12"/>
                  </a:lnTo>
                  <a:lnTo>
                    <a:pt x="12" y="18"/>
                  </a:lnTo>
                  <a:lnTo>
                    <a:pt x="6" y="18"/>
                  </a:lnTo>
                  <a:lnTo>
                    <a:pt x="0" y="24"/>
                  </a:lnTo>
                  <a:lnTo>
                    <a:pt x="6" y="30"/>
                  </a:lnTo>
                  <a:lnTo>
                    <a:pt x="24" y="36"/>
                  </a:lnTo>
                  <a:lnTo>
                    <a:pt x="54" y="42"/>
                  </a:lnTo>
                  <a:lnTo>
                    <a:pt x="102" y="54"/>
                  </a:lnTo>
                  <a:lnTo>
                    <a:pt x="168" y="60"/>
                  </a:lnTo>
                  <a:lnTo>
                    <a:pt x="251" y="66"/>
                  </a:lnTo>
                  <a:lnTo>
                    <a:pt x="341" y="78"/>
                  </a:lnTo>
                  <a:lnTo>
                    <a:pt x="449" y="84"/>
                  </a:lnTo>
                  <a:lnTo>
                    <a:pt x="568" y="84"/>
                  </a:lnTo>
                  <a:lnTo>
                    <a:pt x="694" y="90"/>
                  </a:lnTo>
                  <a:lnTo>
                    <a:pt x="825" y="90"/>
                  </a:lnTo>
                  <a:lnTo>
                    <a:pt x="951" y="90"/>
                  </a:lnTo>
                  <a:lnTo>
                    <a:pt x="951" y="6"/>
                  </a:lnTo>
                  <a:lnTo>
                    <a:pt x="831" y="6"/>
                  </a:lnTo>
                  <a:lnTo>
                    <a:pt x="772" y="6"/>
                  </a:lnTo>
                  <a:lnTo>
                    <a:pt x="700" y="0"/>
                  </a:lnTo>
                  <a:lnTo>
                    <a:pt x="700"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pPr>
                <a:defRPr/>
              </a:pPr>
              <a:endParaRPr lang="en-US">
                <a:latin typeface="Times New Roman" pitchFamily="-112" charset="0"/>
                <a:ea typeface="+mn-ea"/>
                <a:cs typeface="+mn-cs"/>
              </a:endParaRPr>
            </a:p>
          </p:txBody>
        </p:sp>
        <p:sp>
          <p:nvSpPr>
            <p:cNvPr id="18" name="Freeform 16"/>
            <p:cNvSpPr>
              <a:spLocks/>
            </p:cNvSpPr>
            <p:nvPr/>
          </p:nvSpPr>
          <p:spPr bwMode="ltGray">
            <a:xfrm>
              <a:off x="3059" y="1541"/>
              <a:ext cx="102" cy="155"/>
            </a:xfrm>
            <a:custGeom>
              <a:avLst/>
              <a:gdLst/>
              <a:ahLst/>
              <a:cxnLst>
                <a:cxn ang="0">
                  <a:pos x="102" y="0"/>
                </a:cxn>
                <a:cxn ang="0">
                  <a:pos x="0" y="12"/>
                </a:cxn>
                <a:cxn ang="0">
                  <a:pos x="30" y="72"/>
                </a:cxn>
                <a:cxn ang="0">
                  <a:pos x="30" y="155"/>
                </a:cxn>
                <a:cxn ang="0">
                  <a:pos x="72" y="155"/>
                </a:cxn>
                <a:cxn ang="0">
                  <a:pos x="72" y="66"/>
                </a:cxn>
                <a:cxn ang="0">
                  <a:pos x="102" y="0"/>
                </a:cxn>
                <a:cxn ang="0">
                  <a:pos x="102" y="0"/>
                </a:cxn>
              </a:cxnLst>
              <a:rect l="0" t="0" r="r" b="b"/>
              <a:pathLst>
                <a:path w="102" h="155">
                  <a:moveTo>
                    <a:pt x="102" y="0"/>
                  </a:moveTo>
                  <a:lnTo>
                    <a:pt x="0" y="12"/>
                  </a:lnTo>
                  <a:lnTo>
                    <a:pt x="30" y="72"/>
                  </a:lnTo>
                  <a:lnTo>
                    <a:pt x="30" y="155"/>
                  </a:lnTo>
                  <a:lnTo>
                    <a:pt x="72" y="155"/>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19" name="Freeform 17"/>
            <p:cNvSpPr>
              <a:spLocks noEditPoints="1"/>
            </p:cNvSpPr>
            <p:nvPr/>
          </p:nvSpPr>
          <p:spPr bwMode="ltGray">
            <a:xfrm>
              <a:off x="3059" y="1690"/>
              <a:ext cx="90" cy="96"/>
            </a:xfrm>
            <a:custGeom>
              <a:avLst/>
              <a:gdLst/>
              <a:ahLst/>
              <a:cxnLst>
                <a:cxn ang="0">
                  <a:pos x="48" y="96"/>
                </a:cxn>
                <a:cxn ang="0">
                  <a:pos x="72" y="72"/>
                </a:cxn>
                <a:cxn ang="0">
                  <a:pos x="84" y="48"/>
                </a:cxn>
                <a:cxn ang="0">
                  <a:pos x="90" y="36"/>
                </a:cxn>
                <a:cxn ang="0">
                  <a:pos x="84" y="24"/>
                </a:cxn>
                <a:cxn ang="0">
                  <a:pos x="66" y="6"/>
                </a:cxn>
                <a:cxn ang="0">
                  <a:pos x="42" y="0"/>
                </a:cxn>
                <a:cxn ang="0">
                  <a:pos x="24" y="0"/>
                </a:cxn>
                <a:cxn ang="0">
                  <a:pos x="12" y="12"/>
                </a:cxn>
                <a:cxn ang="0">
                  <a:pos x="6" y="24"/>
                </a:cxn>
                <a:cxn ang="0">
                  <a:pos x="0" y="36"/>
                </a:cxn>
                <a:cxn ang="0">
                  <a:pos x="12" y="66"/>
                </a:cxn>
                <a:cxn ang="0">
                  <a:pos x="30" y="84"/>
                </a:cxn>
                <a:cxn ang="0">
                  <a:pos x="48" y="96"/>
                </a:cxn>
                <a:cxn ang="0">
                  <a:pos x="48" y="96"/>
                </a:cxn>
                <a:cxn ang="0">
                  <a:pos x="48" y="12"/>
                </a:cxn>
                <a:cxn ang="0">
                  <a:pos x="66" y="18"/>
                </a:cxn>
                <a:cxn ang="0">
                  <a:pos x="72" y="24"/>
                </a:cxn>
                <a:cxn ang="0">
                  <a:pos x="72" y="36"/>
                </a:cxn>
                <a:cxn ang="0">
                  <a:pos x="72" y="48"/>
                </a:cxn>
                <a:cxn ang="0">
                  <a:pos x="54" y="66"/>
                </a:cxn>
                <a:cxn ang="0">
                  <a:pos x="48" y="78"/>
                </a:cxn>
                <a:cxn ang="0">
                  <a:pos x="30" y="66"/>
                </a:cxn>
                <a:cxn ang="0">
                  <a:pos x="24" y="48"/>
                </a:cxn>
                <a:cxn ang="0">
                  <a:pos x="18" y="30"/>
                </a:cxn>
                <a:cxn ang="0">
                  <a:pos x="30" y="12"/>
                </a:cxn>
                <a:cxn ang="0">
                  <a:pos x="48" y="12"/>
                </a:cxn>
                <a:cxn ang="0">
                  <a:pos x="48" y="12"/>
                </a:cxn>
              </a:cxnLst>
              <a:rect l="0" t="0" r="r" b="b"/>
              <a:pathLst>
                <a:path w="90" h="96">
                  <a:moveTo>
                    <a:pt x="48" y="96"/>
                  </a:moveTo>
                  <a:lnTo>
                    <a:pt x="72" y="72"/>
                  </a:lnTo>
                  <a:lnTo>
                    <a:pt x="84" y="48"/>
                  </a:lnTo>
                  <a:lnTo>
                    <a:pt x="90" y="36"/>
                  </a:lnTo>
                  <a:lnTo>
                    <a:pt x="84" y="24"/>
                  </a:lnTo>
                  <a:lnTo>
                    <a:pt x="66" y="6"/>
                  </a:lnTo>
                  <a:lnTo>
                    <a:pt x="42" y="0"/>
                  </a:lnTo>
                  <a:lnTo>
                    <a:pt x="24" y="0"/>
                  </a:lnTo>
                  <a:lnTo>
                    <a:pt x="12" y="12"/>
                  </a:lnTo>
                  <a:lnTo>
                    <a:pt x="6" y="24"/>
                  </a:lnTo>
                  <a:lnTo>
                    <a:pt x="0" y="36"/>
                  </a:lnTo>
                  <a:lnTo>
                    <a:pt x="12" y="66"/>
                  </a:lnTo>
                  <a:lnTo>
                    <a:pt x="30" y="84"/>
                  </a:lnTo>
                  <a:lnTo>
                    <a:pt x="48" y="96"/>
                  </a:lnTo>
                  <a:lnTo>
                    <a:pt x="48" y="96"/>
                  </a:lnTo>
                  <a:close/>
                  <a:moveTo>
                    <a:pt x="48" y="12"/>
                  </a:moveTo>
                  <a:lnTo>
                    <a:pt x="66" y="18"/>
                  </a:lnTo>
                  <a:lnTo>
                    <a:pt x="72" y="24"/>
                  </a:lnTo>
                  <a:lnTo>
                    <a:pt x="72" y="36"/>
                  </a:lnTo>
                  <a:lnTo>
                    <a:pt x="72" y="48"/>
                  </a:lnTo>
                  <a:lnTo>
                    <a:pt x="54" y="66"/>
                  </a:lnTo>
                  <a:lnTo>
                    <a:pt x="48" y="78"/>
                  </a:lnTo>
                  <a:lnTo>
                    <a:pt x="30" y="66"/>
                  </a:lnTo>
                  <a:lnTo>
                    <a:pt x="24"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20" name="Freeform 18"/>
            <p:cNvSpPr>
              <a:spLocks noEditPoints="1"/>
            </p:cNvSpPr>
            <p:nvPr/>
          </p:nvSpPr>
          <p:spPr bwMode="ltGray">
            <a:xfrm>
              <a:off x="3059" y="1768"/>
              <a:ext cx="90" cy="108"/>
            </a:xfrm>
            <a:custGeom>
              <a:avLst/>
              <a:gdLst/>
              <a:ahLst/>
              <a:cxnLst>
                <a:cxn ang="0">
                  <a:pos x="0" y="90"/>
                </a:cxn>
                <a:cxn ang="0">
                  <a:pos x="12" y="102"/>
                </a:cxn>
                <a:cxn ang="0">
                  <a:pos x="24" y="108"/>
                </a:cxn>
                <a:cxn ang="0">
                  <a:pos x="54" y="108"/>
                </a:cxn>
                <a:cxn ang="0">
                  <a:pos x="78" y="96"/>
                </a:cxn>
                <a:cxn ang="0">
                  <a:pos x="90" y="72"/>
                </a:cxn>
                <a:cxn ang="0">
                  <a:pos x="84" y="42"/>
                </a:cxn>
                <a:cxn ang="0">
                  <a:pos x="66" y="24"/>
                </a:cxn>
                <a:cxn ang="0">
                  <a:pos x="54" y="12"/>
                </a:cxn>
                <a:cxn ang="0">
                  <a:pos x="48" y="6"/>
                </a:cxn>
                <a:cxn ang="0">
                  <a:pos x="48" y="6"/>
                </a:cxn>
                <a:cxn ang="0">
                  <a:pos x="48" y="0"/>
                </a:cxn>
                <a:cxn ang="0">
                  <a:pos x="24" y="24"/>
                </a:cxn>
                <a:cxn ang="0">
                  <a:pos x="6" y="48"/>
                </a:cxn>
                <a:cxn ang="0">
                  <a:pos x="0" y="66"/>
                </a:cxn>
                <a:cxn ang="0">
                  <a:pos x="0" y="90"/>
                </a:cxn>
                <a:cxn ang="0">
                  <a:pos x="0" y="90"/>
                </a:cxn>
                <a:cxn ang="0">
                  <a:pos x="12" y="66"/>
                </a:cxn>
                <a:cxn ang="0">
                  <a:pos x="18" y="48"/>
                </a:cxn>
                <a:cxn ang="0">
                  <a:pos x="30" y="36"/>
                </a:cxn>
                <a:cxn ang="0">
                  <a:pos x="42" y="24"/>
                </a:cxn>
                <a:cxn ang="0">
                  <a:pos x="48" y="18"/>
                </a:cxn>
                <a:cxn ang="0">
                  <a:pos x="66" y="30"/>
                </a:cxn>
                <a:cxn ang="0">
                  <a:pos x="72" y="48"/>
                </a:cxn>
                <a:cxn ang="0">
                  <a:pos x="78" y="72"/>
                </a:cxn>
                <a:cxn ang="0">
                  <a:pos x="78" y="84"/>
                </a:cxn>
                <a:cxn ang="0">
                  <a:pos x="66" y="96"/>
                </a:cxn>
                <a:cxn ang="0">
                  <a:pos x="42" y="102"/>
                </a:cxn>
                <a:cxn ang="0">
                  <a:pos x="30" y="96"/>
                </a:cxn>
                <a:cxn ang="0">
                  <a:pos x="18" y="90"/>
                </a:cxn>
                <a:cxn ang="0">
                  <a:pos x="12" y="78"/>
                </a:cxn>
                <a:cxn ang="0">
                  <a:pos x="12" y="66"/>
                </a:cxn>
                <a:cxn ang="0">
                  <a:pos x="12" y="66"/>
                </a:cxn>
              </a:cxnLst>
              <a:rect l="0" t="0" r="r" b="b"/>
              <a:pathLst>
                <a:path w="90" h="108">
                  <a:moveTo>
                    <a:pt x="0" y="90"/>
                  </a:moveTo>
                  <a:lnTo>
                    <a:pt x="12" y="102"/>
                  </a:lnTo>
                  <a:lnTo>
                    <a:pt x="24" y="108"/>
                  </a:lnTo>
                  <a:lnTo>
                    <a:pt x="54" y="108"/>
                  </a:lnTo>
                  <a:lnTo>
                    <a:pt x="78" y="96"/>
                  </a:lnTo>
                  <a:lnTo>
                    <a:pt x="90" y="72"/>
                  </a:lnTo>
                  <a:lnTo>
                    <a:pt x="84" y="42"/>
                  </a:lnTo>
                  <a:lnTo>
                    <a:pt x="66" y="24"/>
                  </a:lnTo>
                  <a:lnTo>
                    <a:pt x="54" y="12"/>
                  </a:lnTo>
                  <a:lnTo>
                    <a:pt x="48" y="6"/>
                  </a:lnTo>
                  <a:lnTo>
                    <a:pt x="48" y="6"/>
                  </a:lnTo>
                  <a:lnTo>
                    <a:pt x="48" y="0"/>
                  </a:lnTo>
                  <a:lnTo>
                    <a:pt x="24" y="24"/>
                  </a:lnTo>
                  <a:lnTo>
                    <a:pt x="6" y="48"/>
                  </a:lnTo>
                  <a:lnTo>
                    <a:pt x="0" y="66"/>
                  </a:lnTo>
                  <a:lnTo>
                    <a:pt x="0" y="90"/>
                  </a:lnTo>
                  <a:lnTo>
                    <a:pt x="0" y="90"/>
                  </a:lnTo>
                  <a:close/>
                  <a:moveTo>
                    <a:pt x="12" y="66"/>
                  </a:moveTo>
                  <a:lnTo>
                    <a:pt x="18" y="48"/>
                  </a:lnTo>
                  <a:lnTo>
                    <a:pt x="30" y="36"/>
                  </a:lnTo>
                  <a:lnTo>
                    <a:pt x="42" y="24"/>
                  </a:lnTo>
                  <a:lnTo>
                    <a:pt x="48" y="18"/>
                  </a:lnTo>
                  <a:lnTo>
                    <a:pt x="66" y="30"/>
                  </a:lnTo>
                  <a:lnTo>
                    <a:pt x="72" y="48"/>
                  </a:lnTo>
                  <a:lnTo>
                    <a:pt x="78" y="72"/>
                  </a:lnTo>
                  <a:lnTo>
                    <a:pt x="78" y="84"/>
                  </a:lnTo>
                  <a:lnTo>
                    <a:pt x="66" y="96"/>
                  </a:lnTo>
                  <a:lnTo>
                    <a:pt x="42" y="102"/>
                  </a:lnTo>
                  <a:lnTo>
                    <a:pt x="30" y="96"/>
                  </a:lnTo>
                  <a:lnTo>
                    <a:pt x="18"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21" name="Freeform 19"/>
            <p:cNvSpPr>
              <a:spLocks/>
            </p:cNvSpPr>
            <p:nvPr/>
          </p:nvSpPr>
          <p:spPr bwMode="ltGray">
            <a:xfrm>
              <a:off x="5470" y="1205"/>
              <a:ext cx="102" cy="156"/>
            </a:xfrm>
            <a:custGeom>
              <a:avLst/>
              <a:gdLst/>
              <a:ahLst/>
              <a:cxnLst>
                <a:cxn ang="0">
                  <a:pos x="102" y="0"/>
                </a:cxn>
                <a:cxn ang="0">
                  <a:pos x="0" y="6"/>
                </a:cxn>
                <a:cxn ang="0">
                  <a:pos x="30" y="72"/>
                </a:cxn>
                <a:cxn ang="0">
                  <a:pos x="30" y="156"/>
                </a:cxn>
                <a:cxn ang="0">
                  <a:pos x="72" y="156"/>
                </a:cxn>
                <a:cxn ang="0">
                  <a:pos x="72" y="66"/>
                </a:cxn>
                <a:cxn ang="0">
                  <a:pos x="102" y="0"/>
                </a:cxn>
                <a:cxn ang="0">
                  <a:pos x="102" y="0"/>
                </a:cxn>
              </a:cxnLst>
              <a:rect l="0" t="0" r="r" b="b"/>
              <a:pathLst>
                <a:path w="102" h="156">
                  <a:moveTo>
                    <a:pt x="102" y="0"/>
                  </a:moveTo>
                  <a:lnTo>
                    <a:pt x="0" y="6"/>
                  </a:lnTo>
                  <a:lnTo>
                    <a:pt x="30" y="72"/>
                  </a:lnTo>
                  <a:lnTo>
                    <a:pt x="30" y="156"/>
                  </a:lnTo>
                  <a:lnTo>
                    <a:pt x="72" y="156"/>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22" name="Freeform 20"/>
            <p:cNvSpPr>
              <a:spLocks noEditPoints="1"/>
            </p:cNvSpPr>
            <p:nvPr/>
          </p:nvSpPr>
          <p:spPr bwMode="ltGray">
            <a:xfrm>
              <a:off x="5476" y="1349"/>
              <a:ext cx="84" cy="96"/>
            </a:xfrm>
            <a:custGeom>
              <a:avLst/>
              <a:gdLst/>
              <a:ahLst/>
              <a:cxnLst>
                <a:cxn ang="0">
                  <a:pos x="42" y="96"/>
                </a:cxn>
                <a:cxn ang="0">
                  <a:pos x="66" y="78"/>
                </a:cxn>
                <a:cxn ang="0">
                  <a:pos x="84" y="54"/>
                </a:cxn>
                <a:cxn ang="0">
                  <a:pos x="84" y="30"/>
                </a:cxn>
                <a:cxn ang="0">
                  <a:pos x="66" y="6"/>
                </a:cxn>
                <a:cxn ang="0">
                  <a:pos x="42" y="0"/>
                </a:cxn>
                <a:cxn ang="0">
                  <a:pos x="24" y="6"/>
                </a:cxn>
                <a:cxn ang="0">
                  <a:pos x="12" y="18"/>
                </a:cxn>
                <a:cxn ang="0">
                  <a:pos x="6" y="30"/>
                </a:cxn>
                <a:cxn ang="0">
                  <a:pos x="0" y="42"/>
                </a:cxn>
                <a:cxn ang="0">
                  <a:pos x="12" y="66"/>
                </a:cxn>
                <a:cxn ang="0">
                  <a:pos x="30" y="84"/>
                </a:cxn>
                <a:cxn ang="0">
                  <a:pos x="42" y="96"/>
                </a:cxn>
                <a:cxn ang="0">
                  <a:pos x="42" y="96"/>
                </a:cxn>
                <a:cxn ang="0">
                  <a:pos x="48" y="12"/>
                </a:cxn>
                <a:cxn ang="0">
                  <a:pos x="66" y="18"/>
                </a:cxn>
                <a:cxn ang="0">
                  <a:pos x="72" y="30"/>
                </a:cxn>
                <a:cxn ang="0">
                  <a:pos x="72" y="42"/>
                </a:cxn>
                <a:cxn ang="0">
                  <a:pos x="66" y="54"/>
                </a:cxn>
                <a:cxn ang="0">
                  <a:pos x="54" y="72"/>
                </a:cxn>
                <a:cxn ang="0">
                  <a:pos x="42" y="84"/>
                </a:cxn>
                <a:cxn ang="0">
                  <a:pos x="42" y="84"/>
                </a:cxn>
                <a:cxn ang="0">
                  <a:pos x="30" y="72"/>
                </a:cxn>
                <a:cxn ang="0">
                  <a:pos x="18" y="54"/>
                </a:cxn>
                <a:cxn ang="0">
                  <a:pos x="18" y="30"/>
                </a:cxn>
                <a:cxn ang="0">
                  <a:pos x="30" y="18"/>
                </a:cxn>
                <a:cxn ang="0">
                  <a:pos x="48" y="12"/>
                </a:cxn>
                <a:cxn ang="0">
                  <a:pos x="48" y="12"/>
                </a:cxn>
              </a:cxnLst>
              <a:rect l="0" t="0" r="r" b="b"/>
              <a:pathLst>
                <a:path w="84" h="96">
                  <a:moveTo>
                    <a:pt x="42" y="96"/>
                  </a:moveTo>
                  <a:lnTo>
                    <a:pt x="66" y="78"/>
                  </a:lnTo>
                  <a:lnTo>
                    <a:pt x="84" y="54"/>
                  </a:lnTo>
                  <a:lnTo>
                    <a:pt x="84" y="30"/>
                  </a:lnTo>
                  <a:lnTo>
                    <a:pt x="66" y="6"/>
                  </a:lnTo>
                  <a:lnTo>
                    <a:pt x="42" y="0"/>
                  </a:lnTo>
                  <a:lnTo>
                    <a:pt x="24" y="6"/>
                  </a:lnTo>
                  <a:lnTo>
                    <a:pt x="12" y="18"/>
                  </a:lnTo>
                  <a:lnTo>
                    <a:pt x="6" y="30"/>
                  </a:lnTo>
                  <a:lnTo>
                    <a:pt x="0" y="42"/>
                  </a:lnTo>
                  <a:lnTo>
                    <a:pt x="12" y="66"/>
                  </a:lnTo>
                  <a:lnTo>
                    <a:pt x="30" y="84"/>
                  </a:lnTo>
                  <a:lnTo>
                    <a:pt x="42" y="96"/>
                  </a:lnTo>
                  <a:lnTo>
                    <a:pt x="42" y="96"/>
                  </a:lnTo>
                  <a:close/>
                  <a:moveTo>
                    <a:pt x="48" y="12"/>
                  </a:moveTo>
                  <a:lnTo>
                    <a:pt x="66" y="18"/>
                  </a:lnTo>
                  <a:lnTo>
                    <a:pt x="72" y="30"/>
                  </a:lnTo>
                  <a:lnTo>
                    <a:pt x="72" y="42"/>
                  </a:lnTo>
                  <a:lnTo>
                    <a:pt x="66" y="54"/>
                  </a:lnTo>
                  <a:lnTo>
                    <a:pt x="54" y="72"/>
                  </a:lnTo>
                  <a:lnTo>
                    <a:pt x="42" y="84"/>
                  </a:lnTo>
                  <a:lnTo>
                    <a:pt x="42" y="84"/>
                  </a:lnTo>
                  <a:lnTo>
                    <a:pt x="30" y="72"/>
                  </a:lnTo>
                  <a:lnTo>
                    <a:pt x="18" y="54"/>
                  </a:lnTo>
                  <a:lnTo>
                    <a:pt x="18" y="30"/>
                  </a:lnTo>
                  <a:lnTo>
                    <a:pt x="30" y="18"/>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23" name="Freeform 21"/>
            <p:cNvSpPr>
              <a:spLocks noEditPoints="1"/>
            </p:cNvSpPr>
            <p:nvPr/>
          </p:nvSpPr>
          <p:spPr bwMode="ltGray">
            <a:xfrm>
              <a:off x="5470" y="1433"/>
              <a:ext cx="90" cy="108"/>
            </a:xfrm>
            <a:custGeom>
              <a:avLst/>
              <a:gdLst/>
              <a:ahLst/>
              <a:cxnLst>
                <a:cxn ang="0">
                  <a:pos x="6" y="90"/>
                </a:cxn>
                <a:cxn ang="0">
                  <a:pos x="18" y="102"/>
                </a:cxn>
                <a:cxn ang="0">
                  <a:pos x="30" y="108"/>
                </a:cxn>
                <a:cxn ang="0">
                  <a:pos x="60" y="108"/>
                </a:cxn>
                <a:cxn ang="0">
                  <a:pos x="84" y="96"/>
                </a:cxn>
                <a:cxn ang="0">
                  <a:pos x="90" y="84"/>
                </a:cxn>
                <a:cxn ang="0">
                  <a:pos x="90" y="66"/>
                </a:cxn>
                <a:cxn ang="0">
                  <a:pos x="84" y="36"/>
                </a:cxn>
                <a:cxn ang="0">
                  <a:pos x="72" y="18"/>
                </a:cxn>
                <a:cxn ang="0">
                  <a:pos x="60" y="6"/>
                </a:cxn>
                <a:cxn ang="0">
                  <a:pos x="54" y="0"/>
                </a:cxn>
                <a:cxn ang="0">
                  <a:pos x="54" y="0"/>
                </a:cxn>
                <a:cxn ang="0">
                  <a:pos x="48" y="0"/>
                </a:cxn>
                <a:cxn ang="0">
                  <a:pos x="24" y="24"/>
                </a:cxn>
                <a:cxn ang="0">
                  <a:pos x="12" y="48"/>
                </a:cxn>
                <a:cxn ang="0">
                  <a:pos x="0" y="66"/>
                </a:cxn>
                <a:cxn ang="0">
                  <a:pos x="6" y="90"/>
                </a:cxn>
                <a:cxn ang="0">
                  <a:pos x="6" y="90"/>
                </a:cxn>
                <a:cxn ang="0">
                  <a:pos x="18" y="66"/>
                </a:cxn>
                <a:cxn ang="0">
                  <a:pos x="24" y="48"/>
                </a:cxn>
                <a:cxn ang="0">
                  <a:pos x="36" y="30"/>
                </a:cxn>
                <a:cxn ang="0">
                  <a:pos x="42" y="18"/>
                </a:cxn>
                <a:cxn ang="0">
                  <a:pos x="48" y="12"/>
                </a:cxn>
                <a:cxn ang="0">
                  <a:pos x="78" y="42"/>
                </a:cxn>
                <a:cxn ang="0">
                  <a:pos x="84" y="66"/>
                </a:cxn>
                <a:cxn ang="0">
                  <a:pos x="66" y="90"/>
                </a:cxn>
                <a:cxn ang="0">
                  <a:pos x="54" y="96"/>
                </a:cxn>
                <a:cxn ang="0">
                  <a:pos x="42" y="96"/>
                </a:cxn>
                <a:cxn ang="0">
                  <a:pos x="30" y="96"/>
                </a:cxn>
                <a:cxn ang="0">
                  <a:pos x="24" y="84"/>
                </a:cxn>
                <a:cxn ang="0">
                  <a:pos x="18" y="78"/>
                </a:cxn>
                <a:cxn ang="0">
                  <a:pos x="18" y="66"/>
                </a:cxn>
                <a:cxn ang="0">
                  <a:pos x="18" y="66"/>
                </a:cxn>
              </a:cxnLst>
              <a:rect l="0" t="0" r="r" b="b"/>
              <a:pathLst>
                <a:path w="90" h="108">
                  <a:moveTo>
                    <a:pt x="6" y="90"/>
                  </a:moveTo>
                  <a:lnTo>
                    <a:pt x="18" y="102"/>
                  </a:lnTo>
                  <a:lnTo>
                    <a:pt x="30" y="108"/>
                  </a:lnTo>
                  <a:lnTo>
                    <a:pt x="60" y="108"/>
                  </a:lnTo>
                  <a:lnTo>
                    <a:pt x="84" y="96"/>
                  </a:lnTo>
                  <a:lnTo>
                    <a:pt x="90" y="84"/>
                  </a:lnTo>
                  <a:lnTo>
                    <a:pt x="90" y="66"/>
                  </a:lnTo>
                  <a:lnTo>
                    <a:pt x="84" y="36"/>
                  </a:lnTo>
                  <a:lnTo>
                    <a:pt x="72" y="18"/>
                  </a:lnTo>
                  <a:lnTo>
                    <a:pt x="60" y="6"/>
                  </a:lnTo>
                  <a:lnTo>
                    <a:pt x="54" y="0"/>
                  </a:lnTo>
                  <a:lnTo>
                    <a:pt x="54" y="0"/>
                  </a:lnTo>
                  <a:lnTo>
                    <a:pt x="48" y="0"/>
                  </a:lnTo>
                  <a:lnTo>
                    <a:pt x="24" y="24"/>
                  </a:lnTo>
                  <a:lnTo>
                    <a:pt x="12" y="48"/>
                  </a:lnTo>
                  <a:lnTo>
                    <a:pt x="0" y="66"/>
                  </a:lnTo>
                  <a:lnTo>
                    <a:pt x="6" y="90"/>
                  </a:lnTo>
                  <a:lnTo>
                    <a:pt x="6" y="90"/>
                  </a:lnTo>
                  <a:close/>
                  <a:moveTo>
                    <a:pt x="18" y="66"/>
                  </a:moveTo>
                  <a:lnTo>
                    <a:pt x="24" y="48"/>
                  </a:lnTo>
                  <a:lnTo>
                    <a:pt x="36" y="30"/>
                  </a:lnTo>
                  <a:lnTo>
                    <a:pt x="42" y="18"/>
                  </a:lnTo>
                  <a:lnTo>
                    <a:pt x="48" y="12"/>
                  </a:lnTo>
                  <a:lnTo>
                    <a:pt x="78" y="42"/>
                  </a:lnTo>
                  <a:lnTo>
                    <a:pt x="84" y="66"/>
                  </a:lnTo>
                  <a:lnTo>
                    <a:pt x="66" y="90"/>
                  </a:lnTo>
                  <a:lnTo>
                    <a:pt x="54" y="96"/>
                  </a:lnTo>
                  <a:lnTo>
                    <a:pt x="42" y="96"/>
                  </a:lnTo>
                  <a:lnTo>
                    <a:pt x="30" y="96"/>
                  </a:lnTo>
                  <a:lnTo>
                    <a:pt x="24" y="84"/>
                  </a:lnTo>
                  <a:lnTo>
                    <a:pt x="18" y="78"/>
                  </a:lnTo>
                  <a:lnTo>
                    <a:pt x="18" y="66"/>
                  </a:lnTo>
                  <a:lnTo>
                    <a:pt x="18"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24" name="Freeform 22"/>
            <p:cNvSpPr>
              <a:spLocks noEditPoints="1"/>
            </p:cNvSpPr>
            <p:nvPr/>
          </p:nvSpPr>
          <p:spPr bwMode="ltGray">
            <a:xfrm>
              <a:off x="5428" y="3525"/>
              <a:ext cx="66" cy="96"/>
            </a:xfrm>
            <a:custGeom>
              <a:avLst/>
              <a:gdLst/>
              <a:ahLst/>
              <a:cxnLst>
                <a:cxn ang="0">
                  <a:pos x="30" y="96"/>
                </a:cxn>
                <a:cxn ang="0">
                  <a:pos x="54" y="72"/>
                </a:cxn>
                <a:cxn ang="0">
                  <a:pos x="66" y="48"/>
                </a:cxn>
                <a:cxn ang="0">
                  <a:pos x="66" y="24"/>
                </a:cxn>
                <a:cxn ang="0">
                  <a:pos x="54" y="6"/>
                </a:cxn>
                <a:cxn ang="0">
                  <a:pos x="30" y="0"/>
                </a:cxn>
                <a:cxn ang="0">
                  <a:pos x="18" y="0"/>
                </a:cxn>
                <a:cxn ang="0">
                  <a:pos x="6" y="12"/>
                </a:cxn>
                <a:cxn ang="0">
                  <a:pos x="0" y="36"/>
                </a:cxn>
                <a:cxn ang="0">
                  <a:pos x="6" y="60"/>
                </a:cxn>
                <a:cxn ang="0">
                  <a:pos x="18" y="84"/>
                </a:cxn>
                <a:cxn ang="0">
                  <a:pos x="30" y="96"/>
                </a:cxn>
                <a:cxn ang="0">
                  <a:pos x="30" y="96"/>
                </a:cxn>
                <a:cxn ang="0">
                  <a:pos x="30" y="12"/>
                </a:cxn>
                <a:cxn ang="0">
                  <a:pos x="48" y="18"/>
                </a:cxn>
                <a:cxn ang="0">
                  <a:pos x="54" y="24"/>
                </a:cxn>
                <a:cxn ang="0">
                  <a:pos x="54" y="36"/>
                </a:cxn>
                <a:cxn ang="0">
                  <a:pos x="48" y="48"/>
                </a:cxn>
                <a:cxn ang="0">
                  <a:pos x="36" y="66"/>
                </a:cxn>
                <a:cxn ang="0">
                  <a:pos x="30" y="78"/>
                </a:cxn>
                <a:cxn ang="0">
                  <a:pos x="18" y="66"/>
                </a:cxn>
                <a:cxn ang="0">
                  <a:pos x="12" y="48"/>
                </a:cxn>
                <a:cxn ang="0">
                  <a:pos x="6" y="30"/>
                </a:cxn>
                <a:cxn ang="0">
                  <a:pos x="18" y="12"/>
                </a:cxn>
                <a:cxn ang="0">
                  <a:pos x="30" y="12"/>
                </a:cxn>
                <a:cxn ang="0">
                  <a:pos x="30" y="12"/>
                </a:cxn>
              </a:cxnLst>
              <a:rect l="0" t="0" r="r" b="b"/>
              <a:pathLst>
                <a:path w="66" h="96">
                  <a:moveTo>
                    <a:pt x="30" y="96"/>
                  </a:moveTo>
                  <a:lnTo>
                    <a:pt x="54" y="72"/>
                  </a:lnTo>
                  <a:lnTo>
                    <a:pt x="66" y="48"/>
                  </a:lnTo>
                  <a:lnTo>
                    <a:pt x="66" y="24"/>
                  </a:lnTo>
                  <a:lnTo>
                    <a:pt x="54" y="6"/>
                  </a:lnTo>
                  <a:lnTo>
                    <a:pt x="30" y="0"/>
                  </a:lnTo>
                  <a:lnTo>
                    <a:pt x="18" y="0"/>
                  </a:lnTo>
                  <a:lnTo>
                    <a:pt x="6" y="12"/>
                  </a:lnTo>
                  <a:lnTo>
                    <a:pt x="0" y="36"/>
                  </a:lnTo>
                  <a:lnTo>
                    <a:pt x="6" y="60"/>
                  </a:lnTo>
                  <a:lnTo>
                    <a:pt x="18" y="84"/>
                  </a:lnTo>
                  <a:lnTo>
                    <a:pt x="30" y="96"/>
                  </a:lnTo>
                  <a:lnTo>
                    <a:pt x="30" y="96"/>
                  </a:lnTo>
                  <a:close/>
                  <a:moveTo>
                    <a:pt x="30" y="12"/>
                  </a:moveTo>
                  <a:lnTo>
                    <a:pt x="48" y="18"/>
                  </a:lnTo>
                  <a:lnTo>
                    <a:pt x="54" y="24"/>
                  </a:lnTo>
                  <a:lnTo>
                    <a:pt x="54" y="36"/>
                  </a:lnTo>
                  <a:lnTo>
                    <a:pt x="48" y="48"/>
                  </a:lnTo>
                  <a:lnTo>
                    <a:pt x="36" y="66"/>
                  </a:lnTo>
                  <a:lnTo>
                    <a:pt x="30" y="78"/>
                  </a:lnTo>
                  <a:lnTo>
                    <a:pt x="18" y="66"/>
                  </a:lnTo>
                  <a:lnTo>
                    <a:pt x="12" y="48"/>
                  </a:lnTo>
                  <a:lnTo>
                    <a:pt x="6" y="30"/>
                  </a:lnTo>
                  <a:lnTo>
                    <a:pt x="18" y="12"/>
                  </a:lnTo>
                  <a:lnTo>
                    <a:pt x="30" y="12"/>
                  </a:lnTo>
                  <a:lnTo>
                    <a:pt x="30"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25" name="Freeform 23"/>
            <p:cNvSpPr>
              <a:spLocks/>
            </p:cNvSpPr>
            <p:nvPr/>
          </p:nvSpPr>
          <p:spPr bwMode="ltGray">
            <a:xfrm>
              <a:off x="3017" y="1127"/>
              <a:ext cx="2603" cy="444"/>
            </a:xfrm>
            <a:custGeom>
              <a:avLst/>
              <a:gdLst/>
              <a:ahLst/>
              <a:cxnLst>
                <a:cxn ang="0">
                  <a:pos x="2577" y="0"/>
                </a:cxn>
                <a:cxn ang="0">
                  <a:pos x="2594" y="72"/>
                </a:cxn>
                <a:cxn ang="0">
                  <a:pos x="6" y="444"/>
                </a:cxn>
                <a:cxn ang="0">
                  <a:pos x="0" y="396"/>
                </a:cxn>
                <a:cxn ang="0">
                  <a:pos x="1225" y="96"/>
                </a:cxn>
                <a:cxn ang="0">
                  <a:pos x="1351" y="78"/>
                </a:cxn>
                <a:cxn ang="0">
                  <a:pos x="2577" y="0"/>
                </a:cxn>
                <a:cxn ang="0">
                  <a:pos x="2577" y="0"/>
                </a:cxn>
              </a:cxnLst>
              <a:rect l="0" t="0" r="r" b="b"/>
              <a:pathLst>
                <a:path w="2594" h="444">
                  <a:moveTo>
                    <a:pt x="2577" y="0"/>
                  </a:moveTo>
                  <a:lnTo>
                    <a:pt x="2594" y="72"/>
                  </a:lnTo>
                  <a:lnTo>
                    <a:pt x="6" y="444"/>
                  </a:lnTo>
                  <a:lnTo>
                    <a:pt x="0" y="396"/>
                  </a:lnTo>
                  <a:lnTo>
                    <a:pt x="1225" y="96"/>
                  </a:lnTo>
                  <a:lnTo>
                    <a:pt x="1351" y="78"/>
                  </a:lnTo>
                  <a:lnTo>
                    <a:pt x="2577" y="0"/>
                  </a:lnTo>
                  <a:lnTo>
                    <a:pt x="2577"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pPr>
                <a:defRPr/>
              </a:pPr>
              <a:endParaRPr lang="en-US">
                <a:latin typeface="Times New Roman" pitchFamily="-112" charset="0"/>
                <a:ea typeface="+mn-ea"/>
                <a:cs typeface="+mn-cs"/>
              </a:endParaRPr>
            </a:p>
          </p:txBody>
        </p:sp>
        <p:sp>
          <p:nvSpPr>
            <p:cNvPr id="26" name="Freeform 24"/>
            <p:cNvSpPr>
              <a:spLocks noEditPoints="1"/>
            </p:cNvSpPr>
            <p:nvPr/>
          </p:nvSpPr>
          <p:spPr bwMode="ltGray">
            <a:xfrm>
              <a:off x="2934" y="3773"/>
              <a:ext cx="84" cy="95"/>
            </a:xfrm>
            <a:custGeom>
              <a:avLst/>
              <a:gdLst/>
              <a:ahLst/>
              <a:cxnLst>
                <a:cxn ang="0">
                  <a:pos x="36" y="95"/>
                </a:cxn>
                <a:cxn ang="0">
                  <a:pos x="60" y="77"/>
                </a:cxn>
                <a:cxn ang="0">
                  <a:pos x="78" y="53"/>
                </a:cxn>
                <a:cxn ang="0">
                  <a:pos x="84" y="42"/>
                </a:cxn>
                <a:cxn ang="0">
                  <a:pos x="84" y="30"/>
                </a:cxn>
                <a:cxn ang="0">
                  <a:pos x="72" y="6"/>
                </a:cxn>
                <a:cxn ang="0">
                  <a:pos x="42" y="0"/>
                </a:cxn>
                <a:cxn ang="0">
                  <a:pos x="30" y="0"/>
                </a:cxn>
                <a:cxn ang="0">
                  <a:pos x="12" y="12"/>
                </a:cxn>
                <a:cxn ang="0">
                  <a:pos x="0" y="24"/>
                </a:cxn>
                <a:cxn ang="0">
                  <a:pos x="0" y="36"/>
                </a:cxn>
                <a:cxn ang="0">
                  <a:pos x="6" y="59"/>
                </a:cxn>
                <a:cxn ang="0">
                  <a:pos x="24" y="83"/>
                </a:cxn>
                <a:cxn ang="0">
                  <a:pos x="36" y="95"/>
                </a:cxn>
                <a:cxn ang="0">
                  <a:pos x="36" y="95"/>
                </a:cxn>
                <a:cxn ang="0">
                  <a:pos x="48" y="12"/>
                </a:cxn>
                <a:cxn ang="0">
                  <a:pos x="66" y="18"/>
                </a:cxn>
                <a:cxn ang="0">
                  <a:pos x="72" y="30"/>
                </a:cxn>
                <a:cxn ang="0">
                  <a:pos x="72" y="42"/>
                </a:cxn>
                <a:cxn ang="0">
                  <a:pos x="66" y="53"/>
                </a:cxn>
                <a:cxn ang="0">
                  <a:pos x="48" y="71"/>
                </a:cxn>
                <a:cxn ang="0">
                  <a:pos x="42" y="77"/>
                </a:cxn>
                <a:cxn ang="0">
                  <a:pos x="36" y="77"/>
                </a:cxn>
                <a:cxn ang="0">
                  <a:pos x="24" y="65"/>
                </a:cxn>
                <a:cxn ang="0">
                  <a:pos x="18" y="48"/>
                </a:cxn>
                <a:cxn ang="0">
                  <a:pos x="18" y="30"/>
                </a:cxn>
                <a:cxn ang="0">
                  <a:pos x="30" y="12"/>
                </a:cxn>
                <a:cxn ang="0">
                  <a:pos x="48" y="12"/>
                </a:cxn>
                <a:cxn ang="0">
                  <a:pos x="48" y="12"/>
                </a:cxn>
              </a:cxnLst>
              <a:rect l="0" t="0" r="r" b="b"/>
              <a:pathLst>
                <a:path w="84" h="95">
                  <a:moveTo>
                    <a:pt x="36" y="95"/>
                  </a:moveTo>
                  <a:lnTo>
                    <a:pt x="60" y="77"/>
                  </a:lnTo>
                  <a:lnTo>
                    <a:pt x="78" y="53"/>
                  </a:lnTo>
                  <a:lnTo>
                    <a:pt x="84" y="42"/>
                  </a:lnTo>
                  <a:lnTo>
                    <a:pt x="84" y="30"/>
                  </a:lnTo>
                  <a:lnTo>
                    <a:pt x="72" y="6"/>
                  </a:lnTo>
                  <a:lnTo>
                    <a:pt x="42" y="0"/>
                  </a:lnTo>
                  <a:lnTo>
                    <a:pt x="30" y="0"/>
                  </a:lnTo>
                  <a:lnTo>
                    <a:pt x="12" y="12"/>
                  </a:lnTo>
                  <a:lnTo>
                    <a:pt x="0" y="24"/>
                  </a:lnTo>
                  <a:lnTo>
                    <a:pt x="0" y="36"/>
                  </a:lnTo>
                  <a:lnTo>
                    <a:pt x="6" y="59"/>
                  </a:lnTo>
                  <a:lnTo>
                    <a:pt x="24" y="83"/>
                  </a:lnTo>
                  <a:lnTo>
                    <a:pt x="36" y="95"/>
                  </a:lnTo>
                  <a:lnTo>
                    <a:pt x="36" y="95"/>
                  </a:lnTo>
                  <a:close/>
                  <a:moveTo>
                    <a:pt x="48" y="12"/>
                  </a:moveTo>
                  <a:lnTo>
                    <a:pt x="66" y="18"/>
                  </a:lnTo>
                  <a:lnTo>
                    <a:pt x="72" y="30"/>
                  </a:lnTo>
                  <a:lnTo>
                    <a:pt x="72" y="42"/>
                  </a:lnTo>
                  <a:lnTo>
                    <a:pt x="66" y="53"/>
                  </a:lnTo>
                  <a:lnTo>
                    <a:pt x="48" y="71"/>
                  </a:lnTo>
                  <a:lnTo>
                    <a:pt x="42" y="77"/>
                  </a:lnTo>
                  <a:lnTo>
                    <a:pt x="36" y="77"/>
                  </a:lnTo>
                  <a:lnTo>
                    <a:pt x="24" y="65"/>
                  </a:lnTo>
                  <a:lnTo>
                    <a:pt x="18"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27" name="Freeform 25"/>
            <p:cNvSpPr>
              <a:spLocks noEditPoints="1"/>
            </p:cNvSpPr>
            <p:nvPr/>
          </p:nvSpPr>
          <p:spPr bwMode="ltGray">
            <a:xfrm>
              <a:off x="3779" y="3872"/>
              <a:ext cx="90" cy="108"/>
            </a:xfrm>
            <a:custGeom>
              <a:avLst/>
              <a:gdLst/>
              <a:ahLst/>
              <a:cxnLst>
                <a:cxn ang="0">
                  <a:pos x="12" y="96"/>
                </a:cxn>
                <a:cxn ang="0">
                  <a:pos x="24" y="108"/>
                </a:cxn>
                <a:cxn ang="0">
                  <a:pos x="42" y="108"/>
                </a:cxn>
                <a:cxn ang="0">
                  <a:pos x="66" y="102"/>
                </a:cxn>
                <a:cxn ang="0">
                  <a:pos x="84" y="78"/>
                </a:cxn>
                <a:cxn ang="0">
                  <a:pos x="90" y="66"/>
                </a:cxn>
                <a:cxn ang="0">
                  <a:pos x="84" y="48"/>
                </a:cxn>
                <a:cxn ang="0">
                  <a:pos x="66" y="24"/>
                </a:cxn>
                <a:cxn ang="0">
                  <a:pos x="48" y="12"/>
                </a:cxn>
                <a:cxn ang="0">
                  <a:pos x="36" y="0"/>
                </a:cxn>
                <a:cxn ang="0">
                  <a:pos x="30" y="0"/>
                </a:cxn>
                <a:cxn ang="0">
                  <a:pos x="30" y="0"/>
                </a:cxn>
                <a:cxn ang="0">
                  <a:pos x="24" y="0"/>
                </a:cxn>
                <a:cxn ang="0">
                  <a:pos x="12" y="30"/>
                </a:cxn>
                <a:cxn ang="0">
                  <a:pos x="0" y="54"/>
                </a:cxn>
                <a:cxn ang="0">
                  <a:pos x="0" y="78"/>
                </a:cxn>
                <a:cxn ang="0">
                  <a:pos x="12" y="96"/>
                </a:cxn>
                <a:cxn ang="0">
                  <a:pos x="12" y="96"/>
                </a:cxn>
                <a:cxn ang="0">
                  <a:pos x="12" y="72"/>
                </a:cxn>
                <a:cxn ang="0">
                  <a:pos x="18" y="54"/>
                </a:cxn>
                <a:cxn ang="0">
                  <a:pos x="24" y="36"/>
                </a:cxn>
                <a:cxn ang="0">
                  <a:pos x="30" y="18"/>
                </a:cxn>
                <a:cxn ang="0">
                  <a:pos x="30" y="12"/>
                </a:cxn>
                <a:cxn ang="0">
                  <a:pos x="48" y="24"/>
                </a:cxn>
                <a:cxn ang="0">
                  <a:pos x="66" y="36"/>
                </a:cxn>
                <a:cxn ang="0">
                  <a:pos x="78" y="54"/>
                </a:cxn>
                <a:cxn ang="0">
                  <a:pos x="78" y="72"/>
                </a:cxn>
                <a:cxn ang="0">
                  <a:pos x="72" y="84"/>
                </a:cxn>
                <a:cxn ang="0">
                  <a:pos x="48" y="96"/>
                </a:cxn>
                <a:cxn ang="0">
                  <a:pos x="36" y="96"/>
                </a:cxn>
                <a:cxn ang="0">
                  <a:pos x="24" y="90"/>
                </a:cxn>
                <a:cxn ang="0">
                  <a:pos x="18" y="84"/>
                </a:cxn>
                <a:cxn ang="0">
                  <a:pos x="12" y="72"/>
                </a:cxn>
                <a:cxn ang="0">
                  <a:pos x="12" y="72"/>
                </a:cxn>
              </a:cxnLst>
              <a:rect l="0" t="0" r="r" b="b"/>
              <a:pathLst>
                <a:path w="90" h="108">
                  <a:moveTo>
                    <a:pt x="12" y="96"/>
                  </a:moveTo>
                  <a:lnTo>
                    <a:pt x="24" y="108"/>
                  </a:lnTo>
                  <a:lnTo>
                    <a:pt x="42" y="108"/>
                  </a:lnTo>
                  <a:lnTo>
                    <a:pt x="66" y="102"/>
                  </a:lnTo>
                  <a:lnTo>
                    <a:pt x="84" y="78"/>
                  </a:lnTo>
                  <a:lnTo>
                    <a:pt x="90" y="66"/>
                  </a:lnTo>
                  <a:lnTo>
                    <a:pt x="84" y="48"/>
                  </a:lnTo>
                  <a:lnTo>
                    <a:pt x="66" y="24"/>
                  </a:lnTo>
                  <a:lnTo>
                    <a:pt x="48" y="12"/>
                  </a:lnTo>
                  <a:lnTo>
                    <a:pt x="36" y="0"/>
                  </a:lnTo>
                  <a:lnTo>
                    <a:pt x="30" y="0"/>
                  </a:lnTo>
                  <a:lnTo>
                    <a:pt x="30" y="0"/>
                  </a:lnTo>
                  <a:lnTo>
                    <a:pt x="24" y="0"/>
                  </a:lnTo>
                  <a:lnTo>
                    <a:pt x="12" y="30"/>
                  </a:lnTo>
                  <a:lnTo>
                    <a:pt x="0" y="54"/>
                  </a:lnTo>
                  <a:lnTo>
                    <a:pt x="0" y="78"/>
                  </a:lnTo>
                  <a:lnTo>
                    <a:pt x="12" y="96"/>
                  </a:lnTo>
                  <a:lnTo>
                    <a:pt x="12" y="96"/>
                  </a:lnTo>
                  <a:close/>
                  <a:moveTo>
                    <a:pt x="12" y="72"/>
                  </a:moveTo>
                  <a:lnTo>
                    <a:pt x="18" y="54"/>
                  </a:lnTo>
                  <a:lnTo>
                    <a:pt x="24" y="36"/>
                  </a:lnTo>
                  <a:lnTo>
                    <a:pt x="30" y="18"/>
                  </a:lnTo>
                  <a:lnTo>
                    <a:pt x="30" y="12"/>
                  </a:lnTo>
                  <a:lnTo>
                    <a:pt x="48" y="24"/>
                  </a:lnTo>
                  <a:lnTo>
                    <a:pt x="66" y="36"/>
                  </a:lnTo>
                  <a:lnTo>
                    <a:pt x="78" y="54"/>
                  </a:lnTo>
                  <a:lnTo>
                    <a:pt x="78" y="72"/>
                  </a:lnTo>
                  <a:lnTo>
                    <a:pt x="72" y="84"/>
                  </a:lnTo>
                  <a:lnTo>
                    <a:pt x="48" y="96"/>
                  </a:lnTo>
                  <a:lnTo>
                    <a:pt x="36" y="96"/>
                  </a:lnTo>
                  <a:lnTo>
                    <a:pt x="24" y="90"/>
                  </a:lnTo>
                  <a:lnTo>
                    <a:pt x="18" y="84"/>
                  </a:lnTo>
                  <a:lnTo>
                    <a:pt x="12" y="72"/>
                  </a:lnTo>
                  <a:lnTo>
                    <a:pt x="12" y="7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28" name="Freeform 26"/>
            <p:cNvSpPr>
              <a:spLocks noEditPoints="1"/>
            </p:cNvSpPr>
            <p:nvPr/>
          </p:nvSpPr>
          <p:spPr bwMode="ltGray">
            <a:xfrm>
              <a:off x="2400" y="3872"/>
              <a:ext cx="72" cy="90"/>
            </a:xfrm>
            <a:custGeom>
              <a:avLst/>
              <a:gdLst/>
              <a:ahLst/>
              <a:cxnLst>
                <a:cxn ang="0">
                  <a:pos x="71" y="90"/>
                </a:cxn>
                <a:cxn ang="0">
                  <a:pos x="71" y="60"/>
                </a:cxn>
                <a:cxn ang="0">
                  <a:pos x="71" y="36"/>
                </a:cxn>
                <a:cxn ang="0">
                  <a:pos x="60" y="12"/>
                </a:cxn>
                <a:cxn ang="0">
                  <a:pos x="36" y="0"/>
                </a:cxn>
                <a:cxn ang="0">
                  <a:pos x="12" y="12"/>
                </a:cxn>
                <a:cxn ang="0">
                  <a:pos x="0" y="36"/>
                </a:cxn>
                <a:cxn ang="0">
                  <a:pos x="6" y="60"/>
                </a:cxn>
                <a:cxn ang="0">
                  <a:pos x="30" y="78"/>
                </a:cxn>
                <a:cxn ang="0">
                  <a:pos x="54" y="90"/>
                </a:cxn>
                <a:cxn ang="0">
                  <a:pos x="71" y="90"/>
                </a:cxn>
                <a:cxn ang="0">
                  <a:pos x="71" y="90"/>
                </a:cxn>
                <a:cxn ang="0">
                  <a:pos x="24" y="18"/>
                </a:cxn>
                <a:cxn ang="0">
                  <a:pos x="42" y="18"/>
                </a:cxn>
                <a:cxn ang="0">
                  <a:pos x="54" y="18"/>
                </a:cxn>
                <a:cxn ang="0">
                  <a:pos x="60" y="42"/>
                </a:cxn>
                <a:cxn ang="0">
                  <a:pos x="60" y="66"/>
                </a:cxn>
                <a:cxn ang="0">
                  <a:pos x="60" y="72"/>
                </a:cxn>
                <a:cxn ang="0">
                  <a:pos x="60" y="78"/>
                </a:cxn>
                <a:cxn ang="0">
                  <a:pos x="42" y="72"/>
                </a:cxn>
                <a:cxn ang="0">
                  <a:pos x="24" y="66"/>
                </a:cxn>
                <a:cxn ang="0">
                  <a:pos x="12" y="48"/>
                </a:cxn>
                <a:cxn ang="0">
                  <a:pos x="12" y="30"/>
                </a:cxn>
                <a:cxn ang="0">
                  <a:pos x="24" y="18"/>
                </a:cxn>
                <a:cxn ang="0">
                  <a:pos x="24" y="18"/>
                </a:cxn>
              </a:cxnLst>
              <a:rect l="0" t="0" r="r" b="b"/>
              <a:pathLst>
                <a:path w="71" h="90">
                  <a:moveTo>
                    <a:pt x="71" y="90"/>
                  </a:moveTo>
                  <a:lnTo>
                    <a:pt x="71" y="60"/>
                  </a:lnTo>
                  <a:lnTo>
                    <a:pt x="71" y="36"/>
                  </a:lnTo>
                  <a:lnTo>
                    <a:pt x="60" y="12"/>
                  </a:lnTo>
                  <a:lnTo>
                    <a:pt x="36" y="0"/>
                  </a:lnTo>
                  <a:lnTo>
                    <a:pt x="12" y="12"/>
                  </a:lnTo>
                  <a:lnTo>
                    <a:pt x="0" y="36"/>
                  </a:lnTo>
                  <a:lnTo>
                    <a:pt x="6" y="60"/>
                  </a:lnTo>
                  <a:lnTo>
                    <a:pt x="30" y="78"/>
                  </a:lnTo>
                  <a:lnTo>
                    <a:pt x="54" y="90"/>
                  </a:lnTo>
                  <a:lnTo>
                    <a:pt x="71" y="90"/>
                  </a:lnTo>
                  <a:lnTo>
                    <a:pt x="71" y="90"/>
                  </a:lnTo>
                  <a:close/>
                  <a:moveTo>
                    <a:pt x="24" y="18"/>
                  </a:moveTo>
                  <a:lnTo>
                    <a:pt x="42" y="18"/>
                  </a:lnTo>
                  <a:lnTo>
                    <a:pt x="54" y="18"/>
                  </a:lnTo>
                  <a:lnTo>
                    <a:pt x="60" y="42"/>
                  </a:lnTo>
                  <a:lnTo>
                    <a:pt x="60" y="66"/>
                  </a:lnTo>
                  <a:lnTo>
                    <a:pt x="60" y="72"/>
                  </a:lnTo>
                  <a:lnTo>
                    <a:pt x="60" y="78"/>
                  </a:lnTo>
                  <a:lnTo>
                    <a:pt x="42" y="72"/>
                  </a:lnTo>
                  <a:lnTo>
                    <a:pt x="24" y="66"/>
                  </a:lnTo>
                  <a:lnTo>
                    <a:pt x="12" y="48"/>
                  </a:lnTo>
                  <a:lnTo>
                    <a:pt x="12" y="30"/>
                  </a:lnTo>
                  <a:lnTo>
                    <a:pt x="24" y="18"/>
                  </a:lnTo>
                  <a:lnTo>
                    <a:pt x="24"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29" name="Oval 27"/>
            <p:cNvSpPr>
              <a:spLocks noChangeArrowheads="1"/>
            </p:cNvSpPr>
            <p:nvPr/>
          </p:nvSpPr>
          <p:spPr bwMode="ltGray">
            <a:xfrm>
              <a:off x="2444" y="3838"/>
              <a:ext cx="1380" cy="389"/>
            </a:xfrm>
            <a:prstGeom prst="ellipse">
              <a:avLst/>
            </a:prstGeom>
            <a:gradFill rotWithShape="0">
              <a:gsLst>
                <a:gs pos="0">
                  <a:schemeClr val="bg2">
                    <a:gamma/>
                    <a:tint val="81961"/>
                    <a:invGamma/>
                  </a:schemeClr>
                </a:gs>
                <a:gs pos="100000">
                  <a:schemeClr val="bg2"/>
                </a:gs>
              </a:gsLst>
              <a:lin ang="2700000" scaled="1"/>
            </a:gradFill>
            <a:ln w="9525">
              <a:noFill/>
              <a:round/>
              <a:headEnd/>
              <a:tailEnd/>
            </a:ln>
            <a:effectLst/>
          </p:spPr>
          <p:txBody>
            <a:bodyPr/>
            <a:lstStyle/>
            <a:p>
              <a:pPr>
                <a:defRPr/>
              </a:pPr>
              <a:endParaRPr lang="en-US">
                <a:latin typeface="Times New Roman" pitchFamily="-112" charset="0"/>
                <a:ea typeface="+mn-ea"/>
                <a:cs typeface="+mn-cs"/>
              </a:endParaRPr>
            </a:p>
          </p:txBody>
        </p:sp>
        <p:sp>
          <p:nvSpPr>
            <p:cNvPr id="30" name="Oval 28"/>
            <p:cNvSpPr>
              <a:spLocks noChangeArrowheads="1"/>
            </p:cNvSpPr>
            <p:nvPr/>
          </p:nvSpPr>
          <p:spPr bwMode="ltGray">
            <a:xfrm>
              <a:off x="2394" y="3834"/>
              <a:ext cx="1502" cy="288"/>
            </a:xfrm>
            <a:prstGeom prst="ellipse">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pPr>
                <a:defRPr/>
              </a:pPr>
              <a:endParaRPr lang="en-US">
                <a:latin typeface="Times New Roman" pitchFamily="-112" charset="0"/>
                <a:ea typeface="+mn-ea"/>
                <a:cs typeface="+mn-cs"/>
              </a:endParaRPr>
            </a:p>
          </p:txBody>
        </p:sp>
        <p:sp>
          <p:nvSpPr>
            <p:cNvPr id="31" name="Oval 29"/>
            <p:cNvSpPr>
              <a:spLocks noChangeArrowheads="1"/>
            </p:cNvSpPr>
            <p:nvPr/>
          </p:nvSpPr>
          <p:spPr bwMode="ltGray">
            <a:xfrm>
              <a:off x="2441" y="3860"/>
              <a:ext cx="1425" cy="220"/>
            </a:xfrm>
            <a:prstGeom prst="ellipse">
              <a:avLst/>
            </a:prstGeom>
            <a:gradFill rotWithShape="0">
              <a:gsLst>
                <a:gs pos="0">
                  <a:schemeClr val="bg2"/>
                </a:gs>
                <a:gs pos="100000">
                  <a:schemeClr val="bg2">
                    <a:gamma/>
                    <a:tint val="81961"/>
                    <a:invGamma/>
                  </a:schemeClr>
                </a:gs>
              </a:gsLst>
              <a:lin ang="0" scaled="1"/>
            </a:gradFill>
            <a:ln w="9525">
              <a:noFill/>
              <a:round/>
              <a:headEnd/>
              <a:tailEnd/>
            </a:ln>
            <a:effectLst/>
          </p:spPr>
          <p:txBody>
            <a:bodyPr/>
            <a:lstStyle/>
            <a:p>
              <a:pPr>
                <a:defRPr/>
              </a:pPr>
              <a:endParaRPr lang="en-US">
                <a:latin typeface="Times New Roman" pitchFamily="-112" charset="0"/>
                <a:ea typeface="+mn-ea"/>
                <a:cs typeface="+mn-cs"/>
              </a:endParaRPr>
            </a:p>
          </p:txBody>
        </p:sp>
        <p:sp>
          <p:nvSpPr>
            <p:cNvPr id="32" name="Freeform 30"/>
            <p:cNvSpPr>
              <a:spLocks noEditPoints="1"/>
            </p:cNvSpPr>
            <p:nvPr/>
          </p:nvSpPr>
          <p:spPr bwMode="ltGray">
            <a:xfrm>
              <a:off x="3743" y="3788"/>
              <a:ext cx="90" cy="96"/>
            </a:xfrm>
            <a:custGeom>
              <a:avLst/>
              <a:gdLst/>
              <a:ahLst/>
              <a:cxnLst>
                <a:cxn ang="0">
                  <a:pos x="66" y="96"/>
                </a:cxn>
                <a:cxn ang="0">
                  <a:pos x="78" y="66"/>
                </a:cxn>
                <a:cxn ang="0">
                  <a:pos x="90" y="42"/>
                </a:cxn>
                <a:cxn ang="0">
                  <a:pos x="78" y="18"/>
                </a:cxn>
                <a:cxn ang="0">
                  <a:pos x="60" y="0"/>
                </a:cxn>
                <a:cxn ang="0">
                  <a:pos x="30" y="6"/>
                </a:cxn>
                <a:cxn ang="0">
                  <a:pos x="18" y="18"/>
                </a:cxn>
                <a:cxn ang="0">
                  <a:pos x="6" y="30"/>
                </a:cxn>
                <a:cxn ang="0">
                  <a:pos x="0" y="42"/>
                </a:cxn>
                <a:cxn ang="0">
                  <a:pos x="6" y="60"/>
                </a:cxn>
                <a:cxn ang="0">
                  <a:pos x="24" y="78"/>
                </a:cxn>
                <a:cxn ang="0">
                  <a:pos x="48" y="90"/>
                </a:cxn>
                <a:cxn ang="0">
                  <a:pos x="66" y="96"/>
                </a:cxn>
                <a:cxn ang="0">
                  <a:pos x="66" y="96"/>
                </a:cxn>
                <a:cxn ang="0">
                  <a:pos x="42" y="18"/>
                </a:cxn>
                <a:cxn ang="0">
                  <a:pos x="60" y="18"/>
                </a:cxn>
                <a:cxn ang="0">
                  <a:pos x="72" y="24"/>
                </a:cxn>
                <a:cxn ang="0">
                  <a:pos x="72" y="36"/>
                </a:cxn>
                <a:cxn ang="0">
                  <a:pos x="72" y="48"/>
                </a:cxn>
                <a:cxn ang="0">
                  <a:pos x="66" y="72"/>
                </a:cxn>
                <a:cxn ang="0">
                  <a:pos x="60" y="78"/>
                </a:cxn>
                <a:cxn ang="0">
                  <a:pos x="60" y="84"/>
                </a:cxn>
                <a:cxn ang="0">
                  <a:pos x="42" y="72"/>
                </a:cxn>
                <a:cxn ang="0">
                  <a:pos x="30" y="66"/>
                </a:cxn>
                <a:cxn ang="0">
                  <a:pos x="18" y="42"/>
                </a:cxn>
                <a:cxn ang="0">
                  <a:pos x="24" y="30"/>
                </a:cxn>
                <a:cxn ang="0">
                  <a:pos x="42" y="18"/>
                </a:cxn>
                <a:cxn ang="0">
                  <a:pos x="42" y="18"/>
                </a:cxn>
              </a:cxnLst>
              <a:rect l="0" t="0" r="r" b="b"/>
              <a:pathLst>
                <a:path w="90" h="96">
                  <a:moveTo>
                    <a:pt x="66" y="96"/>
                  </a:moveTo>
                  <a:lnTo>
                    <a:pt x="78" y="66"/>
                  </a:lnTo>
                  <a:lnTo>
                    <a:pt x="90" y="42"/>
                  </a:lnTo>
                  <a:lnTo>
                    <a:pt x="78" y="18"/>
                  </a:lnTo>
                  <a:lnTo>
                    <a:pt x="60" y="0"/>
                  </a:lnTo>
                  <a:lnTo>
                    <a:pt x="30" y="6"/>
                  </a:lnTo>
                  <a:lnTo>
                    <a:pt x="18" y="18"/>
                  </a:lnTo>
                  <a:lnTo>
                    <a:pt x="6" y="30"/>
                  </a:lnTo>
                  <a:lnTo>
                    <a:pt x="0" y="42"/>
                  </a:lnTo>
                  <a:lnTo>
                    <a:pt x="6" y="60"/>
                  </a:lnTo>
                  <a:lnTo>
                    <a:pt x="24" y="78"/>
                  </a:lnTo>
                  <a:lnTo>
                    <a:pt x="48" y="90"/>
                  </a:lnTo>
                  <a:lnTo>
                    <a:pt x="66" y="96"/>
                  </a:lnTo>
                  <a:lnTo>
                    <a:pt x="66" y="96"/>
                  </a:lnTo>
                  <a:close/>
                  <a:moveTo>
                    <a:pt x="42" y="18"/>
                  </a:moveTo>
                  <a:lnTo>
                    <a:pt x="60" y="18"/>
                  </a:lnTo>
                  <a:lnTo>
                    <a:pt x="72" y="24"/>
                  </a:lnTo>
                  <a:lnTo>
                    <a:pt x="72" y="36"/>
                  </a:lnTo>
                  <a:lnTo>
                    <a:pt x="72" y="48"/>
                  </a:lnTo>
                  <a:lnTo>
                    <a:pt x="66" y="72"/>
                  </a:lnTo>
                  <a:lnTo>
                    <a:pt x="60" y="78"/>
                  </a:lnTo>
                  <a:lnTo>
                    <a:pt x="60" y="84"/>
                  </a:lnTo>
                  <a:lnTo>
                    <a:pt x="42" y="72"/>
                  </a:lnTo>
                  <a:lnTo>
                    <a:pt x="30" y="66"/>
                  </a:lnTo>
                  <a:lnTo>
                    <a:pt x="18" y="42"/>
                  </a:lnTo>
                  <a:lnTo>
                    <a:pt x="24" y="30"/>
                  </a:lnTo>
                  <a:lnTo>
                    <a:pt x="42" y="18"/>
                  </a:lnTo>
                  <a:lnTo>
                    <a:pt x="42"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33" name="Freeform 31"/>
            <p:cNvSpPr>
              <a:spLocks noEditPoints="1"/>
            </p:cNvSpPr>
            <p:nvPr/>
          </p:nvSpPr>
          <p:spPr bwMode="ltGray">
            <a:xfrm>
              <a:off x="5422" y="3603"/>
              <a:ext cx="72" cy="108"/>
            </a:xfrm>
            <a:custGeom>
              <a:avLst/>
              <a:gdLst/>
              <a:ahLst/>
              <a:cxnLst>
                <a:cxn ang="0">
                  <a:pos x="0" y="90"/>
                </a:cxn>
                <a:cxn ang="0">
                  <a:pos x="12" y="102"/>
                </a:cxn>
                <a:cxn ang="0">
                  <a:pos x="24" y="108"/>
                </a:cxn>
                <a:cxn ang="0">
                  <a:pos x="48" y="108"/>
                </a:cxn>
                <a:cxn ang="0">
                  <a:pos x="66" y="96"/>
                </a:cxn>
                <a:cxn ang="0">
                  <a:pos x="72" y="66"/>
                </a:cxn>
                <a:cxn ang="0">
                  <a:pos x="66" y="42"/>
                </a:cxn>
                <a:cxn ang="0">
                  <a:pos x="60" y="18"/>
                </a:cxn>
                <a:cxn ang="0">
                  <a:pos x="48" y="6"/>
                </a:cxn>
                <a:cxn ang="0">
                  <a:pos x="42" y="0"/>
                </a:cxn>
                <a:cxn ang="0">
                  <a:pos x="42" y="0"/>
                </a:cxn>
                <a:cxn ang="0">
                  <a:pos x="36" y="0"/>
                </a:cxn>
                <a:cxn ang="0">
                  <a:pos x="18" y="24"/>
                </a:cxn>
                <a:cxn ang="0">
                  <a:pos x="6" y="48"/>
                </a:cxn>
                <a:cxn ang="0">
                  <a:pos x="0" y="66"/>
                </a:cxn>
                <a:cxn ang="0">
                  <a:pos x="0" y="90"/>
                </a:cxn>
                <a:cxn ang="0">
                  <a:pos x="0" y="90"/>
                </a:cxn>
                <a:cxn ang="0">
                  <a:pos x="12" y="66"/>
                </a:cxn>
                <a:cxn ang="0">
                  <a:pos x="18" y="48"/>
                </a:cxn>
                <a:cxn ang="0">
                  <a:pos x="24" y="36"/>
                </a:cxn>
                <a:cxn ang="0">
                  <a:pos x="30" y="24"/>
                </a:cxn>
                <a:cxn ang="0">
                  <a:pos x="36" y="18"/>
                </a:cxn>
                <a:cxn ang="0">
                  <a:pos x="54" y="30"/>
                </a:cxn>
                <a:cxn ang="0">
                  <a:pos x="60" y="48"/>
                </a:cxn>
                <a:cxn ang="0">
                  <a:pos x="66" y="72"/>
                </a:cxn>
                <a:cxn ang="0">
                  <a:pos x="66" y="84"/>
                </a:cxn>
                <a:cxn ang="0">
                  <a:pos x="54" y="96"/>
                </a:cxn>
                <a:cxn ang="0">
                  <a:pos x="30" y="102"/>
                </a:cxn>
                <a:cxn ang="0">
                  <a:pos x="24" y="96"/>
                </a:cxn>
                <a:cxn ang="0">
                  <a:pos x="12" y="90"/>
                </a:cxn>
                <a:cxn ang="0">
                  <a:pos x="12" y="78"/>
                </a:cxn>
                <a:cxn ang="0">
                  <a:pos x="12" y="66"/>
                </a:cxn>
                <a:cxn ang="0">
                  <a:pos x="12" y="66"/>
                </a:cxn>
              </a:cxnLst>
              <a:rect l="0" t="0" r="r" b="b"/>
              <a:pathLst>
                <a:path w="72" h="108">
                  <a:moveTo>
                    <a:pt x="0" y="90"/>
                  </a:moveTo>
                  <a:lnTo>
                    <a:pt x="12" y="102"/>
                  </a:lnTo>
                  <a:lnTo>
                    <a:pt x="24" y="108"/>
                  </a:lnTo>
                  <a:lnTo>
                    <a:pt x="48" y="108"/>
                  </a:lnTo>
                  <a:lnTo>
                    <a:pt x="66" y="96"/>
                  </a:lnTo>
                  <a:lnTo>
                    <a:pt x="72" y="66"/>
                  </a:lnTo>
                  <a:lnTo>
                    <a:pt x="66" y="42"/>
                  </a:lnTo>
                  <a:lnTo>
                    <a:pt x="60" y="18"/>
                  </a:lnTo>
                  <a:lnTo>
                    <a:pt x="48" y="6"/>
                  </a:lnTo>
                  <a:lnTo>
                    <a:pt x="42" y="0"/>
                  </a:lnTo>
                  <a:lnTo>
                    <a:pt x="42" y="0"/>
                  </a:lnTo>
                  <a:lnTo>
                    <a:pt x="36" y="0"/>
                  </a:lnTo>
                  <a:lnTo>
                    <a:pt x="18" y="24"/>
                  </a:lnTo>
                  <a:lnTo>
                    <a:pt x="6" y="48"/>
                  </a:lnTo>
                  <a:lnTo>
                    <a:pt x="0" y="66"/>
                  </a:lnTo>
                  <a:lnTo>
                    <a:pt x="0" y="90"/>
                  </a:lnTo>
                  <a:lnTo>
                    <a:pt x="0" y="90"/>
                  </a:lnTo>
                  <a:close/>
                  <a:moveTo>
                    <a:pt x="12" y="66"/>
                  </a:moveTo>
                  <a:lnTo>
                    <a:pt x="18" y="48"/>
                  </a:lnTo>
                  <a:lnTo>
                    <a:pt x="24" y="36"/>
                  </a:lnTo>
                  <a:lnTo>
                    <a:pt x="30" y="24"/>
                  </a:lnTo>
                  <a:lnTo>
                    <a:pt x="36" y="18"/>
                  </a:lnTo>
                  <a:lnTo>
                    <a:pt x="54" y="30"/>
                  </a:lnTo>
                  <a:lnTo>
                    <a:pt x="60" y="48"/>
                  </a:lnTo>
                  <a:lnTo>
                    <a:pt x="66" y="72"/>
                  </a:lnTo>
                  <a:lnTo>
                    <a:pt x="66" y="84"/>
                  </a:lnTo>
                  <a:lnTo>
                    <a:pt x="54" y="96"/>
                  </a:lnTo>
                  <a:lnTo>
                    <a:pt x="30" y="102"/>
                  </a:lnTo>
                  <a:lnTo>
                    <a:pt x="24" y="96"/>
                  </a:lnTo>
                  <a:lnTo>
                    <a:pt x="12"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34" name="Rectangle 32"/>
            <p:cNvSpPr>
              <a:spLocks noChangeArrowheads="1"/>
            </p:cNvSpPr>
            <p:nvPr/>
          </p:nvSpPr>
          <p:spPr bwMode="ltGray">
            <a:xfrm>
              <a:off x="4238" y="1773"/>
              <a:ext cx="173" cy="2539"/>
            </a:xfrm>
            <a:prstGeom prst="rect">
              <a:avLst/>
            </a:prstGeom>
            <a:gradFill rotWithShape="0">
              <a:gsLst>
                <a:gs pos="0">
                  <a:schemeClr val="bg2">
                    <a:gamma/>
                    <a:tint val="81961"/>
                    <a:invGamma/>
                  </a:schemeClr>
                </a:gs>
                <a:gs pos="100000">
                  <a:schemeClr val="bg2"/>
                </a:gs>
              </a:gsLst>
              <a:lin ang="0" scaled="1"/>
            </a:gradFill>
            <a:ln w="9525">
              <a:noFill/>
              <a:miter lim="800000"/>
              <a:headEnd/>
              <a:tailEnd/>
            </a:ln>
            <a:effectLst/>
          </p:spPr>
          <p:txBody>
            <a:bodyPr/>
            <a:lstStyle/>
            <a:p>
              <a:pPr>
                <a:defRPr/>
              </a:pPr>
              <a:endParaRPr lang="en-US">
                <a:latin typeface="Times New Roman" pitchFamily="-112" charset="0"/>
                <a:ea typeface="+mn-ea"/>
                <a:cs typeface="+mn-cs"/>
              </a:endParaRPr>
            </a:p>
          </p:txBody>
        </p:sp>
        <p:sp>
          <p:nvSpPr>
            <p:cNvPr id="35" name="Rectangle 33"/>
            <p:cNvSpPr>
              <a:spLocks noChangeArrowheads="1"/>
            </p:cNvSpPr>
            <p:nvPr/>
          </p:nvSpPr>
          <p:spPr bwMode="ltGray">
            <a:xfrm>
              <a:off x="4288" y="1545"/>
              <a:ext cx="76" cy="240"/>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en-US">
                <a:latin typeface="Times New Roman" pitchFamily="-112" charset="0"/>
                <a:ea typeface="+mn-ea"/>
                <a:cs typeface="+mn-cs"/>
              </a:endParaRPr>
            </a:p>
          </p:txBody>
        </p:sp>
        <p:sp>
          <p:nvSpPr>
            <p:cNvPr id="36" name="AutoShape 34"/>
            <p:cNvSpPr>
              <a:spLocks noChangeArrowheads="1"/>
            </p:cNvSpPr>
            <p:nvPr/>
          </p:nvSpPr>
          <p:spPr bwMode="ltGray">
            <a:xfrm>
              <a:off x="4220" y="1743"/>
              <a:ext cx="205" cy="52"/>
            </a:xfrm>
            <a:prstGeom prst="roundRect">
              <a:avLst>
                <a:gd name="adj" fmla="val 16667"/>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pPr>
                <a:defRPr/>
              </a:pPr>
              <a:endParaRPr lang="en-US">
                <a:latin typeface="Times New Roman" pitchFamily="-112" charset="0"/>
                <a:ea typeface="+mn-ea"/>
                <a:cs typeface="+mn-cs"/>
              </a:endParaRPr>
            </a:p>
          </p:txBody>
        </p:sp>
        <p:sp>
          <p:nvSpPr>
            <p:cNvPr id="37" name="Freeform 35"/>
            <p:cNvSpPr>
              <a:spLocks/>
            </p:cNvSpPr>
            <p:nvPr/>
          </p:nvSpPr>
          <p:spPr bwMode="ltGray">
            <a:xfrm>
              <a:off x="4306" y="1529"/>
              <a:ext cx="252" cy="1576"/>
            </a:xfrm>
            <a:custGeom>
              <a:avLst/>
              <a:gdLst/>
              <a:ahLst/>
              <a:cxnLst>
                <a:cxn ang="0">
                  <a:pos x="252" y="1576"/>
                </a:cxn>
                <a:cxn ang="0">
                  <a:pos x="12" y="84"/>
                </a:cxn>
                <a:cxn ang="0">
                  <a:pos x="12" y="60"/>
                </a:cxn>
                <a:cxn ang="0">
                  <a:pos x="0" y="12"/>
                </a:cxn>
                <a:cxn ang="0">
                  <a:pos x="72" y="0"/>
                </a:cxn>
                <a:cxn ang="0">
                  <a:pos x="72" y="0"/>
                </a:cxn>
                <a:cxn ang="0">
                  <a:pos x="78" y="48"/>
                </a:cxn>
                <a:cxn ang="0">
                  <a:pos x="88" y="66"/>
                </a:cxn>
              </a:cxnLst>
              <a:rect l="0" t="0" r="r" b="b"/>
              <a:pathLst>
                <a:path w="252" h="1576">
                  <a:moveTo>
                    <a:pt x="252" y="1576"/>
                  </a:moveTo>
                  <a:lnTo>
                    <a:pt x="12" y="84"/>
                  </a:lnTo>
                  <a:lnTo>
                    <a:pt x="12" y="60"/>
                  </a:lnTo>
                  <a:lnTo>
                    <a:pt x="0" y="12"/>
                  </a:lnTo>
                  <a:lnTo>
                    <a:pt x="72" y="0"/>
                  </a:lnTo>
                  <a:lnTo>
                    <a:pt x="72" y="0"/>
                  </a:lnTo>
                  <a:lnTo>
                    <a:pt x="78" y="48"/>
                  </a:lnTo>
                  <a:lnTo>
                    <a:pt x="88" y="66"/>
                  </a:lnTo>
                </a:path>
              </a:pathLst>
            </a:custGeom>
            <a:gradFill rotWithShape="0">
              <a:gsLst>
                <a:gs pos="0">
                  <a:schemeClr val="bg2">
                    <a:gamma/>
                    <a:tint val="81961"/>
                    <a:invGamma/>
                  </a:schemeClr>
                </a:gs>
                <a:gs pos="100000">
                  <a:schemeClr val="bg2"/>
                </a:gs>
              </a:gsLst>
              <a:lin ang="27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38" name="Freeform 36"/>
            <p:cNvSpPr>
              <a:spLocks/>
            </p:cNvSpPr>
            <p:nvPr/>
          </p:nvSpPr>
          <p:spPr bwMode="ltGray">
            <a:xfrm>
              <a:off x="4169" y="1421"/>
              <a:ext cx="317" cy="138"/>
            </a:xfrm>
            <a:custGeom>
              <a:avLst/>
              <a:gdLst/>
              <a:ahLst/>
              <a:cxnLst>
                <a:cxn ang="0">
                  <a:pos x="161" y="0"/>
                </a:cxn>
                <a:cxn ang="0">
                  <a:pos x="227" y="6"/>
                </a:cxn>
                <a:cxn ang="0">
                  <a:pos x="275" y="36"/>
                </a:cxn>
                <a:cxn ang="0">
                  <a:pos x="304" y="78"/>
                </a:cxn>
                <a:cxn ang="0">
                  <a:pos x="316" y="138"/>
                </a:cxn>
                <a:cxn ang="0">
                  <a:pos x="0" y="138"/>
                </a:cxn>
                <a:cxn ang="0">
                  <a:pos x="11" y="78"/>
                </a:cxn>
                <a:cxn ang="0">
                  <a:pos x="47" y="36"/>
                </a:cxn>
                <a:cxn ang="0">
                  <a:pos x="95" y="6"/>
                </a:cxn>
                <a:cxn ang="0">
                  <a:pos x="161" y="0"/>
                </a:cxn>
                <a:cxn ang="0">
                  <a:pos x="161" y="0"/>
                </a:cxn>
              </a:cxnLst>
              <a:rect l="0" t="0" r="r" b="b"/>
              <a:pathLst>
                <a:path w="316" h="138">
                  <a:moveTo>
                    <a:pt x="161" y="0"/>
                  </a:moveTo>
                  <a:lnTo>
                    <a:pt x="227" y="6"/>
                  </a:lnTo>
                  <a:lnTo>
                    <a:pt x="275" y="36"/>
                  </a:lnTo>
                  <a:lnTo>
                    <a:pt x="304" y="78"/>
                  </a:lnTo>
                  <a:lnTo>
                    <a:pt x="316" y="138"/>
                  </a:lnTo>
                  <a:lnTo>
                    <a:pt x="0" y="138"/>
                  </a:lnTo>
                  <a:lnTo>
                    <a:pt x="11" y="78"/>
                  </a:lnTo>
                  <a:lnTo>
                    <a:pt x="47" y="36"/>
                  </a:lnTo>
                  <a:lnTo>
                    <a:pt x="95" y="6"/>
                  </a:lnTo>
                  <a:lnTo>
                    <a:pt x="161" y="0"/>
                  </a:lnTo>
                  <a:lnTo>
                    <a:pt x="161"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pPr>
                <a:defRPr/>
              </a:pPr>
              <a:endParaRPr lang="en-US">
                <a:latin typeface="Times New Roman" pitchFamily="-112" charset="0"/>
                <a:ea typeface="+mn-ea"/>
                <a:cs typeface="+mn-cs"/>
              </a:endParaRPr>
            </a:p>
          </p:txBody>
        </p:sp>
      </p:grpSp>
      <p:sp>
        <p:nvSpPr>
          <p:cNvPr id="408615" name="Rectangle 39"/>
          <p:cNvSpPr>
            <a:spLocks noGrp="1" noChangeArrowheads="1"/>
          </p:cNvSpPr>
          <p:nvPr>
            <p:ph type="subTitle" idx="1"/>
          </p:nvPr>
        </p:nvSpPr>
        <p:spPr>
          <a:xfrm>
            <a:off x="1371600" y="3886201"/>
            <a:ext cx="6400800" cy="1752600"/>
          </a:xfrm>
        </p:spPr>
        <p:txBody>
          <a:bodyPr/>
          <a:lstStyle>
            <a:lvl1pPr marL="0" indent="0" algn="ctr">
              <a:buFont typeface="Wingdings" pitchFamily="-110" charset="2"/>
              <a:buNone/>
              <a:defRPr/>
            </a:lvl1pPr>
          </a:lstStyle>
          <a:p>
            <a:r>
              <a:rPr lang="en-US"/>
              <a:t>Click to edit Master subtitle style</a:t>
            </a:r>
          </a:p>
        </p:txBody>
      </p:sp>
      <p:sp>
        <p:nvSpPr>
          <p:cNvPr id="408616" name="Rectangle 40"/>
          <p:cNvSpPr>
            <a:spLocks noGrp="1" noChangeArrowheads="1"/>
          </p:cNvSpPr>
          <p:nvPr>
            <p:ph type="ctrTitle"/>
          </p:nvPr>
        </p:nvSpPr>
        <p:spPr>
          <a:xfrm>
            <a:off x="685800" y="1768491"/>
            <a:ext cx="7772400" cy="1736725"/>
          </a:xfrm>
        </p:spPr>
        <p:txBody>
          <a:bodyPr anchor="b" anchorCtr="1"/>
          <a:lstStyle>
            <a:lvl1pPr>
              <a:defRPr sz="5400" b="1" i="0">
                <a:latin typeface="Arial" panose="020B0604020202020204" pitchFamily="34" charset="0"/>
              </a:defRPr>
            </a:lvl1pPr>
          </a:lstStyle>
          <a:p>
            <a:r>
              <a:rPr lang="en-US" dirty="0"/>
              <a:t>Click to edit Master title style</a:t>
            </a:r>
          </a:p>
        </p:txBody>
      </p:sp>
      <p:sp>
        <p:nvSpPr>
          <p:cNvPr id="39" name="Rectangle 37"/>
          <p:cNvSpPr>
            <a:spLocks noGrp="1" noChangeArrowheads="1"/>
          </p:cNvSpPr>
          <p:nvPr>
            <p:ph type="dt" sz="half" idx="10"/>
          </p:nvPr>
        </p:nvSpPr>
        <p:spPr/>
        <p:txBody>
          <a:bodyPr/>
          <a:lstStyle>
            <a:lvl1pPr>
              <a:defRPr/>
            </a:lvl1pPr>
          </a:lstStyle>
          <a:p>
            <a:pPr>
              <a:defRPr/>
            </a:pPr>
            <a:endParaRPr lang="en-US"/>
          </a:p>
        </p:txBody>
      </p:sp>
      <p:sp>
        <p:nvSpPr>
          <p:cNvPr id="40" name="Rectangle 38"/>
          <p:cNvSpPr>
            <a:spLocks noGrp="1" noChangeArrowheads="1"/>
          </p:cNvSpPr>
          <p:nvPr>
            <p:ph type="ftr" sz="quarter" idx="11"/>
          </p:nvPr>
        </p:nvSpPr>
        <p:spPr/>
        <p:txBody>
          <a:bodyPr/>
          <a:lstStyle>
            <a:lvl1pPr>
              <a:defRPr/>
            </a:lvl1pPr>
          </a:lstStyle>
          <a:p>
            <a:pPr>
              <a:defRPr/>
            </a:pPr>
            <a:endParaRPr lang="en-US"/>
          </a:p>
        </p:txBody>
      </p:sp>
      <p:sp>
        <p:nvSpPr>
          <p:cNvPr id="41" name="Rectangle 41"/>
          <p:cNvSpPr>
            <a:spLocks noGrp="1" noChangeArrowheads="1"/>
          </p:cNvSpPr>
          <p:nvPr>
            <p:ph type="sldNum" sz="quarter" idx="12"/>
          </p:nvPr>
        </p:nvSpPr>
        <p:spPr/>
        <p:txBody>
          <a:bodyPr/>
          <a:lstStyle>
            <a:lvl1pPr>
              <a:defRPr/>
            </a:lvl1pPr>
          </a:lstStyle>
          <a:p>
            <a:pPr>
              <a:defRPr/>
            </a:pPr>
            <a:fld id="{08A129A9-051D-D543-8E44-91D3777567F9}" type="slidenum">
              <a:rPr lang="en-US"/>
              <a:pPr>
                <a:defRPr/>
              </a:pPr>
              <a:t>‹#›</a:t>
            </a:fld>
            <a:endParaRPr lang="en-US"/>
          </a:p>
        </p:txBody>
      </p:sp>
    </p:spTree>
    <p:extLst>
      <p:ext uri="{BB962C8B-B14F-4D97-AF65-F5344CB8AC3E}">
        <p14:creationId xmlns:p14="http://schemas.microsoft.com/office/powerpoint/2010/main" val="246292345"/>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9"/>
          <p:cNvSpPr>
            <a:spLocks noGrp="1" noChangeArrowheads="1"/>
          </p:cNvSpPr>
          <p:nvPr>
            <p:ph type="dt" sz="half" idx="10"/>
          </p:nvPr>
        </p:nvSpPr>
        <p:spPr>
          <a:ln/>
        </p:spPr>
        <p:txBody>
          <a:bodyPr/>
          <a:lstStyle>
            <a:lvl1pPr>
              <a:defRPr/>
            </a:lvl1pPr>
          </a:lstStyle>
          <a:p>
            <a:pPr>
              <a:defRPr/>
            </a:pPr>
            <a:endParaRPr lang="en-US"/>
          </a:p>
        </p:txBody>
      </p:sp>
      <p:sp>
        <p:nvSpPr>
          <p:cNvPr id="5" name="Rectangle 40"/>
          <p:cNvSpPr>
            <a:spLocks noGrp="1" noChangeArrowheads="1"/>
          </p:cNvSpPr>
          <p:nvPr>
            <p:ph type="ftr" sz="quarter" idx="11"/>
          </p:nvPr>
        </p:nvSpPr>
        <p:spPr>
          <a:ln/>
        </p:spPr>
        <p:txBody>
          <a:bodyPr/>
          <a:lstStyle>
            <a:lvl1pPr>
              <a:defRPr/>
            </a:lvl1pPr>
          </a:lstStyle>
          <a:p>
            <a:pPr>
              <a:defRPr/>
            </a:pPr>
            <a:endParaRPr lang="en-US"/>
          </a:p>
        </p:txBody>
      </p:sp>
      <p:sp>
        <p:nvSpPr>
          <p:cNvPr id="6" name="Rectangle 41"/>
          <p:cNvSpPr>
            <a:spLocks noGrp="1" noChangeArrowheads="1"/>
          </p:cNvSpPr>
          <p:nvPr>
            <p:ph type="sldNum" sz="quarter" idx="12"/>
          </p:nvPr>
        </p:nvSpPr>
        <p:spPr>
          <a:ln/>
        </p:spPr>
        <p:txBody>
          <a:bodyPr/>
          <a:lstStyle>
            <a:lvl1pPr>
              <a:defRPr/>
            </a:lvl1pPr>
          </a:lstStyle>
          <a:p>
            <a:pPr>
              <a:defRPr/>
            </a:pPr>
            <a:fld id="{57447AC4-94A8-F24C-AE04-5DE65E352E8D}" type="slidenum">
              <a:rPr lang="en-US"/>
              <a:pPr>
                <a:defRPr/>
              </a:pPr>
              <a:t>‹#›</a:t>
            </a:fld>
            <a:endParaRPr lang="en-US"/>
          </a:p>
        </p:txBody>
      </p:sp>
    </p:spTree>
    <p:extLst>
      <p:ext uri="{BB962C8B-B14F-4D97-AF65-F5344CB8AC3E}">
        <p14:creationId xmlns:p14="http://schemas.microsoft.com/office/powerpoint/2010/main" val="3368235132"/>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7"/>
            <a:ext cx="7772400" cy="1362075"/>
          </a:xfrm>
        </p:spPr>
        <p:txBody>
          <a:bodyPr anchor="t"/>
          <a:lstStyle>
            <a:lvl1pPr algn="l">
              <a:defRPr sz="4000" b="1" i="0" cap="all">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686" indent="0">
              <a:buNone/>
              <a:defRPr sz="1800"/>
            </a:lvl2pPr>
            <a:lvl3pPr marL="913370" indent="0">
              <a:buNone/>
              <a:defRPr sz="1600"/>
            </a:lvl3pPr>
            <a:lvl4pPr marL="1370051" indent="0">
              <a:buNone/>
              <a:defRPr sz="1400"/>
            </a:lvl4pPr>
            <a:lvl5pPr marL="1826739" indent="0">
              <a:buNone/>
              <a:defRPr sz="1400"/>
            </a:lvl5pPr>
            <a:lvl6pPr marL="2283420" indent="0">
              <a:buNone/>
              <a:defRPr sz="1400"/>
            </a:lvl6pPr>
            <a:lvl7pPr marL="2740100" indent="0">
              <a:buNone/>
              <a:defRPr sz="1400"/>
            </a:lvl7pPr>
            <a:lvl8pPr marL="3196784" indent="0">
              <a:buNone/>
              <a:defRPr sz="1400"/>
            </a:lvl8pPr>
            <a:lvl9pPr marL="3653466" indent="0">
              <a:buNone/>
              <a:defRPr sz="1400"/>
            </a:lvl9pPr>
          </a:lstStyle>
          <a:p>
            <a:pPr lvl="0"/>
            <a:r>
              <a:rPr lang="en-US"/>
              <a:t>Click to edit Master text styles</a:t>
            </a:r>
          </a:p>
        </p:txBody>
      </p:sp>
      <p:sp>
        <p:nvSpPr>
          <p:cNvPr id="4" name="Rectangle 39"/>
          <p:cNvSpPr>
            <a:spLocks noGrp="1" noChangeArrowheads="1"/>
          </p:cNvSpPr>
          <p:nvPr>
            <p:ph type="dt" sz="half" idx="10"/>
          </p:nvPr>
        </p:nvSpPr>
        <p:spPr>
          <a:ln/>
        </p:spPr>
        <p:txBody>
          <a:bodyPr/>
          <a:lstStyle>
            <a:lvl1pPr>
              <a:defRPr/>
            </a:lvl1pPr>
          </a:lstStyle>
          <a:p>
            <a:pPr>
              <a:defRPr/>
            </a:pPr>
            <a:endParaRPr lang="en-US"/>
          </a:p>
        </p:txBody>
      </p:sp>
      <p:sp>
        <p:nvSpPr>
          <p:cNvPr id="5" name="Rectangle 40"/>
          <p:cNvSpPr>
            <a:spLocks noGrp="1" noChangeArrowheads="1"/>
          </p:cNvSpPr>
          <p:nvPr>
            <p:ph type="ftr" sz="quarter" idx="11"/>
          </p:nvPr>
        </p:nvSpPr>
        <p:spPr>
          <a:ln/>
        </p:spPr>
        <p:txBody>
          <a:bodyPr/>
          <a:lstStyle>
            <a:lvl1pPr>
              <a:defRPr/>
            </a:lvl1pPr>
          </a:lstStyle>
          <a:p>
            <a:pPr>
              <a:defRPr/>
            </a:pPr>
            <a:endParaRPr lang="en-US"/>
          </a:p>
        </p:txBody>
      </p:sp>
      <p:sp>
        <p:nvSpPr>
          <p:cNvPr id="6" name="Rectangle 41"/>
          <p:cNvSpPr>
            <a:spLocks noGrp="1" noChangeArrowheads="1"/>
          </p:cNvSpPr>
          <p:nvPr>
            <p:ph type="sldNum" sz="quarter" idx="12"/>
          </p:nvPr>
        </p:nvSpPr>
        <p:spPr>
          <a:ln/>
        </p:spPr>
        <p:txBody>
          <a:bodyPr/>
          <a:lstStyle>
            <a:lvl1pPr>
              <a:defRPr/>
            </a:lvl1pPr>
          </a:lstStyle>
          <a:p>
            <a:pPr>
              <a:defRPr/>
            </a:pPr>
            <a:fld id="{88399A5D-045B-E643-8458-F3DF30316D9C}" type="slidenum">
              <a:rPr lang="en-US"/>
              <a:pPr>
                <a:defRPr/>
              </a:pPr>
              <a:t>‹#›</a:t>
            </a:fld>
            <a:endParaRPr lang="en-US"/>
          </a:p>
        </p:txBody>
      </p:sp>
    </p:spTree>
    <p:extLst>
      <p:ext uri="{BB962C8B-B14F-4D97-AF65-F5344CB8AC3E}">
        <p14:creationId xmlns:p14="http://schemas.microsoft.com/office/powerpoint/2010/main" val="4244136751"/>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457200" y="1600216"/>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16"/>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9"/>
          <p:cNvSpPr>
            <a:spLocks noGrp="1" noChangeArrowheads="1"/>
          </p:cNvSpPr>
          <p:nvPr>
            <p:ph type="dt" sz="half" idx="10"/>
          </p:nvPr>
        </p:nvSpPr>
        <p:spPr>
          <a:ln/>
        </p:spPr>
        <p:txBody>
          <a:bodyPr/>
          <a:lstStyle>
            <a:lvl1pPr>
              <a:defRPr/>
            </a:lvl1pPr>
          </a:lstStyle>
          <a:p>
            <a:pPr>
              <a:defRPr/>
            </a:pPr>
            <a:endParaRPr lang="en-US"/>
          </a:p>
        </p:txBody>
      </p:sp>
      <p:sp>
        <p:nvSpPr>
          <p:cNvPr id="6" name="Rectangle 40"/>
          <p:cNvSpPr>
            <a:spLocks noGrp="1" noChangeArrowheads="1"/>
          </p:cNvSpPr>
          <p:nvPr>
            <p:ph type="ftr" sz="quarter" idx="11"/>
          </p:nvPr>
        </p:nvSpPr>
        <p:spPr>
          <a:ln/>
        </p:spPr>
        <p:txBody>
          <a:bodyPr/>
          <a:lstStyle>
            <a:lvl1pPr>
              <a:defRPr/>
            </a:lvl1pPr>
          </a:lstStyle>
          <a:p>
            <a:pPr>
              <a:defRPr/>
            </a:pPr>
            <a:endParaRPr lang="en-US"/>
          </a:p>
        </p:txBody>
      </p:sp>
      <p:sp>
        <p:nvSpPr>
          <p:cNvPr id="7" name="Rectangle 41"/>
          <p:cNvSpPr>
            <a:spLocks noGrp="1" noChangeArrowheads="1"/>
          </p:cNvSpPr>
          <p:nvPr>
            <p:ph type="sldNum" sz="quarter" idx="12"/>
          </p:nvPr>
        </p:nvSpPr>
        <p:spPr>
          <a:ln/>
        </p:spPr>
        <p:txBody>
          <a:bodyPr/>
          <a:lstStyle>
            <a:lvl1pPr>
              <a:defRPr/>
            </a:lvl1pPr>
          </a:lstStyle>
          <a:p>
            <a:pPr>
              <a:defRPr/>
            </a:pPr>
            <a:fld id="{B8AF76DA-1F40-2341-A0A6-BD2B214925EE}" type="slidenum">
              <a:rPr lang="en-US"/>
              <a:pPr>
                <a:defRPr/>
              </a:pPr>
              <a:t>‹#›</a:t>
            </a:fld>
            <a:endParaRPr lang="en-US"/>
          </a:p>
        </p:txBody>
      </p:sp>
    </p:spTree>
    <p:extLst>
      <p:ext uri="{BB962C8B-B14F-4D97-AF65-F5344CB8AC3E}">
        <p14:creationId xmlns:p14="http://schemas.microsoft.com/office/powerpoint/2010/main" val="2017601181"/>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42" y="1535113"/>
            <a:ext cx="4041775" cy="639762"/>
          </a:xfrm>
        </p:spPr>
        <p:txBody>
          <a:bodyPr anchor="b"/>
          <a:lstStyle>
            <a:lvl1pPr marL="0" indent="0">
              <a:buNone/>
              <a:defRPr sz="2400" b="1"/>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4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39"/>
          <p:cNvSpPr>
            <a:spLocks noGrp="1" noChangeArrowheads="1"/>
          </p:cNvSpPr>
          <p:nvPr>
            <p:ph type="dt" sz="half" idx="10"/>
          </p:nvPr>
        </p:nvSpPr>
        <p:spPr>
          <a:ln/>
        </p:spPr>
        <p:txBody>
          <a:bodyPr/>
          <a:lstStyle>
            <a:lvl1pPr>
              <a:defRPr/>
            </a:lvl1pPr>
          </a:lstStyle>
          <a:p>
            <a:pPr>
              <a:defRPr/>
            </a:pPr>
            <a:endParaRPr lang="en-US"/>
          </a:p>
        </p:txBody>
      </p:sp>
      <p:sp>
        <p:nvSpPr>
          <p:cNvPr id="8" name="Rectangle 40"/>
          <p:cNvSpPr>
            <a:spLocks noGrp="1" noChangeArrowheads="1"/>
          </p:cNvSpPr>
          <p:nvPr>
            <p:ph type="ftr" sz="quarter" idx="11"/>
          </p:nvPr>
        </p:nvSpPr>
        <p:spPr>
          <a:ln/>
        </p:spPr>
        <p:txBody>
          <a:bodyPr/>
          <a:lstStyle>
            <a:lvl1pPr>
              <a:defRPr/>
            </a:lvl1pPr>
          </a:lstStyle>
          <a:p>
            <a:pPr>
              <a:defRPr/>
            </a:pPr>
            <a:endParaRPr lang="en-US"/>
          </a:p>
        </p:txBody>
      </p:sp>
      <p:sp>
        <p:nvSpPr>
          <p:cNvPr id="9" name="Rectangle 41"/>
          <p:cNvSpPr>
            <a:spLocks noGrp="1" noChangeArrowheads="1"/>
          </p:cNvSpPr>
          <p:nvPr>
            <p:ph type="sldNum" sz="quarter" idx="12"/>
          </p:nvPr>
        </p:nvSpPr>
        <p:spPr>
          <a:ln/>
        </p:spPr>
        <p:txBody>
          <a:bodyPr/>
          <a:lstStyle>
            <a:lvl1pPr>
              <a:defRPr/>
            </a:lvl1pPr>
          </a:lstStyle>
          <a:p>
            <a:pPr>
              <a:defRPr/>
            </a:pPr>
            <a:fld id="{F004D3FA-EDC4-AA49-AC39-CAB707684874}" type="slidenum">
              <a:rPr lang="en-US"/>
              <a:pPr>
                <a:defRPr/>
              </a:pPr>
              <a:t>‹#›</a:t>
            </a:fld>
            <a:endParaRPr lang="en-US"/>
          </a:p>
        </p:txBody>
      </p:sp>
    </p:spTree>
    <p:extLst>
      <p:ext uri="{BB962C8B-B14F-4D97-AF65-F5344CB8AC3E}">
        <p14:creationId xmlns:p14="http://schemas.microsoft.com/office/powerpoint/2010/main" val="3340067791"/>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Rectangle 39"/>
          <p:cNvSpPr>
            <a:spLocks noGrp="1" noChangeArrowheads="1"/>
          </p:cNvSpPr>
          <p:nvPr>
            <p:ph type="dt" sz="half" idx="10"/>
          </p:nvPr>
        </p:nvSpPr>
        <p:spPr>
          <a:ln/>
        </p:spPr>
        <p:txBody>
          <a:bodyPr/>
          <a:lstStyle>
            <a:lvl1pPr>
              <a:defRPr/>
            </a:lvl1pPr>
          </a:lstStyle>
          <a:p>
            <a:pPr>
              <a:defRPr/>
            </a:pPr>
            <a:endParaRPr lang="en-US"/>
          </a:p>
        </p:txBody>
      </p:sp>
      <p:sp>
        <p:nvSpPr>
          <p:cNvPr id="4" name="Rectangle 40"/>
          <p:cNvSpPr>
            <a:spLocks noGrp="1" noChangeArrowheads="1"/>
          </p:cNvSpPr>
          <p:nvPr>
            <p:ph type="ftr" sz="quarter" idx="11"/>
          </p:nvPr>
        </p:nvSpPr>
        <p:spPr>
          <a:ln/>
        </p:spPr>
        <p:txBody>
          <a:bodyPr/>
          <a:lstStyle>
            <a:lvl1pPr>
              <a:defRPr/>
            </a:lvl1pPr>
          </a:lstStyle>
          <a:p>
            <a:pPr>
              <a:defRPr/>
            </a:pPr>
            <a:endParaRPr lang="en-US"/>
          </a:p>
        </p:txBody>
      </p:sp>
      <p:sp>
        <p:nvSpPr>
          <p:cNvPr id="5" name="Rectangle 41"/>
          <p:cNvSpPr>
            <a:spLocks noGrp="1" noChangeArrowheads="1"/>
          </p:cNvSpPr>
          <p:nvPr>
            <p:ph type="sldNum" sz="quarter" idx="12"/>
          </p:nvPr>
        </p:nvSpPr>
        <p:spPr>
          <a:ln/>
        </p:spPr>
        <p:txBody>
          <a:bodyPr/>
          <a:lstStyle>
            <a:lvl1pPr>
              <a:defRPr/>
            </a:lvl1pPr>
          </a:lstStyle>
          <a:p>
            <a:pPr>
              <a:defRPr/>
            </a:pPr>
            <a:fld id="{815672A1-67C9-9441-A61A-22F9DD7F0061}" type="slidenum">
              <a:rPr lang="en-US"/>
              <a:pPr>
                <a:defRPr/>
              </a:pPr>
              <a:t>‹#›</a:t>
            </a:fld>
            <a:endParaRPr lang="en-US"/>
          </a:p>
        </p:txBody>
      </p:sp>
    </p:spTree>
    <p:extLst>
      <p:ext uri="{BB962C8B-B14F-4D97-AF65-F5344CB8AC3E}">
        <p14:creationId xmlns:p14="http://schemas.microsoft.com/office/powerpoint/2010/main" val="2267406558"/>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9"/>
          <p:cNvSpPr>
            <a:spLocks noGrp="1" noChangeArrowheads="1"/>
          </p:cNvSpPr>
          <p:nvPr>
            <p:ph type="dt" sz="half" idx="10"/>
          </p:nvPr>
        </p:nvSpPr>
        <p:spPr>
          <a:ln/>
        </p:spPr>
        <p:txBody>
          <a:bodyPr/>
          <a:lstStyle>
            <a:lvl1pPr>
              <a:defRPr/>
            </a:lvl1pPr>
          </a:lstStyle>
          <a:p>
            <a:pPr>
              <a:defRPr/>
            </a:pPr>
            <a:endParaRPr lang="en-US"/>
          </a:p>
        </p:txBody>
      </p:sp>
      <p:sp>
        <p:nvSpPr>
          <p:cNvPr id="3" name="Rectangle 40"/>
          <p:cNvSpPr>
            <a:spLocks noGrp="1" noChangeArrowheads="1"/>
          </p:cNvSpPr>
          <p:nvPr>
            <p:ph type="ftr" sz="quarter" idx="11"/>
          </p:nvPr>
        </p:nvSpPr>
        <p:spPr>
          <a:ln/>
        </p:spPr>
        <p:txBody>
          <a:bodyPr/>
          <a:lstStyle>
            <a:lvl1pPr>
              <a:defRPr/>
            </a:lvl1pPr>
          </a:lstStyle>
          <a:p>
            <a:pPr>
              <a:defRPr/>
            </a:pPr>
            <a:endParaRPr lang="en-US"/>
          </a:p>
        </p:txBody>
      </p:sp>
      <p:sp>
        <p:nvSpPr>
          <p:cNvPr id="4" name="Rectangle 41"/>
          <p:cNvSpPr>
            <a:spLocks noGrp="1" noChangeArrowheads="1"/>
          </p:cNvSpPr>
          <p:nvPr>
            <p:ph type="sldNum" sz="quarter" idx="12"/>
          </p:nvPr>
        </p:nvSpPr>
        <p:spPr>
          <a:ln/>
        </p:spPr>
        <p:txBody>
          <a:bodyPr/>
          <a:lstStyle>
            <a:lvl1pPr>
              <a:defRPr/>
            </a:lvl1pPr>
          </a:lstStyle>
          <a:p>
            <a:pPr>
              <a:defRPr/>
            </a:pPr>
            <a:fld id="{63EF2508-D4F7-874F-B85C-6D50AD08F309}" type="slidenum">
              <a:rPr lang="en-US"/>
              <a:pPr>
                <a:defRPr/>
              </a:pPr>
              <a:t>‹#›</a:t>
            </a:fld>
            <a:endParaRPr lang="en-US"/>
          </a:p>
        </p:txBody>
      </p:sp>
    </p:spTree>
    <p:extLst>
      <p:ext uri="{BB962C8B-B14F-4D97-AF65-F5344CB8AC3E}">
        <p14:creationId xmlns:p14="http://schemas.microsoft.com/office/powerpoint/2010/main" val="2331108630"/>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5" y="273050"/>
            <a:ext cx="3008313" cy="1162050"/>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6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5" y="1435108"/>
            <a:ext cx="3008313" cy="4691063"/>
          </a:xfrm>
        </p:spPr>
        <p:txBody>
          <a:bodyPr/>
          <a:lstStyle>
            <a:lvl1pPr marL="0" indent="0">
              <a:buNone/>
              <a:defRPr sz="1400"/>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a:t>Click to edit Master text styles</a:t>
            </a:r>
          </a:p>
        </p:txBody>
      </p:sp>
      <p:sp>
        <p:nvSpPr>
          <p:cNvPr id="5" name="Rectangle 39"/>
          <p:cNvSpPr>
            <a:spLocks noGrp="1" noChangeArrowheads="1"/>
          </p:cNvSpPr>
          <p:nvPr>
            <p:ph type="dt" sz="half" idx="10"/>
          </p:nvPr>
        </p:nvSpPr>
        <p:spPr>
          <a:ln/>
        </p:spPr>
        <p:txBody>
          <a:bodyPr/>
          <a:lstStyle>
            <a:lvl1pPr>
              <a:defRPr/>
            </a:lvl1pPr>
          </a:lstStyle>
          <a:p>
            <a:pPr>
              <a:defRPr/>
            </a:pPr>
            <a:endParaRPr lang="en-US"/>
          </a:p>
        </p:txBody>
      </p:sp>
      <p:sp>
        <p:nvSpPr>
          <p:cNvPr id="6" name="Rectangle 40"/>
          <p:cNvSpPr>
            <a:spLocks noGrp="1" noChangeArrowheads="1"/>
          </p:cNvSpPr>
          <p:nvPr>
            <p:ph type="ftr" sz="quarter" idx="11"/>
          </p:nvPr>
        </p:nvSpPr>
        <p:spPr>
          <a:ln/>
        </p:spPr>
        <p:txBody>
          <a:bodyPr/>
          <a:lstStyle>
            <a:lvl1pPr>
              <a:defRPr/>
            </a:lvl1pPr>
          </a:lstStyle>
          <a:p>
            <a:pPr>
              <a:defRPr/>
            </a:pPr>
            <a:endParaRPr lang="en-US"/>
          </a:p>
        </p:txBody>
      </p:sp>
      <p:sp>
        <p:nvSpPr>
          <p:cNvPr id="7" name="Rectangle 41"/>
          <p:cNvSpPr>
            <a:spLocks noGrp="1" noChangeArrowheads="1"/>
          </p:cNvSpPr>
          <p:nvPr>
            <p:ph type="sldNum" sz="quarter" idx="12"/>
          </p:nvPr>
        </p:nvSpPr>
        <p:spPr>
          <a:ln/>
        </p:spPr>
        <p:txBody>
          <a:bodyPr/>
          <a:lstStyle>
            <a:lvl1pPr>
              <a:defRPr/>
            </a:lvl1pPr>
          </a:lstStyle>
          <a:p>
            <a:pPr>
              <a:defRPr/>
            </a:pPr>
            <a:fld id="{1CB7D909-E14E-924B-A11B-2FEF80B461A5}" type="slidenum">
              <a:rPr lang="en-US"/>
              <a:pPr>
                <a:defRPr/>
              </a:pPr>
              <a:t>‹#›</a:t>
            </a:fld>
            <a:endParaRPr lang="en-US"/>
          </a:p>
        </p:txBody>
      </p:sp>
    </p:spTree>
    <p:extLst>
      <p:ext uri="{BB962C8B-B14F-4D97-AF65-F5344CB8AC3E}">
        <p14:creationId xmlns:p14="http://schemas.microsoft.com/office/powerpoint/2010/main" val="3495592162"/>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686" indent="0">
              <a:buNone/>
              <a:defRPr sz="2800"/>
            </a:lvl2pPr>
            <a:lvl3pPr marL="913370" indent="0">
              <a:buNone/>
              <a:defRPr sz="2400"/>
            </a:lvl3pPr>
            <a:lvl4pPr marL="1370051" indent="0">
              <a:buNone/>
              <a:defRPr sz="2000"/>
            </a:lvl4pPr>
            <a:lvl5pPr marL="1826739" indent="0">
              <a:buNone/>
              <a:defRPr sz="2000"/>
            </a:lvl5pPr>
            <a:lvl6pPr marL="2283420" indent="0">
              <a:buNone/>
              <a:defRPr sz="2000"/>
            </a:lvl6pPr>
            <a:lvl7pPr marL="2740100" indent="0">
              <a:buNone/>
              <a:defRPr sz="2000"/>
            </a:lvl7pPr>
            <a:lvl8pPr marL="3196784" indent="0">
              <a:buNone/>
              <a:defRPr sz="2000"/>
            </a:lvl8pPr>
            <a:lvl9pPr marL="3653466"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a:t>Click to edit Master text styles</a:t>
            </a:r>
          </a:p>
        </p:txBody>
      </p:sp>
      <p:sp>
        <p:nvSpPr>
          <p:cNvPr id="5" name="Rectangle 39"/>
          <p:cNvSpPr>
            <a:spLocks noGrp="1" noChangeArrowheads="1"/>
          </p:cNvSpPr>
          <p:nvPr>
            <p:ph type="dt" sz="half" idx="10"/>
          </p:nvPr>
        </p:nvSpPr>
        <p:spPr>
          <a:ln/>
        </p:spPr>
        <p:txBody>
          <a:bodyPr/>
          <a:lstStyle>
            <a:lvl1pPr>
              <a:defRPr/>
            </a:lvl1pPr>
          </a:lstStyle>
          <a:p>
            <a:pPr>
              <a:defRPr/>
            </a:pPr>
            <a:endParaRPr lang="en-US"/>
          </a:p>
        </p:txBody>
      </p:sp>
      <p:sp>
        <p:nvSpPr>
          <p:cNvPr id="6" name="Rectangle 40"/>
          <p:cNvSpPr>
            <a:spLocks noGrp="1" noChangeArrowheads="1"/>
          </p:cNvSpPr>
          <p:nvPr>
            <p:ph type="ftr" sz="quarter" idx="11"/>
          </p:nvPr>
        </p:nvSpPr>
        <p:spPr>
          <a:ln/>
        </p:spPr>
        <p:txBody>
          <a:bodyPr/>
          <a:lstStyle>
            <a:lvl1pPr>
              <a:defRPr/>
            </a:lvl1pPr>
          </a:lstStyle>
          <a:p>
            <a:pPr>
              <a:defRPr/>
            </a:pPr>
            <a:endParaRPr lang="en-US"/>
          </a:p>
        </p:txBody>
      </p:sp>
      <p:sp>
        <p:nvSpPr>
          <p:cNvPr id="7" name="Rectangle 41"/>
          <p:cNvSpPr>
            <a:spLocks noGrp="1" noChangeArrowheads="1"/>
          </p:cNvSpPr>
          <p:nvPr>
            <p:ph type="sldNum" sz="quarter" idx="12"/>
          </p:nvPr>
        </p:nvSpPr>
        <p:spPr>
          <a:ln/>
        </p:spPr>
        <p:txBody>
          <a:bodyPr/>
          <a:lstStyle>
            <a:lvl1pPr>
              <a:defRPr/>
            </a:lvl1pPr>
          </a:lstStyle>
          <a:p>
            <a:pPr>
              <a:defRPr/>
            </a:pPr>
            <a:fld id="{CC5A6FE2-030F-F449-9D78-45779A37610E}" type="slidenum">
              <a:rPr lang="en-US"/>
              <a:pPr>
                <a:defRPr/>
              </a:pPr>
              <a:t>‹#›</a:t>
            </a:fld>
            <a:endParaRPr lang="en-US"/>
          </a:p>
        </p:txBody>
      </p:sp>
    </p:spTree>
    <p:extLst>
      <p:ext uri="{BB962C8B-B14F-4D97-AF65-F5344CB8AC3E}">
        <p14:creationId xmlns:p14="http://schemas.microsoft.com/office/powerpoint/2010/main" val="66206750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686" indent="0">
              <a:buNone/>
              <a:defRPr sz="2800"/>
            </a:lvl2pPr>
            <a:lvl3pPr marL="913370" indent="0">
              <a:buNone/>
              <a:defRPr sz="2400"/>
            </a:lvl3pPr>
            <a:lvl4pPr marL="1370051" indent="0">
              <a:buNone/>
              <a:defRPr sz="2000"/>
            </a:lvl4pPr>
            <a:lvl5pPr marL="1826739" indent="0">
              <a:buNone/>
              <a:defRPr sz="2000"/>
            </a:lvl5pPr>
            <a:lvl6pPr marL="2283420" indent="0">
              <a:buNone/>
              <a:defRPr sz="2000"/>
            </a:lvl6pPr>
            <a:lvl7pPr marL="2740100" indent="0">
              <a:buNone/>
              <a:defRPr sz="2000"/>
            </a:lvl7pPr>
            <a:lvl8pPr marL="3196784" indent="0">
              <a:buNone/>
              <a:defRPr sz="2000"/>
            </a:lvl8pPr>
            <a:lvl9pPr marL="3653466"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a:t>Click to edit Master text styles</a:t>
            </a:r>
          </a:p>
        </p:txBody>
      </p:sp>
      <p:sp>
        <p:nvSpPr>
          <p:cNvPr id="5" name="Rectangle 3"/>
          <p:cNvSpPr>
            <a:spLocks noGrp="1" noChangeArrowheads="1"/>
          </p:cNvSpPr>
          <p:nvPr>
            <p:ph type="dt" sz="half" idx="10"/>
          </p:nvPr>
        </p:nvSpPr>
        <p:spPr>
          <a:ln/>
        </p:spPr>
        <p:txBody>
          <a:bodyPr/>
          <a:lstStyle>
            <a:lvl1pPr>
              <a:defRPr/>
            </a:lvl1pPr>
          </a:lstStyle>
          <a:p>
            <a:pPr>
              <a:defRPr/>
            </a:pPr>
            <a:endParaRPr lang="en-US"/>
          </a:p>
        </p:txBody>
      </p:sp>
      <p:sp>
        <p:nvSpPr>
          <p:cNvPr id="6" name="Rectangle 4"/>
          <p:cNvSpPr>
            <a:spLocks noGrp="1" noChangeArrowheads="1"/>
          </p:cNvSpPr>
          <p:nvPr>
            <p:ph type="ftr" sz="quarter" idx="11"/>
          </p:nvPr>
        </p:nvSpPr>
        <p:spPr>
          <a:ln/>
        </p:spPr>
        <p:txBody>
          <a:bodyPr/>
          <a:lstStyle>
            <a:lvl1pPr>
              <a:defRPr/>
            </a:lvl1pPr>
          </a:lstStyle>
          <a:p>
            <a:pPr>
              <a:defRPr/>
            </a:pPr>
            <a:endParaRPr lang="en-US"/>
          </a:p>
        </p:txBody>
      </p:sp>
      <p:sp>
        <p:nvSpPr>
          <p:cNvPr id="7" name="Rectangle 5"/>
          <p:cNvSpPr>
            <a:spLocks noGrp="1" noChangeArrowheads="1"/>
          </p:cNvSpPr>
          <p:nvPr>
            <p:ph type="sldNum" sz="quarter" idx="12"/>
          </p:nvPr>
        </p:nvSpPr>
        <p:spPr>
          <a:ln/>
        </p:spPr>
        <p:txBody>
          <a:bodyPr/>
          <a:lstStyle>
            <a:lvl1pPr>
              <a:defRPr/>
            </a:lvl1pPr>
          </a:lstStyle>
          <a:p>
            <a:pPr>
              <a:defRPr/>
            </a:pPr>
            <a:fld id="{00ABB311-A528-F84E-A1BA-1A965A386F92}" type="slidenum">
              <a:rPr lang="en-US"/>
              <a:pPr>
                <a:defRPr/>
              </a:pPr>
              <a:t>‹#›</a:t>
            </a:fld>
            <a:endParaRPr lang="en-US"/>
          </a:p>
        </p:txBody>
      </p:sp>
    </p:spTree>
    <p:extLst>
      <p:ext uri="{BB962C8B-B14F-4D97-AF65-F5344CB8AC3E}">
        <p14:creationId xmlns:p14="http://schemas.microsoft.com/office/powerpoint/2010/main" val="767818998"/>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9"/>
          <p:cNvSpPr>
            <a:spLocks noGrp="1" noChangeArrowheads="1"/>
          </p:cNvSpPr>
          <p:nvPr>
            <p:ph type="dt" sz="half" idx="10"/>
          </p:nvPr>
        </p:nvSpPr>
        <p:spPr>
          <a:ln/>
        </p:spPr>
        <p:txBody>
          <a:bodyPr/>
          <a:lstStyle>
            <a:lvl1pPr>
              <a:defRPr/>
            </a:lvl1pPr>
          </a:lstStyle>
          <a:p>
            <a:pPr>
              <a:defRPr/>
            </a:pPr>
            <a:endParaRPr lang="en-US"/>
          </a:p>
        </p:txBody>
      </p:sp>
      <p:sp>
        <p:nvSpPr>
          <p:cNvPr id="5" name="Rectangle 40"/>
          <p:cNvSpPr>
            <a:spLocks noGrp="1" noChangeArrowheads="1"/>
          </p:cNvSpPr>
          <p:nvPr>
            <p:ph type="ftr" sz="quarter" idx="11"/>
          </p:nvPr>
        </p:nvSpPr>
        <p:spPr>
          <a:ln/>
        </p:spPr>
        <p:txBody>
          <a:bodyPr/>
          <a:lstStyle>
            <a:lvl1pPr>
              <a:defRPr/>
            </a:lvl1pPr>
          </a:lstStyle>
          <a:p>
            <a:pPr>
              <a:defRPr/>
            </a:pPr>
            <a:endParaRPr lang="en-US"/>
          </a:p>
        </p:txBody>
      </p:sp>
      <p:sp>
        <p:nvSpPr>
          <p:cNvPr id="6" name="Rectangle 41"/>
          <p:cNvSpPr>
            <a:spLocks noGrp="1" noChangeArrowheads="1"/>
          </p:cNvSpPr>
          <p:nvPr>
            <p:ph type="sldNum" sz="quarter" idx="12"/>
          </p:nvPr>
        </p:nvSpPr>
        <p:spPr>
          <a:ln/>
        </p:spPr>
        <p:txBody>
          <a:bodyPr/>
          <a:lstStyle>
            <a:lvl1pPr>
              <a:defRPr/>
            </a:lvl1pPr>
          </a:lstStyle>
          <a:p>
            <a:pPr>
              <a:defRPr/>
            </a:pPr>
            <a:fld id="{103E2CBF-FDB6-744D-8640-123475F5AB7F}" type="slidenum">
              <a:rPr lang="en-US"/>
              <a:pPr>
                <a:defRPr/>
              </a:pPr>
              <a:t>‹#›</a:t>
            </a:fld>
            <a:endParaRPr lang="en-US"/>
          </a:p>
        </p:txBody>
      </p:sp>
    </p:spTree>
    <p:extLst>
      <p:ext uri="{BB962C8B-B14F-4D97-AF65-F5344CB8AC3E}">
        <p14:creationId xmlns:p14="http://schemas.microsoft.com/office/powerpoint/2010/main" val="3572362955"/>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6"/>
            <a:ext cx="2057400" cy="5853112"/>
          </a:xfrm>
        </p:spPr>
        <p:txBody>
          <a:bodyPr vert="eaVert"/>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457200" y="277816"/>
            <a:ext cx="60198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9"/>
          <p:cNvSpPr>
            <a:spLocks noGrp="1" noChangeArrowheads="1"/>
          </p:cNvSpPr>
          <p:nvPr>
            <p:ph type="dt" sz="half" idx="10"/>
          </p:nvPr>
        </p:nvSpPr>
        <p:spPr>
          <a:ln/>
        </p:spPr>
        <p:txBody>
          <a:bodyPr/>
          <a:lstStyle>
            <a:lvl1pPr>
              <a:defRPr/>
            </a:lvl1pPr>
          </a:lstStyle>
          <a:p>
            <a:pPr>
              <a:defRPr/>
            </a:pPr>
            <a:endParaRPr lang="en-US"/>
          </a:p>
        </p:txBody>
      </p:sp>
      <p:sp>
        <p:nvSpPr>
          <p:cNvPr id="5" name="Rectangle 40"/>
          <p:cNvSpPr>
            <a:spLocks noGrp="1" noChangeArrowheads="1"/>
          </p:cNvSpPr>
          <p:nvPr>
            <p:ph type="ftr" sz="quarter" idx="11"/>
          </p:nvPr>
        </p:nvSpPr>
        <p:spPr>
          <a:ln/>
        </p:spPr>
        <p:txBody>
          <a:bodyPr/>
          <a:lstStyle>
            <a:lvl1pPr>
              <a:defRPr/>
            </a:lvl1pPr>
          </a:lstStyle>
          <a:p>
            <a:pPr>
              <a:defRPr/>
            </a:pPr>
            <a:endParaRPr lang="en-US"/>
          </a:p>
        </p:txBody>
      </p:sp>
      <p:sp>
        <p:nvSpPr>
          <p:cNvPr id="6" name="Rectangle 41"/>
          <p:cNvSpPr>
            <a:spLocks noGrp="1" noChangeArrowheads="1"/>
          </p:cNvSpPr>
          <p:nvPr>
            <p:ph type="sldNum" sz="quarter" idx="12"/>
          </p:nvPr>
        </p:nvSpPr>
        <p:spPr>
          <a:ln/>
        </p:spPr>
        <p:txBody>
          <a:bodyPr/>
          <a:lstStyle>
            <a:lvl1pPr>
              <a:defRPr/>
            </a:lvl1pPr>
          </a:lstStyle>
          <a:p>
            <a:pPr>
              <a:defRPr/>
            </a:pPr>
            <a:fld id="{6BE4F866-2326-4442-80DF-F6DB80EF538C}" type="slidenum">
              <a:rPr lang="en-US"/>
              <a:pPr>
                <a:defRPr/>
              </a:pPr>
              <a:t>‹#›</a:t>
            </a:fld>
            <a:endParaRPr lang="en-US"/>
          </a:p>
        </p:txBody>
      </p:sp>
    </p:spTree>
    <p:extLst>
      <p:ext uri="{BB962C8B-B14F-4D97-AF65-F5344CB8AC3E}">
        <p14:creationId xmlns:p14="http://schemas.microsoft.com/office/powerpoint/2010/main" val="2620553954"/>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290514" y="2546357"/>
            <a:ext cx="711200" cy="474663"/>
            <a:chOff x="720" y="336"/>
            <a:chExt cx="624" cy="432"/>
          </a:xfrm>
        </p:grpSpPr>
        <p:sp>
          <p:nvSpPr>
            <p:cNvPr id="5" name="Rectangle 3"/>
            <p:cNvSpPr>
              <a:spLocks noChangeArrowheads="1"/>
            </p:cNvSpPr>
            <p:nvPr/>
          </p:nvSpPr>
          <p:spPr bwMode="auto">
            <a:xfrm>
              <a:off x="720" y="336"/>
              <a:ext cx="384" cy="432"/>
            </a:xfrm>
            <a:prstGeom prst="rect">
              <a:avLst/>
            </a:prstGeom>
            <a:solidFill>
              <a:schemeClr val="folHlink"/>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p>
          </p:txBody>
        </p:sp>
        <p:sp>
          <p:nvSpPr>
            <p:cNvPr id="6" name="Rectangle 4"/>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p>
          </p:txBody>
        </p:sp>
      </p:grpSp>
      <p:grpSp>
        <p:nvGrpSpPr>
          <p:cNvPr id="7" name="Group 5"/>
          <p:cNvGrpSpPr>
            <a:grpSpLocks/>
          </p:cNvGrpSpPr>
          <p:nvPr/>
        </p:nvGrpSpPr>
        <p:grpSpPr bwMode="auto">
          <a:xfrm>
            <a:off x="414340" y="2968632"/>
            <a:ext cx="738187" cy="474663"/>
            <a:chOff x="912" y="2640"/>
            <a:chExt cx="672" cy="432"/>
          </a:xfrm>
        </p:grpSpPr>
        <p:sp>
          <p:nvSpPr>
            <p:cNvPr id="8" name="Rectangle 6"/>
            <p:cNvSpPr>
              <a:spLocks noChangeArrowheads="1"/>
            </p:cNvSpPr>
            <p:nvPr/>
          </p:nvSpPr>
          <p:spPr bwMode="auto">
            <a:xfrm>
              <a:off x="912" y="2640"/>
              <a:ext cx="384" cy="432"/>
            </a:xfrm>
            <a:prstGeom prst="rect">
              <a:avLst/>
            </a:prstGeom>
            <a:solidFill>
              <a:schemeClr val="accent2"/>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p>
          </p:txBody>
        </p:sp>
        <p:sp>
          <p:nvSpPr>
            <p:cNvPr id="9" name="Rectangle 7"/>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p>
          </p:txBody>
        </p:sp>
      </p:grpSp>
      <p:sp>
        <p:nvSpPr>
          <p:cNvPr id="10" name="Rectangle 8"/>
          <p:cNvSpPr>
            <a:spLocks noChangeArrowheads="1"/>
          </p:cNvSpPr>
          <p:nvPr/>
        </p:nvSpPr>
        <p:spPr bwMode="auto">
          <a:xfrm>
            <a:off x="1" y="2895614"/>
            <a:ext cx="560388" cy="422275"/>
          </a:xfrm>
          <a:prstGeom prst="rect">
            <a:avLst/>
          </a:prstGeom>
          <a:gradFill rotWithShape="0">
            <a:gsLst>
              <a:gs pos="0">
                <a:schemeClr val="bg1"/>
              </a:gs>
              <a:gs pos="100000">
                <a:schemeClr val="hlink"/>
              </a:gs>
            </a:gsLst>
            <a:lin ang="18900000" scaled="1"/>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91334" tIns="45667" rIns="91334" bIns="45667" anchor="ctr"/>
          <a:lstStyle/>
          <a:p>
            <a:endParaRPr lang="en-US"/>
          </a:p>
        </p:txBody>
      </p:sp>
      <p:sp>
        <p:nvSpPr>
          <p:cNvPr id="11" name="Rectangle 9"/>
          <p:cNvSpPr>
            <a:spLocks noChangeArrowheads="1"/>
          </p:cNvSpPr>
          <p:nvPr/>
        </p:nvSpPr>
        <p:spPr bwMode="auto">
          <a:xfrm>
            <a:off x="635001" y="2438405"/>
            <a:ext cx="31750" cy="1052513"/>
          </a:xfrm>
          <a:prstGeom prst="rect">
            <a:avLst/>
          </a:prstGeom>
          <a:solidFill>
            <a:schemeClr val="bg2"/>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91334" tIns="45667" rIns="91334" bIns="45667" anchor="ctr"/>
          <a:lstStyle/>
          <a:p>
            <a:endParaRPr lang="en-US"/>
          </a:p>
        </p:txBody>
      </p:sp>
      <p:sp>
        <p:nvSpPr>
          <p:cNvPr id="12" name="Rectangle 15"/>
          <p:cNvSpPr>
            <a:spLocks noChangeArrowheads="1"/>
          </p:cNvSpPr>
          <p:nvPr/>
        </p:nvSpPr>
        <p:spPr bwMode="gray">
          <a:xfrm flipV="1">
            <a:off x="315929" y="3265496"/>
            <a:ext cx="8683625" cy="46037"/>
          </a:xfrm>
          <a:prstGeom prst="rect">
            <a:avLst/>
          </a:prstGeom>
          <a:gradFill rotWithShape="0">
            <a:gsLst>
              <a:gs pos="0">
                <a:schemeClr val="bg2"/>
              </a:gs>
              <a:gs pos="100000">
                <a:schemeClr val="bg1"/>
              </a:gs>
            </a:gsLst>
            <a:lin ang="0" scaled="1"/>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rot="10800000" wrap="none" lIns="91334" tIns="45667" rIns="91334" bIns="45667" anchor="ctr"/>
          <a:lstStyle/>
          <a:p>
            <a:endParaRPr kumimoji="1" lang="en-US" b="1" i="0" dirty="0">
              <a:latin typeface="Arial" panose="020B0604020202020204" pitchFamily="34" charset="0"/>
            </a:endParaRPr>
          </a:p>
        </p:txBody>
      </p:sp>
      <p:sp>
        <p:nvSpPr>
          <p:cNvPr id="261130" name="Rectangle 10"/>
          <p:cNvSpPr>
            <a:spLocks noGrp="1" noChangeArrowheads="1"/>
          </p:cNvSpPr>
          <p:nvPr>
            <p:ph type="ctrTitle"/>
          </p:nvPr>
        </p:nvSpPr>
        <p:spPr>
          <a:xfrm>
            <a:off x="990600" y="1828800"/>
            <a:ext cx="7772400" cy="1143000"/>
          </a:xfrm>
        </p:spPr>
        <p:txBody>
          <a:bodyPr/>
          <a:lstStyle>
            <a:lvl1pPr>
              <a:defRPr b="1" i="0">
                <a:latin typeface="Arial" panose="020B0604020202020204" pitchFamily="34" charset="0"/>
              </a:defRPr>
            </a:lvl1pPr>
          </a:lstStyle>
          <a:p>
            <a:r>
              <a:rPr lang="en-US" dirty="0"/>
              <a:t>Click to edit Master title style</a:t>
            </a:r>
          </a:p>
        </p:txBody>
      </p:sp>
      <p:sp>
        <p:nvSpPr>
          <p:cNvPr id="261131" name="Rectangle 11"/>
          <p:cNvSpPr>
            <a:spLocks noGrp="1" noChangeArrowheads="1"/>
          </p:cNvSpPr>
          <p:nvPr>
            <p:ph type="subTitle" idx="1"/>
          </p:nvPr>
        </p:nvSpPr>
        <p:spPr>
          <a:xfrm>
            <a:off x="1371600" y="3886201"/>
            <a:ext cx="6400800" cy="1752600"/>
          </a:xfrm>
        </p:spPr>
        <p:txBody>
          <a:bodyPr/>
          <a:lstStyle>
            <a:lvl1pPr marL="0" indent="0" algn="ctr">
              <a:buFont typeface="Wingdings" pitchFamily="-110" charset="2"/>
              <a:buNone/>
              <a:defRPr b="1" i="0">
                <a:latin typeface="Arial" panose="020B0604020202020204" pitchFamily="34" charset="0"/>
              </a:defRPr>
            </a:lvl1pPr>
          </a:lstStyle>
          <a:p>
            <a:r>
              <a:rPr lang="en-US" dirty="0"/>
              <a:t>Click to edit Master subtitle style</a:t>
            </a:r>
          </a:p>
        </p:txBody>
      </p:sp>
      <p:sp>
        <p:nvSpPr>
          <p:cNvPr id="13" name="Rectangle 12"/>
          <p:cNvSpPr>
            <a:spLocks noGrp="1" noChangeArrowheads="1"/>
          </p:cNvSpPr>
          <p:nvPr>
            <p:ph type="dt" sz="half" idx="10"/>
          </p:nvPr>
        </p:nvSpPr>
        <p:spPr>
          <a:xfrm>
            <a:off x="990600" y="6248400"/>
            <a:ext cx="1905000" cy="457200"/>
          </a:xfrm>
        </p:spPr>
        <p:txBody>
          <a:bodyPr/>
          <a:lstStyle>
            <a:lvl1pPr>
              <a:defRPr b="1" i="0">
                <a:solidFill>
                  <a:schemeClr val="bg2"/>
                </a:solidFill>
                <a:latin typeface="Arial" panose="020B0604020202020204" pitchFamily="34" charset="0"/>
              </a:defRPr>
            </a:lvl1pPr>
          </a:lstStyle>
          <a:p>
            <a:pPr>
              <a:defRPr/>
            </a:pPr>
            <a:endParaRPr lang="en-US" dirty="0"/>
          </a:p>
        </p:txBody>
      </p:sp>
      <p:sp>
        <p:nvSpPr>
          <p:cNvPr id="14" name="Rectangle 13"/>
          <p:cNvSpPr>
            <a:spLocks noGrp="1" noChangeArrowheads="1"/>
          </p:cNvSpPr>
          <p:nvPr>
            <p:ph type="ftr" sz="quarter" idx="11"/>
          </p:nvPr>
        </p:nvSpPr>
        <p:spPr>
          <a:xfrm>
            <a:off x="3429000" y="6248400"/>
            <a:ext cx="2895600" cy="457200"/>
          </a:xfrm>
        </p:spPr>
        <p:txBody>
          <a:bodyPr/>
          <a:lstStyle>
            <a:lvl1pPr>
              <a:defRPr b="1" i="0">
                <a:solidFill>
                  <a:schemeClr val="bg2"/>
                </a:solidFill>
                <a:latin typeface="Arial" panose="020B0604020202020204" pitchFamily="34" charset="0"/>
              </a:defRPr>
            </a:lvl1pPr>
          </a:lstStyle>
          <a:p>
            <a:pPr>
              <a:defRPr/>
            </a:pPr>
            <a:endParaRPr lang="en-US" dirty="0"/>
          </a:p>
        </p:txBody>
      </p:sp>
      <p:sp>
        <p:nvSpPr>
          <p:cNvPr id="15" name="Rectangle 14"/>
          <p:cNvSpPr>
            <a:spLocks noGrp="1" noChangeArrowheads="1"/>
          </p:cNvSpPr>
          <p:nvPr>
            <p:ph type="sldNum" sz="quarter" idx="12"/>
          </p:nvPr>
        </p:nvSpPr>
        <p:spPr>
          <a:xfrm>
            <a:off x="6858001" y="6248400"/>
            <a:ext cx="1905000" cy="457200"/>
          </a:xfrm>
        </p:spPr>
        <p:txBody>
          <a:bodyPr/>
          <a:lstStyle>
            <a:lvl1pPr>
              <a:defRPr b="1" i="0">
                <a:solidFill>
                  <a:schemeClr val="bg2"/>
                </a:solidFill>
                <a:latin typeface="Arial" panose="020B0604020202020204" pitchFamily="34" charset="0"/>
              </a:defRPr>
            </a:lvl1pPr>
          </a:lstStyle>
          <a:p>
            <a:pPr>
              <a:defRPr/>
            </a:pPr>
            <a:fld id="{8F2EB59A-266D-8E48-A524-7917C2F3FD31}" type="slidenum">
              <a:rPr lang="en-US" smtClean="0"/>
              <a:pPr>
                <a:defRPr/>
              </a:pPr>
              <a:t>‹#›</a:t>
            </a:fld>
            <a:endParaRPr lang="en-US" dirty="0"/>
          </a:p>
        </p:txBody>
      </p:sp>
    </p:spTree>
    <p:extLst>
      <p:ext uri="{BB962C8B-B14F-4D97-AF65-F5344CB8AC3E}">
        <p14:creationId xmlns:p14="http://schemas.microsoft.com/office/powerpoint/2010/main" val="1429992608"/>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1"/>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p>
        </p:txBody>
      </p:sp>
      <p:sp>
        <p:nvSpPr>
          <p:cNvPr id="5" name="Rectangle 12"/>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p>
        </p:txBody>
      </p:sp>
      <p:sp>
        <p:nvSpPr>
          <p:cNvPr id="6" name="Rectangle 13"/>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239A881F-8D20-FF4B-B899-DCE4FE0CD804}" type="slidenum">
              <a:rPr lang="en-US" smtClean="0"/>
              <a:pPr>
                <a:defRPr/>
              </a:pPr>
              <a:t>‹#›</a:t>
            </a:fld>
            <a:endParaRPr lang="en-US" dirty="0"/>
          </a:p>
        </p:txBody>
      </p:sp>
    </p:spTree>
    <p:extLst>
      <p:ext uri="{BB962C8B-B14F-4D97-AF65-F5344CB8AC3E}">
        <p14:creationId xmlns:p14="http://schemas.microsoft.com/office/powerpoint/2010/main" val="219091826"/>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7"/>
            <a:ext cx="7772400" cy="1362075"/>
          </a:xfrm>
        </p:spPr>
        <p:txBody>
          <a:bodyPr anchor="t"/>
          <a:lstStyle>
            <a:lvl1pPr algn="l">
              <a:defRPr sz="4000" b="1" i="0" cap="all">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b="1" i="0">
                <a:latin typeface="Arial" panose="020B0604020202020204" pitchFamily="34" charset="0"/>
              </a:defRPr>
            </a:lvl1pPr>
            <a:lvl2pPr marL="456686" indent="0">
              <a:buNone/>
              <a:defRPr sz="1800"/>
            </a:lvl2pPr>
            <a:lvl3pPr marL="913370" indent="0">
              <a:buNone/>
              <a:defRPr sz="1600"/>
            </a:lvl3pPr>
            <a:lvl4pPr marL="1370051" indent="0">
              <a:buNone/>
              <a:defRPr sz="1400"/>
            </a:lvl4pPr>
            <a:lvl5pPr marL="1826739" indent="0">
              <a:buNone/>
              <a:defRPr sz="1400"/>
            </a:lvl5pPr>
            <a:lvl6pPr marL="2283420" indent="0">
              <a:buNone/>
              <a:defRPr sz="1400"/>
            </a:lvl6pPr>
            <a:lvl7pPr marL="2740100" indent="0">
              <a:buNone/>
              <a:defRPr sz="1400"/>
            </a:lvl7pPr>
            <a:lvl8pPr marL="3196784" indent="0">
              <a:buNone/>
              <a:defRPr sz="1400"/>
            </a:lvl8pPr>
            <a:lvl9pPr marL="3653466" indent="0">
              <a:buNone/>
              <a:defRPr sz="1400"/>
            </a:lvl9pPr>
          </a:lstStyle>
          <a:p>
            <a:pPr lvl="0"/>
            <a:r>
              <a:rPr lang="en-US" dirty="0"/>
              <a:t>Click to edit Master text styles</a:t>
            </a:r>
          </a:p>
        </p:txBody>
      </p:sp>
      <p:sp>
        <p:nvSpPr>
          <p:cNvPr id="4" name="Rectangle 11"/>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p>
        </p:txBody>
      </p:sp>
      <p:sp>
        <p:nvSpPr>
          <p:cNvPr id="5" name="Rectangle 12"/>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p>
        </p:txBody>
      </p:sp>
      <p:sp>
        <p:nvSpPr>
          <p:cNvPr id="6" name="Rectangle 13"/>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6FAE7ECA-FEC6-F34F-9468-5CB890AA102D}" type="slidenum">
              <a:rPr lang="en-US" smtClean="0"/>
              <a:pPr>
                <a:defRPr/>
              </a:pPr>
              <a:t>‹#›</a:t>
            </a:fld>
            <a:endParaRPr lang="en-US" dirty="0"/>
          </a:p>
        </p:txBody>
      </p:sp>
    </p:spTree>
    <p:extLst>
      <p:ext uri="{BB962C8B-B14F-4D97-AF65-F5344CB8AC3E}">
        <p14:creationId xmlns:p14="http://schemas.microsoft.com/office/powerpoint/2010/main" val="254039950"/>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1182688" y="2017713"/>
            <a:ext cx="3810000" cy="4114800"/>
          </a:xfrm>
        </p:spPr>
        <p:txBody>
          <a:bodyPr/>
          <a:lstStyle>
            <a:lvl1pPr>
              <a:defRPr sz="2800" b="1" i="0">
                <a:latin typeface="Arial" panose="020B0604020202020204" pitchFamily="34" charset="0"/>
              </a:defRPr>
            </a:lvl1pPr>
            <a:lvl2pPr>
              <a:defRPr sz="2400" b="1" i="0">
                <a:latin typeface="Arial" panose="020B0604020202020204" pitchFamily="34" charset="0"/>
              </a:defRPr>
            </a:lvl2pPr>
            <a:lvl3pPr>
              <a:defRPr sz="2000" b="1" i="0">
                <a:latin typeface="Arial" panose="020B0604020202020204" pitchFamily="34" charset="0"/>
              </a:defRPr>
            </a:lvl3pPr>
            <a:lvl4pPr>
              <a:defRPr sz="1800" b="1" i="0">
                <a:latin typeface="Arial" panose="020B0604020202020204" pitchFamily="34" charset="0"/>
              </a:defRPr>
            </a:lvl4pPr>
            <a:lvl5pPr>
              <a:defRPr sz="1800" b="1" i="0">
                <a:latin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145089" y="2017713"/>
            <a:ext cx="3810000" cy="4114800"/>
          </a:xfrm>
        </p:spPr>
        <p:txBody>
          <a:bodyPr/>
          <a:lstStyle>
            <a:lvl1pPr>
              <a:defRPr sz="2800" b="1" i="0">
                <a:latin typeface="Arial" panose="020B0604020202020204" pitchFamily="34" charset="0"/>
              </a:defRPr>
            </a:lvl1pPr>
            <a:lvl2pPr>
              <a:defRPr sz="2400" b="1" i="0">
                <a:latin typeface="Arial" panose="020B0604020202020204" pitchFamily="34" charset="0"/>
              </a:defRPr>
            </a:lvl2pPr>
            <a:lvl3pPr>
              <a:defRPr sz="2000" b="1" i="0">
                <a:latin typeface="Arial" panose="020B0604020202020204" pitchFamily="34" charset="0"/>
              </a:defRPr>
            </a:lvl3pPr>
            <a:lvl4pPr>
              <a:defRPr sz="1800" b="1" i="0">
                <a:latin typeface="Arial" panose="020B0604020202020204" pitchFamily="34" charset="0"/>
              </a:defRPr>
            </a:lvl4pPr>
            <a:lvl5pPr>
              <a:defRPr sz="1800" b="1" i="0">
                <a:latin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11"/>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p>
        </p:txBody>
      </p:sp>
      <p:sp>
        <p:nvSpPr>
          <p:cNvPr id="6" name="Rectangle 12"/>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p>
        </p:txBody>
      </p:sp>
      <p:sp>
        <p:nvSpPr>
          <p:cNvPr id="7" name="Rectangle 13"/>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A56B7CA5-93D3-694C-9415-827BFF21411E}" type="slidenum">
              <a:rPr lang="en-US" smtClean="0"/>
              <a:pPr>
                <a:defRPr/>
              </a:pPr>
              <a:t>‹#›</a:t>
            </a:fld>
            <a:endParaRPr lang="en-US" dirty="0"/>
          </a:p>
        </p:txBody>
      </p:sp>
    </p:spTree>
    <p:extLst>
      <p:ext uri="{BB962C8B-B14F-4D97-AF65-F5344CB8AC3E}">
        <p14:creationId xmlns:p14="http://schemas.microsoft.com/office/powerpoint/2010/main" val="345769627"/>
      </p:ext>
    </p:extLst>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i="0">
                <a:latin typeface="Arial" panose="020B0604020202020204" pitchFamily="34" charset="0"/>
              </a:defRPr>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b="1" i="0">
                <a:latin typeface="Arial" panose="020B0604020202020204" pitchFamily="34" charset="0"/>
              </a:defRPr>
            </a:lvl1pPr>
            <a:lvl2pPr>
              <a:defRPr sz="2000" b="1" i="0">
                <a:latin typeface="Arial" panose="020B0604020202020204" pitchFamily="34" charset="0"/>
              </a:defRPr>
            </a:lvl2pPr>
            <a:lvl3pPr>
              <a:defRPr sz="1800" b="1" i="0">
                <a:latin typeface="Arial" panose="020B0604020202020204" pitchFamily="34" charset="0"/>
              </a:defRPr>
            </a:lvl3pPr>
            <a:lvl4pPr>
              <a:defRPr sz="1600" b="1" i="0">
                <a:latin typeface="Arial" panose="020B0604020202020204" pitchFamily="34" charset="0"/>
              </a:defRPr>
            </a:lvl4pPr>
            <a:lvl5pPr>
              <a:defRPr sz="1600" b="1" i="0">
                <a:latin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42" y="1535113"/>
            <a:ext cx="4041775" cy="639762"/>
          </a:xfrm>
        </p:spPr>
        <p:txBody>
          <a:bodyPr anchor="b"/>
          <a:lstStyle>
            <a:lvl1pPr marL="0" indent="0">
              <a:buNone/>
              <a:defRPr sz="2400" b="1" i="0">
                <a:latin typeface="Arial" panose="020B0604020202020204" pitchFamily="34" charset="0"/>
              </a:defRPr>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42" y="2174875"/>
            <a:ext cx="4041775" cy="3951288"/>
          </a:xfrm>
        </p:spPr>
        <p:txBody>
          <a:bodyPr/>
          <a:lstStyle>
            <a:lvl1pPr>
              <a:defRPr sz="2400" b="1" i="0">
                <a:latin typeface="Arial" panose="020B0604020202020204" pitchFamily="34" charset="0"/>
              </a:defRPr>
            </a:lvl1pPr>
            <a:lvl2pPr>
              <a:defRPr sz="2000" b="1" i="0">
                <a:latin typeface="Arial" panose="020B0604020202020204" pitchFamily="34" charset="0"/>
              </a:defRPr>
            </a:lvl2pPr>
            <a:lvl3pPr>
              <a:defRPr sz="1800" b="1" i="0">
                <a:latin typeface="Arial" panose="020B0604020202020204" pitchFamily="34" charset="0"/>
              </a:defRPr>
            </a:lvl3pPr>
            <a:lvl4pPr>
              <a:defRPr sz="1600" b="1" i="0">
                <a:latin typeface="Arial" panose="020B0604020202020204" pitchFamily="34" charset="0"/>
              </a:defRPr>
            </a:lvl4pPr>
            <a:lvl5pPr>
              <a:defRPr sz="1600" b="1" i="0">
                <a:latin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11"/>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p>
        </p:txBody>
      </p:sp>
      <p:sp>
        <p:nvSpPr>
          <p:cNvPr id="8" name="Rectangle 12"/>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p>
        </p:txBody>
      </p:sp>
      <p:sp>
        <p:nvSpPr>
          <p:cNvPr id="9" name="Rectangle 13"/>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9FF4B77C-FEBC-1041-9247-FFDC302FE894}" type="slidenum">
              <a:rPr lang="en-US" smtClean="0"/>
              <a:pPr>
                <a:defRPr/>
              </a:pPr>
              <a:t>‹#›</a:t>
            </a:fld>
            <a:endParaRPr lang="en-US" dirty="0"/>
          </a:p>
        </p:txBody>
      </p:sp>
    </p:spTree>
    <p:extLst>
      <p:ext uri="{BB962C8B-B14F-4D97-AF65-F5344CB8AC3E}">
        <p14:creationId xmlns:p14="http://schemas.microsoft.com/office/powerpoint/2010/main" val="1174989391"/>
      </p:ext>
    </p:extLst>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Rectangle 11"/>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p>
        </p:txBody>
      </p:sp>
      <p:sp>
        <p:nvSpPr>
          <p:cNvPr id="4" name="Rectangle 12"/>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p>
        </p:txBody>
      </p:sp>
      <p:sp>
        <p:nvSpPr>
          <p:cNvPr id="5" name="Rectangle 13"/>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8252355C-75F6-7E4B-A0FE-C271CF7F226A}" type="slidenum">
              <a:rPr lang="en-US" smtClean="0"/>
              <a:pPr>
                <a:defRPr/>
              </a:pPr>
              <a:t>‹#›</a:t>
            </a:fld>
            <a:endParaRPr lang="en-US" dirty="0"/>
          </a:p>
        </p:txBody>
      </p:sp>
    </p:spTree>
    <p:extLst>
      <p:ext uri="{BB962C8B-B14F-4D97-AF65-F5344CB8AC3E}">
        <p14:creationId xmlns:p14="http://schemas.microsoft.com/office/powerpoint/2010/main" val="2421036780"/>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p>
        </p:txBody>
      </p:sp>
      <p:sp>
        <p:nvSpPr>
          <p:cNvPr id="3" name="Rectangle 12"/>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p>
        </p:txBody>
      </p:sp>
      <p:sp>
        <p:nvSpPr>
          <p:cNvPr id="4" name="Rectangle 13"/>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8E18A7D7-646D-F742-818B-D7C51C339235}" type="slidenum">
              <a:rPr lang="en-US" smtClean="0"/>
              <a:pPr>
                <a:defRPr/>
              </a:pPr>
              <a:t>‹#›</a:t>
            </a:fld>
            <a:endParaRPr lang="en-US" dirty="0"/>
          </a:p>
        </p:txBody>
      </p:sp>
    </p:spTree>
    <p:extLst>
      <p:ext uri="{BB962C8B-B14F-4D97-AF65-F5344CB8AC3E}">
        <p14:creationId xmlns:p14="http://schemas.microsoft.com/office/powerpoint/2010/main" val="3713351309"/>
      </p:ext>
    </p:extLst>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5" y="273050"/>
            <a:ext cx="3008313" cy="1162050"/>
          </a:xfrm>
        </p:spPr>
        <p:txBody>
          <a:bodyPr/>
          <a:lstStyle>
            <a:lvl1pPr algn="l">
              <a:defRPr sz="2000"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67"/>
            <a:ext cx="5111750" cy="5853113"/>
          </a:xfrm>
        </p:spPr>
        <p:txBody>
          <a:bodyPr/>
          <a:lstStyle>
            <a:lvl1pPr>
              <a:defRPr sz="3200" b="1" i="0">
                <a:latin typeface="Arial" panose="020B0604020202020204" pitchFamily="34" charset="0"/>
              </a:defRPr>
            </a:lvl1pPr>
            <a:lvl2pPr>
              <a:defRPr sz="2800" b="1" i="0">
                <a:latin typeface="Arial" panose="020B0604020202020204" pitchFamily="34" charset="0"/>
              </a:defRPr>
            </a:lvl2pPr>
            <a:lvl3pPr>
              <a:defRPr sz="2400" b="1" i="0">
                <a:latin typeface="Arial" panose="020B0604020202020204" pitchFamily="34" charset="0"/>
              </a:defRPr>
            </a:lvl3pPr>
            <a:lvl4pPr>
              <a:defRPr sz="2000" b="1" i="0">
                <a:latin typeface="Arial" panose="020B0604020202020204" pitchFamily="34" charset="0"/>
              </a:defRPr>
            </a:lvl4pPr>
            <a:lvl5pPr>
              <a:defRPr sz="2000" b="1" i="0">
                <a:latin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15" y="1435108"/>
            <a:ext cx="3008313" cy="4691063"/>
          </a:xfrm>
        </p:spPr>
        <p:txBody>
          <a:bodyPr/>
          <a:lstStyle>
            <a:lvl1pPr marL="0" indent="0">
              <a:buNone/>
              <a:defRPr sz="1400" b="1" i="0">
                <a:latin typeface="Arial" panose="020B0604020202020204" pitchFamily="34" charset="0"/>
              </a:defRPr>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dirty="0"/>
              <a:t>Click to edit Master text styles</a:t>
            </a:r>
          </a:p>
        </p:txBody>
      </p:sp>
      <p:sp>
        <p:nvSpPr>
          <p:cNvPr id="5" name="Rectangle 11"/>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p>
        </p:txBody>
      </p:sp>
      <p:sp>
        <p:nvSpPr>
          <p:cNvPr id="6" name="Rectangle 12"/>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p>
        </p:txBody>
      </p:sp>
      <p:sp>
        <p:nvSpPr>
          <p:cNvPr id="7" name="Rectangle 13"/>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F88DCC31-6F85-3E4A-A8A9-C79D114B0431}" type="slidenum">
              <a:rPr lang="en-US" smtClean="0"/>
              <a:pPr>
                <a:defRPr/>
              </a:pPr>
              <a:t>‹#›</a:t>
            </a:fld>
            <a:endParaRPr lang="en-US" dirty="0"/>
          </a:p>
        </p:txBody>
      </p:sp>
    </p:spTree>
    <p:extLst>
      <p:ext uri="{BB962C8B-B14F-4D97-AF65-F5344CB8AC3E}">
        <p14:creationId xmlns:p14="http://schemas.microsoft.com/office/powerpoint/2010/main" val="238598465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en-US"/>
          </a:p>
        </p:txBody>
      </p:sp>
      <p:sp>
        <p:nvSpPr>
          <p:cNvPr id="5" name="Rectangle 4"/>
          <p:cNvSpPr>
            <a:spLocks noGrp="1" noChangeArrowheads="1"/>
          </p:cNvSpPr>
          <p:nvPr>
            <p:ph type="ftr" sz="quarter" idx="11"/>
          </p:nvPr>
        </p:nvSpPr>
        <p:spPr>
          <a:ln/>
        </p:spPr>
        <p:txBody>
          <a:bodyPr/>
          <a:lstStyle>
            <a:lvl1pPr>
              <a:defRPr/>
            </a:lvl1pPr>
          </a:lstStyle>
          <a:p>
            <a:pPr>
              <a:defRPr/>
            </a:pPr>
            <a:endParaRPr lang="en-US"/>
          </a:p>
        </p:txBody>
      </p:sp>
      <p:sp>
        <p:nvSpPr>
          <p:cNvPr id="6" name="Rectangle 5"/>
          <p:cNvSpPr>
            <a:spLocks noGrp="1" noChangeArrowheads="1"/>
          </p:cNvSpPr>
          <p:nvPr>
            <p:ph type="sldNum" sz="quarter" idx="12"/>
          </p:nvPr>
        </p:nvSpPr>
        <p:spPr>
          <a:ln/>
        </p:spPr>
        <p:txBody>
          <a:bodyPr/>
          <a:lstStyle>
            <a:lvl1pPr>
              <a:defRPr/>
            </a:lvl1pPr>
          </a:lstStyle>
          <a:p>
            <a:pPr>
              <a:defRPr/>
            </a:pPr>
            <a:fld id="{5A308A0A-5FF3-694F-BAB3-ED3DEE4C2717}" type="slidenum">
              <a:rPr lang="en-US"/>
              <a:pPr>
                <a:defRPr/>
              </a:pPr>
              <a:t>‹#›</a:t>
            </a:fld>
            <a:endParaRPr lang="en-US"/>
          </a:p>
        </p:txBody>
      </p:sp>
    </p:spTree>
    <p:extLst>
      <p:ext uri="{BB962C8B-B14F-4D97-AF65-F5344CB8AC3E}">
        <p14:creationId xmlns:p14="http://schemas.microsoft.com/office/powerpoint/2010/main" val="4243074522"/>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i="0">
                <a:latin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defRPr>
            </a:lvl1pPr>
            <a:lvl2pPr marL="456686" indent="0">
              <a:buNone/>
              <a:defRPr sz="2800"/>
            </a:lvl2pPr>
            <a:lvl3pPr marL="913370" indent="0">
              <a:buNone/>
              <a:defRPr sz="2400"/>
            </a:lvl3pPr>
            <a:lvl4pPr marL="1370051" indent="0">
              <a:buNone/>
              <a:defRPr sz="2000"/>
            </a:lvl4pPr>
            <a:lvl5pPr marL="1826739" indent="0">
              <a:buNone/>
              <a:defRPr sz="2000"/>
            </a:lvl5pPr>
            <a:lvl6pPr marL="2283420" indent="0">
              <a:buNone/>
              <a:defRPr sz="2000"/>
            </a:lvl6pPr>
            <a:lvl7pPr marL="2740100" indent="0">
              <a:buNone/>
              <a:defRPr sz="2000"/>
            </a:lvl7pPr>
            <a:lvl8pPr marL="3196784" indent="0">
              <a:buNone/>
              <a:defRPr sz="2000"/>
            </a:lvl8pPr>
            <a:lvl9pPr marL="3653466"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defRPr>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dirty="0"/>
              <a:t>Click to edit Master text styles</a:t>
            </a:r>
          </a:p>
        </p:txBody>
      </p:sp>
      <p:sp>
        <p:nvSpPr>
          <p:cNvPr id="5" name="Rectangle 11"/>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p>
        </p:txBody>
      </p:sp>
      <p:sp>
        <p:nvSpPr>
          <p:cNvPr id="6" name="Rectangle 12"/>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p>
        </p:txBody>
      </p:sp>
      <p:sp>
        <p:nvSpPr>
          <p:cNvPr id="7" name="Rectangle 13"/>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0F9F4333-BE2D-EB4F-8EA8-6AD873D1FA29}" type="slidenum">
              <a:rPr lang="en-US" smtClean="0"/>
              <a:pPr>
                <a:defRPr/>
              </a:pPr>
              <a:t>‹#›</a:t>
            </a:fld>
            <a:endParaRPr lang="en-US" dirty="0"/>
          </a:p>
        </p:txBody>
      </p:sp>
    </p:spTree>
    <p:extLst>
      <p:ext uri="{BB962C8B-B14F-4D97-AF65-F5344CB8AC3E}">
        <p14:creationId xmlns:p14="http://schemas.microsoft.com/office/powerpoint/2010/main" val="4149068458"/>
      </p:ext>
    </p:extLst>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1"/>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p>
        </p:txBody>
      </p:sp>
      <p:sp>
        <p:nvSpPr>
          <p:cNvPr id="5" name="Rectangle 12"/>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p>
        </p:txBody>
      </p:sp>
      <p:sp>
        <p:nvSpPr>
          <p:cNvPr id="6" name="Rectangle 13"/>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68201126-8A81-B141-8229-4058C8EF2591}" type="slidenum">
              <a:rPr lang="en-US" smtClean="0"/>
              <a:pPr>
                <a:defRPr/>
              </a:pPr>
              <a:t>‹#›</a:t>
            </a:fld>
            <a:endParaRPr lang="en-US" dirty="0"/>
          </a:p>
        </p:txBody>
      </p:sp>
    </p:spTree>
    <p:extLst>
      <p:ext uri="{BB962C8B-B14F-4D97-AF65-F5344CB8AC3E}">
        <p14:creationId xmlns:p14="http://schemas.microsoft.com/office/powerpoint/2010/main" val="375600978"/>
      </p:ext>
    </p:extLst>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617546"/>
            <a:ext cx="1951038" cy="5514975"/>
          </a:xfrm>
        </p:spPr>
        <p:txBody>
          <a:bodyPr vert="eaVert"/>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1150939" y="617546"/>
            <a:ext cx="5700712" cy="5514975"/>
          </a:xfrm>
        </p:spPr>
        <p:txBody>
          <a:bodyPr vert="eaVert"/>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1"/>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p>
        </p:txBody>
      </p:sp>
      <p:sp>
        <p:nvSpPr>
          <p:cNvPr id="5" name="Rectangle 12"/>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p>
        </p:txBody>
      </p:sp>
      <p:sp>
        <p:nvSpPr>
          <p:cNvPr id="6" name="Rectangle 13"/>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F566B233-E84F-154C-9F40-F03141577701}" type="slidenum">
              <a:rPr lang="en-US" smtClean="0"/>
              <a:pPr>
                <a:defRPr/>
              </a:pPr>
              <a:t>‹#›</a:t>
            </a:fld>
            <a:endParaRPr lang="en-US" dirty="0"/>
          </a:p>
        </p:txBody>
      </p:sp>
    </p:spTree>
    <p:extLst>
      <p:ext uri="{BB962C8B-B14F-4D97-AF65-F5344CB8AC3E}">
        <p14:creationId xmlns:p14="http://schemas.microsoft.com/office/powerpoint/2010/main" val="3943115813"/>
      </p:ext>
    </p:extLst>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0825" cy="6850063"/>
            <a:chOff x="0" y="0"/>
            <a:chExt cx="5758" cy="4315"/>
          </a:xfrm>
        </p:grpSpPr>
        <p:grpSp>
          <p:nvGrpSpPr>
            <p:cNvPr id="5" name="Group 3"/>
            <p:cNvGrpSpPr>
              <a:grpSpLocks/>
            </p:cNvGrpSpPr>
            <p:nvPr userDrawn="1"/>
          </p:nvGrpSpPr>
          <p:grpSpPr bwMode="auto">
            <a:xfrm>
              <a:off x="1728" y="2230"/>
              <a:ext cx="4027" cy="2085"/>
              <a:chOff x="1728" y="2230"/>
              <a:chExt cx="4027" cy="2085"/>
            </a:xfrm>
          </p:grpSpPr>
          <p:sp>
            <p:nvSpPr>
              <p:cNvPr id="8" name="Freeform 4"/>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en-US" sz="1800">
                  <a:latin typeface="Garamond" pitchFamily="-112" charset="0"/>
                  <a:ea typeface="+mn-ea"/>
                  <a:cs typeface="+mn-cs"/>
                </a:endParaRPr>
              </a:p>
            </p:txBody>
          </p:sp>
          <p:sp>
            <p:nvSpPr>
              <p:cNvPr id="9" name="Freeform 5"/>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en-US" sz="1800">
                  <a:latin typeface="Garamond" pitchFamily="-112" charset="0"/>
                  <a:ea typeface="+mn-ea"/>
                  <a:cs typeface="+mn-cs"/>
                </a:endParaRPr>
              </a:p>
            </p:txBody>
          </p:sp>
          <p:sp>
            <p:nvSpPr>
              <p:cNvPr id="10" name="Freeform 6"/>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en-US" sz="1800">
                  <a:latin typeface="Garamond" pitchFamily="-112" charset="0"/>
                  <a:ea typeface="+mn-ea"/>
                  <a:cs typeface="+mn-cs"/>
                </a:endParaRPr>
              </a:p>
            </p:txBody>
          </p:sp>
          <p:sp>
            <p:nvSpPr>
              <p:cNvPr id="11" name="Freeform 7"/>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2" name="Freeform 8"/>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en-US" sz="1800">
                  <a:latin typeface="Garamond" pitchFamily="-112" charset="0"/>
                  <a:ea typeface="+mn-ea"/>
                  <a:cs typeface="+mn-cs"/>
                </a:endParaRPr>
              </a:p>
            </p:txBody>
          </p:sp>
        </p:grpSp>
        <p:sp>
          <p:nvSpPr>
            <p:cNvPr id="6" name="Freeform 9"/>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n-US" sz="1800">
                <a:latin typeface="Garamond" pitchFamily="-112" charset="0"/>
                <a:ea typeface="+mn-ea"/>
                <a:cs typeface="+mn-cs"/>
              </a:endParaRPr>
            </a:p>
          </p:txBody>
        </p:sp>
        <p:sp>
          <p:nvSpPr>
            <p:cNvPr id="7" name="Freeform 10"/>
            <p:cNvSpPr>
              <a:spLocks/>
            </p:cNvSpPr>
            <p:nvPr/>
          </p:nvSpPr>
          <p:spPr bwMode="hidden">
            <a:xfrm>
              <a:off x="0" y="0"/>
              <a:ext cx="5758" cy="1776"/>
            </a:xfrm>
            <a:custGeom>
              <a:avLst/>
              <a:gdLst>
                <a:gd name="T0" fmla="*/ 0 w 5740"/>
                <a:gd name="T1" fmla="*/ 0 h 1906"/>
                <a:gd name="T2" fmla="*/ 0 w 5740"/>
                <a:gd name="T3" fmla="*/ 1163 h 1906"/>
                <a:gd name="T4" fmla="*/ 5866 w 5740"/>
                <a:gd name="T5" fmla="*/ 1163 h 1906"/>
                <a:gd name="T6" fmla="*/ 5866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grpSp>
      <p:sp>
        <p:nvSpPr>
          <p:cNvPr id="14347" name="Rectangle 11"/>
          <p:cNvSpPr>
            <a:spLocks noGrp="1" noChangeArrowheads="1"/>
          </p:cNvSpPr>
          <p:nvPr>
            <p:ph type="ctrTitle" sz="quarter"/>
          </p:nvPr>
        </p:nvSpPr>
        <p:spPr>
          <a:xfrm>
            <a:off x="685800" y="1736725"/>
            <a:ext cx="7772400" cy="1920875"/>
          </a:xfrm>
        </p:spPr>
        <p:txBody>
          <a:bodyPr/>
          <a:lstStyle>
            <a:lvl1pPr>
              <a:defRPr sz="6000" b="1" i="0">
                <a:latin typeface="Arial" panose="020B0604020202020204" pitchFamily="34" charset="0"/>
                <a:cs typeface="Arial" panose="020B0604020202020204" pitchFamily="34" charset="0"/>
              </a:defRPr>
            </a:lvl1pPr>
          </a:lstStyle>
          <a:p>
            <a:r>
              <a:rPr lang="en-US" dirty="0"/>
              <a:t>Click to edit Master title style</a:t>
            </a:r>
          </a:p>
        </p:txBody>
      </p:sp>
      <p:sp>
        <p:nvSpPr>
          <p:cNvPr id="14348"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112" charset="2"/>
              <a:buNone/>
              <a:defRPr b="1" i="0">
                <a:latin typeface="Arial" panose="020B0604020202020204" pitchFamily="34" charset="0"/>
                <a:cs typeface="Arial" panose="020B0604020202020204" pitchFamily="34" charset="0"/>
              </a:defRPr>
            </a:lvl1pPr>
          </a:lstStyle>
          <a:p>
            <a:r>
              <a:rPr lang="en-US" dirty="0"/>
              <a:t>Click to edit Master subtitle style</a:t>
            </a:r>
          </a:p>
        </p:txBody>
      </p:sp>
      <p:sp>
        <p:nvSpPr>
          <p:cNvPr id="13" name="Rectangle 13"/>
          <p:cNvSpPr>
            <a:spLocks noGrp="1" noChangeArrowheads="1"/>
          </p:cNvSpPr>
          <p:nvPr>
            <p:ph type="dt" sz="quarter" idx="10"/>
          </p:nvPr>
        </p:nvSpPr>
        <p:spPr>
          <a:xfrm>
            <a:off x="457200" y="6248400"/>
            <a:ext cx="2133600" cy="476250"/>
          </a:xfrm>
          <a:prstGeom prst="rect">
            <a:avLst/>
          </a:prstGeom>
        </p:spPr>
        <p:txBody>
          <a:bodyPr/>
          <a:lstStyle>
            <a:lvl1pPr>
              <a:defRPr>
                <a:ea typeface="ＭＳ Ｐゴシック" charset="-128"/>
                <a:cs typeface="ＭＳ Ｐゴシック" charset="-128"/>
              </a:defRPr>
            </a:lvl1pPr>
          </a:lstStyle>
          <a:p>
            <a:pPr>
              <a:defRPr/>
            </a:pPr>
            <a:endParaRPr lang="en-US"/>
          </a:p>
        </p:txBody>
      </p:sp>
      <p:sp>
        <p:nvSpPr>
          <p:cNvPr id="14" name="Rectangle 14"/>
          <p:cNvSpPr>
            <a:spLocks noGrp="1" noChangeArrowheads="1"/>
          </p:cNvSpPr>
          <p:nvPr>
            <p:ph type="ftr" sz="quarter" idx="11"/>
          </p:nvPr>
        </p:nvSpPr>
        <p:spPr>
          <a:xfrm>
            <a:off x="3124200" y="6251575"/>
            <a:ext cx="2895600" cy="476250"/>
          </a:xfrm>
          <a:prstGeom prst="rect">
            <a:avLst/>
          </a:prstGeom>
        </p:spPr>
        <p:txBody>
          <a:bodyPr/>
          <a:lstStyle>
            <a:lvl1pPr>
              <a:defRPr>
                <a:ea typeface="ＭＳ Ｐゴシック" charset="-128"/>
                <a:cs typeface="ＭＳ Ｐゴシック" charset="-128"/>
              </a:defRPr>
            </a:lvl1pPr>
          </a:lstStyle>
          <a:p>
            <a:pPr>
              <a:defRPr/>
            </a:pPr>
            <a:endParaRPr lang="en-US"/>
          </a:p>
        </p:txBody>
      </p:sp>
      <p:sp>
        <p:nvSpPr>
          <p:cNvPr id="15" name="Rectangle 15"/>
          <p:cNvSpPr>
            <a:spLocks noGrp="1" noChangeArrowheads="1"/>
          </p:cNvSpPr>
          <p:nvPr>
            <p:ph type="sldNum" sz="quarter" idx="12"/>
          </p:nvPr>
        </p:nvSpPr>
        <p:spPr>
          <a:xfrm>
            <a:off x="6553200" y="6254750"/>
            <a:ext cx="21336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99616223-79E5-DF46-A695-61CA9157B236}" type="slidenum">
              <a:rPr lang="en-US"/>
              <a:pPr>
                <a:defRPr/>
              </a:pPr>
              <a:t>‹#›</a:t>
            </a:fld>
            <a:endParaRPr lang="en-US"/>
          </a:p>
        </p:txBody>
      </p:sp>
    </p:spTree>
    <p:extLst>
      <p:ext uri="{BB962C8B-B14F-4D97-AF65-F5344CB8AC3E}">
        <p14:creationId xmlns:p14="http://schemas.microsoft.com/office/powerpoint/2010/main" val="2342152148"/>
      </p:ext>
    </p:extLst>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2"/>
          <p:cNvSpPr>
            <a:spLocks noGrp="1" noChangeArrowheads="1"/>
          </p:cNvSpPr>
          <p:nvPr>
            <p:ph type="dt" sz="half" idx="10"/>
          </p:nvPr>
        </p:nvSpPr>
        <p:spPr>
          <a:xfrm>
            <a:off x="457200" y="6251575"/>
            <a:ext cx="2133600" cy="476250"/>
          </a:xfrm>
          <a:prstGeom prst="rect">
            <a:avLst/>
          </a:prstGeom>
        </p:spPr>
        <p:txBody>
          <a:bodyPr/>
          <a:lstStyle>
            <a:lvl1pPr>
              <a:defRPr>
                <a:ea typeface="ＭＳ Ｐゴシック" charset="-128"/>
                <a:cs typeface="ＭＳ Ｐゴシック" charset="-128"/>
              </a:defRPr>
            </a:lvl1pPr>
          </a:lstStyle>
          <a:p>
            <a:pPr>
              <a:defRPr/>
            </a:pPr>
            <a:endParaRPr lang="en-US"/>
          </a:p>
        </p:txBody>
      </p:sp>
      <p:sp>
        <p:nvSpPr>
          <p:cNvPr id="5" name="Rectangle 3"/>
          <p:cNvSpPr>
            <a:spLocks noGrp="1" noChangeArrowheads="1"/>
          </p:cNvSpPr>
          <p:nvPr>
            <p:ph type="sldNum" sz="quarter" idx="11"/>
          </p:nvPr>
        </p:nvSpPr>
        <p:spPr>
          <a:xfrm>
            <a:off x="6553200" y="6248400"/>
            <a:ext cx="21336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A7E6D543-4E07-5041-B06B-14674DE973C7}" type="slidenum">
              <a:rPr lang="en-US"/>
              <a:pPr>
                <a:defRPr/>
              </a:pPr>
              <a:t>‹#›</a:t>
            </a:fld>
            <a:endParaRPr lang="en-US"/>
          </a:p>
        </p:txBody>
      </p:sp>
      <p:sp>
        <p:nvSpPr>
          <p:cNvPr id="6" name="Footer Placeholder 5"/>
          <p:cNvSpPr>
            <a:spLocks noGrp="1" noChangeArrowheads="1"/>
          </p:cNvSpPr>
          <p:nvPr>
            <p:ph type="ftr" sz="quarter" idx="12"/>
          </p:nvPr>
        </p:nvSpPr>
        <p:spPr>
          <a:xfrm>
            <a:off x="3124200" y="6248400"/>
            <a:ext cx="2895600" cy="476250"/>
          </a:xfrm>
          <a:prstGeom prst="rect">
            <a:avLst/>
          </a:prstGeom>
        </p:spPr>
        <p:txBody>
          <a:bodyPr/>
          <a:lstStyle>
            <a:lvl1pPr>
              <a:defRPr>
                <a:ea typeface="ＭＳ Ｐゴシック" charset="-128"/>
                <a:cs typeface="ＭＳ Ｐゴシック" charset="-128"/>
              </a:defRPr>
            </a:lvl1pPr>
          </a:lstStyle>
          <a:p>
            <a:pPr>
              <a:defRPr/>
            </a:pPr>
            <a:endParaRPr lang="en-US"/>
          </a:p>
        </p:txBody>
      </p:sp>
    </p:spTree>
    <p:extLst>
      <p:ext uri="{BB962C8B-B14F-4D97-AF65-F5344CB8AC3E}">
        <p14:creationId xmlns:p14="http://schemas.microsoft.com/office/powerpoint/2010/main" val="3920171455"/>
      </p:ext>
    </p:extLst>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1" i="0">
                <a:latin typeface="Arial" panose="020B0604020202020204" pitchFamily="34" charset="0"/>
                <a:cs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2"/>
          <p:cNvSpPr>
            <a:spLocks noGrp="1" noChangeArrowheads="1"/>
          </p:cNvSpPr>
          <p:nvPr>
            <p:ph type="dt" sz="half" idx="10"/>
          </p:nvPr>
        </p:nvSpPr>
        <p:spPr>
          <a:xfrm>
            <a:off x="457200" y="6251575"/>
            <a:ext cx="2133600" cy="476250"/>
          </a:xfrm>
          <a:prstGeom prst="rect">
            <a:avLst/>
          </a:prstGeom>
        </p:spPr>
        <p:txBody>
          <a:bodyPr/>
          <a:lstStyle>
            <a:lvl1pPr>
              <a:defRPr>
                <a:ea typeface="ＭＳ Ｐゴシック" charset="-128"/>
                <a:cs typeface="ＭＳ Ｐゴシック" charset="-128"/>
              </a:defRPr>
            </a:lvl1pPr>
          </a:lstStyle>
          <a:p>
            <a:pPr>
              <a:defRPr/>
            </a:pPr>
            <a:endParaRPr lang="en-US"/>
          </a:p>
        </p:txBody>
      </p:sp>
      <p:sp>
        <p:nvSpPr>
          <p:cNvPr id="5" name="Rectangle 3"/>
          <p:cNvSpPr>
            <a:spLocks noGrp="1" noChangeArrowheads="1"/>
          </p:cNvSpPr>
          <p:nvPr>
            <p:ph type="sldNum" sz="quarter" idx="11"/>
          </p:nvPr>
        </p:nvSpPr>
        <p:spPr>
          <a:xfrm>
            <a:off x="6553200" y="6248400"/>
            <a:ext cx="21336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E4DE3EB5-9C5D-5143-BD56-95955048D76C}" type="slidenum">
              <a:rPr lang="en-US"/>
              <a:pPr>
                <a:defRPr/>
              </a:pPr>
              <a:t>‹#›</a:t>
            </a:fld>
            <a:endParaRPr lang="en-US"/>
          </a:p>
        </p:txBody>
      </p:sp>
      <p:sp>
        <p:nvSpPr>
          <p:cNvPr id="6" name="Footer Placeholder 5"/>
          <p:cNvSpPr>
            <a:spLocks noGrp="1" noChangeArrowheads="1"/>
          </p:cNvSpPr>
          <p:nvPr>
            <p:ph type="ftr" sz="quarter" idx="12"/>
          </p:nvPr>
        </p:nvSpPr>
        <p:spPr>
          <a:xfrm>
            <a:off x="3124200" y="6248400"/>
            <a:ext cx="2895600" cy="476250"/>
          </a:xfrm>
          <a:prstGeom prst="rect">
            <a:avLst/>
          </a:prstGeom>
        </p:spPr>
        <p:txBody>
          <a:bodyPr/>
          <a:lstStyle>
            <a:lvl1pPr>
              <a:defRPr>
                <a:ea typeface="ＭＳ Ｐゴシック" charset="-128"/>
                <a:cs typeface="ＭＳ Ｐゴシック" charset="-128"/>
              </a:defRPr>
            </a:lvl1pPr>
          </a:lstStyle>
          <a:p>
            <a:pPr>
              <a:defRPr/>
            </a:pPr>
            <a:endParaRPr lang="en-US"/>
          </a:p>
        </p:txBody>
      </p:sp>
    </p:spTree>
    <p:extLst>
      <p:ext uri="{BB962C8B-B14F-4D97-AF65-F5344CB8AC3E}">
        <p14:creationId xmlns:p14="http://schemas.microsoft.com/office/powerpoint/2010/main" val="486999260"/>
      </p:ext>
    </p:extLst>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2"/>
          <p:cNvSpPr>
            <a:spLocks noGrp="1" noChangeArrowheads="1"/>
          </p:cNvSpPr>
          <p:nvPr>
            <p:ph type="dt" sz="half" idx="10"/>
          </p:nvPr>
        </p:nvSpPr>
        <p:spPr>
          <a:xfrm>
            <a:off x="457200" y="6251575"/>
            <a:ext cx="2133600" cy="476250"/>
          </a:xfrm>
          <a:prstGeom prst="rect">
            <a:avLst/>
          </a:prstGeom>
        </p:spPr>
        <p:txBody>
          <a:bodyPr/>
          <a:lstStyle>
            <a:lvl1pPr>
              <a:defRPr>
                <a:ea typeface="ＭＳ Ｐゴシック" charset="-128"/>
                <a:cs typeface="ＭＳ Ｐゴシック" charset="-128"/>
              </a:defRPr>
            </a:lvl1pPr>
          </a:lstStyle>
          <a:p>
            <a:pPr>
              <a:defRPr/>
            </a:pPr>
            <a:endParaRPr lang="en-US"/>
          </a:p>
        </p:txBody>
      </p:sp>
      <p:sp>
        <p:nvSpPr>
          <p:cNvPr id="6" name="Rectangle 3"/>
          <p:cNvSpPr>
            <a:spLocks noGrp="1" noChangeArrowheads="1"/>
          </p:cNvSpPr>
          <p:nvPr>
            <p:ph type="sldNum" sz="quarter" idx="11"/>
          </p:nvPr>
        </p:nvSpPr>
        <p:spPr>
          <a:xfrm>
            <a:off x="6553200" y="6248400"/>
            <a:ext cx="21336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E60AD916-4D0D-7F48-9508-D1931BC11354}" type="slidenum">
              <a:rPr lang="en-US"/>
              <a:pPr>
                <a:defRPr/>
              </a:pPr>
              <a:t>‹#›</a:t>
            </a:fld>
            <a:endParaRPr lang="en-US"/>
          </a:p>
        </p:txBody>
      </p:sp>
      <p:sp>
        <p:nvSpPr>
          <p:cNvPr id="7" name="Footer Placeholder 6"/>
          <p:cNvSpPr>
            <a:spLocks noGrp="1" noChangeArrowheads="1"/>
          </p:cNvSpPr>
          <p:nvPr>
            <p:ph type="ftr" sz="quarter" idx="12"/>
          </p:nvPr>
        </p:nvSpPr>
        <p:spPr>
          <a:xfrm>
            <a:off x="3124200" y="6248400"/>
            <a:ext cx="2895600" cy="476250"/>
          </a:xfrm>
          <a:prstGeom prst="rect">
            <a:avLst/>
          </a:prstGeom>
        </p:spPr>
        <p:txBody>
          <a:bodyPr/>
          <a:lstStyle>
            <a:lvl1pPr>
              <a:defRPr>
                <a:ea typeface="ＭＳ Ｐゴシック" charset="-128"/>
                <a:cs typeface="ＭＳ Ｐゴシック" charset="-128"/>
              </a:defRPr>
            </a:lvl1pPr>
          </a:lstStyle>
          <a:p>
            <a:pPr>
              <a:defRPr/>
            </a:pPr>
            <a:endParaRPr lang="en-US"/>
          </a:p>
        </p:txBody>
      </p:sp>
    </p:spTree>
    <p:extLst>
      <p:ext uri="{BB962C8B-B14F-4D97-AF65-F5344CB8AC3E}">
        <p14:creationId xmlns:p14="http://schemas.microsoft.com/office/powerpoint/2010/main" val="2843744453"/>
      </p:ext>
    </p:extLst>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2"/>
          <p:cNvSpPr>
            <a:spLocks noGrp="1" noChangeArrowheads="1"/>
          </p:cNvSpPr>
          <p:nvPr>
            <p:ph type="dt" sz="half" idx="10"/>
          </p:nvPr>
        </p:nvSpPr>
        <p:spPr>
          <a:xfrm>
            <a:off x="457200" y="6251575"/>
            <a:ext cx="2133600" cy="476250"/>
          </a:xfrm>
          <a:prstGeom prst="rect">
            <a:avLst/>
          </a:prstGeom>
        </p:spPr>
        <p:txBody>
          <a:bodyPr/>
          <a:lstStyle>
            <a:lvl1pPr>
              <a:defRPr>
                <a:ea typeface="ＭＳ Ｐゴシック" charset="-128"/>
                <a:cs typeface="ＭＳ Ｐゴシック" charset="-128"/>
              </a:defRPr>
            </a:lvl1pPr>
          </a:lstStyle>
          <a:p>
            <a:pPr>
              <a:defRPr/>
            </a:pPr>
            <a:endParaRPr lang="en-US"/>
          </a:p>
        </p:txBody>
      </p:sp>
      <p:sp>
        <p:nvSpPr>
          <p:cNvPr id="8" name="Rectangle 3"/>
          <p:cNvSpPr>
            <a:spLocks noGrp="1" noChangeArrowheads="1"/>
          </p:cNvSpPr>
          <p:nvPr>
            <p:ph type="sldNum" sz="quarter" idx="11"/>
          </p:nvPr>
        </p:nvSpPr>
        <p:spPr>
          <a:xfrm>
            <a:off x="6553200" y="6248400"/>
            <a:ext cx="21336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21078A2D-C665-A54A-B8F7-10AFE10A8470}" type="slidenum">
              <a:rPr lang="en-US"/>
              <a:pPr>
                <a:defRPr/>
              </a:pPr>
              <a:t>‹#›</a:t>
            </a:fld>
            <a:endParaRPr lang="en-US"/>
          </a:p>
        </p:txBody>
      </p:sp>
      <p:sp>
        <p:nvSpPr>
          <p:cNvPr id="9" name="Footer Placeholder 8"/>
          <p:cNvSpPr>
            <a:spLocks noGrp="1" noChangeArrowheads="1"/>
          </p:cNvSpPr>
          <p:nvPr>
            <p:ph type="ftr" sz="quarter" idx="12"/>
          </p:nvPr>
        </p:nvSpPr>
        <p:spPr>
          <a:xfrm>
            <a:off x="3124200" y="6248400"/>
            <a:ext cx="2895600" cy="476250"/>
          </a:xfrm>
          <a:prstGeom prst="rect">
            <a:avLst/>
          </a:prstGeom>
        </p:spPr>
        <p:txBody>
          <a:bodyPr/>
          <a:lstStyle>
            <a:lvl1pPr>
              <a:defRPr>
                <a:ea typeface="ＭＳ Ｐゴシック" charset="-128"/>
                <a:cs typeface="ＭＳ Ｐゴシック" charset="-128"/>
              </a:defRPr>
            </a:lvl1pPr>
          </a:lstStyle>
          <a:p>
            <a:pPr>
              <a:defRPr/>
            </a:pPr>
            <a:endParaRPr lang="en-US"/>
          </a:p>
        </p:txBody>
      </p:sp>
    </p:spTree>
    <p:extLst>
      <p:ext uri="{BB962C8B-B14F-4D97-AF65-F5344CB8AC3E}">
        <p14:creationId xmlns:p14="http://schemas.microsoft.com/office/powerpoint/2010/main" val="1994300647"/>
      </p:ext>
    </p:extLst>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p:cNvSpPr>
            <a:spLocks noGrp="1" noChangeArrowheads="1"/>
          </p:cNvSpPr>
          <p:nvPr>
            <p:ph type="dt" sz="half" idx="10"/>
          </p:nvPr>
        </p:nvSpPr>
        <p:spPr>
          <a:xfrm>
            <a:off x="457200" y="6251575"/>
            <a:ext cx="2133600" cy="476250"/>
          </a:xfrm>
          <a:prstGeom prst="rect">
            <a:avLst/>
          </a:prstGeom>
        </p:spPr>
        <p:txBody>
          <a:bodyPr/>
          <a:lstStyle>
            <a:lvl1pPr>
              <a:defRPr>
                <a:ea typeface="ＭＳ Ｐゴシック" charset="-128"/>
                <a:cs typeface="ＭＳ Ｐゴシック" charset="-128"/>
              </a:defRPr>
            </a:lvl1pPr>
          </a:lstStyle>
          <a:p>
            <a:pPr>
              <a:defRPr/>
            </a:pPr>
            <a:endParaRPr lang="en-US"/>
          </a:p>
        </p:txBody>
      </p:sp>
      <p:sp>
        <p:nvSpPr>
          <p:cNvPr id="4" name="Slide Number Placeholder 3"/>
          <p:cNvSpPr>
            <a:spLocks noGrp="1" noChangeArrowheads="1"/>
          </p:cNvSpPr>
          <p:nvPr>
            <p:ph type="sldNum" sz="quarter" idx="11"/>
          </p:nvPr>
        </p:nvSpPr>
        <p:spPr>
          <a:xfrm>
            <a:off x="6553200" y="6248400"/>
            <a:ext cx="21336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C4BD92F4-81C9-994D-867C-E67781AFAF28}" type="slidenum">
              <a:rPr lang="en-US"/>
              <a:pPr>
                <a:defRPr/>
              </a:pPr>
              <a:t>‹#›</a:t>
            </a:fld>
            <a:endParaRPr lang="en-US"/>
          </a:p>
        </p:txBody>
      </p:sp>
      <p:sp>
        <p:nvSpPr>
          <p:cNvPr id="5" name="Footer Placeholder 4"/>
          <p:cNvSpPr>
            <a:spLocks noGrp="1" noChangeArrowheads="1"/>
          </p:cNvSpPr>
          <p:nvPr>
            <p:ph type="ftr" sz="quarter" idx="12"/>
          </p:nvPr>
        </p:nvSpPr>
        <p:spPr>
          <a:xfrm>
            <a:off x="3124200" y="6248400"/>
            <a:ext cx="2895600" cy="476250"/>
          </a:xfrm>
          <a:prstGeom prst="rect">
            <a:avLst/>
          </a:prstGeom>
        </p:spPr>
        <p:txBody>
          <a:bodyPr/>
          <a:lstStyle>
            <a:lvl1pPr>
              <a:defRPr>
                <a:ea typeface="ＭＳ Ｐゴシック" charset="-128"/>
                <a:cs typeface="ＭＳ Ｐゴシック" charset="-128"/>
              </a:defRPr>
            </a:lvl1pPr>
          </a:lstStyle>
          <a:p>
            <a:pPr>
              <a:defRPr/>
            </a:pPr>
            <a:endParaRPr lang="en-US"/>
          </a:p>
        </p:txBody>
      </p:sp>
    </p:spTree>
    <p:extLst>
      <p:ext uri="{BB962C8B-B14F-4D97-AF65-F5344CB8AC3E}">
        <p14:creationId xmlns:p14="http://schemas.microsoft.com/office/powerpoint/2010/main" val="2372958665"/>
      </p:ext>
    </p:extLst>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xfrm>
            <a:off x="457200" y="6251575"/>
            <a:ext cx="2133600" cy="476250"/>
          </a:xfrm>
          <a:prstGeom prst="rect">
            <a:avLst/>
          </a:prstGeom>
        </p:spPr>
        <p:txBody>
          <a:bodyPr/>
          <a:lstStyle>
            <a:lvl1pPr>
              <a:defRPr>
                <a:ea typeface="ＭＳ Ｐゴシック" charset="-128"/>
                <a:cs typeface="ＭＳ Ｐゴシック" charset="-128"/>
              </a:defRPr>
            </a:lvl1pPr>
          </a:lstStyle>
          <a:p>
            <a:pPr>
              <a:defRPr/>
            </a:pPr>
            <a:endParaRPr lang="en-US"/>
          </a:p>
        </p:txBody>
      </p:sp>
      <p:sp>
        <p:nvSpPr>
          <p:cNvPr id="3" name="Rectangle 3"/>
          <p:cNvSpPr>
            <a:spLocks noGrp="1" noChangeArrowheads="1"/>
          </p:cNvSpPr>
          <p:nvPr>
            <p:ph type="sldNum" sz="quarter" idx="11"/>
          </p:nvPr>
        </p:nvSpPr>
        <p:spPr>
          <a:xfrm>
            <a:off x="6553200" y="6248400"/>
            <a:ext cx="21336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2F98A0A9-44E8-804F-9427-CCC49077932A}" type="slidenum">
              <a:rPr lang="en-US"/>
              <a:pPr>
                <a:defRPr/>
              </a:pPr>
              <a:t>‹#›</a:t>
            </a:fld>
            <a:endParaRPr lang="en-US"/>
          </a:p>
        </p:txBody>
      </p:sp>
      <p:sp>
        <p:nvSpPr>
          <p:cNvPr id="4" name="Footer Placeholder 3"/>
          <p:cNvSpPr>
            <a:spLocks noGrp="1" noChangeArrowheads="1"/>
          </p:cNvSpPr>
          <p:nvPr>
            <p:ph type="ftr" sz="quarter" idx="12"/>
          </p:nvPr>
        </p:nvSpPr>
        <p:spPr>
          <a:xfrm>
            <a:off x="3124200" y="6248400"/>
            <a:ext cx="2895600" cy="476250"/>
          </a:xfrm>
          <a:prstGeom prst="rect">
            <a:avLst/>
          </a:prstGeom>
        </p:spPr>
        <p:txBody>
          <a:bodyPr/>
          <a:lstStyle>
            <a:lvl1pPr>
              <a:defRPr>
                <a:ea typeface="ＭＳ Ｐゴシック" charset="-128"/>
                <a:cs typeface="ＭＳ Ｐゴシック" charset="-128"/>
              </a:defRPr>
            </a:lvl1pPr>
          </a:lstStyle>
          <a:p>
            <a:pPr>
              <a:defRPr/>
            </a:pPr>
            <a:endParaRPr lang="en-US"/>
          </a:p>
        </p:txBody>
      </p:sp>
    </p:spTree>
    <p:extLst>
      <p:ext uri="{BB962C8B-B14F-4D97-AF65-F5344CB8AC3E}">
        <p14:creationId xmlns:p14="http://schemas.microsoft.com/office/powerpoint/2010/main" val="348349996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6600" y="533400"/>
            <a:ext cx="1905000" cy="5562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371600" y="533400"/>
            <a:ext cx="55626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en-US"/>
          </a:p>
        </p:txBody>
      </p:sp>
      <p:sp>
        <p:nvSpPr>
          <p:cNvPr id="5" name="Rectangle 4"/>
          <p:cNvSpPr>
            <a:spLocks noGrp="1" noChangeArrowheads="1"/>
          </p:cNvSpPr>
          <p:nvPr>
            <p:ph type="ftr" sz="quarter" idx="11"/>
          </p:nvPr>
        </p:nvSpPr>
        <p:spPr>
          <a:ln/>
        </p:spPr>
        <p:txBody>
          <a:bodyPr/>
          <a:lstStyle>
            <a:lvl1pPr>
              <a:defRPr/>
            </a:lvl1pPr>
          </a:lstStyle>
          <a:p>
            <a:pPr>
              <a:defRPr/>
            </a:pPr>
            <a:endParaRPr lang="en-US"/>
          </a:p>
        </p:txBody>
      </p:sp>
      <p:sp>
        <p:nvSpPr>
          <p:cNvPr id="6" name="Rectangle 5"/>
          <p:cNvSpPr>
            <a:spLocks noGrp="1" noChangeArrowheads="1"/>
          </p:cNvSpPr>
          <p:nvPr>
            <p:ph type="sldNum" sz="quarter" idx="12"/>
          </p:nvPr>
        </p:nvSpPr>
        <p:spPr>
          <a:ln/>
        </p:spPr>
        <p:txBody>
          <a:bodyPr/>
          <a:lstStyle>
            <a:lvl1pPr>
              <a:defRPr/>
            </a:lvl1pPr>
          </a:lstStyle>
          <a:p>
            <a:pPr>
              <a:defRPr/>
            </a:pPr>
            <a:fld id="{C1242957-E045-8F4E-BC3E-F2A1B330C3E2}" type="slidenum">
              <a:rPr lang="en-US"/>
              <a:pPr>
                <a:defRPr/>
              </a:pPr>
              <a:t>‹#›</a:t>
            </a:fld>
            <a:endParaRPr lang="en-US"/>
          </a:p>
        </p:txBody>
      </p:sp>
    </p:spTree>
    <p:extLst>
      <p:ext uri="{BB962C8B-B14F-4D97-AF65-F5344CB8AC3E}">
        <p14:creationId xmlns:p14="http://schemas.microsoft.com/office/powerpoint/2010/main" val="2472972926"/>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b="1" i="0">
                <a:latin typeface="Arial" panose="020B0604020202020204" pitchFamily="34" charset="0"/>
                <a:cs typeface="Arial" panose="020B0604020202020204" pitchFamily="34" charset="0"/>
              </a:defRPr>
            </a:lvl1pPr>
            <a:lvl2pPr>
              <a:defRPr sz="2800" b="1" i="0">
                <a:latin typeface="Arial" panose="020B0604020202020204" pitchFamily="34" charset="0"/>
                <a:cs typeface="Arial" panose="020B0604020202020204" pitchFamily="34" charset="0"/>
              </a:defRPr>
            </a:lvl2pPr>
            <a:lvl3pPr>
              <a:defRPr sz="2400" b="1" i="0">
                <a:latin typeface="Arial" panose="020B0604020202020204" pitchFamily="34" charset="0"/>
                <a:cs typeface="Arial" panose="020B0604020202020204" pitchFamily="34" charset="0"/>
              </a:defRPr>
            </a:lvl3pPr>
            <a:lvl4pPr>
              <a:defRPr sz="2000" b="1" i="0">
                <a:latin typeface="Arial" panose="020B0604020202020204" pitchFamily="34" charset="0"/>
                <a:cs typeface="Arial" panose="020B0604020202020204" pitchFamily="34" charset="0"/>
              </a:defRPr>
            </a:lvl4pPr>
            <a:lvl5pPr>
              <a:defRPr sz="2000" b="1" i="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2"/>
          <p:cNvSpPr>
            <a:spLocks noGrp="1" noChangeArrowheads="1"/>
          </p:cNvSpPr>
          <p:nvPr>
            <p:ph type="dt" sz="half" idx="10"/>
          </p:nvPr>
        </p:nvSpPr>
        <p:spPr>
          <a:xfrm>
            <a:off x="457200" y="6251575"/>
            <a:ext cx="2133600" cy="476250"/>
          </a:xfrm>
          <a:prstGeom prst="rect">
            <a:avLst/>
          </a:prstGeom>
        </p:spPr>
        <p:txBody>
          <a:bodyPr/>
          <a:lstStyle>
            <a:lvl1pPr>
              <a:defRPr>
                <a:ea typeface="ＭＳ Ｐゴシック" charset="-128"/>
                <a:cs typeface="ＭＳ Ｐゴシック" charset="-128"/>
              </a:defRPr>
            </a:lvl1pPr>
          </a:lstStyle>
          <a:p>
            <a:pPr>
              <a:defRPr/>
            </a:pPr>
            <a:endParaRPr lang="en-US"/>
          </a:p>
        </p:txBody>
      </p:sp>
      <p:sp>
        <p:nvSpPr>
          <p:cNvPr id="6" name="Rectangle 3"/>
          <p:cNvSpPr>
            <a:spLocks noGrp="1" noChangeArrowheads="1"/>
          </p:cNvSpPr>
          <p:nvPr>
            <p:ph type="sldNum" sz="quarter" idx="11"/>
          </p:nvPr>
        </p:nvSpPr>
        <p:spPr>
          <a:xfrm>
            <a:off x="6553200" y="6248400"/>
            <a:ext cx="21336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832960ED-C755-1D47-943E-B36E842E9A1D}" type="slidenum">
              <a:rPr lang="en-US"/>
              <a:pPr>
                <a:defRPr/>
              </a:pPr>
              <a:t>‹#›</a:t>
            </a:fld>
            <a:endParaRPr lang="en-US"/>
          </a:p>
        </p:txBody>
      </p:sp>
      <p:sp>
        <p:nvSpPr>
          <p:cNvPr id="7" name="Footer Placeholder 6"/>
          <p:cNvSpPr>
            <a:spLocks noGrp="1" noChangeArrowheads="1"/>
          </p:cNvSpPr>
          <p:nvPr>
            <p:ph type="ftr" sz="quarter" idx="12"/>
          </p:nvPr>
        </p:nvSpPr>
        <p:spPr>
          <a:xfrm>
            <a:off x="3124200" y="6248400"/>
            <a:ext cx="2895600" cy="476250"/>
          </a:xfrm>
          <a:prstGeom prst="rect">
            <a:avLst/>
          </a:prstGeom>
        </p:spPr>
        <p:txBody>
          <a:bodyPr/>
          <a:lstStyle>
            <a:lvl1pPr>
              <a:defRPr>
                <a:ea typeface="ＭＳ Ｐゴシック" charset="-128"/>
                <a:cs typeface="ＭＳ Ｐゴシック" charset="-128"/>
              </a:defRPr>
            </a:lvl1pPr>
          </a:lstStyle>
          <a:p>
            <a:pPr>
              <a:defRPr/>
            </a:pPr>
            <a:endParaRPr lang="en-US"/>
          </a:p>
        </p:txBody>
      </p:sp>
    </p:spTree>
    <p:extLst>
      <p:ext uri="{BB962C8B-B14F-4D97-AF65-F5344CB8AC3E}">
        <p14:creationId xmlns:p14="http://schemas.microsoft.com/office/powerpoint/2010/main" val="2607084330"/>
      </p:ext>
    </p:extLst>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2"/>
          <p:cNvSpPr>
            <a:spLocks noGrp="1" noChangeArrowheads="1"/>
          </p:cNvSpPr>
          <p:nvPr>
            <p:ph type="dt" sz="half" idx="10"/>
          </p:nvPr>
        </p:nvSpPr>
        <p:spPr>
          <a:xfrm>
            <a:off x="457200" y="6251575"/>
            <a:ext cx="2133600" cy="476250"/>
          </a:xfrm>
          <a:prstGeom prst="rect">
            <a:avLst/>
          </a:prstGeom>
        </p:spPr>
        <p:txBody>
          <a:bodyPr/>
          <a:lstStyle>
            <a:lvl1pPr>
              <a:defRPr>
                <a:ea typeface="ＭＳ Ｐゴシック" charset="-128"/>
                <a:cs typeface="ＭＳ Ｐゴシック" charset="-128"/>
              </a:defRPr>
            </a:lvl1pPr>
          </a:lstStyle>
          <a:p>
            <a:pPr>
              <a:defRPr/>
            </a:pPr>
            <a:endParaRPr lang="en-US"/>
          </a:p>
        </p:txBody>
      </p:sp>
      <p:sp>
        <p:nvSpPr>
          <p:cNvPr id="6" name="Rectangle 3"/>
          <p:cNvSpPr>
            <a:spLocks noGrp="1" noChangeArrowheads="1"/>
          </p:cNvSpPr>
          <p:nvPr>
            <p:ph type="sldNum" sz="quarter" idx="11"/>
          </p:nvPr>
        </p:nvSpPr>
        <p:spPr>
          <a:xfrm>
            <a:off x="6553200" y="6248400"/>
            <a:ext cx="21336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4C8EA0D9-4F9A-3841-9C21-804DEA93E2A0}" type="slidenum">
              <a:rPr lang="en-US"/>
              <a:pPr>
                <a:defRPr/>
              </a:pPr>
              <a:t>‹#›</a:t>
            </a:fld>
            <a:endParaRPr lang="en-US"/>
          </a:p>
        </p:txBody>
      </p:sp>
      <p:sp>
        <p:nvSpPr>
          <p:cNvPr id="7" name="Footer Placeholder 6"/>
          <p:cNvSpPr>
            <a:spLocks noGrp="1" noChangeArrowheads="1"/>
          </p:cNvSpPr>
          <p:nvPr>
            <p:ph type="ftr" sz="quarter" idx="12"/>
          </p:nvPr>
        </p:nvSpPr>
        <p:spPr>
          <a:xfrm>
            <a:off x="3124200" y="6248400"/>
            <a:ext cx="2895600" cy="476250"/>
          </a:xfrm>
          <a:prstGeom prst="rect">
            <a:avLst/>
          </a:prstGeom>
        </p:spPr>
        <p:txBody>
          <a:bodyPr/>
          <a:lstStyle>
            <a:lvl1pPr>
              <a:defRPr>
                <a:ea typeface="ＭＳ Ｐゴシック" charset="-128"/>
                <a:cs typeface="ＭＳ Ｐゴシック" charset="-128"/>
              </a:defRPr>
            </a:lvl1pPr>
          </a:lstStyle>
          <a:p>
            <a:pPr>
              <a:defRPr/>
            </a:pPr>
            <a:endParaRPr lang="en-US"/>
          </a:p>
        </p:txBody>
      </p:sp>
    </p:spTree>
    <p:extLst>
      <p:ext uri="{BB962C8B-B14F-4D97-AF65-F5344CB8AC3E}">
        <p14:creationId xmlns:p14="http://schemas.microsoft.com/office/powerpoint/2010/main" val="2183985453"/>
      </p:ext>
    </p:extLst>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2"/>
          <p:cNvSpPr>
            <a:spLocks noGrp="1" noChangeArrowheads="1"/>
          </p:cNvSpPr>
          <p:nvPr>
            <p:ph type="dt" sz="half" idx="10"/>
          </p:nvPr>
        </p:nvSpPr>
        <p:spPr>
          <a:xfrm>
            <a:off x="457200" y="6251575"/>
            <a:ext cx="2133600" cy="476250"/>
          </a:xfrm>
          <a:prstGeom prst="rect">
            <a:avLst/>
          </a:prstGeom>
        </p:spPr>
        <p:txBody>
          <a:bodyPr/>
          <a:lstStyle>
            <a:lvl1pPr>
              <a:defRPr>
                <a:ea typeface="ＭＳ Ｐゴシック" charset="-128"/>
                <a:cs typeface="ＭＳ Ｐゴシック" charset="-128"/>
              </a:defRPr>
            </a:lvl1pPr>
          </a:lstStyle>
          <a:p>
            <a:pPr>
              <a:defRPr/>
            </a:pPr>
            <a:endParaRPr lang="en-US"/>
          </a:p>
        </p:txBody>
      </p:sp>
      <p:sp>
        <p:nvSpPr>
          <p:cNvPr id="5" name="Rectangle 3"/>
          <p:cNvSpPr>
            <a:spLocks noGrp="1" noChangeArrowheads="1"/>
          </p:cNvSpPr>
          <p:nvPr>
            <p:ph type="sldNum" sz="quarter" idx="11"/>
          </p:nvPr>
        </p:nvSpPr>
        <p:spPr>
          <a:xfrm>
            <a:off x="6553200" y="6248400"/>
            <a:ext cx="21336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F52F6A6A-AF7A-5246-AB35-312CD574DB41}" type="slidenum">
              <a:rPr lang="en-US"/>
              <a:pPr>
                <a:defRPr/>
              </a:pPr>
              <a:t>‹#›</a:t>
            </a:fld>
            <a:endParaRPr lang="en-US"/>
          </a:p>
        </p:txBody>
      </p:sp>
      <p:sp>
        <p:nvSpPr>
          <p:cNvPr id="6" name="Footer Placeholder 5"/>
          <p:cNvSpPr>
            <a:spLocks noGrp="1" noChangeArrowheads="1"/>
          </p:cNvSpPr>
          <p:nvPr>
            <p:ph type="ftr" sz="quarter" idx="12"/>
          </p:nvPr>
        </p:nvSpPr>
        <p:spPr>
          <a:xfrm>
            <a:off x="3124200" y="6248400"/>
            <a:ext cx="2895600" cy="476250"/>
          </a:xfrm>
          <a:prstGeom prst="rect">
            <a:avLst/>
          </a:prstGeom>
        </p:spPr>
        <p:txBody>
          <a:bodyPr/>
          <a:lstStyle>
            <a:lvl1pPr>
              <a:defRPr>
                <a:ea typeface="ＭＳ Ｐゴシック" charset="-128"/>
                <a:cs typeface="ＭＳ Ｐゴシック" charset="-128"/>
              </a:defRPr>
            </a:lvl1pPr>
          </a:lstStyle>
          <a:p>
            <a:pPr>
              <a:defRPr/>
            </a:pPr>
            <a:endParaRPr lang="en-US"/>
          </a:p>
        </p:txBody>
      </p:sp>
    </p:spTree>
    <p:extLst>
      <p:ext uri="{BB962C8B-B14F-4D97-AF65-F5344CB8AC3E}">
        <p14:creationId xmlns:p14="http://schemas.microsoft.com/office/powerpoint/2010/main" val="1817389378"/>
      </p:ext>
    </p:extLst>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2"/>
          <p:cNvSpPr>
            <a:spLocks noGrp="1" noChangeArrowheads="1"/>
          </p:cNvSpPr>
          <p:nvPr>
            <p:ph type="dt" sz="half" idx="10"/>
          </p:nvPr>
        </p:nvSpPr>
        <p:spPr>
          <a:xfrm>
            <a:off x="457200" y="6251575"/>
            <a:ext cx="2133600" cy="476250"/>
          </a:xfrm>
          <a:prstGeom prst="rect">
            <a:avLst/>
          </a:prstGeom>
        </p:spPr>
        <p:txBody>
          <a:bodyPr/>
          <a:lstStyle>
            <a:lvl1pPr>
              <a:defRPr>
                <a:ea typeface="ＭＳ Ｐゴシック" charset="-128"/>
                <a:cs typeface="ＭＳ Ｐゴシック" charset="-128"/>
              </a:defRPr>
            </a:lvl1pPr>
          </a:lstStyle>
          <a:p>
            <a:pPr>
              <a:defRPr/>
            </a:pPr>
            <a:endParaRPr lang="en-US"/>
          </a:p>
        </p:txBody>
      </p:sp>
      <p:sp>
        <p:nvSpPr>
          <p:cNvPr id="5" name="Rectangle 3"/>
          <p:cNvSpPr>
            <a:spLocks noGrp="1" noChangeArrowheads="1"/>
          </p:cNvSpPr>
          <p:nvPr>
            <p:ph type="sldNum" sz="quarter" idx="11"/>
          </p:nvPr>
        </p:nvSpPr>
        <p:spPr>
          <a:xfrm>
            <a:off x="6553200" y="6248400"/>
            <a:ext cx="21336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48E81FD8-4D4A-604D-8643-D7B8AD82D99D}" type="slidenum">
              <a:rPr lang="en-US"/>
              <a:pPr>
                <a:defRPr/>
              </a:pPr>
              <a:t>‹#›</a:t>
            </a:fld>
            <a:endParaRPr lang="en-US"/>
          </a:p>
        </p:txBody>
      </p:sp>
      <p:sp>
        <p:nvSpPr>
          <p:cNvPr id="6" name="Footer Placeholder 5"/>
          <p:cNvSpPr>
            <a:spLocks noGrp="1" noChangeArrowheads="1"/>
          </p:cNvSpPr>
          <p:nvPr>
            <p:ph type="ftr" sz="quarter" idx="12"/>
          </p:nvPr>
        </p:nvSpPr>
        <p:spPr>
          <a:xfrm>
            <a:off x="3124200" y="6248400"/>
            <a:ext cx="2895600" cy="476250"/>
          </a:xfrm>
          <a:prstGeom prst="rect">
            <a:avLst/>
          </a:prstGeom>
        </p:spPr>
        <p:txBody>
          <a:bodyPr/>
          <a:lstStyle>
            <a:lvl1pPr>
              <a:defRPr>
                <a:ea typeface="ＭＳ Ｐゴシック" charset="-128"/>
                <a:cs typeface="ＭＳ Ｐゴシック" charset="-128"/>
              </a:defRPr>
            </a:lvl1pPr>
          </a:lstStyle>
          <a:p>
            <a:pPr>
              <a:defRPr/>
            </a:pPr>
            <a:endParaRPr lang="en-US"/>
          </a:p>
        </p:txBody>
      </p:sp>
    </p:spTree>
    <p:extLst>
      <p:ext uri="{BB962C8B-B14F-4D97-AF65-F5344CB8AC3E}">
        <p14:creationId xmlns:p14="http://schemas.microsoft.com/office/powerpoint/2010/main" val="2854741498"/>
      </p:ext>
    </p:extLst>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hart Placeholder 2"/>
          <p:cNvSpPr>
            <a:spLocks noGrp="1"/>
          </p:cNvSpPr>
          <p:nvPr>
            <p:ph type="chart" idx="1"/>
          </p:nvPr>
        </p:nvSpPr>
        <p:spPr>
          <a:xfrm>
            <a:off x="457200" y="1600200"/>
            <a:ext cx="8229600" cy="4525963"/>
          </a:xfrm>
        </p:spPr>
        <p:txBody>
          <a:bodyPr/>
          <a:lstStyle>
            <a:lvl1pPr>
              <a:defRPr b="1" i="0">
                <a:latin typeface="Arial" panose="020B0604020202020204" pitchFamily="34" charset="0"/>
                <a:cs typeface="Arial" panose="020B0604020202020204" pitchFamily="34" charset="0"/>
              </a:defRPr>
            </a:lvl1pPr>
          </a:lstStyle>
          <a:p>
            <a:pPr lvl="0"/>
            <a:endParaRPr lang="en-US" noProof="0" dirty="0"/>
          </a:p>
        </p:txBody>
      </p:sp>
      <p:sp>
        <p:nvSpPr>
          <p:cNvPr id="4" name="Rectangle 2"/>
          <p:cNvSpPr>
            <a:spLocks noGrp="1" noChangeArrowheads="1"/>
          </p:cNvSpPr>
          <p:nvPr>
            <p:ph type="dt" sz="half" idx="10"/>
          </p:nvPr>
        </p:nvSpPr>
        <p:spPr>
          <a:xfrm>
            <a:off x="457200" y="6251575"/>
            <a:ext cx="2133600" cy="476250"/>
          </a:xfrm>
          <a:prstGeom prst="rect">
            <a:avLst/>
          </a:prstGeom>
        </p:spPr>
        <p:txBody>
          <a:bodyPr/>
          <a:lstStyle>
            <a:lvl1pPr>
              <a:defRPr>
                <a:ea typeface="ＭＳ Ｐゴシック" charset="-128"/>
                <a:cs typeface="ＭＳ Ｐゴシック" charset="-128"/>
              </a:defRPr>
            </a:lvl1pPr>
          </a:lstStyle>
          <a:p>
            <a:pPr>
              <a:defRPr/>
            </a:pPr>
            <a:endParaRPr lang="en-US"/>
          </a:p>
        </p:txBody>
      </p:sp>
      <p:sp>
        <p:nvSpPr>
          <p:cNvPr id="5" name="Rectangle 3"/>
          <p:cNvSpPr>
            <a:spLocks noGrp="1" noChangeArrowheads="1"/>
          </p:cNvSpPr>
          <p:nvPr>
            <p:ph type="sldNum" sz="quarter" idx="11"/>
          </p:nvPr>
        </p:nvSpPr>
        <p:spPr>
          <a:xfrm>
            <a:off x="6553200" y="6248400"/>
            <a:ext cx="2133600" cy="476250"/>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D4060B96-80F5-EC46-BD92-B14CB5FE10C5}" type="slidenum">
              <a:rPr lang="en-US"/>
              <a:pPr>
                <a:defRPr/>
              </a:pPr>
              <a:t>‹#›</a:t>
            </a:fld>
            <a:endParaRPr lang="en-US"/>
          </a:p>
        </p:txBody>
      </p:sp>
      <p:sp>
        <p:nvSpPr>
          <p:cNvPr id="6" name="Footer Placeholder 5"/>
          <p:cNvSpPr>
            <a:spLocks noGrp="1" noChangeArrowheads="1"/>
          </p:cNvSpPr>
          <p:nvPr>
            <p:ph type="ftr" sz="quarter" idx="12"/>
          </p:nvPr>
        </p:nvSpPr>
        <p:spPr>
          <a:xfrm>
            <a:off x="3124200" y="6248400"/>
            <a:ext cx="2895600" cy="476250"/>
          </a:xfrm>
          <a:prstGeom prst="rect">
            <a:avLst/>
          </a:prstGeom>
        </p:spPr>
        <p:txBody>
          <a:bodyPr/>
          <a:lstStyle>
            <a:lvl1pPr>
              <a:defRPr>
                <a:ea typeface="ＭＳ Ｐゴシック" charset="-128"/>
                <a:cs typeface="ＭＳ Ｐゴシック" charset="-128"/>
              </a:defRPr>
            </a:lvl1pPr>
          </a:lstStyle>
          <a:p>
            <a:pPr>
              <a:defRPr/>
            </a:pPr>
            <a:endParaRPr lang="en-US"/>
          </a:p>
        </p:txBody>
      </p:sp>
    </p:spTree>
    <p:extLst>
      <p:ext uri="{BB962C8B-B14F-4D97-AF65-F5344CB8AC3E}">
        <p14:creationId xmlns:p14="http://schemas.microsoft.com/office/powerpoint/2010/main" val="1646845876"/>
      </p:ext>
    </p:extLst>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6413"/>
            <a:chOff x="0" y="0"/>
            <a:chExt cx="5760" cy="4319"/>
          </a:xfrm>
        </p:grpSpPr>
        <p:sp>
          <p:nvSpPr>
            <p:cNvPr id="5" name="Freeform 3"/>
            <p:cNvSpPr>
              <a:spLocks/>
            </p:cNvSpPr>
            <p:nvPr/>
          </p:nvSpPr>
          <p:spPr bwMode="hidden">
            <a:xfrm>
              <a:off x="0" y="12"/>
              <a:ext cx="5758" cy="3273"/>
            </a:xfrm>
            <a:custGeom>
              <a:avLst/>
              <a:gdLst>
                <a:gd name="T0" fmla="*/ 3193 w 5740"/>
                <a:gd name="T1" fmla="*/ 1816 h 3273"/>
                <a:gd name="T2" fmla="*/ 0 w 5740"/>
                <a:gd name="T3" fmla="*/ 0 h 3273"/>
                <a:gd name="T4" fmla="*/ 0 w 5740"/>
                <a:gd name="T5" fmla="*/ 522 h 3273"/>
                <a:gd name="T6" fmla="*/ 3037 w 5740"/>
                <a:gd name="T7" fmla="*/ 1978 h 3273"/>
                <a:gd name="T8" fmla="*/ 5740 w 5740"/>
                <a:gd name="T9" fmla="*/ 3273 h 3273"/>
                <a:gd name="T10" fmla="*/ 5740 w 5740"/>
                <a:gd name="T11" fmla="*/ 3267 h 3273"/>
                <a:gd name="T12" fmla="*/ 3193 w 5740"/>
                <a:gd name="T13" fmla="*/ 1816 h 3273"/>
                <a:gd name="T14" fmla="*/ 3193 w 5740"/>
                <a:gd name="T15" fmla="*/ 1816 h 32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defRPr/>
              </a:pPr>
              <a:endParaRPr lang="en-US" b="1" i="0" dirty="0">
                <a:solidFill>
                  <a:srgbClr val="FFFFFF"/>
                </a:solidFill>
                <a:latin typeface="Arial" panose="020B0604020202020204" pitchFamily="34" charset="0"/>
              </a:endParaRPr>
            </a:p>
          </p:txBody>
        </p:sp>
        <p:sp>
          <p:nvSpPr>
            <p:cNvPr id="6" name="Freeform 4"/>
            <p:cNvSpPr>
              <a:spLocks/>
            </p:cNvSpPr>
            <p:nvPr/>
          </p:nvSpPr>
          <p:spPr bwMode="hidden">
            <a:xfrm>
              <a:off x="149" y="0"/>
              <a:ext cx="5609" cy="3243"/>
            </a:xfrm>
            <a:custGeom>
              <a:avLst/>
              <a:gdLst>
                <a:gd name="T0" fmla="*/ 3163 w 5591"/>
                <a:gd name="T1" fmla="*/ 1714 h 3243"/>
                <a:gd name="T2" fmla="*/ 431 w 5591"/>
                <a:gd name="T3" fmla="*/ 0 h 3243"/>
                <a:gd name="T4" fmla="*/ 0 w 5591"/>
                <a:gd name="T5" fmla="*/ 0 h 3243"/>
                <a:gd name="T6" fmla="*/ 3086 w 5591"/>
                <a:gd name="T7" fmla="*/ 1786 h 3243"/>
                <a:gd name="T8" fmla="*/ 5591 w 5591"/>
                <a:gd name="T9" fmla="*/ 3243 h 3243"/>
                <a:gd name="T10" fmla="*/ 5591 w 5591"/>
                <a:gd name="T11" fmla="*/ 3237 h 3243"/>
                <a:gd name="T12" fmla="*/ 3163 w 5591"/>
                <a:gd name="T13" fmla="*/ 1714 h 3243"/>
                <a:gd name="T14" fmla="*/ 3163 w 5591"/>
                <a:gd name="T15" fmla="*/ 1714 h 3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defRPr/>
              </a:pPr>
              <a:endParaRPr lang="en-US" b="1" i="0" dirty="0">
                <a:solidFill>
                  <a:srgbClr val="FFFFFF"/>
                </a:solidFill>
                <a:latin typeface="Arial" panose="020B0604020202020204" pitchFamily="34" charset="0"/>
              </a:endParaRPr>
            </a:p>
          </p:txBody>
        </p:sp>
        <p:sp>
          <p:nvSpPr>
            <p:cNvPr id="7" name="Freeform 5"/>
            <p:cNvSpPr>
              <a:spLocks/>
            </p:cNvSpPr>
            <p:nvPr/>
          </p:nvSpPr>
          <p:spPr bwMode="hidden">
            <a:xfrm>
              <a:off x="0" y="3433"/>
              <a:ext cx="4038" cy="191"/>
            </a:xfrm>
            <a:custGeom>
              <a:avLst/>
              <a:gdLst>
                <a:gd name="T0" fmla="*/ 0 w 4042"/>
                <a:gd name="T1" fmla="*/ 156 h 192"/>
                <a:gd name="T2" fmla="*/ 4042 w 4042"/>
                <a:gd name="T3" fmla="*/ 192 h 192"/>
                <a:gd name="T4" fmla="*/ 4042 w 4042"/>
                <a:gd name="T5" fmla="*/ 144 h 192"/>
                <a:gd name="T6" fmla="*/ 0 w 4042"/>
                <a:gd name="T7" fmla="*/ 0 h 192"/>
                <a:gd name="T8" fmla="*/ 0 w 4042"/>
                <a:gd name="T9" fmla="*/ 156 h 192"/>
                <a:gd name="T10" fmla="*/ 0 w 4042"/>
                <a:gd name="T11" fmla="*/ 156 h 192"/>
              </a:gdLst>
              <a:ahLst/>
              <a:cxnLst>
                <a:cxn ang="0">
                  <a:pos x="T0" y="T1"/>
                </a:cxn>
                <a:cxn ang="0">
                  <a:pos x="T2" y="T3"/>
                </a:cxn>
                <a:cxn ang="0">
                  <a:pos x="T4" y="T5"/>
                </a:cxn>
                <a:cxn ang="0">
                  <a:pos x="T6" y="T7"/>
                </a:cxn>
                <a:cxn ang="0">
                  <a:pos x="T8" y="T9"/>
                </a:cxn>
                <a:cxn ang="0">
                  <a:pos x="T10" y="T11"/>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defRPr/>
              </a:pPr>
              <a:endParaRPr lang="en-US" b="1" i="0" dirty="0">
                <a:solidFill>
                  <a:srgbClr val="FFFFFF"/>
                </a:solidFill>
                <a:latin typeface="Arial" panose="020B0604020202020204" pitchFamily="34" charset="0"/>
              </a:endParaRPr>
            </a:p>
          </p:txBody>
        </p:sp>
        <p:sp>
          <p:nvSpPr>
            <p:cNvPr id="8" name="Freeform 6"/>
            <p:cNvSpPr>
              <a:spLocks/>
            </p:cNvSpPr>
            <p:nvPr/>
          </p:nvSpPr>
          <p:spPr bwMode="hidden">
            <a:xfrm>
              <a:off x="4038" y="3577"/>
              <a:ext cx="1720" cy="65"/>
            </a:xfrm>
            <a:custGeom>
              <a:avLst/>
              <a:gdLst>
                <a:gd name="T0" fmla="*/ 1658 w 1722"/>
                <a:gd name="T1" fmla="*/ 34 h 66"/>
                <a:gd name="T2" fmla="*/ 1658 w 1722"/>
                <a:gd name="T3" fmla="*/ 33 h 66"/>
                <a:gd name="T4" fmla="*/ 0 w 1722"/>
                <a:gd name="T5" fmla="*/ 0 h 66"/>
                <a:gd name="T6" fmla="*/ 0 w 1722"/>
                <a:gd name="T7" fmla="*/ 33 h 66"/>
                <a:gd name="T8" fmla="*/ 1658 w 1722"/>
                <a:gd name="T9" fmla="*/ 34 h 66"/>
                <a:gd name="T10" fmla="*/ 1658 w 1722"/>
                <a:gd name="T11" fmla="*/ 34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22" h="66">
                  <a:moveTo>
                    <a:pt x="1722" y="66"/>
                  </a:moveTo>
                  <a:lnTo>
                    <a:pt x="1722" y="60"/>
                  </a:lnTo>
                  <a:lnTo>
                    <a:pt x="0" y="0"/>
                  </a:lnTo>
                  <a:lnTo>
                    <a:pt x="0" y="48"/>
                  </a:lnTo>
                  <a:lnTo>
                    <a:pt x="1722" y="66"/>
                  </a:lnTo>
                  <a:close/>
                </a:path>
              </a:pathLst>
            </a:custGeom>
            <a:gradFill rotWithShape="0">
              <a:gsLst>
                <a:gs pos="0">
                  <a:schemeClr val="bg2"/>
                </a:gs>
                <a:gs pos="100000">
                  <a:schemeClr val="bg1"/>
                </a:gs>
              </a:gsLst>
              <a:lin ang="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9" name="Freeform 7"/>
            <p:cNvSpPr>
              <a:spLocks/>
            </p:cNvSpPr>
            <p:nvPr/>
          </p:nvSpPr>
          <p:spPr bwMode="hidden">
            <a:xfrm>
              <a:off x="0" y="3726"/>
              <a:ext cx="4784" cy="329"/>
            </a:xfrm>
            <a:custGeom>
              <a:avLst/>
              <a:gdLst>
                <a:gd name="T0" fmla="*/ 0 w 4789"/>
                <a:gd name="T1" fmla="*/ 329 h 329"/>
                <a:gd name="T2" fmla="*/ 4789 w 4789"/>
                <a:gd name="T3" fmla="*/ 77 h 329"/>
                <a:gd name="T4" fmla="*/ 4789 w 4789"/>
                <a:gd name="T5" fmla="*/ 0 h 329"/>
                <a:gd name="T6" fmla="*/ 0 w 4789"/>
                <a:gd name="T7" fmla="*/ 107 h 329"/>
                <a:gd name="T8" fmla="*/ 0 w 4789"/>
                <a:gd name="T9" fmla="*/ 329 h 329"/>
                <a:gd name="T10" fmla="*/ 0 w 4789"/>
                <a:gd name="T11" fmla="*/ 329 h 329"/>
              </a:gdLst>
              <a:ahLst/>
              <a:cxnLst>
                <a:cxn ang="0">
                  <a:pos x="T0" y="T1"/>
                </a:cxn>
                <a:cxn ang="0">
                  <a:pos x="T2" y="T3"/>
                </a:cxn>
                <a:cxn ang="0">
                  <a:pos x="T4" y="T5"/>
                </a:cxn>
                <a:cxn ang="0">
                  <a:pos x="T6" y="T7"/>
                </a:cxn>
                <a:cxn ang="0">
                  <a:pos x="T8" y="T9"/>
                </a:cxn>
                <a:cxn ang="0">
                  <a:pos x="T10" y="T11"/>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a:noFill/>
            </a:ln>
            <a:effectLst/>
            <a:extLst>
              <a:ext uri="{91240B29-F687-4f45-9708-019B960494DF}">
                <a14:hiddenLine xmlns=""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 xmlns:a14="http://schemas.microsoft.com/office/drawing/2010/main">
                  <a:effectLst>
                    <a:outerShdw blurRad="63500" dist="35921" dir="2700000" algn="ctr" rotWithShape="0">
                      <a:srgbClr val="808080"/>
                    </a:outerShdw>
                  </a:effectLst>
                </a14:hiddenEffects>
              </a:ext>
            </a:extLst>
          </p:spPr>
          <p:txBody>
            <a:bodyPr/>
            <a:lstStyle/>
            <a:p>
              <a:pPr eaLnBrk="0" hangingPunct="0">
                <a:defRPr/>
              </a:pPr>
              <a:endParaRPr lang="en-US" b="1" i="0" dirty="0">
                <a:solidFill>
                  <a:srgbClr val="FFFFFF"/>
                </a:solidFill>
                <a:latin typeface="Arial" panose="020B0604020202020204" pitchFamily="34" charset="0"/>
              </a:endParaRPr>
            </a:p>
          </p:txBody>
        </p:sp>
        <p:sp>
          <p:nvSpPr>
            <p:cNvPr id="10" name="Freeform 8"/>
            <p:cNvSpPr>
              <a:spLocks/>
            </p:cNvSpPr>
            <p:nvPr/>
          </p:nvSpPr>
          <p:spPr bwMode="hidden">
            <a:xfrm>
              <a:off x="4784" y="3702"/>
              <a:ext cx="974" cy="101"/>
            </a:xfrm>
            <a:custGeom>
              <a:avLst/>
              <a:gdLst>
                <a:gd name="T0" fmla="*/ 943 w 975"/>
                <a:gd name="T1" fmla="*/ 48 h 101"/>
                <a:gd name="T2" fmla="*/ 943 w 975"/>
                <a:gd name="T3" fmla="*/ 0 h 101"/>
                <a:gd name="T4" fmla="*/ 0 w 975"/>
                <a:gd name="T5" fmla="*/ 24 h 101"/>
                <a:gd name="T6" fmla="*/ 0 w 975"/>
                <a:gd name="T7" fmla="*/ 101 h 101"/>
                <a:gd name="T8" fmla="*/ 943 w 975"/>
                <a:gd name="T9" fmla="*/ 48 h 101"/>
                <a:gd name="T10" fmla="*/ 943 w 975"/>
                <a:gd name="T11" fmla="*/ 48 h 1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75" h="101">
                  <a:moveTo>
                    <a:pt x="975" y="48"/>
                  </a:moveTo>
                  <a:lnTo>
                    <a:pt x="975" y="0"/>
                  </a:lnTo>
                  <a:lnTo>
                    <a:pt x="0" y="24"/>
                  </a:lnTo>
                  <a:lnTo>
                    <a:pt x="0" y="101"/>
                  </a:lnTo>
                  <a:lnTo>
                    <a:pt x="975" y="48"/>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1" name="Freeform 9"/>
            <p:cNvSpPr>
              <a:spLocks/>
            </p:cNvSpPr>
            <p:nvPr/>
          </p:nvSpPr>
          <p:spPr bwMode="hidden">
            <a:xfrm>
              <a:off x="3619" y="3815"/>
              <a:ext cx="2139" cy="198"/>
            </a:xfrm>
            <a:custGeom>
              <a:avLst/>
              <a:gdLst>
                <a:gd name="T0" fmla="*/ 2077 w 2141"/>
                <a:gd name="T1" fmla="*/ 0 h 198"/>
                <a:gd name="T2" fmla="*/ 0 w 2141"/>
                <a:gd name="T3" fmla="*/ 156 h 198"/>
                <a:gd name="T4" fmla="*/ 0 w 2141"/>
                <a:gd name="T5" fmla="*/ 198 h 198"/>
                <a:gd name="T6" fmla="*/ 2077 w 2141"/>
                <a:gd name="T7" fmla="*/ 0 h 198"/>
                <a:gd name="T8" fmla="*/ 2077 w 2141"/>
                <a:gd name="T9" fmla="*/ 0 h 1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1" h="198">
                  <a:moveTo>
                    <a:pt x="2141" y="0"/>
                  </a:moveTo>
                  <a:lnTo>
                    <a:pt x="0" y="156"/>
                  </a:lnTo>
                  <a:lnTo>
                    <a:pt x="0" y="198"/>
                  </a:lnTo>
                  <a:lnTo>
                    <a:pt x="2141" y="0"/>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2" name="Freeform 10"/>
            <p:cNvSpPr>
              <a:spLocks/>
            </p:cNvSpPr>
            <p:nvPr/>
          </p:nvSpPr>
          <p:spPr bwMode="hidden">
            <a:xfrm>
              <a:off x="0" y="3971"/>
              <a:ext cx="3619" cy="348"/>
            </a:xfrm>
            <a:custGeom>
              <a:avLst/>
              <a:gdLst>
                <a:gd name="T0" fmla="*/ 0 w 3623"/>
                <a:gd name="T1" fmla="*/ 348 h 348"/>
                <a:gd name="T2" fmla="*/ 311 w 3623"/>
                <a:gd name="T3" fmla="*/ 348 h 348"/>
                <a:gd name="T4" fmla="*/ 3623 w 3623"/>
                <a:gd name="T5" fmla="*/ 42 h 348"/>
                <a:gd name="T6" fmla="*/ 3623 w 3623"/>
                <a:gd name="T7" fmla="*/ 0 h 348"/>
                <a:gd name="T8" fmla="*/ 0 w 3623"/>
                <a:gd name="T9" fmla="*/ 264 h 348"/>
                <a:gd name="T10" fmla="*/ 0 w 3623"/>
                <a:gd name="T11" fmla="*/ 348 h 348"/>
                <a:gd name="T12" fmla="*/ 0 w 3623"/>
                <a:gd name="T13" fmla="*/ 348 h 348"/>
              </a:gdLst>
              <a:ahLst/>
              <a:cxnLst>
                <a:cxn ang="0">
                  <a:pos x="T0" y="T1"/>
                </a:cxn>
                <a:cxn ang="0">
                  <a:pos x="T2" y="T3"/>
                </a:cxn>
                <a:cxn ang="0">
                  <a:pos x="T4" y="T5"/>
                </a:cxn>
                <a:cxn ang="0">
                  <a:pos x="T6" y="T7"/>
                </a:cxn>
                <a:cxn ang="0">
                  <a:pos x="T8" y="T9"/>
                </a:cxn>
                <a:cxn ang="0">
                  <a:pos x="T10" y="T11"/>
                </a:cxn>
                <a:cxn ang="0">
                  <a:pos x="T12" y="T13"/>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defRPr/>
              </a:pPr>
              <a:endParaRPr lang="en-US" b="1" i="0" dirty="0">
                <a:solidFill>
                  <a:srgbClr val="FFFFFF"/>
                </a:solidFill>
                <a:latin typeface="Arial" panose="020B0604020202020204" pitchFamily="34" charset="0"/>
              </a:endParaRPr>
            </a:p>
          </p:txBody>
        </p:sp>
        <p:sp>
          <p:nvSpPr>
            <p:cNvPr id="13" name="Freeform 11"/>
            <p:cNvSpPr>
              <a:spLocks/>
            </p:cNvSpPr>
            <p:nvPr/>
          </p:nvSpPr>
          <p:spPr bwMode="hidden">
            <a:xfrm>
              <a:off x="2097" y="4043"/>
              <a:ext cx="2514" cy="276"/>
            </a:xfrm>
            <a:custGeom>
              <a:avLst/>
              <a:gdLst>
                <a:gd name="T0" fmla="*/ 2089 w 2517"/>
                <a:gd name="T1" fmla="*/ 276 h 276"/>
                <a:gd name="T2" fmla="*/ 2421 w 2517"/>
                <a:gd name="T3" fmla="*/ 204 h 276"/>
                <a:gd name="T4" fmla="*/ 2164 w 2517"/>
                <a:gd name="T5" fmla="*/ 0 h 276"/>
                <a:gd name="T6" fmla="*/ 0 w 2517"/>
                <a:gd name="T7" fmla="*/ 276 h 276"/>
                <a:gd name="T8" fmla="*/ 2089 w 2517"/>
                <a:gd name="T9" fmla="*/ 276 h 276"/>
                <a:gd name="T10" fmla="*/ 2089 w 2517"/>
                <a:gd name="T11" fmla="*/ 276 h 27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7" h="276">
                  <a:moveTo>
                    <a:pt x="2182" y="276"/>
                  </a:moveTo>
                  <a:lnTo>
                    <a:pt x="2517" y="204"/>
                  </a:lnTo>
                  <a:lnTo>
                    <a:pt x="2260" y="0"/>
                  </a:lnTo>
                  <a:lnTo>
                    <a:pt x="0" y="276"/>
                  </a:lnTo>
                  <a:lnTo>
                    <a:pt x="2182" y="276"/>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4" name="Freeform 12"/>
            <p:cNvSpPr>
              <a:spLocks/>
            </p:cNvSpPr>
            <p:nvPr/>
          </p:nvSpPr>
          <p:spPr bwMode="hidden">
            <a:xfrm>
              <a:off x="4354" y="3869"/>
              <a:ext cx="1404" cy="378"/>
            </a:xfrm>
            <a:custGeom>
              <a:avLst/>
              <a:gdLst>
                <a:gd name="T0" fmla="*/ 1405 w 1405"/>
                <a:gd name="T1" fmla="*/ 126 h 378"/>
                <a:gd name="T2" fmla="*/ 1405 w 1405"/>
                <a:gd name="T3" fmla="*/ 0 h 378"/>
                <a:gd name="T4" fmla="*/ 0 w 1405"/>
                <a:gd name="T5" fmla="*/ 174 h 378"/>
                <a:gd name="T6" fmla="*/ 257 w 1405"/>
                <a:gd name="T7" fmla="*/ 378 h 378"/>
                <a:gd name="T8" fmla="*/ 1405 w 1405"/>
                <a:gd name="T9" fmla="*/ 126 h 378"/>
                <a:gd name="T10" fmla="*/ 1405 w 1405"/>
                <a:gd name="T11" fmla="*/ 126 h 378"/>
              </a:gdLst>
              <a:ahLst/>
              <a:cxnLst>
                <a:cxn ang="0">
                  <a:pos x="T0" y="T1"/>
                </a:cxn>
                <a:cxn ang="0">
                  <a:pos x="T2" y="T3"/>
                </a:cxn>
                <a:cxn ang="0">
                  <a:pos x="T4" y="T5"/>
                </a:cxn>
                <a:cxn ang="0">
                  <a:pos x="T6" y="T7"/>
                </a:cxn>
                <a:cxn ang="0">
                  <a:pos x="T8" y="T9"/>
                </a:cxn>
                <a:cxn ang="0">
                  <a:pos x="T10" y="T11"/>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defRPr/>
              </a:pPr>
              <a:endParaRPr lang="en-US" b="1" i="0" dirty="0">
                <a:solidFill>
                  <a:srgbClr val="FFFFFF"/>
                </a:solidFill>
                <a:latin typeface="Arial" panose="020B0604020202020204" pitchFamily="34" charset="0"/>
              </a:endParaRPr>
            </a:p>
          </p:txBody>
        </p:sp>
        <p:sp>
          <p:nvSpPr>
            <p:cNvPr id="15" name="Freeform 13"/>
            <p:cNvSpPr>
              <a:spLocks/>
            </p:cNvSpPr>
            <p:nvPr/>
          </p:nvSpPr>
          <p:spPr bwMode="hidden">
            <a:xfrm>
              <a:off x="5030" y="3151"/>
              <a:ext cx="728" cy="240"/>
            </a:xfrm>
            <a:custGeom>
              <a:avLst/>
              <a:gdLst>
                <a:gd name="T0" fmla="*/ 697 w 729"/>
                <a:gd name="T1" fmla="*/ 240 h 240"/>
                <a:gd name="T2" fmla="*/ 0 w 729"/>
                <a:gd name="T3" fmla="*/ 0 h 240"/>
                <a:gd name="T4" fmla="*/ 0 w 729"/>
                <a:gd name="T5" fmla="*/ 6 h 240"/>
                <a:gd name="T6" fmla="*/ 697 w 729"/>
                <a:gd name="T7" fmla="*/ 240 h 240"/>
                <a:gd name="T8" fmla="*/ 697 w 729"/>
                <a:gd name="T9" fmla="*/ 240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9" h="240">
                  <a:moveTo>
                    <a:pt x="729" y="240"/>
                  </a:moveTo>
                  <a:lnTo>
                    <a:pt x="0" y="0"/>
                  </a:lnTo>
                  <a:lnTo>
                    <a:pt x="0" y="6"/>
                  </a:lnTo>
                  <a:lnTo>
                    <a:pt x="729" y="240"/>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6" name="Freeform 14"/>
            <p:cNvSpPr>
              <a:spLocks/>
            </p:cNvSpPr>
            <p:nvPr/>
          </p:nvSpPr>
          <p:spPr bwMode="hidden">
            <a:xfrm>
              <a:off x="0" y="1486"/>
              <a:ext cx="5030" cy="1671"/>
            </a:xfrm>
            <a:custGeom>
              <a:avLst/>
              <a:gdLst>
                <a:gd name="T0" fmla="*/ 0 w 5035"/>
                <a:gd name="T1" fmla="*/ 72 h 1672"/>
                <a:gd name="T2" fmla="*/ 5035 w 5035"/>
                <a:gd name="T3" fmla="*/ 1672 h 1672"/>
                <a:gd name="T4" fmla="*/ 5035 w 5035"/>
                <a:gd name="T5" fmla="*/ 1666 h 1672"/>
                <a:gd name="T6" fmla="*/ 0 w 5035"/>
                <a:gd name="T7" fmla="*/ 0 h 1672"/>
                <a:gd name="T8" fmla="*/ 0 w 5035"/>
                <a:gd name="T9" fmla="*/ 72 h 1672"/>
                <a:gd name="T10" fmla="*/ 0 w 5035"/>
                <a:gd name="T11" fmla="*/ 72 h 1672"/>
              </a:gdLst>
              <a:ahLst/>
              <a:cxnLst>
                <a:cxn ang="0">
                  <a:pos x="T0" y="T1"/>
                </a:cxn>
                <a:cxn ang="0">
                  <a:pos x="T2" y="T3"/>
                </a:cxn>
                <a:cxn ang="0">
                  <a:pos x="T4" y="T5"/>
                </a:cxn>
                <a:cxn ang="0">
                  <a:pos x="T6" y="T7"/>
                </a:cxn>
                <a:cxn ang="0">
                  <a:pos x="T8" y="T9"/>
                </a:cxn>
                <a:cxn ang="0">
                  <a:pos x="T10" y="T11"/>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defRPr/>
              </a:pPr>
              <a:endParaRPr lang="en-US" b="1" i="0" dirty="0">
                <a:solidFill>
                  <a:srgbClr val="FFFFFF"/>
                </a:solidFill>
                <a:latin typeface="Arial" panose="020B0604020202020204" pitchFamily="34" charset="0"/>
              </a:endParaRPr>
            </a:p>
          </p:txBody>
        </p:sp>
        <p:sp>
          <p:nvSpPr>
            <p:cNvPr id="17" name="Freeform 15"/>
            <p:cNvSpPr>
              <a:spLocks/>
            </p:cNvSpPr>
            <p:nvPr/>
          </p:nvSpPr>
          <p:spPr bwMode="hidden">
            <a:xfrm>
              <a:off x="5030" y="3049"/>
              <a:ext cx="728" cy="318"/>
            </a:xfrm>
            <a:custGeom>
              <a:avLst/>
              <a:gdLst>
                <a:gd name="T0" fmla="*/ 697 w 729"/>
                <a:gd name="T1" fmla="*/ 318 h 318"/>
                <a:gd name="T2" fmla="*/ 697 w 729"/>
                <a:gd name="T3" fmla="*/ 312 h 318"/>
                <a:gd name="T4" fmla="*/ 0 w 729"/>
                <a:gd name="T5" fmla="*/ 0 h 318"/>
                <a:gd name="T6" fmla="*/ 0 w 729"/>
                <a:gd name="T7" fmla="*/ 54 h 318"/>
                <a:gd name="T8" fmla="*/ 697 w 729"/>
                <a:gd name="T9" fmla="*/ 318 h 318"/>
                <a:gd name="T10" fmla="*/ 697 w 729"/>
                <a:gd name="T11" fmla="*/ 318 h 3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9" h="318">
                  <a:moveTo>
                    <a:pt x="729" y="318"/>
                  </a:moveTo>
                  <a:lnTo>
                    <a:pt x="729" y="312"/>
                  </a:lnTo>
                  <a:lnTo>
                    <a:pt x="0" y="0"/>
                  </a:lnTo>
                  <a:lnTo>
                    <a:pt x="0" y="54"/>
                  </a:lnTo>
                  <a:lnTo>
                    <a:pt x="729" y="318"/>
                  </a:lnTo>
                  <a:close/>
                </a:path>
              </a:pathLst>
            </a:custGeom>
            <a:gradFill rotWithShape="0">
              <a:gsLst>
                <a:gs pos="0">
                  <a:schemeClr val="bg2"/>
                </a:gs>
                <a:gs pos="100000">
                  <a:schemeClr val="bg1"/>
                </a:gs>
              </a:gsLst>
              <a:lin ang="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18" name="Freeform 16"/>
            <p:cNvSpPr>
              <a:spLocks/>
            </p:cNvSpPr>
            <p:nvPr/>
          </p:nvSpPr>
          <p:spPr bwMode="hidden">
            <a:xfrm>
              <a:off x="0" y="916"/>
              <a:ext cx="5030" cy="2187"/>
            </a:xfrm>
            <a:custGeom>
              <a:avLst/>
              <a:gdLst>
                <a:gd name="T0" fmla="*/ 0 w 5035"/>
                <a:gd name="T1" fmla="*/ 396 h 2188"/>
                <a:gd name="T2" fmla="*/ 5035 w 5035"/>
                <a:gd name="T3" fmla="*/ 2188 h 2188"/>
                <a:gd name="T4" fmla="*/ 5035 w 5035"/>
                <a:gd name="T5" fmla="*/ 2134 h 2188"/>
                <a:gd name="T6" fmla="*/ 0 w 5035"/>
                <a:gd name="T7" fmla="*/ 0 h 2188"/>
                <a:gd name="T8" fmla="*/ 0 w 5035"/>
                <a:gd name="T9" fmla="*/ 396 h 2188"/>
                <a:gd name="T10" fmla="*/ 0 w 5035"/>
                <a:gd name="T11" fmla="*/ 396 h 2188"/>
              </a:gdLst>
              <a:ahLst/>
              <a:cxnLst>
                <a:cxn ang="0">
                  <a:pos x="T0" y="T1"/>
                </a:cxn>
                <a:cxn ang="0">
                  <a:pos x="T2" y="T3"/>
                </a:cxn>
                <a:cxn ang="0">
                  <a:pos x="T4" y="T5"/>
                </a:cxn>
                <a:cxn ang="0">
                  <a:pos x="T6" y="T7"/>
                </a:cxn>
                <a:cxn ang="0">
                  <a:pos x="T8" y="T9"/>
                </a:cxn>
                <a:cxn ang="0">
                  <a:pos x="T10" y="T11"/>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defRPr/>
              </a:pPr>
              <a:endParaRPr lang="en-US" b="1" i="0" dirty="0">
                <a:solidFill>
                  <a:srgbClr val="FFFFFF"/>
                </a:solidFill>
                <a:latin typeface="Arial" panose="020B0604020202020204" pitchFamily="34" charset="0"/>
              </a:endParaRPr>
            </a:p>
          </p:txBody>
        </p:sp>
        <p:sp>
          <p:nvSpPr>
            <p:cNvPr id="19" name="Freeform 17"/>
            <p:cNvSpPr>
              <a:spLocks/>
            </p:cNvSpPr>
            <p:nvPr/>
          </p:nvSpPr>
          <p:spPr bwMode="hidden">
            <a:xfrm>
              <a:off x="2294" y="0"/>
              <a:ext cx="3159" cy="2725"/>
            </a:xfrm>
            <a:custGeom>
              <a:avLst/>
              <a:gdLst>
                <a:gd name="T0" fmla="*/ 0 w 3163"/>
                <a:gd name="T1" fmla="*/ 0 h 2727"/>
                <a:gd name="T2" fmla="*/ 3145 w 3163"/>
                <a:gd name="T3" fmla="*/ 2727 h 2727"/>
                <a:gd name="T4" fmla="*/ 3163 w 3163"/>
                <a:gd name="T5" fmla="*/ 2704 h 2727"/>
                <a:gd name="T6" fmla="*/ 102 w 3163"/>
                <a:gd name="T7" fmla="*/ 0 h 2727"/>
                <a:gd name="T8" fmla="*/ 0 w 3163"/>
                <a:gd name="T9" fmla="*/ 0 h 2727"/>
                <a:gd name="T10" fmla="*/ 0 w 3163"/>
                <a:gd name="T11" fmla="*/ 0 h 2727"/>
              </a:gdLst>
              <a:ahLst/>
              <a:cxnLst>
                <a:cxn ang="0">
                  <a:pos x="T0" y="T1"/>
                </a:cxn>
                <a:cxn ang="0">
                  <a:pos x="T2" y="T3"/>
                </a:cxn>
                <a:cxn ang="0">
                  <a:pos x="T4" y="T5"/>
                </a:cxn>
                <a:cxn ang="0">
                  <a:pos x="T6" y="T7"/>
                </a:cxn>
                <a:cxn ang="0">
                  <a:pos x="T8" y="T9"/>
                </a:cxn>
                <a:cxn ang="0">
                  <a:pos x="T10" y="T11"/>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defRPr/>
              </a:pPr>
              <a:endParaRPr lang="en-US" b="1" i="0" dirty="0">
                <a:solidFill>
                  <a:srgbClr val="FFFFFF"/>
                </a:solidFill>
                <a:latin typeface="Arial" panose="020B0604020202020204" pitchFamily="34" charset="0"/>
              </a:endParaRPr>
            </a:p>
          </p:txBody>
        </p:sp>
        <p:sp>
          <p:nvSpPr>
            <p:cNvPr id="20" name="Freeform 18"/>
            <p:cNvSpPr>
              <a:spLocks/>
            </p:cNvSpPr>
            <p:nvPr/>
          </p:nvSpPr>
          <p:spPr bwMode="hidden">
            <a:xfrm>
              <a:off x="5435" y="2702"/>
              <a:ext cx="323" cy="299"/>
            </a:xfrm>
            <a:custGeom>
              <a:avLst/>
              <a:gdLst>
                <a:gd name="T0" fmla="*/ 323 w 323"/>
                <a:gd name="T1" fmla="*/ 299 h 299"/>
                <a:gd name="T2" fmla="*/ 323 w 323"/>
                <a:gd name="T3" fmla="*/ 263 h 299"/>
                <a:gd name="T4" fmla="*/ 18 w 323"/>
                <a:gd name="T5" fmla="*/ 0 h 299"/>
                <a:gd name="T6" fmla="*/ 0 w 323"/>
                <a:gd name="T7" fmla="*/ 23 h 299"/>
                <a:gd name="T8" fmla="*/ 323 w 323"/>
                <a:gd name="T9" fmla="*/ 299 h 299"/>
                <a:gd name="T10" fmla="*/ 323 w 323"/>
                <a:gd name="T11" fmla="*/ 299 h 299"/>
              </a:gdLst>
              <a:ahLst/>
              <a:cxnLst>
                <a:cxn ang="0">
                  <a:pos x="T0" y="T1"/>
                </a:cxn>
                <a:cxn ang="0">
                  <a:pos x="T2" y="T3"/>
                </a:cxn>
                <a:cxn ang="0">
                  <a:pos x="T4" y="T5"/>
                </a:cxn>
                <a:cxn ang="0">
                  <a:pos x="T6" y="T7"/>
                </a:cxn>
                <a:cxn ang="0">
                  <a:pos x="T8" y="T9"/>
                </a:cxn>
                <a:cxn ang="0">
                  <a:pos x="T10" y="T11"/>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defRPr/>
              </a:pPr>
              <a:endParaRPr lang="en-US" b="1" i="0" dirty="0">
                <a:solidFill>
                  <a:srgbClr val="FFFFFF"/>
                </a:solidFill>
                <a:latin typeface="Arial" panose="020B0604020202020204" pitchFamily="34" charset="0"/>
              </a:endParaRPr>
            </a:p>
          </p:txBody>
        </p:sp>
        <p:sp>
          <p:nvSpPr>
            <p:cNvPr id="21" name="Freeform 19"/>
            <p:cNvSpPr>
              <a:spLocks/>
            </p:cNvSpPr>
            <p:nvPr/>
          </p:nvSpPr>
          <p:spPr bwMode="hidden">
            <a:xfrm>
              <a:off x="5477" y="2588"/>
              <a:ext cx="281" cy="335"/>
            </a:xfrm>
            <a:custGeom>
              <a:avLst/>
              <a:gdLst>
                <a:gd name="T0" fmla="*/ 281 w 281"/>
                <a:gd name="T1" fmla="*/ 335 h 335"/>
                <a:gd name="T2" fmla="*/ 281 w 281"/>
                <a:gd name="T3" fmla="*/ 173 h 335"/>
                <a:gd name="T4" fmla="*/ 96 w 281"/>
                <a:gd name="T5" fmla="*/ 0 h 335"/>
                <a:gd name="T6" fmla="*/ 0 w 281"/>
                <a:gd name="T7" fmla="*/ 90 h 335"/>
                <a:gd name="T8" fmla="*/ 281 w 281"/>
                <a:gd name="T9" fmla="*/ 335 h 335"/>
                <a:gd name="T10" fmla="*/ 281 w 281"/>
                <a:gd name="T11" fmla="*/ 335 h 3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1" h="335">
                  <a:moveTo>
                    <a:pt x="281" y="335"/>
                  </a:moveTo>
                  <a:lnTo>
                    <a:pt x="281" y="173"/>
                  </a:lnTo>
                  <a:lnTo>
                    <a:pt x="96" y="0"/>
                  </a:lnTo>
                  <a:lnTo>
                    <a:pt x="0" y="90"/>
                  </a:lnTo>
                  <a:lnTo>
                    <a:pt x="281" y="335"/>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2" name="Freeform 20"/>
            <p:cNvSpPr>
              <a:spLocks/>
            </p:cNvSpPr>
            <p:nvPr/>
          </p:nvSpPr>
          <p:spPr bwMode="hidden">
            <a:xfrm>
              <a:off x="2454" y="0"/>
              <a:ext cx="3119" cy="2678"/>
            </a:xfrm>
            <a:custGeom>
              <a:avLst/>
              <a:gdLst>
                <a:gd name="T0" fmla="*/ 0 w 3122"/>
                <a:gd name="T1" fmla="*/ 0 h 2680"/>
                <a:gd name="T2" fmla="*/ 3026 w 3122"/>
                <a:gd name="T3" fmla="*/ 2680 h 2680"/>
                <a:gd name="T4" fmla="*/ 3122 w 3122"/>
                <a:gd name="T5" fmla="*/ 2590 h 2680"/>
                <a:gd name="T6" fmla="*/ 383 w 3122"/>
                <a:gd name="T7" fmla="*/ 0 h 2680"/>
                <a:gd name="T8" fmla="*/ 0 w 3122"/>
                <a:gd name="T9" fmla="*/ 0 h 2680"/>
                <a:gd name="T10" fmla="*/ 0 w 3122"/>
                <a:gd name="T11" fmla="*/ 0 h 2680"/>
              </a:gdLst>
              <a:ahLst/>
              <a:cxnLst>
                <a:cxn ang="0">
                  <a:pos x="T0" y="T1"/>
                </a:cxn>
                <a:cxn ang="0">
                  <a:pos x="T2" y="T3"/>
                </a:cxn>
                <a:cxn ang="0">
                  <a:pos x="T4" y="T5"/>
                </a:cxn>
                <a:cxn ang="0">
                  <a:pos x="T6" y="T7"/>
                </a:cxn>
                <a:cxn ang="0">
                  <a:pos x="T8" y="T9"/>
                </a:cxn>
                <a:cxn ang="0">
                  <a:pos x="T10" y="T11"/>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defRPr/>
              </a:pPr>
              <a:endParaRPr lang="en-US" b="1" i="0" dirty="0">
                <a:solidFill>
                  <a:srgbClr val="FFFFFF"/>
                </a:solidFill>
                <a:latin typeface="Arial" panose="020B0604020202020204" pitchFamily="34" charset="0"/>
              </a:endParaRPr>
            </a:p>
          </p:txBody>
        </p:sp>
        <p:sp>
          <p:nvSpPr>
            <p:cNvPr id="23" name="Freeform 21"/>
            <p:cNvSpPr>
              <a:spLocks/>
            </p:cNvSpPr>
            <p:nvPr/>
          </p:nvSpPr>
          <p:spPr bwMode="hidden">
            <a:xfrm>
              <a:off x="5626" y="2534"/>
              <a:ext cx="132" cy="132"/>
            </a:xfrm>
            <a:custGeom>
              <a:avLst/>
              <a:gdLst>
                <a:gd name="T0" fmla="*/ 132 w 132"/>
                <a:gd name="T1" fmla="*/ 132 h 132"/>
                <a:gd name="T2" fmla="*/ 0 w 132"/>
                <a:gd name="T3" fmla="*/ 0 h 132"/>
                <a:gd name="T4" fmla="*/ 0 w 132"/>
                <a:gd name="T5" fmla="*/ 0 h 132"/>
                <a:gd name="T6" fmla="*/ 132 w 132"/>
                <a:gd name="T7" fmla="*/ 132 h 132"/>
                <a:gd name="T8" fmla="*/ 132 w 132"/>
                <a:gd name="T9" fmla="*/ 132 h 1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32">
                  <a:moveTo>
                    <a:pt x="132" y="132"/>
                  </a:moveTo>
                  <a:lnTo>
                    <a:pt x="0" y="0"/>
                  </a:lnTo>
                  <a:lnTo>
                    <a:pt x="132" y="132"/>
                  </a:lnTo>
                  <a:close/>
                </a:path>
              </a:pathLst>
            </a:custGeom>
            <a:solidFill>
              <a:srgbClr val="FF9999"/>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4" name="Freeform 22"/>
            <p:cNvSpPr>
              <a:spLocks/>
            </p:cNvSpPr>
            <p:nvPr/>
          </p:nvSpPr>
          <p:spPr bwMode="hidden">
            <a:xfrm>
              <a:off x="3112" y="0"/>
              <a:ext cx="2514" cy="2534"/>
            </a:xfrm>
            <a:custGeom>
              <a:avLst/>
              <a:gdLst>
                <a:gd name="T0" fmla="*/ 0 w 2517"/>
                <a:gd name="T1" fmla="*/ 0 h 2536"/>
                <a:gd name="T2" fmla="*/ 2517 w 2517"/>
                <a:gd name="T3" fmla="*/ 2536 h 2536"/>
                <a:gd name="T4" fmla="*/ 2517 w 2517"/>
                <a:gd name="T5" fmla="*/ 2536 h 2536"/>
                <a:gd name="T6" fmla="*/ 66 w 2517"/>
                <a:gd name="T7" fmla="*/ 0 h 2536"/>
                <a:gd name="T8" fmla="*/ 0 w 2517"/>
                <a:gd name="T9" fmla="*/ 0 h 2536"/>
                <a:gd name="T10" fmla="*/ 0 w 2517"/>
                <a:gd name="T11" fmla="*/ 0 h 2536"/>
              </a:gdLst>
              <a:ahLst/>
              <a:cxnLst>
                <a:cxn ang="0">
                  <a:pos x="T0" y="T1"/>
                </a:cxn>
                <a:cxn ang="0">
                  <a:pos x="T2" y="T3"/>
                </a:cxn>
                <a:cxn ang="0">
                  <a:pos x="T4" y="T5"/>
                </a:cxn>
                <a:cxn ang="0">
                  <a:pos x="T6" y="T7"/>
                </a:cxn>
                <a:cxn ang="0">
                  <a:pos x="T8" y="T9"/>
                </a:cxn>
                <a:cxn ang="0">
                  <a:pos x="T10" y="T11"/>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defRPr/>
              </a:pPr>
              <a:endParaRPr lang="en-US" b="1" i="0" dirty="0">
                <a:solidFill>
                  <a:srgbClr val="FFFFFF"/>
                </a:solidFill>
                <a:latin typeface="Arial" panose="020B0604020202020204" pitchFamily="34" charset="0"/>
              </a:endParaRPr>
            </a:p>
          </p:txBody>
        </p:sp>
        <p:sp>
          <p:nvSpPr>
            <p:cNvPr id="25" name="Freeform 23"/>
            <p:cNvSpPr>
              <a:spLocks/>
            </p:cNvSpPr>
            <p:nvPr/>
          </p:nvSpPr>
          <p:spPr bwMode="hidden">
            <a:xfrm>
              <a:off x="3488" y="0"/>
              <a:ext cx="2198" cy="2480"/>
            </a:xfrm>
            <a:custGeom>
              <a:avLst/>
              <a:gdLst>
                <a:gd name="T0" fmla="*/ 0 w 2200"/>
                <a:gd name="T1" fmla="*/ 0 h 2482"/>
                <a:gd name="T2" fmla="*/ 2188 w 2200"/>
                <a:gd name="T3" fmla="*/ 2482 h 2482"/>
                <a:gd name="T4" fmla="*/ 2200 w 2200"/>
                <a:gd name="T5" fmla="*/ 2476 h 2482"/>
                <a:gd name="T6" fmla="*/ 317 w 2200"/>
                <a:gd name="T7" fmla="*/ 0 h 2482"/>
                <a:gd name="T8" fmla="*/ 0 w 2200"/>
                <a:gd name="T9" fmla="*/ 0 h 2482"/>
                <a:gd name="T10" fmla="*/ 0 w 2200"/>
                <a:gd name="T11" fmla="*/ 0 h 2482"/>
              </a:gdLst>
              <a:ahLst/>
              <a:cxnLst>
                <a:cxn ang="0">
                  <a:pos x="T0" y="T1"/>
                </a:cxn>
                <a:cxn ang="0">
                  <a:pos x="T2" y="T3"/>
                </a:cxn>
                <a:cxn ang="0">
                  <a:pos x="T4" y="T5"/>
                </a:cxn>
                <a:cxn ang="0">
                  <a:pos x="T6" y="T7"/>
                </a:cxn>
                <a:cxn ang="0">
                  <a:pos x="T8" y="T9"/>
                </a:cxn>
                <a:cxn ang="0">
                  <a:pos x="T10" y="T11"/>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a:noFill/>
            </a:ln>
            <a:effectLst/>
            <a:extLst>
              <a:ext uri="{91240B29-F687-4f45-9708-019B960494DF}">
                <a14:hiddenLine xmlns=""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 xmlns:a14="http://schemas.microsoft.com/office/drawing/2010/main">
                  <a:effectLst>
                    <a:outerShdw blurRad="63500" dist="35921" dir="2700000" algn="ctr" rotWithShape="0">
                      <a:srgbClr val="808080"/>
                    </a:outerShdw>
                  </a:effectLst>
                </a14:hiddenEffects>
              </a:ext>
            </a:extLst>
          </p:spPr>
          <p:txBody>
            <a:bodyPr/>
            <a:lstStyle/>
            <a:p>
              <a:pPr eaLnBrk="0" hangingPunct="0">
                <a:defRPr/>
              </a:pPr>
              <a:endParaRPr lang="en-US" b="1" i="0" dirty="0">
                <a:solidFill>
                  <a:srgbClr val="FFFFFF"/>
                </a:solidFill>
                <a:latin typeface="Arial" panose="020B0604020202020204" pitchFamily="34" charset="0"/>
              </a:endParaRPr>
            </a:p>
          </p:txBody>
        </p:sp>
        <p:sp>
          <p:nvSpPr>
            <p:cNvPr id="26" name="Freeform 24"/>
            <p:cNvSpPr>
              <a:spLocks/>
            </p:cNvSpPr>
            <p:nvPr/>
          </p:nvSpPr>
          <p:spPr bwMode="hidden">
            <a:xfrm>
              <a:off x="5674" y="2474"/>
              <a:ext cx="84" cy="96"/>
            </a:xfrm>
            <a:custGeom>
              <a:avLst/>
              <a:gdLst>
                <a:gd name="T0" fmla="*/ 84 w 84"/>
                <a:gd name="T1" fmla="*/ 96 h 96"/>
                <a:gd name="T2" fmla="*/ 84 w 84"/>
                <a:gd name="T3" fmla="*/ 90 h 96"/>
                <a:gd name="T4" fmla="*/ 12 w 84"/>
                <a:gd name="T5" fmla="*/ 0 h 96"/>
                <a:gd name="T6" fmla="*/ 0 w 84"/>
                <a:gd name="T7" fmla="*/ 6 h 96"/>
                <a:gd name="T8" fmla="*/ 84 w 84"/>
                <a:gd name="T9" fmla="*/ 96 h 96"/>
                <a:gd name="T10" fmla="*/ 84 w 84"/>
                <a:gd name="T11" fmla="*/ 96 h 96"/>
              </a:gdLst>
              <a:ahLst/>
              <a:cxnLst>
                <a:cxn ang="0">
                  <a:pos x="T0" y="T1"/>
                </a:cxn>
                <a:cxn ang="0">
                  <a:pos x="T2" y="T3"/>
                </a:cxn>
                <a:cxn ang="0">
                  <a:pos x="T4" y="T5"/>
                </a:cxn>
                <a:cxn ang="0">
                  <a:pos x="T6" y="T7"/>
                </a:cxn>
                <a:cxn ang="0">
                  <a:pos x="T8" y="T9"/>
                </a:cxn>
                <a:cxn ang="0">
                  <a:pos x="T10" y="T11"/>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defRPr/>
              </a:pPr>
              <a:endParaRPr lang="en-US" b="1" i="0" dirty="0">
                <a:solidFill>
                  <a:srgbClr val="FFFFFF"/>
                </a:solidFill>
                <a:latin typeface="Arial" panose="020B0604020202020204" pitchFamily="34" charset="0"/>
              </a:endParaRPr>
            </a:p>
          </p:txBody>
        </p:sp>
        <p:sp>
          <p:nvSpPr>
            <p:cNvPr id="27" name="Freeform 25"/>
            <p:cNvSpPr>
              <a:spLocks/>
            </p:cNvSpPr>
            <p:nvPr/>
          </p:nvSpPr>
          <p:spPr bwMode="hidden">
            <a:xfrm>
              <a:off x="5603" y="850"/>
              <a:ext cx="155" cy="516"/>
            </a:xfrm>
            <a:custGeom>
              <a:avLst/>
              <a:gdLst>
                <a:gd name="T0" fmla="*/ 155 w 155"/>
                <a:gd name="T1" fmla="*/ 516 h 516"/>
                <a:gd name="T2" fmla="*/ 155 w 155"/>
                <a:gd name="T3" fmla="*/ 204 h 516"/>
                <a:gd name="T4" fmla="*/ 77 w 155"/>
                <a:gd name="T5" fmla="*/ 0 h 516"/>
                <a:gd name="T6" fmla="*/ 0 w 155"/>
                <a:gd name="T7" fmla="*/ 192 h 516"/>
                <a:gd name="T8" fmla="*/ 155 w 155"/>
                <a:gd name="T9" fmla="*/ 516 h 516"/>
                <a:gd name="T10" fmla="*/ 155 w 155"/>
                <a:gd name="T11" fmla="*/ 516 h 5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 h="516">
                  <a:moveTo>
                    <a:pt x="155" y="516"/>
                  </a:moveTo>
                  <a:lnTo>
                    <a:pt x="155" y="204"/>
                  </a:lnTo>
                  <a:lnTo>
                    <a:pt x="77" y="0"/>
                  </a:lnTo>
                  <a:lnTo>
                    <a:pt x="0" y="192"/>
                  </a:lnTo>
                  <a:lnTo>
                    <a:pt x="155" y="516"/>
                  </a:lnTo>
                  <a:close/>
                </a:path>
              </a:pathLst>
            </a:custGeom>
            <a:solidFill>
              <a:schemeClr val="bg2"/>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8" name="Freeform 26"/>
            <p:cNvSpPr>
              <a:spLocks/>
            </p:cNvSpPr>
            <p:nvPr/>
          </p:nvSpPr>
          <p:spPr bwMode="hidden">
            <a:xfrm>
              <a:off x="5107" y="0"/>
              <a:ext cx="573" cy="1042"/>
            </a:xfrm>
            <a:custGeom>
              <a:avLst/>
              <a:gdLst>
                <a:gd name="T0" fmla="*/ 0 w 574"/>
                <a:gd name="T1" fmla="*/ 0 h 1043"/>
                <a:gd name="T2" fmla="*/ 497 w 574"/>
                <a:gd name="T3" fmla="*/ 1043 h 1043"/>
                <a:gd name="T4" fmla="*/ 574 w 574"/>
                <a:gd name="T5" fmla="*/ 851 h 1043"/>
                <a:gd name="T6" fmla="*/ 251 w 574"/>
                <a:gd name="T7" fmla="*/ 0 h 1043"/>
                <a:gd name="T8" fmla="*/ 0 w 574"/>
                <a:gd name="T9" fmla="*/ 0 h 1043"/>
                <a:gd name="T10" fmla="*/ 0 w 574"/>
                <a:gd name="T11" fmla="*/ 0 h 1043"/>
              </a:gdLst>
              <a:ahLst/>
              <a:cxnLst>
                <a:cxn ang="0">
                  <a:pos x="T0" y="T1"/>
                </a:cxn>
                <a:cxn ang="0">
                  <a:pos x="T2" y="T3"/>
                </a:cxn>
                <a:cxn ang="0">
                  <a:pos x="T4" y="T5"/>
                </a:cxn>
                <a:cxn ang="0">
                  <a:pos x="T6" y="T7"/>
                </a:cxn>
                <a:cxn ang="0">
                  <a:pos x="T8" y="T9"/>
                </a:cxn>
                <a:cxn ang="0">
                  <a:pos x="T10" y="T11"/>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defRPr/>
              </a:pPr>
              <a:endParaRPr lang="en-US" b="1" i="0" dirty="0">
                <a:solidFill>
                  <a:srgbClr val="FFFFFF"/>
                </a:solidFill>
                <a:latin typeface="Arial" panose="020B0604020202020204" pitchFamily="34" charset="0"/>
              </a:endParaRPr>
            </a:p>
          </p:txBody>
        </p:sp>
        <p:sp>
          <p:nvSpPr>
            <p:cNvPr id="29" name="Freeform 27"/>
            <p:cNvSpPr>
              <a:spLocks/>
            </p:cNvSpPr>
            <p:nvPr/>
          </p:nvSpPr>
          <p:spPr bwMode="hidden">
            <a:xfrm>
              <a:off x="5411" y="0"/>
              <a:ext cx="341" cy="796"/>
            </a:xfrm>
            <a:custGeom>
              <a:avLst/>
              <a:gdLst>
                <a:gd name="T0" fmla="*/ 144 w 341"/>
                <a:gd name="T1" fmla="*/ 0 h 797"/>
                <a:gd name="T2" fmla="*/ 0 w 341"/>
                <a:gd name="T3" fmla="*/ 0 h 797"/>
                <a:gd name="T4" fmla="*/ 287 w 341"/>
                <a:gd name="T5" fmla="*/ 797 h 797"/>
                <a:gd name="T6" fmla="*/ 341 w 341"/>
                <a:gd name="T7" fmla="*/ 653 h 797"/>
                <a:gd name="T8" fmla="*/ 144 w 341"/>
                <a:gd name="T9" fmla="*/ 0 h 797"/>
                <a:gd name="T10" fmla="*/ 144 w 341"/>
                <a:gd name="T11" fmla="*/ 0 h 797"/>
              </a:gdLst>
              <a:ahLst/>
              <a:cxnLst>
                <a:cxn ang="0">
                  <a:pos x="T0" y="T1"/>
                </a:cxn>
                <a:cxn ang="0">
                  <a:pos x="T2" y="T3"/>
                </a:cxn>
                <a:cxn ang="0">
                  <a:pos x="T4" y="T5"/>
                </a:cxn>
                <a:cxn ang="0">
                  <a:pos x="T6" y="T7"/>
                </a:cxn>
                <a:cxn ang="0">
                  <a:pos x="T8" y="T9"/>
                </a:cxn>
                <a:cxn ang="0">
                  <a:pos x="T10" y="T11"/>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defRPr/>
              </a:pPr>
              <a:endParaRPr lang="en-US" b="1" i="0" dirty="0">
                <a:solidFill>
                  <a:srgbClr val="FFFFFF"/>
                </a:solidFill>
                <a:latin typeface="Arial" panose="020B0604020202020204" pitchFamily="34" charset="0"/>
              </a:endParaRPr>
            </a:p>
          </p:txBody>
        </p:sp>
        <p:sp>
          <p:nvSpPr>
            <p:cNvPr id="30" name="Freeform 28"/>
            <p:cNvSpPr>
              <a:spLocks/>
            </p:cNvSpPr>
            <p:nvPr/>
          </p:nvSpPr>
          <p:spPr bwMode="hidden">
            <a:xfrm>
              <a:off x="5698" y="653"/>
              <a:ext cx="60" cy="311"/>
            </a:xfrm>
            <a:custGeom>
              <a:avLst/>
              <a:gdLst>
                <a:gd name="T0" fmla="*/ 0 w 60"/>
                <a:gd name="T1" fmla="*/ 144 h 312"/>
                <a:gd name="T2" fmla="*/ 60 w 60"/>
                <a:gd name="T3" fmla="*/ 280 h 312"/>
                <a:gd name="T4" fmla="*/ 60 w 60"/>
                <a:gd name="T5" fmla="*/ 6 h 312"/>
                <a:gd name="T6" fmla="*/ 54 w 60"/>
                <a:gd name="T7" fmla="*/ 0 h 312"/>
                <a:gd name="T8" fmla="*/ 0 w 60"/>
                <a:gd name="T9" fmla="*/ 144 h 312"/>
                <a:gd name="T10" fmla="*/ 0 w 60"/>
                <a:gd name="T11" fmla="*/ 144 h 3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312">
                  <a:moveTo>
                    <a:pt x="0" y="144"/>
                  </a:moveTo>
                  <a:lnTo>
                    <a:pt x="60" y="312"/>
                  </a:lnTo>
                  <a:lnTo>
                    <a:pt x="60" y="6"/>
                  </a:lnTo>
                  <a:lnTo>
                    <a:pt x="54" y="0"/>
                  </a:lnTo>
                  <a:lnTo>
                    <a:pt x="0" y="144"/>
                  </a:lnTo>
                  <a:close/>
                </a:path>
              </a:pathLst>
            </a:custGeom>
            <a:solidFill>
              <a:schemeClr val="bg2"/>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1" name="Freeform 29"/>
            <p:cNvSpPr>
              <a:spLocks/>
            </p:cNvSpPr>
            <p:nvPr/>
          </p:nvSpPr>
          <p:spPr bwMode="hidden">
            <a:xfrm>
              <a:off x="2" y="1601"/>
              <a:ext cx="5752" cy="1864"/>
            </a:xfrm>
            <a:custGeom>
              <a:avLst/>
              <a:gdLst>
                <a:gd name="T0" fmla="*/ 0 w 5740"/>
                <a:gd name="T1" fmla="*/ 371 h 1864"/>
                <a:gd name="T2" fmla="*/ 5740 w 5740"/>
                <a:gd name="T3" fmla="*/ 1864 h 1864"/>
                <a:gd name="T4" fmla="*/ 5740 w 5740"/>
                <a:gd name="T5" fmla="*/ 1834 h 1864"/>
                <a:gd name="T6" fmla="*/ 0 w 5740"/>
                <a:gd name="T7" fmla="*/ 0 h 1864"/>
                <a:gd name="T8" fmla="*/ 0 w 5740"/>
                <a:gd name="T9" fmla="*/ 371 h 1864"/>
                <a:gd name="T10" fmla="*/ 0 w 5740"/>
                <a:gd name="T11" fmla="*/ 371 h 1864"/>
              </a:gdLst>
              <a:ahLst/>
              <a:cxnLst>
                <a:cxn ang="0">
                  <a:pos x="T0" y="T1"/>
                </a:cxn>
                <a:cxn ang="0">
                  <a:pos x="T2" y="T3"/>
                </a:cxn>
                <a:cxn ang="0">
                  <a:pos x="T4" y="T5"/>
                </a:cxn>
                <a:cxn ang="0">
                  <a:pos x="T6" y="T7"/>
                </a:cxn>
                <a:cxn ang="0">
                  <a:pos x="T8" y="T9"/>
                </a:cxn>
                <a:cxn ang="0">
                  <a:pos x="T10" y="T1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defRPr/>
              </a:pPr>
              <a:endParaRPr lang="en-US" b="1" i="0" dirty="0">
                <a:solidFill>
                  <a:srgbClr val="FFFFFF"/>
                </a:solidFill>
                <a:latin typeface="Arial" panose="020B0604020202020204" pitchFamily="34" charset="0"/>
              </a:endParaRPr>
            </a:p>
          </p:txBody>
        </p:sp>
        <p:sp>
          <p:nvSpPr>
            <p:cNvPr id="32" name="Freeform 30"/>
            <p:cNvSpPr>
              <a:spLocks/>
            </p:cNvSpPr>
            <p:nvPr/>
          </p:nvSpPr>
          <p:spPr bwMode="hidden">
            <a:xfrm>
              <a:off x="5754" y="3483"/>
              <a:ext cx="6" cy="6"/>
            </a:xfrm>
            <a:custGeom>
              <a:avLst/>
              <a:gdLst>
                <a:gd name="T0" fmla="*/ 6 w 6"/>
                <a:gd name="T1" fmla="*/ 6 h 6"/>
                <a:gd name="T2" fmla="*/ 0 w 6"/>
                <a:gd name="T3" fmla="*/ 0 h 6"/>
                <a:gd name="T4" fmla="*/ 0 w 6"/>
                <a:gd name="T5" fmla="*/ 6 h 6"/>
                <a:gd name="T6" fmla="*/ 6 w 6"/>
                <a:gd name="T7" fmla="*/ 6 h 6"/>
                <a:gd name="T8" fmla="*/ 6 w 6"/>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0" y="0"/>
                  </a:lnTo>
                  <a:lnTo>
                    <a:pt x="0" y="6"/>
                  </a:lnTo>
                  <a:lnTo>
                    <a:pt x="6" y="6"/>
                  </a:lnTo>
                  <a:close/>
                </a:path>
              </a:pathLst>
            </a:custGeom>
            <a:solidFill>
              <a:srgbClr val="18FF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33" name="Freeform 31"/>
            <p:cNvSpPr>
              <a:spLocks/>
            </p:cNvSpPr>
            <p:nvPr/>
          </p:nvSpPr>
          <p:spPr bwMode="hidden">
            <a:xfrm>
              <a:off x="2" y="2152"/>
              <a:ext cx="5752" cy="1337"/>
            </a:xfrm>
            <a:custGeom>
              <a:avLst/>
              <a:gdLst>
                <a:gd name="T0" fmla="*/ 0 w 5740"/>
                <a:gd name="T1" fmla="*/ 366 h 1337"/>
                <a:gd name="T2" fmla="*/ 5740 w 5740"/>
                <a:gd name="T3" fmla="*/ 1337 h 1337"/>
                <a:gd name="T4" fmla="*/ 5740 w 5740"/>
                <a:gd name="T5" fmla="*/ 1331 h 1337"/>
                <a:gd name="T6" fmla="*/ 0 w 5740"/>
                <a:gd name="T7" fmla="*/ 0 h 1337"/>
                <a:gd name="T8" fmla="*/ 0 w 5740"/>
                <a:gd name="T9" fmla="*/ 366 h 1337"/>
                <a:gd name="T10" fmla="*/ 0 w 5740"/>
                <a:gd name="T11" fmla="*/ 366 h 1337"/>
              </a:gdLst>
              <a:ahLst/>
              <a:cxnLst>
                <a:cxn ang="0">
                  <a:pos x="T0" y="T1"/>
                </a:cxn>
                <a:cxn ang="0">
                  <a:pos x="T2" y="T3"/>
                </a:cxn>
                <a:cxn ang="0">
                  <a:pos x="T4" y="T5"/>
                </a:cxn>
                <a:cxn ang="0">
                  <a:pos x="T6" y="T7"/>
                </a:cxn>
                <a:cxn ang="0">
                  <a:pos x="T8" y="T9"/>
                </a:cxn>
                <a:cxn ang="0">
                  <a:pos x="T10" y="T11"/>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defRPr/>
              </a:pPr>
              <a:endParaRPr lang="en-US" b="1" i="0" dirty="0">
                <a:solidFill>
                  <a:srgbClr val="FFFFFF"/>
                </a:solidFill>
                <a:latin typeface="Arial" panose="020B0604020202020204" pitchFamily="34" charset="0"/>
              </a:endParaRPr>
            </a:p>
          </p:txBody>
        </p:sp>
        <p:sp>
          <p:nvSpPr>
            <p:cNvPr id="34" name="Freeform 32"/>
            <p:cNvSpPr>
              <a:spLocks/>
            </p:cNvSpPr>
            <p:nvPr/>
          </p:nvSpPr>
          <p:spPr bwMode="hidden">
            <a:xfrm>
              <a:off x="2" y="3177"/>
              <a:ext cx="5752" cy="414"/>
            </a:xfrm>
            <a:custGeom>
              <a:avLst/>
              <a:gdLst>
                <a:gd name="T0" fmla="*/ 0 w 5740"/>
                <a:gd name="T1" fmla="*/ 48 h 414"/>
                <a:gd name="T2" fmla="*/ 5740 w 5740"/>
                <a:gd name="T3" fmla="*/ 414 h 414"/>
                <a:gd name="T4" fmla="*/ 5740 w 5740"/>
                <a:gd name="T5" fmla="*/ 402 h 414"/>
                <a:gd name="T6" fmla="*/ 0 w 5740"/>
                <a:gd name="T7" fmla="*/ 0 h 414"/>
                <a:gd name="T8" fmla="*/ 0 w 5740"/>
                <a:gd name="T9" fmla="*/ 48 h 414"/>
                <a:gd name="T10" fmla="*/ 0 w 5740"/>
                <a:gd name="T11" fmla="*/ 48 h 414"/>
              </a:gdLst>
              <a:ahLst/>
              <a:cxnLst>
                <a:cxn ang="0">
                  <a:pos x="T0" y="T1"/>
                </a:cxn>
                <a:cxn ang="0">
                  <a:pos x="T2" y="T3"/>
                </a:cxn>
                <a:cxn ang="0">
                  <a:pos x="T4" y="T5"/>
                </a:cxn>
                <a:cxn ang="0">
                  <a:pos x="T6" y="T7"/>
                </a:cxn>
                <a:cxn ang="0">
                  <a:pos x="T8" y="T9"/>
                </a:cxn>
                <a:cxn ang="0">
                  <a:pos x="T10" y="T11"/>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defRPr/>
              </a:pPr>
              <a:endParaRPr lang="en-US" b="1" i="0" dirty="0">
                <a:solidFill>
                  <a:srgbClr val="FFFFFF"/>
                </a:solidFill>
                <a:latin typeface="Arial" panose="020B0604020202020204" pitchFamily="34" charset="0"/>
              </a:endParaRPr>
            </a:p>
          </p:txBody>
        </p:sp>
        <p:sp>
          <p:nvSpPr>
            <p:cNvPr id="35" name="Freeform 33"/>
            <p:cNvSpPr>
              <a:spLocks/>
            </p:cNvSpPr>
            <p:nvPr/>
          </p:nvSpPr>
          <p:spPr bwMode="hidden">
            <a:xfrm>
              <a:off x="1297" y="0"/>
              <a:ext cx="4457" cy="3177"/>
            </a:xfrm>
            <a:custGeom>
              <a:avLst/>
              <a:gdLst>
                <a:gd name="T0" fmla="*/ 0 w 4448"/>
                <a:gd name="T1" fmla="*/ 0 h 3177"/>
                <a:gd name="T2" fmla="*/ 4448 w 4448"/>
                <a:gd name="T3" fmla="*/ 3177 h 3177"/>
                <a:gd name="T4" fmla="*/ 4448 w 4448"/>
                <a:gd name="T5" fmla="*/ 3153 h 3177"/>
                <a:gd name="T6" fmla="*/ 125 w 4448"/>
                <a:gd name="T7" fmla="*/ 0 h 3177"/>
                <a:gd name="T8" fmla="*/ 0 w 4448"/>
                <a:gd name="T9" fmla="*/ 0 h 3177"/>
                <a:gd name="T10" fmla="*/ 0 w 4448"/>
                <a:gd name="T11" fmla="*/ 0 h 3177"/>
              </a:gdLst>
              <a:ahLst/>
              <a:cxnLst>
                <a:cxn ang="0">
                  <a:pos x="T0" y="T1"/>
                </a:cxn>
                <a:cxn ang="0">
                  <a:pos x="T2" y="T3"/>
                </a:cxn>
                <a:cxn ang="0">
                  <a:pos x="T4" y="T5"/>
                </a:cxn>
                <a:cxn ang="0">
                  <a:pos x="T6" y="T7"/>
                </a:cxn>
                <a:cxn ang="0">
                  <a:pos x="T8" y="T9"/>
                </a:cxn>
                <a:cxn ang="0">
                  <a:pos x="T10" y="T11"/>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defRPr/>
              </a:pPr>
              <a:endParaRPr lang="en-US" b="1" i="0" dirty="0">
                <a:solidFill>
                  <a:srgbClr val="FFFFFF"/>
                </a:solidFill>
                <a:latin typeface="Arial" panose="020B0604020202020204" pitchFamily="34" charset="0"/>
              </a:endParaRPr>
            </a:p>
          </p:txBody>
        </p:sp>
        <p:sp>
          <p:nvSpPr>
            <p:cNvPr id="36" name="Freeform 34"/>
            <p:cNvSpPr>
              <a:spLocks/>
            </p:cNvSpPr>
            <p:nvPr/>
          </p:nvSpPr>
          <p:spPr bwMode="hidden">
            <a:xfrm>
              <a:off x="3321" y="0"/>
              <a:ext cx="2433" cy="2614"/>
            </a:xfrm>
            <a:custGeom>
              <a:avLst/>
              <a:gdLst>
                <a:gd name="T0" fmla="*/ 0 w 2428"/>
                <a:gd name="T1" fmla="*/ 0 h 2614"/>
                <a:gd name="T2" fmla="*/ 2428 w 2428"/>
                <a:gd name="T3" fmla="*/ 2614 h 2614"/>
                <a:gd name="T4" fmla="*/ 2428 w 2428"/>
                <a:gd name="T5" fmla="*/ 2608 h 2614"/>
                <a:gd name="T6" fmla="*/ 66 w 2428"/>
                <a:gd name="T7" fmla="*/ 0 h 2614"/>
                <a:gd name="T8" fmla="*/ 0 w 2428"/>
                <a:gd name="T9" fmla="*/ 0 h 2614"/>
                <a:gd name="T10" fmla="*/ 0 w 2428"/>
                <a:gd name="T11" fmla="*/ 0 h 2614"/>
              </a:gdLst>
              <a:ahLst/>
              <a:cxnLst>
                <a:cxn ang="0">
                  <a:pos x="T0" y="T1"/>
                </a:cxn>
                <a:cxn ang="0">
                  <a:pos x="T2" y="T3"/>
                </a:cxn>
                <a:cxn ang="0">
                  <a:pos x="T4" y="T5"/>
                </a:cxn>
                <a:cxn ang="0">
                  <a:pos x="T6" y="T7"/>
                </a:cxn>
                <a:cxn ang="0">
                  <a:pos x="T8" y="T9"/>
                </a:cxn>
                <a:cxn ang="0">
                  <a:pos x="T10" y="T11"/>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defRPr/>
              </a:pPr>
              <a:endParaRPr lang="en-US" b="1" i="0" dirty="0">
                <a:solidFill>
                  <a:srgbClr val="FFFFFF"/>
                </a:solidFill>
                <a:latin typeface="Arial" panose="020B0604020202020204" pitchFamily="34" charset="0"/>
              </a:endParaRPr>
            </a:p>
          </p:txBody>
        </p:sp>
        <p:sp>
          <p:nvSpPr>
            <p:cNvPr id="37" name="Freeform 35"/>
            <p:cNvSpPr>
              <a:spLocks/>
            </p:cNvSpPr>
            <p:nvPr/>
          </p:nvSpPr>
          <p:spPr bwMode="hidden">
            <a:xfrm>
              <a:off x="3950" y="0"/>
              <a:ext cx="1804" cy="2464"/>
            </a:xfrm>
            <a:custGeom>
              <a:avLst/>
              <a:gdLst>
                <a:gd name="T0" fmla="*/ 485 w 1800"/>
                <a:gd name="T1" fmla="*/ 0 h 2464"/>
                <a:gd name="T2" fmla="*/ 0 w 1800"/>
                <a:gd name="T3" fmla="*/ 0 h 2464"/>
                <a:gd name="T4" fmla="*/ 1800 w 1800"/>
                <a:gd name="T5" fmla="*/ 2464 h 2464"/>
                <a:gd name="T6" fmla="*/ 1800 w 1800"/>
                <a:gd name="T7" fmla="*/ 2248 h 2464"/>
                <a:gd name="T8" fmla="*/ 1794 w 1800"/>
                <a:gd name="T9" fmla="*/ 2248 h 2464"/>
                <a:gd name="T10" fmla="*/ 485 w 1800"/>
                <a:gd name="T11" fmla="*/ 0 h 2464"/>
                <a:gd name="T12" fmla="*/ 485 w 1800"/>
                <a:gd name="T13" fmla="*/ 0 h 2464"/>
              </a:gdLst>
              <a:ahLst/>
              <a:cxnLst>
                <a:cxn ang="0">
                  <a:pos x="T0" y="T1"/>
                </a:cxn>
                <a:cxn ang="0">
                  <a:pos x="T2" y="T3"/>
                </a:cxn>
                <a:cxn ang="0">
                  <a:pos x="T4" y="T5"/>
                </a:cxn>
                <a:cxn ang="0">
                  <a:pos x="T6" y="T7"/>
                </a:cxn>
                <a:cxn ang="0">
                  <a:pos x="T8" y="T9"/>
                </a:cxn>
                <a:cxn ang="0">
                  <a:pos x="T10" y="T11"/>
                </a:cxn>
                <a:cxn ang="0">
                  <a:pos x="T12" y="T13"/>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defRPr/>
              </a:pPr>
              <a:endParaRPr lang="en-US" b="1" i="0" dirty="0">
                <a:solidFill>
                  <a:srgbClr val="FFFFFF"/>
                </a:solidFill>
                <a:latin typeface="Arial" panose="020B0604020202020204" pitchFamily="34" charset="0"/>
              </a:endParaRPr>
            </a:p>
          </p:txBody>
        </p:sp>
        <p:sp>
          <p:nvSpPr>
            <p:cNvPr id="38" name="Freeform 36"/>
            <p:cNvSpPr>
              <a:spLocks/>
            </p:cNvSpPr>
            <p:nvPr/>
          </p:nvSpPr>
          <p:spPr bwMode="hidden">
            <a:xfrm>
              <a:off x="4519" y="0"/>
              <a:ext cx="1235" cy="2074"/>
            </a:xfrm>
            <a:custGeom>
              <a:avLst/>
              <a:gdLst>
                <a:gd name="T0" fmla="*/ 0 w 1232"/>
                <a:gd name="T1" fmla="*/ 0 h 2074"/>
                <a:gd name="T2" fmla="*/ 1232 w 1232"/>
                <a:gd name="T3" fmla="*/ 2074 h 2074"/>
                <a:gd name="T4" fmla="*/ 1232 w 1232"/>
                <a:gd name="T5" fmla="*/ 2038 h 2074"/>
                <a:gd name="T6" fmla="*/ 42 w 1232"/>
                <a:gd name="T7" fmla="*/ 0 h 2074"/>
                <a:gd name="T8" fmla="*/ 0 w 1232"/>
                <a:gd name="T9" fmla="*/ 0 h 2074"/>
                <a:gd name="T10" fmla="*/ 0 w 1232"/>
                <a:gd name="T11" fmla="*/ 0 h 2074"/>
              </a:gdLst>
              <a:ahLst/>
              <a:cxnLst>
                <a:cxn ang="0">
                  <a:pos x="T0" y="T1"/>
                </a:cxn>
                <a:cxn ang="0">
                  <a:pos x="T2" y="T3"/>
                </a:cxn>
                <a:cxn ang="0">
                  <a:pos x="T4" y="T5"/>
                </a:cxn>
                <a:cxn ang="0">
                  <a:pos x="T6" y="T7"/>
                </a:cxn>
                <a:cxn ang="0">
                  <a:pos x="T8" y="T9"/>
                </a:cxn>
                <a:cxn ang="0">
                  <a:pos x="T10" y="T11"/>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defRPr/>
              </a:pPr>
              <a:endParaRPr lang="en-US" b="1" i="0" dirty="0">
                <a:solidFill>
                  <a:srgbClr val="FFFFFF"/>
                </a:solidFill>
                <a:latin typeface="Arial" panose="020B0604020202020204" pitchFamily="34" charset="0"/>
              </a:endParaRPr>
            </a:p>
          </p:txBody>
        </p:sp>
        <p:sp>
          <p:nvSpPr>
            <p:cNvPr id="39" name="Freeform 37"/>
            <p:cNvSpPr>
              <a:spLocks/>
            </p:cNvSpPr>
            <p:nvPr/>
          </p:nvSpPr>
          <p:spPr bwMode="hidden">
            <a:xfrm>
              <a:off x="4694" y="0"/>
              <a:ext cx="1060" cy="1936"/>
            </a:xfrm>
            <a:custGeom>
              <a:avLst/>
              <a:gdLst>
                <a:gd name="T0" fmla="*/ 0 w 1058"/>
                <a:gd name="T1" fmla="*/ 0 h 1936"/>
                <a:gd name="T2" fmla="*/ 1058 w 1058"/>
                <a:gd name="T3" fmla="*/ 1936 h 1936"/>
                <a:gd name="T4" fmla="*/ 1058 w 1058"/>
                <a:gd name="T5" fmla="*/ 1930 h 1936"/>
                <a:gd name="T6" fmla="*/ 54 w 1058"/>
                <a:gd name="T7" fmla="*/ 0 h 1936"/>
                <a:gd name="T8" fmla="*/ 0 w 1058"/>
                <a:gd name="T9" fmla="*/ 0 h 1936"/>
                <a:gd name="T10" fmla="*/ 0 w 1058"/>
                <a:gd name="T11" fmla="*/ 0 h 1936"/>
              </a:gdLst>
              <a:ahLst/>
              <a:cxnLst>
                <a:cxn ang="0">
                  <a:pos x="T0" y="T1"/>
                </a:cxn>
                <a:cxn ang="0">
                  <a:pos x="T2" y="T3"/>
                </a:cxn>
                <a:cxn ang="0">
                  <a:pos x="T4" y="T5"/>
                </a:cxn>
                <a:cxn ang="0">
                  <a:pos x="T6" y="T7"/>
                </a:cxn>
                <a:cxn ang="0">
                  <a:pos x="T8" y="T9"/>
                </a:cxn>
                <a:cxn ang="0">
                  <a:pos x="T10" y="T11"/>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defRPr/>
              </a:pPr>
              <a:endParaRPr lang="en-US" b="1" i="0" dirty="0">
                <a:solidFill>
                  <a:srgbClr val="FFFFFF"/>
                </a:solidFill>
                <a:latin typeface="Arial" panose="020B0604020202020204" pitchFamily="34" charset="0"/>
              </a:endParaRPr>
            </a:p>
          </p:txBody>
        </p:sp>
        <p:sp>
          <p:nvSpPr>
            <p:cNvPr id="40" name="Freeform 38"/>
            <p:cNvSpPr>
              <a:spLocks/>
            </p:cNvSpPr>
            <p:nvPr/>
          </p:nvSpPr>
          <p:spPr bwMode="hidden">
            <a:xfrm>
              <a:off x="4981" y="0"/>
              <a:ext cx="773" cy="1487"/>
            </a:xfrm>
            <a:custGeom>
              <a:avLst/>
              <a:gdLst>
                <a:gd name="T0" fmla="*/ 771 w 771"/>
                <a:gd name="T1" fmla="*/ 1433 h 1487"/>
                <a:gd name="T2" fmla="*/ 42 w 771"/>
                <a:gd name="T3" fmla="*/ 0 h 1487"/>
                <a:gd name="T4" fmla="*/ 0 w 771"/>
                <a:gd name="T5" fmla="*/ 0 h 1487"/>
                <a:gd name="T6" fmla="*/ 771 w 771"/>
                <a:gd name="T7" fmla="*/ 1487 h 1487"/>
                <a:gd name="T8" fmla="*/ 771 w 771"/>
                <a:gd name="T9" fmla="*/ 1433 h 1487"/>
                <a:gd name="T10" fmla="*/ 771 w 771"/>
                <a:gd name="T11" fmla="*/ 1433 h 1487"/>
              </a:gdLst>
              <a:ahLst/>
              <a:cxnLst>
                <a:cxn ang="0">
                  <a:pos x="T0" y="T1"/>
                </a:cxn>
                <a:cxn ang="0">
                  <a:pos x="T2" y="T3"/>
                </a:cxn>
                <a:cxn ang="0">
                  <a:pos x="T4" y="T5"/>
                </a:cxn>
                <a:cxn ang="0">
                  <a:pos x="T6" y="T7"/>
                </a:cxn>
                <a:cxn ang="0">
                  <a:pos x="T8" y="T9"/>
                </a:cxn>
                <a:cxn ang="0">
                  <a:pos x="T10" y="T11"/>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defRPr/>
              </a:pPr>
              <a:endParaRPr lang="en-US" b="1" i="0" dirty="0">
                <a:solidFill>
                  <a:srgbClr val="FFFFFF"/>
                </a:solidFill>
                <a:latin typeface="Arial" panose="020B0604020202020204" pitchFamily="34" charset="0"/>
              </a:endParaRPr>
            </a:p>
          </p:txBody>
        </p:sp>
        <p:grpSp>
          <p:nvGrpSpPr>
            <p:cNvPr id="41" name="Group 39"/>
            <p:cNvGrpSpPr>
              <a:grpSpLocks/>
            </p:cNvGrpSpPr>
            <p:nvPr userDrawn="1"/>
          </p:nvGrpSpPr>
          <p:grpSpPr bwMode="auto">
            <a:xfrm>
              <a:off x="0" y="1632"/>
              <a:ext cx="5758" cy="1858"/>
              <a:chOff x="0" y="1632"/>
              <a:chExt cx="5758" cy="1858"/>
            </a:xfrm>
          </p:grpSpPr>
          <p:sp>
            <p:nvSpPr>
              <p:cNvPr id="42" name="Freeform 40"/>
              <p:cNvSpPr>
                <a:spLocks/>
              </p:cNvSpPr>
              <p:nvPr/>
            </p:nvSpPr>
            <p:spPr bwMode="hidden">
              <a:xfrm>
                <a:off x="0" y="1632"/>
                <a:ext cx="3670" cy="1313"/>
              </a:xfrm>
              <a:custGeom>
                <a:avLst/>
                <a:gdLst>
                  <a:gd name="T0" fmla="*/ 0 w 3659"/>
                  <a:gd name="T1" fmla="*/ 0 h 1313"/>
                  <a:gd name="T2" fmla="*/ 0 w 3659"/>
                  <a:gd name="T3" fmla="*/ 366 h 1313"/>
                  <a:gd name="T4" fmla="*/ 3635 w 3659"/>
                  <a:gd name="T5" fmla="*/ 1313 h 1313"/>
                  <a:gd name="T6" fmla="*/ 3647 w 3659"/>
                  <a:gd name="T7" fmla="*/ 1235 h 1313"/>
                  <a:gd name="T8" fmla="*/ 3659 w 3659"/>
                  <a:gd name="T9" fmla="*/ 1163 h 1313"/>
                  <a:gd name="T10" fmla="*/ 0 w 3659"/>
                  <a:gd name="T11" fmla="*/ 0 h 1313"/>
                  <a:gd name="T12" fmla="*/ 0 w 3659"/>
                  <a:gd name="T13" fmla="*/ 0 h 1313"/>
                </a:gdLst>
                <a:ahLst/>
                <a:cxnLst>
                  <a:cxn ang="0">
                    <a:pos x="T0" y="T1"/>
                  </a:cxn>
                  <a:cxn ang="0">
                    <a:pos x="T2" y="T3"/>
                  </a:cxn>
                  <a:cxn ang="0">
                    <a:pos x="T4" y="T5"/>
                  </a:cxn>
                  <a:cxn ang="0">
                    <a:pos x="T6" y="T7"/>
                  </a:cxn>
                  <a:cxn ang="0">
                    <a:pos x="T8" y="T9"/>
                  </a:cxn>
                  <a:cxn ang="0">
                    <a:pos x="T10" y="T11"/>
                  </a:cxn>
                  <a:cxn ang="0">
                    <a:pos x="T12" y="T13"/>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defRPr/>
                </a:pPr>
                <a:endParaRPr lang="en-US" b="1" i="0" dirty="0">
                  <a:solidFill>
                    <a:srgbClr val="FFFFFF"/>
                  </a:solidFill>
                  <a:latin typeface="Arial" panose="020B0604020202020204" pitchFamily="34" charset="0"/>
                </a:endParaRPr>
              </a:p>
            </p:txBody>
          </p:sp>
          <p:sp>
            <p:nvSpPr>
              <p:cNvPr id="43" name="Freeform 41"/>
              <p:cNvSpPr>
                <a:spLocks/>
              </p:cNvSpPr>
              <p:nvPr/>
            </p:nvSpPr>
            <p:spPr bwMode="hidden">
              <a:xfrm>
                <a:off x="3646" y="2795"/>
                <a:ext cx="2112" cy="695"/>
              </a:xfrm>
              <a:custGeom>
                <a:avLst/>
                <a:gdLst>
                  <a:gd name="T0" fmla="*/ 2105 w 2105"/>
                  <a:gd name="T1" fmla="*/ 665 h 695"/>
                  <a:gd name="T2" fmla="*/ 24 w 2105"/>
                  <a:gd name="T3" fmla="*/ 0 h 695"/>
                  <a:gd name="T4" fmla="*/ 12 w 2105"/>
                  <a:gd name="T5" fmla="*/ 72 h 695"/>
                  <a:gd name="T6" fmla="*/ 0 w 2105"/>
                  <a:gd name="T7" fmla="*/ 150 h 695"/>
                  <a:gd name="T8" fmla="*/ 2105 w 2105"/>
                  <a:gd name="T9" fmla="*/ 695 h 695"/>
                  <a:gd name="T10" fmla="*/ 2105 w 2105"/>
                  <a:gd name="T11" fmla="*/ 665 h 695"/>
                  <a:gd name="T12" fmla="*/ 2105 w 2105"/>
                  <a:gd name="T13" fmla="*/ 665 h 695"/>
                </a:gdLst>
                <a:ahLst/>
                <a:cxnLst>
                  <a:cxn ang="0">
                    <a:pos x="T0" y="T1"/>
                  </a:cxn>
                  <a:cxn ang="0">
                    <a:pos x="T2" y="T3"/>
                  </a:cxn>
                  <a:cxn ang="0">
                    <a:pos x="T4" y="T5"/>
                  </a:cxn>
                  <a:cxn ang="0">
                    <a:pos x="T6" y="T7"/>
                  </a:cxn>
                  <a:cxn ang="0">
                    <a:pos x="T8" y="T9"/>
                  </a:cxn>
                  <a:cxn ang="0">
                    <a:pos x="T10" y="T11"/>
                  </a:cxn>
                  <a:cxn ang="0">
                    <a:pos x="T12" y="T13"/>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defRPr/>
                </a:pPr>
                <a:endParaRPr lang="en-US" b="1" i="0" dirty="0">
                  <a:solidFill>
                    <a:srgbClr val="FFFFFF"/>
                  </a:solidFill>
                  <a:latin typeface="Arial" panose="020B0604020202020204" pitchFamily="34" charset="0"/>
                </a:endParaRPr>
              </a:p>
            </p:txBody>
          </p:sp>
        </p:grpSp>
      </p:grpSp>
      <p:sp>
        <p:nvSpPr>
          <p:cNvPr id="250922" name="Rectangle 42"/>
          <p:cNvSpPr>
            <a:spLocks noGrp="1" noChangeArrowheads="1"/>
          </p:cNvSpPr>
          <p:nvPr>
            <p:ph type="ctrTitle" sz="quarter"/>
          </p:nvPr>
        </p:nvSpPr>
        <p:spPr>
          <a:xfrm>
            <a:off x="457200" y="1600200"/>
            <a:ext cx="8229600" cy="1828800"/>
          </a:xfrm>
        </p:spPr>
        <p:txBody>
          <a:bodyPr/>
          <a:lstStyle>
            <a:lvl1pPr>
              <a:defRPr sz="4800" b="1" i="0">
                <a:latin typeface="Arial" panose="020B0604020202020204" pitchFamily="34" charset="0"/>
              </a:defRPr>
            </a:lvl1pPr>
          </a:lstStyle>
          <a:p>
            <a:pPr lvl="0"/>
            <a:r>
              <a:rPr lang="en-US" noProof="0" dirty="0"/>
              <a:t>Click to edit Master title style</a:t>
            </a:r>
          </a:p>
        </p:txBody>
      </p:sp>
      <p:sp>
        <p:nvSpPr>
          <p:cNvPr id="250923" name="Rectangle 43"/>
          <p:cNvSpPr>
            <a:spLocks noGrp="1" noChangeArrowheads="1"/>
          </p:cNvSpPr>
          <p:nvPr>
            <p:ph type="subTitle" sz="quarter" idx="1"/>
          </p:nvPr>
        </p:nvSpPr>
        <p:spPr>
          <a:xfrm>
            <a:off x="1371600" y="3886200"/>
            <a:ext cx="6400800" cy="1752600"/>
          </a:xfrm>
        </p:spPr>
        <p:txBody>
          <a:bodyPr/>
          <a:lstStyle>
            <a:lvl1pPr marL="0" indent="0" algn="ctr">
              <a:buFont typeface="Wingdings" charset="0"/>
              <a:buNone/>
              <a:defRPr sz="3600" b="1" i="0">
                <a:latin typeface="Arial" panose="020B0604020202020204" pitchFamily="34" charset="0"/>
              </a:defRPr>
            </a:lvl1pPr>
          </a:lstStyle>
          <a:p>
            <a:pPr lvl="0"/>
            <a:r>
              <a:rPr lang="en-US" noProof="0" dirty="0"/>
              <a:t>Click to edit Master subtitle style</a:t>
            </a:r>
          </a:p>
        </p:txBody>
      </p:sp>
      <p:sp>
        <p:nvSpPr>
          <p:cNvPr id="44" name="Rectangle 44"/>
          <p:cNvSpPr>
            <a:spLocks noGrp="1" noChangeArrowheads="1"/>
          </p:cNvSpPr>
          <p:nvPr>
            <p:ph type="dt" sz="quarter" idx="10"/>
          </p:nvPr>
        </p:nvSpPr>
        <p:spPr/>
        <p:txBody>
          <a:bodyPr/>
          <a:lstStyle>
            <a:lvl1pPr algn="ctr">
              <a:defRPr b="1" i="0">
                <a:latin typeface="Arial" panose="020B0604020202020204" pitchFamily="34" charset="0"/>
                <a:ea typeface="ＭＳ Ｐゴシック"/>
              </a:defRPr>
            </a:lvl1pPr>
          </a:lstStyle>
          <a:p>
            <a:pPr>
              <a:defRPr/>
            </a:pPr>
            <a:endParaRPr lang="en-US" dirty="0"/>
          </a:p>
        </p:txBody>
      </p:sp>
      <p:sp>
        <p:nvSpPr>
          <p:cNvPr id="45" name="Rectangle 45"/>
          <p:cNvSpPr>
            <a:spLocks noGrp="1" noChangeArrowheads="1"/>
          </p:cNvSpPr>
          <p:nvPr>
            <p:ph type="ftr" sz="quarter" idx="11"/>
          </p:nvPr>
        </p:nvSpPr>
        <p:spPr/>
        <p:txBody>
          <a:bodyPr/>
          <a:lstStyle>
            <a:lvl1pPr>
              <a:defRPr b="1" i="0">
                <a:latin typeface="Arial" panose="020B0604020202020204" pitchFamily="34" charset="0"/>
                <a:ea typeface="ＭＳ Ｐゴシック"/>
              </a:defRPr>
            </a:lvl1pPr>
          </a:lstStyle>
          <a:p>
            <a:pPr>
              <a:defRPr/>
            </a:pPr>
            <a:endParaRPr lang="en-US" dirty="0"/>
          </a:p>
        </p:txBody>
      </p:sp>
      <p:sp>
        <p:nvSpPr>
          <p:cNvPr id="46" name="Rectangle 46"/>
          <p:cNvSpPr>
            <a:spLocks noGrp="1" noChangeArrowheads="1"/>
          </p:cNvSpPr>
          <p:nvPr>
            <p:ph type="sldNum" sz="quarter" idx="12"/>
          </p:nvPr>
        </p:nvSpPr>
        <p:spPr/>
        <p:txBody>
          <a:bodyPr/>
          <a:lstStyle>
            <a:lvl1pPr>
              <a:defRPr b="1" i="0">
                <a:latin typeface="Arial" panose="020B0604020202020204" pitchFamily="34" charset="0"/>
                <a:ea typeface="ＭＳ Ｐゴシック"/>
              </a:defRPr>
            </a:lvl1pPr>
          </a:lstStyle>
          <a:p>
            <a:pPr>
              <a:defRPr/>
            </a:pPr>
            <a:fld id="{283E7972-2268-184B-8DEF-0E1AA723E59A}" type="slidenum">
              <a:rPr lang="en-US" smtClean="0"/>
              <a:pPr>
                <a:defRPr/>
              </a:pPr>
              <a:t>‹#›</a:t>
            </a:fld>
            <a:endParaRPr lang="en-US" dirty="0"/>
          </a:p>
        </p:txBody>
      </p:sp>
    </p:spTree>
    <p:extLst>
      <p:ext uri="{BB962C8B-B14F-4D97-AF65-F5344CB8AC3E}">
        <p14:creationId xmlns:p14="http://schemas.microsoft.com/office/powerpoint/2010/main" val="904730373"/>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4"/>
          <p:cNvSpPr>
            <a:spLocks noGrp="1" noChangeArrowheads="1"/>
          </p:cNvSpPr>
          <p:nvPr>
            <p:ph type="dt" sz="half" idx="10"/>
          </p:nvPr>
        </p:nvSpPr>
        <p:spPr/>
        <p:txBody>
          <a:bodyPr/>
          <a:lstStyle>
            <a:lvl1pPr algn="ctr">
              <a:defRPr b="1" i="0">
                <a:latin typeface="Arial" panose="020B0604020202020204" pitchFamily="34" charset="0"/>
                <a:ea typeface="ＭＳ Ｐゴシック"/>
              </a:defRPr>
            </a:lvl1pPr>
          </a:lstStyle>
          <a:p>
            <a:pPr>
              <a:defRPr/>
            </a:pPr>
            <a:endParaRPr lang="en-US" dirty="0"/>
          </a:p>
        </p:txBody>
      </p:sp>
      <p:sp>
        <p:nvSpPr>
          <p:cNvPr id="5" name="Rectangle 45"/>
          <p:cNvSpPr>
            <a:spLocks noGrp="1" noChangeArrowheads="1"/>
          </p:cNvSpPr>
          <p:nvPr>
            <p:ph type="ftr" sz="quarter" idx="11"/>
          </p:nvPr>
        </p:nvSpPr>
        <p:spPr/>
        <p:txBody>
          <a:bodyPr/>
          <a:lstStyle>
            <a:lvl1pPr>
              <a:defRPr b="1" i="0">
                <a:latin typeface="Arial" panose="020B0604020202020204" pitchFamily="34" charset="0"/>
                <a:ea typeface="ＭＳ Ｐゴシック"/>
              </a:defRPr>
            </a:lvl1pPr>
          </a:lstStyle>
          <a:p>
            <a:pPr>
              <a:defRPr/>
            </a:pPr>
            <a:endParaRPr lang="en-US" dirty="0"/>
          </a:p>
        </p:txBody>
      </p:sp>
      <p:sp>
        <p:nvSpPr>
          <p:cNvPr id="6" name="Rectangle 46"/>
          <p:cNvSpPr>
            <a:spLocks noGrp="1" noChangeArrowheads="1"/>
          </p:cNvSpPr>
          <p:nvPr>
            <p:ph type="sldNum" sz="quarter" idx="12"/>
          </p:nvPr>
        </p:nvSpPr>
        <p:spPr/>
        <p:txBody>
          <a:bodyPr/>
          <a:lstStyle>
            <a:lvl1pPr>
              <a:defRPr b="1" i="0">
                <a:latin typeface="Arial" panose="020B0604020202020204" pitchFamily="34" charset="0"/>
                <a:ea typeface="ＭＳ Ｐゴシック"/>
              </a:defRPr>
            </a:lvl1pPr>
          </a:lstStyle>
          <a:p>
            <a:pPr>
              <a:defRPr/>
            </a:pPr>
            <a:fld id="{F86B7F73-E8D0-9B49-B323-85D1F50450D7}" type="slidenum">
              <a:rPr lang="en-US" smtClean="0"/>
              <a:pPr>
                <a:defRPr/>
              </a:pPr>
              <a:t>‹#›</a:t>
            </a:fld>
            <a:endParaRPr lang="en-US" dirty="0"/>
          </a:p>
        </p:txBody>
      </p:sp>
    </p:spTree>
    <p:extLst>
      <p:ext uri="{BB962C8B-B14F-4D97-AF65-F5344CB8AC3E}">
        <p14:creationId xmlns:p14="http://schemas.microsoft.com/office/powerpoint/2010/main" val="3895070805"/>
      </p:ext>
    </p:extLst>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1" i="0">
                <a:latin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44"/>
          <p:cNvSpPr>
            <a:spLocks noGrp="1" noChangeArrowheads="1"/>
          </p:cNvSpPr>
          <p:nvPr>
            <p:ph type="dt" sz="half" idx="10"/>
          </p:nvPr>
        </p:nvSpPr>
        <p:spPr/>
        <p:txBody>
          <a:bodyPr/>
          <a:lstStyle>
            <a:lvl1pPr algn="ctr">
              <a:defRPr b="1" i="0">
                <a:latin typeface="Arial" panose="020B0604020202020204" pitchFamily="34" charset="0"/>
                <a:ea typeface="ＭＳ Ｐゴシック"/>
              </a:defRPr>
            </a:lvl1pPr>
          </a:lstStyle>
          <a:p>
            <a:pPr>
              <a:defRPr/>
            </a:pPr>
            <a:endParaRPr lang="en-US" dirty="0"/>
          </a:p>
        </p:txBody>
      </p:sp>
      <p:sp>
        <p:nvSpPr>
          <p:cNvPr id="5" name="Rectangle 45"/>
          <p:cNvSpPr>
            <a:spLocks noGrp="1" noChangeArrowheads="1"/>
          </p:cNvSpPr>
          <p:nvPr>
            <p:ph type="ftr" sz="quarter" idx="11"/>
          </p:nvPr>
        </p:nvSpPr>
        <p:spPr/>
        <p:txBody>
          <a:bodyPr/>
          <a:lstStyle>
            <a:lvl1pPr>
              <a:defRPr b="1" i="0">
                <a:latin typeface="Arial" panose="020B0604020202020204" pitchFamily="34" charset="0"/>
                <a:ea typeface="ＭＳ Ｐゴシック"/>
              </a:defRPr>
            </a:lvl1pPr>
          </a:lstStyle>
          <a:p>
            <a:pPr>
              <a:defRPr/>
            </a:pPr>
            <a:endParaRPr lang="en-US" dirty="0"/>
          </a:p>
        </p:txBody>
      </p:sp>
      <p:sp>
        <p:nvSpPr>
          <p:cNvPr id="6" name="Rectangle 46"/>
          <p:cNvSpPr>
            <a:spLocks noGrp="1" noChangeArrowheads="1"/>
          </p:cNvSpPr>
          <p:nvPr>
            <p:ph type="sldNum" sz="quarter" idx="12"/>
          </p:nvPr>
        </p:nvSpPr>
        <p:spPr/>
        <p:txBody>
          <a:bodyPr/>
          <a:lstStyle>
            <a:lvl1pPr>
              <a:defRPr b="1" i="0">
                <a:latin typeface="Arial" panose="020B0604020202020204" pitchFamily="34" charset="0"/>
                <a:ea typeface="ＭＳ Ｐゴシック"/>
              </a:defRPr>
            </a:lvl1pPr>
          </a:lstStyle>
          <a:p>
            <a:pPr>
              <a:defRPr/>
            </a:pPr>
            <a:fld id="{67F84453-A41C-1A40-A02B-6997E0E77919}" type="slidenum">
              <a:rPr lang="en-US" smtClean="0"/>
              <a:pPr>
                <a:defRPr/>
              </a:pPr>
              <a:t>‹#›</a:t>
            </a:fld>
            <a:endParaRPr lang="en-US" dirty="0"/>
          </a:p>
        </p:txBody>
      </p:sp>
    </p:spTree>
    <p:extLst>
      <p:ext uri="{BB962C8B-B14F-4D97-AF65-F5344CB8AC3E}">
        <p14:creationId xmlns:p14="http://schemas.microsoft.com/office/powerpoint/2010/main" val="4075337269"/>
      </p:ext>
    </p:extLst>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457200" y="1600200"/>
            <a:ext cx="4038600" cy="4530725"/>
          </a:xfrm>
        </p:spPr>
        <p:txBody>
          <a:bodyPr/>
          <a:lstStyle>
            <a:lvl1pPr>
              <a:defRPr sz="2800" b="1" i="0">
                <a:latin typeface="Arial" panose="020B0604020202020204" pitchFamily="34" charset="0"/>
              </a:defRPr>
            </a:lvl1pPr>
            <a:lvl2pPr>
              <a:defRPr sz="2400" b="1" i="0">
                <a:latin typeface="Arial" panose="020B0604020202020204" pitchFamily="34" charset="0"/>
              </a:defRPr>
            </a:lvl2pPr>
            <a:lvl3pPr>
              <a:defRPr sz="2000" b="1" i="0">
                <a:latin typeface="Arial" panose="020B0604020202020204" pitchFamily="34" charset="0"/>
              </a:defRPr>
            </a:lvl3pPr>
            <a:lvl4pPr>
              <a:defRPr sz="1800" b="1" i="0">
                <a:latin typeface="Arial" panose="020B0604020202020204" pitchFamily="34" charset="0"/>
              </a:defRPr>
            </a:lvl4pPr>
            <a:lvl5pPr>
              <a:defRPr sz="1800" b="1" i="0">
                <a:latin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30725"/>
          </a:xfrm>
        </p:spPr>
        <p:txBody>
          <a:bodyPr/>
          <a:lstStyle>
            <a:lvl1pPr>
              <a:defRPr sz="2800" b="1" i="0">
                <a:latin typeface="Arial" panose="020B0604020202020204" pitchFamily="34" charset="0"/>
              </a:defRPr>
            </a:lvl1pPr>
            <a:lvl2pPr>
              <a:defRPr sz="2400" b="1" i="0">
                <a:latin typeface="Arial" panose="020B0604020202020204" pitchFamily="34" charset="0"/>
              </a:defRPr>
            </a:lvl2pPr>
            <a:lvl3pPr>
              <a:defRPr sz="2000" b="1" i="0">
                <a:latin typeface="Arial" panose="020B0604020202020204" pitchFamily="34" charset="0"/>
              </a:defRPr>
            </a:lvl3pPr>
            <a:lvl4pPr>
              <a:defRPr sz="1800" b="1" i="0">
                <a:latin typeface="Arial" panose="020B0604020202020204" pitchFamily="34" charset="0"/>
              </a:defRPr>
            </a:lvl4pPr>
            <a:lvl5pPr>
              <a:defRPr sz="1800" b="1" i="0">
                <a:latin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4"/>
          <p:cNvSpPr>
            <a:spLocks noGrp="1" noChangeArrowheads="1"/>
          </p:cNvSpPr>
          <p:nvPr>
            <p:ph type="dt" sz="half" idx="10"/>
          </p:nvPr>
        </p:nvSpPr>
        <p:spPr/>
        <p:txBody>
          <a:bodyPr/>
          <a:lstStyle>
            <a:lvl1pPr algn="ctr">
              <a:defRPr b="1" i="0">
                <a:latin typeface="Arial" panose="020B0604020202020204" pitchFamily="34" charset="0"/>
                <a:ea typeface="ＭＳ Ｐゴシック"/>
              </a:defRPr>
            </a:lvl1pPr>
          </a:lstStyle>
          <a:p>
            <a:pPr>
              <a:defRPr/>
            </a:pPr>
            <a:endParaRPr lang="en-US" dirty="0"/>
          </a:p>
        </p:txBody>
      </p:sp>
      <p:sp>
        <p:nvSpPr>
          <p:cNvPr id="6" name="Rectangle 45"/>
          <p:cNvSpPr>
            <a:spLocks noGrp="1" noChangeArrowheads="1"/>
          </p:cNvSpPr>
          <p:nvPr>
            <p:ph type="ftr" sz="quarter" idx="11"/>
          </p:nvPr>
        </p:nvSpPr>
        <p:spPr/>
        <p:txBody>
          <a:bodyPr/>
          <a:lstStyle>
            <a:lvl1pPr>
              <a:defRPr b="1" i="0">
                <a:latin typeface="Arial" panose="020B0604020202020204" pitchFamily="34" charset="0"/>
                <a:ea typeface="ＭＳ Ｐゴシック"/>
              </a:defRPr>
            </a:lvl1pPr>
          </a:lstStyle>
          <a:p>
            <a:pPr>
              <a:defRPr/>
            </a:pPr>
            <a:endParaRPr lang="en-US" dirty="0"/>
          </a:p>
        </p:txBody>
      </p:sp>
      <p:sp>
        <p:nvSpPr>
          <p:cNvPr id="7" name="Rectangle 46"/>
          <p:cNvSpPr>
            <a:spLocks noGrp="1" noChangeArrowheads="1"/>
          </p:cNvSpPr>
          <p:nvPr>
            <p:ph type="sldNum" sz="quarter" idx="12"/>
          </p:nvPr>
        </p:nvSpPr>
        <p:spPr/>
        <p:txBody>
          <a:bodyPr/>
          <a:lstStyle>
            <a:lvl1pPr>
              <a:defRPr b="1" i="0">
                <a:latin typeface="Arial" panose="020B0604020202020204" pitchFamily="34" charset="0"/>
                <a:ea typeface="ＭＳ Ｐゴシック"/>
              </a:defRPr>
            </a:lvl1pPr>
          </a:lstStyle>
          <a:p>
            <a:pPr>
              <a:defRPr/>
            </a:pPr>
            <a:fld id="{88FEBE5E-1AF4-9448-A0D0-1DAADDBDB51F}" type="slidenum">
              <a:rPr lang="en-US" smtClean="0"/>
              <a:pPr>
                <a:defRPr/>
              </a:pPr>
              <a:t>‹#›</a:t>
            </a:fld>
            <a:endParaRPr lang="en-US" dirty="0"/>
          </a:p>
        </p:txBody>
      </p:sp>
    </p:spTree>
    <p:extLst>
      <p:ext uri="{BB962C8B-B14F-4D97-AF65-F5344CB8AC3E}">
        <p14:creationId xmlns:p14="http://schemas.microsoft.com/office/powerpoint/2010/main" val="1160252841"/>
      </p:ext>
    </p:extLst>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defRPr>
            </a:lvl1pPr>
            <a:lvl2pPr>
              <a:defRPr sz="2000" b="1" i="0">
                <a:latin typeface="Arial" panose="020B0604020202020204" pitchFamily="34" charset="0"/>
              </a:defRPr>
            </a:lvl2pPr>
            <a:lvl3pPr>
              <a:defRPr sz="1800" b="1" i="0">
                <a:latin typeface="Arial" panose="020B0604020202020204" pitchFamily="34" charset="0"/>
              </a:defRPr>
            </a:lvl3pPr>
            <a:lvl4pPr>
              <a:defRPr sz="1600" b="1" i="0">
                <a:latin typeface="Arial" panose="020B0604020202020204" pitchFamily="34" charset="0"/>
              </a:defRPr>
            </a:lvl4pPr>
            <a:lvl5pPr>
              <a:defRPr sz="1600" b="1" i="0">
                <a:latin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i="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b="1" i="0">
                <a:latin typeface="Arial" panose="020B0604020202020204" pitchFamily="34" charset="0"/>
              </a:defRPr>
            </a:lvl1pPr>
            <a:lvl2pPr>
              <a:defRPr sz="2000" b="1" i="0">
                <a:latin typeface="Arial" panose="020B0604020202020204" pitchFamily="34" charset="0"/>
              </a:defRPr>
            </a:lvl2pPr>
            <a:lvl3pPr>
              <a:defRPr sz="1800" b="1" i="0">
                <a:latin typeface="Arial" panose="020B0604020202020204" pitchFamily="34" charset="0"/>
              </a:defRPr>
            </a:lvl3pPr>
            <a:lvl4pPr>
              <a:defRPr sz="1600" b="1" i="0">
                <a:latin typeface="Arial" panose="020B0604020202020204" pitchFamily="34" charset="0"/>
              </a:defRPr>
            </a:lvl4pPr>
            <a:lvl5pPr>
              <a:defRPr sz="1600" b="1" i="0">
                <a:latin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4"/>
          <p:cNvSpPr>
            <a:spLocks noGrp="1" noChangeArrowheads="1"/>
          </p:cNvSpPr>
          <p:nvPr>
            <p:ph type="dt" sz="half" idx="10"/>
          </p:nvPr>
        </p:nvSpPr>
        <p:spPr/>
        <p:txBody>
          <a:bodyPr/>
          <a:lstStyle>
            <a:lvl1pPr algn="ctr">
              <a:defRPr b="1" i="0">
                <a:latin typeface="Arial" panose="020B0604020202020204" pitchFamily="34" charset="0"/>
                <a:ea typeface="ＭＳ Ｐゴシック"/>
              </a:defRPr>
            </a:lvl1pPr>
          </a:lstStyle>
          <a:p>
            <a:pPr>
              <a:defRPr/>
            </a:pPr>
            <a:endParaRPr lang="en-US" dirty="0"/>
          </a:p>
        </p:txBody>
      </p:sp>
      <p:sp>
        <p:nvSpPr>
          <p:cNvPr id="8" name="Rectangle 45"/>
          <p:cNvSpPr>
            <a:spLocks noGrp="1" noChangeArrowheads="1"/>
          </p:cNvSpPr>
          <p:nvPr>
            <p:ph type="ftr" sz="quarter" idx="11"/>
          </p:nvPr>
        </p:nvSpPr>
        <p:spPr/>
        <p:txBody>
          <a:bodyPr/>
          <a:lstStyle>
            <a:lvl1pPr>
              <a:defRPr b="1" i="0">
                <a:latin typeface="Arial" panose="020B0604020202020204" pitchFamily="34" charset="0"/>
                <a:ea typeface="ＭＳ Ｐゴシック"/>
              </a:defRPr>
            </a:lvl1pPr>
          </a:lstStyle>
          <a:p>
            <a:pPr>
              <a:defRPr/>
            </a:pPr>
            <a:endParaRPr lang="en-US" dirty="0"/>
          </a:p>
        </p:txBody>
      </p:sp>
      <p:sp>
        <p:nvSpPr>
          <p:cNvPr id="9" name="Rectangle 46"/>
          <p:cNvSpPr>
            <a:spLocks noGrp="1" noChangeArrowheads="1"/>
          </p:cNvSpPr>
          <p:nvPr>
            <p:ph type="sldNum" sz="quarter" idx="12"/>
          </p:nvPr>
        </p:nvSpPr>
        <p:spPr/>
        <p:txBody>
          <a:bodyPr/>
          <a:lstStyle>
            <a:lvl1pPr>
              <a:defRPr b="1" i="0">
                <a:latin typeface="Arial" panose="020B0604020202020204" pitchFamily="34" charset="0"/>
                <a:ea typeface="ＭＳ Ｐゴシック"/>
              </a:defRPr>
            </a:lvl1pPr>
          </a:lstStyle>
          <a:p>
            <a:pPr>
              <a:defRPr/>
            </a:pPr>
            <a:fld id="{50719DA0-7291-2643-9D9D-DEABA4C2C1A0}" type="slidenum">
              <a:rPr lang="en-US" smtClean="0"/>
              <a:pPr>
                <a:defRPr/>
              </a:pPr>
              <a:t>‹#›</a:t>
            </a:fld>
            <a:endParaRPr lang="en-US" dirty="0"/>
          </a:p>
        </p:txBody>
      </p:sp>
    </p:spTree>
    <p:extLst>
      <p:ext uri="{BB962C8B-B14F-4D97-AF65-F5344CB8AC3E}">
        <p14:creationId xmlns:p14="http://schemas.microsoft.com/office/powerpoint/2010/main" val="22711105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371600" y="19812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257801" y="19812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dt" sz="half" idx="10"/>
          </p:nvPr>
        </p:nvSpPr>
        <p:spPr>
          <a:ln/>
        </p:spPr>
        <p:txBody>
          <a:bodyPr/>
          <a:lstStyle>
            <a:lvl1pPr>
              <a:defRPr/>
            </a:lvl1pPr>
          </a:lstStyle>
          <a:p>
            <a:pPr>
              <a:defRPr/>
            </a:pPr>
            <a:endParaRPr lang="en-US"/>
          </a:p>
        </p:txBody>
      </p:sp>
      <p:sp>
        <p:nvSpPr>
          <p:cNvPr id="6" name="Rectangle 4"/>
          <p:cNvSpPr>
            <a:spLocks noGrp="1" noChangeArrowheads="1"/>
          </p:cNvSpPr>
          <p:nvPr>
            <p:ph type="ftr" sz="quarter" idx="11"/>
          </p:nvPr>
        </p:nvSpPr>
        <p:spPr>
          <a:ln/>
        </p:spPr>
        <p:txBody>
          <a:bodyPr/>
          <a:lstStyle>
            <a:lvl1pPr>
              <a:defRPr/>
            </a:lvl1pPr>
          </a:lstStyle>
          <a:p>
            <a:pPr>
              <a:defRPr/>
            </a:pPr>
            <a:endParaRPr lang="en-US"/>
          </a:p>
        </p:txBody>
      </p:sp>
      <p:sp>
        <p:nvSpPr>
          <p:cNvPr id="7" name="Rectangle 5"/>
          <p:cNvSpPr>
            <a:spLocks noGrp="1" noChangeArrowheads="1"/>
          </p:cNvSpPr>
          <p:nvPr>
            <p:ph type="sldNum" sz="quarter" idx="12"/>
          </p:nvPr>
        </p:nvSpPr>
        <p:spPr>
          <a:ln/>
        </p:spPr>
        <p:txBody>
          <a:bodyPr/>
          <a:lstStyle>
            <a:lvl1pPr>
              <a:defRPr/>
            </a:lvl1pPr>
          </a:lstStyle>
          <a:p>
            <a:pPr>
              <a:defRPr/>
            </a:pPr>
            <a:fld id="{4E5EFD22-46D6-E94D-AD43-ACC86741E807}" type="slidenum">
              <a:rPr lang="en-US"/>
              <a:pPr>
                <a:defRPr/>
              </a:pPr>
              <a:t>‹#›</a:t>
            </a:fld>
            <a:endParaRPr lang="en-US"/>
          </a:p>
        </p:txBody>
      </p:sp>
    </p:spTree>
    <p:extLst>
      <p:ext uri="{BB962C8B-B14F-4D97-AF65-F5344CB8AC3E}">
        <p14:creationId xmlns:p14="http://schemas.microsoft.com/office/powerpoint/2010/main" val="223660069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51"/>
            <a:ext cx="8229600" cy="5851525"/>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Rectangle 1026"/>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p>
        </p:txBody>
      </p:sp>
      <p:sp>
        <p:nvSpPr>
          <p:cNvPr id="4" name="Rectangle 1027"/>
          <p:cNvSpPr>
            <a:spLocks noGrp="1" noChangeArrowheads="1"/>
          </p:cNvSpPr>
          <p:nvPr>
            <p:ph type="sldNum" sz="quarter" idx="11"/>
          </p:nvPr>
        </p:nvSpPr>
        <p:spPr>
          <a:ln/>
        </p:spPr>
        <p:txBody>
          <a:bodyPr/>
          <a:lstStyle>
            <a:lvl1pPr>
              <a:defRPr b="1" i="0">
                <a:latin typeface="Arial" panose="020B0604020202020204" pitchFamily="34" charset="0"/>
              </a:defRPr>
            </a:lvl1pPr>
          </a:lstStyle>
          <a:p>
            <a:fld id="{0F546051-C8BD-424E-B10D-837F02FE5E6A}" type="slidenum">
              <a:rPr lang="en-US" smtClean="0"/>
              <a:pPr/>
              <a:t>‹#›</a:t>
            </a:fld>
            <a:endParaRPr lang="en-US" dirty="0"/>
          </a:p>
        </p:txBody>
      </p:sp>
      <p:sp>
        <p:nvSpPr>
          <p:cNvPr id="5" name="Rectangle 1038"/>
          <p:cNvSpPr>
            <a:spLocks noGrp="1" noChangeArrowheads="1"/>
          </p:cNvSpPr>
          <p:nvPr>
            <p:ph type="ftr" sz="quarter" idx="12"/>
          </p:nvPr>
        </p:nvSpPr>
        <p:spPr>
          <a:ln/>
        </p:spPr>
        <p:txBody>
          <a:bodyPr/>
          <a:lstStyle>
            <a:lvl1pPr>
              <a:defRPr b="1" i="0">
                <a:latin typeface="Arial" panose="020B0604020202020204" pitchFamily="34" charset="0"/>
              </a:defRPr>
            </a:lvl1pPr>
          </a:lstStyle>
          <a:p>
            <a:pPr>
              <a:defRPr/>
            </a:pPr>
            <a:endParaRPr lang="en-US" dirty="0"/>
          </a:p>
        </p:txBody>
      </p:sp>
    </p:spTree>
    <p:extLst>
      <p:ext uri="{BB962C8B-B14F-4D97-AF65-F5344CB8AC3E}">
        <p14:creationId xmlns:p14="http://schemas.microsoft.com/office/powerpoint/2010/main" val="1720359249"/>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Rectangle 44"/>
          <p:cNvSpPr>
            <a:spLocks noGrp="1" noChangeArrowheads="1"/>
          </p:cNvSpPr>
          <p:nvPr>
            <p:ph type="dt" sz="half" idx="10"/>
          </p:nvPr>
        </p:nvSpPr>
        <p:spPr/>
        <p:txBody>
          <a:bodyPr/>
          <a:lstStyle>
            <a:lvl1pPr algn="ctr">
              <a:defRPr b="1" i="0">
                <a:latin typeface="Arial" panose="020B0604020202020204" pitchFamily="34" charset="0"/>
                <a:ea typeface="ＭＳ Ｐゴシック"/>
              </a:defRPr>
            </a:lvl1pPr>
          </a:lstStyle>
          <a:p>
            <a:pPr>
              <a:defRPr/>
            </a:pPr>
            <a:endParaRPr lang="en-US" dirty="0"/>
          </a:p>
        </p:txBody>
      </p:sp>
      <p:sp>
        <p:nvSpPr>
          <p:cNvPr id="4" name="Rectangle 45"/>
          <p:cNvSpPr>
            <a:spLocks noGrp="1" noChangeArrowheads="1"/>
          </p:cNvSpPr>
          <p:nvPr>
            <p:ph type="ftr" sz="quarter" idx="11"/>
          </p:nvPr>
        </p:nvSpPr>
        <p:spPr/>
        <p:txBody>
          <a:bodyPr/>
          <a:lstStyle>
            <a:lvl1pPr>
              <a:defRPr b="1" i="0">
                <a:latin typeface="Arial" panose="020B0604020202020204" pitchFamily="34" charset="0"/>
                <a:ea typeface="ＭＳ Ｐゴシック"/>
              </a:defRPr>
            </a:lvl1pPr>
          </a:lstStyle>
          <a:p>
            <a:pPr>
              <a:defRPr/>
            </a:pPr>
            <a:endParaRPr lang="en-US" dirty="0"/>
          </a:p>
        </p:txBody>
      </p:sp>
      <p:sp>
        <p:nvSpPr>
          <p:cNvPr id="5" name="Rectangle 46"/>
          <p:cNvSpPr>
            <a:spLocks noGrp="1" noChangeArrowheads="1"/>
          </p:cNvSpPr>
          <p:nvPr>
            <p:ph type="sldNum" sz="quarter" idx="12"/>
          </p:nvPr>
        </p:nvSpPr>
        <p:spPr/>
        <p:txBody>
          <a:bodyPr/>
          <a:lstStyle>
            <a:lvl1pPr>
              <a:defRPr b="1" i="0">
                <a:latin typeface="Arial" panose="020B0604020202020204" pitchFamily="34" charset="0"/>
                <a:ea typeface="ＭＳ Ｐゴシック"/>
              </a:defRPr>
            </a:lvl1pPr>
          </a:lstStyle>
          <a:p>
            <a:pPr>
              <a:defRPr/>
            </a:pPr>
            <a:fld id="{AF86E74D-9C59-6841-8316-0C9C1C8241B3}" type="slidenum">
              <a:rPr lang="en-US" smtClean="0"/>
              <a:pPr>
                <a:defRPr/>
              </a:pPr>
              <a:t>‹#›</a:t>
            </a:fld>
            <a:endParaRPr lang="en-US" dirty="0"/>
          </a:p>
        </p:txBody>
      </p:sp>
    </p:spTree>
    <p:extLst>
      <p:ext uri="{BB962C8B-B14F-4D97-AF65-F5344CB8AC3E}">
        <p14:creationId xmlns:p14="http://schemas.microsoft.com/office/powerpoint/2010/main" val="437317773"/>
      </p:ext>
    </p:extLst>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4"/>
          <p:cNvSpPr>
            <a:spLocks noGrp="1" noChangeArrowheads="1"/>
          </p:cNvSpPr>
          <p:nvPr>
            <p:ph type="dt" sz="half" idx="10"/>
          </p:nvPr>
        </p:nvSpPr>
        <p:spPr/>
        <p:txBody>
          <a:bodyPr/>
          <a:lstStyle>
            <a:lvl1pPr algn="ctr">
              <a:defRPr b="1" i="0">
                <a:latin typeface="Arial" panose="020B0604020202020204" pitchFamily="34" charset="0"/>
                <a:ea typeface="ＭＳ Ｐゴシック"/>
              </a:defRPr>
            </a:lvl1pPr>
          </a:lstStyle>
          <a:p>
            <a:pPr>
              <a:defRPr/>
            </a:pPr>
            <a:endParaRPr lang="en-US" dirty="0"/>
          </a:p>
        </p:txBody>
      </p:sp>
      <p:sp>
        <p:nvSpPr>
          <p:cNvPr id="3" name="Rectangle 45"/>
          <p:cNvSpPr>
            <a:spLocks noGrp="1" noChangeArrowheads="1"/>
          </p:cNvSpPr>
          <p:nvPr>
            <p:ph type="ftr" sz="quarter" idx="11"/>
          </p:nvPr>
        </p:nvSpPr>
        <p:spPr/>
        <p:txBody>
          <a:bodyPr/>
          <a:lstStyle>
            <a:lvl1pPr>
              <a:defRPr b="1" i="0">
                <a:latin typeface="Arial" panose="020B0604020202020204" pitchFamily="34" charset="0"/>
                <a:ea typeface="ＭＳ Ｐゴシック"/>
              </a:defRPr>
            </a:lvl1pPr>
          </a:lstStyle>
          <a:p>
            <a:pPr>
              <a:defRPr/>
            </a:pPr>
            <a:endParaRPr lang="en-US" dirty="0"/>
          </a:p>
        </p:txBody>
      </p:sp>
      <p:sp>
        <p:nvSpPr>
          <p:cNvPr id="4" name="Rectangle 46"/>
          <p:cNvSpPr>
            <a:spLocks noGrp="1" noChangeArrowheads="1"/>
          </p:cNvSpPr>
          <p:nvPr>
            <p:ph type="sldNum" sz="quarter" idx="12"/>
          </p:nvPr>
        </p:nvSpPr>
        <p:spPr/>
        <p:txBody>
          <a:bodyPr/>
          <a:lstStyle>
            <a:lvl1pPr>
              <a:defRPr b="1" i="0">
                <a:latin typeface="Arial" panose="020B0604020202020204" pitchFamily="34" charset="0"/>
                <a:ea typeface="ＭＳ Ｐゴシック"/>
              </a:defRPr>
            </a:lvl1pPr>
          </a:lstStyle>
          <a:p>
            <a:pPr>
              <a:defRPr/>
            </a:pPr>
            <a:fld id="{35ADC0F5-76FA-9147-B341-F7B5529F12A5}" type="slidenum">
              <a:rPr lang="en-US" smtClean="0"/>
              <a:pPr>
                <a:defRPr/>
              </a:pPr>
              <a:t>‹#›</a:t>
            </a:fld>
            <a:endParaRPr lang="en-US" dirty="0"/>
          </a:p>
        </p:txBody>
      </p:sp>
    </p:spTree>
    <p:extLst>
      <p:ext uri="{BB962C8B-B14F-4D97-AF65-F5344CB8AC3E}">
        <p14:creationId xmlns:p14="http://schemas.microsoft.com/office/powerpoint/2010/main" val="2302943612"/>
      </p:ext>
    </p:extLst>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b="1" i="0">
                <a:latin typeface="Arial" panose="020B0604020202020204" pitchFamily="34" charset="0"/>
              </a:defRPr>
            </a:lvl1pPr>
            <a:lvl2pPr>
              <a:defRPr sz="2800" b="1" i="0">
                <a:latin typeface="Arial" panose="020B0604020202020204" pitchFamily="34" charset="0"/>
              </a:defRPr>
            </a:lvl2pPr>
            <a:lvl3pPr>
              <a:defRPr sz="2400" b="1" i="0">
                <a:latin typeface="Arial" panose="020B0604020202020204" pitchFamily="34" charset="0"/>
              </a:defRPr>
            </a:lvl3pPr>
            <a:lvl4pPr>
              <a:defRPr sz="2000" b="1" i="0">
                <a:latin typeface="Arial" panose="020B0604020202020204" pitchFamily="34" charset="0"/>
              </a:defRPr>
            </a:lvl4pPr>
            <a:lvl5pPr>
              <a:defRPr sz="2000" b="1" i="0">
                <a:latin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b="1" i="0">
                <a:latin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4"/>
          <p:cNvSpPr>
            <a:spLocks noGrp="1" noChangeArrowheads="1"/>
          </p:cNvSpPr>
          <p:nvPr>
            <p:ph type="dt" sz="half" idx="10"/>
          </p:nvPr>
        </p:nvSpPr>
        <p:spPr/>
        <p:txBody>
          <a:bodyPr/>
          <a:lstStyle>
            <a:lvl1pPr algn="ctr">
              <a:defRPr b="1" i="0">
                <a:latin typeface="Arial" panose="020B0604020202020204" pitchFamily="34" charset="0"/>
                <a:ea typeface="ＭＳ Ｐゴシック"/>
              </a:defRPr>
            </a:lvl1pPr>
          </a:lstStyle>
          <a:p>
            <a:pPr>
              <a:defRPr/>
            </a:pPr>
            <a:endParaRPr lang="en-US" dirty="0"/>
          </a:p>
        </p:txBody>
      </p:sp>
      <p:sp>
        <p:nvSpPr>
          <p:cNvPr id="6" name="Rectangle 45"/>
          <p:cNvSpPr>
            <a:spLocks noGrp="1" noChangeArrowheads="1"/>
          </p:cNvSpPr>
          <p:nvPr>
            <p:ph type="ftr" sz="quarter" idx="11"/>
          </p:nvPr>
        </p:nvSpPr>
        <p:spPr/>
        <p:txBody>
          <a:bodyPr/>
          <a:lstStyle>
            <a:lvl1pPr>
              <a:defRPr b="1" i="0">
                <a:latin typeface="Arial" panose="020B0604020202020204" pitchFamily="34" charset="0"/>
                <a:ea typeface="ＭＳ Ｐゴシック"/>
              </a:defRPr>
            </a:lvl1pPr>
          </a:lstStyle>
          <a:p>
            <a:pPr>
              <a:defRPr/>
            </a:pPr>
            <a:endParaRPr lang="en-US" dirty="0"/>
          </a:p>
        </p:txBody>
      </p:sp>
      <p:sp>
        <p:nvSpPr>
          <p:cNvPr id="7" name="Rectangle 46"/>
          <p:cNvSpPr>
            <a:spLocks noGrp="1" noChangeArrowheads="1"/>
          </p:cNvSpPr>
          <p:nvPr>
            <p:ph type="sldNum" sz="quarter" idx="12"/>
          </p:nvPr>
        </p:nvSpPr>
        <p:spPr/>
        <p:txBody>
          <a:bodyPr/>
          <a:lstStyle>
            <a:lvl1pPr>
              <a:defRPr b="1" i="0">
                <a:latin typeface="Arial" panose="020B0604020202020204" pitchFamily="34" charset="0"/>
                <a:ea typeface="ＭＳ Ｐゴシック"/>
              </a:defRPr>
            </a:lvl1pPr>
          </a:lstStyle>
          <a:p>
            <a:pPr>
              <a:defRPr/>
            </a:pPr>
            <a:fld id="{2AC01C11-AF11-DA45-83E8-6D6EDE361A73}" type="slidenum">
              <a:rPr lang="en-US" smtClean="0"/>
              <a:pPr>
                <a:defRPr/>
              </a:pPr>
              <a:t>‹#›</a:t>
            </a:fld>
            <a:endParaRPr lang="en-US" dirty="0"/>
          </a:p>
        </p:txBody>
      </p:sp>
    </p:spTree>
    <p:extLst>
      <p:ext uri="{BB962C8B-B14F-4D97-AF65-F5344CB8AC3E}">
        <p14:creationId xmlns:p14="http://schemas.microsoft.com/office/powerpoint/2010/main" val="532903801"/>
      </p:ext>
    </p:extLst>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4"/>
          <p:cNvSpPr>
            <a:spLocks noGrp="1" noChangeArrowheads="1"/>
          </p:cNvSpPr>
          <p:nvPr>
            <p:ph type="dt" sz="half" idx="10"/>
          </p:nvPr>
        </p:nvSpPr>
        <p:spPr/>
        <p:txBody>
          <a:bodyPr/>
          <a:lstStyle>
            <a:lvl1pPr algn="ctr">
              <a:defRPr b="1" i="0">
                <a:latin typeface="Arial" panose="020B0604020202020204" pitchFamily="34" charset="0"/>
                <a:ea typeface="ＭＳ Ｐゴシック"/>
              </a:defRPr>
            </a:lvl1pPr>
          </a:lstStyle>
          <a:p>
            <a:pPr>
              <a:defRPr/>
            </a:pPr>
            <a:endParaRPr lang="en-US" dirty="0"/>
          </a:p>
        </p:txBody>
      </p:sp>
      <p:sp>
        <p:nvSpPr>
          <p:cNvPr id="6" name="Rectangle 45"/>
          <p:cNvSpPr>
            <a:spLocks noGrp="1" noChangeArrowheads="1"/>
          </p:cNvSpPr>
          <p:nvPr>
            <p:ph type="ftr" sz="quarter" idx="11"/>
          </p:nvPr>
        </p:nvSpPr>
        <p:spPr/>
        <p:txBody>
          <a:bodyPr/>
          <a:lstStyle>
            <a:lvl1pPr>
              <a:defRPr b="1" i="0">
                <a:latin typeface="Arial" panose="020B0604020202020204" pitchFamily="34" charset="0"/>
                <a:ea typeface="ＭＳ Ｐゴシック"/>
              </a:defRPr>
            </a:lvl1pPr>
          </a:lstStyle>
          <a:p>
            <a:pPr>
              <a:defRPr/>
            </a:pPr>
            <a:endParaRPr lang="en-US" dirty="0"/>
          </a:p>
        </p:txBody>
      </p:sp>
      <p:sp>
        <p:nvSpPr>
          <p:cNvPr id="7" name="Rectangle 46"/>
          <p:cNvSpPr>
            <a:spLocks noGrp="1" noChangeArrowheads="1"/>
          </p:cNvSpPr>
          <p:nvPr>
            <p:ph type="sldNum" sz="quarter" idx="12"/>
          </p:nvPr>
        </p:nvSpPr>
        <p:spPr/>
        <p:txBody>
          <a:bodyPr/>
          <a:lstStyle>
            <a:lvl1pPr>
              <a:defRPr b="1" i="0">
                <a:latin typeface="Arial" panose="020B0604020202020204" pitchFamily="34" charset="0"/>
                <a:ea typeface="ＭＳ Ｐゴシック"/>
              </a:defRPr>
            </a:lvl1pPr>
          </a:lstStyle>
          <a:p>
            <a:pPr>
              <a:defRPr/>
            </a:pPr>
            <a:fld id="{EA5380F9-1CFF-8347-9990-CE4E1ADD7E2E}" type="slidenum">
              <a:rPr lang="en-US" smtClean="0"/>
              <a:pPr>
                <a:defRPr/>
              </a:pPr>
              <a:t>‹#›</a:t>
            </a:fld>
            <a:endParaRPr lang="en-US" dirty="0"/>
          </a:p>
        </p:txBody>
      </p:sp>
    </p:spTree>
    <p:extLst>
      <p:ext uri="{BB962C8B-B14F-4D97-AF65-F5344CB8AC3E}">
        <p14:creationId xmlns:p14="http://schemas.microsoft.com/office/powerpoint/2010/main" val="553149843"/>
      </p:ext>
    </p:extLst>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4"/>
          <p:cNvSpPr>
            <a:spLocks noGrp="1" noChangeArrowheads="1"/>
          </p:cNvSpPr>
          <p:nvPr>
            <p:ph type="dt" sz="half" idx="10"/>
          </p:nvPr>
        </p:nvSpPr>
        <p:spPr/>
        <p:txBody>
          <a:bodyPr/>
          <a:lstStyle>
            <a:lvl1pPr algn="ctr">
              <a:defRPr b="1" i="0">
                <a:latin typeface="Arial" panose="020B0604020202020204" pitchFamily="34" charset="0"/>
                <a:ea typeface="ＭＳ Ｐゴシック"/>
              </a:defRPr>
            </a:lvl1pPr>
          </a:lstStyle>
          <a:p>
            <a:pPr>
              <a:defRPr/>
            </a:pPr>
            <a:endParaRPr lang="en-US" dirty="0"/>
          </a:p>
        </p:txBody>
      </p:sp>
      <p:sp>
        <p:nvSpPr>
          <p:cNvPr id="5" name="Rectangle 45"/>
          <p:cNvSpPr>
            <a:spLocks noGrp="1" noChangeArrowheads="1"/>
          </p:cNvSpPr>
          <p:nvPr>
            <p:ph type="ftr" sz="quarter" idx="11"/>
          </p:nvPr>
        </p:nvSpPr>
        <p:spPr/>
        <p:txBody>
          <a:bodyPr/>
          <a:lstStyle>
            <a:lvl1pPr>
              <a:defRPr b="1" i="0">
                <a:latin typeface="Arial" panose="020B0604020202020204" pitchFamily="34" charset="0"/>
                <a:ea typeface="ＭＳ Ｐゴシック"/>
              </a:defRPr>
            </a:lvl1pPr>
          </a:lstStyle>
          <a:p>
            <a:pPr>
              <a:defRPr/>
            </a:pPr>
            <a:endParaRPr lang="en-US" dirty="0"/>
          </a:p>
        </p:txBody>
      </p:sp>
      <p:sp>
        <p:nvSpPr>
          <p:cNvPr id="6" name="Rectangle 46"/>
          <p:cNvSpPr>
            <a:spLocks noGrp="1" noChangeArrowheads="1"/>
          </p:cNvSpPr>
          <p:nvPr>
            <p:ph type="sldNum" sz="quarter" idx="12"/>
          </p:nvPr>
        </p:nvSpPr>
        <p:spPr/>
        <p:txBody>
          <a:bodyPr/>
          <a:lstStyle>
            <a:lvl1pPr>
              <a:defRPr b="1" i="0">
                <a:latin typeface="Arial" panose="020B0604020202020204" pitchFamily="34" charset="0"/>
                <a:ea typeface="ＭＳ Ｐゴシック"/>
              </a:defRPr>
            </a:lvl1pPr>
          </a:lstStyle>
          <a:p>
            <a:pPr>
              <a:defRPr/>
            </a:pPr>
            <a:fld id="{BD44E6C9-6A6C-DB4B-AC2E-008900415069}" type="slidenum">
              <a:rPr lang="en-US" smtClean="0"/>
              <a:pPr>
                <a:defRPr/>
              </a:pPr>
              <a:t>‹#›</a:t>
            </a:fld>
            <a:endParaRPr lang="en-US" dirty="0"/>
          </a:p>
        </p:txBody>
      </p:sp>
    </p:spTree>
    <p:extLst>
      <p:ext uri="{BB962C8B-B14F-4D97-AF65-F5344CB8AC3E}">
        <p14:creationId xmlns:p14="http://schemas.microsoft.com/office/powerpoint/2010/main" val="399258926"/>
      </p:ext>
    </p:extLst>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457200" y="277813"/>
            <a:ext cx="6019800" cy="5853112"/>
          </a:xfrm>
        </p:spPr>
        <p:txBody>
          <a:bodyPr vert="eaVert"/>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4"/>
          <p:cNvSpPr>
            <a:spLocks noGrp="1" noChangeArrowheads="1"/>
          </p:cNvSpPr>
          <p:nvPr>
            <p:ph type="dt" sz="half" idx="10"/>
          </p:nvPr>
        </p:nvSpPr>
        <p:spPr/>
        <p:txBody>
          <a:bodyPr/>
          <a:lstStyle>
            <a:lvl1pPr algn="ctr">
              <a:defRPr b="1" i="0">
                <a:latin typeface="Arial" panose="020B0604020202020204" pitchFamily="34" charset="0"/>
                <a:ea typeface="ＭＳ Ｐゴシック"/>
              </a:defRPr>
            </a:lvl1pPr>
          </a:lstStyle>
          <a:p>
            <a:pPr>
              <a:defRPr/>
            </a:pPr>
            <a:endParaRPr lang="en-US" dirty="0"/>
          </a:p>
        </p:txBody>
      </p:sp>
      <p:sp>
        <p:nvSpPr>
          <p:cNvPr id="5" name="Rectangle 45"/>
          <p:cNvSpPr>
            <a:spLocks noGrp="1" noChangeArrowheads="1"/>
          </p:cNvSpPr>
          <p:nvPr>
            <p:ph type="ftr" sz="quarter" idx="11"/>
          </p:nvPr>
        </p:nvSpPr>
        <p:spPr/>
        <p:txBody>
          <a:bodyPr/>
          <a:lstStyle>
            <a:lvl1pPr>
              <a:defRPr b="1" i="0">
                <a:latin typeface="Arial" panose="020B0604020202020204" pitchFamily="34" charset="0"/>
                <a:ea typeface="ＭＳ Ｐゴシック"/>
              </a:defRPr>
            </a:lvl1pPr>
          </a:lstStyle>
          <a:p>
            <a:pPr>
              <a:defRPr/>
            </a:pPr>
            <a:endParaRPr lang="en-US" dirty="0"/>
          </a:p>
        </p:txBody>
      </p:sp>
      <p:sp>
        <p:nvSpPr>
          <p:cNvPr id="6" name="Rectangle 46"/>
          <p:cNvSpPr>
            <a:spLocks noGrp="1" noChangeArrowheads="1"/>
          </p:cNvSpPr>
          <p:nvPr>
            <p:ph type="sldNum" sz="quarter" idx="12"/>
          </p:nvPr>
        </p:nvSpPr>
        <p:spPr/>
        <p:txBody>
          <a:bodyPr/>
          <a:lstStyle>
            <a:lvl1pPr>
              <a:defRPr b="1" i="0">
                <a:latin typeface="Arial" panose="020B0604020202020204" pitchFamily="34" charset="0"/>
                <a:ea typeface="ＭＳ Ｐゴシック"/>
              </a:defRPr>
            </a:lvl1pPr>
          </a:lstStyle>
          <a:p>
            <a:pPr>
              <a:defRPr/>
            </a:pPr>
            <a:fld id="{7A396AF2-6D44-D441-BBD3-248CCE9EE20F}" type="slidenum">
              <a:rPr lang="en-US" smtClean="0"/>
              <a:pPr>
                <a:defRPr/>
              </a:pPr>
              <a:t>‹#›</a:t>
            </a:fld>
            <a:endParaRPr lang="en-US" dirty="0"/>
          </a:p>
        </p:txBody>
      </p:sp>
    </p:spTree>
    <p:extLst>
      <p:ext uri="{BB962C8B-B14F-4D97-AF65-F5344CB8AC3E}">
        <p14:creationId xmlns:p14="http://schemas.microsoft.com/office/powerpoint/2010/main" val="2704967695"/>
      </p:ext>
    </p:extLst>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latin typeface="Arial" panose="020B0604020202020204" pitchFamily="34" charset="0"/>
                <a:cs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B541D6D-04D8-CA40-A883-DAE62DFCE123}" type="slidenum">
              <a:rPr lang="en-US"/>
              <a:pPr>
                <a:defRPr/>
              </a:pPr>
              <a:t>‹#›</a:t>
            </a:fld>
            <a:endParaRPr lang="en-US"/>
          </a:p>
        </p:txBody>
      </p:sp>
    </p:spTree>
    <p:extLst>
      <p:ext uri="{BB962C8B-B14F-4D97-AF65-F5344CB8AC3E}">
        <p14:creationId xmlns:p14="http://schemas.microsoft.com/office/powerpoint/2010/main" val="2825465349"/>
      </p:ext>
    </p:extLst>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0A87D1C-2E41-4543-852D-64759423CE89}" type="slidenum">
              <a:rPr lang="en-US"/>
              <a:pPr>
                <a:defRPr/>
              </a:pPr>
              <a:t>‹#›</a:t>
            </a:fld>
            <a:endParaRPr lang="en-US"/>
          </a:p>
        </p:txBody>
      </p:sp>
    </p:spTree>
    <p:extLst>
      <p:ext uri="{BB962C8B-B14F-4D97-AF65-F5344CB8AC3E}">
        <p14:creationId xmlns:p14="http://schemas.microsoft.com/office/powerpoint/2010/main" val="4231204545"/>
      </p:ext>
    </p:extLst>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1" i="0">
                <a:latin typeface="Arial" panose="020B0604020202020204" pitchFamily="34" charset="0"/>
                <a:cs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49448E6-4B1F-EB43-94F0-2F4F3766A407}" type="slidenum">
              <a:rPr lang="en-US"/>
              <a:pPr>
                <a:defRPr/>
              </a:pPr>
              <a:t>‹#›</a:t>
            </a:fld>
            <a:endParaRPr lang="en-US"/>
          </a:p>
        </p:txBody>
      </p:sp>
    </p:spTree>
    <p:extLst>
      <p:ext uri="{BB962C8B-B14F-4D97-AF65-F5344CB8AC3E}">
        <p14:creationId xmlns:p14="http://schemas.microsoft.com/office/powerpoint/2010/main" val="2723015305"/>
      </p:ext>
    </p:extLst>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981200"/>
            <a:ext cx="3810000" cy="4114800"/>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32E476C-C41C-DA4B-B253-641AACCDC3E6}" type="slidenum">
              <a:rPr lang="en-US"/>
              <a:pPr>
                <a:defRPr/>
              </a:pPr>
              <a:t>‹#›</a:t>
            </a:fld>
            <a:endParaRPr lang="en-US"/>
          </a:p>
        </p:txBody>
      </p:sp>
    </p:spTree>
    <p:extLst>
      <p:ext uri="{BB962C8B-B14F-4D97-AF65-F5344CB8AC3E}">
        <p14:creationId xmlns:p14="http://schemas.microsoft.com/office/powerpoint/2010/main" val="297537373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026"/>
          <p:cNvGrpSpPr>
            <a:grpSpLocks/>
          </p:cNvGrpSpPr>
          <p:nvPr/>
        </p:nvGrpSpPr>
        <p:grpSpPr bwMode="auto">
          <a:xfrm>
            <a:off x="6" y="0"/>
            <a:ext cx="9148763" cy="6851650"/>
            <a:chOff x="1" y="0"/>
            <a:chExt cx="5763" cy="4316"/>
          </a:xfrm>
        </p:grpSpPr>
        <p:sp>
          <p:nvSpPr>
            <p:cNvPr id="5" name="Freeform 1027"/>
            <p:cNvSpPr>
              <a:spLocks/>
            </p:cNvSpPr>
            <p:nvPr/>
          </p:nvSpPr>
          <p:spPr bwMode="hidden">
            <a:xfrm>
              <a:off x="5045" y="2626"/>
              <a:ext cx="719" cy="1690"/>
            </a:xfrm>
            <a:custGeom>
              <a:avLst/>
              <a:gdLst>
                <a:gd name="T0" fmla="*/ 717 w 717"/>
                <a:gd name="T1" fmla="*/ 72 h 1690"/>
                <a:gd name="T2" fmla="*/ 717 w 717"/>
                <a:gd name="T3" fmla="*/ 0 h 1690"/>
                <a:gd name="T4" fmla="*/ 699 w 717"/>
                <a:gd name="T5" fmla="*/ 101 h 1690"/>
                <a:gd name="T6" fmla="*/ 675 w 717"/>
                <a:gd name="T7" fmla="*/ 209 h 1690"/>
                <a:gd name="T8" fmla="*/ 627 w 717"/>
                <a:gd name="T9" fmla="*/ 389 h 1690"/>
                <a:gd name="T10" fmla="*/ 574 w 717"/>
                <a:gd name="T11" fmla="*/ 569 h 1690"/>
                <a:gd name="T12" fmla="*/ 502 w 717"/>
                <a:gd name="T13" fmla="*/ 749 h 1690"/>
                <a:gd name="T14" fmla="*/ 424 w 717"/>
                <a:gd name="T15" fmla="*/ 935 h 1690"/>
                <a:gd name="T16" fmla="*/ 334 w 717"/>
                <a:gd name="T17" fmla="*/ 1121 h 1690"/>
                <a:gd name="T18" fmla="*/ 233 w 717"/>
                <a:gd name="T19" fmla="*/ 1312 h 1690"/>
                <a:gd name="T20" fmla="*/ 125 w 717"/>
                <a:gd name="T21" fmla="*/ 1498 h 1690"/>
                <a:gd name="T22" fmla="*/ 0 w 717"/>
                <a:gd name="T23" fmla="*/ 1690 h 1690"/>
                <a:gd name="T24" fmla="*/ 11 w 717"/>
                <a:gd name="T25" fmla="*/ 1690 h 1690"/>
                <a:gd name="T26" fmla="*/ 137 w 717"/>
                <a:gd name="T27" fmla="*/ 1498 h 1690"/>
                <a:gd name="T28" fmla="*/ 245 w 717"/>
                <a:gd name="T29" fmla="*/ 1312 h 1690"/>
                <a:gd name="T30" fmla="*/ 346 w 717"/>
                <a:gd name="T31" fmla="*/ 1121 h 1690"/>
                <a:gd name="T32" fmla="*/ 436 w 717"/>
                <a:gd name="T33" fmla="*/ 935 h 1690"/>
                <a:gd name="T34" fmla="*/ 514 w 717"/>
                <a:gd name="T35" fmla="*/ 749 h 1690"/>
                <a:gd name="T36" fmla="*/ 585 w 717"/>
                <a:gd name="T37" fmla="*/ 569 h 1690"/>
                <a:gd name="T38" fmla="*/ 639 w 717"/>
                <a:gd name="T39" fmla="*/ 389 h 1690"/>
                <a:gd name="T40" fmla="*/ 687 w 717"/>
                <a:gd name="T41" fmla="*/ 209 h 1690"/>
                <a:gd name="T42" fmla="*/ 705 w 717"/>
                <a:gd name="T43" fmla="*/ 143 h 1690"/>
                <a:gd name="T44" fmla="*/ 717 w 717"/>
                <a:gd name="T45" fmla="*/ 72 h 1690"/>
                <a:gd name="T46" fmla="*/ 717 w 717"/>
                <a:gd name="T47" fmla="*/ 72 h 1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a:noFill/>
            </a:ln>
          </p:spPr>
          <p:txBody>
            <a:bodyPr/>
            <a:lstStyle/>
            <a:p>
              <a:pPr algn="l">
                <a:defRPr/>
              </a:pPr>
              <a:endParaRPr lang="en-US" sz="2000" b="1" i="0" dirty="0">
                <a:solidFill>
                  <a:srgbClr val="FFFFFF"/>
                </a:solidFill>
                <a:latin typeface="Arial" panose="020B0604020202020204" pitchFamily="34" charset="0"/>
                <a:cs typeface="Arial" panose="020B0604020202020204" pitchFamily="34" charset="0"/>
              </a:endParaRPr>
            </a:p>
          </p:txBody>
        </p:sp>
        <p:sp>
          <p:nvSpPr>
            <p:cNvPr id="6" name="Freeform 1028"/>
            <p:cNvSpPr>
              <a:spLocks/>
            </p:cNvSpPr>
            <p:nvPr/>
          </p:nvSpPr>
          <p:spPr bwMode="hidden">
            <a:xfrm>
              <a:off x="5386" y="3794"/>
              <a:ext cx="378" cy="522"/>
            </a:xfrm>
            <a:custGeom>
              <a:avLst/>
              <a:gdLst>
                <a:gd name="T0" fmla="*/ 377 w 377"/>
                <a:gd name="T1" fmla="*/ 0 h 522"/>
                <a:gd name="T2" fmla="*/ 293 w 377"/>
                <a:gd name="T3" fmla="*/ 132 h 522"/>
                <a:gd name="T4" fmla="*/ 204 w 377"/>
                <a:gd name="T5" fmla="*/ 264 h 522"/>
                <a:gd name="T6" fmla="*/ 102 w 377"/>
                <a:gd name="T7" fmla="*/ 396 h 522"/>
                <a:gd name="T8" fmla="*/ 0 w 377"/>
                <a:gd name="T9" fmla="*/ 522 h 522"/>
                <a:gd name="T10" fmla="*/ 12 w 377"/>
                <a:gd name="T11" fmla="*/ 522 h 522"/>
                <a:gd name="T12" fmla="*/ 114 w 377"/>
                <a:gd name="T13" fmla="*/ 402 h 522"/>
                <a:gd name="T14" fmla="*/ 204 w 377"/>
                <a:gd name="T15" fmla="*/ 282 h 522"/>
                <a:gd name="T16" fmla="*/ 377 w 377"/>
                <a:gd name="T17" fmla="*/ 24 h 522"/>
                <a:gd name="T18" fmla="*/ 377 w 377"/>
                <a:gd name="T19" fmla="*/ 0 h 522"/>
                <a:gd name="T20" fmla="*/ 377 w 377"/>
                <a:gd name="T21" fmla="*/ 0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a:noFill/>
            </a:ln>
          </p:spPr>
          <p:txBody>
            <a:bodyPr/>
            <a:lstStyle/>
            <a:p>
              <a:pPr algn="l">
                <a:defRPr/>
              </a:pPr>
              <a:endParaRPr lang="en-US" sz="2000" b="1" i="0" dirty="0">
                <a:solidFill>
                  <a:srgbClr val="FFFFFF"/>
                </a:solidFill>
                <a:latin typeface="Arial" panose="020B0604020202020204" pitchFamily="34" charset="0"/>
                <a:cs typeface="Arial" panose="020B0604020202020204" pitchFamily="34" charset="0"/>
              </a:endParaRPr>
            </a:p>
          </p:txBody>
        </p:sp>
        <p:sp>
          <p:nvSpPr>
            <p:cNvPr id="7" name="Freeform 1029"/>
            <p:cNvSpPr>
              <a:spLocks/>
            </p:cNvSpPr>
            <p:nvPr/>
          </p:nvSpPr>
          <p:spPr bwMode="hidden">
            <a:xfrm>
              <a:off x="5680" y="4214"/>
              <a:ext cx="84" cy="102"/>
            </a:xfrm>
            <a:custGeom>
              <a:avLst/>
              <a:gdLst>
                <a:gd name="T0" fmla="*/ 0 w 84"/>
                <a:gd name="T1" fmla="*/ 102 h 102"/>
                <a:gd name="T2" fmla="*/ 18 w 84"/>
                <a:gd name="T3" fmla="*/ 102 h 102"/>
                <a:gd name="T4" fmla="*/ 48 w 84"/>
                <a:gd name="T5" fmla="*/ 60 h 102"/>
                <a:gd name="T6" fmla="*/ 84 w 84"/>
                <a:gd name="T7" fmla="*/ 24 h 102"/>
                <a:gd name="T8" fmla="*/ 84 w 84"/>
                <a:gd name="T9" fmla="*/ 0 h 102"/>
                <a:gd name="T10" fmla="*/ 42 w 84"/>
                <a:gd name="T11" fmla="*/ 54 h 102"/>
                <a:gd name="T12" fmla="*/ 0 w 84"/>
                <a:gd name="T13" fmla="*/ 102 h 102"/>
                <a:gd name="T14" fmla="*/ 0 w 84"/>
                <a:gd name="T15" fmla="*/ 102 h 1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a:noFill/>
            </a:ln>
          </p:spPr>
          <p:txBody>
            <a:bodyPr/>
            <a:lstStyle/>
            <a:p>
              <a:pPr algn="l">
                <a:defRPr/>
              </a:pPr>
              <a:endParaRPr lang="en-US" sz="2000" b="1" i="0" dirty="0">
                <a:solidFill>
                  <a:srgbClr val="FFFFFF"/>
                </a:solidFill>
                <a:latin typeface="Arial" panose="020B0604020202020204" pitchFamily="34" charset="0"/>
                <a:cs typeface="Arial" panose="020B0604020202020204" pitchFamily="34" charset="0"/>
              </a:endParaRPr>
            </a:p>
          </p:txBody>
        </p:sp>
        <p:grpSp>
          <p:nvGrpSpPr>
            <p:cNvPr id="8" name="Group 1030"/>
            <p:cNvGrpSpPr>
              <a:grpSpLocks/>
            </p:cNvGrpSpPr>
            <p:nvPr/>
          </p:nvGrpSpPr>
          <p:grpSpPr bwMode="auto">
            <a:xfrm>
              <a:off x="288" y="0"/>
              <a:ext cx="5098" cy="4316"/>
              <a:chOff x="288" y="0"/>
              <a:chExt cx="5098" cy="4316"/>
            </a:xfrm>
          </p:grpSpPr>
          <p:sp>
            <p:nvSpPr>
              <p:cNvPr id="28" name="Freeform 1031"/>
              <p:cNvSpPr>
                <a:spLocks/>
              </p:cNvSpPr>
              <p:nvPr userDrawn="1"/>
            </p:nvSpPr>
            <p:spPr bwMode="hidden">
              <a:xfrm>
                <a:off x="2789" y="0"/>
                <a:ext cx="72" cy="4316"/>
              </a:xfrm>
              <a:custGeom>
                <a:avLst/>
                <a:gdLst>
                  <a:gd name="T0" fmla="*/ 0 w 72"/>
                  <a:gd name="T1" fmla="*/ 0 h 4316"/>
                  <a:gd name="T2" fmla="*/ 60 w 72"/>
                  <a:gd name="T3" fmla="*/ 4316 h 4316"/>
                  <a:gd name="T4" fmla="*/ 72 w 72"/>
                  <a:gd name="T5" fmla="*/ 4316 h 4316"/>
                  <a:gd name="T6" fmla="*/ 12 w 72"/>
                  <a:gd name="T7" fmla="*/ 0 h 4316"/>
                  <a:gd name="T8" fmla="*/ 0 w 72"/>
                  <a:gd name="T9" fmla="*/ 0 h 4316"/>
                  <a:gd name="T10" fmla="*/ 0 w 72"/>
                  <a:gd name="T11" fmla="*/ 0 h 4316"/>
                </a:gdLst>
                <a:ahLst/>
                <a:cxnLst>
                  <a:cxn ang="0">
                    <a:pos x="T0" y="T1"/>
                  </a:cxn>
                  <a:cxn ang="0">
                    <a:pos x="T2" y="T3"/>
                  </a:cxn>
                  <a:cxn ang="0">
                    <a:pos x="T4" y="T5"/>
                  </a:cxn>
                  <a:cxn ang="0">
                    <a:pos x="T6" y="T7"/>
                  </a:cxn>
                  <a:cxn ang="0">
                    <a:pos x="T8" y="T9"/>
                  </a:cxn>
                  <a:cxn ang="0">
                    <a:pos x="T10" y="T11"/>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b="1" i="0" dirty="0">
                  <a:solidFill>
                    <a:srgbClr val="FFFFFF"/>
                  </a:solidFill>
                  <a:latin typeface="Arial" panose="020B0604020202020204" pitchFamily="34" charset="0"/>
                  <a:cs typeface="Arial" panose="020B0604020202020204" pitchFamily="34" charset="0"/>
                </a:endParaRPr>
              </a:p>
            </p:txBody>
          </p:sp>
          <p:sp>
            <p:nvSpPr>
              <p:cNvPr id="29" name="Freeform 1032"/>
              <p:cNvSpPr>
                <a:spLocks/>
              </p:cNvSpPr>
              <p:nvPr userDrawn="1"/>
            </p:nvSpPr>
            <p:spPr bwMode="hidden">
              <a:xfrm>
                <a:off x="3089" y="0"/>
                <a:ext cx="174" cy="4316"/>
              </a:xfrm>
              <a:custGeom>
                <a:avLst/>
                <a:gdLst>
                  <a:gd name="T0" fmla="*/ 24 w 174"/>
                  <a:gd name="T1" fmla="*/ 0 h 4316"/>
                  <a:gd name="T2" fmla="*/ 12 w 174"/>
                  <a:gd name="T3" fmla="*/ 0 h 4316"/>
                  <a:gd name="T4" fmla="*/ 42 w 174"/>
                  <a:gd name="T5" fmla="*/ 216 h 4316"/>
                  <a:gd name="T6" fmla="*/ 72 w 174"/>
                  <a:gd name="T7" fmla="*/ 444 h 4316"/>
                  <a:gd name="T8" fmla="*/ 96 w 174"/>
                  <a:gd name="T9" fmla="*/ 689 h 4316"/>
                  <a:gd name="T10" fmla="*/ 120 w 174"/>
                  <a:gd name="T11" fmla="*/ 947 h 4316"/>
                  <a:gd name="T12" fmla="*/ 132 w 174"/>
                  <a:gd name="T13" fmla="*/ 1211 h 4316"/>
                  <a:gd name="T14" fmla="*/ 150 w 174"/>
                  <a:gd name="T15" fmla="*/ 1487 h 4316"/>
                  <a:gd name="T16" fmla="*/ 156 w 174"/>
                  <a:gd name="T17" fmla="*/ 1768 h 4316"/>
                  <a:gd name="T18" fmla="*/ 162 w 174"/>
                  <a:gd name="T19" fmla="*/ 2062 h 4316"/>
                  <a:gd name="T20" fmla="*/ 156 w 174"/>
                  <a:gd name="T21" fmla="*/ 2644 h 4316"/>
                  <a:gd name="T22" fmla="*/ 126 w 174"/>
                  <a:gd name="T23" fmla="*/ 3225 h 4316"/>
                  <a:gd name="T24" fmla="*/ 108 w 174"/>
                  <a:gd name="T25" fmla="*/ 3507 h 4316"/>
                  <a:gd name="T26" fmla="*/ 78 w 174"/>
                  <a:gd name="T27" fmla="*/ 3788 h 4316"/>
                  <a:gd name="T28" fmla="*/ 42 w 174"/>
                  <a:gd name="T29" fmla="*/ 4058 h 4316"/>
                  <a:gd name="T30" fmla="*/ 0 w 174"/>
                  <a:gd name="T31" fmla="*/ 4316 h 4316"/>
                  <a:gd name="T32" fmla="*/ 12 w 174"/>
                  <a:gd name="T33" fmla="*/ 4316 h 4316"/>
                  <a:gd name="T34" fmla="*/ 54 w 174"/>
                  <a:gd name="T35" fmla="*/ 4058 h 4316"/>
                  <a:gd name="T36" fmla="*/ 90 w 174"/>
                  <a:gd name="T37" fmla="*/ 3782 h 4316"/>
                  <a:gd name="T38" fmla="*/ 120 w 174"/>
                  <a:gd name="T39" fmla="*/ 3507 h 4316"/>
                  <a:gd name="T40" fmla="*/ 138 w 174"/>
                  <a:gd name="T41" fmla="*/ 3219 h 4316"/>
                  <a:gd name="T42" fmla="*/ 168 w 174"/>
                  <a:gd name="T43" fmla="*/ 2638 h 4316"/>
                  <a:gd name="T44" fmla="*/ 174 w 174"/>
                  <a:gd name="T45" fmla="*/ 2056 h 4316"/>
                  <a:gd name="T46" fmla="*/ 168 w 174"/>
                  <a:gd name="T47" fmla="*/ 1768 h 4316"/>
                  <a:gd name="T48" fmla="*/ 162 w 174"/>
                  <a:gd name="T49" fmla="*/ 1487 h 4316"/>
                  <a:gd name="T50" fmla="*/ 144 w 174"/>
                  <a:gd name="T51" fmla="*/ 1211 h 4316"/>
                  <a:gd name="T52" fmla="*/ 132 w 174"/>
                  <a:gd name="T53" fmla="*/ 941 h 4316"/>
                  <a:gd name="T54" fmla="*/ 108 w 174"/>
                  <a:gd name="T55" fmla="*/ 689 h 4316"/>
                  <a:gd name="T56" fmla="*/ 84 w 174"/>
                  <a:gd name="T57" fmla="*/ 444 h 4316"/>
                  <a:gd name="T58" fmla="*/ 54 w 174"/>
                  <a:gd name="T59" fmla="*/ 216 h 4316"/>
                  <a:gd name="T60" fmla="*/ 24 w 174"/>
                  <a:gd name="T61" fmla="*/ 0 h 4316"/>
                  <a:gd name="T62" fmla="*/ 24 w 174"/>
                  <a:gd name="T63" fmla="*/ 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b="1" i="0" dirty="0">
                  <a:solidFill>
                    <a:srgbClr val="FFFFFF"/>
                  </a:solidFill>
                  <a:latin typeface="Arial" panose="020B0604020202020204" pitchFamily="34" charset="0"/>
                  <a:cs typeface="Arial" panose="020B0604020202020204" pitchFamily="34" charset="0"/>
                </a:endParaRPr>
              </a:p>
            </p:txBody>
          </p:sp>
          <p:sp>
            <p:nvSpPr>
              <p:cNvPr id="30" name="Freeform 1033"/>
              <p:cNvSpPr>
                <a:spLocks/>
              </p:cNvSpPr>
              <p:nvPr userDrawn="1"/>
            </p:nvSpPr>
            <p:spPr bwMode="hidden">
              <a:xfrm>
                <a:off x="3358" y="0"/>
                <a:ext cx="337" cy="4316"/>
              </a:xfrm>
              <a:custGeom>
                <a:avLst/>
                <a:gdLst>
                  <a:gd name="T0" fmla="*/ 329 w 335"/>
                  <a:gd name="T1" fmla="*/ 2014 h 4316"/>
                  <a:gd name="T2" fmla="*/ 317 w 335"/>
                  <a:gd name="T3" fmla="*/ 1726 h 4316"/>
                  <a:gd name="T4" fmla="*/ 293 w 335"/>
                  <a:gd name="T5" fmla="*/ 1445 h 4316"/>
                  <a:gd name="T6" fmla="*/ 263 w 335"/>
                  <a:gd name="T7" fmla="*/ 1175 h 4316"/>
                  <a:gd name="T8" fmla="*/ 228 w 335"/>
                  <a:gd name="T9" fmla="*/ 917 h 4316"/>
                  <a:gd name="T10" fmla="*/ 186 w 335"/>
                  <a:gd name="T11" fmla="*/ 665 h 4316"/>
                  <a:gd name="T12" fmla="*/ 132 w 335"/>
                  <a:gd name="T13" fmla="*/ 432 h 4316"/>
                  <a:gd name="T14" fmla="*/ 78 w 335"/>
                  <a:gd name="T15" fmla="*/ 204 h 4316"/>
                  <a:gd name="T16" fmla="*/ 12 w 335"/>
                  <a:gd name="T17" fmla="*/ 0 h 4316"/>
                  <a:gd name="T18" fmla="*/ 0 w 335"/>
                  <a:gd name="T19" fmla="*/ 0 h 4316"/>
                  <a:gd name="T20" fmla="*/ 66 w 335"/>
                  <a:gd name="T21" fmla="*/ 204 h 4316"/>
                  <a:gd name="T22" fmla="*/ 120 w 335"/>
                  <a:gd name="T23" fmla="*/ 432 h 4316"/>
                  <a:gd name="T24" fmla="*/ 174 w 335"/>
                  <a:gd name="T25" fmla="*/ 665 h 4316"/>
                  <a:gd name="T26" fmla="*/ 216 w 335"/>
                  <a:gd name="T27" fmla="*/ 917 h 4316"/>
                  <a:gd name="T28" fmla="*/ 251 w 335"/>
                  <a:gd name="T29" fmla="*/ 1175 h 4316"/>
                  <a:gd name="T30" fmla="*/ 281 w 335"/>
                  <a:gd name="T31" fmla="*/ 1445 h 4316"/>
                  <a:gd name="T32" fmla="*/ 305 w 335"/>
                  <a:gd name="T33" fmla="*/ 1726 h 4316"/>
                  <a:gd name="T34" fmla="*/ 317 w 335"/>
                  <a:gd name="T35" fmla="*/ 2014 h 4316"/>
                  <a:gd name="T36" fmla="*/ 323 w 335"/>
                  <a:gd name="T37" fmla="*/ 2314 h 4316"/>
                  <a:gd name="T38" fmla="*/ 317 w 335"/>
                  <a:gd name="T39" fmla="*/ 2608 h 4316"/>
                  <a:gd name="T40" fmla="*/ 305 w 335"/>
                  <a:gd name="T41" fmla="*/ 2907 h 4316"/>
                  <a:gd name="T42" fmla="*/ 281 w 335"/>
                  <a:gd name="T43" fmla="*/ 3201 h 4316"/>
                  <a:gd name="T44" fmla="*/ 257 w 335"/>
                  <a:gd name="T45" fmla="*/ 3489 h 4316"/>
                  <a:gd name="T46" fmla="*/ 216 w 335"/>
                  <a:gd name="T47" fmla="*/ 3777 h 4316"/>
                  <a:gd name="T48" fmla="*/ 174 w 335"/>
                  <a:gd name="T49" fmla="*/ 4052 h 4316"/>
                  <a:gd name="T50" fmla="*/ 120 w 335"/>
                  <a:gd name="T51" fmla="*/ 4316 h 4316"/>
                  <a:gd name="T52" fmla="*/ 132 w 335"/>
                  <a:gd name="T53" fmla="*/ 4316 h 4316"/>
                  <a:gd name="T54" fmla="*/ 186 w 335"/>
                  <a:gd name="T55" fmla="*/ 4052 h 4316"/>
                  <a:gd name="T56" fmla="*/ 228 w 335"/>
                  <a:gd name="T57" fmla="*/ 3777 h 4316"/>
                  <a:gd name="T58" fmla="*/ 269 w 335"/>
                  <a:gd name="T59" fmla="*/ 3489 h 4316"/>
                  <a:gd name="T60" fmla="*/ 293 w 335"/>
                  <a:gd name="T61" fmla="*/ 3201 h 4316"/>
                  <a:gd name="T62" fmla="*/ 317 w 335"/>
                  <a:gd name="T63" fmla="*/ 2907 h 4316"/>
                  <a:gd name="T64" fmla="*/ 329 w 335"/>
                  <a:gd name="T65" fmla="*/ 2608 h 4316"/>
                  <a:gd name="T66" fmla="*/ 335 w 335"/>
                  <a:gd name="T67" fmla="*/ 2314 h 4316"/>
                  <a:gd name="T68" fmla="*/ 329 w 335"/>
                  <a:gd name="T69" fmla="*/ 2014 h 4316"/>
                  <a:gd name="T70" fmla="*/ 329 w 335"/>
                  <a:gd name="T71" fmla="*/ 2014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b="1" i="0" dirty="0">
                  <a:solidFill>
                    <a:srgbClr val="FFFFFF"/>
                  </a:solidFill>
                  <a:latin typeface="Arial" panose="020B0604020202020204" pitchFamily="34" charset="0"/>
                  <a:cs typeface="Arial" panose="020B0604020202020204" pitchFamily="34" charset="0"/>
                </a:endParaRPr>
              </a:p>
            </p:txBody>
          </p:sp>
          <p:sp>
            <p:nvSpPr>
              <p:cNvPr id="31" name="Freeform 1034"/>
              <p:cNvSpPr>
                <a:spLocks/>
              </p:cNvSpPr>
              <p:nvPr userDrawn="1"/>
            </p:nvSpPr>
            <p:spPr bwMode="hidden">
              <a:xfrm>
                <a:off x="3676" y="0"/>
                <a:ext cx="427" cy="4316"/>
              </a:xfrm>
              <a:custGeom>
                <a:avLst/>
                <a:gdLst>
                  <a:gd name="T0" fmla="*/ 413 w 425"/>
                  <a:gd name="T1" fmla="*/ 1924 h 4316"/>
                  <a:gd name="T2" fmla="*/ 395 w 425"/>
                  <a:gd name="T3" fmla="*/ 1690 h 4316"/>
                  <a:gd name="T4" fmla="*/ 365 w 425"/>
                  <a:gd name="T5" fmla="*/ 1457 h 4316"/>
                  <a:gd name="T6" fmla="*/ 329 w 425"/>
                  <a:gd name="T7" fmla="*/ 1229 h 4316"/>
                  <a:gd name="T8" fmla="*/ 281 w 425"/>
                  <a:gd name="T9" fmla="*/ 1001 h 4316"/>
                  <a:gd name="T10" fmla="*/ 227 w 425"/>
                  <a:gd name="T11" fmla="*/ 761 h 4316"/>
                  <a:gd name="T12" fmla="*/ 162 w 425"/>
                  <a:gd name="T13" fmla="*/ 522 h 4316"/>
                  <a:gd name="T14" fmla="*/ 90 w 425"/>
                  <a:gd name="T15" fmla="*/ 270 h 4316"/>
                  <a:gd name="T16" fmla="*/ 12 w 425"/>
                  <a:gd name="T17" fmla="*/ 0 h 4316"/>
                  <a:gd name="T18" fmla="*/ 0 w 425"/>
                  <a:gd name="T19" fmla="*/ 0 h 4316"/>
                  <a:gd name="T20" fmla="*/ 84 w 425"/>
                  <a:gd name="T21" fmla="*/ 270 h 4316"/>
                  <a:gd name="T22" fmla="*/ 156 w 425"/>
                  <a:gd name="T23" fmla="*/ 522 h 4316"/>
                  <a:gd name="T24" fmla="*/ 216 w 425"/>
                  <a:gd name="T25" fmla="*/ 767 h 4316"/>
                  <a:gd name="T26" fmla="*/ 275 w 425"/>
                  <a:gd name="T27" fmla="*/ 1001 h 4316"/>
                  <a:gd name="T28" fmla="*/ 317 w 425"/>
                  <a:gd name="T29" fmla="*/ 1235 h 4316"/>
                  <a:gd name="T30" fmla="*/ 353 w 425"/>
                  <a:gd name="T31" fmla="*/ 1463 h 4316"/>
                  <a:gd name="T32" fmla="*/ 383 w 425"/>
                  <a:gd name="T33" fmla="*/ 1690 h 4316"/>
                  <a:gd name="T34" fmla="*/ 401 w 425"/>
                  <a:gd name="T35" fmla="*/ 1924 h 4316"/>
                  <a:gd name="T36" fmla="*/ 413 w 425"/>
                  <a:gd name="T37" fmla="*/ 2188 h 4316"/>
                  <a:gd name="T38" fmla="*/ 407 w 425"/>
                  <a:gd name="T39" fmla="*/ 2458 h 4316"/>
                  <a:gd name="T40" fmla="*/ 395 w 425"/>
                  <a:gd name="T41" fmla="*/ 2733 h 4316"/>
                  <a:gd name="T42" fmla="*/ 365 w 425"/>
                  <a:gd name="T43" fmla="*/ 3021 h 4316"/>
                  <a:gd name="T44" fmla="*/ 329 w 425"/>
                  <a:gd name="T45" fmla="*/ 3321 h 4316"/>
                  <a:gd name="T46" fmla="*/ 275 w 425"/>
                  <a:gd name="T47" fmla="*/ 3639 h 4316"/>
                  <a:gd name="T48" fmla="*/ 204 w 425"/>
                  <a:gd name="T49" fmla="*/ 3968 h 4316"/>
                  <a:gd name="T50" fmla="*/ 126 w 425"/>
                  <a:gd name="T51" fmla="*/ 4316 h 4316"/>
                  <a:gd name="T52" fmla="*/ 138 w 425"/>
                  <a:gd name="T53" fmla="*/ 4316 h 4316"/>
                  <a:gd name="T54" fmla="*/ 216 w 425"/>
                  <a:gd name="T55" fmla="*/ 3968 h 4316"/>
                  <a:gd name="T56" fmla="*/ 287 w 425"/>
                  <a:gd name="T57" fmla="*/ 3639 h 4316"/>
                  <a:gd name="T58" fmla="*/ 341 w 425"/>
                  <a:gd name="T59" fmla="*/ 3321 h 4316"/>
                  <a:gd name="T60" fmla="*/ 377 w 425"/>
                  <a:gd name="T61" fmla="*/ 3021 h 4316"/>
                  <a:gd name="T62" fmla="*/ 407 w 425"/>
                  <a:gd name="T63" fmla="*/ 2733 h 4316"/>
                  <a:gd name="T64" fmla="*/ 419 w 425"/>
                  <a:gd name="T65" fmla="*/ 2458 h 4316"/>
                  <a:gd name="T66" fmla="*/ 425 w 425"/>
                  <a:gd name="T67" fmla="*/ 2188 h 4316"/>
                  <a:gd name="T68" fmla="*/ 413 w 425"/>
                  <a:gd name="T69" fmla="*/ 1924 h 4316"/>
                  <a:gd name="T70" fmla="*/ 413 w 425"/>
                  <a:gd name="T71" fmla="*/ 1924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b="1" i="0" dirty="0">
                  <a:solidFill>
                    <a:srgbClr val="FFFFFF"/>
                  </a:solidFill>
                  <a:latin typeface="Arial" panose="020B0604020202020204" pitchFamily="34" charset="0"/>
                  <a:cs typeface="Arial" panose="020B0604020202020204" pitchFamily="34" charset="0"/>
                </a:endParaRPr>
              </a:p>
            </p:txBody>
          </p:sp>
          <p:sp>
            <p:nvSpPr>
              <p:cNvPr id="32" name="Freeform 1035"/>
              <p:cNvSpPr>
                <a:spLocks/>
              </p:cNvSpPr>
              <p:nvPr userDrawn="1"/>
            </p:nvSpPr>
            <p:spPr bwMode="hidden">
              <a:xfrm>
                <a:off x="3946" y="0"/>
                <a:ext cx="558" cy="4316"/>
              </a:xfrm>
              <a:custGeom>
                <a:avLst/>
                <a:gdLst>
                  <a:gd name="T0" fmla="*/ 556 w 556"/>
                  <a:gd name="T1" fmla="*/ 2020 h 4316"/>
                  <a:gd name="T2" fmla="*/ 538 w 556"/>
                  <a:gd name="T3" fmla="*/ 1732 h 4316"/>
                  <a:gd name="T4" fmla="*/ 503 w 556"/>
                  <a:gd name="T5" fmla="*/ 1445 h 4316"/>
                  <a:gd name="T6" fmla="*/ 455 w 556"/>
                  <a:gd name="T7" fmla="*/ 1175 h 4316"/>
                  <a:gd name="T8" fmla="*/ 395 w 556"/>
                  <a:gd name="T9" fmla="*/ 911 h 4316"/>
                  <a:gd name="T10" fmla="*/ 317 w 556"/>
                  <a:gd name="T11" fmla="*/ 659 h 4316"/>
                  <a:gd name="T12" fmla="*/ 228 w 556"/>
                  <a:gd name="T13" fmla="*/ 426 h 4316"/>
                  <a:gd name="T14" fmla="*/ 126 w 556"/>
                  <a:gd name="T15" fmla="*/ 204 h 4316"/>
                  <a:gd name="T16" fmla="*/ 12 w 556"/>
                  <a:gd name="T17" fmla="*/ 0 h 4316"/>
                  <a:gd name="T18" fmla="*/ 0 w 556"/>
                  <a:gd name="T19" fmla="*/ 0 h 4316"/>
                  <a:gd name="T20" fmla="*/ 114 w 556"/>
                  <a:gd name="T21" fmla="*/ 204 h 4316"/>
                  <a:gd name="T22" fmla="*/ 216 w 556"/>
                  <a:gd name="T23" fmla="*/ 426 h 4316"/>
                  <a:gd name="T24" fmla="*/ 305 w 556"/>
                  <a:gd name="T25" fmla="*/ 659 h 4316"/>
                  <a:gd name="T26" fmla="*/ 383 w 556"/>
                  <a:gd name="T27" fmla="*/ 911 h 4316"/>
                  <a:gd name="T28" fmla="*/ 443 w 556"/>
                  <a:gd name="T29" fmla="*/ 1175 h 4316"/>
                  <a:gd name="T30" fmla="*/ 491 w 556"/>
                  <a:gd name="T31" fmla="*/ 1445 h 4316"/>
                  <a:gd name="T32" fmla="*/ 526 w 556"/>
                  <a:gd name="T33" fmla="*/ 1732 h 4316"/>
                  <a:gd name="T34" fmla="*/ 544 w 556"/>
                  <a:gd name="T35" fmla="*/ 2020 h 4316"/>
                  <a:gd name="T36" fmla="*/ 544 w 556"/>
                  <a:gd name="T37" fmla="*/ 2326 h 4316"/>
                  <a:gd name="T38" fmla="*/ 532 w 556"/>
                  <a:gd name="T39" fmla="*/ 2632 h 4316"/>
                  <a:gd name="T40" fmla="*/ 503 w 556"/>
                  <a:gd name="T41" fmla="*/ 2931 h 4316"/>
                  <a:gd name="T42" fmla="*/ 455 w 556"/>
                  <a:gd name="T43" fmla="*/ 3225 h 4316"/>
                  <a:gd name="T44" fmla="*/ 389 w 556"/>
                  <a:gd name="T45" fmla="*/ 3513 h 4316"/>
                  <a:gd name="T46" fmla="*/ 311 w 556"/>
                  <a:gd name="T47" fmla="*/ 3788 h 4316"/>
                  <a:gd name="T48" fmla="*/ 216 w 556"/>
                  <a:gd name="T49" fmla="*/ 4058 h 4316"/>
                  <a:gd name="T50" fmla="*/ 102 w 556"/>
                  <a:gd name="T51" fmla="*/ 4316 h 4316"/>
                  <a:gd name="T52" fmla="*/ 114 w 556"/>
                  <a:gd name="T53" fmla="*/ 4316 h 4316"/>
                  <a:gd name="T54" fmla="*/ 228 w 556"/>
                  <a:gd name="T55" fmla="*/ 4058 h 4316"/>
                  <a:gd name="T56" fmla="*/ 323 w 556"/>
                  <a:gd name="T57" fmla="*/ 3788 h 4316"/>
                  <a:gd name="T58" fmla="*/ 401 w 556"/>
                  <a:gd name="T59" fmla="*/ 3513 h 4316"/>
                  <a:gd name="T60" fmla="*/ 467 w 556"/>
                  <a:gd name="T61" fmla="*/ 3225 h 4316"/>
                  <a:gd name="T62" fmla="*/ 515 w 556"/>
                  <a:gd name="T63" fmla="*/ 2931 h 4316"/>
                  <a:gd name="T64" fmla="*/ 544 w 556"/>
                  <a:gd name="T65" fmla="*/ 2632 h 4316"/>
                  <a:gd name="T66" fmla="*/ 556 w 556"/>
                  <a:gd name="T67" fmla="*/ 2326 h 4316"/>
                  <a:gd name="T68" fmla="*/ 556 w 556"/>
                  <a:gd name="T69" fmla="*/ 2020 h 4316"/>
                  <a:gd name="T70" fmla="*/ 556 w 556"/>
                  <a:gd name="T71" fmla="*/ 202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b="1" i="0" dirty="0">
                  <a:solidFill>
                    <a:srgbClr val="FFFFFF"/>
                  </a:solidFill>
                  <a:latin typeface="Arial" panose="020B0604020202020204" pitchFamily="34" charset="0"/>
                  <a:cs typeface="Arial" panose="020B0604020202020204" pitchFamily="34" charset="0"/>
                </a:endParaRPr>
              </a:p>
            </p:txBody>
          </p:sp>
          <p:sp>
            <p:nvSpPr>
              <p:cNvPr id="33" name="Freeform 1036"/>
              <p:cNvSpPr>
                <a:spLocks/>
              </p:cNvSpPr>
              <p:nvPr userDrawn="1"/>
            </p:nvSpPr>
            <p:spPr bwMode="hidden">
              <a:xfrm>
                <a:off x="4246" y="0"/>
                <a:ext cx="690" cy="4316"/>
              </a:xfrm>
              <a:custGeom>
                <a:avLst/>
                <a:gdLst>
                  <a:gd name="T0" fmla="*/ 688 w 688"/>
                  <a:gd name="T1" fmla="*/ 2086 h 4316"/>
                  <a:gd name="T2" fmla="*/ 670 w 688"/>
                  <a:gd name="T3" fmla="*/ 1810 h 4316"/>
                  <a:gd name="T4" fmla="*/ 634 w 688"/>
                  <a:gd name="T5" fmla="*/ 1541 h 4316"/>
                  <a:gd name="T6" fmla="*/ 574 w 688"/>
                  <a:gd name="T7" fmla="*/ 1271 h 4316"/>
                  <a:gd name="T8" fmla="*/ 497 w 688"/>
                  <a:gd name="T9" fmla="*/ 1007 h 4316"/>
                  <a:gd name="T10" fmla="*/ 401 w 688"/>
                  <a:gd name="T11" fmla="*/ 749 h 4316"/>
                  <a:gd name="T12" fmla="*/ 293 w 688"/>
                  <a:gd name="T13" fmla="*/ 492 h 4316"/>
                  <a:gd name="T14" fmla="*/ 162 w 688"/>
                  <a:gd name="T15" fmla="*/ 240 h 4316"/>
                  <a:gd name="T16" fmla="*/ 12 w 688"/>
                  <a:gd name="T17" fmla="*/ 0 h 4316"/>
                  <a:gd name="T18" fmla="*/ 0 w 688"/>
                  <a:gd name="T19" fmla="*/ 0 h 4316"/>
                  <a:gd name="T20" fmla="*/ 150 w 688"/>
                  <a:gd name="T21" fmla="*/ 240 h 4316"/>
                  <a:gd name="T22" fmla="*/ 281 w 688"/>
                  <a:gd name="T23" fmla="*/ 492 h 4316"/>
                  <a:gd name="T24" fmla="*/ 389 w 688"/>
                  <a:gd name="T25" fmla="*/ 749 h 4316"/>
                  <a:gd name="T26" fmla="*/ 485 w 688"/>
                  <a:gd name="T27" fmla="*/ 1007 h 4316"/>
                  <a:gd name="T28" fmla="*/ 562 w 688"/>
                  <a:gd name="T29" fmla="*/ 1271 h 4316"/>
                  <a:gd name="T30" fmla="*/ 622 w 688"/>
                  <a:gd name="T31" fmla="*/ 1541 h 4316"/>
                  <a:gd name="T32" fmla="*/ 658 w 688"/>
                  <a:gd name="T33" fmla="*/ 1810 h 4316"/>
                  <a:gd name="T34" fmla="*/ 676 w 688"/>
                  <a:gd name="T35" fmla="*/ 2086 h 4316"/>
                  <a:gd name="T36" fmla="*/ 676 w 688"/>
                  <a:gd name="T37" fmla="*/ 2368 h 4316"/>
                  <a:gd name="T38" fmla="*/ 658 w 688"/>
                  <a:gd name="T39" fmla="*/ 2650 h 4316"/>
                  <a:gd name="T40" fmla="*/ 616 w 688"/>
                  <a:gd name="T41" fmla="*/ 2931 h 4316"/>
                  <a:gd name="T42" fmla="*/ 556 w 688"/>
                  <a:gd name="T43" fmla="*/ 3213 h 4316"/>
                  <a:gd name="T44" fmla="*/ 473 w 688"/>
                  <a:gd name="T45" fmla="*/ 3495 h 4316"/>
                  <a:gd name="T46" fmla="*/ 371 w 688"/>
                  <a:gd name="T47" fmla="*/ 3777 h 4316"/>
                  <a:gd name="T48" fmla="*/ 251 w 688"/>
                  <a:gd name="T49" fmla="*/ 4046 h 4316"/>
                  <a:gd name="T50" fmla="*/ 114 w 688"/>
                  <a:gd name="T51" fmla="*/ 4316 h 4316"/>
                  <a:gd name="T52" fmla="*/ 126 w 688"/>
                  <a:gd name="T53" fmla="*/ 4316 h 4316"/>
                  <a:gd name="T54" fmla="*/ 263 w 688"/>
                  <a:gd name="T55" fmla="*/ 4046 h 4316"/>
                  <a:gd name="T56" fmla="*/ 383 w 688"/>
                  <a:gd name="T57" fmla="*/ 3777 h 4316"/>
                  <a:gd name="T58" fmla="*/ 485 w 688"/>
                  <a:gd name="T59" fmla="*/ 3495 h 4316"/>
                  <a:gd name="T60" fmla="*/ 568 w 688"/>
                  <a:gd name="T61" fmla="*/ 3219 h 4316"/>
                  <a:gd name="T62" fmla="*/ 628 w 688"/>
                  <a:gd name="T63" fmla="*/ 2937 h 4316"/>
                  <a:gd name="T64" fmla="*/ 670 w 688"/>
                  <a:gd name="T65" fmla="*/ 2656 h 4316"/>
                  <a:gd name="T66" fmla="*/ 688 w 688"/>
                  <a:gd name="T67" fmla="*/ 2368 h 4316"/>
                  <a:gd name="T68" fmla="*/ 688 w 688"/>
                  <a:gd name="T69" fmla="*/ 2086 h 4316"/>
                  <a:gd name="T70" fmla="*/ 688 w 688"/>
                  <a:gd name="T71" fmla="*/ 2086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b="1" i="0" dirty="0">
                  <a:solidFill>
                    <a:srgbClr val="FFFFFF"/>
                  </a:solidFill>
                  <a:latin typeface="Arial" panose="020B0604020202020204" pitchFamily="34" charset="0"/>
                  <a:cs typeface="Arial" panose="020B0604020202020204" pitchFamily="34" charset="0"/>
                </a:endParaRPr>
              </a:p>
            </p:txBody>
          </p:sp>
          <p:sp>
            <p:nvSpPr>
              <p:cNvPr id="34" name="Freeform 1037"/>
              <p:cNvSpPr>
                <a:spLocks/>
              </p:cNvSpPr>
              <p:nvPr userDrawn="1"/>
            </p:nvSpPr>
            <p:spPr bwMode="hidden">
              <a:xfrm>
                <a:off x="4522" y="0"/>
                <a:ext cx="864" cy="4316"/>
              </a:xfrm>
              <a:custGeom>
                <a:avLst/>
                <a:gdLst>
                  <a:gd name="T0" fmla="*/ 855 w 861"/>
                  <a:gd name="T1" fmla="*/ 2128 h 4316"/>
                  <a:gd name="T2" fmla="*/ 831 w 861"/>
                  <a:gd name="T3" fmla="*/ 1834 h 4316"/>
                  <a:gd name="T4" fmla="*/ 808 w 861"/>
                  <a:gd name="T5" fmla="*/ 1684 h 4316"/>
                  <a:gd name="T6" fmla="*/ 784 w 861"/>
                  <a:gd name="T7" fmla="*/ 1541 h 4316"/>
                  <a:gd name="T8" fmla="*/ 748 w 861"/>
                  <a:gd name="T9" fmla="*/ 1397 h 4316"/>
                  <a:gd name="T10" fmla="*/ 712 w 861"/>
                  <a:gd name="T11" fmla="*/ 1253 h 4316"/>
                  <a:gd name="T12" fmla="*/ 664 w 861"/>
                  <a:gd name="T13" fmla="*/ 1115 h 4316"/>
                  <a:gd name="T14" fmla="*/ 610 w 861"/>
                  <a:gd name="T15" fmla="*/ 977 h 4316"/>
                  <a:gd name="T16" fmla="*/ 491 w 861"/>
                  <a:gd name="T17" fmla="*/ 719 h 4316"/>
                  <a:gd name="T18" fmla="*/ 353 w 861"/>
                  <a:gd name="T19" fmla="*/ 468 h 4316"/>
                  <a:gd name="T20" fmla="*/ 192 w 861"/>
                  <a:gd name="T21" fmla="*/ 228 h 4316"/>
                  <a:gd name="T22" fmla="*/ 12 w 861"/>
                  <a:gd name="T23" fmla="*/ 0 h 4316"/>
                  <a:gd name="T24" fmla="*/ 0 w 861"/>
                  <a:gd name="T25" fmla="*/ 0 h 4316"/>
                  <a:gd name="T26" fmla="*/ 180 w 861"/>
                  <a:gd name="T27" fmla="*/ 228 h 4316"/>
                  <a:gd name="T28" fmla="*/ 341 w 861"/>
                  <a:gd name="T29" fmla="*/ 468 h 4316"/>
                  <a:gd name="T30" fmla="*/ 479 w 861"/>
                  <a:gd name="T31" fmla="*/ 719 h 4316"/>
                  <a:gd name="T32" fmla="*/ 598 w 861"/>
                  <a:gd name="T33" fmla="*/ 983 h 4316"/>
                  <a:gd name="T34" fmla="*/ 652 w 861"/>
                  <a:gd name="T35" fmla="*/ 1121 h 4316"/>
                  <a:gd name="T36" fmla="*/ 700 w 861"/>
                  <a:gd name="T37" fmla="*/ 1259 h 4316"/>
                  <a:gd name="T38" fmla="*/ 736 w 861"/>
                  <a:gd name="T39" fmla="*/ 1403 h 4316"/>
                  <a:gd name="T40" fmla="*/ 772 w 861"/>
                  <a:gd name="T41" fmla="*/ 1547 h 4316"/>
                  <a:gd name="T42" fmla="*/ 802 w 861"/>
                  <a:gd name="T43" fmla="*/ 1690 h 4316"/>
                  <a:gd name="T44" fmla="*/ 819 w 861"/>
                  <a:gd name="T45" fmla="*/ 1834 h 4316"/>
                  <a:gd name="T46" fmla="*/ 837 w 861"/>
                  <a:gd name="T47" fmla="*/ 1984 h 4316"/>
                  <a:gd name="T48" fmla="*/ 843 w 861"/>
                  <a:gd name="T49" fmla="*/ 2128 h 4316"/>
                  <a:gd name="T50" fmla="*/ 849 w 861"/>
                  <a:gd name="T51" fmla="*/ 2278 h 4316"/>
                  <a:gd name="T52" fmla="*/ 843 w 861"/>
                  <a:gd name="T53" fmla="*/ 2428 h 4316"/>
                  <a:gd name="T54" fmla="*/ 831 w 861"/>
                  <a:gd name="T55" fmla="*/ 2572 h 4316"/>
                  <a:gd name="T56" fmla="*/ 819 w 861"/>
                  <a:gd name="T57" fmla="*/ 2721 h 4316"/>
                  <a:gd name="T58" fmla="*/ 796 w 861"/>
                  <a:gd name="T59" fmla="*/ 2865 h 4316"/>
                  <a:gd name="T60" fmla="*/ 766 w 861"/>
                  <a:gd name="T61" fmla="*/ 3015 h 4316"/>
                  <a:gd name="T62" fmla="*/ 724 w 861"/>
                  <a:gd name="T63" fmla="*/ 3159 h 4316"/>
                  <a:gd name="T64" fmla="*/ 682 w 861"/>
                  <a:gd name="T65" fmla="*/ 3303 h 4316"/>
                  <a:gd name="T66" fmla="*/ 586 w 861"/>
                  <a:gd name="T67" fmla="*/ 3567 h 4316"/>
                  <a:gd name="T68" fmla="*/ 473 w 861"/>
                  <a:gd name="T69" fmla="*/ 3824 h 4316"/>
                  <a:gd name="T70" fmla="*/ 335 w 861"/>
                  <a:gd name="T71" fmla="*/ 4076 h 4316"/>
                  <a:gd name="T72" fmla="*/ 180 w 861"/>
                  <a:gd name="T73" fmla="*/ 4316 h 4316"/>
                  <a:gd name="T74" fmla="*/ 192 w 861"/>
                  <a:gd name="T75" fmla="*/ 4316 h 4316"/>
                  <a:gd name="T76" fmla="*/ 347 w 861"/>
                  <a:gd name="T77" fmla="*/ 4076 h 4316"/>
                  <a:gd name="T78" fmla="*/ 485 w 861"/>
                  <a:gd name="T79" fmla="*/ 3824 h 4316"/>
                  <a:gd name="T80" fmla="*/ 598 w 861"/>
                  <a:gd name="T81" fmla="*/ 3573 h 4316"/>
                  <a:gd name="T82" fmla="*/ 694 w 861"/>
                  <a:gd name="T83" fmla="*/ 3309 h 4316"/>
                  <a:gd name="T84" fmla="*/ 736 w 861"/>
                  <a:gd name="T85" fmla="*/ 3165 h 4316"/>
                  <a:gd name="T86" fmla="*/ 778 w 861"/>
                  <a:gd name="T87" fmla="*/ 3021 h 4316"/>
                  <a:gd name="T88" fmla="*/ 808 w 861"/>
                  <a:gd name="T89" fmla="*/ 2871 h 4316"/>
                  <a:gd name="T90" fmla="*/ 831 w 861"/>
                  <a:gd name="T91" fmla="*/ 2727 h 4316"/>
                  <a:gd name="T92" fmla="*/ 843 w 861"/>
                  <a:gd name="T93" fmla="*/ 2578 h 4316"/>
                  <a:gd name="T94" fmla="*/ 855 w 861"/>
                  <a:gd name="T95" fmla="*/ 2428 h 4316"/>
                  <a:gd name="T96" fmla="*/ 861 w 861"/>
                  <a:gd name="T97" fmla="*/ 2278 h 4316"/>
                  <a:gd name="T98" fmla="*/ 855 w 861"/>
                  <a:gd name="T99" fmla="*/ 2128 h 4316"/>
                  <a:gd name="T100" fmla="*/ 855 w 861"/>
                  <a:gd name="T101" fmla="*/ 212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b="1" i="0" dirty="0">
                  <a:solidFill>
                    <a:srgbClr val="FFFFFF"/>
                  </a:solidFill>
                  <a:latin typeface="Arial" panose="020B0604020202020204" pitchFamily="34" charset="0"/>
                  <a:cs typeface="Arial" panose="020B0604020202020204" pitchFamily="34" charset="0"/>
                </a:endParaRPr>
              </a:p>
            </p:txBody>
          </p:sp>
          <p:sp>
            <p:nvSpPr>
              <p:cNvPr id="35" name="Freeform 1038"/>
              <p:cNvSpPr>
                <a:spLocks/>
              </p:cNvSpPr>
              <p:nvPr userDrawn="1"/>
            </p:nvSpPr>
            <p:spPr bwMode="hidden">
              <a:xfrm>
                <a:off x="2399" y="0"/>
                <a:ext cx="150" cy="4316"/>
              </a:xfrm>
              <a:custGeom>
                <a:avLst/>
                <a:gdLst>
                  <a:gd name="T0" fmla="*/ 18 w 149"/>
                  <a:gd name="T1" fmla="*/ 1942 h 4316"/>
                  <a:gd name="T2" fmla="*/ 30 w 149"/>
                  <a:gd name="T3" fmla="*/ 1630 h 4316"/>
                  <a:gd name="T4" fmla="*/ 42 w 149"/>
                  <a:gd name="T5" fmla="*/ 1331 h 4316"/>
                  <a:gd name="T6" fmla="*/ 59 w 149"/>
                  <a:gd name="T7" fmla="*/ 1055 h 4316"/>
                  <a:gd name="T8" fmla="*/ 77 w 149"/>
                  <a:gd name="T9" fmla="*/ 791 h 4316"/>
                  <a:gd name="T10" fmla="*/ 83 w 149"/>
                  <a:gd name="T11" fmla="*/ 671 h 4316"/>
                  <a:gd name="T12" fmla="*/ 95 w 149"/>
                  <a:gd name="T13" fmla="*/ 557 h 4316"/>
                  <a:gd name="T14" fmla="*/ 107 w 149"/>
                  <a:gd name="T15" fmla="*/ 444 h 4316"/>
                  <a:gd name="T16" fmla="*/ 113 w 149"/>
                  <a:gd name="T17" fmla="*/ 342 h 4316"/>
                  <a:gd name="T18" fmla="*/ 125 w 149"/>
                  <a:gd name="T19" fmla="*/ 246 h 4316"/>
                  <a:gd name="T20" fmla="*/ 131 w 149"/>
                  <a:gd name="T21" fmla="*/ 156 h 4316"/>
                  <a:gd name="T22" fmla="*/ 143 w 149"/>
                  <a:gd name="T23" fmla="*/ 72 h 4316"/>
                  <a:gd name="T24" fmla="*/ 149 w 149"/>
                  <a:gd name="T25" fmla="*/ 0 h 4316"/>
                  <a:gd name="T26" fmla="*/ 137 w 149"/>
                  <a:gd name="T27" fmla="*/ 0 h 4316"/>
                  <a:gd name="T28" fmla="*/ 131 w 149"/>
                  <a:gd name="T29" fmla="*/ 72 h 4316"/>
                  <a:gd name="T30" fmla="*/ 119 w 149"/>
                  <a:gd name="T31" fmla="*/ 156 h 4316"/>
                  <a:gd name="T32" fmla="*/ 113 w 149"/>
                  <a:gd name="T33" fmla="*/ 246 h 4316"/>
                  <a:gd name="T34" fmla="*/ 101 w 149"/>
                  <a:gd name="T35" fmla="*/ 342 h 4316"/>
                  <a:gd name="T36" fmla="*/ 95 w 149"/>
                  <a:gd name="T37" fmla="*/ 444 h 4316"/>
                  <a:gd name="T38" fmla="*/ 83 w 149"/>
                  <a:gd name="T39" fmla="*/ 557 h 4316"/>
                  <a:gd name="T40" fmla="*/ 71 w 149"/>
                  <a:gd name="T41" fmla="*/ 671 h 4316"/>
                  <a:gd name="T42" fmla="*/ 65 w 149"/>
                  <a:gd name="T43" fmla="*/ 791 h 4316"/>
                  <a:gd name="T44" fmla="*/ 48 w 149"/>
                  <a:gd name="T45" fmla="*/ 1055 h 4316"/>
                  <a:gd name="T46" fmla="*/ 30 w 149"/>
                  <a:gd name="T47" fmla="*/ 1331 h 4316"/>
                  <a:gd name="T48" fmla="*/ 18 w 149"/>
                  <a:gd name="T49" fmla="*/ 1630 h 4316"/>
                  <a:gd name="T50" fmla="*/ 6 w 149"/>
                  <a:gd name="T51" fmla="*/ 1942 h 4316"/>
                  <a:gd name="T52" fmla="*/ 0 w 149"/>
                  <a:gd name="T53" fmla="*/ 2278 h 4316"/>
                  <a:gd name="T54" fmla="*/ 6 w 149"/>
                  <a:gd name="T55" fmla="*/ 2602 h 4316"/>
                  <a:gd name="T56" fmla="*/ 12 w 149"/>
                  <a:gd name="T57" fmla="*/ 2919 h 4316"/>
                  <a:gd name="T58" fmla="*/ 24 w 149"/>
                  <a:gd name="T59" fmla="*/ 3219 h 4316"/>
                  <a:gd name="T60" fmla="*/ 36 w 149"/>
                  <a:gd name="T61" fmla="*/ 3513 h 4316"/>
                  <a:gd name="T62" fmla="*/ 59 w 149"/>
                  <a:gd name="T63" fmla="*/ 3794 h 4316"/>
                  <a:gd name="T64" fmla="*/ 89 w 149"/>
                  <a:gd name="T65" fmla="*/ 4058 h 4316"/>
                  <a:gd name="T66" fmla="*/ 125 w 149"/>
                  <a:gd name="T67" fmla="*/ 4316 h 4316"/>
                  <a:gd name="T68" fmla="*/ 137 w 149"/>
                  <a:gd name="T69" fmla="*/ 4316 h 4316"/>
                  <a:gd name="T70" fmla="*/ 101 w 149"/>
                  <a:gd name="T71" fmla="*/ 4058 h 4316"/>
                  <a:gd name="T72" fmla="*/ 71 w 149"/>
                  <a:gd name="T73" fmla="*/ 3794 h 4316"/>
                  <a:gd name="T74" fmla="*/ 48 w 149"/>
                  <a:gd name="T75" fmla="*/ 3513 h 4316"/>
                  <a:gd name="T76" fmla="*/ 36 w 149"/>
                  <a:gd name="T77" fmla="*/ 3225 h 4316"/>
                  <a:gd name="T78" fmla="*/ 24 w 149"/>
                  <a:gd name="T79" fmla="*/ 2919 h 4316"/>
                  <a:gd name="T80" fmla="*/ 18 w 149"/>
                  <a:gd name="T81" fmla="*/ 2608 h 4316"/>
                  <a:gd name="T82" fmla="*/ 12 w 149"/>
                  <a:gd name="T83" fmla="*/ 2278 h 4316"/>
                  <a:gd name="T84" fmla="*/ 18 w 149"/>
                  <a:gd name="T85" fmla="*/ 1942 h 4316"/>
                  <a:gd name="T86" fmla="*/ 18 w 149"/>
                  <a:gd name="T87" fmla="*/ 1942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b="1" i="0" dirty="0">
                  <a:solidFill>
                    <a:srgbClr val="FFFFFF"/>
                  </a:solidFill>
                  <a:latin typeface="Arial" panose="020B0604020202020204" pitchFamily="34" charset="0"/>
                  <a:cs typeface="Arial" panose="020B0604020202020204" pitchFamily="34" charset="0"/>
                </a:endParaRPr>
              </a:p>
            </p:txBody>
          </p:sp>
          <p:sp>
            <p:nvSpPr>
              <p:cNvPr id="36" name="Freeform 1039"/>
              <p:cNvSpPr>
                <a:spLocks/>
              </p:cNvSpPr>
              <p:nvPr userDrawn="1"/>
            </p:nvSpPr>
            <p:spPr bwMode="hidden">
              <a:xfrm>
                <a:off x="1967" y="0"/>
                <a:ext cx="300" cy="4316"/>
              </a:xfrm>
              <a:custGeom>
                <a:avLst/>
                <a:gdLst>
                  <a:gd name="T0" fmla="*/ 18 w 299"/>
                  <a:gd name="T1" fmla="*/ 2062 h 4316"/>
                  <a:gd name="T2" fmla="*/ 30 w 299"/>
                  <a:gd name="T3" fmla="*/ 1750 h 4316"/>
                  <a:gd name="T4" fmla="*/ 54 w 299"/>
                  <a:gd name="T5" fmla="*/ 1451 h 4316"/>
                  <a:gd name="T6" fmla="*/ 84 w 299"/>
                  <a:gd name="T7" fmla="*/ 1169 h 4316"/>
                  <a:gd name="T8" fmla="*/ 126 w 299"/>
                  <a:gd name="T9" fmla="*/ 899 h 4316"/>
                  <a:gd name="T10" fmla="*/ 162 w 299"/>
                  <a:gd name="T11" fmla="*/ 641 h 4316"/>
                  <a:gd name="T12" fmla="*/ 209 w 299"/>
                  <a:gd name="T13" fmla="*/ 408 h 4316"/>
                  <a:gd name="T14" fmla="*/ 251 w 299"/>
                  <a:gd name="T15" fmla="*/ 192 h 4316"/>
                  <a:gd name="T16" fmla="*/ 299 w 299"/>
                  <a:gd name="T17" fmla="*/ 0 h 4316"/>
                  <a:gd name="T18" fmla="*/ 287 w 299"/>
                  <a:gd name="T19" fmla="*/ 0 h 4316"/>
                  <a:gd name="T20" fmla="*/ 239 w 299"/>
                  <a:gd name="T21" fmla="*/ 192 h 4316"/>
                  <a:gd name="T22" fmla="*/ 198 w 299"/>
                  <a:gd name="T23" fmla="*/ 408 h 4316"/>
                  <a:gd name="T24" fmla="*/ 156 w 299"/>
                  <a:gd name="T25" fmla="*/ 641 h 4316"/>
                  <a:gd name="T26" fmla="*/ 114 w 299"/>
                  <a:gd name="T27" fmla="*/ 899 h 4316"/>
                  <a:gd name="T28" fmla="*/ 78 w 299"/>
                  <a:gd name="T29" fmla="*/ 1169 h 4316"/>
                  <a:gd name="T30" fmla="*/ 48 w 299"/>
                  <a:gd name="T31" fmla="*/ 1451 h 4316"/>
                  <a:gd name="T32" fmla="*/ 24 w 299"/>
                  <a:gd name="T33" fmla="*/ 1750 h 4316"/>
                  <a:gd name="T34" fmla="*/ 6 w 299"/>
                  <a:gd name="T35" fmla="*/ 2062 h 4316"/>
                  <a:gd name="T36" fmla="*/ 0 w 299"/>
                  <a:gd name="T37" fmla="*/ 2374 h 4316"/>
                  <a:gd name="T38" fmla="*/ 12 w 299"/>
                  <a:gd name="T39" fmla="*/ 2674 h 4316"/>
                  <a:gd name="T40" fmla="*/ 30 w 299"/>
                  <a:gd name="T41" fmla="*/ 2973 h 4316"/>
                  <a:gd name="T42" fmla="*/ 54 w 299"/>
                  <a:gd name="T43" fmla="*/ 3255 h 4316"/>
                  <a:gd name="T44" fmla="*/ 96 w 299"/>
                  <a:gd name="T45" fmla="*/ 3537 h 4316"/>
                  <a:gd name="T46" fmla="*/ 144 w 299"/>
                  <a:gd name="T47" fmla="*/ 3806 h 4316"/>
                  <a:gd name="T48" fmla="*/ 203 w 299"/>
                  <a:gd name="T49" fmla="*/ 4064 h 4316"/>
                  <a:gd name="T50" fmla="*/ 275 w 299"/>
                  <a:gd name="T51" fmla="*/ 4316 h 4316"/>
                  <a:gd name="T52" fmla="*/ 287 w 299"/>
                  <a:gd name="T53" fmla="*/ 4316 h 4316"/>
                  <a:gd name="T54" fmla="*/ 215 w 299"/>
                  <a:gd name="T55" fmla="*/ 4064 h 4316"/>
                  <a:gd name="T56" fmla="*/ 156 w 299"/>
                  <a:gd name="T57" fmla="*/ 3806 h 4316"/>
                  <a:gd name="T58" fmla="*/ 108 w 299"/>
                  <a:gd name="T59" fmla="*/ 3537 h 4316"/>
                  <a:gd name="T60" fmla="*/ 66 w 299"/>
                  <a:gd name="T61" fmla="*/ 3261 h 4316"/>
                  <a:gd name="T62" fmla="*/ 42 w 299"/>
                  <a:gd name="T63" fmla="*/ 2973 h 4316"/>
                  <a:gd name="T64" fmla="*/ 24 w 299"/>
                  <a:gd name="T65" fmla="*/ 2680 h 4316"/>
                  <a:gd name="T66" fmla="*/ 12 w 299"/>
                  <a:gd name="T67" fmla="*/ 2374 h 4316"/>
                  <a:gd name="T68" fmla="*/ 18 w 299"/>
                  <a:gd name="T69" fmla="*/ 2062 h 4316"/>
                  <a:gd name="T70" fmla="*/ 18 w 299"/>
                  <a:gd name="T71" fmla="*/ 2062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b="1" i="0" dirty="0">
                  <a:solidFill>
                    <a:srgbClr val="FFFFFF"/>
                  </a:solidFill>
                  <a:latin typeface="Arial" panose="020B0604020202020204" pitchFamily="34" charset="0"/>
                  <a:cs typeface="Arial" panose="020B0604020202020204" pitchFamily="34" charset="0"/>
                </a:endParaRPr>
              </a:p>
            </p:txBody>
          </p:sp>
          <p:sp>
            <p:nvSpPr>
              <p:cNvPr id="37" name="Freeform 1040"/>
              <p:cNvSpPr>
                <a:spLocks/>
              </p:cNvSpPr>
              <p:nvPr userDrawn="1"/>
            </p:nvSpPr>
            <p:spPr bwMode="hidden">
              <a:xfrm>
                <a:off x="1566" y="0"/>
                <a:ext cx="425" cy="4316"/>
              </a:xfrm>
              <a:custGeom>
                <a:avLst/>
                <a:gdLst>
                  <a:gd name="T0" fmla="*/ 424 w 424"/>
                  <a:gd name="T1" fmla="*/ 0 h 4316"/>
                  <a:gd name="T2" fmla="*/ 412 w 424"/>
                  <a:gd name="T3" fmla="*/ 0 h 4316"/>
                  <a:gd name="T4" fmla="*/ 316 w 424"/>
                  <a:gd name="T5" fmla="*/ 222 h 4316"/>
                  <a:gd name="T6" fmla="*/ 239 w 424"/>
                  <a:gd name="T7" fmla="*/ 462 h 4316"/>
                  <a:gd name="T8" fmla="*/ 167 w 424"/>
                  <a:gd name="T9" fmla="*/ 707 h 4316"/>
                  <a:gd name="T10" fmla="*/ 107 w 424"/>
                  <a:gd name="T11" fmla="*/ 971 h 4316"/>
                  <a:gd name="T12" fmla="*/ 65 w 424"/>
                  <a:gd name="T13" fmla="*/ 1247 h 4316"/>
                  <a:gd name="T14" fmla="*/ 29 w 424"/>
                  <a:gd name="T15" fmla="*/ 1529 h 4316"/>
                  <a:gd name="T16" fmla="*/ 6 w 424"/>
                  <a:gd name="T17" fmla="*/ 1822 h 4316"/>
                  <a:gd name="T18" fmla="*/ 0 w 424"/>
                  <a:gd name="T19" fmla="*/ 2122 h 4316"/>
                  <a:gd name="T20" fmla="*/ 6 w 424"/>
                  <a:gd name="T21" fmla="*/ 2404 h 4316"/>
                  <a:gd name="T22" fmla="*/ 24 w 424"/>
                  <a:gd name="T23" fmla="*/ 2686 h 4316"/>
                  <a:gd name="T24" fmla="*/ 47 w 424"/>
                  <a:gd name="T25" fmla="*/ 2961 h 4316"/>
                  <a:gd name="T26" fmla="*/ 89 w 424"/>
                  <a:gd name="T27" fmla="*/ 3243 h 4316"/>
                  <a:gd name="T28" fmla="*/ 137 w 424"/>
                  <a:gd name="T29" fmla="*/ 3519 h 4316"/>
                  <a:gd name="T30" fmla="*/ 197 w 424"/>
                  <a:gd name="T31" fmla="*/ 3788 h 4316"/>
                  <a:gd name="T32" fmla="*/ 269 w 424"/>
                  <a:gd name="T33" fmla="*/ 4058 h 4316"/>
                  <a:gd name="T34" fmla="*/ 346 w 424"/>
                  <a:gd name="T35" fmla="*/ 4316 h 4316"/>
                  <a:gd name="T36" fmla="*/ 358 w 424"/>
                  <a:gd name="T37" fmla="*/ 4316 h 4316"/>
                  <a:gd name="T38" fmla="*/ 281 w 424"/>
                  <a:gd name="T39" fmla="*/ 4058 h 4316"/>
                  <a:gd name="T40" fmla="*/ 209 w 424"/>
                  <a:gd name="T41" fmla="*/ 3788 h 4316"/>
                  <a:gd name="T42" fmla="*/ 149 w 424"/>
                  <a:gd name="T43" fmla="*/ 3519 h 4316"/>
                  <a:gd name="T44" fmla="*/ 101 w 424"/>
                  <a:gd name="T45" fmla="*/ 3243 h 4316"/>
                  <a:gd name="T46" fmla="*/ 59 w 424"/>
                  <a:gd name="T47" fmla="*/ 2961 h 4316"/>
                  <a:gd name="T48" fmla="*/ 35 w 424"/>
                  <a:gd name="T49" fmla="*/ 2686 h 4316"/>
                  <a:gd name="T50" fmla="*/ 18 w 424"/>
                  <a:gd name="T51" fmla="*/ 2404 h 4316"/>
                  <a:gd name="T52" fmla="*/ 12 w 424"/>
                  <a:gd name="T53" fmla="*/ 2122 h 4316"/>
                  <a:gd name="T54" fmla="*/ 18 w 424"/>
                  <a:gd name="T55" fmla="*/ 1822 h 4316"/>
                  <a:gd name="T56" fmla="*/ 41 w 424"/>
                  <a:gd name="T57" fmla="*/ 1529 h 4316"/>
                  <a:gd name="T58" fmla="*/ 71 w 424"/>
                  <a:gd name="T59" fmla="*/ 1247 h 4316"/>
                  <a:gd name="T60" fmla="*/ 119 w 424"/>
                  <a:gd name="T61" fmla="*/ 971 h 4316"/>
                  <a:gd name="T62" fmla="*/ 179 w 424"/>
                  <a:gd name="T63" fmla="*/ 707 h 4316"/>
                  <a:gd name="T64" fmla="*/ 245 w 424"/>
                  <a:gd name="T65" fmla="*/ 462 h 4316"/>
                  <a:gd name="T66" fmla="*/ 328 w 424"/>
                  <a:gd name="T67" fmla="*/ 222 h 4316"/>
                  <a:gd name="T68" fmla="*/ 424 w 424"/>
                  <a:gd name="T69" fmla="*/ 0 h 4316"/>
                  <a:gd name="T70" fmla="*/ 424 w 424"/>
                  <a:gd name="T71" fmla="*/ 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b="1" i="0" dirty="0">
                  <a:solidFill>
                    <a:srgbClr val="FFFFFF"/>
                  </a:solidFill>
                  <a:latin typeface="Arial" panose="020B0604020202020204" pitchFamily="34" charset="0"/>
                  <a:cs typeface="Arial" panose="020B0604020202020204" pitchFamily="34" charset="0"/>
                </a:endParaRPr>
              </a:p>
            </p:txBody>
          </p:sp>
          <p:sp>
            <p:nvSpPr>
              <p:cNvPr id="38" name="Freeform 1041"/>
              <p:cNvSpPr>
                <a:spLocks/>
              </p:cNvSpPr>
              <p:nvPr userDrawn="1"/>
            </p:nvSpPr>
            <p:spPr bwMode="hidden">
              <a:xfrm>
                <a:off x="1128" y="0"/>
                <a:ext cx="575" cy="4316"/>
              </a:xfrm>
              <a:custGeom>
                <a:avLst/>
                <a:gdLst>
                  <a:gd name="T0" fmla="*/ 12 w 574"/>
                  <a:gd name="T1" fmla="*/ 2146 h 4316"/>
                  <a:gd name="T2" fmla="*/ 24 w 574"/>
                  <a:gd name="T3" fmla="*/ 1846 h 4316"/>
                  <a:gd name="T4" fmla="*/ 54 w 574"/>
                  <a:gd name="T5" fmla="*/ 1559 h 4316"/>
                  <a:gd name="T6" fmla="*/ 96 w 574"/>
                  <a:gd name="T7" fmla="*/ 1277 h 4316"/>
                  <a:gd name="T8" fmla="*/ 162 w 574"/>
                  <a:gd name="T9" fmla="*/ 1001 h 4316"/>
                  <a:gd name="T10" fmla="*/ 239 w 574"/>
                  <a:gd name="T11" fmla="*/ 731 h 4316"/>
                  <a:gd name="T12" fmla="*/ 335 w 574"/>
                  <a:gd name="T13" fmla="*/ 480 h 4316"/>
                  <a:gd name="T14" fmla="*/ 449 w 574"/>
                  <a:gd name="T15" fmla="*/ 234 h 4316"/>
                  <a:gd name="T16" fmla="*/ 574 w 574"/>
                  <a:gd name="T17" fmla="*/ 0 h 4316"/>
                  <a:gd name="T18" fmla="*/ 562 w 574"/>
                  <a:gd name="T19" fmla="*/ 0 h 4316"/>
                  <a:gd name="T20" fmla="*/ 437 w 574"/>
                  <a:gd name="T21" fmla="*/ 234 h 4316"/>
                  <a:gd name="T22" fmla="*/ 323 w 574"/>
                  <a:gd name="T23" fmla="*/ 480 h 4316"/>
                  <a:gd name="T24" fmla="*/ 227 w 574"/>
                  <a:gd name="T25" fmla="*/ 737 h 4316"/>
                  <a:gd name="T26" fmla="*/ 150 w 574"/>
                  <a:gd name="T27" fmla="*/ 1001 h 4316"/>
                  <a:gd name="T28" fmla="*/ 84 w 574"/>
                  <a:gd name="T29" fmla="*/ 1277 h 4316"/>
                  <a:gd name="T30" fmla="*/ 42 w 574"/>
                  <a:gd name="T31" fmla="*/ 1559 h 4316"/>
                  <a:gd name="T32" fmla="*/ 12 w 574"/>
                  <a:gd name="T33" fmla="*/ 1852 h 4316"/>
                  <a:gd name="T34" fmla="*/ 0 w 574"/>
                  <a:gd name="T35" fmla="*/ 2146 h 4316"/>
                  <a:gd name="T36" fmla="*/ 6 w 574"/>
                  <a:gd name="T37" fmla="*/ 2434 h 4316"/>
                  <a:gd name="T38" fmla="*/ 30 w 574"/>
                  <a:gd name="T39" fmla="*/ 2715 h 4316"/>
                  <a:gd name="T40" fmla="*/ 66 w 574"/>
                  <a:gd name="T41" fmla="*/ 2997 h 4316"/>
                  <a:gd name="T42" fmla="*/ 120 w 574"/>
                  <a:gd name="T43" fmla="*/ 3273 h 4316"/>
                  <a:gd name="T44" fmla="*/ 191 w 574"/>
                  <a:gd name="T45" fmla="*/ 3549 h 4316"/>
                  <a:gd name="T46" fmla="*/ 275 w 574"/>
                  <a:gd name="T47" fmla="*/ 3812 h 4316"/>
                  <a:gd name="T48" fmla="*/ 371 w 574"/>
                  <a:gd name="T49" fmla="*/ 4070 h 4316"/>
                  <a:gd name="T50" fmla="*/ 484 w 574"/>
                  <a:gd name="T51" fmla="*/ 4316 h 4316"/>
                  <a:gd name="T52" fmla="*/ 496 w 574"/>
                  <a:gd name="T53" fmla="*/ 4316 h 4316"/>
                  <a:gd name="T54" fmla="*/ 383 w 574"/>
                  <a:gd name="T55" fmla="*/ 4070 h 4316"/>
                  <a:gd name="T56" fmla="*/ 287 w 574"/>
                  <a:gd name="T57" fmla="*/ 3812 h 4316"/>
                  <a:gd name="T58" fmla="*/ 203 w 574"/>
                  <a:gd name="T59" fmla="*/ 3549 h 4316"/>
                  <a:gd name="T60" fmla="*/ 132 w 574"/>
                  <a:gd name="T61" fmla="*/ 3273 h 4316"/>
                  <a:gd name="T62" fmla="*/ 78 w 574"/>
                  <a:gd name="T63" fmla="*/ 2997 h 4316"/>
                  <a:gd name="T64" fmla="*/ 42 w 574"/>
                  <a:gd name="T65" fmla="*/ 2715 h 4316"/>
                  <a:gd name="T66" fmla="*/ 18 w 574"/>
                  <a:gd name="T67" fmla="*/ 2434 h 4316"/>
                  <a:gd name="T68" fmla="*/ 12 w 574"/>
                  <a:gd name="T69" fmla="*/ 2146 h 4316"/>
                  <a:gd name="T70" fmla="*/ 12 w 574"/>
                  <a:gd name="T71" fmla="*/ 2146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b="1" i="0" dirty="0">
                  <a:solidFill>
                    <a:srgbClr val="FFFFFF"/>
                  </a:solidFill>
                  <a:latin typeface="Arial" panose="020B0604020202020204" pitchFamily="34" charset="0"/>
                  <a:cs typeface="Arial" panose="020B0604020202020204" pitchFamily="34" charset="0"/>
                </a:endParaRPr>
              </a:p>
            </p:txBody>
          </p:sp>
          <p:sp>
            <p:nvSpPr>
              <p:cNvPr id="39" name="Freeform 1042"/>
              <p:cNvSpPr>
                <a:spLocks/>
              </p:cNvSpPr>
              <p:nvPr userDrawn="1"/>
            </p:nvSpPr>
            <p:spPr bwMode="hidden">
              <a:xfrm>
                <a:off x="702" y="0"/>
                <a:ext cx="737" cy="4316"/>
              </a:xfrm>
              <a:custGeom>
                <a:avLst/>
                <a:gdLst>
                  <a:gd name="T0" fmla="*/ 12 w 735"/>
                  <a:gd name="T1" fmla="*/ 2098 h 4316"/>
                  <a:gd name="T2" fmla="*/ 29 w 735"/>
                  <a:gd name="T3" fmla="*/ 1798 h 4316"/>
                  <a:gd name="T4" fmla="*/ 71 w 735"/>
                  <a:gd name="T5" fmla="*/ 1505 h 4316"/>
                  <a:gd name="T6" fmla="*/ 131 w 735"/>
                  <a:gd name="T7" fmla="*/ 1223 h 4316"/>
                  <a:gd name="T8" fmla="*/ 215 w 735"/>
                  <a:gd name="T9" fmla="*/ 941 h 4316"/>
                  <a:gd name="T10" fmla="*/ 316 w 735"/>
                  <a:gd name="T11" fmla="*/ 689 h 4316"/>
                  <a:gd name="T12" fmla="*/ 442 w 735"/>
                  <a:gd name="T13" fmla="*/ 444 h 4316"/>
                  <a:gd name="T14" fmla="*/ 580 w 735"/>
                  <a:gd name="T15" fmla="*/ 216 h 4316"/>
                  <a:gd name="T16" fmla="*/ 735 w 735"/>
                  <a:gd name="T17" fmla="*/ 0 h 4316"/>
                  <a:gd name="T18" fmla="*/ 723 w 735"/>
                  <a:gd name="T19" fmla="*/ 0 h 4316"/>
                  <a:gd name="T20" fmla="*/ 568 w 735"/>
                  <a:gd name="T21" fmla="*/ 210 h 4316"/>
                  <a:gd name="T22" fmla="*/ 430 w 735"/>
                  <a:gd name="T23" fmla="*/ 438 h 4316"/>
                  <a:gd name="T24" fmla="*/ 311 w 735"/>
                  <a:gd name="T25" fmla="*/ 683 h 4316"/>
                  <a:gd name="T26" fmla="*/ 209 w 735"/>
                  <a:gd name="T27" fmla="*/ 941 h 4316"/>
                  <a:gd name="T28" fmla="*/ 125 w 735"/>
                  <a:gd name="T29" fmla="*/ 1217 h 4316"/>
                  <a:gd name="T30" fmla="*/ 59 w 735"/>
                  <a:gd name="T31" fmla="*/ 1505 h 4316"/>
                  <a:gd name="T32" fmla="*/ 18 w 735"/>
                  <a:gd name="T33" fmla="*/ 1798 h 4316"/>
                  <a:gd name="T34" fmla="*/ 0 w 735"/>
                  <a:gd name="T35" fmla="*/ 2098 h 4316"/>
                  <a:gd name="T36" fmla="*/ 6 w 735"/>
                  <a:gd name="T37" fmla="*/ 2404 h 4316"/>
                  <a:gd name="T38" fmla="*/ 29 w 735"/>
                  <a:gd name="T39" fmla="*/ 2709 h 4316"/>
                  <a:gd name="T40" fmla="*/ 77 w 735"/>
                  <a:gd name="T41" fmla="*/ 3015 h 4316"/>
                  <a:gd name="T42" fmla="*/ 149 w 735"/>
                  <a:gd name="T43" fmla="*/ 3315 h 4316"/>
                  <a:gd name="T44" fmla="*/ 227 w 735"/>
                  <a:gd name="T45" fmla="*/ 3573 h 4316"/>
                  <a:gd name="T46" fmla="*/ 316 w 735"/>
                  <a:gd name="T47" fmla="*/ 3824 h 4316"/>
                  <a:gd name="T48" fmla="*/ 424 w 735"/>
                  <a:gd name="T49" fmla="*/ 4076 h 4316"/>
                  <a:gd name="T50" fmla="*/ 544 w 735"/>
                  <a:gd name="T51" fmla="*/ 4316 h 4316"/>
                  <a:gd name="T52" fmla="*/ 556 w 735"/>
                  <a:gd name="T53" fmla="*/ 4316 h 4316"/>
                  <a:gd name="T54" fmla="*/ 436 w 735"/>
                  <a:gd name="T55" fmla="*/ 4076 h 4316"/>
                  <a:gd name="T56" fmla="*/ 328 w 735"/>
                  <a:gd name="T57" fmla="*/ 3824 h 4316"/>
                  <a:gd name="T58" fmla="*/ 239 w 735"/>
                  <a:gd name="T59" fmla="*/ 3573 h 4316"/>
                  <a:gd name="T60" fmla="*/ 161 w 735"/>
                  <a:gd name="T61" fmla="*/ 3315 h 4316"/>
                  <a:gd name="T62" fmla="*/ 89 w 735"/>
                  <a:gd name="T63" fmla="*/ 3015 h 4316"/>
                  <a:gd name="T64" fmla="*/ 41 w 735"/>
                  <a:gd name="T65" fmla="*/ 2709 h 4316"/>
                  <a:gd name="T66" fmla="*/ 18 w 735"/>
                  <a:gd name="T67" fmla="*/ 2404 h 4316"/>
                  <a:gd name="T68" fmla="*/ 12 w 735"/>
                  <a:gd name="T69" fmla="*/ 2098 h 4316"/>
                  <a:gd name="T70" fmla="*/ 12 w 735"/>
                  <a:gd name="T71" fmla="*/ 209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b="1" i="0" dirty="0">
                  <a:solidFill>
                    <a:srgbClr val="FFFFFF"/>
                  </a:solidFill>
                  <a:latin typeface="Arial" panose="020B0604020202020204" pitchFamily="34" charset="0"/>
                  <a:cs typeface="Arial" panose="020B0604020202020204" pitchFamily="34" charset="0"/>
                </a:endParaRPr>
              </a:p>
            </p:txBody>
          </p:sp>
          <p:sp>
            <p:nvSpPr>
              <p:cNvPr id="40" name="Freeform 1043"/>
              <p:cNvSpPr>
                <a:spLocks/>
              </p:cNvSpPr>
              <p:nvPr userDrawn="1"/>
            </p:nvSpPr>
            <p:spPr bwMode="hidden">
              <a:xfrm>
                <a:off x="288" y="0"/>
                <a:ext cx="840" cy="4316"/>
              </a:xfrm>
              <a:custGeom>
                <a:avLst/>
                <a:gdLst>
                  <a:gd name="T0" fmla="*/ 18 w 837"/>
                  <a:gd name="T1" fmla="*/ 1948 h 4316"/>
                  <a:gd name="T2" fmla="*/ 48 w 837"/>
                  <a:gd name="T3" fmla="*/ 1708 h 4316"/>
                  <a:gd name="T4" fmla="*/ 96 w 837"/>
                  <a:gd name="T5" fmla="*/ 1475 h 4316"/>
                  <a:gd name="T6" fmla="*/ 161 w 837"/>
                  <a:gd name="T7" fmla="*/ 1235 h 4316"/>
                  <a:gd name="T8" fmla="*/ 251 w 837"/>
                  <a:gd name="T9" fmla="*/ 995 h 4316"/>
                  <a:gd name="T10" fmla="*/ 365 w 837"/>
                  <a:gd name="T11" fmla="*/ 755 h 4316"/>
                  <a:gd name="T12" fmla="*/ 496 w 837"/>
                  <a:gd name="T13" fmla="*/ 510 h 4316"/>
                  <a:gd name="T14" fmla="*/ 658 w 837"/>
                  <a:gd name="T15" fmla="*/ 258 h 4316"/>
                  <a:gd name="T16" fmla="*/ 741 w 837"/>
                  <a:gd name="T17" fmla="*/ 132 h 4316"/>
                  <a:gd name="T18" fmla="*/ 837 w 837"/>
                  <a:gd name="T19" fmla="*/ 0 h 4316"/>
                  <a:gd name="T20" fmla="*/ 825 w 837"/>
                  <a:gd name="T21" fmla="*/ 0 h 4316"/>
                  <a:gd name="T22" fmla="*/ 729 w 837"/>
                  <a:gd name="T23" fmla="*/ 132 h 4316"/>
                  <a:gd name="T24" fmla="*/ 640 w 837"/>
                  <a:gd name="T25" fmla="*/ 258 h 4316"/>
                  <a:gd name="T26" fmla="*/ 562 w 837"/>
                  <a:gd name="T27" fmla="*/ 384 h 4316"/>
                  <a:gd name="T28" fmla="*/ 484 w 837"/>
                  <a:gd name="T29" fmla="*/ 510 h 4316"/>
                  <a:gd name="T30" fmla="*/ 353 w 837"/>
                  <a:gd name="T31" fmla="*/ 755 h 4316"/>
                  <a:gd name="T32" fmla="*/ 239 w 837"/>
                  <a:gd name="T33" fmla="*/ 995 h 4316"/>
                  <a:gd name="T34" fmla="*/ 150 w 837"/>
                  <a:gd name="T35" fmla="*/ 1235 h 4316"/>
                  <a:gd name="T36" fmla="*/ 84 w 837"/>
                  <a:gd name="T37" fmla="*/ 1469 h 4316"/>
                  <a:gd name="T38" fmla="*/ 36 w 837"/>
                  <a:gd name="T39" fmla="*/ 1702 h 4316"/>
                  <a:gd name="T40" fmla="*/ 6 w 837"/>
                  <a:gd name="T41" fmla="*/ 1942 h 4316"/>
                  <a:gd name="T42" fmla="*/ 0 w 837"/>
                  <a:gd name="T43" fmla="*/ 2200 h 4316"/>
                  <a:gd name="T44" fmla="*/ 12 w 837"/>
                  <a:gd name="T45" fmla="*/ 2470 h 4316"/>
                  <a:gd name="T46" fmla="*/ 48 w 837"/>
                  <a:gd name="T47" fmla="*/ 2739 h 4316"/>
                  <a:gd name="T48" fmla="*/ 114 w 837"/>
                  <a:gd name="T49" fmla="*/ 3027 h 4316"/>
                  <a:gd name="T50" fmla="*/ 150 w 837"/>
                  <a:gd name="T51" fmla="*/ 3171 h 4316"/>
                  <a:gd name="T52" fmla="*/ 197 w 837"/>
                  <a:gd name="T53" fmla="*/ 3321 h 4316"/>
                  <a:gd name="T54" fmla="*/ 245 w 837"/>
                  <a:gd name="T55" fmla="*/ 3477 h 4316"/>
                  <a:gd name="T56" fmla="*/ 305 w 837"/>
                  <a:gd name="T57" fmla="*/ 3639 h 4316"/>
                  <a:gd name="T58" fmla="*/ 365 w 837"/>
                  <a:gd name="T59" fmla="*/ 3800 h 4316"/>
                  <a:gd name="T60" fmla="*/ 437 w 837"/>
                  <a:gd name="T61" fmla="*/ 3968 h 4316"/>
                  <a:gd name="T62" fmla="*/ 508 w 837"/>
                  <a:gd name="T63" fmla="*/ 4136 h 4316"/>
                  <a:gd name="T64" fmla="*/ 592 w 837"/>
                  <a:gd name="T65" fmla="*/ 4316 h 4316"/>
                  <a:gd name="T66" fmla="*/ 604 w 837"/>
                  <a:gd name="T67" fmla="*/ 4316 h 4316"/>
                  <a:gd name="T68" fmla="*/ 520 w 837"/>
                  <a:gd name="T69" fmla="*/ 4136 h 4316"/>
                  <a:gd name="T70" fmla="*/ 448 w 837"/>
                  <a:gd name="T71" fmla="*/ 3968 h 4316"/>
                  <a:gd name="T72" fmla="*/ 377 w 837"/>
                  <a:gd name="T73" fmla="*/ 3800 h 4316"/>
                  <a:gd name="T74" fmla="*/ 317 w 837"/>
                  <a:gd name="T75" fmla="*/ 3639 h 4316"/>
                  <a:gd name="T76" fmla="*/ 257 w 837"/>
                  <a:gd name="T77" fmla="*/ 3477 h 4316"/>
                  <a:gd name="T78" fmla="*/ 209 w 837"/>
                  <a:gd name="T79" fmla="*/ 3327 h 4316"/>
                  <a:gd name="T80" fmla="*/ 161 w 837"/>
                  <a:gd name="T81" fmla="*/ 3171 h 4316"/>
                  <a:gd name="T82" fmla="*/ 126 w 837"/>
                  <a:gd name="T83" fmla="*/ 3027 h 4316"/>
                  <a:gd name="T84" fmla="*/ 60 w 837"/>
                  <a:gd name="T85" fmla="*/ 2739 h 4316"/>
                  <a:gd name="T86" fmla="*/ 24 w 837"/>
                  <a:gd name="T87" fmla="*/ 2470 h 4316"/>
                  <a:gd name="T88" fmla="*/ 12 w 837"/>
                  <a:gd name="T89" fmla="*/ 2206 h 4316"/>
                  <a:gd name="T90" fmla="*/ 18 w 837"/>
                  <a:gd name="T91" fmla="*/ 1948 h 4316"/>
                  <a:gd name="T92" fmla="*/ 18 w 837"/>
                  <a:gd name="T93" fmla="*/ 194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b="1" i="0" dirty="0">
                  <a:solidFill>
                    <a:srgbClr val="FFFFFF"/>
                  </a:solidFill>
                  <a:latin typeface="Arial" panose="020B0604020202020204" pitchFamily="34" charset="0"/>
                  <a:cs typeface="Arial" panose="020B0604020202020204" pitchFamily="34" charset="0"/>
                </a:endParaRPr>
              </a:p>
            </p:txBody>
          </p:sp>
        </p:grpSp>
        <p:sp>
          <p:nvSpPr>
            <p:cNvPr id="9" name="Freeform 1044"/>
            <p:cNvSpPr>
              <a:spLocks/>
            </p:cNvSpPr>
            <p:nvPr/>
          </p:nvSpPr>
          <p:spPr bwMode="hidden">
            <a:xfrm>
              <a:off x="6" y="2901"/>
              <a:ext cx="606" cy="1415"/>
            </a:xfrm>
            <a:custGeom>
              <a:avLst/>
              <a:gdLst>
                <a:gd name="T0" fmla="*/ 0 w 604"/>
                <a:gd name="T1" fmla="*/ 54 h 1415"/>
                <a:gd name="T2" fmla="*/ 42 w 604"/>
                <a:gd name="T3" fmla="*/ 228 h 1415"/>
                <a:gd name="T4" fmla="*/ 96 w 604"/>
                <a:gd name="T5" fmla="*/ 402 h 1415"/>
                <a:gd name="T6" fmla="*/ 161 w 604"/>
                <a:gd name="T7" fmla="*/ 576 h 1415"/>
                <a:gd name="T8" fmla="*/ 227 w 604"/>
                <a:gd name="T9" fmla="*/ 744 h 1415"/>
                <a:gd name="T10" fmla="*/ 305 w 604"/>
                <a:gd name="T11" fmla="*/ 917 h 1415"/>
                <a:gd name="T12" fmla="*/ 389 w 604"/>
                <a:gd name="T13" fmla="*/ 1085 h 1415"/>
                <a:gd name="T14" fmla="*/ 484 w 604"/>
                <a:gd name="T15" fmla="*/ 1253 h 1415"/>
                <a:gd name="T16" fmla="*/ 586 w 604"/>
                <a:gd name="T17" fmla="*/ 1415 h 1415"/>
                <a:gd name="T18" fmla="*/ 604 w 604"/>
                <a:gd name="T19" fmla="*/ 1415 h 1415"/>
                <a:gd name="T20" fmla="*/ 496 w 604"/>
                <a:gd name="T21" fmla="*/ 1247 h 1415"/>
                <a:gd name="T22" fmla="*/ 401 w 604"/>
                <a:gd name="T23" fmla="*/ 1073 h 1415"/>
                <a:gd name="T24" fmla="*/ 311 w 604"/>
                <a:gd name="T25" fmla="*/ 899 h 1415"/>
                <a:gd name="T26" fmla="*/ 233 w 604"/>
                <a:gd name="T27" fmla="*/ 720 h 1415"/>
                <a:gd name="T28" fmla="*/ 161 w 604"/>
                <a:gd name="T29" fmla="*/ 546 h 1415"/>
                <a:gd name="T30" fmla="*/ 102 w 604"/>
                <a:gd name="T31" fmla="*/ 366 h 1415"/>
                <a:gd name="T32" fmla="*/ 48 w 604"/>
                <a:gd name="T33" fmla="*/ 180 h 1415"/>
                <a:gd name="T34" fmla="*/ 0 w 604"/>
                <a:gd name="T35" fmla="*/ 0 h 1415"/>
                <a:gd name="T36" fmla="*/ 0 w 604"/>
                <a:gd name="T37" fmla="*/ 54 h 1415"/>
                <a:gd name="T38" fmla="*/ 0 w 604"/>
                <a:gd name="T39" fmla="*/ 54 h 1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a:noFill/>
            </a:ln>
          </p:spPr>
          <p:txBody>
            <a:bodyPr/>
            <a:lstStyle/>
            <a:p>
              <a:pPr algn="l">
                <a:defRPr/>
              </a:pPr>
              <a:endParaRPr lang="en-US" sz="2000" b="1" i="0" dirty="0">
                <a:solidFill>
                  <a:srgbClr val="FFFFFF"/>
                </a:solidFill>
                <a:latin typeface="Arial" panose="020B0604020202020204" pitchFamily="34" charset="0"/>
                <a:cs typeface="Arial" panose="020B0604020202020204" pitchFamily="34" charset="0"/>
              </a:endParaRPr>
            </a:p>
          </p:txBody>
        </p:sp>
        <p:sp>
          <p:nvSpPr>
            <p:cNvPr id="10" name="Freeform 1045"/>
            <p:cNvSpPr>
              <a:spLocks/>
            </p:cNvSpPr>
            <p:nvPr/>
          </p:nvSpPr>
          <p:spPr bwMode="hidden">
            <a:xfrm>
              <a:off x="6" y="3890"/>
              <a:ext cx="228" cy="426"/>
            </a:xfrm>
            <a:custGeom>
              <a:avLst/>
              <a:gdLst>
                <a:gd name="T0" fmla="*/ 0 w 227"/>
                <a:gd name="T1" fmla="*/ 30 h 426"/>
                <a:gd name="T2" fmla="*/ 108 w 227"/>
                <a:gd name="T3" fmla="*/ 240 h 426"/>
                <a:gd name="T4" fmla="*/ 215 w 227"/>
                <a:gd name="T5" fmla="*/ 426 h 426"/>
                <a:gd name="T6" fmla="*/ 227 w 227"/>
                <a:gd name="T7" fmla="*/ 426 h 426"/>
                <a:gd name="T8" fmla="*/ 167 w 227"/>
                <a:gd name="T9" fmla="*/ 330 h 426"/>
                <a:gd name="T10" fmla="*/ 114 w 227"/>
                <a:gd name="T11" fmla="*/ 222 h 426"/>
                <a:gd name="T12" fmla="*/ 0 w 227"/>
                <a:gd name="T13" fmla="*/ 0 h 426"/>
                <a:gd name="T14" fmla="*/ 0 w 227"/>
                <a:gd name="T15" fmla="*/ 30 h 426"/>
                <a:gd name="T16" fmla="*/ 0 w 227"/>
                <a:gd name="T17" fmla="*/ 30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a:noFill/>
            </a:ln>
          </p:spPr>
          <p:txBody>
            <a:bodyPr/>
            <a:lstStyle/>
            <a:p>
              <a:pPr algn="l">
                <a:defRPr/>
              </a:pPr>
              <a:endParaRPr lang="en-US" sz="2000" b="1" i="0" dirty="0">
                <a:solidFill>
                  <a:srgbClr val="FFFFFF"/>
                </a:solidFill>
                <a:latin typeface="Arial" panose="020B0604020202020204" pitchFamily="34" charset="0"/>
                <a:cs typeface="Arial" panose="020B0604020202020204" pitchFamily="34" charset="0"/>
              </a:endParaRPr>
            </a:p>
          </p:txBody>
        </p:sp>
        <p:sp>
          <p:nvSpPr>
            <p:cNvPr id="11" name="Freeform 1046"/>
            <p:cNvSpPr>
              <a:spLocks/>
            </p:cNvSpPr>
            <p:nvPr/>
          </p:nvSpPr>
          <p:spPr bwMode="hidden">
            <a:xfrm>
              <a:off x="4776" y="0"/>
              <a:ext cx="984" cy="1786"/>
            </a:xfrm>
            <a:custGeom>
              <a:avLst/>
              <a:gdLst>
                <a:gd name="T0" fmla="*/ 981 w 981"/>
                <a:gd name="T1" fmla="*/ 1786 h 1786"/>
                <a:gd name="T2" fmla="*/ 981 w 981"/>
                <a:gd name="T3" fmla="*/ 1720 h 1786"/>
                <a:gd name="T4" fmla="*/ 969 w 981"/>
                <a:gd name="T5" fmla="*/ 1666 h 1786"/>
                <a:gd name="T6" fmla="*/ 957 w 981"/>
                <a:gd name="T7" fmla="*/ 1613 h 1786"/>
                <a:gd name="T8" fmla="*/ 921 w 981"/>
                <a:gd name="T9" fmla="*/ 1487 h 1786"/>
                <a:gd name="T10" fmla="*/ 885 w 981"/>
                <a:gd name="T11" fmla="*/ 1361 h 1786"/>
                <a:gd name="T12" fmla="*/ 796 w 981"/>
                <a:gd name="T13" fmla="*/ 1121 h 1786"/>
                <a:gd name="T14" fmla="*/ 682 w 981"/>
                <a:gd name="T15" fmla="*/ 899 h 1786"/>
                <a:gd name="T16" fmla="*/ 562 w 981"/>
                <a:gd name="T17" fmla="*/ 689 h 1786"/>
                <a:gd name="T18" fmla="*/ 431 w 981"/>
                <a:gd name="T19" fmla="*/ 498 h 1786"/>
                <a:gd name="T20" fmla="*/ 293 w 981"/>
                <a:gd name="T21" fmla="*/ 318 h 1786"/>
                <a:gd name="T22" fmla="*/ 150 w 981"/>
                <a:gd name="T23" fmla="*/ 150 h 1786"/>
                <a:gd name="T24" fmla="*/ 12 w 981"/>
                <a:gd name="T25" fmla="*/ 0 h 1786"/>
                <a:gd name="T26" fmla="*/ 0 w 981"/>
                <a:gd name="T27" fmla="*/ 0 h 1786"/>
                <a:gd name="T28" fmla="*/ 138 w 981"/>
                <a:gd name="T29" fmla="*/ 150 h 1786"/>
                <a:gd name="T30" fmla="*/ 275 w 981"/>
                <a:gd name="T31" fmla="*/ 318 h 1786"/>
                <a:gd name="T32" fmla="*/ 413 w 981"/>
                <a:gd name="T33" fmla="*/ 498 h 1786"/>
                <a:gd name="T34" fmla="*/ 545 w 981"/>
                <a:gd name="T35" fmla="*/ 689 h 1786"/>
                <a:gd name="T36" fmla="*/ 670 w 981"/>
                <a:gd name="T37" fmla="*/ 899 h 1786"/>
                <a:gd name="T38" fmla="*/ 778 w 981"/>
                <a:gd name="T39" fmla="*/ 1121 h 1786"/>
                <a:gd name="T40" fmla="*/ 873 w 981"/>
                <a:gd name="T41" fmla="*/ 1361 h 1786"/>
                <a:gd name="T42" fmla="*/ 909 w 981"/>
                <a:gd name="T43" fmla="*/ 1487 h 1786"/>
                <a:gd name="T44" fmla="*/ 945 w 981"/>
                <a:gd name="T45" fmla="*/ 1619 h 1786"/>
                <a:gd name="T46" fmla="*/ 963 w 981"/>
                <a:gd name="T47" fmla="*/ 1702 h 1786"/>
                <a:gd name="T48" fmla="*/ 981 w 981"/>
                <a:gd name="T49" fmla="*/ 1786 h 1786"/>
                <a:gd name="T50" fmla="*/ 981 w 981"/>
                <a:gd name="T51" fmla="*/ 1786 h 1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a:noFill/>
            </a:ln>
          </p:spPr>
          <p:txBody>
            <a:bodyPr/>
            <a:lstStyle/>
            <a:p>
              <a:pPr algn="l">
                <a:defRPr/>
              </a:pPr>
              <a:endParaRPr lang="en-US" sz="2000" b="1" i="0" dirty="0">
                <a:solidFill>
                  <a:srgbClr val="FFFFFF"/>
                </a:solidFill>
                <a:latin typeface="Arial" panose="020B0604020202020204" pitchFamily="34" charset="0"/>
                <a:cs typeface="Arial" panose="020B0604020202020204" pitchFamily="34" charset="0"/>
              </a:endParaRPr>
            </a:p>
          </p:txBody>
        </p:sp>
        <p:sp>
          <p:nvSpPr>
            <p:cNvPr id="12" name="Freeform 1047"/>
            <p:cNvSpPr>
              <a:spLocks/>
            </p:cNvSpPr>
            <p:nvPr/>
          </p:nvSpPr>
          <p:spPr bwMode="hidden">
            <a:xfrm>
              <a:off x="5041" y="0"/>
              <a:ext cx="719" cy="845"/>
            </a:xfrm>
            <a:custGeom>
              <a:avLst/>
              <a:gdLst>
                <a:gd name="T0" fmla="*/ 721 w 717"/>
                <a:gd name="T1" fmla="*/ 845 h 845"/>
                <a:gd name="T2" fmla="*/ 721 w 717"/>
                <a:gd name="T3" fmla="*/ 821 h 845"/>
                <a:gd name="T4" fmla="*/ 578 w 717"/>
                <a:gd name="T5" fmla="*/ 605 h 845"/>
                <a:gd name="T6" fmla="*/ 408 w 717"/>
                <a:gd name="T7" fmla="*/ 396 h 845"/>
                <a:gd name="T8" fmla="*/ 223 w 717"/>
                <a:gd name="T9" fmla="*/ 192 h 845"/>
                <a:gd name="T10" fmla="*/ 17 w 717"/>
                <a:gd name="T11" fmla="*/ 0 h 845"/>
                <a:gd name="T12" fmla="*/ 0 w 717"/>
                <a:gd name="T13" fmla="*/ 0 h 845"/>
                <a:gd name="T14" fmla="*/ 211 w 717"/>
                <a:gd name="T15" fmla="*/ 198 h 845"/>
                <a:gd name="T16" fmla="*/ 402 w 717"/>
                <a:gd name="T17" fmla="*/ 408 h 845"/>
                <a:gd name="T18" fmla="*/ 572 w 717"/>
                <a:gd name="T19" fmla="*/ 623 h 845"/>
                <a:gd name="T20" fmla="*/ 721 w 717"/>
                <a:gd name="T21" fmla="*/ 845 h 845"/>
                <a:gd name="T22" fmla="*/ 721 w 717"/>
                <a:gd name="T23" fmla="*/ 845 h 8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close/>
                </a:path>
              </a:pathLst>
            </a:custGeom>
            <a:solidFill>
              <a:schemeClr val="bg1"/>
            </a:solidFill>
            <a:ln w="9525">
              <a:noFill/>
              <a:round/>
              <a:headEnd/>
              <a:tailEnd/>
            </a:ln>
          </p:spPr>
          <p:txBody>
            <a:bodyPr/>
            <a:lstStyle/>
            <a:p>
              <a:pPr algn="l">
                <a:defRPr/>
              </a:pPr>
              <a:endParaRPr lang="en-US" sz="2000" b="1" i="0" dirty="0">
                <a:solidFill>
                  <a:srgbClr val="FFFFFF"/>
                </a:solidFill>
                <a:latin typeface="Arial" panose="020B0604020202020204" pitchFamily="34" charset="0"/>
                <a:ea typeface="ＭＳ Ｐゴシック" charset="-128"/>
                <a:cs typeface="ＭＳ Ｐゴシック" charset="-128"/>
              </a:endParaRPr>
            </a:p>
          </p:txBody>
        </p:sp>
        <p:sp>
          <p:nvSpPr>
            <p:cNvPr id="13" name="Freeform 1048"/>
            <p:cNvSpPr>
              <a:spLocks/>
            </p:cNvSpPr>
            <p:nvPr/>
          </p:nvSpPr>
          <p:spPr bwMode="hidden">
            <a:xfrm>
              <a:off x="5352" y="0"/>
              <a:ext cx="408" cy="414"/>
            </a:xfrm>
            <a:custGeom>
              <a:avLst/>
              <a:gdLst>
                <a:gd name="T0" fmla="*/ 409 w 407"/>
                <a:gd name="T1" fmla="*/ 414 h 414"/>
                <a:gd name="T2" fmla="*/ 409 w 407"/>
                <a:gd name="T3" fmla="*/ 396 h 414"/>
                <a:gd name="T4" fmla="*/ 224 w 407"/>
                <a:gd name="T5" fmla="*/ 192 h 414"/>
                <a:gd name="T6" fmla="*/ 12 w 407"/>
                <a:gd name="T7" fmla="*/ 0 h 414"/>
                <a:gd name="T8" fmla="*/ 0 w 407"/>
                <a:gd name="T9" fmla="*/ 0 h 414"/>
                <a:gd name="T10" fmla="*/ 108 w 407"/>
                <a:gd name="T11" fmla="*/ 102 h 414"/>
                <a:gd name="T12" fmla="*/ 218 w 407"/>
                <a:gd name="T13" fmla="*/ 204 h 414"/>
                <a:gd name="T14" fmla="*/ 409 w 407"/>
                <a:gd name="T15" fmla="*/ 414 h 414"/>
                <a:gd name="T16" fmla="*/ 409 w 407"/>
                <a:gd name="T17" fmla="*/ 414 h 4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7" h="414">
                  <a:moveTo>
                    <a:pt x="407" y="414"/>
                  </a:moveTo>
                  <a:lnTo>
                    <a:pt x="407" y="396"/>
                  </a:lnTo>
                  <a:lnTo>
                    <a:pt x="222" y="192"/>
                  </a:lnTo>
                  <a:lnTo>
                    <a:pt x="12" y="0"/>
                  </a:lnTo>
                  <a:lnTo>
                    <a:pt x="0" y="0"/>
                  </a:lnTo>
                  <a:lnTo>
                    <a:pt x="108" y="102"/>
                  </a:lnTo>
                  <a:lnTo>
                    <a:pt x="216" y="204"/>
                  </a:lnTo>
                  <a:lnTo>
                    <a:pt x="407" y="414"/>
                  </a:lnTo>
                  <a:close/>
                </a:path>
              </a:pathLst>
            </a:custGeom>
            <a:solidFill>
              <a:schemeClr val="bg1"/>
            </a:solidFill>
            <a:ln w="9525">
              <a:noFill/>
              <a:round/>
              <a:headEnd/>
              <a:tailEnd/>
            </a:ln>
          </p:spPr>
          <p:txBody>
            <a:bodyPr/>
            <a:lstStyle/>
            <a:p>
              <a:pPr algn="l">
                <a:defRPr/>
              </a:pPr>
              <a:endParaRPr lang="en-US" sz="2000" b="1" i="0" dirty="0">
                <a:solidFill>
                  <a:srgbClr val="FFFFFF"/>
                </a:solidFill>
                <a:latin typeface="Arial" panose="020B0604020202020204" pitchFamily="34" charset="0"/>
                <a:ea typeface="ＭＳ Ｐゴシック" charset="-128"/>
                <a:cs typeface="ＭＳ Ｐゴシック" charset="-128"/>
              </a:endParaRPr>
            </a:p>
          </p:txBody>
        </p:sp>
        <p:sp>
          <p:nvSpPr>
            <p:cNvPr id="14" name="Freeform 1049"/>
            <p:cNvSpPr>
              <a:spLocks/>
            </p:cNvSpPr>
            <p:nvPr/>
          </p:nvSpPr>
          <p:spPr bwMode="hidden">
            <a:xfrm>
              <a:off x="6" y="0"/>
              <a:ext cx="858" cy="1409"/>
            </a:xfrm>
            <a:custGeom>
              <a:avLst/>
              <a:gdLst>
                <a:gd name="T0" fmla="*/ 0 w 855"/>
                <a:gd name="T1" fmla="*/ 1361 h 1409"/>
                <a:gd name="T2" fmla="*/ 0 w 855"/>
                <a:gd name="T3" fmla="*/ 1409 h 1409"/>
                <a:gd name="T4" fmla="*/ 54 w 855"/>
                <a:gd name="T5" fmla="*/ 1211 h 1409"/>
                <a:gd name="T6" fmla="*/ 126 w 855"/>
                <a:gd name="T7" fmla="*/ 1013 h 1409"/>
                <a:gd name="T8" fmla="*/ 215 w 855"/>
                <a:gd name="T9" fmla="*/ 827 h 1409"/>
                <a:gd name="T10" fmla="*/ 311 w 855"/>
                <a:gd name="T11" fmla="*/ 647 h 1409"/>
                <a:gd name="T12" fmla="*/ 431 w 855"/>
                <a:gd name="T13" fmla="*/ 474 h 1409"/>
                <a:gd name="T14" fmla="*/ 556 w 855"/>
                <a:gd name="T15" fmla="*/ 312 h 1409"/>
                <a:gd name="T16" fmla="*/ 700 w 855"/>
                <a:gd name="T17" fmla="*/ 150 h 1409"/>
                <a:gd name="T18" fmla="*/ 855 w 855"/>
                <a:gd name="T19" fmla="*/ 0 h 1409"/>
                <a:gd name="T20" fmla="*/ 837 w 855"/>
                <a:gd name="T21" fmla="*/ 0 h 1409"/>
                <a:gd name="T22" fmla="*/ 688 w 855"/>
                <a:gd name="T23" fmla="*/ 144 h 1409"/>
                <a:gd name="T24" fmla="*/ 550 w 855"/>
                <a:gd name="T25" fmla="*/ 300 h 1409"/>
                <a:gd name="T26" fmla="*/ 425 w 855"/>
                <a:gd name="T27" fmla="*/ 462 h 1409"/>
                <a:gd name="T28" fmla="*/ 311 w 855"/>
                <a:gd name="T29" fmla="*/ 629 h 1409"/>
                <a:gd name="T30" fmla="*/ 215 w 855"/>
                <a:gd name="T31" fmla="*/ 803 h 1409"/>
                <a:gd name="T32" fmla="*/ 132 w 855"/>
                <a:gd name="T33" fmla="*/ 983 h 1409"/>
                <a:gd name="T34" fmla="*/ 60 w 855"/>
                <a:gd name="T35" fmla="*/ 1169 h 1409"/>
                <a:gd name="T36" fmla="*/ 0 w 855"/>
                <a:gd name="T37" fmla="*/ 1361 h 1409"/>
                <a:gd name="T38" fmla="*/ 0 w 855"/>
                <a:gd name="T39" fmla="*/ 1361 h 1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a:noFill/>
            </a:ln>
          </p:spPr>
          <p:txBody>
            <a:bodyPr/>
            <a:lstStyle/>
            <a:p>
              <a:pPr algn="l">
                <a:defRPr/>
              </a:pPr>
              <a:endParaRPr lang="en-US" sz="2000" b="1" i="0" dirty="0">
                <a:solidFill>
                  <a:srgbClr val="FFFFFF"/>
                </a:solidFill>
                <a:latin typeface="Arial" panose="020B0604020202020204" pitchFamily="34" charset="0"/>
                <a:cs typeface="Arial" panose="020B0604020202020204" pitchFamily="34" charset="0"/>
              </a:endParaRPr>
            </a:p>
          </p:txBody>
        </p:sp>
        <p:sp>
          <p:nvSpPr>
            <p:cNvPr id="15" name="Freeform 1050"/>
            <p:cNvSpPr>
              <a:spLocks/>
            </p:cNvSpPr>
            <p:nvPr/>
          </p:nvSpPr>
          <p:spPr bwMode="hidden">
            <a:xfrm>
              <a:off x="6" y="0"/>
              <a:ext cx="588" cy="599"/>
            </a:xfrm>
            <a:custGeom>
              <a:avLst/>
              <a:gdLst>
                <a:gd name="T0" fmla="*/ 590 w 586"/>
                <a:gd name="T1" fmla="*/ 0 h 599"/>
                <a:gd name="T2" fmla="*/ 572 w 586"/>
                <a:gd name="T3" fmla="*/ 0 h 599"/>
                <a:gd name="T4" fmla="*/ 409 w 586"/>
                <a:gd name="T5" fmla="*/ 132 h 599"/>
                <a:gd name="T6" fmla="*/ 259 w 586"/>
                <a:gd name="T7" fmla="*/ 270 h 599"/>
                <a:gd name="T8" fmla="*/ 120 w 586"/>
                <a:gd name="T9" fmla="*/ 420 h 599"/>
                <a:gd name="T10" fmla="*/ 0 w 586"/>
                <a:gd name="T11" fmla="*/ 575 h 599"/>
                <a:gd name="T12" fmla="*/ 0 w 586"/>
                <a:gd name="T13" fmla="*/ 599 h 599"/>
                <a:gd name="T14" fmla="*/ 120 w 586"/>
                <a:gd name="T15" fmla="*/ 432 h 599"/>
                <a:gd name="T16" fmla="*/ 259 w 586"/>
                <a:gd name="T17" fmla="*/ 282 h 599"/>
                <a:gd name="T18" fmla="*/ 415 w 586"/>
                <a:gd name="T19" fmla="*/ 138 h 599"/>
                <a:gd name="T20" fmla="*/ 590 w 586"/>
                <a:gd name="T21" fmla="*/ 0 h 599"/>
                <a:gd name="T22" fmla="*/ 590 w 586"/>
                <a:gd name="T23" fmla="*/ 0 h 5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close/>
                </a:path>
              </a:pathLst>
            </a:custGeom>
            <a:solidFill>
              <a:schemeClr val="bg1"/>
            </a:solidFill>
            <a:ln w="9525">
              <a:noFill/>
              <a:round/>
              <a:headEnd/>
              <a:tailEnd/>
            </a:ln>
          </p:spPr>
          <p:txBody>
            <a:bodyPr/>
            <a:lstStyle/>
            <a:p>
              <a:pPr algn="l">
                <a:defRPr/>
              </a:pPr>
              <a:endParaRPr lang="en-US" sz="2000" b="1" i="0" dirty="0">
                <a:solidFill>
                  <a:srgbClr val="FFFFFF"/>
                </a:solidFill>
                <a:latin typeface="Arial" panose="020B0604020202020204" pitchFamily="34" charset="0"/>
                <a:ea typeface="ＭＳ Ｐゴシック" charset="-128"/>
                <a:cs typeface="ＭＳ Ｐゴシック" charset="-128"/>
              </a:endParaRPr>
            </a:p>
          </p:txBody>
        </p:sp>
        <p:sp>
          <p:nvSpPr>
            <p:cNvPr id="16" name="Freeform 1051"/>
            <p:cNvSpPr>
              <a:spLocks/>
            </p:cNvSpPr>
            <p:nvPr/>
          </p:nvSpPr>
          <p:spPr bwMode="hidden">
            <a:xfrm>
              <a:off x="6" y="0"/>
              <a:ext cx="270" cy="252"/>
            </a:xfrm>
            <a:custGeom>
              <a:avLst/>
              <a:gdLst>
                <a:gd name="T0" fmla="*/ 271 w 269"/>
                <a:gd name="T1" fmla="*/ 0 h 252"/>
                <a:gd name="T2" fmla="*/ 253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271 w 269"/>
                <a:gd name="T15" fmla="*/ 0 h 252"/>
                <a:gd name="T16" fmla="*/ 271 w 269"/>
                <a:gd name="T17" fmla="*/ 0 h 2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9" h="252">
                  <a:moveTo>
                    <a:pt x="269" y="0"/>
                  </a:moveTo>
                  <a:lnTo>
                    <a:pt x="251" y="0"/>
                  </a:lnTo>
                  <a:lnTo>
                    <a:pt x="120" y="114"/>
                  </a:lnTo>
                  <a:lnTo>
                    <a:pt x="60" y="174"/>
                  </a:lnTo>
                  <a:lnTo>
                    <a:pt x="0" y="234"/>
                  </a:lnTo>
                  <a:lnTo>
                    <a:pt x="0" y="252"/>
                  </a:lnTo>
                  <a:lnTo>
                    <a:pt x="126" y="120"/>
                  </a:lnTo>
                  <a:lnTo>
                    <a:pt x="269" y="0"/>
                  </a:lnTo>
                  <a:close/>
                </a:path>
              </a:pathLst>
            </a:custGeom>
            <a:solidFill>
              <a:schemeClr val="bg1"/>
            </a:solidFill>
            <a:ln w="9525">
              <a:noFill/>
              <a:round/>
              <a:headEnd/>
              <a:tailEnd/>
            </a:ln>
          </p:spPr>
          <p:txBody>
            <a:bodyPr/>
            <a:lstStyle/>
            <a:p>
              <a:pPr algn="l">
                <a:defRPr/>
              </a:pPr>
              <a:endParaRPr lang="en-US" sz="2000" b="1" i="0" dirty="0">
                <a:solidFill>
                  <a:srgbClr val="FFFFFF"/>
                </a:solidFill>
                <a:latin typeface="Arial" panose="020B0604020202020204" pitchFamily="34" charset="0"/>
                <a:ea typeface="ＭＳ Ｐゴシック" charset="-128"/>
                <a:cs typeface="ＭＳ Ｐゴシック" charset="-128"/>
              </a:endParaRPr>
            </a:p>
          </p:txBody>
        </p:sp>
        <p:sp>
          <p:nvSpPr>
            <p:cNvPr id="17" name="Line 1052"/>
            <p:cNvSpPr>
              <a:spLocks noChangeShapeType="1"/>
            </p:cNvSpPr>
            <p:nvPr/>
          </p:nvSpPr>
          <p:spPr bwMode="hidden">
            <a:xfrm>
              <a:off x="1" y="2749"/>
              <a:ext cx="5758" cy="0"/>
            </a:xfrm>
            <a:prstGeom prst="line">
              <a:avLst/>
            </a:prstGeom>
            <a:noFill/>
            <a:ln w="15875">
              <a:solidFill>
                <a:schemeClr val="bg1"/>
              </a:solidFill>
              <a:round/>
              <a:headEnd/>
              <a:tailEnd/>
            </a:ln>
          </p:spPr>
          <p:txBody>
            <a:bodyPr/>
            <a:lstStyle/>
            <a:p>
              <a:pPr algn="l">
                <a:defRPr/>
              </a:pPr>
              <a:endParaRPr lang="en-US" sz="2000" b="1" i="0" dirty="0">
                <a:solidFill>
                  <a:srgbClr val="FFFFFF"/>
                </a:solidFill>
                <a:latin typeface="Arial" panose="020B0604020202020204" pitchFamily="34" charset="0"/>
                <a:ea typeface="ＭＳ Ｐゴシック" charset="-128"/>
                <a:cs typeface="ＭＳ Ｐゴシック" charset="-128"/>
              </a:endParaRPr>
            </a:p>
          </p:txBody>
        </p:sp>
        <p:sp>
          <p:nvSpPr>
            <p:cNvPr id="18" name="Line 1053"/>
            <p:cNvSpPr>
              <a:spLocks noChangeShapeType="1"/>
            </p:cNvSpPr>
            <p:nvPr/>
          </p:nvSpPr>
          <p:spPr bwMode="hidden">
            <a:xfrm>
              <a:off x="1" y="2356"/>
              <a:ext cx="5758" cy="0"/>
            </a:xfrm>
            <a:prstGeom prst="line">
              <a:avLst/>
            </a:prstGeom>
            <a:noFill/>
            <a:ln w="15875">
              <a:solidFill>
                <a:schemeClr val="bg1"/>
              </a:solidFill>
              <a:round/>
              <a:headEnd/>
              <a:tailEnd/>
            </a:ln>
          </p:spPr>
          <p:txBody>
            <a:bodyPr/>
            <a:lstStyle/>
            <a:p>
              <a:pPr algn="l">
                <a:defRPr/>
              </a:pPr>
              <a:endParaRPr lang="en-US" sz="2000" b="1" i="0" dirty="0">
                <a:solidFill>
                  <a:srgbClr val="FFFFFF"/>
                </a:solidFill>
                <a:latin typeface="Arial" panose="020B0604020202020204" pitchFamily="34" charset="0"/>
                <a:ea typeface="ＭＳ Ｐゴシック" charset="-128"/>
                <a:cs typeface="ＭＳ Ｐゴシック" charset="-128"/>
              </a:endParaRPr>
            </a:p>
          </p:txBody>
        </p:sp>
        <p:sp>
          <p:nvSpPr>
            <p:cNvPr id="19" name="Line 1054"/>
            <p:cNvSpPr>
              <a:spLocks noChangeShapeType="1"/>
            </p:cNvSpPr>
            <p:nvPr/>
          </p:nvSpPr>
          <p:spPr bwMode="hidden">
            <a:xfrm>
              <a:off x="1" y="3142"/>
              <a:ext cx="5758" cy="0"/>
            </a:xfrm>
            <a:prstGeom prst="line">
              <a:avLst/>
            </a:prstGeom>
            <a:noFill/>
            <a:ln w="15875">
              <a:solidFill>
                <a:schemeClr val="bg2"/>
              </a:solidFill>
              <a:round/>
              <a:headEnd/>
              <a:tailEnd/>
            </a:ln>
          </p:spPr>
          <p:txBody>
            <a:bodyPr/>
            <a:lstStyle/>
            <a:p>
              <a:pPr algn="l">
                <a:defRPr/>
              </a:pPr>
              <a:endParaRPr lang="en-US" sz="2000" b="1" i="0" dirty="0">
                <a:solidFill>
                  <a:srgbClr val="FFFFFF"/>
                </a:solidFill>
                <a:latin typeface="Arial" panose="020B0604020202020204" pitchFamily="34" charset="0"/>
                <a:ea typeface="ＭＳ Ｐゴシック" charset="-128"/>
                <a:cs typeface="ＭＳ Ｐゴシック" charset="-128"/>
              </a:endParaRPr>
            </a:p>
          </p:txBody>
        </p:sp>
        <p:grpSp>
          <p:nvGrpSpPr>
            <p:cNvPr id="20" name="Group 1055"/>
            <p:cNvGrpSpPr>
              <a:grpSpLocks/>
            </p:cNvGrpSpPr>
            <p:nvPr/>
          </p:nvGrpSpPr>
          <p:grpSpPr bwMode="auto">
            <a:xfrm>
              <a:off x="1" y="392"/>
              <a:ext cx="5758" cy="1571"/>
              <a:chOff x="1" y="392"/>
              <a:chExt cx="5758" cy="1571"/>
            </a:xfrm>
          </p:grpSpPr>
          <p:sp>
            <p:nvSpPr>
              <p:cNvPr id="23" name="Line 1056"/>
              <p:cNvSpPr>
                <a:spLocks noChangeShapeType="1"/>
              </p:cNvSpPr>
              <p:nvPr userDrawn="1"/>
            </p:nvSpPr>
            <p:spPr bwMode="hidden">
              <a:xfrm>
                <a:off x="1" y="784"/>
                <a:ext cx="5758" cy="0"/>
              </a:xfrm>
              <a:prstGeom prst="line">
                <a:avLst/>
              </a:prstGeom>
              <a:noFill/>
              <a:ln w="15875">
                <a:solidFill>
                  <a:schemeClr val="bg1"/>
                </a:solidFill>
                <a:round/>
                <a:headEnd/>
                <a:tailEnd/>
              </a:ln>
            </p:spPr>
            <p:txBody>
              <a:bodyPr/>
              <a:lstStyle/>
              <a:p>
                <a:pPr algn="l">
                  <a:defRPr/>
                </a:pPr>
                <a:endParaRPr lang="en-US" sz="2000" b="1" i="0" dirty="0">
                  <a:solidFill>
                    <a:srgbClr val="FFFFFF"/>
                  </a:solidFill>
                  <a:latin typeface="Arial" panose="020B0604020202020204" pitchFamily="34" charset="0"/>
                  <a:ea typeface="ＭＳ Ｐゴシック" charset="-128"/>
                  <a:cs typeface="ＭＳ Ｐゴシック" charset="-128"/>
                </a:endParaRPr>
              </a:p>
            </p:txBody>
          </p:sp>
          <p:sp>
            <p:nvSpPr>
              <p:cNvPr id="24" name="Line 1057"/>
              <p:cNvSpPr>
                <a:spLocks noChangeShapeType="1"/>
              </p:cNvSpPr>
              <p:nvPr userDrawn="1"/>
            </p:nvSpPr>
            <p:spPr bwMode="hidden">
              <a:xfrm>
                <a:off x="1" y="1963"/>
                <a:ext cx="5758" cy="0"/>
              </a:xfrm>
              <a:prstGeom prst="line">
                <a:avLst/>
              </a:prstGeom>
              <a:noFill/>
              <a:ln w="15875">
                <a:solidFill>
                  <a:schemeClr val="bg1"/>
                </a:solidFill>
                <a:round/>
                <a:headEnd/>
                <a:tailEnd/>
              </a:ln>
            </p:spPr>
            <p:txBody>
              <a:bodyPr/>
              <a:lstStyle/>
              <a:p>
                <a:pPr algn="l">
                  <a:defRPr/>
                </a:pPr>
                <a:endParaRPr lang="en-US" sz="2000" b="1" i="0" dirty="0">
                  <a:solidFill>
                    <a:srgbClr val="FFFFFF"/>
                  </a:solidFill>
                  <a:latin typeface="Arial" panose="020B0604020202020204" pitchFamily="34" charset="0"/>
                  <a:ea typeface="ＭＳ Ｐゴシック" charset="-128"/>
                  <a:cs typeface="ＭＳ Ｐゴシック" charset="-128"/>
                </a:endParaRPr>
              </a:p>
            </p:txBody>
          </p:sp>
          <p:sp>
            <p:nvSpPr>
              <p:cNvPr id="25" name="Line 1058"/>
              <p:cNvSpPr>
                <a:spLocks noChangeShapeType="1"/>
              </p:cNvSpPr>
              <p:nvPr userDrawn="1"/>
            </p:nvSpPr>
            <p:spPr bwMode="hidden">
              <a:xfrm>
                <a:off x="1" y="1570"/>
                <a:ext cx="5758" cy="0"/>
              </a:xfrm>
              <a:prstGeom prst="line">
                <a:avLst/>
              </a:prstGeom>
              <a:noFill/>
              <a:ln w="15875">
                <a:solidFill>
                  <a:schemeClr val="bg1"/>
                </a:solidFill>
                <a:round/>
                <a:headEnd/>
                <a:tailEnd/>
              </a:ln>
            </p:spPr>
            <p:txBody>
              <a:bodyPr/>
              <a:lstStyle/>
              <a:p>
                <a:pPr algn="l">
                  <a:defRPr/>
                </a:pPr>
                <a:endParaRPr lang="en-US" sz="2000" b="1" i="0" dirty="0">
                  <a:solidFill>
                    <a:srgbClr val="FFFFFF"/>
                  </a:solidFill>
                  <a:latin typeface="Arial" panose="020B0604020202020204" pitchFamily="34" charset="0"/>
                  <a:ea typeface="ＭＳ Ｐゴシック" charset="-128"/>
                  <a:cs typeface="ＭＳ Ｐゴシック" charset="-128"/>
                </a:endParaRPr>
              </a:p>
            </p:txBody>
          </p:sp>
          <p:sp>
            <p:nvSpPr>
              <p:cNvPr id="26" name="Line 1059"/>
              <p:cNvSpPr>
                <a:spLocks noChangeShapeType="1"/>
              </p:cNvSpPr>
              <p:nvPr userDrawn="1"/>
            </p:nvSpPr>
            <p:spPr bwMode="hidden">
              <a:xfrm>
                <a:off x="1" y="1177"/>
                <a:ext cx="5758" cy="0"/>
              </a:xfrm>
              <a:prstGeom prst="line">
                <a:avLst/>
              </a:prstGeom>
              <a:noFill/>
              <a:ln w="15875">
                <a:solidFill>
                  <a:schemeClr val="bg1"/>
                </a:solidFill>
                <a:round/>
                <a:headEnd/>
                <a:tailEnd/>
              </a:ln>
            </p:spPr>
            <p:txBody>
              <a:bodyPr/>
              <a:lstStyle/>
              <a:p>
                <a:pPr algn="l">
                  <a:defRPr/>
                </a:pPr>
                <a:endParaRPr lang="en-US" sz="2000" b="1" i="0" dirty="0">
                  <a:solidFill>
                    <a:srgbClr val="FFFFFF"/>
                  </a:solidFill>
                  <a:latin typeface="Arial" panose="020B0604020202020204" pitchFamily="34" charset="0"/>
                  <a:ea typeface="ＭＳ Ｐゴシック" charset="-128"/>
                  <a:cs typeface="ＭＳ Ｐゴシック" charset="-128"/>
                </a:endParaRPr>
              </a:p>
            </p:txBody>
          </p:sp>
          <p:sp>
            <p:nvSpPr>
              <p:cNvPr id="27" name="Line 1060"/>
              <p:cNvSpPr>
                <a:spLocks noChangeShapeType="1"/>
              </p:cNvSpPr>
              <p:nvPr userDrawn="1"/>
            </p:nvSpPr>
            <p:spPr bwMode="hidden">
              <a:xfrm>
                <a:off x="1" y="392"/>
                <a:ext cx="5758" cy="0"/>
              </a:xfrm>
              <a:prstGeom prst="line">
                <a:avLst/>
              </a:prstGeom>
              <a:noFill/>
              <a:ln w="15875">
                <a:solidFill>
                  <a:schemeClr val="bg1"/>
                </a:solidFill>
                <a:round/>
                <a:headEnd/>
                <a:tailEnd/>
              </a:ln>
            </p:spPr>
            <p:txBody>
              <a:bodyPr/>
              <a:lstStyle/>
              <a:p>
                <a:pPr algn="l">
                  <a:defRPr/>
                </a:pPr>
                <a:endParaRPr lang="en-US" sz="2000" b="1" i="0" dirty="0">
                  <a:solidFill>
                    <a:srgbClr val="FFFFFF"/>
                  </a:solidFill>
                  <a:latin typeface="Arial" panose="020B0604020202020204" pitchFamily="34" charset="0"/>
                  <a:ea typeface="ＭＳ Ｐゴシック" charset="-128"/>
                  <a:cs typeface="ＭＳ Ｐゴシック" charset="-128"/>
                </a:endParaRPr>
              </a:p>
            </p:txBody>
          </p:sp>
        </p:grpSp>
        <p:sp>
          <p:nvSpPr>
            <p:cNvPr id="21" name="Line 1061"/>
            <p:cNvSpPr>
              <a:spLocks noChangeShapeType="1"/>
            </p:cNvSpPr>
            <p:nvPr/>
          </p:nvSpPr>
          <p:spPr bwMode="hidden">
            <a:xfrm>
              <a:off x="1" y="3928"/>
              <a:ext cx="5758" cy="0"/>
            </a:xfrm>
            <a:prstGeom prst="line">
              <a:avLst/>
            </a:prstGeom>
            <a:noFill/>
            <a:ln w="15875">
              <a:solidFill>
                <a:schemeClr val="bg2"/>
              </a:solidFill>
              <a:round/>
              <a:headEnd/>
              <a:tailEnd/>
            </a:ln>
          </p:spPr>
          <p:txBody>
            <a:bodyPr/>
            <a:lstStyle/>
            <a:p>
              <a:pPr algn="l">
                <a:defRPr/>
              </a:pPr>
              <a:endParaRPr lang="en-US" sz="2000" b="1" i="0" dirty="0">
                <a:solidFill>
                  <a:srgbClr val="FFFFFF"/>
                </a:solidFill>
                <a:latin typeface="Arial" panose="020B0604020202020204" pitchFamily="34" charset="0"/>
                <a:ea typeface="ＭＳ Ｐゴシック" charset="-128"/>
                <a:cs typeface="ＭＳ Ｐゴシック" charset="-128"/>
              </a:endParaRPr>
            </a:p>
          </p:txBody>
        </p:sp>
        <p:sp>
          <p:nvSpPr>
            <p:cNvPr id="22" name="Line 1062"/>
            <p:cNvSpPr>
              <a:spLocks noChangeShapeType="1"/>
            </p:cNvSpPr>
            <p:nvPr/>
          </p:nvSpPr>
          <p:spPr bwMode="hidden">
            <a:xfrm>
              <a:off x="1" y="3535"/>
              <a:ext cx="5758" cy="0"/>
            </a:xfrm>
            <a:prstGeom prst="line">
              <a:avLst/>
            </a:prstGeom>
            <a:noFill/>
            <a:ln w="15875">
              <a:solidFill>
                <a:schemeClr val="bg2"/>
              </a:solidFill>
              <a:round/>
              <a:headEnd/>
              <a:tailEnd/>
            </a:ln>
          </p:spPr>
          <p:txBody>
            <a:bodyPr/>
            <a:lstStyle/>
            <a:p>
              <a:pPr algn="l">
                <a:defRPr/>
              </a:pPr>
              <a:endParaRPr lang="en-US" sz="2000" b="1" i="0" dirty="0">
                <a:solidFill>
                  <a:srgbClr val="FFFFFF"/>
                </a:solidFill>
                <a:latin typeface="Arial" panose="020B0604020202020204" pitchFamily="34" charset="0"/>
                <a:ea typeface="ＭＳ Ｐゴシック" charset="-128"/>
                <a:cs typeface="ＭＳ Ｐゴシック" charset="-128"/>
              </a:endParaRPr>
            </a:p>
          </p:txBody>
        </p:sp>
      </p:grpSp>
      <p:sp>
        <p:nvSpPr>
          <p:cNvPr id="358439" name="Rectangle 1063"/>
          <p:cNvSpPr>
            <a:spLocks noGrp="1" noChangeArrowheads="1"/>
          </p:cNvSpPr>
          <p:nvPr>
            <p:ph type="ctrTitle" sz="quarter"/>
          </p:nvPr>
        </p:nvSpPr>
        <p:spPr>
          <a:xfrm>
            <a:off x="685800" y="1692291"/>
            <a:ext cx="7772400" cy="1736725"/>
          </a:xfrm>
        </p:spPr>
        <p:txBody>
          <a:bodyPr anchor="b"/>
          <a:lstStyle>
            <a:lvl1pPr>
              <a:defRPr sz="5400" b="1" i="0">
                <a:latin typeface="Arial" panose="020B0604020202020204" pitchFamily="34" charset="0"/>
              </a:defRPr>
            </a:lvl1pPr>
          </a:lstStyle>
          <a:p>
            <a:pPr lvl="0"/>
            <a:r>
              <a:rPr lang="en-US" noProof="0" dirty="0"/>
              <a:t>Click to edit Master title style</a:t>
            </a:r>
          </a:p>
        </p:txBody>
      </p:sp>
      <p:sp>
        <p:nvSpPr>
          <p:cNvPr id="358440" name="Rectangle 1064"/>
          <p:cNvSpPr>
            <a:spLocks noGrp="1" noChangeArrowheads="1"/>
          </p:cNvSpPr>
          <p:nvPr>
            <p:ph type="subTitle" sz="quarter" idx="1"/>
          </p:nvPr>
        </p:nvSpPr>
        <p:spPr>
          <a:xfrm>
            <a:off x="1371600" y="3886201"/>
            <a:ext cx="6400800" cy="1752600"/>
          </a:xfrm>
        </p:spPr>
        <p:txBody>
          <a:bodyPr/>
          <a:lstStyle>
            <a:lvl1pPr marL="0" indent="0" algn="ctr">
              <a:buFont typeface="Wingdings" charset="0"/>
              <a:buNone/>
              <a:defRPr/>
            </a:lvl1pPr>
          </a:lstStyle>
          <a:p>
            <a:pPr lvl="0"/>
            <a:r>
              <a:rPr lang="en-US" noProof="0"/>
              <a:t>Click to edit Master subtitle style</a:t>
            </a:r>
          </a:p>
        </p:txBody>
      </p:sp>
      <p:sp>
        <p:nvSpPr>
          <p:cNvPr id="41" name="Rectangle 1065"/>
          <p:cNvSpPr>
            <a:spLocks noGrp="1" noChangeArrowheads="1"/>
          </p:cNvSpPr>
          <p:nvPr>
            <p:ph type="dt" sz="quarter" idx="10"/>
          </p:nvPr>
        </p:nvSpPr>
        <p:spPr/>
        <p:txBody>
          <a:bodyPr/>
          <a:lstStyle>
            <a:lvl1pPr>
              <a:defRPr b="1" i="0">
                <a:cs typeface="Arial" panose="020B0604020202020204" pitchFamily="34" charset="0"/>
              </a:defRPr>
            </a:lvl1pPr>
          </a:lstStyle>
          <a:p>
            <a:pPr>
              <a:defRPr/>
            </a:pPr>
            <a:endParaRPr lang="en-US" dirty="0">
              <a:solidFill>
                <a:srgbClr val="FFFFFF"/>
              </a:solidFill>
            </a:endParaRPr>
          </a:p>
        </p:txBody>
      </p:sp>
      <p:sp>
        <p:nvSpPr>
          <p:cNvPr id="42" name="Rectangle 1066"/>
          <p:cNvSpPr>
            <a:spLocks noGrp="1" noChangeArrowheads="1"/>
          </p:cNvSpPr>
          <p:nvPr>
            <p:ph type="ftr" sz="quarter" idx="11"/>
          </p:nvPr>
        </p:nvSpPr>
        <p:spPr/>
        <p:txBody>
          <a:bodyPr/>
          <a:lstStyle>
            <a:lvl1pPr>
              <a:defRPr b="1" i="0">
                <a:cs typeface="Arial" panose="020B0604020202020204" pitchFamily="34" charset="0"/>
              </a:defRPr>
            </a:lvl1pPr>
          </a:lstStyle>
          <a:p>
            <a:pPr>
              <a:defRPr/>
            </a:pPr>
            <a:endParaRPr lang="en-US" dirty="0">
              <a:solidFill>
                <a:srgbClr val="FFFFFF"/>
              </a:solidFill>
            </a:endParaRPr>
          </a:p>
        </p:txBody>
      </p:sp>
      <p:sp>
        <p:nvSpPr>
          <p:cNvPr id="43" name="Rectangle 1067"/>
          <p:cNvSpPr>
            <a:spLocks noGrp="1" noChangeArrowheads="1"/>
          </p:cNvSpPr>
          <p:nvPr>
            <p:ph type="sldNum" sz="quarter" idx="12"/>
          </p:nvPr>
        </p:nvSpPr>
        <p:spPr/>
        <p:txBody>
          <a:bodyPr/>
          <a:lstStyle>
            <a:lvl1pPr>
              <a:defRPr/>
            </a:lvl1pPr>
          </a:lstStyle>
          <a:p>
            <a:fld id="{9B01A314-7E43-0C44-95E6-FDAA50551F7B}"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62807284"/>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6A1B726-AC31-DD41-AB5D-E115BAD0E971}" type="slidenum">
              <a:rPr lang="en-US"/>
              <a:pPr>
                <a:defRPr/>
              </a:pPr>
              <a:t>‹#›</a:t>
            </a:fld>
            <a:endParaRPr lang="en-US"/>
          </a:p>
        </p:txBody>
      </p:sp>
    </p:spTree>
    <p:extLst>
      <p:ext uri="{BB962C8B-B14F-4D97-AF65-F5344CB8AC3E}">
        <p14:creationId xmlns:p14="http://schemas.microsoft.com/office/powerpoint/2010/main" val="2372320671"/>
      </p:ext>
    </p:extLst>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FC963857-1C4B-4D40-A88C-C3713B589F61}" type="slidenum">
              <a:rPr lang="en-US"/>
              <a:pPr>
                <a:defRPr/>
              </a:pPr>
              <a:t>‹#›</a:t>
            </a:fld>
            <a:endParaRPr lang="en-US"/>
          </a:p>
        </p:txBody>
      </p:sp>
    </p:spTree>
    <p:extLst>
      <p:ext uri="{BB962C8B-B14F-4D97-AF65-F5344CB8AC3E}">
        <p14:creationId xmlns:p14="http://schemas.microsoft.com/office/powerpoint/2010/main" val="292418383"/>
      </p:ext>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36F2B545-5E4F-9E49-AD65-5847648009DC}" type="slidenum">
              <a:rPr lang="en-US"/>
              <a:pPr>
                <a:defRPr/>
              </a:pPr>
              <a:t>‹#›</a:t>
            </a:fld>
            <a:endParaRPr lang="en-US"/>
          </a:p>
        </p:txBody>
      </p:sp>
    </p:spTree>
    <p:extLst>
      <p:ext uri="{BB962C8B-B14F-4D97-AF65-F5344CB8AC3E}">
        <p14:creationId xmlns:p14="http://schemas.microsoft.com/office/powerpoint/2010/main" val="2815573462"/>
      </p:ext>
    </p:extLst>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b="1" i="0">
                <a:latin typeface="Arial" panose="020B0604020202020204" pitchFamily="34" charset="0"/>
                <a:cs typeface="Arial" panose="020B0604020202020204" pitchFamily="34" charset="0"/>
              </a:defRPr>
            </a:lvl1pPr>
            <a:lvl2pPr>
              <a:defRPr sz="2800" b="1" i="0">
                <a:latin typeface="Arial" panose="020B0604020202020204" pitchFamily="34" charset="0"/>
                <a:cs typeface="Arial" panose="020B0604020202020204" pitchFamily="34" charset="0"/>
              </a:defRPr>
            </a:lvl2pPr>
            <a:lvl3pPr>
              <a:defRPr sz="2400" b="1" i="0">
                <a:latin typeface="Arial" panose="020B0604020202020204" pitchFamily="34" charset="0"/>
                <a:cs typeface="Arial" panose="020B0604020202020204" pitchFamily="34" charset="0"/>
              </a:defRPr>
            </a:lvl3pPr>
            <a:lvl4pPr>
              <a:defRPr sz="2000" b="1" i="0">
                <a:latin typeface="Arial" panose="020B0604020202020204" pitchFamily="34" charset="0"/>
                <a:cs typeface="Arial" panose="020B0604020202020204" pitchFamily="34" charset="0"/>
              </a:defRPr>
            </a:lvl4pPr>
            <a:lvl5pPr>
              <a:defRPr sz="2000" b="1" i="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FBF58F5-8F5D-5747-A975-274B1174775F}" type="slidenum">
              <a:rPr lang="en-US"/>
              <a:pPr>
                <a:defRPr/>
              </a:pPr>
              <a:t>‹#›</a:t>
            </a:fld>
            <a:endParaRPr lang="en-US"/>
          </a:p>
        </p:txBody>
      </p:sp>
    </p:spTree>
    <p:extLst>
      <p:ext uri="{BB962C8B-B14F-4D97-AF65-F5344CB8AC3E}">
        <p14:creationId xmlns:p14="http://schemas.microsoft.com/office/powerpoint/2010/main" val="663897133"/>
      </p:ext>
    </p:extLst>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A50CB52-A093-EF46-91E1-341F51C42E1D}" type="slidenum">
              <a:rPr lang="en-US"/>
              <a:pPr>
                <a:defRPr/>
              </a:pPr>
              <a:t>‹#›</a:t>
            </a:fld>
            <a:endParaRPr lang="en-US"/>
          </a:p>
        </p:txBody>
      </p:sp>
    </p:spTree>
    <p:extLst>
      <p:ext uri="{BB962C8B-B14F-4D97-AF65-F5344CB8AC3E}">
        <p14:creationId xmlns:p14="http://schemas.microsoft.com/office/powerpoint/2010/main" val="2759574586"/>
      </p:ext>
    </p:extLst>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348F608-615A-FD4E-98BC-C37A20871B77}" type="slidenum">
              <a:rPr lang="en-US"/>
              <a:pPr>
                <a:defRPr/>
              </a:pPr>
              <a:t>‹#›</a:t>
            </a:fld>
            <a:endParaRPr lang="en-US"/>
          </a:p>
        </p:txBody>
      </p:sp>
    </p:spTree>
    <p:extLst>
      <p:ext uri="{BB962C8B-B14F-4D97-AF65-F5344CB8AC3E}">
        <p14:creationId xmlns:p14="http://schemas.microsoft.com/office/powerpoint/2010/main" val="2156483994"/>
      </p:ext>
    </p:extLst>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DE267F8-738B-FE4D-A3C0-0F978113489F}" type="slidenum">
              <a:rPr lang="en-US"/>
              <a:pPr>
                <a:defRPr/>
              </a:pPr>
              <a:t>‹#›</a:t>
            </a:fld>
            <a:endParaRPr lang="en-US"/>
          </a:p>
        </p:txBody>
      </p:sp>
    </p:spTree>
    <p:extLst>
      <p:ext uri="{BB962C8B-B14F-4D97-AF65-F5344CB8AC3E}">
        <p14:creationId xmlns:p14="http://schemas.microsoft.com/office/powerpoint/2010/main" val="91037608"/>
      </p:ext>
    </p:extLst>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latin typeface="Arial" panose="020B0604020202020204" pitchFamily="34" charset="0"/>
                <a:cs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
        <p:nvSpPr>
          <p:cNvPr id="4" name="Rectangle 4"/>
          <p:cNvSpPr>
            <a:spLocks noGrp="1" noChangeArrowheads="1"/>
          </p:cNvSpPr>
          <p:nvPr>
            <p:ph type="dt" sz="half" idx="10"/>
          </p:nvPr>
        </p:nvSpPr>
        <p:spPr/>
        <p:txBody>
          <a:bodyPr/>
          <a:lstStyle>
            <a:lvl1pPr eaLnBrk="0" hangingPunct="0">
              <a:defRPr b="1" i="0">
                <a:latin typeface="Arial" panose="020B0604020202020204" pitchFamily="34" charset="0"/>
              </a:defRPr>
            </a:lvl1pPr>
          </a:lstStyle>
          <a:p>
            <a:pPr>
              <a:defRPr/>
            </a:pPr>
            <a:endParaRPr lang="en-US" dirty="0"/>
          </a:p>
        </p:txBody>
      </p:sp>
      <p:sp>
        <p:nvSpPr>
          <p:cNvPr id="5" name="Rectangle 5"/>
          <p:cNvSpPr>
            <a:spLocks noGrp="1" noChangeArrowheads="1"/>
          </p:cNvSpPr>
          <p:nvPr>
            <p:ph type="ftr" sz="quarter" idx="11"/>
          </p:nvPr>
        </p:nvSpPr>
        <p:spPr/>
        <p:txBody>
          <a:bodyPr/>
          <a:lstStyle>
            <a:lvl1pPr eaLnBrk="0" hangingPunct="0">
              <a:defRPr b="1" i="0">
                <a:latin typeface="Arial" panose="020B0604020202020204" pitchFamily="34" charset="0"/>
              </a:defRPr>
            </a:lvl1pPr>
          </a:lstStyle>
          <a:p>
            <a:pPr>
              <a:defRPr/>
            </a:pPr>
            <a:endParaRPr lang="en-US" dirty="0"/>
          </a:p>
        </p:txBody>
      </p:sp>
      <p:sp>
        <p:nvSpPr>
          <p:cNvPr id="6" name="Rectangle 6"/>
          <p:cNvSpPr>
            <a:spLocks noGrp="1" noChangeArrowheads="1"/>
          </p:cNvSpPr>
          <p:nvPr>
            <p:ph type="sldNum" sz="quarter" idx="12"/>
          </p:nvPr>
        </p:nvSpPr>
        <p:spPr/>
        <p:txBody>
          <a:bodyPr/>
          <a:lstStyle>
            <a:lvl1pPr eaLnBrk="0" hangingPunct="0">
              <a:defRPr>
                <a:latin typeface="Comic Sans MS" charset="0"/>
              </a:defRPr>
            </a:lvl1pPr>
          </a:lstStyle>
          <a:p>
            <a:pPr>
              <a:defRPr/>
            </a:pPr>
            <a:fld id="{01A19C15-DD51-334D-B108-CB5C8980062D}" type="slidenum">
              <a:rPr lang="en-US"/>
              <a:pPr>
                <a:defRPr/>
              </a:pPr>
              <a:t>‹#›</a:t>
            </a:fld>
            <a:endParaRPr lang="en-US"/>
          </a:p>
        </p:txBody>
      </p:sp>
    </p:spTree>
    <p:extLst>
      <p:ext uri="{BB962C8B-B14F-4D97-AF65-F5344CB8AC3E}">
        <p14:creationId xmlns:p14="http://schemas.microsoft.com/office/powerpoint/2010/main" val="2109337210"/>
      </p:ext>
    </p:extLst>
  </p:cSld>
  <p:clrMapOvr>
    <a:masterClrMapping/>
  </p:clrMapOvr>
  <p:transition/>
</p:sldLayout>
</file>

<file path=ppt/slideLayouts/slideLayout4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atin typeface="Times New Roman" charset="0"/>
                <a:ea typeface="ＭＳ Ｐゴシック"/>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Times New Roman" charset="0"/>
                <a:ea typeface="ＭＳ Ｐゴシック"/>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Times New Roman" charset="0"/>
                <a:ea typeface="ＭＳ Ｐゴシック"/>
              </a:defRPr>
            </a:lvl1pPr>
          </a:lstStyle>
          <a:p>
            <a:pPr>
              <a:defRPr/>
            </a:pPr>
            <a:fld id="{CB744A04-D559-0A40-854C-FBB0121AC194}" type="slidenum">
              <a:rPr lang="en-US"/>
              <a:pPr>
                <a:defRPr/>
              </a:pPr>
              <a:t>‹#›</a:t>
            </a:fld>
            <a:endParaRPr lang="en-US"/>
          </a:p>
        </p:txBody>
      </p:sp>
    </p:spTree>
    <p:extLst>
      <p:ext uri="{BB962C8B-B14F-4D97-AF65-F5344CB8AC3E}">
        <p14:creationId xmlns:p14="http://schemas.microsoft.com/office/powerpoint/2010/main" val="661730619"/>
      </p:ext>
    </p:extLst>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atin typeface="Times New Roman" charset="0"/>
                <a:ea typeface="ＭＳ Ｐゴシック"/>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Times New Roman" charset="0"/>
                <a:ea typeface="ＭＳ Ｐゴシック"/>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Times New Roman" charset="0"/>
                <a:ea typeface="ＭＳ Ｐゴシック"/>
              </a:defRPr>
            </a:lvl1pPr>
          </a:lstStyle>
          <a:p>
            <a:pPr>
              <a:defRPr/>
            </a:pPr>
            <a:fld id="{1CAB4269-2ED4-8E46-BA40-6058DD5053E6}" type="slidenum">
              <a:rPr lang="en-US"/>
              <a:pPr>
                <a:defRPr/>
              </a:pPr>
              <a:t>‹#›</a:t>
            </a:fld>
            <a:endParaRPr lang="en-US"/>
          </a:p>
        </p:txBody>
      </p:sp>
    </p:spTree>
    <p:extLst>
      <p:ext uri="{BB962C8B-B14F-4D97-AF65-F5344CB8AC3E}">
        <p14:creationId xmlns:p14="http://schemas.microsoft.com/office/powerpoint/2010/main" val="28214023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64"/>
          <p:cNvSpPr>
            <a:spLocks noGrp="1" noChangeArrowheads="1"/>
          </p:cNvSpPr>
          <p:nvPr>
            <p:ph type="dt" sz="half" idx="10"/>
          </p:nvPr>
        </p:nvSpPr>
        <p:spPr>
          <a:ln/>
        </p:spPr>
        <p:txBody>
          <a:bodyPr/>
          <a:lstStyle>
            <a:lvl1pPr>
              <a:defRPr b="1" i="0">
                <a:cs typeface="Arial" panose="020B0604020202020204" pitchFamily="34" charset="0"/>
              </a:defRPr>
            </a:lvl1pPr>
          </a:lstStyle>
          <a:p>
            <a:pPr>
              <a:defRPr/>
            </a:pPr>
            <a:endParaRPr lang="en-US" dirty="0">
              <a:solidFill>
                <a:srgbClr val="FFFFFF"/>
              </a:solidFill>
            </a:endParaRPr>
          </a:p>
        </p:txBody>
      </p:sp>
      <p:sp>
        <p:nvSpPr>
          <p:cNvPr id="5" name="Rectangle 1065"/>
          <p:cNvSpPr>
            <a:spLocks noGrp="1" noChangeArrowheads="1"/>
          </p:cNvSpPr>
          <p:nvPr>
            <p:ph type="ftr" sz="quarter" idx="11"/>
          </p:nvPr>
        </p:nvSpPr>
        <p:spPr>
          <a:ln/>
        </p:spPr>
        <p:txBody>
          <a:bodyPr/>
          <a:lstStyle>
            <a:lvl1pPr>
              <a:defRPr b="1" i="0">
                <a:cs typeface="Arial" panose="020B0604020202020204" pitchFamily="34" charset="0"/>
              </a:defRPr>
            </a:lvl1pPr>
          </a:lstStyle>
          <a:p>
            <a:pPr>
              <a:defRPr/>
            </a:pPr>
            <a:endParaRPr lang="en-US" dirty="0">
              <a:solidFill>
                <a:srgbClr val="FFFFFF"/>
              </a:solidFill>
            </a:endParaRPr>
          </a:p>
        </p:txBody>
      </p:sp>
      <p:sp>
        <p:nvSpPr>
          <p:cNvPr id="6" name="Rectangle 1066"/>
          <p:cNvSpPr>
            <a:spLocks noGrp="1" noChangeArrowheads="1"/>
          </p:cNvSpPr>
          <p:nvPr>
            <p:ph type="sldNum" sz="quarter" idx="12"/>
          </p:nvPr>
        </p:nvSpPr>
        <p:spPr>
          <a:ln/>
        </p:spPr>
        <p:txBody>
          <a:bodyPr/>
          <a:lstStyle>
            <a:lvl1pPr>
              <a:defRPr/>
            </a:lvl1pPr>
          </a:lstStyle>
          <a:p>
            <a:fld id="{87FA1135-BDB8-D440-8078-11F7EC494B75}"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980848588"/>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atin typeface="Times New Roman" charset="0"/>
                <a:ea typeface="ＭＳ Ｐゴシック"/>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Times New Roman" charset="0"/>
                <a:ea typeface="ＭＳ Ｐゴシック"/>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Times New Roman" charset="0"/>
                <a:ea typeface="ＭＳ Ｐゴシック"/>
              </a:defRPr>
            </a:lvl1pPr>
          </a:lstStyle>
          <a:p>
            <a:pPr>
              <a:defRPr/>
            </a:pPr>
            <a:fld id="{BFE10116-0FCB-D647-9798-CBC8C78C67A3}" type="slidenum">
              <a:rPr lang="en-US"/>
              <a:pPr>
                <a:defRPr/>
              </a:pPr>
              <a:t>‹#›</a:t>
            </a:fld>
            <a:endParaRPr lang="en-US"/>
          </a:p>
        </p:txBody>
      </p:sp>
    </p:spTree>
    <p:extLst>
      <p:ext uri="{BB962C8B-B14F-4D97-AF65-F5344CB8AC3E}">
        <p14:creationId xmlns:p14="http://schemas.microsoft.com/office/powerpoint/2010/main" val="2979390875"/>
      </p:ext>
    </p:extLst>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defRPr>
                <a:latin typeface="Times New Roman" charset="0"/>
                <a:ea typeface="ＭＳ Ｐゴシック"/>
              </a:defRPr>
            </a:lvl1pPr>
          </a:lstStyle>
          <a:p>
            <a:pPr>
              <a:defRPr/>
            </a:pPr>
            <a:endParaRPr lang="en-US"/>
          </a:p>
        </p:txBody>
      </p:sp>
      <p:sp>
        <p:nvSpPr>
          <p:cNvPr id="6" name="Rectangle 5"/>
          <p:cNvSpPr>
            <a:spLocks noGrp="1" noChangeArrowheads="1"/>
          </p:cNvSpPr>
          <p:nvPr>
            <p:ph type="ftr" sz="quarter" idx="11"/>
          </p:nvPr>
        </p:nvSpPr>
        <p:spPr/>
        <p:txBody>
          <a:bodyPr/>
          <a:lstStyle>
            <a:lvl1pPr>
              <a:defRPr>
                <a:latin typeface="Times New Roman" charset="0"/>
                <a:ea typeface="ＭＳ Ｐゴシック"/>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atin typeface="Times New Roman" charset="0"/>
                <a:ea typeface="ＭＳ Ｐゴシック"/>
              </a:defRPr>
            </a:lvl1pPr>
          </a:lstStyle>
          <a:p>
            <a:pPr>
              <a:defRPr/>
            </a:pPr>
            <a:fld id="{5B31DEB6-9941-B646-BFCA-4D03966117CC}" type="slidenum">
              <a:rPr lang="en-US"/>
              <a:pPr>
                <a:defRPr/>
              </a:pPr>
              <a:t>‹#›</a:t>
            </a:fld>
            <a:endParaRPr lang="en-US"/>
          </a:p>
        </p:txBody>
      </p:sp>
    </p:spTree>
    <p:extLst>
      <p:ext uri="{BB962C8B-B14F-4D97-AF65-F5344CB8AC3E}">
        <p14:creationId xmlns:p14="http://schemas.microsoft.com/office/powerpoint/2010/main" val="3900009264"/>
      </p:ext>
    </p:extLst>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defRPr>
                <a:latin typeface="Times New Roman" charset="0"/>
                <a:ea typeface="ＭＳ Ｐゴシック"/>
              </a:defRPr>
            </a:lvl1pPr>
          </a:lstStyle>
          <a:p>
            <a:pPr>
              <a:defRPr/>
            </a:pPr>
            <a:endParaRPr lang="en-US"/>
          </a:p>
        </p:txBody>
      </p:sp>
      <p:sp>
        <p:nvSpPr>
          <p:cNvPr id="8" name="Rectangle 5"/>
          <p:cNvSpPr>
            <a:spLocks noGrp="1" noChangeArrowheads="1"/>
          </p:cNvSpPr>
          <p:nvPr>
            <p:ph type="ftr" sz="quarter" idx="11"/>
          </p:nvPr>
        </p:nvSpPr>
        <p:spPr/>
        <p:txBody>
          <a:bodyPr/>
          <a:lstStyle>
            <a:lvl1pPr>
              <a:defRPr>
                <a:latin typeface="Times New Roman" charset="0"/>
                <a:ea typeface="ＭＳ Ｐゴシック"/>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atin typeface="Times New Roman" charset="0"/>
                <a:ea typeface="ＭＳ Ｐゴシック"/>
              </a:defRPr>
            </a:lvl1pPr>
          </a:lstStyle>
          <a:p>
            <a:pPr>
              <a:defRPr/>
            </a:pPr>
            <a:fld id="{6889426D-1A7E-764C-87DA-129D10BA6977}" type="slidenum">
              <a:rPr lang="en-US"/>
              <a:pPr>
                <a:defRPr/>
              </a:pPr>
              <a:t>‹#›</a:t>
            </a:fld>
            <a:endParaRPr lang="en-US"/>
          </a:p>
        </p:txBody>
      </p:sp>
    </p:spTree>
    <p:extLst>
      <p:ext uri="{BB962C8B-B14F-4D97-AF65-F5344CB8AC3E}">
        <p14:creationId xmlns:p14="http://schemas.microsoft.com/office/powerpoint/2010/main" val="3568028538"/>
      </p:ext>
    </p:extLst>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atin typeface="Times New Roman" charset="0"/>
                <a:ea typeface="ＭＳ Ｐゴシック"/>
              </a:defRPr>
            </a:lvl1pPr>
          </a:lstStyle>
          <a:p>
            <a:pPr>
              <a:defRPr/>
            </a:pPr>
            <a:endParaRPr lang="en-US"/>
          </a:p>
        </p:txBody>
      </p:sp>
      <p:sp>
        <p:nvSpPr>
          <p:cNvPr id="4" name="Rectangle 5"/>
          <p:cNvSpPr>
            <a:spLocks noGrp="1" noChangeArrowheads="1"/>
          </p:cNvSpPr>
          <p:nvPr>
            <p:ph type="ftr" sz="quarter" idx="11"/>
          </p:nvPr>
        </p:nvSpPr>
        <p:spPr/>
        <p:txBody>
          <a:bodyPr/>
          <a:lstStyle>
            <a:lvl1pPr>
              <a:defRPr>
                <a:latin typeface="Times New Roman" charset="0"/>
                <a:ea typeface="ＭＳ Ｐゴシック"/>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atin typeface="Times New Roman" charset="0"/>
                <a:ea typeface="ＭＳ Ｐゴシック"/>
              </a:defRPr>
            </a:lvl1pPr>
          </a:lstStyle>
          <a:p>
            <a:pPr>
              <a:defRPr/>
            </a:pPr>
            <a:fld id="{49FE2D16-9500-0741-8DA8-DE1FC6062FEB}" type="slidenum">
              <a:rPr lang="en-US"/>
              <a:pPr>
                <a:defRPr/>
              </a:pPr>
              <a:t>‹#›</a:t>
            </a:fld>
            <a:endParaRPr lang="en-US"/>
          </a:p>
        </p:txBody>
      </p:sp>
    </p:spTree>
    <p:extLst>
      <p:ext uri="{BB962C8B-B14F-4D97-AF65-F5344CB8AC3E}">
        <p14:creationId xmlns:p14="http://schemas.microsoft.com/office/powerpoint/2010/main" val="1867850425"/>
      </p:ext>
    </p:extLst>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atin typeface="Times New Roman" charset="0"/>
                <a:ea typeface="ＭＳ Ｐゴシック"/>
              </a:defRPr>
            </a:lvl1pPr>
          </a:lstStyle>
          <a:p>
            <a:pPr>
              <a:defRPr/>
            </a:pPr>
            <a:endParaRPr lang="en-US"/>
          </a:p>
        </p:txBody>
      </p:sp>
      <p:sp>
        <p:nvSpPr>
          <p:cNvPr id="3" name="Rectangle 5"/>
          <p:cNvSpPr>
            <a:spLocks noGrp="1" noChangeArrowheads="1"/>
          </p:cNvSpPr>
          <p:nvPr>
            <p:ph type="ftr" sz="quarter" idx="11"/>
          </p:nvPr>
        </p:nvSpPr>
        <p:spPr/>
        <p:txBody>
          <a:bodyPr/>
          <a:lstStyle>
            <a:lvl1pPr>
              <a:defRPr>
                <a:latin typeface="Times New Roman" charset="0"/>
                <a:ea typeface="ＭＳ Ｐゴシック"/>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atin typeface="Times New Roman" charset="0"/>
                <a:ea typeface="ＭＳ Ｐゴシック"/>
              </a:defRPr>
            </a:lvl1pPr>
          </a:lstStyle>
          <a:p>
            <a:pPr>
              <a:defRPr/>
            </a:pPr>
            <a:fld id="{F529E797-1A5D-E544-A4B3-31AC100048CE}" type="slidenum">
              <a:rPr lang="en-US"/>
              <a:pPr>
                <a:defRPr/>
              </a:pPr>
              <a:t>‹#›</a:t>
            </a:fld>
            <a:endParaRPr lang="en-US"/>
          </a:p>
        </p:txBody>
      </p:sp>
    </p:spTree>
    <p:extLst>
      <p:ext uri="{BB962C8B-B14F-4D97-AF65-F5344CB8AC3E}">
        <p14:creationId xmlns:p14="http://schemas.microsoft.com/office/powerpoint/2010/main" val="2711522723"/>
      </p:ext>
    </p:extLst>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atin typeface="Times New Roman" charset="0"/>
                <a:ea typeface="ＭＳ Ｐゴシック"/>
              </a:defRPr>
            </a:lvl1pPr>
          </a:lstStyle>
          <a:p>
            <a:pPr>
              <a:defRPr/>
            </a:pPr>
            <a:endParaRPr lang="en-US"/>
          </a:p>
        </p:txBody>
      </p:sp>
      <p:sp>
        <p:nvSpPr>
          <p:cNvPr id="6" name="Rectangle 5"/>
          <p:cNvSpPr>
            <a:spLocks noGrp="1" noChangeArrowheads="1"/>
          </p:cNvSpPr>
          <p:nvPr>
            <p:ph type="ftr" sz="quarter" idx="11"/>
          </p:nvPr>
        </p:nvSpPr>
        <p:spPr/>
        <p:txBody>
          <a:bodyPr/>
          <a:lstStyle>
            <a:lvl1pPr>
              <a:defRPr>
                <a:latin typeface="Times New Roman" charset="0"/>
                <a:ea typeface="ＭＳ Ｐゴシック"/>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atin typeface="Times New Roman" charset="0"/>
                <a:ea typeface="ＭＳ Ｐゴシック"/>
              </a:defRPr>
            </a:lvl1pPr>
          </a:lstStyle>
          <a:p>
            <a:pPr>
              <a:defRPr/>
            </a:pPr>
            <a:fld id="{21534D82-B374-1845-9195-04F83F51F39E}" type="slidenum">
              <a:rPr lang="en-US"/>
              <a:pPr>
                <a:defRPr/>
              </a:pPr>
              <a:t>‹#›</a:t>
            </a:fld>
            <a:endParaRPr lang="en-US"/>
          </a:p>
        </p:txBody>
      </p:sp>
    </p:spTree>
    <p:extLst>
      <p:ext uri="{BB962C8B-B14F-4D97-AF65-F5344CB8AC3E}">
        <p14:creationId xmlns:p14="http://schemas.microsoft.com/office/powerpoint/2010/main" val="810976431"/>
      </p:ext>
    </p:extLst>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atin typeface="Times New Roman" charset="0"/>
                <a:ea typeface="ＭＳ Ｐゴシック"/>
              </a:defRPr>
            </a:lvl1pPr>
          </a:lstStyle>
          <a:p>
            <a:pPr>
              <a:defRPr/>
            </a:pPr>
            <a:endParaRPr lang="en-US"/>
          </a:p>
        </p:txBody>
      </p:sp>
      <p:sp>
        <p:nvSpPr>
          <p:cNvPr id="6" name="Rectangle 5"/>
          <p:cNvSpPr>
            <a:spLocks noGrp="1" noChangeArrowheads="1"/>
          </p:cNvSpPr>
          <p:nvPr>
            <p:ph type="ftr" sz="quarter" idx="11"/>
          </p:nvPr>
        </p:nvSpPr>
        <p:spPr/>
        <p:txBody>
          <a:bodyPr/>
          <a:lstStyle>
            <a:lvl1pPr>
              <a:defRPr>
                <a:latin typeface="Times New Roman" charset="0"/>
                <a:ea typeface="ＭＳ Ｐゴシック"/>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atin typeface="Times New Roman" charset="0"/>
                <a:ea typeface="ＭＳ Ｐゴシック"/>
              </a:defRPr>
            </a:lvl1pPr>
          </a:lstStyle>
          <a:p>
            <a:pPr>
              <a:defRPr/>
            </a:pPr>
            <a:fld id="{71BBA6A1-EB52-4240-A057-D036021BACD4}" type="slidenum">
              <a:rPr lang="en-US"/>
              <a:pPr>
                <a:defRPr/>
              </a:pPr>
              <a:t>‹#›</a:t>
            </a:fld>
            <a:endParaRPr lang="en-US"/>
          </a:p>
        </p:txBody>
      </p:sp>
    </p:spTree>
    <p:extLst>
      <p:ext uri="{BB962C8B-B14F-4D97-AF65-F5344CB8AC3E}">
        <p14:creationId xmlns:p14="http://schemas.microsoft.com/office/powerpoint/2010/main" val="3882600007"/>
      </p:ext>
    </p:extLst>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atin typeface="Times New Roman" charset="0"/>
                <a:ea typeface="ＭＳ Ｐゴシック"/>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Times New Roman" charset="0"/>
                <a:ea typeface="ＭＳ Ｐゴシック"/>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Times New Roman" charset="0"/>
                <a:ea typeface="ＭＳ Ｐゴシック"/>
              </a:defRPr>
            </a:lvl1pPr>
          </a:lstStyle>
          <a:p>
            <a:pPr>
              <a:defRPr/>
            </a:pPr>
            <a:fld id="{AA34E780-0D41-5C42-B799-E6D68EFEF06B}" type="slidenum">
              <a:rPr lang="en-US"/>
              <a:pPr>
                <a:defRPr/>
              </a:pPr>
              <a:t>‹#›</a:t>
            </a:fld>
            <a:endParaRPr lang="en-US"/>
          </a:p>
        </p:txBody>
      </p:sp>
    </p:spTree>
    <p:extLst>
      <p:ext uri="{BB962C8B-B14F-4D97-AF65-F5344CB8AC3E}">
        <p14:creationId xmlns:p14="http://schemas.microsoft.com/office/powerpoint/2010/main" val="3346967532"/>
      </p:ext>
    </p:extLst>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atin typeface="Times New Roman" charset="0"/>
                <a:ea typeface="ＭＳ Ｐゴシック"/>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Times New Roman" charset="0"/>
                <a:ea typeface="ＭＳ Ｐゴシック"/>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atin typeface="Times New Roman" charset="0"/>
                <a:ea typeface="ＭＳ Ｐゴシック"/>
              </a:defRPr>
            </a:lvl1pPr>
          </a:lstStyle>
          <a:p>
            <a:pPr>
              <a:defRPr/>
            </a:pPr>
            <a:fld id="{30FC7B6A-71A0-CF46-96EF-5873234C4EEE}" type="slidenum">
              <a:rPr lang="en-US"/>
              <a:pPr>
                <a:defRPr/>
              </a:pPr>
              <a:t>‹#›</a:t>
            </a:fld>
            <a:endParaRPr lang="en-US"/>
          </a:p>
        </p:txBody>
      </p:sp>
    </p:spTree>
    <p:extLst>
      <p:ext uri="{BB962C8B-B14F-4D97-AF65-F5344CB8AC3E}">
        <p14:creationId xmlns:p14="http://schemas.microsoft.com/office/powerpoint/2010/main" val="1289710868"/>
      </p:ext>
    </p:extLst>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type="twoObjOverTx" preserve="1">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quarter" idx="1"/>
          </p:nvPr>
        </p:nvSpPr>
        <p:spPr>
          <a:xfrm>
            <a:off x="6858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685800" y="4114800"/>
            <a:ext cx="77724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p:txBody>
          <a:bodyPr/>
          <a:lstStyle>
            <a:lvl1pPr>
              <a:defRPr>
                <a:latin typeface="Times New Roman" charset="0"/>
                <a:ea typeface="ＭＳ Ｐゴシック"/>
              </a:defRPr>
            </a:lvl1pPr>
          </a:lstStyle>
          <a:p>
            <a:pPr>
              <a:defRPr/>
            </a:pPr>
            <a:endParaRPr lang="en-US"/>
          </a:p>
        </p:txBody>
      </p:sp>
      <p:sp>
        <p:nvSpPr>
          <p:cNvPr id="7" name="Rectangle 5"/>
          <p:cNvSpPr>
            <a:spLocks noGrp="1" noChangeArrowheads="1"/>
          </p:cNvSpPr>
          <p:nvPr>
            <p:ph type="ftr" sz="quarter" idx="11"/>
          </p:nvPr>
        </p:nvSpPr>
        <p:spPr/>
        <p:txBody>
          <a:bodyPr/>
          <a:lstStyle>
            <a:lvl1pPr>
              <a:defRPr>
                <a:latin typeface="Times New Roman" charset="0"/>
                <a:ea typeface="ＭＳ Ｐゴシック"/>
              </a:defRPr>
            </a:lvl1pPr>
          </a:lstStyle>
          <a:p>
            <a:pPr>
              <a:defRPr/>
            </a:pPr>
            <a:endParaRPr lang="en-US"/>
          </a:p>
        </p:txBody>
      </p:sp>
      <p:sp>
        <p:nvSpPr>
          <p:cNvPr id="8" name="Rectangle 6"/>
          <p:cNvSpPr>
            <a:spLocks noGrp="1" noChangeArrowheads="1"/>
          </p:cNvSpPr>
          <p:nvPr>
            <p:ph type="sldNum" sz="quarter" idx="12"/>
          </p:nvPr>
        </p:nvSpPr>
        <p:spPr/>
        <p:txBody>
          <a:bodyPr/>
          <a:lstStyle>
            <a:lvl1pPr>
              <a:defRPr>
                <a:latin typeface="Times New Roman" charset="0"/>
                <a:ea typeface="ＭＳ Ｐゴシック"/>
              </a:defRPr>
            </a:lvl1pPr>
          </a:lstStyle>
          <a:p>
            <a:pPr>
              <a:defRPr/>
            </a:pPr>
            <a:fld id="{C98649EF-9FD8-EE46-9F75-3BBBEACB0A1E}" type="slidenum">
              <a:rPr lang="en-US"/>
              <a:pPr>
                <a:defRPr/>
              </a:pPr>
              <a:t>‹#›</a:t>
            </a:fld>
            <a:endParaRPr lang="en-US"/>
          </a:p>
        </p:txBody>
      </p:sp>
    </p:spTree>
    <p:extLst>
      <p:ext uri="{BB962C8B-B14F-4D97-AF65-F5344CB8AC3E}">
        <p14:creationId xmlns:p14="http://schemas.microsoft.com/office/powerpoint/2010/main" val="4483228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7"/>
            <a:ext cx="7772400" cy="1362075"/>
          </a:xfrm>
        </p:spPr>
        <p:txBody>
          <a:bodyPr anchor="t"/>
          <a:lstStyle>
            <a:lvl1pPr algn="l">
              <a:defRPr sz="4000" b="1" i="0" cap="all">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686" indent="0">
              <a:buNone/>
              <a:defRPr sz="1800"/>
            </a:lvl2pPr>
            <a:lvl3pPr marL="913370" indent="0">
              <a:buNone/>
              <a:defRPr sz="1600"/>
            </a:lvl3pPr>
            <a:lvl4pPr marL="1370051" indent="0">
              <a:buNone/>
              <a:defRPr sz="1400"/>
            </a:lvl4pPr>
            <a:lvl5pPr marL="1826739" indent="0">
              <a:buNone/>
              <a:defRPr sz="1400"/>
            </a:lvl5pPr>
            <a:lvl6pPr marL="2283420" indent="0">
              <a:buNone/>
              <a:defRPr sz="1400"/>
            </a:lvl6pPr>
            <a:lvl7pPr marL="2740100" indent="0">
              <a:buNone/>
              <a:defRPr sz="1400"/>
            </a:lvl7pPr>
            <a:lvl8pPr marL="3196784" indent="0">
              <a:buNone/>
              <a:defRPr sz="1400"/>
            </a:lvl8pPr>
            <a:lvl9pPr marL="3653466" indent="0">
              <a:buNone/>
              <a:defRPr sz="1400"/>
            </a:lvl9pPr>
          </a:lstStyle>
          <a:p>
            <a:pPr lvl="0"/>
            <a:r>
              <a:rPr lang="en-US"/>
              <a:t>Click to edit Master text styles</a:t>
            </a:r>
          </a:p>
        </p:txBody>
      </p:sp>
      <p:sp>
        <p:nvSpPr>
          <p:cNvPr id="4" name="Rectangle 1064"/>
          <p:cNvSpPr>
            <a:spLocks noGrp="1" noChangeArrowheads="1"/>
          </p:cNvSpPr>
          <p:nvPr>
            <p:ph type="dt" sz="half" idx="10"/>
          </p:nvPr>
        </p:nvSpPr>
        <p:spPr>
          <a:ln/>
        </p:spPr>
        <p:txBody>
          <a:bodyPr/>
          <a:lstStyle>
            <a:lvl1pPr>
              <a:defRPr b="1" i="0">
                <a:cs typeface="Arial" panose="020B0604020202020204" pitchFamily="34" charset="0"/>
              </a:defRPr>
            </a:lvl1pPr>
          </a:lstStyle>
          <a:p>
            <a:pPr>
              <a:defRPr/>
            </a:pPr>
            <a:endParaRPr lang="en-US" dirty="0">
              <a:solidFill>
                <a:srgbClr val="FFFFFF"/>
              </a:solidFill>
            </a:endParaRPr>
          </a:p>
        </p:txBody>
      </p:sp>
      <p:sp>
        <p:nvSpPr>
          <p:cNvPr id="5" name="Rectangle 1065"/>
          <p:cNvSpPr>
            <a:spLocks noGrp="1" noChangeArrowheads="1"/>
          </p:cNvSpPr>
          <p:nvPr>
            <p:ph type="ftr" sz="quarter" idx="11"/>
          </p:nvPr>
        </p:nvSpPr>
        <p:spPr>
          <a:ln/>
        </p:spPr>
        <p:txBody>
          <a:bodyPr/>
          <a:lstStyle>
            <a:lvl1pPr>
              <a:defRPr b="1" i="0">
                <a:cs typeface="Arial" panose="020B0604020202020204" pitchFamily="34" charset="0"/>
              </a:defRPr>
            </a:lvl1pPr>
          </a:lstStyle>
          <a:p>
            <a:pPr>
              <a:defRPr/>
            </a:pPr>
            <a:endParaRPr lang="en-US" dirty="0">
              <a:solidFill>
                <a:srgbClr val="FFFFFF"/>
              </a:solidFill>
            </a:endParaRPr>
          </a:p>
        </p:txBody>
      </p:sp>
      <p:sp>
        <p:nvSpPr>
          <p:cNvPr id="6" name="Rectangle 1066"/>
          <p:cNvSpPr>
            <a:spLocks noGrp="1" noChangeArrowheads="1"/>
          </p:cNvSpPr>
          <p:nvPr>
            <p:ph type="sldNum" sz="quarter" idx="12"/>
          </p:nvPr>
        </p:nvSpPr>
        <p:spPr>
          <a:ln/>
        </p:spPr>
        <p:txBody>
          <a:bodyPr/>
          <a:lstStyle>
            <a:lvl1pPr>
              <a:defRPr/>
            </a:lvl1pPr>
          </a:lstStyle>
          <a:p>
            <a:fld id="{260FD7F9-87AC-C74D-9F3E-CA7404829E23}"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704478293"/>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031"/>
          <p:cNvGrpSpPr>
            <a:grpSpLocks/>
          </p:cNvGrpSpPr>
          <p:nvPr/>
        </p:nvGrpSpPr>
        <p:grpSpPr bwMode="auto">
          <a:xfrm>
            <a:off x="0" y="0"/>
            <a:ext cx="6362700" cy="6858000"/>
            <a:chOff x="0" y="0"/>
            <a:chExt cx="4008" cy="4320"/>
          </a:xfrm>
        </p:grpSpPr>
        <p:pic>
          <p:nvPicPr>
            <p:cNvPr id="5" name="Picture 1032" descr="Expbanna"/>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invGray">
            <a:xfrm>
              <a:off x="0" y="0"/>
              <a:ext cx="432" cy="4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1033" descr="EXPHORSA"/>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208" y="3600"/>
              <a:ext cx="1800" cy="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pic>
        <p:nvPicPr>
          <p:cNvPr id="7" name="Picture 1034" descr="EXPHORSA"/>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981200" y="3657600"/>
            <a:ext cx="5715000" cy="95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14402" name="Rectangle 1026"/>
          <p:cNvSpPr>
            <a:spLocks noGrp="1" noChangeArrowheads="1"/>
          </p:cNvSpPr>
          <p:nvPr>
            <p:ph type="ctrTitle"/>
          </p:nvPr>
        </p:nvSpPr>
        <p:spPr>
          <a:xfrm>
            <a:off x="1752600" y="990600"/>
            <a:ext cx="6400800" cy="2514600"/>
          </a:xfrm>
          <a:ln w="76200" cmpd="tri"/>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614403" name="Rectangle 1027"/>
          <p:cNvSpPr>
            <a:spLocks noGrp="1" noChangeArrowheads="1"/>
          </p:cNvSpPr>
          <p:nvPr>
            <p:ph type="subTitle" idx="1"/>
          </p:nvPr>
        </p:nvSpPr>
        <p:spPr>
          <a:xfrm>
            <a:off x="1752600" y="3886200"/>
            <a:ext cx="6400800" cy="1752600"/>
          </a:xfrm>
          <a:ln w="6350"/>
        </p:spPr>
        <p:txBody>
          <a:bodyPr/>
          <a:lstStyle>
            <a:lvl1pPr marL="0" indent="0" algn="ctr">
              <a:buFontTx/>
              <a:buNone/>
              <a:defRPr b="1" i="0">
                <a:latin typeface="Arial" panose="020B0604020202020204" pitchFamily="34" charset="0"/>
                <a:cs typeface="Arial" panose="020B0604020202020204" pitchFamily="34" charset="0"/>
              </a:defRPr>
            </a:lvl1pPr>
          </a:lstStyle>
          <a:p>
            <a:r>
              <a:rPr lang="en-US" dirty="0"/>
              <a:t>Click to edit Master subtitle style</a:t>
            </a:r>
          </a:p>
        </p:txBody>
      </p:sp>
      <p:sp>
        <p:nvSpPr>
          <p:cNvPr id="8" name="Rectangle 1028"/>
          <p:cNvSpPr>
            <a:spLocks noGrp="1" noChangeArrowheads="1"/>
          </p:cNvSpPr>
          <p:nvPr>
            <p:ph type="dt" sz="half" idx="10"/>
          </p:nvPr>
        </p:nvSpPr>
        <p:spPr>
          <a:xfrm>
            <a:off x="914400" y="6400800"/>
            <a:ext cx="1905000" cy="457200"/>
          </a:xfrm>
        </p:spPr>
        <p:txBody>
          <a:bodyPr anchorCtr="0"/>
          <a:lstStyle>
            <a:lvl1pPr>
              <a:defRPr b="1" i="0">
                <a:latin typeface="Arial" panose="020B0604020202020204" pitchFamily="34" charset="0"/>
              </a:defRPr>
            </a:lvl1pPr>
          </a:lstStyle>
          <a:p>
            <a:pPr>
              <a:defRPr/>
            </a:pPr>
            <a:endParaRPr lang="en-US" dirty="0"/>
          </a:p>
        </p:txBody>
      </p:sp>
      <p:sp>
        <p:nvSpPr>
          <p:cNvPr id="9" name="Rectangle 1029"/>
          <p:cNvSpPr>
            <a:spLocks noGrp="1" noChangeArrowheads="1"/>
          </p:cNvSpPr>
          <p:nvPr>
            <p:ph type="ftr" sz="quarter" idx="11"/>
          </p:nvPr>
        </p:nvSpPr>
        <p:spPr>
          <a:xfrm>
            <a:off x="3505200" y="6400800"/>
            <a:ext cx="2895600" cy="457200"/>
          </a:xfrm>
        </p:spPr>
        <p:txBody>
          <a:bodyPr anchorCtr="0"/>
          <a:lstStyle>
            <a:lvl1pPr>
              <a:defRPr b="1" i="0">
                <a:latin typeface="Arial" panose="020B0604020202020204" pitchFamily="34" charset="0"/>
              </a:defRPr>
            </a:lvl1pPr>
          </a:lstStyle>
          <a:p>
            <a:pPr>
              <a:defRPr/>
            </a:pPr>
            <a:endParaRPr lang="en-US" dirty="0"/>
          </a:p>
        </p:txBody>
      </p:sp>
      <p:sp>
        <p:nvSpPr>
          <p:cNvPr id="10" name="Rectangle 1030"/>
          <p:cNvSpPr>
            <a:spLocks noGrp="1" noChangeArrowheads="1"/>
          </p:cNvSpPr>
          <p:nvPr>
            <p:ph type="sldNum" sz="quarter" idx="12"/>
          </p:nvPr>
        </p:nvSpPr>
        <p:spPr/>
        <p:txBody>
          <a:bodyPr anchorCtr="0"/>
          <a:lstStyle>
            <a:lvl1pPr>
              <a:defRPr/>
            </a:lvl1pPr>
          </a:lstStyle>
          <a:p>
            <a:pPr>
              <a:defRPr/>
            </a:pPr>
            <a:fld id="{F82B1550-47EC-F74F-A2F4-95555EB1B22B}" type="slidenum">
              <a:rPr lang="en-US"/>
              <a:pPr>
                <a:defRPr/>
              </a:pPr>
              <a:t>‹#›</a:t>
            </a:fld>
            <a:endParaRPr lang="en-US"/>
          </a:p>
        </p:txBody>
      </p:sp>
    </p:spTree>
    <p:extLst>
      <p:ext uri="{BB962C8B-B14F-4D97-AF65-F5344CB8AC3E}">
        <p14:creationId xmlns:p14="http://schemas.microsoft.com/office/powerpoint/2010/main" val="1580188969"/>
      </p:ext>
    </p:extLst>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2B4772A8-EAAA-9648-A65C-5DD49143300A}" type="slidenum">
              <a:rPr lang="en-US"/>
              <a:pPr>
                <a:defRPr/>
              </a:pPr>
              <a:t>‹#›</a:t>
            </a:fld>
            <a:endParaRPr lang="en-US"/>
          </a:p>
        </p:txBody>
      </p:sp>
    </p:spTree>
    <p:extLst>
      <p:ext uri="{BB962C8B-B14F-4D97-AF65-F5344CB8AC3E}">
        <p14:creationId xmlns:p14="http://schemas.microsoft.com/office/powerpoint/2010/main" val="852591179"/>
      </p:ext>
    </p:extLst>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1" i="0">
                <a:latin typeface="Arial" panose="020B0604020202020204" pitchFamily="34" charset="0"/>
                <a:cs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C4E6F145-A191-FA45-9AB2-FF36BA978A8C}" type="slidenum">
              <a:rPr lang="en-US"/>
              <a:pPr>
                <a:defRPr/>
              </a:pPr>
              <a:t>‹#›</a:t>
            </a:fld>
            <a:endParaRPr lang="en-US"/>
          </a:p>
        </p:txBody>
      </p:sp>
    </p:spTree>
    <p:extLst>
      <p:ext uri="{BB962C8B-B14F-4D97-AF65-F5344CB8AC3E}">
        <p14:creationId xmlns:p14="http://schemas.microsoft.com/office/powerpoint/2010/main" val="3675861823"/>
      </p:ext>
    </p:extLst>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1062038" y="1766888"/>
            <a:ext cx="3808412" cy="4113212"/>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022850" y="1766888"/>
            <a:ext cx="3808413" cy="4113212"/>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F7D98946-6AEE-A548-9FE7-D22BD4D4531D}" type="slidenum">
              <a:rPr lang="en-US"/>
              <a:pPr>
                <a:defRPr/>
              </a:pPr>
              <a:t>‹#›</a:t>
            </a:fld>
            <a:endParaRPr lang="en-US"/>
          </a:p>
        </p:txBody>
      </p:sp>
    </p:spTree>
    <p:extLst>
      <p:ext uri="{BB962C8B-B14F-4D97-AF65-F5344CB8AC3E}">
        <p14:creationId xmlns:p14="http://schemas.microsoft.com/office/powerpoint/2010/main" val="2050337895"/>
      </p:ext>
    </p:extLst>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p>
        </p:txBody>
      </p:sp>
      <p:sp>
        <p:nvSpPr>
          <p:cNvPr id="8"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85807A63-3D70-1446-B5E0-67ACE9BAF29B}" type="slidenum">
              <a:rPr lang="en-US"/>
              <a:pPr>
                <a:defRPr/>
              </a:pPr>
              <a:t>‹#›</a:t>
            </a:fld>
            <a:endParaRPr lang="en-US"/>
          </a:p>
        </p:txBody>
      </p:sp>
    </p:spTree>
    <p:extLst>
      <p:ext uri="{BB962C8B-B14F-4D97-AF65-F5344CB8AC3E}">
        <p14:creationId xmlns:p14="http://schemas.microsoft.com/office/powerpoint/2010/main" val="1952045290"/>
      </p:ext>
    </p:extLst>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706457EC-6676-3D45-9685-F7503DB56A28}" type="slidenum">
              <a:rPr lang="en-US"/>
              <a:pPr>
                <a:defRPr/>
              </a:pPr>
              <a:t>‹#›</a:t>
            </a:fld>
            <a:endParaRPr lang="en-US"/>
          </a:p>
        </p:txBody>
      </p:sp>
    </p:spTree>
    <p:extLst>
      <p:ext uri="{BB962C8B-B14F-4D97-AF65-F5344CB8AC3E}">
        <p14:creationId xmlns:p14="http://schemas.microsoft.com/office/powerpoint/2010/main" val="1107402863"/>
      </p:ext>
    </p:extLst>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p>
        </p:txBody>
      </p:sp>
      <p:sp>
        <p:nvSpPr>
          <p:cNvPr id="3"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51FC09E4-051F-C247-90D8-6B97ABC03D15}" type="slidenum">
              <a:rPr lang="en-US"/>
              <a:pPr>
                <a:defRPr/>
              </a:pPr>
              <a:t>‹#›</a:t>
            </a:fld>
            <a:endParaRPr lang="en-US"/>
          </a:p>
        </p:txBody>
      </p:sp>
    </p:spTree>
    <p:extLst>
      <p:ext uri="{BB962C8B-B14F-4D97-AF65-F5344CB8AC3E}">
        <p14:creationId xmlns:p14="http://schemas.microsoft.com/office/powerpoint/2010/main" val="3985217711"/>
      </p:ext>
    </p:extLst>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b="1" i="0">
                <a:latin typeface="Arial" panose="020B0604020202020204" pitchFamily="34" charset="0"/>
                <a:cs typeface="Arial" panose="020B0604020202020204" pitchFamily="34" charset="0"/>
              </a:defRPr>
            </a:lvl1pPr>
            <a:lvl2pPr>
              <a:defRPr sz="2800" b="1" i="0">
                <a:latin typeface="Arial" panose="020B0604020202020204" pitchFamily="34" charset="0"/>
                <a:cs typeface="Arial" panose="020B0604020202020204" pitchFamily="34" charset="0"/>
              </a:defRPr>
            </a:lvl2pPr>
            <a:lvl3pPr>
              <a:defRPr sz="2400" b="1" i="0">
                <a:latin typeface="Arial" panose="020B0604020202020204" pitchFamily="34" charset="0"/>
                <a:cs typeface="Arial" panose="020B0604020202020204" pitchFamily="34" charset="0"/>
              </a:defRPr>
            </a:lvl3pPr>
            <a:lvl4pPr>
              <a:defRPr sz="2000" b="1" i="0">
                <a:latin typeface="Arial" panose="020B0604020202020204" pitchFamily="34" charset="0"/>
                <a:cs typeface="Arial" panose="020B0604020202020204" pitchFamily="34" charset="0"/>
              </a:defRPr>
            </a:lvl4pPr>
            <a:lvl5pPr>
              <a:defRPr sz="2000" b="1" i="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E46EC96B-713C-A241-A722-A88C34401C43}" type="slidenum">
              <a:rPr lang="en-US"/>
              <a:pPr>
                <a:defRPr/>
              </a:pPr>
              <a:t>‹#›</a:t>
            </a:fld>
            <a:endParaRPr lang="en-US"/>
          </a:p>
        </p:txBody>
      </p:sp>
    </p:spTree>
    <p:extLst>
      <p:ext uri="{BB962C8B-B14F-4D97-AF65-F5344CB8AC3E}">
        <p14:creationId xmlns:p14="http://schemas.microsoft.com/office/powerpoint/2010/main" val="122928283"/>
      </p:ext>
    </p:extLst>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2D72C093-206E-5243-8F52-75AD26588244}" type="slidenum">
              <a:rPr lang="en-US"/>
              <a:pPr>
                <a:defRPr/>
              </a:pPr>
              <a:t>‹#›</a:t>
            </a:fld>
            <a:endParaRPr lang="en-US"/>
          </a:p>
        </p:txBody>
      </p:sp>
    </p:spTree>
    <p:extLst>
      <p:ext uri="{BB962C8B-B14F-4D97-AF65-F5344CB8AC3E}">
        <p14:creationId xmlns:p14="http://schemas.microsoft.com/office/powerpoint/2010/main" val="1693321086"/>
      </p:ext>
    </p:extLst>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0DCDE4A3-239E-0C4C-B609-85D03477CB08}" type="slidenum">
              <a:rPr lang="en-US"/>
              <a:pPr>
                <a:defRPr/>
              </a:pPr>
              <a:t>‹#›</a:t>
            </a:fld>
            <a:endParaRPr lang="en-US"/>
          </a:p>
        </p:txBody>
      </p:sp>
    </p:spTree>
    <p:extLst>
      <p:ext uri="{BB962C8B-B14F-4D97-AF65-F5344CB8AC3E}">
        <p14:creationId xmlns:p14="http://schemas.microsoft.com/office/powerpoint/2010/main" val="209707015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457200" y="1600216"/>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16"/>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64"/>
          <p:cNvSpPr>
            <a:spLocks noGrp="1" noChangeArrowheads="1"/>
          </p:cNvSpPr>
          <p:nvPr>
            <p:ph type="dt" sz="half" idx="10"/>
          </p:nvPr>
        </p:nvSpPr>
        <p:spPr>
          <a:ln/>
        </p:spPr>
        <p:txBody>
          <a:bodyPr/>
          <a:lstStyle>
            <a:lvl1pPr>
              <a:defRPr b="1" i="0">
                <a:cs typeface="Arial" panose="020B0604020202020204" pitchFamily="34" charset="0"/>
              </a:defRPr>
            </a:lvl1pPr>
          </a:lstStyle>
          <a:p>
            <a:pPr>
              <a:defRPr/>
            </a:pPr>
            <a:endParaRPr lang="en-US" dirty="0">
              <a:solidFill>
                <a:srgbClr val="FFFFFF"/>
              </a:solidFill>
            </a:endParaRPr>
          </a:p>
        </p:txBody>
      </p:sp>
      <p:sp>
        <p:nvSpPr>
          <p:cNvPr id="6" name="Rectangle 1065"/>
          <p:cNvSpPr>
            <a:spLocks noGrp="1" noChangeArrowheads="1"/>
          </p:cNvSpPr>
          <p:nvPr>
            <p:ph type="ftr" sz="quarter" idx="11"/>
          </p:nvPr>
        </p:nvSpPr>
        <p:spPr>
          <a:ln/>
        </p:spPr>
        <p:txBody>
          <a:bodyPr/>
          <a:lstStyle>
            <a:lvl1pPr>
              <a:defRPr b="1" i="0">
                <a:cs typeface="Arial" panose="020B0604020202020204" pitchFamily="34" charset="0"/>
              </a:defRPr>
            </a:lvl1pPr>
          </a:lstStyle>
          <a:p>
            <a:pPr>
              <a:defRPr/>
            </a:pPr>
            <a:endParaRPr lang="en-US" dirty="0">
              <a:solidFill>
                <a:srgbClr val="FFFFFF"/>
              </a:solidFill>
            </a:endParaRPr>
          </a:p>
        </p:txBody>
      </p:sp>
      <p:sp>
        <p:nvSpPr>
          <p:cNvPr id="7" name="Rectangle 1066"/>
          <p:cNvSpPr>
            <a:spLocks noGrp="1" noChangeArrowheads="1"/>
          </p:cNvSpPr>
          <p:nvPr>
            <p:ph type="sldNum" sz="quarter" idx="12"/>
          </p:nvPr>
        </p:nvSpPr>
        <p:spPr>
          <a:ln/>
        </p:spPr>
        <p:txBody>
          <a:bodyPr/>
          <a:lstStyle>
            <a:lvl1pPr>
              <a:defRPr/>
            </a:lvl1pPr>
          </a:lstStyle>
          <a:p>
            <a:fld id="{85D6E181-B444-E341-969B-5A710493F7EE}"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037663962"/>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96100" y="381000"/>
            <a:ext cx="1943100" cy="5499100"/>
          </a:xfrm>
        </p:spPr>
        <p:txBody>
          <a:bodyPr vert="eaVert"/>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1062038" y="381000"/>
            <a:ext cx="5681662" cy="5499100"/>
          </a:xfrm>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BCF250FB-3AC6-FD4C-8354-971B6CC6EA2E}" type="slidenum">
              <a:rPr lang="en-US"/>
              <a:pPr>
                <a:defRPr/>
              </a:pPr>
              <a:t>‹#›</a:t>
            </a:fld>
            <a:endParaRPr lang="en-US"/>
          </a:p>
        </p:txBody>
      </p:sp>
    </p:spTree>
    <p:extLst>
      <p:ext uri="{BB962C8B-B14F-4D97-AF65-F5344CB8AC3E}">
        <p14:creationId xmlns:p14="http://schemas.microsoft.com/office/powerpoint/2010/main" val="65272236"/>
      </p:ext>
    </p:extLst>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sz="half" idx="1"/>
          </p:nvPr>
        </p:nvSpPr>
        <p:spPr>
          <a:xfrm>
            <a:off x="1062038" y="1766888"/>
            <a:ext cx="3808412" cy="4113212"/>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022850" y="1766888"/>
            <a:ext cx="3808413" cy="4113212"/>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EEEF0B3C-2126-9140-9E33-2190F67FC998}" type="slidenum">
              <a:rPr lang="en-US"/>
              <a:pPr>
                <a:defRPr/>
              </a:pPr>
              <a:t>‹#›</a:t>
            </a:fld>
            <a:endParaRPr lang="en-US"/>
          </a:p>
        </p:txBody>
      </p:sp>
    </p:spTree>
    <p:extLst>
      <p:ext uri="{BB962C8B-B14F-4D97-AF65-F5344CB8AC3E}">
        <p14:creationId xmlns:p14="http://schemas.microsoft.com/office/powerpoint/2010/main" val="1010657499"/>
      </p:ext>
    </p:extLst>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sz="half" idx="1"/>
          </p:nvPr>
        </p:nvSpPr>
        <p:spPr>
          <a:xfrm>
            <a:off x="1062038" y="1766888"/>
            <a:ext cx="3808412" cy="4113212"/>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quarter" idx="2"/>
          </p:nvPr>
        </p:nvSpPr>
        <p:spPr>
          <a:xfrm>
            <a:off x="5022850" y="1766888"/>
            <a:ext cx="3808413" cy="1979612"/>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3"/>
          </p:nvPr>
        </p:nvSpPr>
        <p:spPr>
          <a:xfrm>
            <a:off x="5022850" y="3898900"/>
            <a:ext cx="3808413" cy="19812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p>
        </p:txBody>
      </p:sp>
      <p:sp>
        <p:nvSpPr>
          <p:cNvPr id="7"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p>
        </p:txBody>
      </p:sp>
      <p:sp>
        <p:nvSpPr>
          <p:cNvPr id="8" name="Rectangle 6"/>
          <p:cNvSpPr>
            <a:spLocks noGrp="1" noChangeArrowheads="1"/>
          </p:cNvSpPr>
          <p:nvPr>
            <p:ph type="sldNum" sz="quarter" idx="12"/>
          </p:nvPr>
        </p:nvSpPr>
        <p:spPr>
          <a:ln/>
        </p:spPr>
        <p:txBody>
          <a:bodyPr/>
          <a:lstStyle>
            <a:lvl1pPr>
              <a:defRPr/>
            </a:lvl1pPr>
          </a:lstStyle>
          <a:p>
            <a:pPr>
              <a:defRPr/>
            </a:pPr>
            <a:fld id="{F65CC7F8-C091-B149-9E08-DBEA299A3081}" type="slidenum">
              <a:rPr lang="en-US"/>
              <a:pPr>
                <a:defRPr/>
              </a:pPr>
              <a:t>‹#›</a:t>
            </a:fld>
            <a:endParaRPr lang="en-US"/>
          </a:p>
        </p:txBody>
      </p:sp>
    </p:spTree>
    <p:extLst>
      <p:ext uri="{BB962C8B-B14F-4D97-AF65-F5344CB8AC3E}">
        <p14:creationId xmlns:p14="http://schemas.microsoft.com/office/powerpoint/2010/main" val="2987620917"/>
      </p:ext>
    </p:extLst>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0418" name="Rectangle 1026"/>
          <p:cNvSpPr>
            <a:spLocks noGrp="1" noChangeArrowheads="1"/>
          </p:cNvSpPr>
          <p:nvPr>
            <p:ph type="ctrTitle"/>
          </p:nvPr>
        </p:nvSpPr>
        <p:spPr>
          <a:xfrm>
            <a:off x="685800" y="2286000"/>
            <a:ext cx="7772400" cy="1143000"/>
          </a:xfrm>
        </p:spPr>
        <p:txBody>
          <a:bodyPr/>
          <a:lstStyle>
            <a:lvl1pPr>
              <a:defRPr b="1" i="0">
                <a:latin typeface="Arial" panose="020B0604020202020204" pitchFamily="34" charset="0"/>
              </a:defRPr>
            </a:lvl1pPr>
          </a:lstStyle>
          <a:p>
            <a:r>
              <a:rPr lang="en-US" dirty="0"/>
              <a:t>Click to edit Master title style</a:t>
            </a:r>
          </a:p>
        </p:txBody>
      </p:sp>
      <p:sp>
        <p:nvSpPr>
          <p:cNvPr id="60419" name="Rectangle 1027"/>
          <p:cNvSpPr>
            <a:spLocks noGrp="1" noChangeArrowheads="1"/>
          </p:cNvSpPr>
          <p:nvPr>
            <p:ph type="subTitle" idx="1"/>
          </p:nvPr>
        </p:nvSpPr>
        <p:spPr>
          <a:xfrm>
            <a:off x="1371600" y="3886200"/>
            <a:ext cx="6400800" cy="1752600"/>
          </a:xfrm>
        </p:spPr>
        <p:txBody>
          <a:bodyPr/>
          <a:lstStyle>
            <a:lvl1pPr marL="0" indent="0" algn="ctr">
              <a:buFontTx/>
              <a:buNone/>
              <a:defRPr b="1" i="0">
                <a:latin typeface="Arial" panose="020B0604020202020204" pitchFamily="34" charset="0"/>
              </a:defRPr>
            </a:lvl1pPr>
          </a:lstStyle>
          <a:p>
            <a:r>
              <a:rPr lang="en-US" dirty="0"/>
              <a:t>Click to edit Master subtitle style</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30AD5581-AABA-1A4D-B3F3-F0CFB5F3966E}"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858503221"/>
      </p:ext>
    </p:extLst>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35EAC4BD-F32D-D849-9529-81AF48F8E657}"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704679624"/>
      </p:ext>
    </p:extLst>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1" i="0">
                <a:latin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14A15291-1B79-9848-83B1-CEB2D66DF02C}"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092306629"/>
      </p:ext>
    </p:extLst>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b="1" i="0">
                <a:latin typeface="Arial" panose="020B0604020202020204" pitchFamily="34" charset="0"/>
              </a:defRPr>
            </a:lvl1pPr>
            <a:lvl2pPr>
              <a:defRPr sz="2400" b="1" i="0">
                <a:latin typeface="Arial" panose="020B0604020202020204" pitchFamily="34" charset="0"/>
              </a:defRPr>
            </a:lvl2pPr>
            <a:lvl3pPr>
              <a:defRPr sz="2000" b="1" i="0">
                <a:latin typeface="Arial" panose="020B0604020202020204" pitchFamily="34" charset="0"/>
              </a:defRPr>
            </a:lvl3pPr>
            <a:lvl4pPr>
              <a:defRPr sz="1800" b="1" i="0">
                <a:latin typeface="Arial" panose="020B0604020202020204" pitchFamily="34" charset="0"/>
              </a:defRPr>
            </a:lvl4pPr>
            <a:lvl5pPr>
              <a:defRPr sz="1800" b="1" i="0">
                <a:latin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981200"/>
            <a:ext cx="3810000" cy="4114800"/>
          </a:xfrm>
        </p:spPr>
        <p:txBody>
          <a:bodyPr/>
          <a:lstStyle>
            <a:lvl1pPr>
              <a:defRPr sz="2800" b="1" i="0">
                <a:latin typeface="Arial" panose="020B0604020202020204" pitchFamily="34" charset="0"/>
              </a:defRPr>
            </a:lvl1pPr>
            <a:lvl2pPr>
              <a:defRPr sz="2400" b="1" i="0">
                <a:latin typeface="Arial" panose="020B0604020202020204" pitchFamily="34" charset="0"/>
              </a:defRPr>
            </a:lvl2pPr>
            <a:lvl3pPr>
              <a:defRPr sz="2000" b="1" i="0">
                <a:latin typeface="Arial" panose="020B0604020202020204" pitchFamily="34" charset="0"/>
              </a:defRPr>
            </a:lvl3pPr>
            <a:lvl4pPr>
              <a:defRPr sz="1800" b="1" i="0">
                <a:latin typeface="Arial" panose="020B0604020202020204" pitchFamily="34" charset="0"/>
              </a:defRPr>
            </a:lvl4pPr>
            <a:lvl5pPr>
              <a:defRPr sz="1800" b="1" i="0">
                <a:latin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B4F915A0-A46E-0947-9F79-64D1FAD6A578}"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529813668"/>
      </p:ext>
    </p:extLst>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defRPr>
            </a:lvl1pPr>
            <a:lvl2pPr>
              <a:defRPr sz="2000" b="1" i="0">
                <a:latin typeface="Arial" panose="020B0604020202020204" pitchFamily="34" charset="0"/>
              </a:defRPr>
            </a:lvl2pPr>
            <a:lvl3pPr>
              <a:defRPr sz="1800" b="1" i="0">
                <a:latin typeface="Arial" panose="020B0604020202020204" pitchFamily="34" charset="0"/>
              </a:defRPr>
            </a:lvl3pPr>
            <a:lvl4pPr>
              <a:defRPr sz="1600" b="1" i="0">
                <a:latin typeface="Arial" panose="020B0604020202020204" pitchFamily="34" charset="0"/>
              </a:defRPr>
            </a:lvl4pPr>
            <a:lvl5pPr>
              <a:defRPr sz="1600" b="1" i="0">
                <a:latin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i="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b="1" i="0">
                <a:latin typeface="Arial" panose="020B0604020202020204" pitchFamily="34" charset="0"/>
              </a:defRPr>
            </a:lvl1pPr>
            <a:lvl2pPr>
              <a:defRPr sz="2000" b="1" i="0">
                <a:latin typeface="Arial" panose="020B0604020202020204" pitchFamily="34" charset="0"/>
              </a:defRPr>
            </a:lvl2pPr>
            <a:lvl3pPr>
              <a:defRPr sz="1800" b="1" i="0">
                <a:latin typeface="Arial" panose="020B0604020202020204" pitchFamily="34" charset="0"/>
              </a:defRPr>
            </a:lvl3pPr>
            <a:lvl4pPr>
              <a:defRPr sz="1600" b="1" i="0">
                <a:latin typeface="Arial" panose="020B0604020202020204" pitchFamily="34" charset="0"/>
              </a:defRPr>
            </a:lvl4pPr>
            <a:lvl5pPr>
              <a:defRPr sz="1600" b="1" i="0">
                <a:latin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308A3DB5-9CF4-DD43-AFB3-7470F489FE6E}"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171462847"/>
      </p:ext>
    </p:extLst>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567B14B8-BA56-F948-9084-B337A368257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567236117"/>
      </p:ext>
    </p:extLst>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A8F25A4E-CABA-CB4D-ADBC-39689D520ED1}"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927298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42" y="1535113"/>
            <a:ext cx="4041775" cy="639762"/>
          </a:xfrm>
        </p:spPr>
        <p:txBody>
          <a:bodyPr anchor="b"/>
          <a:lstStyle>
            <a:lvl1pPr marL="0" indent="0">
              <a:buNone/>
              <a:defRPr sz="2400" b="1"/>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4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64"/>
          <p:cNvSpPr>
            <a:spLocks noGrp="1" noChangeArrowheads="1"/>
          </p:cNvSpPr>
          <p:nvPr>
            <p:ph type="dt" sz="half" idx="10"/>
          </p:nvPr>
        </p:nvSpPr>
        <p:spPr>
          <a:ln/>
        </p:spPr>
        <p:txBody>
          <a:bodyPr/>
          <a:lstStyle>
            <a:lvl1pPr>
              <a:defRPr b="1" i="0">
                <a:cs typeface="Arial" panose="020B0604020202020204" pitchFamily="34" charset="0"/>
              </a:defRPr>
            </a:lvl1pPr>
          </a:lstStyle>
          <a:p>
            <a:pPr>
              <a:defRPr/>
            </a:pPr>
            <a:endParaRPr lang="en-US" dirty="0">
              <a:solidFill>
                <a:srgbClr val="FFFFFF"/>
              </a:solidFill>
            </a:endParaRPr>
          </a:p>
        </p:txBody>
      </p:sp>
      <p:sp>
        <p:nvSpPr>
          <p:cNvPr id="8" name="Rectangle 1065"/>
          <p:cNvSpPr>
            <a:spLocks noGrp="1" noChangeArrowheads="1"/>
          </p:cNvSpPr>
          <p:nvPr>
            <p:ph type="ftr" sz="quarter" idx="11"/>
          </p:nvPr>
        </p:nvSpPr>
        <p:spPr>
          <a:ln/>
        </p:spPr>
        <p:txBody>
          <a:bodyPr/>
          <a:lstStyle>
            <a:lvl1pPr>
              <a:defRPr b="1" i="0">
                <a:cs typeface="Arial" panose="020B0604020202020204" pitchFamily="34" charset="0"/>
              </a:defRPr>
            </a:lvl1pPr>
          </a:lstStyle>
          <a:p>
            <a:pPr>
              <a:defRPr/>
            </a:pPr>
            <a:endParaRPr lang="en-US" dirty="0">
              <a:solidFill>
                <a:srgbClr val="FFFFFF"/>
              </a:solidFill>
            </a:endParaRPr>
          </a:p>
        </p:txBody>
      </p:sp>
      <p:sp>
        <p:nvSpPr>
          <p:cNvPr id="9" name="Rectangle 1066"/>
          <p:cNvSpPr>
            <a:spLocks noGrp="1" noChangeArrowheads="1"/>
          </p:cNvSpPr>
          <p:nvPr>
            <p:ph type="sldNum" sz="quarter" idx="12"/>
          </p:nvPr>
        </p:nvSpPr>
        <p:spPr>
          <a:ln/>
        </p:spPr>
        <p:txBody>
          <a:bodyPr/>
          <a:lstStyle>
            <a:lvl1pPr>
              <a:defRPr/>
            </a:lvl1pPr>
          </a:lstStyle>
          <a:p>
            <a:fld id="{49EFEB0B-0A68-424F-8BA3-B8EA46A9216A}"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559828309"/>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b="1" i="0">
                <a:latin typeface="Arial" panose="020B0604020202020204" pitchFamily="34" charset="0"/>
              </a:defRPr>
            </a:lvl1pPr>
            <a:lvl2pPr>
              <a:defRPr sz="2800" b="1" i="0">
                <a:latin typeface="Arial" panose="020B0604020202020204" pitchFamily="34" charset="0"/>
              </a:defRPr>
            </a:lvl2pPr>
            <a:lvl3pPr>
              <a:defRPr sz="2400" b="1" i="0">
                <a:latin typeface="Arial" panose="020B0604020202020204" pitchFamily="34" charset="0"/>
              </a:defRPr>
            </a:lvl3pPr>
            <a:lvl4pPr>
              <a:defRPr sz="2000" b="1" i="0">
                <a:latin typeface="Arial" panose="020B0604020202020204" pitchFamily="34" charset="0"/>
              </a:defRPr>
            </a:lvl4pPr>
            <a:lvl5pPr>
              <a:defRPr sz="2000" b="1" i="0">
                <a:latin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b="1" i="0">
                <a:latin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9AEDE246-E706-244D-8971-79A1FCC360F6}"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836943075"/>
      </p:ext>
    </p:extLst>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AAFA1237-4D45-ED46-B570-EAF8A38231EB}"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189929046"/>
      </p:ext>
    </p:extLst>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DF8CDB32-17B1-1B47-8E90-2F0ACB2C0977}"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441792348"/>
      </p:ext>
    </p:extLst>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fld id="{D2D32E8F-AD95-9A45-A1DE-9E49789BCF1D}"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416755019"/>
      </p:ext>
    </p:extLst>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66800" y="381000"/>
            <a:ext cx="7772400" cy="1143000"/>
          </a:xfrm>
        </p:spPr>
        <p:txBody>
          <a:bodyPr/>
          <a:lstStyle>
            <a:lvl1pPr>
              <a:defRPr b="1" i="0">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sz="half" idx="1"/>
          </p:nvPr>
        </p:nvSpPr>
        <p:spPr>
          <a:xfrm>
            <a:off x="1062038" y="1766888"/>
            <a:ext cx="3808412" cy="4113212"/>
          </a:xfrm>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022850" y="1766888"/>
            <a:ext cx="3808413" cy="4113212"/>
          </a:xfrm>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EEEF0B3C-2126-9140-9E33-2190F67FC998}" type="slidenum">
              <a:rPr lang="en-US"/>
              <a:pPr>
                <a:defRPr/>
              </a:pPr>
              <a:t>‹#›</a:t>
            </a:fld>
            <a:endParaRPr lang="en-US"/>
          </a:p>
        </p:txBody>
      </p:sp>
    </p:spTree>
    <p:extLst>
      <p:ext uri="{BB962C8B-B14F-4D97-AF65-F5344CB8AC3E}">
        <p14:creationId xmlns:p14="http://schemas.microsoft.com/office/powerpoint/2010/main" val="680029200"/>
      </p:ext>
    </p:extLst>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matchingName="Blank" type="blank" preserve="1">
  <p:cSld name="Blank">
    <p:spTree>
      <p:nvGrpSpPr>
        <p:cNvPr id="1" name="Shape 15"/>
        <p:cNvGrpSpPr/>
        <p:nvPr/>
      </p:nvGrpSpPr>
      <p:grpSpPr>
        <a:xfrm>
          <a:off x="0" y="0"/>
          <a:ext cx="0" cy="0"/>
          <a:chOff x="0" y="0"/>
          <a:chExt cx="0" cy="0"/>
        </a:xfrm>
      </p:grpSpPr>
      <p:pic>
        <p:nvPicPr>
          <p:cNvPr id="4" name="Picture 3">
            <a:extLst>
              <a:ext uri="{FF2B5EF4-FFF2-40B4-BE49-F238E27FC236}">
                <a16:creationId xmlns:a16="http://schemas.microsoft.com/office/drawing/2014/main" id="{E31D27F2-FA07-4037-AB52-2036B4D21D4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028" y="0"/>
            <a:ext cx="9139943" cy="6858000"/>
          </a:xfrm>
          <a:prstGeom prst="rect">
            <a:avLst/>
          </a:prstGeom>
        </p:spPr>
      </p:pic>
    </p:spTree>
    <p:extLst>
      <p:ext uri="{BB962C8B-B14F-4D97-AF65-F5344CB8AC3E}">
        <p14:creationId xmlns:p14="http://schemas.microsoft.com/office/powerpoint/2010/main" val="2740461982"/>
      </p:ext>
    </p:extLst>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35BD313-365E-4BBB-BC4C-A7604FCDB01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028" y="0"/>
            <a:ext cx="9139943" cy="5486400"/>
          </a:xfrm>
          <a:prstGeom prst="rect">
            <a:avLst/>
          </a:prstGeom>
        </p:spPr>
      </p:pic>
      <p:sp>
        <p:nvSpPr>
          <p:cNvPr id="4" name="TextBox 3">
            <a:extLst>
              <a:ext uri="{FF2B5EF4-FFF2-40B4-BE49-F238E27FC236}">
                <a16:creationId xmlns:a16="http://schemas.microsoft.com/office/drawing/2014/main" id="{8E46B6D3-324C-4659-8702-DB4B941A9E4D}"/>
              </a:ext>
            </a:extLst>
          </p:cNvPr>
          <p:cNvSpPr txBox="1"/>
          <p:nvPr userDrawn="1"/>
        </p:nvSpPr>
        <p:spPr>
          <a:xfrm>
            <a:off x="-2029" y="5473005"/>
            <a:ext cx="9144000" cy="1384995"/>
          </a:xfrm>
          <a:prstGeom prst="rect">
            <a:avLst/>
          </a:prstGeom>
          <a:solidFill>
            <a:srgbClr val="3B273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chemeClr val="bg1"/>
              </a:solidFill>
              <a:effectLst/>
              <a:uLnTx/>
              <a:uFillTx/>
              <a:latin typeface="Tw Cen MT" panose="020B06020201040206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chemeClr val="bg1"/>
              </a:solidFill>
              <a:effectLst/>
              <a:uLnTx/>
              <a:uFillTx/>
              <a:latin typeface="Tw Cen MT" panose="020B06020201040206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chemeClr val="bg1"/>
              </a:solidFill>
              <a:effectLst/>
              <a:uLnTx/>
              <a:uFillTx/>
              <a:latin typeface="Tw Cen MT" panose="020B0602020104020603" pitchFamily="34" charset="0"/>
            </a:endParaRPr>
          </a:p>
        </p:txBody>
      </p:sp>
    </p:spTree>
    <p:extLst>
      <p:ext uri="{BB962C8B-B14F-4D97-AF65-F5344CB8AC3E}">
        <p14:creationId xmlns:p14="http://schemas.microsoft.com/office/powerpoint/2010/main" val="124116818"/>
      </p:ext>
    </p:extLst>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35BD313-365E-4BBB-BC4C-A7604FCDB01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028" y="0"/>
            <a:ext cx="9139943" cy="6858000"/>
          </a:xfrm>
          <a:prstGeom prst="rect">
            <a:avLst/>
          </a:prstGeom>
        </p:spPr>
      </p:pic>
    </p:spTree>
    <p:extLst>
      <p:ext uri="{BB962C8B-B14F-4D97-AF65-F5344CB8AC3E}">
        <p14:creationId xmlns:p14="http://schemas.microsoft.com/office/powerpoint/2010/main" val="3956213369"/>
      </p:ext>
    </p:extLst>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matchingName="Blank" type="blank">
  <p:cSld name="1_Blank">
    <p:spTree>
      <p:nvGrpSpPr>
        <p:cNvPr id="1" name="Shape 15"/>
        <p:cNvGrpSpPr/>
        <p:nvPr/>
      </p:nvGrpSpPr>
      <p:grpSpPr>
        <a:xfrm>
          <a:off x="0" y="0"/>
          <a:ext cx="0" cy="0"/>
          <a:chOff x="0" y="0"/>
          <a:chExt cx="0" cy="0"/>
        </a:xfrm>
      </p:grpSpPr>
      <p:pic>
        <p:nvPicPr>
          <p:cNvPr id="3" name="Picture 2">
            <a:extLst>
              <a:ext uri="{FF2B5EF4-FFF2-40B4-BE49-F238E27FC236}">
                <a16:creationId xmlns:a16="http://schemas.microsoft.com/office/drawing/2014/main" id="{5AA71A73-9EAD-43C2-92B2-4A97DAECFFE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028" y="0"/>
            <a:ext cx="9139943" cy="6858000"/>
          </a:xfrm>
          <a:prstGeom prst="rect">
            <a:avLst/>
          </a:prstGeom>
        </p:spPr>
      </p:pic>
    </p:spTree>
    <p:extLst>
      <p:ext uri="{BB962C8B-B14F-4D97-AF65-F5344CB8AC3E}">
        <p14:creationId xmlns:p14="http://schemas.microsoft.com/office/powerpoint/2010/main" val="975456175"/>
      </p:ext>
    </p:extLst>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matchingName="Blank" type="blank" preserve="1">
  <p:cSld name="1_Blank">
    <p:spTree>
      <p:nvGrpSpPr>
        <p:cNvPr id="1" name="Shape 15"/>
        <p:cNvGrpSpPr/>
        <p:nvPr/>
      </p:nvGrpSpPr>
      <p:grpSpPr>
        <a:xfrm>
          <a:off x="0" y="0"/>
          <a:ext cx="0" cy="0"/>
          <a:chOff x="0" y="0"/>
          <a:chExt cx="0" cy="0"/>
        </a:xfrm>
      </p:grpSpPr>
      <p:pic>
        <p:nvPicPr>
          <p:cNvPr id="4" name="Picture 3">
            <a:extLst>
              <a:ext uri="{FF2B5EF4-FFF2-40B4-BE49-F238E27FC236}">
                <a16:creationId xmlns:a16="http://schemas.microsoft.com/office/drawing/2014/main" id="{2F670BC4-2DA6-436F-89E5-627D0405A36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028" y="0"/>
            <a:ext cx="9139943" cy="6858000"/>
          </a:xfrm>
          <a:prstGeom prst="rect">
            <a:avLst/>
          </a:prstGeom>
        </p:spPr>
      </p:pic>
    </p:spTree>
    <p:extLst>
      <p:ext uri="{BB962C8B-B14F-4D97-AF65-F5344CB8AC3E}">
        <p14:creationId xmlns:p14="http://schemas.microsoft.com/office/powerpoint/2010/main" val="201444068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Rectangle 1064"/>
          <p:cNvSpPr>
            <a:spLocks noGrp="1" noChangeArrowheads="1"/>
          </p:cNvSpPr>
          <p:nvPr>
            <p:ph type="dt" sz="half" idx="10"/>
          </p:nvPr>
        </p:nvSpPr>
        <p:spPr>
          <a:ln/>
        </p:spPr>
        <p:txBody>
          <a:bodyPr/>
          <a:lstStyle>
            <a:lvl1pPr>
              <a:defRPr b="1" i="0">
                <a:cs typeface="Arial" panose="020B0604020202020204" pitchFamily="34" charset="0"/>
              </a:defRPr>
            </a:lvl1pPr>
          </a:lstStyle>
          <a:p>
            <a:pPr>
              <a:defRPr/>
            </a:pPr>
            <a:endParaRPr lang="en-US" dirty="0">
              <a:solidFill>
                <a:srgbClr val="FFFFFF"/>
              </a:solidFill>
            </a:endParaRPr>
          </a:p>
        </p:txBody>
      </p:sp>
      <p:sp>
        <p:nvSpPr>
          <p:cNvPr id="4" name="Rectangle 1065"/>
          <p:cNvSpPr>
            <a:spLocks noGrp="1" noChangeArrowheads="1"/>
          </p:cNvSpPr>
          <p:nvPr>
            <p:ph type="ftr" sz="quarter" idx="11"/>
          </p:nvPr>
        </p:nvSpPr>
        <p:spPr>
          <a:ln/>
        </p:spPr>
        <p:txBody>
          <a:bodyPr/>
          <a:lstStyle>
            <a:lvl1pPr>
              <a:defRPr b="1" i="0">
                <a:cs typeface="Arial" panose="020B0604020202020204" pitchFamily="34" charset="0"/>
              </a:defRPr>
            </a:lvl1pPr>
          </a:lstStyle>
          <a:p>
            <a:pPr>
              <a:defRPr/>
            </a:pPr>
            <a:endParaRPr lang="en-US" dirty="0">
              <a:solidFill>
                <a:srgbClr val="FFFFFF"/>
              </a:solidFill>
            </a:endParaRPr>
          </a:p>
        </p:txBody>
      </p:sp>
      <p:sp>
        <p:nvSpPr>
          <p:cNvPr id="5" name="Rectangle 1066"/>
          <p:cNvSpPr>
            <a:spLocks noGrp="1" noChangeArrowheads="1"/>
          </p:cNvSpPr>
          <p:nvPr>
            <p:ph type="sldNum" sz="quarter" idx="12"/>
          </p:nvPr>
        </p:nvSpPr>
        <p:spPr>
          <a:ln/>
        </p:spPr>
        <p:txBody>
          <a:bodyPr/>
          <a:lstStyle>
            <a:lvl1pPr>
              <a:defRPr/>
            </a:lvl1pPr>
          </a:lstStyle>
          <a:p>
            <a:fld id="{7EAD1091-9C8E-5C45-815B-676845FB11A6}"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325959238"/>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4298A32-BD62-4E3E-8F0C-5958E7A2E39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028" y="0"/>
            <a:ext cx="9139943" cy="6858000"/>
          </a:xfrm>
          <a:prstGeom prst="rect">
            <a:avLst/>
          </a:prstGeom>
        </p:spPr>
      </p:pic>
    </p:spTree>
    <p:extLst>
      <p:ext uri="{BB962C8B-B14F-4D97-AF65-F5344CB8AC3E}">
        <p14:creationId xmlns:p14="http://schemas.microsoft.com/office/powerpoint/2010/main" val="1866504935"/>
      </p:ext>
    </p:extLst>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userDrawn="1">
  <p:cSld name="10_Title Onl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4298A32-BD62-4E3E-8F0C-5958E7A2E39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028" y="0"/>
            <a:ext cx="9139943" cy="6858000"/>
          </a:xfrm>
          <a:prstGeom prst="rect">
            <a:avLst/>
          </a:prstGeom>
        </p:spPr>
      </p:pic>
      <p:pic>
        <p:nvPicPr>
          <p:cNvPr id="6" name="Picture 5">
            <a:extLst>
              <a:ext uri="{FF2B5EF4-FFF2-40B4-BE49-F238E27FC236}">
                <a16:creationId xmlns:a16="http://schemas.microsoft.com/office/drawing/2014/main" id="{13E3D510-E373-4D22-9004-F977C0A36993}"/>
              </a:ext>
            </a:extLst>
          </p:cNvPr>
          <p:cNvPicPr>
            <a:picLocks noChangeAspect="1"/>
          </p:cNvPicPr>
          <p:nvPr userDrawn="1"/>
        </p:nvPicPr>
        <p:blipFill rotWithShape="1">
          <a:blip r:embed="rId3" cstate="email">
            <a:clrChange>
              <a:clrFrom>
                <a:srgbClr val="880015"/>
              </a:clrFrom>
              <a:clrTo>
                <a:srgbClr val="880015">
                  <a:alpha val="0"/>
                </a:srgbClr>
              </a:clrTo>
            </a:clrChange>
            <a:extLst>
              <a:ext uri="{28A0092B-C50C-407E-A947-70E740481C1C}">
                <a14:useLocalDpi xmlns:a14="http://schemas.microsoft.com/office/drawing/2010/main"/>
              </a:ext>
            </a:extLst>
          </a:blip>
          <a:srcRect/>
          <a:stretch/>
        </p:blipFill>
        <p:spPr>
          <a:xfrm>
            <a:off x="0" y="4591050"/>
            <a:ext cx="9144000" cy="2266950"/>
          </a:xfrm>
          <a:prstGeom prst="rect">
            <a:avLst/>
          </a:prstGeom>
        </p:spPr>
      </p:pic>
    </p:spTree>
    <p:extLst>
      <p:ext uri="{BB962C8B-B14F-4D97-AF65-F5344CB8AC3E}">
        <p14:creationId xmlns:p14="http://schemas.microsoft.com/office/powerpoint/2010/main" val="2683618445"/>
      </p:ext>
    </p:extLst>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2CDBADC-7805-4739-860A-A5AE2795A3E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521"/>
            <a:ext cx="9141971" cy="6859521"/>
          </a:xfrm>
          <a:prstGeom prst="rect">
            <a:avLst/>
          </a:prstGeom>
        </p:spPr>
      </p:pic>
    </p:spTree>
    <p:extLst>
      <p:ext uri="{BB962C8B-B14F-4D97-AF65-F5344CB8AC3E}">
        <p14:creationId xmlns:p14="http://schemas.microsoft.com/office/powerpoint/2010/main" val="1568599739"/>
      </p:ext>
    </p:extLst>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userDrawn="1">
  <p:cSld name="8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7870421"/>
      </p:ext>
    </p:extLst>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matchingName="Blank" type="blank" preserve="1">
  <p:cSld name="1_Blank">
    <p:spTree>
      <p:nvGrpSpPr>
        <p:cNvPr id="1" name="Shape 15"/>
        <p:cNvGrpSpPr/>
        <p:nvPr/>
      </p:nvGrpSpPr>
      <p:grpSpPr>
        <a:xfrm>
          <a:off x="0" y="0"/>
          <a:ext cx="0" cy="0"/>
          <a:chOff x="0" y="0"/>
          <a:chExt cx="0" cy="0"/>
        </a:xfrm>
      </p:grpSpPr>
      <p:pic>
        <p:nvPicPr>
          <p:cNvPr id="3" name="Picture 2">
            <a:extLst>
              <a:ext uri="{FF2B5EF4-FFF2-40B4-BE49-F238E27FC236}">
                <a16:creationId xmlns:a16="http://schemas.microsoft.com/office/drawing/2014/main" id="{7BF9312B-C0CC-4031-A6E9-4CE3449FD33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028" y="0"/>
            <a:ext cx="9139943" cy="6858000"/>
          </a:xfrm>
          <a:prstGeom prst="rect">
            <a:avLst/>
          </a:prstGeom>
        </p:spPr>
      </p:pic>
    </p:spTree>
    <p:extLst>
      <p:ext uri="{BB962C8B-B14F-4D97-AF65-F5344CB8AC3E}">
        <p14:creationId xmlns:p14="http://schemas.microsoft.com/office/powerpoint/2010/main" val="2630015182"/>
      </p:ext>
    </p:extLst>
  </p:cSld>
  <p:clrMapOvr>
    <a:masterClrMapping/>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latin typeface="Arial" panose="020B0604020202020204" pitchFamily="34" charset="0"/>
                <a:cs typeface="Arial" panose="020B0604020202020204" pitchFamily="34" charset="0"/>
              </a:defRPr>
            </a:lvl1pPr>
            <a:lvl2pPr marL="457082" indent="0" algn="ctr">
              <a:buNone/>
              <a:defRPr/>
            </a:lvl2pPr>
            <a:lvl3pPr marL="914165" indent="0" algn="ctr">
              <a:buNone/>
              <a:defRPr/>
            </a:lvl3pPr>
            <a:lvl4pPr marL="1371250" indent="0" algn="ctr">
              <a:buNone/>
              <a:defRPr/>
            </a:lvl4pPr>
            <a:lvl5pPr marL="1828332" indent="0" algn="ctr">
              <a:buNone/>
              <a:defRPr/>
            </a:lvl5pPr>
            <a:lvl6pPr marL="2285415" indent="0" algn="ctr">
              <a:buNone/>
              <a:defRPr/>
            </a:lvl6pPr>
            <a:lvl7pPr marL="2742500" indent="0" algn="ctr">
              <a:buNone/>
              <a:defRPr/>
            </a:lvl7pPr>
            <a:lvl8pPr marL="3199580" indent="0" algn="ctr">
              <a:buNone/>
              <a:defRPr/>
            </a:lvl8pPr>
            <a:lvl9pPr marL="3656665" indent="0" algn="ctr">
              <a:buNone/>
              <a:defRPr/>
            </a:lvl9pPr>
          </a:lstStyle>
          <a:p>
            <a:r>
              <a:rPr lang="en-US" dirty="0"/>
              <a:t>Click to edit Master subtitle style</a:t>
            </a:r>
          </a:p>
        </p:txBody>
      </p:sp>
      <p:sp>
        <p:nvSpPr>
          <p:cNvPr id="4" name="Date Placeholder 3"/>
          <p:cNvSpPr>
            <a:spLocks noGrp="1"/>
          </p:cNvSpPr>
          <p:nvPr>
            <p:ph type="dt" sz="quarter" idx="10"/>
          </p:nvPr>
        </p:nvSpPr>
        <p:spPr/>
        <p:txBody>
          <a:bodyPr/>
          <a:lstStyle>
            <a:lvl1pPr>
              <a:defRPr/>
            </a:lvl1pPr>
          </a:lstStyle>
          <a:p>
            <a:pPr>
              <a:defRPr/>
            </a:pPr>
            <a:endParaRPr lang="en-US">
              <a:latin typeface="Times New Roman"/>
              <a:ea typeface="ＭＳ Ｐゴシック"/>
            </a:endParaRPr>
          </a:p>
        </p:txBody>
      </p:sp>
      <p:sp>
        <p:nvSpPr>
          <p:cNvPr id="5" name="Footer Placeholder 4"/>
          <p:cNvSpPr>
            <a:spLocks noGrp="1"/>
          </p:cNvSpPr>
          <p:nvPr>
            <p:ph type="ftr" sz="quarter" idx="11"/>
          </p:nvPr>
        </p:nvSpPr>
        <p:spPr/>
        <p:txBody>
          <a:bodyPr/>
          <a:lstStyle>
            <a:lvl1pPr>
              <a:defRPr/>
            </a:lvl1pPr>
          </a:lstStyle>
          <a:p>
            <a:pPr>
              <a:defRPr/>
            </a:pPr>
            <a:endParaRPr lang="en-US">
              <a:latin typeface="Times New Roman"/>
              <a:ea typeface="ＭＳ Ｐゴシック"/>
            </a:endParaRPr>
          </a:p>
        </p:txBody>
      </p:sp>
      <p:sp>
        <p:nvSpPr>
          <p:cNvPr id="6" name="Slide Number Placeholder 5"/>
          <p:cNvSpPr>
            <a:spLocks noGrp="1"/>
          </p:cNvSpPr>
          <p:nvPr>
            <p:ph type="sldNum" sz="quarter" idx="12"/>
          </p:nvPr>
        </p:nvSpPr>
        <p:spPr/>
        <p:txBody>
          <a:bodyPr/>
          <a:lstStyle>
            <a:lvl1pPr>
              <a:defRPr/>
            </a:lvl1pPr>
          </a:lstStyle>
          <a:p>
            <a:fld id="{8FDE86DF-DE13-5142-AD4D-0A3E1339F665}" type="slidenum">
              <a:rPr lang="en-US"/>
              <a:pPr/>
              <a:t>‹#›</a:t>
            </a:fld>
            <a:endParaRPr lang="en-US"/>
          </a:p>
        </p:txBody>
      </p:sp>
    </p:spTree>
    <p:extLst>
      <p:ext uri="{BB962C8B-B14F-4D97-AF65-F5344CB8AC3E}">
        <p14:creationId xmlns:p14="http://schemas.microsoft.com/office/powerpoint/2010/main" val="474738619"/>
      </p:ext>
    </p:extLst>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quarter" idx="10"/>
          </p:nvPr>
        </p:nvSpPr>
        <p:spPr/>
        <p:txBody>
          <a:bodyPr/>
          <a:lstStyle>
            <a:lvl1pPr>
              <a:defRPr/>
            </a:lvl1pPr>
          </a:lstStyle>
          <a:p>
            <a:pPr>
              <a:defRPr/>
            </a:pPr>
            <a:endParaRPr lang="en-US">
              <a:latin typeface="Times New Roman"/>
              <a:ea typeface="ＭＳ Ｐゴシック"/>
            </a:endParaRPr>
          </a:p>
        </p:txBody>
      </p:sp>
      <p:sp>
        <p:nvSpPr>
          <p:cNvPr id="5" name="Footer Placeholder 4"/>
          <p:cNvSpPr>
            <a:spLocks noGrp="1"/>
          </p:cNvSpPr>
          <p:nvPr>
            <p:ph type="ftr" sz="quarter" idx="11"/>
          </p:nvPr>
        </p:nvSpPr>
        <p:spPr/>
        <p:txBody>
          <a:bodyPr/>
          <a:lstStyle>
            <a:lvl1pPr>
              <a:defRPr/>
            </a:lvl1pPr>
          </a:lstStyle>
          <a:p>
            <a:pPr>
              <a:defRPr/>
            </a:pPr>
            <a:endParaRPr lang="en-US">
              <a:latin typeface="Times New Roman"/>
              <a:ea typeface="ＭＳ Ｐゴシック"/>
            </a:endParaRPr>
          </a:p>
        </p:txBody>
      </p:sp>
      <p:sp>
        <p:nvSpPr>
          <p:cNvPr id="6" name="Slide Number Placeholder 5"/>
          <p:cNvSpPr>
            <a:spLocks noGrp="1"/>
          </p:cNvSpPr>
          <p:nvPr>
            <p:ph type="sldNum" sz="quarter" idx="12"/>
          </p:nvPr>
        </p:nvSpPr>
        <p:spPr/>
        <p:txBody>
          <a:bodyPr/>
          <a:lstStyle>
            <a:lvl1pPr>
              <a:defRPr/>
            </a:lvl1pPr>
          </a:lstStyle>
          <a:p>
            <a:fld id="{1041A013-34CE-DF46-80BD-FCA1F46815EA}" type="slidenum">
              <a:rPr lang="en-US"/>
              <a:pPr/>
              <a:t>‹#›</a:t>
            </a:fld>
            <a:endParaRPr lang="en-US"/>
          </a:p>
        </p:txBody>
      </p:sp>
    </p:spTree>
    <p:extLst>
      <p:ext uri="{BB962C8B-B14F-4D97-AF65-F5344CB8AC3E}">
        <p14:creationId xmlns:p14="http://schemas.microsoft.com/office/powerpoint/2010/main" val="76890453"/>
      </p:ext>
    </p:extLst>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5"/>
            <a:ext cx="7772400" cy="1362075"/>
          </a:xfrm>
        </p:spPr>
        <p:txBody>
          <a:bodyPr anchor="t"/>
          <a:lstStyle>
            <a:lvl1pPr algn="l">
              <a:defRPr sz="4000" b="1" i="0" cap="a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8"/>
            <a:ext cx="7772400" cy="1500187"/>
          </a:xfrm>
        </p:spPr>
        <p:txBody>
          <a:bodyPr anchor="b"/>
          <a:lstStyle>
            <a:lvl1pPr marL="0" indent="0">
              <a:buNone/>
              <a:defRPr sz="2000" b="1" i="0">
                <a:latin typeface="Arial" panose="020B0604020202020204" pitchFamily="34" charset="0"/>
                <a:cs typeface="Arial" panose="020B0604020202020204" pitchFamily="34" charset="0"/>
              </a:defRPr>
            </a:lvl1pPr>
            <a:lvl2pPr marL="457082" indent="0">
              <a:buNone/>
              <a:defRPr sz="1800"/>
            </a:lvl2pPr>
            <a:lvl3pPr marL="914165" indent="0">
              <a:buNone/>
              <a:defRPr sz="1600"/>
            </a:lvl3pPr>
            <a:lvl4pPr marL="1371250" indent="0">
              <a:buNone/>
              <a:defRPr sz="1400"/>
            </a:lvl4pPr>
            <a:lvl5pPr marL="1828332" indent="0">
              <a:buNone/>
              <a:defRPr sz="1400"/>
            </a:lvl5pPr>
            <a:lvl6pPr marL="2285415" indent="0">
              <a:buNone/>
              <a:defRPr sz="1400"/>
            </a:lvl6pPr>
            <a:lvl7pPr marL="2742500" indent="0">
              <a:buNone/>
              <a:defRPr sz="1400"/>
            </a:lvl7pPr>
            <a:lvl8pPr marL="3199580" indent="0">
              <a:buNone/>
              <a:defRPr sz="1400"/>
            </a:lvl8pPr>
            <a:lvl9pPr marL="3656665" indent="0">
              <a:buNone/>
              <a:defRPr sz="1400"/>
            </a:lvl9pPr>
          </a:lstStyle>
          <a:p>
            <a:pPr lvl="0"/>
            <a:r>
              <a:rPr lang="en-US" dirty="0"/>
              <a:t>Click to edit Master text styles</a:t>
            </a:r>
          </a:p>
        </p:txBody>
      </p:sp>
      <p:sp>
        <p:nvSpPr>
          <p:cNvPr id="4" name="Date Placeholder 3"/>
          <p:cNvSpPr>
            <a:spLocks noGrp="1"/>
          </p:cNvSpPr>
          <p:nvPr>
            <p:ph type="dt" sz="quarter" idx="10"/>
          </p:nvPr>
        </p:nvSpPr>
        <p:spPr/>
        <p:txBody>
          <a:bodyPr/>
          <a:lstStyle>
            <a:lvl1pPr>
              <a:defRPr/>
            </a:lvl1pPr>
          </a:lstStyle>
          <a:p>
            <a:pPr>
              <a:defRPr/>
            </a:pPr>
            <a:endParaRPr lang="en-US">
              <a:latin typeface="Times New Roman"/>
              <a:ea typeface="ＭＳ Ｐゴシック"/>
            </a:endParaRPr>
          </a:p>
        </p:txBody>
      </p:sp>
      <p:sp>
        <p:nvSpPr>
          <p:cNvPr id="5" name="Footer Placeholder 4"/>
          <p:cNvSpPr>
            <a:spLocks noGrp="1"/>
          </p:cNvSpPr>
          <p:nvPr>
            <p:ph type="ftr" sz="quarter" idx="11"/>
          </p:nvPr>
        </p:nvSpPr>
        <p:spPr/>
        <p:txBody>
          <a:bodyPr/>
          <a:lstStyle>
            <a:lvl1pPr>
              <a:defRPr/>
            </a:lvl1pPr>
          </a:lstStyle>
          <a:p>
            <a:pPr>
              <a:defRPr/>
            </a:pPr>
            <a:endParaRPr lang="en-US">
              <a:latin typeface="Times New Roman"/>
              <a:ea typeface="ＭＳ Ｐゴシック"/>
            </a:endParaRPr>
          </a:p>
        </p:txBody>
      </p:sp>
      <p:sp>
        <p:nvSpPr>
          <p:cNvPr id="6" name="Slide Number Placeholder 5"/>
          <p:cNvSpPr>
            <a:spLocks noGrp="1"/>
          </p:cNvSpPr>
          <p:nvPr>
            <p:ph type="sldNum" sz="quarter" idx="12"/>
          </p:nvPr>
        </p:nvSpPr>
        <p:spPr/>
        <p:txBody>
          <a:bodyPr/>
          <a:lstStyle>
            <a:lvl1pPr>
              <a:defRPr/>
            </a:lvl1pPr>
          </a:lstStyle>
          <a:p>
            <a:fld id="{F526A827-1FDE-DC48-B64B-C27300069D60}" type="slidenum">
              <a:rPr lang="en-US"/>
              <a:pPr/>
              <a:t>‹#›</a:t>
            </a:fld>
            <a:endParaRPr lang="en-US"/>
          </a:p>
        </p:txBody>
      </p:sp>
    </p:spTree>
    <p:extLst>
      <p:ext uri="{BB962C8B-B14F-4D97-AF65-F5344CB8AC3E}">
        <p14:creationId xmlns:p14="http://schemas.microsoft.com/office/powerpoint/2010/main" val="783040494"/>
      </p:ext>
    </p:extLst>
  </p:cSld>
  <p:clrMapOvr>
    <a:masterClrMapping/>
  </p:clrMapOvr>
</p:sldLayout>
</file>

<file path=ppt/slideLayouts/slideLayout4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981200"/>
            <a:ext cx="3810000" cy="4114800"/>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quarter" idx="10"/>
          </p:nvPr>
        </p:nvSpPr>
        <p:spPr/>
        <p:txBody>
          <a:bodyPr/>
          <a:lstStyle>
            <a:lvl1pPr>
              <a:defRPr/>
            </a:lvl1pPr>
          </a:lstStyle>
          <a:p>
            <a:pPr>
              <a:defRPr/>
            </a:pPr>
            <a:endParaRPr lang="en-US">
              <a:latin typeface="Times New Roman"/>
              <a:ea typeface="ＭＳ Ｐゴシック"/>
            </a:endParaRPr>
          </a:p>
        </p:txBody>
      </p:sp>
      <p:sp>
        <p:nvSpPr>
          <p:cNvPr id="6" name="Footer Placeholder 5"/>
          <p:cNvSpPr>
            <a:spLocks noGrp="1"/>
          </p:cNvSpPr>
          <p:nvPr>
            <p:ph type="ftr" sz="quarter" idx="11"/>
          </p:nvPr>
        </p:nvSpPr>
        <p:spPr/>
        <p:txBody>
          <a:bodyPr/>
          <a:lstStyle>
            <a:lvl1pPr>
              <a:defRPr/>
            </a:lvl1pPr>
          </a:lstStyle>
          <a:p>
            <a:pPr>
              <a:defRPr/>
            </a:pPr>
            <a:endParaRPr lang="en-US">
              <a:latin typeface="Times New Roman"/>
              <a:ea typeface="ＭＳ Ｐゴシック"/>
            </a:endParaRPr>
          </a:p>
        </p:txBody>
      </p:sp>
      <p:sp>
        <p:nvSpPr>
          <p:cNvPr id="7" name="Slide Number Placeholder 6"/>
          <p:cNvSpPr>
            <a:spLocks noGrp="1"/>
          </p:cNvSpPr>
          <p:nvPr>
            <p:ph type="sldNum" sz="quarter" idx="12"/>
          </p:nvPr>
        </p:nvSpPr>
        <p:spPr/>
        <p:txBody>
          <a:bodyPr/>
          <a:lstStyle>
            <a:lvl1pPr>
              <a:defRPr/>
            </a:lvl1pPr>
          </a:lstStyle>
          <a:p>
            <a:fld id="{5966001B-24CF-654C-9C01-A3F785B2051E}" type="slidenum">
              <a:rPr lang="en-US"/>
              <a:pPr/>
              <a:t>‹#›</a:t>
            </a:fld>
            <a:endParaRPr lang="en-US"/>
          </a:p>
        </p:txBody>
      </p:sp>
    </p:spTree>
    <p:extLst>
      <p:ext uri="{BB962C8B-B14F-4D97-AF65-F5344CB8AC3E}">
        <p14:creationId xmlns:p14="http://schemas.microsoft.com/office/powerpoint/2010/main" val="286032013"/>
      </p:ext>
    </p:extLst>
  </p:cSld>
  <p:clrMapOvr>
    <a:masterClrMapping/>
  </p:clrMapOvr>
</p:sldLayout>
</file>

<file path=ppt/slideLayouts/slideLayout46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082" indent="0">
              <a:buNone/>
              <a:defRPr sz="2000" b="1"/>
            </a:lvl2pPr>
            <a:lvl3pPr marL="914165" indent="0">
              <a:buNone/>
              <a:defRPr sz="1800" b="1"/>
            </a:lvl3pPr>
            <a:lvl4pPr marL="1371250" indent="0">
              <a:buNone/>
              <a:defRPr sz="1600" b="1"/>
            </a:lvl4pPr>
            <a:lvl5pPr marL="1828332" indent="0">
              <a:buNone/>
              <a:defRPr sz="1600" b="1"/>
            </a:lvl5pPr>
            <a:lvl6pPr marL="2285415" indent="0">
              <a:buNone/>
              <a:defRPr sz="1600" b="1"/>
            </a:lvl6pPr>
            <a:lvl7pPr marL="2742500" indent="0">
              <a:buNone/>
              <a:defRPr sz="1600" b="1"/>
            </a:lvl7pPr>
            <a:lvl8pPr marL="3199580" indent="0">
              <a:buNone/>
              <a:defRPr sz="1600" b="1"/>
            </a:lvl8pPr>
            <a:lvl9pPr marL="3656665"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quarter" idx="10"/>
          </p:nvPr>
        </p:nvSpPr>
        <p:spPr/>
        <p:txBody>
          <a:bodyPr/>
          <a:lstStyle>
            <a:lvl1pPr>
              <a:defRPr/>
            </a:lvl1pPr>
          </a:lstStyle>
          <a:p>
            <a:pPr>
              <a:defRPr/>
            </a:pPr>
            <a:endParaRPr lang="en-US">
              <a:latin typeface="Times New Roman"/>
              <a:ea typeface="ＭＳ Ｐゴシック"/>
            </a:endParaRPr>
          </a:p>
        </p:txBody>
      </p:sp>
      <p:sp>
        <p:nvSpPr>
          <p:cNvPr id="8" name="Footer Placeholder 7"/>
          <p:cNvSpPr>
            <a:spLocks noGrp="1"/>
          </p:cNvSpPr>
          <p:nvPr>
            <p:ph type="ftr" sz="quarter" idx="11"/>
          </p:nvPr>
        </p:nvSpPr>
        <p:spPr/>
        <p:txBody>
          <a:bodyPr/>
          <a:lstStyle>
            <a:lvl1pPr>
              <a:defRPr/>
            </a:lvl1pPr>
          </a:lstStyle>
          <a:p>
            <a:pPr>
              <a:defRPr/>
            </a:pPr>
            <a:endParaRPr lang="en-US">
              <a:latin typeface="Times New Roman"/>
              <a:ea typeface="ＭＳ Ｐゴシック"/>
            </a:endParaRPr>
          </a:p>
        </p:txBody>
      </p:sp>
      <p:sp>
        <p:nvSpPr>
          <p:cNvPr id="9" name="Slide Number Placeholder 8"/>
          <p:cNvSpPr>
            <a:spLocks noGrp="1"/>
          </p:cNvSpPr>
          <p:nvPr>
            <p:ph type="sldNum" sz="quarter" idx="12"/>
          </p:nvPr>
        </p:nvSpPr>
        <p:spPr/>
        <p:txBody>
          <a:bodyPr/>
          <a:lstStyle>
            <a:lvl1pPr>
              <a:defRPr/>
            </a:lvl1pPr>
          </a:lstStyle>
          <a:p>
            <a:fld id="{643BD033-1754-B44C-9B50-EF43F819F908}" type="slidenum">
              <a:rPr lang="en-US"/>
              <a:pPr/>
              <a:t>‹#›</a:t>
            </a:fld>
            <a:endParaRPr lang="en-US"/>
          </a:p>
        </p:txBody>
      </p:sp>
    </p:spTree>
    <p:extLst>
      <p:ext uri="{BB962C8B-B14F-4D97-AF65-F5344CB8AC3E}">
        <p14:creationId xmlns:p14="http://schemas.microsoft.com/office/powerpoint/2010/main" val="357691937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64"/>
          <p:cNvSpPr>
            <a:spLocks noGrp="1" noChangeArrowheads="1"/>
          </p:cNvSpPr>
          <p:nvPr>
            <p:ph type="dt" sz="half" idx="10"/>
          </p:nvPr>
        </p:nvSpPr>
        <p:spPr>
          <a:ln/>
        </p:spPr>
        <p:txBody>
          <a:bodyPr/>
          <a:lstStyle>
            <a:lvl1pPr>
              <a:defRPr b="1" i="0">
                <a:cs typeface="Arial" panose="020B0604020202020204" pitchFamily="34" charset="0"/>
              </a:defRPr>
            </a:lvl1pPr>
          </a:lstStyle>
          <a:p>
            <a:pPr>
              <a:defRPr/>
            </a:pPr>
            <a:endParaRPr lang="en-US" dirty="0">
              <a:solidFill>
                <a:srgbClr val="FFFFFF"/>
              </a:solidFill>
            </a:endParaRPr>
          </a:p>
        </p:txBody>
      </p:sp>
      <p:sp>
        <p:nvSpPr>
          <p:cNvPr id="3" name="Rectangle 1065"/>
          <p:cNvSpPr>
            <a:spLocks noGrp="1" noChangeArrowheads="1"/>
          </p:cNvSpPr>
          <p:nvPr>
            <p:ph type="ftr" sz="quarter" idx="11"/>
          </p:nvPr>
        </p:nvSpPr>
        <p:spPr>
          <a:ln/>
        </p:spPr>
        <p:txBody>
          <a:bodyPr/>
          <a:lstStyle>
            <a:lvl1pPr>
              <a:defRPr b="1" i="0">
                <a:cs typeface="Arial" panose="020B0604020202020204" pitchFamily="34" charset="0"/>
              </a:defRPr>
            </a:lvl1pPr>
          </a:lstStyle>
          <a:p>
            <a:pPr>
              <a:defRPr/>
            </a:pPr>
            <a:endParaRPr lang="en-US" dirty="0">
              <a:solidFill>
                <a:srgbClr val="FFFFFF"/>
              </a:solidFill>
            </a:endParaRPr>
          </a:p>
        </p:txBody>
      </p:sp>
      <p:sp>
        <p:nvSpPr>
          <p:cNvPr id="4" name="Rectangle 1066"/>
          <p:cNvSpPr>
            <a:spLocks noGrp="1" noChangeArrowheads="1"/>
          </p:cNvSpPr>
          <p:nvPr>
            <p:ph type="sldNum" sz="quarter" idx="12"/>
          </p:nvPr>
        </p:nvSpPr>
        <p:spPr>
          <a:ln/>
        </p:spPr>
        <p:txBody>
          <a:bodyPr/>
          <a:lstStyle>
            <a:lvl1pPr>
              <a:defRPr/>
            </a:lvl1pPr>
          </a:lstStyle>
          <a:p>
            <a:fld id="{084415FD-8F4F-ED4C-8EB7-A1DC0389D80D}"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737862596"/>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p:cNvSpPr>
            <a:spLocks noGrp="1"/>
          </p:cNvSpPr>
          <p:nvPr>
            <p:ph type="dt" sz="quarter" idx="10"/>
          </p:nvPr>
        </p:nvSpPr>
        <p:spPr/>
        <p:txBody>
          <a:bodyPr/>
          <a:lstStyle>
            <a:lvl1pPr>
              <a:defRPr/>
            </a:lvl1pPr>
          </a:lstStyle>
          <a:p>
            <a:pPr>
              <a:defRPr/>
            </a:pPr>
            <a:endParaRPr lang="en-US">
              <a:latin typeface="Times New Roman"/>
              <a:ea typeface="ＭＳ Ｐゴシック"/>
            </a:endParaRPr>
          </a:p>
        </p:txBody>
      </p:sp>
      <p:sp>
        <p:nvSpPr>
          <p:cNvPr id="4" name="Footer Placeholder 3"/>
          <p:cNvSpPr>
            <a:spLocks noGrp="1"/>
          </p:cNvSpPr>
          <p:nvPr>
            <p:ph type="ftr" sz="quarter" idx="11"/>
          </p:nvPr>
        </p:nvSpPr>
        <p:spPr/>
        <p:txBody>
          <a:bodyPr/>
          <a:lstStyle>
            <a:lvl1pPr>
              <a:defRPr/>
            </a:lvl1pPr>
          </a:lstStyle>
          <a:p>
            <a:pPr>
              <a:defRPr/>
            </a:pPr>
            <a:endParaRPr lang="en-US">
              <a:latin typeface="Times New Roman"/>
              <a:ea typeface="ＭＳ Ｐゴシック"/>
            </a:endParaRPr>
          </a:p>
        </p:txBody>
      </p:sp>
      <p:sp>
        <p:nvSpPr>
          <p:cNvPr id="5" name="Slide Number Placeholder 4"/>
          <p:cNvSpPr>
            <a:spLocks noGrp="1"/>
          </p:cNvSpPr>
          <p:nvPr>
            <p:ph type="sldNum" sz="quarter" idx="12"/>
          </p:nvPr>
        </p:nvSpPr>
        <p:spPr/>
        <p:txBody>
          <a:bodyPr/>
          <a:lstStyle>
            <a:lvl1pPr>
              <a:defRPr/>
            </a:lvl1pPr>
          </a:lstStyle>
          <a:p>
            <a:fld id="{A54200B3-326D-1849-8CED-61E23B8B444A}" type="slidenum">
              <a:rPr lang="en-US"/>
              <a:pPr/>
              <a:t>‹#›</a:t>
            </a:fld>
            <a:endParaRPr lang="en-US"/>
          </a:p>
        </p:txBody>
      </p:sp>
    </p:spTree>
    <p:extLst>
      <p:ext uri="{BB962C8B-B14F-4D97-AF65-F5344CB8AC3E}">
        <p14:creationId xmlns:p14="http://schemas.microsoft.com/office/powerpoint/2010/main" val="3592221257"/>
      </p:ext>
    </p:extLst>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quarter" idx="10"/>
          </p:nvPr>
        </p:nvSpPr>
        <p:spPr/>
        <p:txBody>
          <a:bodyPr/>
          <a:lstStyle>
            <a:lvl1pPr>
              <a:defRPr/>
            </a:lvl1pPr>
          </a:lstStyle>
          <a:p>
            <a:pPr>
              <a:defRPr/>
            </a:pPr>
            <a:endParaRPr lang="en-US">
              <a:latin typeface="Times New Roman"/>
              <a:ea typeface="ＭＳ Ｐゴシック"/>
            </a:endParaRPr>
          </a:p>
        </p:txBody>
      </p:sp>
      <p:sp>
        <p:nvSpPr>
          <p:cNvPr id="3" name="Footer Placeholder 2"/>
          <p:cNvSpPr>
            <a:spLocks noGrp="1"/>
          </p:cNvSpPr>
          <p:nvPr>
            <p:ph type="ftr" sz="quarter" idx="11"/>
          </p:nvPr>
        </p:nvSpPr>
        <p:spPr/>
        <p:txBody>
          <a:bodyPr/>
          <a:lstStyle>
            <a:lvl1pPr>
              <a:defRPr/>
            </a:lvl1pPr>
          </a:lstStyle>
          <a:p>
            <a:pPr>
              <a:defRPr/>
            </a:pPr>
            <a:endParaRPr lang="en-US">
              <a:latin typeface="Times New Roman"/>
              <a:ea typeface="ＭＳ Ｐゴシック"/>
            </a:endParaRPr>
          </a:p>
        </p:txBody>
      </p:sp>
      <p:sp>
        <p:nvSpPr>
          <p:cNvPr id="4" name="Slide Number Placeholder 3"/>
          <p:cNvSpPr>
            <a:spLocks noGrp="1"/>
          </p:cNvSpPr>
          <p:nvPr>
            <p:ph type="sldNum" sz="quarter" idx="12"/>
          </p:nvPr>
        </p:nvSpPr>
        <p:spPr/>
        <p:txBody>
          <a:bodyPr/>
          <a:lstStyle>
            <a:lvl1pPr>
              <a:defRPr/>
            </a:lvl1pPr>
          </a:lstStyle>
          <a:p>
            <a:fld id="{59BDDD77-02B7-F043-AB0C-133E9FE10BFE}" type="slidenum">
              <a:rPr lang="en-US"/>
              <a:pPr/>
              <a:t>‹#›</a:t>
            </a:fld>
            <a:endParaRPr lang="en-US"/>
          </a:p>
        </p:txBody>
      </p:sp>
    </p:spTree>
    <p:extLst>
      <p:ext uri="{BB962C8B-B14F-4D97-AF65-F5344CB8AC3E}">
        <p14:creationId xmlns:p14="http://schemas.microsoft.com/office/powerpoint/2010/main" val="772397321"/>
      </p:ext>
    </p:extLst>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55"/>
            <a:ext cx="5111750" cy="5853113"/>
          </a:xfrm>
        </p:spPr>
        <p:txBody>
          <a:bodyPr/>
          <a:lstStyle>
            <a:lvl1pPr>
              <a:defRPr sz="3200" b="1" i="0">
                <a:latin typeface="Arial" panose="020B0604020202020204" pitchFamily="34" charset="0"/>
                <a:cs typeface="Arial" panose="020B0604020202020204" pitchFamily="34" charset="0"/>
              </a:defRPr>
            </a:lvl1pPr>
            <a:lvl2pPr>
              <a:defRPr sz="2800" b="1" i="0">
                <a:latin typeface="Arial" panose="020B0604020202020204" pitchFamily="34" charset="0"/>
                <a:cs typeface="Arial" panose="020B0604020202020204" pitchFamily="34" charset="0"/>
              </a:defRPr>
            </a:lvl2pPr>
            <a:lvl3pPr>
              <a:defRPr sz="2400" b="1" i="0">
                <a:latin typeface="Arial" panose="020B0604020202020204" pitchFamily="34" charset="0"/>
                <a:cs typeface="Arial" panose="020B0604020202020204" pitchFamily="34" charset="0"/>
              </a:defRPr>
            </a:lvl3pPr>
            <a:lvl4pPr>
              <a:defRPr sz="2000" b="1" i="0">
                <a:latin typeface="Arial" panose="020B0604020202020204" pitchFamily="34" charset="0"/>
                <a:cs typeface="Arial" panose="020B0604020202020204" pitchFamily="34" charset="0"/>
              </a:defRPr>
            </a:lvl4pPr>
            <a:lvl5pPr>
              <a:defRPr sz="2000" b="1" i="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b="1" i="0">
                <a:latin typeface="Arial" panose="020B0604020202020204" pitchFamily="34" charset="0"/>
                <a:cs typeface="Arial" panose="020B0604020202020204" pitchFamily="34" charset="0"/>
              </a:defRPr>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dirty="0"/>
              <a:t>Click to edit Master text styles</a:t>
            </a:r>
          </a:p>
        </p:txBody>
      </p:sp>
      <p:sp>
        <p:nvSpPr>
          <p:cNvPr id="5" name="Date Placeholder 4"/>
          <p:cNvSpPr>
            <a:spLocks noGrp="1"/>
          </p:cNvSpPr>
          <p:nvPr>
            <p:ph type="dt" sz="quarter" idx="10"/>
          </p:nvPr>
        </p:nvSpPr>
        <p:spPr/>
        <p:txBody>
          <a:bodyPr/>
          <a:lstStyle>
            <a:lvl1pPr>
              <a:defRPr/>
            </a:lvl1pPr>
          </a:lstStyle>
          <a:p>
            <a:pPr>
              <a:defRPr/>
            </a:pPr>
            <a:endParaRPr lang="en-US">
              <a:latin typeface="Times New Roman"/>
              <a:ea typeface="ＭＳ Ｐゴシック"/>
            </a:endParaRPr>
          </a:p>
        </p:txBody>
      </p:sp>
      <p:sp>
        <p:nvSpPr>
          <p:cNvPr id="6" name="Footer Placeholder 5"/>
          <p:cNvSpPr>
            <a:spLocks noGrp="1"/>
          </p:cNvSpPr>
          <p:nvPr>
            <p:ph type="ftr" sz="quarter" idx="11"/>
          </p:nvPr>
        </p:nvSpPr>
        <p:spPr/>
        <p:txBody>
          <a:bodyPr/>
          <a:lstStyle>
            <a:lvl1pPr>
              <a:defRPr/>
            </a:lvl1pPr>
          </a:lstStyle>
          <a:p>
            <a:pPr>
              <a:defRPr/>
            </a:pPr>
            <a:endParaRPr lang="en-US">
              <a:latin typeface="Times New Roman"/>
              <a:ea typeface="ＭＳ Ｐゴシック"/>
            </a:endParaRPr>
          </a:p>
        </p:txBody>
      </p:sp>
      <p:sp>
        <p:nvSpPr>
          <p:cNvPr id="7" name="Slide Number Placeholder 6"/>
          <p:cNvSpPr>
            <a:spLocks noGrp="1"/>
          </p:cNvSpPr>
          <p:nvPr>
            <p:ph type="sldNum" sz="quarter" idx="12"/>
          </p:nvPr>
        </p:nvSpPr>
        <p:spPr/>
        <p:txBody>
          <a:bodyPr/>
          <a:lstStyle>
            <a:lvl1pPr>
              <a:defRPr/>
            </a:lvl1pPr>
          </a:lstStyle>
          <a:p>
            <a:fld id="{BE5132A9-9B3C-EE41-BA30-028B369D69CE}" type="slidenum">
              <a:rPr lang="en-US"/>
              <a:pPr/>
              <a:t>‹#›</a:t>
            </a:fld>
            <a:endParaRPr lang="en-US"/>
          </a:p>
        </p:txBody>
      </p:sp>
    </p:spTree>
    <p:extLst>
      <p:ext uri="{BB962C8B-B14F-4D97-AF65-F5344CB8AC3E}">
        <p14:creationId xmlns:p14="http://schemas.microsoft.com/office/powerpoint/2010/main" val="541963123"/>
      </p:ext>
    </p:extLst>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cs typeface="Arial" panose="020B0604020202020204" pitchFamily="34" charset="0"/>
              </a:defRPr>
            </a:lvl1pPr>
            <a:lvl2pPr marL="457082" indent="0">
              <a:buNone/>
              <a:defRPr sz="2800"/>
            </a:lvl2pPr>
            <a:lvl3pPr marL="914165" indent="0">
              <a:buNone/>
              <a:defRPr sz="2400"/>
            </a:lvl3pPr>
            <a:lvl4pPr marL="1371250" indent="0">
              <a:buNone/>
              <a:defRPr sz="2000"/>
            </a:lvl4pPr>
            <a:lvl5pPr marL="1828332" indent="0">
              <a:buNone/>
              <a:defRPr sz="2000"/>
            </a:lvl5pPr>
            <a:lvl6pPr marL="2285415" indent="0">
              <a:buNone/>
              <a:defRPr sz="2000"/>
            </a:lvl6pPr>
            <a:lvl7pPr marL="2742500" indent="0">
              <a:buNone/>
              <a:defRPr sz="2000"/>
            </a:lvl7pPr>
            <a:lvl8pPr marL="3199580" indent="0">
              <a:buNone/>
              <a:defRPr sz="2000"/>
            </a:lvl8pPr>
            <a:lvl9pPr marL="3656665"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cs typeface="Arial" panose="020B0604020202020204" pitchFamily="34" charset="0"/>
              </a:defRPr>
            </a:lvl1pPr>
            <a:lvl2pPr marL="457082" indent="0">
              <a:buNone/>
              <a:defRPr sz="1200"/>
            </a:lvl2pPr>
            <a:lvl3pPr marL="914165" indent="0">
              <a:buNone/>
              <a:defRPr sz="1000"/>
            </a:lvl3pPr>
            <a:lvl4pPr marL="1371250" indent="0">
              <a:buNone/>
              <a:defRPr sz="900"/>
            </a:lvl4pPr>
            <a:lvl5pPr marL="1828332" indent="0">
              <a:buNone/>
              <a:defRPr sz="900"/>
            </a:lvl5pPr>
            <a:lvl6pPr marL="2285415" indent="0">
              <a:buNone/>
              <a:defRPr sz="900"/>
            </a:lvl6pPr>
            <a:lvl7pPr marL="2742500" indent="0">
              <a:buNone/>
              <a:defRPr sz="900"/>
            </a:lvl7pPr>
            <a:lvl8pPr marL="3199580" indent="0">
              <a:buNone/>
              <a:defRPr sz="900"/>
            </a:lvl8pPr>
            <a:lvl9pPr marL="3656665" indent="0">
              <a:buNone/>
              <a:defRPr sz="900"/>
            </a:lvl9pPr>
          </a:lstStyle>
          <a:p>
            <a:pPr lvl="0"/>
            <a:r>
              <a:rPr lang="en-US" dirty="0"/>
              <a:t>Click to edit Master text styles</a:t>
            </a:r>
          </a:p>
        </p:txBody>
      </p:sp>
      <p:sp>
        <p:nvSpPr>
          <p:cNvPr id="5" name="Date Placeholder 4"/>
          <p:cNvSpPr>
            <a:spLocks noGrp="1"/>
          </p:cNvSpPr>
          <p:nvPr>
            <p:ph type="dt" sz="quarter" idx="10"/>
          </p:nvPr>
        </p:nvSpPr>
        <p:spPr/>
        <p:txBody>
          <a:bodyPr/>
          <a:lstStyle>
            <a:lvl1pPr>
              <a:defRPr/>
            </a:lvl1pPr>
          </a:lstStyle>
          <a:p>
            <a:pPr>
              <a:defRPr/>
            </a:pPr>
            <a:endParaRPr lang="en-US">
              <a:latin typeface="Times New Roman"/>
              <a:ea typeface="ＭＳ Ｐゴシック"/>
            </a:endParaRPr>
          </a:p>
        </p:txBody>
      </p:sp>
      <p:sp>
        <p:nvSpPr>
          <p:cNvPr id="6" name="Footer Placeholder 5"/>
          <p:cNvSpPr>
            <a:spLocks noGrp="1"/>
          </p:cNvSpPr>
          <p:nvPr>
            <p:ph type="ftr" sz="quarter" idx="11"/>
          </p:nvPr>
        </p:nvSpPr>
        <p:spPr/>
        <p:txBody>
          <a:bodyPr/>
          <a:lstStyle>
            <a:lvl1pPr>
              <a:defRPr/>
            </a:lvl1pPr>
          </a:lstStyle>
          <a:p>
            <a:pPr>
              <a:defRPr/>
            </a:pPr>
            <a:endParaRPr lang="en-US">
              <a:latin typeface="Times New Roman"/>
              <a:ea typeface="ＭＳ Ｐゴシック"/>
            </a:endParaRPr>
          </a:p>
        </p:txBody>
      </p:sp>
      <p:sp>
        <p:nvSpPr>
          <p:cNvPr id="7" name="Slide Number Placeholder 6"/>
          <p:cNvSpPr>
            <a:spLocks noGrp="1"/>
          </p:cNvSpPr>
          <p:nvPr>
            <p:ph type="sldNum" sz="quarter" idx="12"/>
          </p:nvPr>
        </p:nvSpPr>
        <p:spPr/>
        <p:txBody>
          <a:bodyPr/>
          <a:lstStyle>
            <a:lvl1pPr>
              <a:defRPr/>
            </a:lvl1pPr>
          </a:lstStyle>
          <a:p>
            <a:fld id="{F6CB876F-E295-9342-A3FE-768F0A877272}" type="slidenum">
              <a:rPr lang="en-US"/>
              <a:pPr/>
              <a:t>‹#›</a:t>
            </a:fld>
            <a:endParaRPr lang="en-US"/>
          </a:p>
        </p:txBody>
      </p:sp>
    </p:spTree>
    <p:extLst>
      <p:ext uri="{BB962C8B-B14F-4D97-AF65-F5344CB8AC3E}">
        <p14:creationId xmlns:p14="http://schemas.microsoft.com/office/powerpoint/2010/main" val="3176632955"/>
      </p:ext>
    </p:extLst>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quarter" idx="10"/>
          </p:nvPr>
        </p:nvSpPr>
        <p:spPr/>
        <p:txBody>
          <a:bodyPr/>
          <a:lstStyle>
            <a:lvl1pPr>
              <a:defRPr/>
            </a:lvl1pPr>
          </a:lstStyle>
          <a:p>
            <a:pPr>
              <a:defRPr/>
            </a:pPr>
            <a:endParaRPr lang="en-US">
              <a:latin typeface="Times New Roman"/>
              <a:ea typeface="ＭＳ Ｐゴシック"/>
            </a:endParaRPr>
          </a:p>
        </p:txBody>
      </p:sp>
      <p:sp>
        <p:nvSpPr>
          <p:cNvPr id="5" name="Footer Placeholder 4"/>
          <p:cNvSpPr>
            <a:spLocks noGrp="1"/>
          </p:cNvSpPr>
          <p:nvPr>
            <p:ph type="ftr" sz="quarter" idx="11"/>
          </p:nvPr>
        </p:nvSpPr>
        <p:spPr/>
        <p:txBody>
          <a:bodyPr/>
          <a:lstStyle>
            <a:lvl1pPr>
              <a:defRPr/>
            </a:lvl1pPr>
          </a:lstStyle>
          <a:p>
            <a:pPr>
              <a:defRPr/>
            </a:pPr>
            <a:endParaRPr lang="en-US">
              <a:latin typeface="Times New Roman"/>
              <a:ea typeface="ＭＳ Ｐゴシック"/>
            </a:endParaRPr>
          </a:p>
        </p:txBody>
      </p:sp>
      <p:sp>
        <p:nvSpPr>
          <p:cNvPr id="6" name="Slide Number Placeholder 5"/>
          <p:cNvSpPr>
            <a:spLocks noGrp="1"/>
          </p:cNvSpPr>
          <p:nvPr>
            <p:ph type="sldNum" sz="quarter" idx="12"/>
          </p:nvPr>
        </p:nvSpPr>
        <p:spPr/>
        <p:txBody>
          <a:bodyPr/>
          <a:lstStyle>
            <a:lvl1pPr>
              <a:defRPr/>
            </a:lvl1pPr>
          </a:lstStyle>
          <a:p>
            <a:fld id="{829D8DB8-A652-AC4A-9E71-E16BC194F111}" type="slidenum">
              <a:rPr lang="en-US"/>
              <a:pPr/>
              <a:t>‹#›</a:t>
            </a:fld>
            <a:endParaRPr lang="en-US"/>
          </a:p>
        </p:txBody>
      </p:sp>
    </p:spTree>
    <p:extLst>
      <p:ext uri="{BB962C8B-B14F-4D97-AF65-F5344CB8AC3E}">
        <p14:creationId xmlns:p14="http://schemas.microsoft.com/office/powerpoint/2010/main" val="2956147666"/>
      </p:ext>
    </p:extLst>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quarter" idx="10"/>
          </p:nvPr>
        </p:nvSpPr>
        <p:spPr/>
        <p:txBody>
          <a:bodyPr/>
          <a:lstStyle>
            <a:lvl1pPr>
              <a:defRPr/>
            </a:lvl1pPr>
          </a:lstStyle>
          <a:p>
            <a:pPr>
              <a:defRPr/>
            </a:pPr>
            <a:endParaRPr lang="en-US">
              <a:latin typeface="Times New Roman"/>
              <a:ea typeface="ＭＳ Ｐゴシック"/>
            </a:endParaRPr>
          </a:p>
        </p:txBody>
      </p:sp>
      <p:sp>
        <p:nvSpPr>
          <p:cNvPr id="5" name="Footer Placeholder 4"/>
          <p:cNvSpPr>
            <a:spLocks noGrp="1"/>
          </p:cNvSpPr>
          <p:nvPr>
            <p:ph type="ftr" sz="quarter" idx="11"/>
          </p:nvPr>
        </p:nvSpPr>
        <p:spPr/>
        <p:txBody>
          <a:bodyPr/>
          <a:lstStyle>
            <a:lvl1pPr>
              <a:defRPr/>
            </a:lvl1pPr>
          </a:lstStyle>
          <a:p>
            <a:pPr>
              <a:defRPr/>
            </a:pPr>
            <a:endParaRPr lang="en-US">
              <a:latin typeface="Times New Roman"/>
              <a:ea typeface="ＭＳ Ｐゴシック"/>
            </a:endParaRPr>
          </a:p>
        </p:txBody>
      </p:sp>
      <p:sp>
        <p:nvSpPr>
          <p:cNvPr id="6" name="Slide Number Placeholder 5"/>
          <p:cNvSpPr>
            <a:spLocks noGrp="1"/>
          </p:cNvSpPr>
          <p:nvPr>
            <p:ph type="sldNum" sz="quarter" idx="12"/>
          </p:nvPr>
        </p:nvSpPr>
        <p:spPr/>
        <p:txBody>
          <a:bodyPr/>
          <a:lstStyle>
            <a:lvl1pPr>
              <a:defRPr/>
            </a:lvl1pPr>
          </a:lstStyle>
          <a:p>
            <a:fld id="{23BFE488-7444-D444-822D-916A8F57B8A2}" type="slidenum">
              <a:rPr lang="en-US"/>
              <a:pPr/>
              <a:t>‹#›</a:t>
            </a:fld>
            <a:endParaRPr lang="en-US"/>
          </a:p>
        </p:txBody>
      </p:sp>
    </p:spTree>
    <p:extLst>
      <p:ext uri="{BB962C8B-B14F-4D97-AF65-F5344CB8AC3E}">
        <p14:creationId xmlns:p14="http://schemas.microsoft.com/office/powerpoint/2010/main" val="3966685374"/>
      </p:ext>
    </p:extLst>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type="blank" preserve="1">
  <p:cSld name="2_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3798798"/>
      </p:ext>
    </p:extLst>
  </p:cSld>
  <p:clrMapOvr>
    <a:masterClrMapping/>
  </p:clrMapOvr>
</p:sldLayout>
</file>

<file path=ppt/slideLayouts/slideLayout477.xml><?xml version="1.0" encoding="utf-8"?>
<p:sldLayout xmlns:a="http://schemas.openxmlformats.org/drawingml/2006/main" xmlns:r="http://schemas.openxmlformats.org/officeDocument/2006/relationships" xmlns:p="http://schemas.openxmlformats.org/presentationml/2006/main" type="blank" preserve="1">
  <p:cSld name="5_Blank">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B5C8EFD-0870-4400-802D-C41EFAA2E38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55773613"/>
      </p:ext>
    </p:extLst>
  </p:cSld>
  <p:clrMapOvr>
    <a:masterClrMapping/>
  </p:clrMapOvr>
</p:sldLayout>
</file>

<file path=ppt/slideLayouts/slideLayout478.xml><?xml version="1.0" encoding="utf-8"?>
<p:sldLayout xmlns:a="http://schemas.openxmlformats.org/drawingml/2006/main" xmlns:r="http://schemas.openxmlformats.org/officeDocument/2006/relationships" xmlns:p="http://schemas.openxmlformats.org/presentationml/2006/main" type="blank" preserve="1">
  <p:cSld name="11_Blank">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B5C8EFD-0870-4400-802D-C41EFAA2E38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3" name="Picture 2">
            <a:extLst>
              <a:ext uri="{FF2B5EF4-FFF2-40B4-BE49-F238E27FC236}">
                <a16:creationId xmlns:a16="http://schemas.microsoft.com/office/drawing/2014/main" id="{24340936-A7A8-4DC4-B0E3-8D1FBF333E15}"/>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b="-1562"/>
          <a:stretch/>
        </p:blipFill>
        <p:spPr>
          <a:xfrm>
            <a:off x="-1" y="5279010"/>
            <a:ext cx="9144001" cy="1590971"/>
          </a:xfrm>
          <a:prstGeom prst="rect">
            <a:avLst/>
          </a:prstGeom>
        </p:spPr>
      </p:pic>
    </p:spTree>
    <p:extLst>
      <p:ext uri="{BB962C8B-B14F-4D97-AF65-F5344CB8AC3E}">
        <p14:creationId xmlns:p14="http://schemas.microsoft.com/office/powerpoint/2010/main" val="3906651965"/>
      </p:ext>
    </p:extLst>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type="blank" preserve="1">
  <p:cSld name="7_Blank">
    <p:bg>
      <p:bgPr>
        <a:gradFill flip="none" rotWithShape="1">
          <a:gsLst>
            <a:gs pos="0">
              <a:srgbClr val="DFDBD5">
                <a:alpha val="0"/>
              </a:srgbClr>
            </a:gs>
            <a:gs pos="100000">
              <a:srgbClr val="DFDBD5"/>
            </a:gs>
          </a:gsLst>
          <a:path path="circle">
            <a:fillToRect l="100000" t="100000"/>
          </a:path>
          <a:tileRect r="-100000" b="-100000"/>
        </a:gra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19ADA04-41C4-485B-9537-12256DBF566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1562"/>
          <a:stretch/>
        </p:blipFill>
        <p:spPr>
          <a:xfrm>
            <a:off x="-1" y="5279010"/>
            <a:ext cx="9144001" cy="1590971"/>
          </a:xfrm>
          <a:prstGeom prst="rect">
            <a:avLst/>
          </a:prstGeom>
        </p:spPr>
      </p:pic>
      <p:sp>
        <p:nvSpPr>
          <p:cNvPr id="4" name="Rectangle 3">
            <a:extLst>
              <a:ext uri="{FF2B5EF4-FFF2-40B4-BE49-F238E27FC236}">
                <a16:creationId xmlns:a16="http://schemas.microsoft.com/office/drawing/2014/main" id="{0C99E948-3C38-4047-8CBC-9688A53DC3CE}"/>
              </a:ext>
            </a:extLst>
          </p:cNvPr>
          <p:cNvSpPr/>
          <p:nvPr userDrawn="1"/>
        </p:nvSpPr>
        <p:spPr>
          <a:xfrm>
            <a:off x="0" y="1"/>
            <a:ext cx="9144000" cy="5279010"/>
          </a:xfrm>
          <a:prstGeom prst="rect">
            <a:avLst/>
          </a:prstGeom>
          <a:gradFill flip="none" rotWithShape="1">
            <a:gsLst>
              <a:gs pos="0">
                <a:srgbClr val="DFDBD5">
                  <a:alpha val="0"/>
                </a:srgbClr>
              </a:gs>
              <a:gs pos="100000">
                <a:srgbClr val="DFDBD5"/>
              </a:gs>
            </a:gsLst>
            <a:lin ang="5400000" scaled="0"/>
            <a:tileRect/>
          </a:gradFill>
          <a:ln w="15875" cap="flat" cmpd="sng" algn="ctr">
            <a:no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144650258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5" y="273050"/>
            <a:ext cx="3008313" cy="1162050"/>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6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5" y="1435108"/>
            <a:ext cx="3008313" cy="4691063"/>
          </a:xfrm>
        </p:spPr>
        <p:txBody>
          <a:bodyPr/>
          <a:lstStyle>
            <a:lvl1pPr marL="0" indent="0">
              <a:buNone/>
              <a:defRPr sz="1400"/>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a:t>Click to edit Master text styles</a:t>
            </a:r>
          </a:p>
        </p:txBody>
      </p:sp>
      <p:sp>
        <p:nvSpPr>
          <p:cNvPr id="5" name="Rectangle 1064"/>
          <p:cNvSpPr>
            <a:spLocks noGrp="1" noChangeArrowheads="1"/>
          </p:cNvSpPr>
          <p:nvPr>
            <p:ph type="dt" sz="half" idx="10"/>
          </p:nvPr>
        </p:nvSpPr>
        <p:spPr>
          <a:ln/>
        </p:spPr>
        <p:txBody>
          <a:bodyPr/>
          <a:lstStyle>
            <a:lvl1pPr>
              <a:defRPr b="1" i="0">
                <a:cs typeface="Arial" panose="020B0604020202020204" pitchFamily="34" charset="0"/>
              </a:defRPr>
            </a:lvl1pPr>
          </a:lstStyle>
          <a:p>
            <a:pPr>
              <a:defRPr/>
            </a:pPr>
            <a:endParaRPr lang="en-US" dirty="0">
              <a:solidFill>
                <a:srgbClr val="FFFFFF"/>
              </a:solidFill>
            </a:endParaRPr>
          </a:p>
        </p:txBody>
      </p:sp>
      <p:sp>
        <p:nvSpPr>
          <p:cNvPr id="6" name="Rectangle 1065"/>
          <p:cNvSpPr>
            <a:spLocks noGrp="1" noChangeArrowheads="1"/>
          </p:cNvSpPr>
          <p:nvPr>
            <p:ph type="ftr" sz="quarter" idx="11"/>
          </p:nvPr>
        </p:nvSpPr>
        <p:spPr>
          <a:ln/>
        </p:spPr>
        <p:txBody>
          <a:bodyPr/>
          <a:lstStyle>
            <a:lvl1pPr>
              <a:defRPr b="1" i="0">
                <a:cs typeface="Arial" panose="020B0604020202020204" pitchFamily="34" charset="0"/>
              </a:defRPr>
            </a:lvl1pPr>
          </a:lstStyle>
          <a:p>
            <a:pPr>
              <a:defRPr/>
            </a:pPr>
            <a:endParaRPr lang="en-US" dirty="0">
              <a:solidFill>
                <a:srgbClr val="FFFFFF"/>
              </a:solidFill>
            </a:endParaRPr>
          </a:p>
        </p:txBody>
      </p:sp>
      <p:sp>
        <p:nvSpPr>
          <p:cNvPr id="7" name="Rectangle 1066"/>
          <p:cNvSpPr>
            <a:spLocks noGrp="1" noChangeArrowheads="1"/>
          </p:cNvSpPr>
          <p:nvPr>
            <p:ph type="sldNum" sz="quarter" idx="12"/>
          </p:nvPr>
        </p:nvSpPr>
        <p:spPr>
          <a:ln/>
        </p:spPr>
        <p:txBody>
          <a:bodyPr/>
          <a:lstStyle>
            <a:lvl1pPr>
              <a:defRPr/>
            </a:lvl1pPr>
          </a:lstStyle>
          <a:p>
            <a:fld id="{B0B321CE-815F-BE42-AED1-D705272C7CD4}"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782494663"/>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type="blank" preserve="1">
  <p:cSld name="9_Blank">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8F08FB7-9294-4A28-841D-A369D83FACA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00" y="5799"/>
            <a:ext cx="9132600" cy="6846401"/>
          </a:xfrm>
          <a:prstGeom prst="rect">
            <a:avLst/>
          </a:prstGeom>
        </p:spPr>
      </p:pic>
    </p:spTree>
    <p:extLst>
      <p:ext uri="{BB962C8B-B14F-4D97-AF65-F5344CB8AC3E}">
        <p14:creationId xmlns:p14="http://schemas.microsoft.com/office/powerpoint/2010/main" val="83982454"/>
      </p:ext>
    </p:extLst>
  </p:cSld>
  <p:clrMapOvr>
    <a:masterClrMapping/>
  </p:clrMapOvr>
</p:sldLayout>
</file>

<file path=ppt/slideLayouts/slideLayout481.xml><?xml version="1.0" encoding="utf-8"?>
<p:sldLayout xmlns:a="http://schemas.openxmlformats.org/drawingml/2006/main" xmlns:r="http://schemas.openxmlformats.org/officeDocument/2006/relationships" xmlns:p="http://schemas.openxmlformats.org/presentationml/2006/main" type="blank" preserve="1">
  <p:cSld name="8_Blank">
    <p:bg>
      <p:bgPr>
        <a:solidFill>
          <a:schemeClr val="bg1"/>
        </a:solidFill>
        <a:effectLst/>
      </p:bgPr>
    </p:bg>
    <p:spTree>
      <p:nvGrpSpPr>
        <p:cNvPr id="1" name=""/>
        <p:cNvGrpSpPr/>
        <p:nvPr/>
      </p:nvGrpSpPr>
      <p:grpSpPr>
        <a:xfrm>
          <a:off x="0" y="0"/>
          <a:ext cx="0" cy="0"/>
          <a:chOff x="0" y="0"/>
          <a:chExt cx="0" cy="0"/>
        </a:xfrm>
      </p:grpSpPr>
      <p:pic>
        <p:nvPicPr>
          <p:cNvPr id="2" name="Picture 2" descr="sunsetcross">
            <a:extLst>
              <a:ext uri="{FF2B5EF4-FFF2-40B4-BE49-F238E27FC236}">
                <a16:creationId xmlns:a16="http://schemas.microsoft.com/office/drawing/2014/main" id="{B825BF47-36A3-4A4B-B238-58E0C53D56EC}"/>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82354895"/>
      </p:ext>
    </p:extLst>
  </p:cSld>
  <p:clrMapOvr>
    <a:masterClrMapping/>
  </p:clrMapOvr>
</p:sldLayout>
</file>

<file path=ppt/slideLayouts/slideLayout482.xml><?xml version="1.0" encoding="utf-8"?>
<p:sldLayout xmlns:a="http://schemas.openxmlformats.org/drawingml/2006/main" xmlns:r="http://schemas.openxmlformats.org/officeDocument/2006/relationships" xmlns:p="http://schemas.openxmlformats.org/presentationml/2006/main" type="blank" preserve="1">
  <p:cSld name="13_Blank">
    <p:bg>
      <p:bgPr>
        <a:solidFill>
          <a:schemeClr val="bg1"/>
        </a:solidFill>
        <a:effectLst/>
      </p:bgPr>
    </p:bg>
    <p:spTree>
      <p:nvGrpSpPr>
        <p:cNvPr id="1" name=""/>
        <p:cNvGrpSpPr/>
        <p:nvPr/>
      </p:nvGrpSpPr>
      <p:grpSpPr>
        <a:xfrm>
          <a:off x="0" y="0"/>
          <a:ext cx="0" cy="0"/>
          <a:chOff x="0" y="0"/>
          <a:chExt cx="0" cy="0"/>
        </a:xfrm>
      </p:grpSpPr>
      <p:pic>
        <p:nvPicPr>
          <p:cNvPr id="3" name="Picture 2" descr="Nephilim in the Bible - Olive Tree Blog">
            <a:extLst>
              <a:ext uri="{FF2B5EF4-FFF2-40B4-BE49-F238E27FC236}">
                <a16:creationId xmlns:a16="http://schemas.microsoft.com/office/drawing/2014/main" id="{16153032-F590-4DBB-8792-16745FA35059}"/>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2301" y="0"/>
            <a:ext cx="9141699"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3021824"/>
      </p:ext>
    </p:extLst>
  </p:cSld>
  <p:clrMapOvr>
    <a:masterClrMapping/>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type="blank" preserve="1">
  <p:cSld name="10_Blank">
    <p:bg>
      <p:bgPr>
        <a:solidFill>
          <a:schemeClr val="bg1"/>
        </a:solidFill>
        <a:effectLst/>
      </p:bgPr>
    </p:bg>
    <p:spTree>
      <p:nvGrpSpPr>
        <p:cNvPr id="1" name=""/>
        <p:cNvGrpSpPr/>
        <p:nvPr/>
      </p:nvGrpSpPr>
      <p:grpSpPr>
        <a:xfrm>
          <a:off x="0" y="0"/>
          <a:ext cx="0" cy="0"/>
          <a:chOff x="0" y="0"/>
          <a:chExt cx="0" cy="0"/>
        </a:xfrm>
      </p:grpSpPr>
      <p:pic>
        <p:nvPicPr>
          <p:cNvPr id="2" name="Picture 2" descr="DSS">
            <a:extLst>
              <a:ext uri="{FF2B5EF4-FFF2-40B4-BE49-F238E27FC236}">
                <a16:creationId xmlns:a16="http://schemas.microsoft.com/office/drawing/2014/main" id="{9A6A0A1B-89EE-4C24-9B65-0780A1FC65B5}"/>
              </a:ext>
            </a:extLst>
          </p:cNvPr>
          <p:cNvPicPr>
            <a:picLocks noChangeAspect="1" noChangeArrowheads="1"/>
          </p:cNvPicPr>
          <p:nvPr userDrawn="1"/>
        </p:nvPicPr>
        <p:blipFill>
          <a:blip r:embed="rId2">
            <a:lum bright="-36000"/>
            <a:extLst>
              <a:ext uri="{28A0092B-C50C-407E-A947-70E740481C1C}">
                <a14:useLocalDpi xmlns:a14="http://schemas.microsoft.com/office/drawing/2010/main"/>
              </a:ext>
            </a:extLst>
          </a:blip>
          <a:srcRect/>
          <a:stretch>
            <a:fillRect/>
          </a:stretch>
        </p:blipFill>
        <p:spPr bwMode="auto">
          <a:xfrm>
            <a:off x="-228600" y="-42863"/>
            <a:ext cx="9372600" cy="69008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06175006"/>
      </p:ext>
    </p:extLst>
  </p:cSld>
  <p:clrMapOvr>
    <a:masterClrMapping/>
  </p:clrMapOvr>
</p:sldLayout>
</file>

<file path=ppt/slideLayouts/slideLayout484.xml><?xml version="1.0" encoding="utf-8"?>
<p:sldLayout xmlns:a="http://schemas.openxmlformats.org/drawingml/2006/main" xmlns:r="http://schemas.openxmlformats.org/officeDocument/2006/relationships" xmlns:p="http://schemas.openxmlformats.org/presentationml/2006/main" type="blank" preserve="1">
  <p:cSld name="6_Blank">
    <p:bg>
      <p:bgPr>
        <a:solidFill>
          <a:schemeClr val="bg1"/>
        </a:solidFill>
        <a:effectLst/>
      </p:bgPr>
    </p:bg>
    <p:spTree>
      <p:nvGrpSpPr>
        <p:cNvPr id="1" name=""/>
        <p:cNvGrpSpPr/>
        <p:nvPr/>
      </p:nvGrpSpPr>
      <p:grpSpPr>
        <a:xfrm>
          <a:off x="0" y="0"/>
          <a:ext cx="0" cy="0"/>
          <a:chOff x="0" y="0"/>
          <a:chExt cx="0" cy="0"/>
        </a:xfrm>
      </p:grpSpPr>
      <p:pic>
        <p:nvPicPr>
          <p:cNvPr id="2" name="Picture 2" descr="bible page on gray concrete surface">
            <a:extLst>
              <a:ext uri="{FF2B5EF4-FFF2-40B4-BE49-F238E27FC236}">
                <a16:creationId xmlns:a16="http://schemas.microsoft.com/office/drawing/2014/main" id="{BABCC1E7-8976-4891-95C3-431104AFED5E}"/>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6576599"/>
      </p:ext>
    </p:extLst>
  </p:cSld>
  <p:clrMapOvr>
    <a:masterClrMapping/>
  </p:clrMapOvr>
</p:sldLayout>
</file>

<file path=ppt/slideLayouts/slideLayout48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035050" y="1552576"/>
            <a:ext cx="10179050" cy="5305425"/>
            <a:chOff x="-652" y="978"/>
            <a:chExt cx="6412" cy="3342"/>
          </a:xfrm>
        </p:grpSpPr>
        <p:sp>
          <p:nvSpPr>
            <p:cNvPr id="5" name="Freeform 3"/>
            <p:cNvSpPr>
              <a:spLocks/>
            </p:cNvSpPr>
            <p:nvPr/>
          </p:nvSpPr>
          <p:spPr bwMode="auto">
            <a:xfrm>
              <a:off x="2061" y="1707"/>
              <a:ext cx="3699" cy="2613"/>
            </a:xfrm>
            <a:custGeom>
              <a:avLst/>
              <a:gdLst/>
              <a:ahLst/>
              <a:cxnLst>
                <a:cxn ang="0">
                  <a:pos x="1523" y="2611"/>
                </a:cxn>
                <a:cxn ang="0">
                  <a:pos x="3698" y="2612"/>
                </a:cxn>
                <a:cxn ang="0">
                  <a:pos x="3698" y="2228"/>
                </a:cxn>
                <a:cxn ang="0">
                  <a:pos x="0" y="0"/>
                </a:cxn>
                <a:cxn ang="0">
                  <a:pos x="160" y="118"/>
                </a:cxn>
                <a:cxn ang="0">
                  <a:pos x="292" y="219"/>
                </a:cxn>
                <a:cxn ang="0">
                  <a:pos x="441" y="347"/>
                </a:cxn>
                <a:cxn ang="0">
                  <a:pos x="585" y="482"/>
                </a:cxn>
                <a:cxn ang="0">
                  <a:pos x="796" y="711"/>
                </a:cxn>
                <a:cxn ang="0">
                  <a:pos x="983" y="955"/>
                </a:cxn>
                <a:cxn ang="0">
                  <a:pos x="1119" y="1168"/>
                </a:cxn>
                <a:cxn ang="0">
                  <a:pos x="1238" y="1388"/>
                </a:cxn>
                <a:cxn ang="0">
                  <a:pos x="1331" y="1608"/>
                </a:cxn>
                <a:cxn ang="0">
                  <a:pos x="1400" y="1809"/>
                </a:cxn>
                <a:cxn ang="0">
                  <a:pos x="1447" y="1979"/>
                </a:cxn>
                <a:cxn ang="0">
                  <a:pos x="1490" y="2190"/>
                </a:cxn>
                <a:cxn ang="0">
                  <a:pos x="1511" y="2374"/>
                </a:cxn>
                <a:cxn ang="0">
                  <a:pos x="1523" y="2611"/>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chemeClr val="accent2">
                    <a:gamma/>
                    <a:shade val="46275"/>
                    <a:invGamma/>
                  </a:schemeClr>
                </a:gs>
                <a:gs pos="100000">
                  <a:schemeClr val="accent2"/>
                </a:gs>
              </a:gsLst>
              <a:lin ang="0" scaled="1"/>
            </a:gradFill>
            <a:ln w="9525" cap="rnd">
              <a:noFill/>
              <a:round/>
              <a:headEnd/>
              <a:tailEnd/>
            </a:ln>
            <a:effectLst/>
          </p:spPr>
          <p:txBody>
            <a:bodyPr/>
            <a:lstStyle/>
            <a:p>
              <a:pPr>
                <a:defRPr/>
              </a:pPr>
              <a:endParaRPr lang="en-US">
                <a:solidFill>
                  <a:srgbClr val="FFFFFF"/>
                </a:solidFill>
                <a:ea typeface="ＭＳ Ｐゴシック" charset="-128"/>
                <a:cs typeface="ＭＳ Ｐゴシック" charset="-128"/>
              </a:endParaRPr>
            </a:p>
          </p:txBody>
        </p:sp>
        <p:sp>
          <p:nvSpPr>
            <p:cNvPr id="6" name="Arc 4"/>
            <p:cNvSpPr>
              <a:spLocks/>
            </p:cNvSpPr>
            <p:nvPr/>
          </p:nvSpPr>
          <p:spPr bwMode="auto">
            <a:xfrm>
              <a:off x="-652" y="978"/>
              <a:ext cx="4237" cy="3342"/>
            </a:xfrm>
            <a:custGeom>
              <a:avLst/>
              <a:gdLst>
                <a:gd name="T0" fmla="*/ 0 w 21600"/>
                <a:gd name="T1" fmla="*/ 0 h 21231"/>
                <a:gd name="T2" fmla="*/ 0 w 21600"/>
                <a:gd name="T3" fmla="*/ 0 h 21231"/>
                <a:gd name="T4" fmla="*/ 0 w 21600"/>
                <a:gd name="T5" fmla="*/ 0 h 21231"/>
                <a:gd name="T6" fmla="*/ 0 60000 65536"/>
                <a:gd name="T7" fmla="*/ 0 60000 65536"/>
                <a:gd name="T8" fmla="*/ 0 60000 65536"/>
              </a:gdLst>
              <a:ahLst/>
              <a:cxnLst>
                <a:cxn ang="T6">
                  <a:pos x="T0" y="T1"/>
                </a:cxn>
                <a:cxn ang="T7">
                  <a:pos x="T2" y="T3"/>
                </a:cxn>
                <a:cxn ang="T8">
                  <a:pos x="T4" y="T5"/>
                </a:cxn>
              </a:cxnLst>
              <a:rect l="0" t="0" r="r" b="b"/>
              <a:pathLst>
                <a:path w="21600" h="21231" fill="none" extrusionOk="0">
                  <a:moveTo>
                    <a:pt x="3976" y="0"/>
                  </a:moveTo>
                  <a:cubicBezTo>
                    <a:pt x="14194" y="1914"/>
                    <a:pt x="21600" y="10835"/>
                    <a:pt x="21600" y="21231"/>
                  </a:cubicBezTo>
                </a:path>
                <a:path w="21600" h="21231" stroke="0" extrusionOk="0">
                  <a:moveTo>
                    <a:pt x="3976" y="0"/>
                  </a:moveTo>
                  <a:cubicBezTo>
                    <a:pt x="14194" y="1914"/>
                    <a:pt x="21600" y="10835"/>
                    <a:pt x="21600" y="21231"/>
                  </a:cubicBezTo>
                  <a:lnTo>
                    <a:pt x="0" y="21231"/>
                  </a:lnTo>
                  <a:lnTo>
                    <a:pt x="3976" y="0"/>
                  </a:lnTo>
                  <a:close/>
                </a:path>
              </a:pathLst>
            </a:custGeom>
            <a:noFill/>
            <a:ln w="12700" cap="rnd">
              <a:solidFill>
                <a:schemeClr val="accent2"/>
              </a:solidFill>
              <a:round/>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anchor="ctr"/>
            <a:lstStyle/>
            <a:p>
              <a:endParaRPr lang="en-US">
                <a:solidFill>
                  <a:srgbClr val="FFFFFF"/>
                </a:solidFill>
              </a:endParaRPr>
            </a:p>
          </p:txBody>
        </p:sp>
      </p:grpSp>
      <p:sp>
        <p:nvSpPr>
          <p:cNvPr id="7173" name="Rectangle 5"/>
          <p:cNvSpPr>
            <a:spLocks noGrp="1" noChangeArrowheads="1"/>
          </p:cNvSpPr>
          <p:nvPr>
            <p:ph type="ctrTitle" sz="quarter"/>
          </p:nvPr>
        </p:nvSpPr>
        <p:spPr>
          <a:xfrm>
            <a:off x="1293813" y="762000"/>
            <a:ext cx="7772400" cy="1143000"/>
          </a:xfrm>
        </p:spPr>
        <p:txBody>
          <a:bodyPr anchor="b"/>
          <a:lstStyle>
            <a:lvl1pPr>
              <a:defRPr b="1" i="0">
                <a:latin typeface="Arial" panose="020B0604020202020204" pitchFamily="34" charset="0"/>
              </a:defRPr>
            </a:lvl1pPr>
          </a:lstStyle>
          <a:p>
            <a:r>
              <a:rPr lang="en-US" dirty="0"/>
              <a:t>Click to edit Master title style</a:t>
            </a:r>
          </a:p>
        </p:txBody>
      </p:sp>
      <p:sp>
        <p:nvSpPr>
          <p:cNvPr id="7174" name="Rectangle 6"/>
          <p:cNvSpPr>
            <a:spLocks noGrp="1" noChangeArrowheads="1"/>
          </p:cNvSpPr>
          <p:nvPr>
            <p:ph type="subTitle" sz="quarter" idx="1"/>
          </p:nvPr>
        </p:nvSpPr>
        <p:spPr>
          <a:xfrm>
            <a:off x="685800" y="3429001"/>
            <a:ext cx="6400800" cy="1752600"/>
          </a:xfrm>
        </p:spPr>
        <p:txBody>
          <a:bodyPr lIns="92024" tIns="46012" rIns="92024" bIns="46012" anchor="ctr"/>
          <a:lstStyle>
            <a:lvl1pPr marL="0" indent="0" algn="ctr">
              <a:buFont typeface="Wingdings" pitchFamily="-108" charset="2"/>
              <a:buNone/>
              <a:defRPr b="1" i="0">
                <a:latin typeface="Arial" panose="020B0604020202020204" pitchFamily="34" charset="0"/>
                <a:cs typeface="Arial" panose="020B0604020202020204" pitchFamily="34" charset="0"/>
              </a:defRPr>
            </a:lvl1pPr>
          </a:lstStyle>
          <a:p>
            <a:r>
              <a:rPr lang="en-US" dirty="0"/>
              <a:t>Click to edit Master subtitle style</a:t>
            </a:r>
          </a:p>
        </p:txBody>
      </p:sp>
      <p:sp>
        <p:nvSpPr>
          <p:cNvPr id="7" name="Rectangle 7"/>
          <p:cNvSpPr>
            <a:spLocks noGrp="1" noChangeArrowheads="1"/>
          </p:cNvSpPr>
          <p:nvPr>
            <p:ph type="dt" sz="quarter" idx="10"/>
          </p:nvPr>
        </p:nvSpPr>
        <p:spPr/>
        <p:txBody>
          <a:bodyPr/>
          <a:lstStyle>
            <a:lvl1pPr>
              <a:defRPr/>
            </a:lvl1pPr>
          </a:lstStyle>
          <a:p>
            <a:pPr>
              <a:defRPr/>
            </a:pPr>
            <a:endParaRPr lang="en-US">
              <a:solidFill>
                <a:srgbClr val="FFFFFF"/>
              </a:solidFill>
              <a:latin typeface="Times New Roman"/>
            </a:endParaRPr>
          </a:p>
        </p:txBody>
      </p:sp>
      <p:sp>
        <p:nvSpPr>
          <p:cNvPr id="8" name="Rectangle 8"/>
          <p:cNvSpPr>
            <a:spLocks noGrp="1" noChangeArrowheads="1"/>
          </p:cNvSpPr>
          <p:nvPr>
            <p:ph type="ftr" sz="quarter" idx="11"/>
          </p:nvPr>
        </p:nvSpPr>
        <p:spPr/>
        <p:txBody>
          <a:bodyPr/>
          <a:lstStyle>
            <a:lvl1pPr>
              <a:defRPr/>
            </a:lvl1pPr>
          </a:lstStyle>
          <a:p>
            <a:pPr>
              <a:defRPr/>
            </a:pPr>
            <a:endParaRPr lang="en-US">
              <a:solidFill>
                <a:srgbClr val="FFFFFF"/>
              </a:solidFill>
              <a:latin typeface="Times New Roman"/>
            </a:endParaRPr>
          </a:p>
        </p:txBody>
      </p:sp>
      <p:sp>
        <p:nvSpPr>
          <p:cNvPr id="9" name="Rectangle 9"/>
          <p:cNvSpPr>
            <a:spLocks noGrp="1" noChangeArrowheads="1"/>
          </p:cNvSpPr>
          <p:nvPr>
            <p:ph type="sldNum" sz="quarter" idx="12"/>
          </p:nvPr>
        </p:nvSpPr>
        <p:spPr/>
        <p:txBody>
          <a:bodyPr/>
          <a:lstStyle>
            <a:lvl1pPr>
              <a:defRPr/>
            </a:lvl1pPr>
          </a:lstStyle>
          <a:p>
            <a:pPr>
              <a:defRPr/>
            </a:pPr>
            <a:fld id="{7335E267-0744-5545-A261-A53AAA964F69}" type="slidenum">
              <a:rPr lang="en-US">
                <a:solidFill>
                  <a:srgbClr val="FFFFFF"/>
                </a:solidFill>
                <a:latin typeface="Times New Roman"/>
              </a:rPr>
              <a:pPr>
                <a:defRPr/>
              </a:pPr>
              <a:t>‹#›</a:t>
            </a:fld>
            <a:endParaRPr lang="en-US">
              <a:solidFill>
                <a:srgbClr val="FFFFFF"/>
              </a:solidFill>
              <a:latin typeface="Times New Roman"/>
            </a:endParaRPr>
          </a:p>
        </p:txBody>
      </p:sp>
    </p:spTree>
    <p:extLst>
      <p:ext uri="{BB962C8B-B14F-4D97-AF65-F5344CB8AC3E}">
        <p14:creationId xmlns:p14="http://schemas.microsoft.com/office/powerpoint/2010/main" val="3446525100"/>
      </p:ext>
    </p:extLst>
  </p:cSld>
  <p:clrMapOvr>
    <a:masterClrMapping/>
  </p:clrMapOvr>
</p:sldLayout>
</file>

<file path=ppt/slideLayouts/slideLayout4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FFFFFF"/>
              </a:solidFill>
              <a:latin typeface="Times New Roman"/>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imes New Roman"/>
            </a:endParaRPr>
          </a:p>
        </p:txBody>
      </p:sp>
      <p:sp>
        <p:nvSpPr>
          <p:cNvPr id="6" name="Rectangle 8"/>
          <p:cNvSpPr>
            <a:spLocks noGrp="1" noChangeArrowheads="1"/>
          </p:cNvSpPr>
          <p:nvPr>
            <p:ph type="sldNum" sz="quarter" idx="12"/>
          </p:nvPr>
        </p:nvSpPr>
        <p:spPr>
          <a:ln/>
        </p:spPr>
        <p:txBody>
          <a:bodyPr/>
          <a:lstStyle>
            <a:lvl1pPr>
              <a:defRPr/>
            </a:lvl1pPr>
          </a:lstStyle>
          <a:p>
            <a:pPr>
              <a:defRPr/>
            </a:pPr>
            <a:fld id="{B5C75D92-1C10-CF4B-A27C-5224A0494295}" type="slidenum">
              <a:rPr lang="en-US">
                <a:solidFill>
                  <a:srgbClr val="FFFFFF"/>
                </a:solidFill>
                <a:latin typeface="Times New Roman"/>
              </a:rPr>
              <a:pPr>
                <a:defRPr/>
              </a:pPr>
              <a:t>‹#›</a:t>
            </a:fld>
            <a:endParaRPr lang="en-US">
              <a:solidFill>
                <a:srgbClr val="FFFFFF"/>
              </a:solidFill>
              <a:latin typeface="Times New Roman"/>
            </a:endParaRPr>
          </a:p>
        </p:txBody>
      </p:sp>
    </p:spTree>
    <p:extLst>
      <p:ext uri="{BB962C8B-B14F-4D97-AF65-F5344CB8AC3E}">
        <p14:creationId xmlns:p14="http://schemas.microsoft.com/office/powerpoint/2010/main" val="608900849"/>
      </p:ext>
    </p:extLst>
  </p:cSld>
  <p:clrMapOvr>
    <a:masterClrMapping/>
  </p:clrMapOvr>
</p:sldLayout>
</file>

<file path=ppt/slideLayouts/slideLayout48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b="1" i="0">
                <a:latin typeface="Arial" panose="020B0604020202020204" pitchFamily="34" charset="0"/>
                <a:cs typeface="Arial" panose="020B0604020202020204" pitchFamily="34" charset="0"/>
              </a:defRPr>
            </a:lvl1pPr>
            <a:lvl2pPr marL="456952" indent="0">
              <a:buNone/>
              <a:defRPr sz="1800"/>
            </a:lvl2pPr>
            <a:lvl3pPr marL="913905" indent="0">
              <a:buNone/>
              <a:defRPr sz="1600"/>
            </a:lvl3pPr>
            <a:lvl4pPr marL="1370852" indent="0">
              <a:buNone/>
              <a:defRPr sz="1400"/>
            </a:lvl4pPr>
            <a:lvl5pPr marL="1827807" indent="0">
              <a:buNone/>
              <a:defRPr sz="1400"/>
            </a:lvl5pPr>
            <a:lvl6pPr marL="2284752" indent="0">
              <a:buNone/>
              <a:defRPr sz="1400"/>
            </a:lvl6pPr>
            <a:lvl7pPr marL="2741704" indent="0">
              <a:buNone/>
              <a:defRPr sz="1400"/>
            </a:lvl7pPr>
            <a:lvl8pPr marL="3198654" indent="0">
              <a:buNone/>
              <a:defRPr sz="1400"/>
            </a:lvl8pPr>
            <a:lvl9pPr marL="3655603" indent="0">
              <a:buNone/>
              <a:defRPr sz="1400"/>
            </a:lvl9pPr>
          </a:lstStyle>
          <a:p>
            <a:pPr lvl="0"/>
            <a:r>
              <a:rPr lang="en-US" dirty="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FFFFFF"/>
              </a:solidFill>
              <a:latin typeface="Times New Roman"/>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imes New Roman"/>
            </a:endParaRPr>
          </a:p>
        </p:txBody>
      </p:sp>
      <p:sp>
        <p:nvSpPr>
          <p:cNvPr id="6" name="Rectangle 8"/>
          <p:cNvSpPr>
            <a:spLocks noGrp="1" noChangeArrowheads="1"/>
          </p:cNvSpPr>
          <p:nvPr>
            <p:ph type="sldNum" sz="quarter" idx="12"/>
          </p:nvPr>
        </p:nvSpPr>
        <p:spPr>
          <a:ln/>
        </p:spPr>
        <p:txBody>
          <a:bodyPr/>
          <a:lstStyle>
            <a:lvl1pPr>
              <a:defRPr/>
            </a:lvl1pPr>
          </a:lstStyle>
          <a:p>
            <a:pPr>
              <a:defRPr/>
            </a:pPr>
            <a:fld id="{9D58A8FC-4D69-0F4F-80B7-30AA88BBA0E4}" type="slidenum">
              <a:rPr lang="en-US">
                <a:solidFill>
                  <a:srgbClr val="FFFFFF"/>
                </a:solidFill>
                <a:latin typeface="Times New Roman"/>
              </a:rPr>
              <a:pPr>
                <a:defRPr/>
              </a:pPr>
              <a:t>‹#›</a:t>
            </a:fld>
            <a:endParaRPr lang="en-US">
              <a:solidFill>
                <a:srgbClr val="FFFFFF"/>
              </a:solidFill>
              <a:latin typeface="Times New Roman"/>
            </a:endParaRPr>
          </a:p>
        </p:txBody>
      </p:sp>
    </p:spTree>
    <p:extLst>
      <p:ext uri="{BB962C8B-B14F-4D97-AF65-F5344CB8AC3E}">
        <p14:creationId xmlns:p14="http://schemas.microsoft.com/office/powerpoint/2010/main" val="1939253030"/>
      </p:ext>
    </p:extLst>
  </p:cSld>
  <p:clrMapOvr>
    <a:masterClrMapping/>
  </p:clrMapOvr>
</p:sldLayout>
</file>

<file path=ppt/slideLayouts/slideLayout48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981200"/>
            <a:ext cx="3810000" cy="4114800"/>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FFFFFF"/>
              </a:solidFill>
              <a:latin typeface="Times New Roman"/>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imes New Roman"/>
            </a:endParaRPr>
          </a:p>
        </p:txBody>
      </p:sp>
      <p:sp>
        <p:nvSpPr>
          <p:cNvPr id="7" name="Rectangle 8"/>
          <p:cNvSpPr>
            <a:spLocks noGrp="1" noChangeArrowheads="1"/>
          </p:cNvSpPr>
          <p:nvPr>
            <p:ph type="sldNum" sz="quarter" idx="12"/>
          </p:nvPr>
        </p:nvSpPr>
        <p:spPr>
          <a:ln/>
        </p:spPr>
        <p:txBody>
          <a:bodyPr/>
          <a:lstStyle>
            <a:lvl1pPr>
              <a:defRPr/>
            </a:lvl1pPr>
          </a:lstStyle>
          <a:p>
            <a:pPr>
              <a:defRPr/>
            </a:pPr>
            <a:fld id="{9BCD9396-5D04-BA4A-B915-C6F4FD812AE9}" type="slidenum">
              <a:rPr lang="en-US">
                <a:solidFill>
                  <a:srgbClr val="FFFFFF"/>
                </a:solidFill>
                <a:latin typeface="Times New Roman"/>
              </a:rPr>
              <a:pPr>
                <a:defRPr/>
              </a:pPr>
              <a:t>‹#›</a:t>
            </a:fld>
            <a:endParaRPr lang="en-US">
              <a:solidFill>
                <a:srgbClr val="FFFFFF"/>
              </a:solidFill>
              <a:latin typeface="Times New Roman"/>
            </a:endParaRPr>
          </a:p>
        </p:txBody>
      </p:sp>
    </p:spTree>
    <p:extLst>
      <p:ext uri="{BB962C8B-B14F-4D97-AF65-F5344CB8AC3E}">
        <p14:creationId xmlns:p14="http://schemas.microsoft.com/office/powerpoint/2010/main" val="3734736039"/>
      </p:ext>
    </p:extLst>
  </p:cSld>
  <p:clrMapOvr>
    <a:masterClrMapping/>
  </p:clrMapOvr>
</p:sldLayout>
</file>

<file path=ppt/slideLayouts/slideLayout48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cs typeface="Arial" panose="020B0604020202020204" pitchFamily="34" charset="0"/>
              </a:defRPr>
            </a:lvl1pPr>
            <a:lvl2pPr marL="456952" indent="0">
              <a:buNone/>
              <a:defRPr sz="2000" b="1"/>
            </a:lvl2pPr>
            <a:lvl3pPr marL="913905" indent="0">
              <a:buNone/>
              <a:defRPr sz="1800" b="1"/>
            </a:lvl3pPr>
            <a:lvl4pPr marL="1370852" indent="0">
              <a:buNone/>
              <a:defRPr sz="1600" b="1"/>
            </a:lvl4pPr>
            <a:lvl5pPr marL="1827807" indent="0">
              <a:buNone/>
              <a:defRPr sz="1600" b="1"/>
            </a:lvl5pPr>
            <a:lvl6pPr marL="2284752" indent="0">
              <a:buNone/>
              <a:defRPr sz="1600" b="1"/>
            </a:lvl6pPr>
            <a:lvl7pPr marL="2741704" indent="0">
              <a:buNone/>
              <a:defRPr sz="1600" b="1"/>
            </a:lvl7pPr>
            <a:lvl8pPr marL="3198654" indent="0">
              <a:buNone/>
              <a:defRPr sz="1600" b="1"/>
            </a:lvl8pPr>
            <a:lvl9pPr marL="3655603"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36" y="1535113"/>
            <a:ext cx="4041775" cy="639762"/>
          </a:xfrm>
        </p:spPr>
        <p:txBody>
          <a:bodyPr anchor="b"/>
          <a:lstStyle>
            <a:lvl1pPr marL="0" indent="0">
              <a:buNone/>
              <a:defRPr sz="2400" b="1" i="0">
                <a:latin typeface="Arial" panose="020B0604020202020204" pitchFamily="34" charset="0"/>
                <a:cs typeface="Arial" panose="020B0604020202020204" pitchFamily="34" charset="0"/>
              </a:defRPr>
            </a:lvl1pPr>
            <a:lvl2pPr marL="456952" indent="0">
              <a:buNone/>
              <a:defRPr sz="2000" b="1"/>
            </a:lvl2pPr>
            <a:lvl3pPr marL="913905" indent="0">
              <a:buNone/>
              <a:defRPr sz="1800" b="1"/>
            </a:lvl3pPr>
            <a:lvl4pPr marL="1370852" indent="0">
              <a:buNone/>
              <a:defRPr sz="1600" b="1"/>
            </a:lvl4pPr>
            <a:lvl5pPr marL="1827807" indent="0">
              <a:buNone/>
              <a:defRPr sz="1600" b="1"/>
            </a:lvl5pPr>
            <a:lvl6pPr marL="2284752" indent="0">
              <a:buNone/>
              <a:defRPr sz="1600" b="1"/>
            </a:lvl6pPr>
            <a:lvl7pPr marL="2741704" indent="0">
              <a:buNone/>
              <a:defRPr sz="1600" b="1"/>
            </a:lvl7pPr>
            <a:lvl8pPr marL="3198654" indent="0">
              <a:buNone/>
              <a:defRPr sz="1600" b="1"/>
            </a:lvl8pPr>
            <a:lvl9pPr marL="3655603"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36" y="2174875"/>
            <a:ext cx="4041775"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a:spLocks noGrp="1" noChangeArrowheads="1"/>
          </p:cNvSpPr>
          <p:nvPr>
            <p:ph type="dt" sz="half" idx="10"/>
          </p:nvPr>
        </p:nvSpPr>
        <p:spPr>
          <a:ln/>
        </p:spPr>
        <p:txBody>
          <a:bodyPr/>
          <a:lstStyle>
            <a:lvl1pPr>
              <a:defRPr/>
            </a:lvl1pPr>
          </a:lstStyle>
          <a:p>
            <a:pPr>
              <a:defRPr/>
            </a:pPr>
            <a:endParaRPr lang="en-US">
              <a:solidFill>
                <a:srgbClr val="FFFFFF"/>
              </a:solidFill>
              <a:latin typeface="Times New Roman"/>
            </a:endParaRPr>
          </a:p>
        </p:txBody>
      </p:sp>
      <p:sp>
        <p:nvSpPr>
          <p:cNvPr id="8"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imes New Roman"/>
            </a:endParaRPr>
          </a:p>
        </p:txBody>
      </p:sp>
      <p:sp>
        <p:nvSpPr>
          <p:cNvPr id="9" name="Rectangle 8"/>
          <p:cNvSpPr>
            <a:spLocks noGrp="1" noChangeArrowheads="1"/>
          </p:cNvSpPr>
          <p:nvPr>
            <p:ph type="sldNum" sz="quarter" idx="12"/>
          </p:nvPr>
        </p:nvSpPr>
        <p:spPr>
          <a:ln/>
        </p:spPr>
        <p:txBody>
          <a:bodyPr/>
          <a:lstStyle>
            <a:lvl1pPr>
              <a:defRPr/>
            </a:lvl1pPr>
          </a:lstStyle>
          <a:p>
            <a:pPr>
              <a:defRPr/>
            </a:pPr>
            <a:fld id="{89AA3612-B84F-F940-88B0-1A42C92F0309}" type="slidenum">
              <a:rPr lang="en-US">
                <a:solidFill>
                  <a:srgbClr val="FFFFFF"/>
                </a:solidFill>
                <a:latin typeface="Times New Roman"/>
              </a:rPr>
              <a:pPr>
                <a:defRPr/>
              </a:pPr>
              <a:t>‹#›</a:t>
            </a:fld>
            <a:endParaRPr lang="en-US">
              <a:solidFill>
                <a:srgbClr val="FFFFFF"/>
              </a:solidFill>
              <a:latin typeface="Times New Roman"/>
            </a:endParaRPr>
          </a:p>
        </p:txBody>
      </p:sp>
    </p:spTree>
    <p:extLst>
      <p:ext uri="{BB962C8B-B14F-4D97-AF65-F5344CB8AC3E}">
        <p14:creationId xmlns:p14="http://schemas.microsoft.com/office/powerpoint/2010/main" val="137417118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686" indent="0">
              <a:buNone/>
              <a:defRPr sz="2800"/>
            </a:lvl2pPr>
            <a:lvl3pPr marL="913370" indent="0">
              <a:buNone/>
              <a:defRPr sz="2400"/>
            </a:lvl3pPr>
            <a:lvl4pPr marL="1370051" indent="0">
              <a:buNone/>
              <a:defRPr sz="2000"/>
            </a:lvl4pPr>
            <a:lvl5pPr marL="1826739" indent="0">
              <a:buNone/>
              <a:defRPr sz="2000"/>
            </a:lvl5pPr>
            <a:lvl6pPr marL="2283420" indent="0">
              <a:buNone/>
              <a:defRPr sz="2000"/>
            </a:lvl6pPr>
            <a:lvl7pPr marL="2740100" indent="0">
              <a:buNone/>
              <a:defRPr sz="2000"/>
            </a:lvl7pPr>
            <a:lvl8pPr marL="3196784" indent="0">
              <a:buNone/>
              <a:defRPr sz="2000"/>
            </a:lvl8pPr>
            <a:lvl9pPr marL="3653466"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a:t>Click to edit Master text styles</a:t>
            </a:r>
          </a:p>
        </p:txBody>
      </p:sp>
      <p:sp>
        <p:nvSpPr>
          <p:cNvPr id="5" name="Rectangle 1064"/>
          <p:cNvSpPr>
            <a:spLocks noGrp="1" noChangeArrowheads="1"/>
          </p:cNvSpPr>
          <p:nvPr>
            <p:ph type="dt" sz="half" idx="10"/>
          </p:nvPr>
        </p:nvSpPr>
        <p:spPr>
          <a:ln/>
        </p:spPr>
        <p:txBody>
          <a:bodyPr/>
          <a:lstStyle>
            <a:lvl1pPr>
              <a:defRPr b="1" i="0">
                <a:cs typeface="Arial" panose="020B0604020202020204" pitchFamily="34" charset="0"/>
              </a:defRPr>
            </a:lvl1pPr>
          </a:lstStyle>
          <a:p>
            <a:pPr>
              <a:defRPr/>
            </a:pPr>
            <a:endParaRPr lang="en-US" dirty="0">
              <a:solidFill>
                <a:srgbClr val="FFFFFF"/>
              </a:solidFill>
            </a:endParaRPr>
          </a:p>
        </p:txBody>
      </p:sp>
      <p:sp>
        <p:nvSpPr>
          <p:cNvPr id="6" name="Rectangle 1065"/>
          <p:cNvSpPr>
            <a:spLocks noGrp="1" noChangeArrowheads="1"/>
          </p:cNvSpPr>
          <p:nvPr>
            <p:ph type="ftr" sz="quarter" idx="11"/>
          </p:nvPr>
        </p:nvSpPr>
        <p:spPr>
          <a:ln/>
        </p:spPr>
        <p:txBody>
          <a:bodyPr/>
          <a:lstStyle>
            <a:lvl1pPr>
              <a:defRPr b="1" i="0">
                <a:cs typeface="Arial" panose="020B0604020202020204" pitchFamily="34" charset="0"/>
              </a:defRPr>
            </a:lvl1pPr>
          </a:lstStyle>
          <a:p>
            <a:pPr>
              <a:defRPr/>
            </a:pPr>
            <a:endParaRPr lang="en-US" dirty="0">
              <a:solidFill>
                <a:srgbClr val="FFFFFF"/>
              </a:solidFill>
            </a:endParaRPr>
          </a:p>
        </p:txBody>
      </p:sp>
      <p:sp>
        <p:nvSpPr>
          <p:cNvPr id="7" name="Rectangle 1066"/>
          <p:cNvSpPr>
            <a:spLocks noGrp="1" noChangeArrowheads="1"/>
          </p:cNvSpPr>
          <p:nvPr>
            <p:ph type="sldNum" sz="quarter" idx="12"/>
          </p:nvPr>
        </p:nvSpPr>
        <p:spPr>
          <a:ln/>
        </p:spPr>
        <p:txBody>
          <a:bodyPr/>
          <a:lstStyle>
            <a:lvl1pPr>
              <a:defRPr/>
            </a:lvl1pPr>
          </a:lstStyle>
          <a:p>
            <a:fld id="{C869EB43-4900-3E49-BD3A-1F310FFE4CAB}"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102445117"/>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Rectangle 6"/>
          <p:cNvSpPr>
            <a:spLocks noGrp="1" noChangeArrowheads="1"/>
          </p:cNvSpPr>
          <p:nvPr>
            <p:ph type="dt" sz="half" idx="10"/>
          </p:nvPr>
        </p:nvSpPr>
        <p:spPr>
          <a:ln/>
        </p:spPr>
        <p:txBody>
          <a:bodyPr/>
          <a:lstStyle>
            <a:lvl1pPr>
              <a:defRPr/>
            </a:lvl1pPr>
          </a:lstStyle>
          <a:p>
            <a:pPr>
              <a:defRPr/>
            </a:pPr>
            <a:endParaRPr lang="en-US">
              <a:solidFill>
                <a:srgbClr val="FFFFFF"/>
              </a:solidFill>
              <a:latin typeface="Times New Roman"/>
            </a:endParaRPr>
          </a:p>
        </p:txBody>
      </p:sp>
      <p:sp>
        <p:nvSpPr>
          <p:cNvPr id="4"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imes New Roman"/>
            </a:endParaRPr>
          </a:p>
        </p:txBody>
      </p:sp>
      <p:sp>
        <p:nvSpPr>
          <p:cNvPr id="5" name="Rectangle 8"/>
          <p:cNvSpPr>
            <a:spLocks noGrp="1" noChangeArrowheads="1"/>
          </p:cNvSpPr>
          <p:nvPr>
            <p:ph type="sldNum" sz="quarter" idx="12"/>
          </p:nvPr>
        </p:nvSpPr>
        <p:spPr>
          <a:ln/>
        </p:spPr>
        <p:txBody>
          <a:bodyPr/>
          <a:lstStyle>
            <a:lvl1pPr>
              <a:defRPr/>
            </a:lvl1pPr>
          </a:lstStyle>
          <a:p>
            <a:pPr>
              <a:defRPr/>
            </a:pPr>
            <a:fld id="{3306BA26-5FAF-FE44-860E-AA49FDBF00DB}" type="slidenum">
              <a:rPr lang="en-US">
                <a:solidFill>
                  <a:srgbClr val="FFFFFF"/>
                </a:solidFill>
                <a:latin typeface="Times New Roman"/>
              </a:rPr>
              <a:pPr>
                <a:defRPr/>
              </a:pPr>
              <a:t>‹#›</a:t>
            </a:fld>
            <a:endParaRPr lang="en-US">
              <a:solidFill>
                <a:srgbClr val="FFFFFF"/>
              </a:solidFill>
              <a:latin typeface="Times New Roman"/>
            </a:endParaRPr>
          </a:p>
        </p:txBody>
      </p:sp>
    </p:spTree>
    <p:extLst>
      <p:ext uri="{BB962C8B-B14F-4D97-AF65-F5344CB8AC3E}">
        <p14:creationId xmlns:p14="http://schemas.microsoft.com/office/powerpoint/2010/main" val="2753765299"/>
      </p:ext>
    </p:extLst>
  </p:cSld>
  <p:clrMapOvr>
    <a:masterClrMapping/>
  </p:clrMapOvr>
</p:sldLayout>
</file>

<file path=ppt/slideLayouts/slideLayout49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solidFill>
                <a:srgbClr val="FFFFFF"/>
              </a:solidFill>
              <a:latin typeface="Times New Roman"/>
            </a:endParaRPr>
          </a:p>
        </p:txBody>
      </p:sp>
      <p:sp>
        <p:nvSpPr>
          <p:cNvPr id="3"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imes New Roman"/>
            </a:endParaRPr>
          </a:p>
        </p:txBody>
      </p:sp>
      <p:sp>
        <p:nvSpPr>
          <p:cNvPr id="4" name="Rectangle 8"/>
          <p:cNvSpPr>
            <a:spLocks noGrp="1" noChangeArrowheads="1"/>
          </p:cNvSpPr>
          <p:nvPr>
            <p:ph type="sldNum" sz="quarter" idx="12"/>
          </p:nvPr>
        </p:nvSpPr>
        <p:spPr>
          <a:ln/>
        </p:spPr>
        <p:txBody>
          <a:bodyPr/>
          <a:lstStyle>
            <a:lvl1pPr>
              <a:defRPr/>
            </a:lvl1pPr>
          </a:lstStyle>
          <a:p>
            <a:pPr>
              <a:defRPr/>
            </a:pPr>
            <a:fld id="{A2119F1F-A5F2-0844-8502-0234C5EA4946}" type="slidenum">
              <a:rPr lang="en-US">
                <a:solidFill>
                  <a:srgbClr val="FFFFFF"/>
                </a:solidFill>
                <a:latin typeface="Times New Roman"/>
              </a:rPr>
              <a:pPr>
                <a:defRPr/>
              </a:pPr>
              <a:t>‹#›</a:t>
            </a:fld>
            <a:endParaRPr lang="en-US">
              <a:solidFill>
                <a:srgbClr val="FFFFFF"/>
              </a:solidFill>
              <a:latin typeface="Times New Roman"/>
            </a:endParaRPr>
          </a:p>
        </p:txBody>
      </p:sp>
    </p:spTree>
    <p:extLst>
      <p:ext uri="{BB962C8B-B14F-4D97-AF65-F5344CB8AC3E}">
        <p14:creationId xmlns:p14="http://schemas.microsoft.com/office/powerpoint/2010/main" val="3354877023"/>
      </p:ext>
    </p:extLst>
  </p:cSld>
  <p:clrMapOvr>
    <a:masterClrMapping/>
  </p:clrMapOvr>
</p:sldLayout>
</file>

<file path=ppt/slideLayouts/slideLayout49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1" y="273050"/>
            <a:ext cx="3008313" cy="1162050"/>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61"/>
            <a:ext cx="5111750" cy="5853113"/>
          </a:xfrm>
        </p:spPr>
        <p:txBody>
          <a:bodyPr/>
          <a:lstStyle>
            <a:lvl1pPr>
              <a:defRPr sz="3200" b="1" i="0">
                <a:latin typeface="Arial" panose="020B0604020202020204" pitchFamily="34" charset="0"/>
                <a:cs typeface="Arial" panose="020B0604020202020204" pitchFamily="34" charset="0"/>
              </a:defRPr>
            </a:lvl1pPr>
            <a:lvl2pPr>
              <a:defRPr sz="2800" b="1" i="0">
                <a:latin typeface="Arial" panose="020B0604020202020204" pitchFamily="34" charset="0"/>
                <a:cs typeface="Arial" panose="020B0604020202020204" pitchFamily="34" charset="0"/>
              </a:defRPr>
            </a:lvl2pPr>
            <a:lvl3pPr>
              <a:defRPr sz="2400" b="1" i="0">
                <a:latin typeface="Arial" panose="020B0604020202020204" pitchFamily="34" charset="0"/>
                <a:cs typeface="Arial" panose="020B0604020202020204" pitchFamily="34" charset="0"/>
              </a:defRPr>
            </a:lvl3pPr>
            <a:lvl4pPr>
              <a:defRPr sz="2000" b="1" i="0">
                <a:latin typeface="Arial" panose="020B0604020202020204" pitchFamily="34" charset="0"/>
                <a:cs typeface="Arial" panose="020B0604020202020204" pitchFamily="34" charset="0"/>
              </a:defRPr>
            </a:lvl4pPr>
            <a:lvl5pPr>
              <a:defRPr sz="2000" b="1" i="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11" y="1435101"/>
            <a:ext cx="3008313" cy="4691063"/>
          </a:xfrm>
        </p:spPr>
        <p:txBody>
          <a:bodyPr/>
          <a:lstStyle>
            <a:lvl1pPr marL="0" indent="0">
              <a:buNone/>
              <a:defRPr sz="1400" b="1" i="0">
                <a:latin typeface="Arial" panose="020B0604020202020204" pitchFamily="34" charset="0"/>
                <a:cs typeface="Arial" panose="020B0604020202020204" pitchFamily="34" charset="0"/>
              </a:defRPr>
            </a:lvl1pPr>
            <a:lvl2pPr marL="456952" indent="0">
              <a:buNone/>
              <a:defRPr sz="1200"/>
            </a:lvl2pPr>
            <a:lvl3pPr marL="913905" indent="0">
              <a:buNone/>
              <a:defRPr sz="1000"/>
            </a:lvl3pPr>
            <a:lvl4pPr marL="1370852" indent="0">
              <a:buNone/>
              <a:defRPr sz="900"/>
            </a:lvl4pPr>
            <a:lvl5pPr marL="1827807" indent="0">
              <a:buNone/>
              <a:defRPr sz="900"/>
            </a:lvl5pPr>
            <a:lvl6pPr marL="2284752" indent="0">
              <a:buNone/>
              <a:defRPr sz="900"/>
            </a:lvl6pPr>
            <a:lvl7pPr marL="2741704" indent="0">
              <a:buNone/>
              <a:defRPr sz="900"/>
            </a:lvl7pPr>
            <a:lvl8pPr marL="3198654" indent="0">
              <a:buNone/>
              <a:defRPr sz="900"/>
            </a:lvl8pPr>
            <a:lvl9pPr marL="3655603" indent="0">
              <a:buNone/>
              <a:defRPr sz="900"/>
            </a:lvl9pPr>
          </a:lstStyle>
          <a:p>
            <a:pPr lvl="0"/>
            <a:r>
              <a:rPr lang="en-US" dirty="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FFFFFF"/>
              </a:solidFill>
              <a:latin typeface="Times New Roman"/>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imes New Roman"/>
            </a:endParaRPr>
          </a:p>
        </p:txBody>
      </p:sp>
      <p:sp>
        <p:nvSpPr>
          <p:cNvPr id="7" name="Rectangle 8"/>
          <p:cNvSpPr>
            <a:spLocks noGrp="1" noChangeArrowheads="1"/>
          </p:cNvSpPr>
          <p:nvPr>
            <p:ph type="sldNum" sz="quarter" idx="12"/>
          </p:nvPr>
        </p:nvSpPr>
        <p:spPr>
          <a:ln/>
        </p:spPr>
        <p:txBody>
          <a:bodyPr/>
          <a:lstStyle>
            <a:lvl1pPr>
              <a:defRPr/>
            </a:lvl1pPr>
          </a:lstStyle>
          <a:p>
            <a:pPr>
              <a:defRPr/>
            </a:pPr>
            <a:fld id="{864E02AC-C9FE-2244-A82B-1434294C81A6}" type="slidenum">
              <a:rPr lang="en-US">
                <a:solidFill>
                  <a:srgbClr val="FFFFFF"/>
                </a:solidFill>
                <a:latin typeface="Times New Roman"/>
              </a:rPr>
              <a:pPr>
                <a:defRPr/>
              </a:pPr>
              <a:t>‹#›</a:t>
            </a:fld>
            <a:endParaRPr lang="en-US">
              <a:solidFill>
                <a:srgbClr val="FFFFFF"/>
              </a:solidFill>
              <a:latin typeface="Times New Roman"/>
            </a:endParaRPr>
          </a:p>
        </p:txBody>
      </p:sp>
    </p:spTree>
    <p:extLst>
      <p:ext uri="{BB962C8B-B14F-4D97-AF65-F5344CB8AC3E}">
        <p14:creationId xmlns:p14="http://schemas.microsoft.com/office/powerpoint/2010/main" val="1982755562"/>
      </p:ext>
    </p:extLst>
  </p:cSld>
  <p:clrMapOvr>
    <a:masterClrMapping/>
  </p:clrMapOvr>
</p:sldLayout>
</file>

<file path=ppt/slideLayouts/slideLayout49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cs typeface="Arial" panose="020B0604020202020204" pitchFamily="34" charset="0"/>
              </a:defRPr>
            </a:lvl1pPr>
            <a:lvl2pPr marL="456952" indent="0">
              <a:buNone/>
              <a:defRPr sz="2800"/>
            </a:lvl2pPr>
            <a:lvl3pPr marL="913905" indent="0">
              <a:buNone/>
              <a:defRPr sz="2400"/>
            </a:lvl3pPr>
            <a:lvl4pPr marL="1370852" indent="0">
              <a:buNone/>
              <a:defRPr sz="2000"/>
            </a:lvl4pPr>
            <a:lvl5pPr marL="1827807" indent="0">
              <a:buNone/>
              <a:defRPr sz="2000"/>
            </a:lvl5pPr>
            <a:lvl6pPr marL="2284752" indent="0">
              <a:buNone/>
              <a:defRPr sz="2000"/>
            </a:lvl6pPr>
            <a:lvl7pPr marL="2741704" indent="0">
              <a:buNone/>
              <a:defRPr sz="2000"/>
            </a:lvl7pPr>
            <a:lvl8pPr marL="3198654" indent="0">
              <a:buNone/>
              <a:defRPr sz="2000"/>
            </a:lvl8pPr>
            <a:lvl9pPr marL="3655603"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cs typeface="Arial" panose="020B0604020202020204" pitchFamily="34" charset="0"/>
              </a:defRPr>
            </a:lvl1pPr>
            <a:lvl2pPr marL="456952" indent="0">
              <a:buNone/>
              <a:defRPr sz="1200"/>
            </a:lvl2pPr>
            <a:lvl3pPr marL="913905" indent="0">
              <a:buNone/>
              <a:defRPr sz="1000"/>
            </a:lvl3pPr>
            <a:lvl4pPr marL="1370852" indent="0">
              <a:buNone/>
              <a:defRPr sz="900"/>
            </a:lvl4pPr>
            <a:lvl5pPr marL="1827807" indent="0">
              <a:buNone/>
              <a:defRPr sz="900"/>
            </a:lvl5pPr>
            <a:lvl6pPr marL="2284752" indent="0">
              <a:buNone/>
              <a:defRPr sz="900"/>
            </a:lvl6pPr>
            <a:lvl7pPr marL="2741704" indent="0">
              <a:buNone/>
              <a:defRPr sz="900"/>
            </a:lvl7pPr>
            <a:lvl8pPr marL="3198654" indent="0">
              <a:buNone/>
              <a:defRPr sz="900"/>
            </a:lvl8pPr>
            <a:lvl9pPr marL="3655603" indent="0">
              <a:buNone/>
              <a:defRPr sz="900"/>
            </a:lvl9pPr>
          </a:lstStyle>
          <a:p>
            <a:pPr lvl="0"/>
            <a:r>
              <a:rPr lang="en-US" dirty="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FFFFFF"/>
              </a:solidFill>
              <a:latin typeface="Times New Roman"/>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imes New Roman"/>
            </a:endParaRPr>
          </a:p>
        </p:txBody>
      </p:sp>
      <p:sp>
        <p:nvSpPr>
          <p:cNvPr id="7" name="Rectangle 8"/>
          <p:cNvSpPr>
            <a:spLocks noGrp="1" noChangeArrowheads="1"/>
          </p:cNvSpPr>
          <p:nvPr>
            <p:ph type="sldNum" sz="quarter" idx="12"/>
          </p:nvPr>
        </p:nvSpPr>
        <p:spPr>
          <a:ln/>
        </p:spPr>
        <p:txBody>
          <a:bodyPr/>
          <a:lstStyle>
            <a:lvl1pPr>
              <a:defRPr/>
            </a:lvl1pPr>
          </a:lstStyle>
          <a:p>
            <a:pPr>
              <a:defRPr/>
            </a:pPr>
            <a:fld id="{0FB39229-0EBD-BA49-A0B1-F4778E24FF64}" type="slidenum">
              <a:rPr lang="en-US">
                <a:solidFill>
                  <a:srgbClr val="FFFFFF"/>
                </a:solidFill>
                <a:latin typeface="Times New Roman"/>
              </a:rPr>
              <a:pPr>
                <a:defRPr/>
              </a:pPr>
              <a:t>‹#›</a:t>
            </a:fld>
            <a:endParaRPr lang="en-US">
              <a:solidFill>
                <a:srgbClr val="FFFFFF"/>
              </a:solidFill>
              <a:latin typeface="Times New Roman"/>
            </a:endParaRPr>
          </a:p>
        </p:txBody>
      </p:sp>
    </p:spTree>
    <p:extLst>
      <p:ext uri="{BB962C8B-B14F-4D97-AF65-F5344CB8AC3E}">
        <p14:creationId xmlns:p14="http://schemas.microsoft.com/office/powerpoint/2010/main" val="820786146"/>
      </p:ext>
    </p:extLst>
  </p:cSld>
  <p:clrMapOvr>
    <a:masterClrMapping/>
  </p:clrMapOvr>
</p:sldLayout>
</file>

<file path=ppt/slideLayouts/slideLayout49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FFFFFF"/>
              </a:solidFill>
              <a:latin typeface="Times New Roman"/>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imes New Roman"/>
            </a:endParaRPr>
          </a:p>
        </p:txBody>
      </p:sp>
      <p:sp>
        <p:nvSpPr>
          <p:cNvPr id="6" name="Rectangle 8"/>
          <p:cNvSpPr>
            <a:spLocks noGrp="1" noChangeArrowheads="1"/>
          </p:cNvSpPr>
          <p:nvPr>
            <p:ph type="sldNum" sz="quarter" idx="12"/>
          </p:nvPr>
        </p:nvSpPr>
        <p:spPr>
          <a:ln/>
        </p:spPr>
        <p:txBody>
          <a:bodyPr/>
          <a:lstStyle>
            <a:lvl1pPr>
              <a:defRPr/>
            </a:lvl1pPr>
          </a:lstStyle>
          <a:p>
            <a:pPr>
              <a:defRPr/>
            </a:pPr>
            <a:fld id="{00F872BE-84B3-F644-A099-40F652A9EC55}" type="slidenum">
              <a:rPr lang="en-US">
                <a:solidFill>
                  <a:srgbClr val="FFFFFF"/>
                </a:solidFill>
                <a:latin typeface="Times New Roman"/>
              </a:rPr>
              <a:pPr>
                <a:defRPr/>
              </a:pPr>
              <a:t>‹#›</a:t>
            </a:fld>
            <a:endParaRPr lang="en-US">
              <a:solidFill>
                <a:srgbClr val="FFFFFF"/>
              </a:solidFill>
              <a:latin typeface="Times New Roman"/>
            </a:endParaRPr>
          </a:p>
        </p:txBody>
      </p:sp>
    </p:spTree>
    <p:extLst>
      <p:ext uri="{BB962C8B-B14F-4D97-AF65-F5344CB8AC3E}">
        <p14:creationId xmlns:p14="http://schemas.microsoft.com/office/powerpoint/2010/main" val="4244204634"/>
      </p:ext>
    </p:extLst>
  </p:cSld>
  <p:clrMapOvr>
    <a:masterClrMapping/>
  </p:clrMapOvr>
</p:sldLayout>
</file>

<file path=ppt/slideLayouts/slideLayout49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FFFFFF"/>
              </a:solidFill>
              <a:latin typeface="Times New Roman"/>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imes New Roman"/>
            </a:endParaRPr>
          </a:p>
        </p:txBody>
      </p:sp>
      <p:sp>
        <p:nvSpPr>
          <p:cNvPr id="6" name="Rectangle 8"/>
          <p:cNvSpPr>
            <a:spLocks noGrp="1" noChangeArrowheads="1"/>
          </p:cNvSpPr>
          <p:nvPr>
            <p:ph type="sldNum" sz="quarter" idx="12"/>
          </p:nvPr>
        </p:nvSpPr>
        <p:spPr>
          <a:ln/>
        </p:spPr>
        <p:txBody>
          <a:bodyPr/>
          <a:lstStyle>
            <a:lvl1pPr>
              <a:defRPr/>
            </a:lvl1pPr>
          </a:lstStyle>
          <a:p>
            <a:pPr>
              <a:defRPr/>
            </a:pPr>
            <a:fld id="{C9F90741-A848-2341-83A8-045A96CCA97E}" type="slidenum">
              <a:rPr lang="en-US">
                <a:solidFill>
                  <a:srgbClr val="FFFFFF"/>
                </a:solidFill>
                <a:latin typeface="Times New Roman"/>
              </a:rPr>
              <a:pPr>
                <a:defRPr/>
              </a:pPr>
              <a:t>‹#›</a:t>
            </a:fld>
            <a:endParaRPr lang="en-US">
              <a:solidFill>
                <a:srgbClr val="FFFFFF"/>
              </a:solidFill>
              <a:latin typeface="Times New Roman"/>
            </a:endParaRPr>
          </a:p>
        </p:txBody>
      </p:sp>
    </p:spTree>
    <p:extLst>
      <p:ext uri="{BB962C8B-B14F-4D97-AF65-F5344CB8AC3E}">
        <p14:creationId xmlns:p14="http://schemas.microsoft.com/office/powerpoint/2010/main" val="4231123334"/>
      </p:ext>
    </p:extLst>
  </p:cSld>
  <p:clrMapOvr>
    <a:masterClrMapping/>
  </p:clrMapOvr>
</p:sldLayout>
</file>

<file path=ppt/slideLayouts/slideLayout496.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lvl1pPr>
              <a:defRPr b="1" i="0">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sz="half" idx="1"/>
          </p:nvPr>
        </p:nvSpPr>
        <p:spPr>
          <a:xfrm>
            <a:off x="685800" y="1981200"/>
            <a:ext cx="3810000" cy="41148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quarter" idx="2"/>
          </p:nvPr>
        </p:nvSpPr>
        <p:spPr>
          <a:xfrm>
            <a:off x="4648200" y="1981200"/>
            <a:ext cx="3810000" cy="19812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3"/>
          </p:nvPr>
        </p:nvSpPr>
        <p:spPr>
          <a:xfrm>
            <a:off x="4648200" y="4114800"/>
            <a:ext cx="3810000" cy="19812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6"/>
          <p:cNvSpPr>
            <a:spLocks noGrp="1" noChangeArrowheads="1"/>
          </p:cNvSpPr>
          <p:nvPr>
            <p:ph type="dt" sz="half" idx="10"/>
          </p:nvPr>
        </p:nvSpPr>
        <p:spPr>
          <a:ln/>
        </p:spPr>
        <p:txBody>
          <a:bodyPr/>
          <a:lstStyle>
            <a:lvl1pPr>
              <a:defRPr/>
            </a:lvl1pPr>
          </a:lstStyle>
          <a:p>
            <a:pPr>
              <a:defRPr/>
            </a:pPr>
            <a:endParaRPr lang="en-US">
              <a:solidFill>
                <a:srgbClr val="FFFFFF"/>
              </a:solidFill>
              <a:latin typeface="Times New Roman"/>
            </a:endParaRPr>
          </a:p>
        </p:txBody>
      </p:sp>
      <p:sp>
        <p:nvSpPr>
          <p:cNvPr id="7" name="Rectangle 7"/>
          <p:cNvSpPr>
            <a:spLocks noGrp="1" noChangeArrowheads="1"/>
          </p:cNvSpPr>
          <p:nvPr>
            <p:ph type="ftr" sz="quarter" idx="11"/>
          </p:nvPr>
        </p:nvSpPr>
        <p:spPr>
          <a:ln/>
        </p:spPr>
        <p:txBody>
          <a:bodyPr/>
          <a:lstStyle>
            <a:lvl1pPr>
              <a:defRPr/>
            </a:lvl1pPr>
          </a:lstStyle>
          <a:p>
            <a:pPr>
              <a:defRPr/>
            </a:pPr>
            <a:endParaRPr lang="en-US">
              <a:solidFill>
                <a:srgbClr val="FFFFFF"/>
              </a:solidFill>
              <a:latin typeface="Times New Roman"/>
            </a:endParaRPr>
          </a:p>
        </p:txBody>
      </p:sp>
      <p:sp>
        <p:nvSpPr>
          <p:cNvPr id="8" name="Rectangle 8"/>
          <p:cNvSpPr>
            <a:spLocks noGrp="1" noChangeArrowheads="1"/>
          </p:cNvSpPr>
          <p:nvPr>
            <p:ph type="sldNum" sz="quarter" idx="12"/>
          </p:nvPr>
        </p:nvSpPr>
        <p:spPr>
          <a:ln/>
        </p:spPr>
        <p:txBody>
          <a:bodyPr/>
          <a:lstStyle>
            <a:lvl1pPr>
              <a:defRPr/>
            </a:lvl1pPr>
          </a:lstStyle>
          <a:p>
            <a:pPr>
              <a:defRPr/>
            </a:pPr>
            <a:fld id="{31ED6456-469E-EE41-9064-F19ECE8C3FD1}" type="slidenum">
              <a:rPr lang="en-US">
                <a:solidFill>
                  <a:srgbClr val="FFFFFF"/>
                </a:solidFill>
                <a:latin typeface="Times New Roman"/>
              </a:rPr>
              <a:pPr>
                <a:defRPr/>
              </a:pPr>
              <a:t>‹#›</a:t>
            </a:fld>
            <a:endParaRPr lang="en-US">
              <a:solidFill>
                <a:srgbClr val="FFFFFF"/>
              </a:solidFill>
              <a:latin typeface="Times New Roman"/>
            </a:endParaRPr>
          </a:p>
        </p:txBody>
      </p:sp>
    </p:spTree>
    <p:extLst>
      <p:ext uri="{BB962C8B-B14F-4D97-AF65-F5344CB8AC3E}">
        <p14:creationId xmlns:p14="http://schemas.microsoft.com/office/powerpoint/2010/main" val="4275884673"/>
      </p:ext>
    </p:extLst>
  </p:cSld>
  <p:clrMapOvr>
    <a:masterClrMapping/>
  </p:clrMapOvr>
</p:sldLayout>
</file>

<file path=ppt/slideLayouts/slideLayout49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06" name="Rectangle 2"/>
          <p:cNvSpPr>
            <a:spLocks noGrp="1" noChangeArrowheads="1"/>
          </p:cNvSpPr>
          <p:nvPr>
            <p:ph type="ctrTitle" sz="quarter"/>
          </p:nvPr>
        </p:nvSpPr>
        <p:spPr>
          <a:xfrm>
            <a:off x="3581415" y="685800"/>
            <a:ext cx="5561013" cy="3352800"/>
          </a:xfrm>
        </p:spPr>
        <p:txBody>
          <a:bodyPr/>
          <a:lstStyle>
            <a:lvl1pPr>
              <a:defRPr>
                <a:solidFill>
                  <a:schemeClr val="bg2"/>
                </a:solidFill>
                <a:effectLst>
                  <a:outerShdw blurRad="38100" dist="38100" dir="2700000" algn="tl">
                    <a:srgbClr val="000000"/>
                  </a:outerShdw>
                </a:effectLst>
              </a:defRPr>
            </a:lvl1pPr>
          </a:lstStyle>
          <a:p>
            <a:r>
              <a:rPr lang="en-US"/>
              <a:t>Click to edit Master title style</a:t>
            </a:r>
          </a:p>
        </p:txBody>
      </p:sp>
      <p:sp>
        <p:nvSpPr>
          <p:cNvPr id="21507" name="Rectangle 3"/>
          <p:cNvSpPr>
            <a:spLocks noGrp="1" noChangeArrowheads="1"/>
          </p:cNvSpPr>
          <p:nvPr>
            <p:ph type="subTitle" sz="quarter" idx="1"/>
          </p:nvPr>
        </p:nvSpPr>
        <p:spPr>
          <a:xfrm>
            <a:off x="5181615" y="4038600"/>
            <a:ext cx="3960813" cy="1752600"/>
          </a:xfrm>
          <a:ln w="9525">
            <a:headEnd/>
            <a:tailEnd/>
          </a:ln>
        </p:spPr>
        <p:txBody>
          <a:bodyPr lIns="91967" tIns="45986" rIns="91967" bIns="45986" anchor="ctr"/>
          <a:lstStyle>
            <a:lvl1pPr marL="0" indent="0" algn="ctr">
              <a:buFont typeface="Wingdings" pitchFamily="-110" charset="2"/>
              <a:buNone/>
              <a:defRPr>
                <a:solidFill>
                  <a:schemeClr val="bg2"/>
                </a:solidFill>
              </a:defRPr>
            </a:lvl1pPr>
          </a:lstStyle>
          <a:p>
            <a:r>
              <a:rPr lang="en-US"/>
              <a:t>Click to edit Master subtitle style</a:t>
            </a:r>
          </a:p>
        </p:txBody>
      </p:sp>
      <p:sp>
        <p:nvSpPr>
          <p:cNvPr id="4" name="Rectangle 4"/>
          <p:cNvSpPr>
            <a:spLocks noGrp="1" noChangeArrowheads="1"/>
          </p:cNvSpPr>
          <p:nvPr>
            <p:ph type="dt" sz="quarter" idx="10"/>
          </p:nvPr>
        </p:nvSpPr>
        <p:spPr>
          <a:xfrm>
            <a:off x="685800" y="6248400"/>
            <a:ext cx="1905000" cy="457200"/>
          </a:xfrm>
        </p:spPr>
        <p:txBody>
          <a:bodyPr/>
          <a:lstStyle>
            <a:lvl1pPr>
              <a:defRPr>
                <a:solidFill>
                  <a:srgbClr val="EAEAEA"/>
                </a:solidFill>
              </a:defRPr>
            </a:lvl1pPr>
          </a:lstStyle>
          <a:p>
            <a:pPr>
              <a:defRPr/>
            </a:pPr>
            <a:endParaRPr lang="en-US"/>
          </a:p>
        </p:txBody>
      </p:sp>
      <p:sp>
        <p:nvSpPr>
          <p:cNvPr id="5" name="Rectangle 5"/>
          <p:cNvSpPr>
            <a:spLocks noGrp="1" noChangeArrowheads="1"/>
          </p:cNvSpPr>
          <p:nvPr>
            <p:ph type="ftr" sz="quarter" idx="11"/>
          </p:nvPr>
        </p:nvSpPr>
        <p:spPr>
          <a:xfrm>
            <a:off x="3124200" y="6248400"/>
            <a:ext cx="2895600" cy="457200"/>
          </a:xfrm>
        </p:spPr>
        <p:txBody>
          <a:bodyPr/>
          <a:lstStyle>
            <a:lvl1pPr>
              <a:defRPr>
                <a:solidFill>
                  <a:srgbClr val="EAEAEA"/>
                </a:solidFill>
              </a:defRPr>
            </a:lvl1pPr>
          </a:lstStyle>
          <a:p>
            <a:pPr>
              <a:defRPr/>
            </a:pPr>
            <a:endParaRPr lang="en-US"/>
          </a:p>
        </p:txBody>
      </p:sp>
      <p:sp>
        <p:nvSpPr>
          <p:cNvPr id="6" name="Rectangle 6"/>
          <p:cNvSpPr>
            <a:spLocks noGrp="1" noChangeArrowheads="1"/>
          </p:cNvSpPr>
          <p:nvPr>
            <p:ph type="sldNum" sz="quarter" idx="12"/>
          </p:nvPr>
        </p:nvSpPr>
        <p:spPr>
          <a:xfrm>
            <a:off x="6553200" y="6248400"/>
            <a:ext cx="1905000" cy="457200"/>
          </a:xfrm>
        </p:spPr>
        <p:txBody>
          <a:bodyPr/>
          <a:lstStyle>
            <a:lvl1pPr>
              <a:defRPr>
                <a:solidFill>
                  <a:srgbClr val="EAEAEA"/>
                </a:solidFill>
              </a:defRPr>
            </a:lvl1pPr>
          </a:lstStyle>
          <a:p>
            <a:pPr>
              <a:defRPr/>
            </a:pPr>
            <a:fld id="{D313A67C-DAC8-AC4D-A21E-525E8E705C37}" type="slidenum">
              <a:rPr lang="en-US">
                <a:latin typeface="Times New Roman"/>
              </a:rPr>
              <a:pPr>
                <a:defRPr/>
              </a:pPr>
              <a:t>‹#›</a:t>
            </a:fld>
            <a:endParaRPr lang="en-US">
              <a:latin typeface="Times New Roman"/>
            </a:endParaRPr>
          </a:p>
        </p:txBody>
      </p:sp>
    </p:spTree>
    <p:extLst>
      <p:ext uri="{BB962C8B-B14F-4D97-AF65-F5344CB8AC3E}">
        <p14:creationId xmlns:p14="http://schemas.microsoft.com/office/powerpoint/2010/main" val="2851900396"/>
      </p:ext>
    </p:extLst>
  </p:cSld>
  <p:clrMapOvr>
    <a:masterClrMapping/>
  </p:clrMapOvr>
</p:sldLayout>
</file>

<file path=ppt/slideLayouts/slideLayout4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E211AFF9-30F3-1640-A91F-12D62F0AAB06}" type="slidenum">
              <a:rPr lang="en-US">
                <a:solidFill>
                  <a:srgbClr val="000000"/>
                </a:solidFill>
                <a:latin typeface="Times New Roman"/>
              </a:rPr>
              <a:pPr>
                <a:defRPr/>
              </a:pPr>
              <a:t>‹#›</a:t>
            </a:fld>
            <a:endParaRPr lang="en-US">
              <a:solidFill>
                <a:srgbClr val="000000"/>
              </a:solidFill>
              <a:latin typeface="Times New Roman"/>
            </a:endParaRPr>
          </a:p>
        </p:txBody>
      </p:sp>
    </p:spTree>
    <p:extLst>
      <p:ext uri="{BB962C8B-B14F-4D97-AF65-F5344CB8AC3E}">
        <p14:creationId xmlns:p14="http://schemas.microsoft.com/office/powerpoint/2010/main" val="220663994"/>
      </p:ext>
    </p:extLst>
  </p:cSld>
  <p:clrMapOvr>
    <a:masterClrMapping/>
  </p:clrMapOvr>
</p:sldLayout>
</file>

<file path=ppt/slideLayouts/slideLayout4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7"/>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686" indent="0">
              <a:buNone/>
              <a:defRPr sz="1800"/>
            </a:lvl2pPr>
            <a:lvl3pPr marL="913370" indent="0">
              <a:buNone/>
              <a:defRPr sz="1600"/>
            </a:lvl3pPr>
            <a:lvl4pPr marL="1370051" indent="0">
              <a:buNone/>
              <a:defRPr sz="1400"/>
            </a:lvl4pPr>
            <a:lvl5pPr marL="1826739" indent="0">
              <a:buNone/>
              <a:defRPr sz="1400"/>
            </a:lvl5pPr>
            <a:lvl6pPr marL="2283420" indent="0">
              <a:buNone/>
              <a:defRPr sz="1400"/>
            </a:lvl6pPr>
            <a:lvl7pPr marL="2740100" indent="0">
              <a:buNone/>
              <a:defRPr sz="1400"/>
            </a:lvl7pPr>
            <a:lvl8pPr marL="3196784" indent="0">
              <a:buNone/>
              <a:defRPr sz="1400"/>
            </a:lvl8pPr>
            <a:lvl9pPr marL="3653466" indent="0">
              <a:buNone/>
              <a:defRPr sz="1400"/>
            </a:lvl9pPr>
          </a:lstStyle>
          <a:p>
            <a:pPr lvl="0"/>
            <a:r>
              <a:rPr lang="en-US"/>
              <a:t>Click to edit Master text styles</a:t>
            </a:r>
          </a:p>
        </p:txBody>
      </p:sp>
      <p:sp>
        <p:nvSpPr>
          <p:cNvPr id="4"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E19DAB6E-0746-2D41-B6F6-BBDFA5BAF656}" type="slidenum">
              <a:rPr lang="en-US">
                <a:solidFill>
                  <a:srgbClr val="000000"/>
                </a:solidFill>
                <a:latin typeface="Times New Roman"/>
              </a:rPr>
              <a:pPr>
                <a:defRPr/>
              </a:pPr>
              <a:t>‹#›</a:t>
            </a:fld>
            <a:endParaRPr lang="en-US">
              <a:solidFill>
                <a:srgbClr val="000000"/>
              </a:solidFill>
              <a:latin typeface="Times New Roman"/>
            </a:endParaRPr>
          </a:p>
        </p:txBody>
      </p:sp>
    </p:spTree>
    <p:extLst>
      <p:ext uri="{BB962C8B-B14F-4D97-AF65-F5344CB8AC3E}">
        <p14:creationId xmlns:p14="http://schemas.microsoft.com/office/powerpoint/2010/main" val="3196218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42" y="1535113"/>
            <a:ext cx="4041775" cy="639762"/>
          </a:xfrm>
        </p:spPr>
        <p:txBody>
          <a:bodyPr anchor="b"/>
          <a:lstStyle>
            <a:lvl1pPr marL="0" indent="0">
              <a:buNone/>
              <a:defRPr sz="2400" b="1"/>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4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3"/>
          <p:cNvSpPr>
            <a:spLocks noGrp="1" noChangeArrowheads="1"/>
          </p:cNvSpPr>
          <p:nvPr>
            <p:ph type="dt" sz="half" idx="10"/>
          </p:nvPr>
        </p:nvSpPr>
        <p:spPr>
          <a:ln/>
        </p:spPr>
        <p:txBody>
          <a:bodyPr/>
          <a:lstStyle>
            <a:lvl1pPr>
              <a:defRPr/>
            </a:lvl1pPr>
          </a:lstStyle>
          <a:p>
            <a:pPr>
              <a:defRPr/>
            </a:pPr>
            <a:endParaRPr lang="en-US"/>
          </a:p>
        </p:txBody>
      </p:sp>
      <p:sp>
        <p:nvSpPr>
          <p:cNvPr id="8" name="Rectangle 4"/>
          <p:cNvSpPr>
            <a:spLocks noGrp="1" noChangeArrowheads="1"/>
          </p:cNvSpPr>
          <p:nvPr>
            <p:ph type="ftr" sz="quarter" idx="11"/>
          </p:nvPr>
        </p:nvSpPr>
        <p:spPr>
          <a:ln/>
        </p:spPr>
        <p:txBody>
          <a:bodyPr/>
          <a:lstStyle>
            <a:lvl1pPr>
              <a:defRPr/>
            </a:lvl1pPr>
          </a:lstStyle>
          <a:p>
            <a:pPr>
              <a:defRPr/>
            </a:pPr>
            <a:endParaRPr lang="en-US"/>
          </a:p>
        </p:txBody>
      </p:sp>
      <p:sp>
        <p:nvSpPr>
          <p:cNvPr id="9" name="Rectangle 5"/>
          <p:cNvSpPr>
            <a:spLocks noGrp="1" noChangeArrowheads="1"/>
          </p:cNvSpPr>
          <p:nvPr>
            <p:ph type="sldNum" sz="quarter" idx="12"/>
          </p:nvPr>
        </p:nvSpPr>
        <p:spPr>
          <a:ln/>
        </p:spPr>
        <p:txBody>
          <a:bodyPr/>
          <a:lstStyle>
            <a:lvl1pPr>
              <a:defRPr/>
            </a:lvl1pPr>
          </a:lstStyle>
          <a:p>
            <a:pPr>
              <a:defRPr/>
            </a:pPr>
            <a:fld id="{BADC882C-0CE8-A94C-9FA8-5B0D59ED452D}" type="slidenum">
              <a:rPr lang="en-US"/>
              <a:pPr>
                <a:defRPr/>
              </a:pPr>
              <a:t>‹#›</a:t>
            </a:fld>
            <a:endParaRPr lang="en-US"/>
          </a:p>
        </p:txBody>
      </p:sp>
    </p:spTree>
    <p:extLst>
      <p:ext uri="{BB962C8B-B14F-4D97-AF65-F5344CB8AC3E}">
        <p14:creationId xmlns:p14="http://schemas.microsoft.com/office/powerpoint/2010/main" val="98927429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64"/>
          <p:cNvSpPr>
            <a:spLocks noGrp="1" noChangeArrowheads="1"/>
          </p:cNvSpPr>
          <p:nvPr>
            <p:ph type="dt" sz="half" idx="10"/>
          </p:nvPr>
        </p:nvSpPr>
        <p:spPr>
          <a:ln/>
        </p:spPr>
        <p:txBody>
          <a:bodyPr/>
          <a:lstStyle>
            <a:lvl1pPr>
              <a:defRPr b="1" i="0">
                <a:cs typeface="Arial" panose="020B0604020202020204" pitchFamily="34" charset="0"/>
              </a:defRPr>
            </a:lvl1pPr>
          </a:lstStyle>
          <a:p>
            <a:pPr>
              <a:defRPr/>
            </a:pPr>
            <a:endParaRPr lang="en-US" dirty="0">
              <a:solidFill>
                <a:srgbClr val="FFFFFF"/>
              </a:solidFill>
            </a:endParaRPr>
          </a:p>
        </p:txBody>
      </p:sp>
      <p:sp>
        <p:nvSpPr>
          <p:cNvPr id="5" name="Rectangle 1065"/>
          <p:cNvSpPr>
            <a:spLocks noGrp="1" noChangeArrowheads="1"/>
          </p:cNvSpPr>
          <p:nvPr>
            <p:ph type="ftr" sz="quarter" idx="11"/>
          </p:nvPr>
        </p:nvSpPr>
        <p:spPr>
          <a:ln/>
        </p:spPr>
        <p:txBody>
          <a:bodyPr/>
          <a:lstStyle>
            <a:lvl1pPr>
              <a:defRPr b="1" i="0">
                <a:cs typeface="Arial" panose="020B0604020202020204" pitchFamily="34" charset="0"/>
              </a:defRPr>
            </a:lvl1pPr>
          </a:lstStyle>
          <a:p>
            <a:pPr>
              <a:defRPr/>
            </a:pPr>
            <a:endParaRPr lang="en-US" dirty="0">
              <a:solidFill>
                <a:srgbClr val="FFFFFF"/>
              </a:solidFill>
            </a:endParaRPr>
          </a:p>
        </p:txBody>
      </p:sp>
      <p:sp>
        <p:nvSpPr>
          <p:cNvPr id="6" name="Rectangle 1066"/>
          <p:cNvSpPr>
            <a:spLocks noGrp="1" noChangeArrowheads="1"/>
          </p:cNvSpPr>
          <p:nvPr>
            <p:ph type="sldNum" sz="quarter" idx="12"/>
          </p:nvPr>
        </p:nvSpPr>
        <p:spPr>
          <a:ln/>
        </p:spPr>
        <p:txBody>
          <a:bodyPr/>
          <a:lstStyle>
            <a:lvl1pPr>
              <a:defRPr/>
            </a:lvl1pPr>
          </a:lstStyle>
          <a:p>
            <a:fld id="{2DE8615B-AD7F-C342-BBAA-F54A8C4DB36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676129785"/>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371600" y="19812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257801" y="19812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sldNum" sz="quarter" idx="12"/>
          </p:nvPr>
        </p:nvSpPr>
        <p:spPr>
          <a:ln/>
        </p:spPr>
        <p:txBody>
          <a:bodyPr/>
          <a:lstStyle>
            <a:lvl1pPr>
              <a:defRPr/>
            </a:lvl1pPr>
          </a:lstStyle>
          <a:p>
            <a:pPr>
              <a:defRPr/>
            </a:pPr>
            <a:fld id="{4E5EFD22-46D6-E94D-AD43-ACC86741E807}" type="slidenum">
              <a:rPr lang="en-US">
                <a:solidFill>
                  <a:srgbClr val="000000"/>
                </a:solidFill>
                <a:latin typeface="Times New Roman"/>
              </a:rPr>
              <a:pPr>
                <a:defRPr/>
              </a:pPr>
              <a:t>‹#›</a:t>
            </a:fld>
            <a:endParaRPr lang="en-US">
              <a:solidFill>
                <a:srgbClr val="000000"/>
              </a:solidFill>
              <a:latin typeface="Times New Roman"/>
            </a:endParaRPr>
          </a:p>
        </p:txBody>
      </p:sp>
    </p:spTree>
    <p:extLst>
      <p:ext uri="{BB962C8B-B14F-4D97-AF65-F5344CB8AC3E}">
        <p14:creationId xmlns:p14="http://schemas.microsoft.com/office/powerpoint/2010/main" val="1533936842"/>
      </p:ext>
    </p:extLst>
  </p:cSld>
  <p:clrMapOvr>
    <a:masterClrMapping/>
  </p:clrMapOvr>
</p:sldLayout>
</file>

<file path=ppt/slideLayouts/slideLayout5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42" y="1535113"/>
            <a:ext cx="4041775" cy="639762"/>
          </a:xfrm>
        </p:spPr>
        <p:txBody>
          <a:bodyPr anchor="b"/>
          <a:lstStyle>
            <a:lvl1pPr marL="0" indent="0">
              <a:buNone/>
              <a:defRPr sz="2400" b="1"/>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4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5"/>
          <p:cNvSpPr>
            <a:spLocks noGrp="1" noChangeArrowheads="1"/>
          </p:cNvSpPr>
          <p:nvPr>
            <p:ph type="sldNum" sz="quarter" idx="12"/>
          </p:nvPr>
        </p:nvSpPr>
        <p:spPr>
          <a:ln/>
        </p:spPr>
        <p:txBody>
          <a:bodyPr/>
          <a:lstStyle>
            <a:lvl1pPr>
              <a:defRPr/>
            </a:lvl1pPr>
          </a:lstStyle>
          <a:p>
            <a:pPr>
              <a:defRPr/>
            </a:pPr>
            <a:fld id="{BADC882C-0CE8-A94C-9FA8-5B0D59ED452D}" type="slidenum">
              <a:rPr lang="en-US">
                <a:solidFill>
                  <a:srgbClr val="000000"/>
                </a:solidFill>
                <a:latin typeface="Times New Roman"/>
              </a:rPr>
              <a:pPr>
                <a:defRPr/>
              </a:pPr>
              <a:t>‹#›</a:t>
            </a:fld>
            <a:endParaRPr lang="en-US">
              <a:solidFill>
                <a:srgbClr val="000000"/>
              </a:solidFill>
              <a:latin typeface="Times New Roman"/>
            </a:endParaRPr>
          </a:p>
        </p:txBody>
      </p:sp>
    </p:spTree>
    <p:extLst>
      <p:ext uri="{BB962C8B-B14F-4D97-AF65-F5344CB8AC3E}">
        <p14:creationId xmlns:p14="http://schemas.microsoft.com/office/powerpoint/2010/main" val="3166644123"/>
      </p:ext>
    </p:extLst>
  </p:cSld>
  <p:clrMapOvr>
    <a:masterClrMapping/>
  </p:clrMapOvr>
</p:sldLayout>
</file>

<file path=ppt/slideLayouts/slideLayout5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sldNum" sz="quarter" idx="12"/>
          </p:nvPr>
        </p:nvSpPr>
        <p:spPr>
          <a:ln/>
        </p:spPr>
        <p:txBody>
          <a:bodyPr/>
          <a:lstStyle>
            <a:lvl1pPr>
              <a:defRPr/>
            </a:lvl1pPr>
          </a:lstStyle>
          <a:p>
            <a:pPr>
              <a:defRPr/>
            </a:pPr>
            <a:fld id="{623AFB7A-F072-1C4B-9874-FDA644B8E638}" type="slidenum">
              <a:rPr lang="en-US">
                <a:solidFill>
                  <a:srgbClr val="000000"/>
                </a:solidFill>
                <a:latin typeface="Times New Roman"/>
              </a:rPr>
              <a:pPr>
                <a:defRPr/>
              </a:pPr>
              <a:t>‹#›</a:t>
            </a:fld>
            <a:endParaRPr lang="en-US">
              <a:solidFill>
                <a:srgbClr val="000000"/>
              </a:solidFill>
              <a:latin typeface="Times New Roman"/>
            </a:endParaRPr>
          </a:p>
        </p:txBody>
      </p:sp>
    </p:spTree>
    <p:extLst>
      <p:ext uri="{BB962C8B-B14F-4D97-AF65-F5344CB8AC3E}">
        <p14:creationId xmlns:p14="http://schemas.microsoft.com/office/powerpoint/2010/main" val="618030138"/>
      </p:ext>
    </p:extLst>
  </p:cSld>
  <p:clrMapOvr>
    <a:masterClrMapping/>
  </p:clrMapOvr>
</p:sldLayout>
</file>

<file path=ppt/slideLayouts/slideLayout5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sldNum" sz="quarter" idx="12"/>
          </p:nvPr>
        </p:nvSpPr>
        <p:spPr>
          <a:ln/>
        </p:spPr>
        <p:txBody>
          <a:bodyPr/>
          <a:lstStyle>
            <a:lvl1pPr>
              <a:defRPr/>
            </a:lvl1pPr>
          </a:lstStyle>
          <a:p>
            <a:pPr>
              <a:defRPr/>
            </a:pPr>
            <a:fld id="{CD45910B-636C-5344-BED5-0CA47D68AD39}" type="slidenum">
              <a:rPr lang="en-US">
                <a:solidFill>
                  <a:srgbClr val="000000"/>
                </a:solidFill>
                <a:latin typeface="Times New Roman"/>
              </a:rPr>
              <a:pPr>
                <a:defRPr/>
              </a:pPr>
              <a:t>‹#›</a:t>
            </a:fld>
            <a:endParaRPr lang="en-US">
              <a:solidFill>
                <a:srgbClr val="000000"/>
              </a:solidFill>
              <a:latin typeface="Times New Roman"/>
            </a:endParaRPr>
          </a:p>
        </p:txBody>
      </p:sp>
    </p:spTree>
    <p:extLst>
      <p:ext uri="{BB962C8B-B14F-4D97-AF65-F5344CB8AC3E}">
        <p14:creationId xmlns:p14="http://schemas.microsoft.com/office/powerpoint/2010/main" val="1609681439"/>
      </p:ext>
    </p:extLst>
  </p:cSld>
  <p:clrMapOvr>
    <a:masterClrMapping/>
  </p:clrMapOvr>
</p:sldLayout>
</file>

<file path=ppt/slideLayouts/slideLayout5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5"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6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5" y="1435108"/>
            <a:ext cx="3008313" cy="4691063"/>
          </a:xfrm>
        </p:spPr>
        <p:txBody>
          <a:bodyPr/>
          <a:lstStyle>
            <a:lvl1pPr marL="0" indent="0">
              <a:buNone/>
              <a:defRPr sz="1400"/>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a:t>Click to edit Master text styles</a:t>
            </a:r>
          </a:p>
        </p:txBody>
      </p:sp>
      <p:sp>
        <p:nvSpPr>
          <p:cNvPr id="5"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sldNum" sz="quarter" idx="12"/>
          </p:nvPr>
        </p:nvSpPr>
        <p:spPr>
          <a:ln/>
        </p:spPr>
        <p:txBody>
          <a:bodyPr/>
          <a:lstStyle>
            <a:lvl1pPr>
              <a:defRPr/>
            </a:lvl1pPr>
          </a:lstStyle>
          <a:p>
            <a:pPr>
              <a:defRPr/>
            </a:pPr>
            <a:fld id="{3BD1A499-6EFD-F94F-8D98-FD994B1B8EEF}" type="slidenum">
              <a:rPr lang="en-US">
                <a:solidFill>
                  <a:srgbClr val="000000"/>
                </a:solidFill>
                <a:latin typeface="Times New Roman"/>
              </a:rPr>
              <a:pPr>
                <a:defRPr/>
              </a:pPr>
              <a:t>‹#›</a:t>
            </a:fld>
            <a:endParaRPr lang="en-US">
              <a:solidFill>
                <a:srgbClr val="000000"/>
              </a:solidFill>
              <a:latin typeface="Times New Roman"/>
            </a:endParaRPr>
          </a:p>
        </p:txBody>
      </p:sp>
    </p:spTree>
    <p:extLst>
      <p:ext uri="{BB962C8B-B14F-4D97-AF65-F5344CB8AC3E}">
        <p14:creationId xmlns:p14="http://schemas.microsoft.com/office/powerpoint/2010/main" val="2027163857"/>
      </p:ext>
    </p:extLst>
  </p:cSld>
  <p:clrMapOvr>
    <a:masterClrMapping/>
  </p:clrMapOvr>
</p:sldLayout>
</file>

<file path=ppt/slideLayouts/slideLayout5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686" indent="0">
              <a:buNone/>
              <a:defRPr sz="2800"/>
            </a:lvl2pPr>
            <a:lvl3pPr marL="913370" indent="0">
              <a:buNone/>
              <a:defRPr sz="2400"/>
            </a:lvl3pPr>
            <a:lvl4pPr marL="1370051" indent="0">
              <a:buNone/>
              <a:defRPr sz="2000"/>
            </a:lvl4pPr>
            <a:lvl5pPr marL="1826739" indent="0">
              <a:buNone/>
              <a:defRPr sz="2000"/>
            </a:lvl5pPr>
            <a:lvl6pPr marL="2283420" indent="0">
              <a:buNone/>
              <a:defRPr sz="2000"/>
            </a:lvl6pPr>
            <a:lvl7pPr marL="2740100" indent="0">
              <a:buNone/>
              <a:defRPr sz="2000"/>
            </a:lvl7pPr>
            <a:lvl8pPr marL="3196784" indent="0">
              <a:buNone/>
              <a:defRPr sz="2000"/>
            </a:lvl8pPr>
            <a:lvl9pPr marL="3653466"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a:t>Click to edit Master text styles</a:t>
            </a:r>
          </a:p>
        </p:txBody>
      </p:sp>
      <p:sp>
        <p:nvSpPr>
          <p:cNvPr id="5"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sldNum" sz="quarter" idx="12"/>
          </p:nvPr>
        </p:nvSpPr>
        <p:spPr>
          <a:ln/>
        </p:spPr>
        <p:txBody>
          <a:bodyPr/>
          <a:lstStyle>
            <a:lvl1pPr>
              <a:defRPr/>
            </a:lvl1pPr>
          </a:lstStyle>
          <a:p>
            <a:pPr>
              <a:defRPr/>
            </a:pPr>
            <a:fld id="{27E05573-470B-BD4E-9C66-6261B5E1B052}" type="slidenum">
              <a:rPr lang="en-US">
                <a:solidFill>
                  <a:srgbClr val="000000"/>
                </a:solidFill>
                <a:latin typeface="Times New Roman"/>
              </a:rPr>
              <a:pPr>
                <a:defRPr/>
              </a:pPr>
              <a:t>‹#›</a:t>
            </a:fld>
            <a:endParaRPr lang="en-US">
              <a:solidFill>
                <a:srgbClr val="000000"/>
              </a:solidFill>
              <a:latin typeface="Times New Roman"/>
            </a:endParaRPr>
          </a:p>
        </p:txBody>
      </p:sp>
    </p:spTree>
    <p:extLst>
      <p:ext uri="{BB962C8B-B14F-4D97-AF65-F5344CB8AC3E}">
        <p14:creationId xmlns:p14="http://schemas.microsoft.com/office/powerpoint/2010/main" val="4233124237"/>
      </p:ext>
    </p:extLst>
  </p:cSld>
  <p:clrMapOvr>
    <a:masterClrMapping/>
  </p:clrMapOvr>
</p:sldLayout>
</file>

<file path=ppt/slideLayouts/slideLayout5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08D5554B-0BD2-7846-8332-8CAC344705CB}" type="slidenum">
              <a:rPr lang="en-US">
                <a:solidFill>
                  <a:srgbClr val="000000"/>
                </a:solidFill>
                <a:latin typeface="Times New Roman"/>
              </a:rPr>
              <a:pPr>
                <a:defRPr/>
              </a:pPr>
              <a:t>‹#›</a:t>
            </a:fld>
            <a:endParaRPr lang="en-US">
              <a:solidFill>
                <a:srgbClr val="000000"/>
              </a:solidFill>
              <a:latin typeface="Times New Roman"/>
            </a:endParaRPr>
          </a:p>
        </p:txBody>
      </p:sp>
    </p:spTree>
    <p:extLst>
      <p:ext uri="{BB962C8B-B14F-4D97-AF65-F5344CB8AC3E}">
        <p14:creationId xmlns:p14="http://schemas.microsoft.com/office/powerpoint/2010/main" val="66060875"/>
      </p:ext>
    </p:extLst>
  </p:cSld>
  <p:clrMapOvr>
    <a:masterClrMapping/>
  </p:clrMapOvr>
</p:sldLayout>
</file>

<file path=ppt/slideLayouts/slideLayout5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6600" y="533400"/>
            <a:ext cx="1905000" cy="5562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371600" y="533400"/>
            <a:ext cx="55626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D52005F6-FF7C-EA4D-AA87-2A457AC3D9BC}" type="slidenum">
              <a:rPr lang="en-US">
                <a:solidFill>
                  <a:srgbClr val="000000"/>
                </a:solidFill>
                <a:latin typeface="Times New Roman"/>
              </a:rPr>
              <a:pPr>
                <a:defRPr/>
              </a:pPr>
              <a:t>‹#›</a:t>
            </a:fld>
            <a:endParaRPr lang="en-US">
              <a:solidFill>
                <a:srgbClr val="000000"/>
              </a:solidFill>
              <a:latin typeface="Times New Roman"/>
            </a:endParaRPr>
          </a:p>
        </p:txBody>
      </p:sp>
    </p:spTree>
    <p:extLst>
      <p:ext uri="{BB962C8B-B14F-4D97-AF65-F5344CB8AC3E}">
        <p14:creationId xmlns:p14="http://schemas.microsoft.com/office/powerpoint/2010/main" val="302195341"/>
      </p:ext>
    </p:extLst>
  </p:cSld>
  <p:clrMapOvr>
    <a:masterClrMapping/>
  </p:clrMapOvr>
</p:sldLayout>
</file>

<file path=ppt/slideLayouts/slideLayout50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a:solidFill>
                  <a:schemeClr val="tx1">
                    <a:tint val="75000"/>
                  </a:schemeClr>
                </a:solidFill>
              </a:defRPr>
            </a:lvl1pPr>
            <a:lvl2pPr marL="456952" indent="0" algn="ctr">
              <a:buNone/>
              <a:defRPr>
                <a:solidFill>
                  <a:schemeClr val="tx1">
                    <a:tint val="75000"/>
                  </a:schemeClr>
                </a:solidFill>
              </a:defRPr>
            </a:lvl2pPr>
            <a:lvl3pPr marL="913905" indent="0" algn="ctr">
              <a:buNone/>
              <a:defRPr>
                <a:solidFill>
                  <a:schemeClr val="tx1">
                    <a:tint val="75000"/>
                  </a:schemeClr>
                </a:solidFill>
              </a:defRPr>
            </a:lvl3pPr>
            <a:lvl4pPr marL="1370852" indent="0" algn="ctr">
              <a:buNone/>
              <a:defRPr>
                <a:solidFill>
                  <a:schemeClr val="tx1">
                    <a:tint val="75000"/>
                  </a:schemeClr>
                </a:solidFill>
              </a:defRPr>
            </a:lvl4pPr>
            <a:lvl5pPr marL="1827807" indent="0" algn="ctr">
              <a:buNone/>
              <a:defRPr>
                <a:solidFill>
                  <a:schemeClr val="tx1">
                    <a:tint val="75000"/>
                  </a:schemeClr>
                </a:solidFill>
              </a:defRPr>
            </a:lvl5pPr>
            <a:lvl6pPr marL="2284752" indent="0" algn="ctr">
              <a:buNone/>
              <a:defRPr>
                <a:solidFill>
                  <a:schemeClr val="tx1">
                    <a:tint val="75000"/>
                  </a:schemeClr>
                </a:solidFill>
              </a:defRPr>
            </a:lvl6pPr>
            <a:lvl7pPr marL="2741704" indent="0" algn="ctr">
              <a:buNone/>
              <a:defRPr>
                <a:solidFill>
                  <a:schemeClr val="tx1">
                    <a:tint val="75000"/>
                  </a:schemeClr>
                </a:solidFill>
              </a:defRPr>
            </a:lvl7pPr>
            <a:lvl8pPr marL="3198654" indent="0" algn="ctr">
              <a:buNone/>
              <a:defRPr>
                <a:solidFill>
                  <a:schemeClr val="tx1">
                    <a:tint val="75000"/>
                  </a:schemeClr>
                </a:solidFill>
              </a:defRPr>
            </a:lvl8pPr>
            <a:lvl9pPr marL="3655603"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b="1" i="0">
                <a:cs typeface="Arial" panose="020B0604020202020204" pitchFamily="34" charset="0"/>
              </a:defRPr>
            </a:lvl1pPr>
          </a:lstStyle>
          <a:p>
            <a:pPr>
              <a:defRPr/>
            </a:pPr>
            <a:fld id="{15E67026-492B-EC44-8B88-C42F494F6924}" type="datetimeFigureOut">
              <a:rPr lang="en-US" smtClean="0">
                <a:latin typeface="Calibri"/>
              </a:rPr>
              <a:pPr>
                <a:defRPr/>
              </a:pPr>
              <a:t>6/16/26</a:t>
            </a:fld>
            <a:endParaRPr lang="en-US" dirty="0">
              <a:latin typeface="Calibri"/>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b="1" i="0">
                <a:cs typeface="Arial" panose="020B0604020202020204" pitchFamily="34" charset="0"/>
              </a:defRPr>
            </a:lvl1pPr>
          </a:lstStyle>
          <a:p>
            <a:pPr>
              <a:defRPr/>
            </a:pPr>
            <a:fld id="{C52D8F7B-2FCF-5447-8DB4-6219DC8E1CE4}" type="slidenum">
              <a:rPr lang="en-US" smtClean="0">
                <a:latin typeface="Calibri"/>
              </a:rPr>
              <a:pPr>
                <a:defRPr/>
              </a:pPr>
              <a:t>‹#›</a:t>
            </a:fld>
            <a:endParaRPr lang="en-US" dirty="0">
              <a:latin typeface="Calibri"/>
            </a:endParaRPr>
          </a:p>
        </p:txBody>
      </p:sp>
    </p:spTree>
    <p:extLst>
      <p:ext uri="{BB962C8B-B14F-4D97-AF65-F5344CB8AC3E}">
        <p14:creationId xmlns:p14="http://schemas.microsoft.com/office/powerpoint/2010/main" val="2600697436"/>
      </p:ext>
    </p:extLst>
  </p:cSld>
  <p:clrMapOvr>
    <a:masterClrMapping/>
  </p:clrMapOvr>
</p:sldLayout>
</file>

<file path=ppt/slideLayouts/slideLayout50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b="1" i="0">
                <a:cs typeface="Arial" panose="020B0604020202020204" pitchFamily="34" charset="0"/>
              </a:defRPr>
            </a:lvl1pPr>
          </a:lstStyle>
          <a:p>
            <a:pPr>
              <a:defRPr/>
            </a:pPr>
            <a:fld id="{7A7652E6-73AF-6D42-AA48-2463A5560065}" type="datetimeFigureOut">
              <a:rPr lang="en-US" smtClean="0">
                <a:latin typeface="Calibri"/>
              </a:rPr>
              <a:pPr>
                <a:defRPr/>
              </a:pPr>
              <a:t>6/16/26</a:t>
            </a:fld>
            <a:endParaRPr lang="en-US" dirty="0">
              <a:latin typeface="Calibri"/>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b="1" i="0">
                <a:cs typeface="Arial" panose="020B0604020202020204" pitchFamily="34" charset="0"/>
              </a:defRPr>
            </a:lvl1pPr>
          </a:lstStyle>
          <a:p>
            <a:pPr>
              <a:defRPr/>
            </a:pPr>
            <a:fld id="{E48A8590-9B50-3E49-BA0D-F43CF3DB51E0}" type="slidenum">
              <a:rPr lang="en-US" smtClean="0">
                <a:latin typeface="Calibri"/>
              </a:rPr>
              <a:pPr>
                <a:defRPr/>
              </a:pPr>
              <a:t>‹#›</a:t>
            </a:fld>
            <a:endParaRPr lang="en-US" dirty="0">
              <a:latin typeface="Calibri"/>
            </a:endParaRPr>
          </a:p>
        </p:txBody>
      </p:sp>
    </p:spTree>
    <p:extLst>
      <p:ext uri="{BB962C8B-B14F-4D97-AF65-F5344CB8AC3E}">
        <p14:creationId xmlns:p14="http://schemas.microsoft.com/office/powerpoint/2010/main" val="143858332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6"/>
            <a:ext cx="2057400" cy="5853112"/>
          </a:xfrm>
        </p:spPr>
        <p:txBody>
          <a:bodyPr vert="eaVert"/>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457200" y="277816"/>
            <a:ext cx="60198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64"/>
          <p:cNvSpPr>
            <a:spLocks noGrp="1" noChangeArrowheads="1"/>
          </p:cNvSpPr>
          <p:nvPr>
            <p:ph type="dt" sz="half" idx="10"/>
          </p:nvPr>
        </p:nvSpPr>
        <p:spPr>
          <a:ln/>
        </p:spPr>
        <p:txBody>
          <a:bodyPr/>
          <a:lstStyle>
            <a:lvl1pPr>
              <a:defRPr b="1" i="0">
                <a:cs typeface="Arial" panose="020B0604020202020204" pitchFamily="34" charset="0"/>
              </a:defRPr>
            </a:lvl1pPr>
          </a:lstStyle>
          <a:p>
            <a:pPr>
              <a:defRPr/>
            </a:pPr>
            <a:endParaRPr lang="en-US" dirty="0">
              <a:solidFill>
                <a:srgbClr val="FFFFFF"/>
              </a:solidFill>
            </a:endParaRPr>
          </a:p>
        </p:txBody>
      </p:sp>
      <p:sp>
        <p:nvSpPr>
          <p:cNvPr id="5" name="Rectangle 1065"/>
          <p:cNvSpPr>
            <a:spLocks noGrp="1" noChangeArrowheads="1"/>
          </p:cNvSpPr>
          <p:nvPr>
            <p:ph type="ftr" sz="quarter" idx="11"/>
          </p:nvPr>
        </p:nvSpPr>
        <p:spPr>
          <a:ln/>
        </p:spPr>
        <p:txBody>
          <a:bodyPr/>
          <a:lstStyle>
            <a:lvl1pPr>
              <a:defRPr b="1" i="0">
                <a:cs typeface="Arial" panose="020B0604020202020204" pitchFamily="34" charset="0"/>
              </a:defRPr>
            </a:lvl1pPr>
          </a:lstStyle>
          <a:p>
            <a:pPr>
              <a:defRPr/>
            </a:pPr>
            <a:endParaRPr lang="en-US" dirty="0">
              <a:solidFill>
                <a:srgbClr val="FFFFFF"/>
              </a:solidFill>
            </a:endParaRPr>
          </a:p>
        </p:txBody>
      </p:sp>
      <p:sp>
        <p:nvSpPr>
          <p:cNvPr id="6" name="Rectangle 1066"/>
          <p:cNvSpPr>
            <a:spLocks noGrp="1" noChangeArrowheads="1"/>
          </p:cNvSpPr>
          <p:nvPr>
            <p:ph type="sldNum" sz="quarter" idx="12"/>
          </p:nvPr>
        </p:nvSpPr>
        <p:spPr>
          <a:ln/>
        </p:spPr>
        <p:txBody>
          <a:bodyPr/>
          <a:lstStyle>
            <a:lvl1pPr>
              <a:defRPr/>
            </a:lvl1pPr>
          </a:lstStyle>
          <a:p>
            <a:fld id="{8CAEBFE1-219C-094A-B3B0-FB2E4B7FCE4A}"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790789031"/>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6952" indent="0">
              <a:buNone/>
              <a:defRPr sz="1800">
                <a:solidFill>
                  <a:schemeClr val="tx1">
                    <a:tint val="75000"/>
                  </a:schemeClr>
                </a:solidFill>
              </a:defRPr>
            </a:lvl2pPr>
            <a:lvl3pPr marL="913905" indent="0">
              <a:buNone/>
              <a:defRPr sz="1600">
                <a:solidFill>
                  <a:schemeClr val="tx1">
                    <a:tint val="75000"/>
                  </a:schemeClr>
                </a:solidFill>
              </a:defRPr>
            </a:lvl3pPr>
            <a:lvl4pPr marL="1370852" indent="0">
              <a:buNone/>
              <a:defRPr sz="1400">
                <a:solidFill>
                  <a:schemeClr val="tx1">
                    <a:tint val="75000"/>
                  </a:schemeClr>
                </a:solidFill>
              </a:defRPr>
            </a:lvl4pPr>
            <a:lvl5pPr marL="1827807" indent="0">
              <a:buNone/>
              <a:defRPr sz="1400">
                <a:solidFill>
                  <a:schemeClr val="tx1">
                    <a:tint val="75000"/>
                  </a:schemeClr>
                </a:solidFill>
              </a:defRPr>
            </a:lvl5pPr>
            <a:lvl6pPr marL="2284752" indent="0">
              <a:buNone/>
              <a:defRPr sz="1400">
                <a:solidFill>
                  <a:schemeClr val="tx1">
                    <a:tint val="75000"/>
                  </a:schemeClr>
                </a:solidFill>
              </a:defRPr>
            </a:lvl6pPr>
            <a:lvl7pPr marL="2741704" indent="0">
              <a:buNone/>
              <a:defRPr sz="1400">
                <a:solidFill>
                  <a:schemeClr val="tx1">
                    <a:tint val="75000"/>
                  </a:schemeClr>
                </a:solidFill>
              </a:defRPr>
            </a:lvl7pPr>
            <a:lvl8pPr marL="3198654" indent="0">
              <a:buNone/>
              <a:defRPr sz="1400">
                <a:solidFill>
                  <a:schemeClr val="tx1">
                    <a:tint val="75000"/>
                  </a:schemeClr>
                </a:solidFill>
              </a:defRPr>
            </a:lvl8pPr>
            <a:lvl9pPr marL="3655603"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b="1" i="0">
                <a:cs typeface="Arial" panose="020B0604020202020204" pitchFamily="34" charset="0"/>
              </a:defRPr>
            </a:lvl1pPr>
          </a:lstStyle>
          <a:p>
            <a:pPr>
              <a:defRPr/>
            </a:pPr>
            <a:fld id="{18332BAE-E9F1-734A-976D-58DD5C59622C}" type="datetimeFigureOut">
              <a:rPr lang="en-US" smtClean="0">
                <a:latin typeface="Calibri"/>
              </a:rPr>
              <a:pPr>
                <a:defRPr/>
              </a:pPr>
              <a:t>6/16/26</a:t>
            </a:fld>
            <a:endParaRPr lang="en-US" dirty="0">
              <a:latin typeface="Calibri"/>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b="1" i="0">
                <a:cs typeface="Arial" panose="020B0604020202020204" pitchFamily="34" charset="0"/>
              </a:defRPr>
            </a:lvl1pPr>
          </a:lstStyle>
          <a:p>
            <a:pPr>
              <a:defRPr/>
            </a:pPr>
            <a:fld id="{766E898E-E7D5-FD49-B7DC-0971726D0481}" type="slidenum">
              <a:rPr lang="en-US" smtClean="0">
                <a:latin typeface="Calibri"/>
              </a:rPr>
              <a:pPr>
                <a:defRPr/>
              </a:pPr>
              <a:t>‹#›</a:t>
            </a:fld>
            <a:endParaRPr lang="en-US" dirty="0">
              <a:latin typeface="Calibri"/>
            </a:endParaRPr>
          </a:p>
        </p:txBody>
      </p:sp>
    </p:spTree>
    <p:extLst>
      <p:ext uri="{BB962C8B-B14F-4D97-AF65-F5344CB8AC3E}">
        <p14:creationId xmlns:p14="http://schemas.microsoft.com/office/powerpoint/2010/main" val="386389706"/>
      </p:ext>
    </p:extLst>
  </p:cSld>
  <p:clrMapOvr>
    <a:masterClrMapping/>
  </p:clrMapOvr>
</p:sldLayout>
</file>

<file path=ppt/slideLayouts/slideLayout5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b="1" i="0">
                <a:cs typeface="Arial" panose="020B0604020202020204" pitchFamily="34" charset="0"/>
              </a:defRPr>
            </a:lvl1pPr>
          </a:lstStyle>
          <a:p>
            <a:pPr>
              <a:defRPr/>
            </a:pPr>
            <a:fld id="{A42DF34E-C08B-BC4B-B4A8-3FF3D34F6A61}" type="datetimeFigureOut">
              <a:rPr lang="en-US" smtClean="0">
                <a:latin typeface="Calibri"/>
              </a:rPr>
              <a:pPr>
                <a:defRPr/>
              </a:pPr>
              <a:t>6/16/26</a:t>
            </a:fld>
            <a:endParaRPr lang="en-US" dirty="0">
              <a:latin typeface="Calibri"/>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7" name="Slide Number Placeholder 5"/>
          <p:cNvSpPr>
            <a:spLocks noGrp="1"/>
          </p:cNvSpPr>
          <p:nvPr>
            <p:ph type="sldNum" sz="quarter" idx="12"/>
          </p:nvPr>
        </p:nvSpPr>
        <p:spPr/>
        <p:txBody>
          <a:bodyPr/>
          <a:lstStyle>
            <a:lvl1pPr>
              <a:defRPr b="1" i="0">
                <a:cs typeface="Arial" panose="020B0604020202020204" pitchFamily="34" charset="0"/>
              </a:defRPr>
            </a:lvl1pPr>
          </a:lstStyle>
          <a:p>
            <a:pPr>
              <a:defRPr/>
            </a:pPr>
            <a:fld id="{06114336-C556-AD4F-80E3-4891DB937912}" type="slidenum">
              <a:rPr lang="en-US" smtClean="0">
                <a:latin typeface="Calibri"/>
              </a:rPr>
              <a:pPr>
                <a:defRPr/>
              </a:pPr>
              <a:t>‹#›</a:t>
            </a:fld>
            <a:endParaRPr lang="en-US" dirty="0">
              <a:latin typeface="Calibri"/>
            </a:endParaRPr>
          </a:p>
        </p:txBody>
      </p:sp>
    </p:spTree>
    <p:extLst>
      <p:ext uri="{BB962C8B-B14F-4D97-AF65-F5344CB8AC3E}">
        <p14:creationId xmlns:p14="http://schemas.microsoft.com/office/powerpoint/2010/main" val="2737500280"/>
      </p:ext>
    </p:extLst>
  </p:cSld>
  <p:clrMapOvr>
    <a:masterClrMapping/>
  </p:clrMapOvr>
</p:sldLayout>
</file>

<file path=ppt/slideLayouts/slideLayout5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952" indent="0">
              <a:buNone/>
              <a:defRPr sz="2000" b="1"/>
            </a:lvl2pPr>
            <a:lvl3pPr marL="913905" indent="0">
              <a:buNone/>
              <a:defRPr sz="1800" b="1"/>
            </a:lvl3pPr>
            <a:lvl4pPr marL="1370852" indent="0">
              <a:buNone/>
              <a:defRPr sz="1600" b="1"/>
            </a:lvl4pPr>
            <a:lvl5pPr marL="1827807" indent="0">
              <a:buNone/>
              <a:defRPr sz="1600" b="1"/>
            </a:lvl5pPr>
            <a:lvl6pPr marL="2284752" indent="0">
              <a:buNone/>
              <a:defRPr sz="1600" b="1"/>
            </a:lvl6pPr>
            <a:lvl7pPr marL="2741704" indent="0">
              <a:buNone/>
              <a:defRPr sz="1600" b="1"/>
            </a:lvl7pPr>
            <a:lvl8pPr marL="3198654" indent="0">
              <a:buNone/>
              <a:defRPr sz="1600" b="1"/>
            </a:lvl8pPr>
            <a:lvl9pPr marL="3655603"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6" y="1535113"/>
            <a:ext cx="4041775" cy="639762"/>
          </a:xfrm>
        </p:spPr>
        <p:txBody>
          <a:bodyPr anchor="b"/>
          <a:lstStyle>
            <a:lvl1pPr marL="0" indent="0">
              <a:buNone/>
              <a:defRPr sz="2400" b="1"/>
            </a:lvl1pPr>
            <a:lvl2pPr marL="456952" indent="0">
              <a:buNone/>
              <a:defRPr sz="2000" b="1"/>
            </a:lvl2pPr>
            <a:lvl3pPr marL="913905" indent="0">
              <a:buNone/>
              <a:defRPr sz="1800" b="1"/>
            </a:lvl3pPr>
            <a:lvl4pPr marL="1370852" indent="0">
              <a:buNone/>
              <a:defRPr sz="1600" b="1"/>
            </a:lvl4pPr>
            <a:lvl5pPr marL="1827807" indent="0">
              <a:buNone/>
              <a:defRPr sz="1600" b="1"/>
            </a:lvl5pPr>
            <a:lvl6pPr marL="2284752" indent="0">
              <a:buNone/>
              <a:defRPr sz="1600" b="1"/>
            </a:lvl6pPr>
            <a:lvl7pPr marL="2741704" indent="0">
              <a:buNone/>
              <a:defRPr sz="1600" b="1"/>
            </a:lvl7pPr>
            <a:lvl8pPr marL="3198654" indent="0">
              <a:buNone/>
              <a:defRPr sz="1600" b="1"/>
            </a:lvl8pPr>
            <a:lvl9pPr marL="365560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b="1" i="0">
                <a:cs typeface="Arial" panose="020B0604020202020204" pitchFamily="34" charset="0"/>
              </a:defRPr>
            </a:lvl1pPr>
          </a:lstStyle>
          <a:p>
            <a:pPr>
              <a:defRPr/>
            </a:pPr>
            <a:fld id="{10330024-35D8-D94A-8999-7B7B6B51CA1B}" type="datetimeFigureOut">
              <a:rPr lang="en-US" smtClean="0">
                <a:latin typeface="Calibri"/>
              </a:rPr>
              <a:pPr>
                <a:defRPr/>
              </a:pPr>
              <a:t>6/16/26</a:t>
            </a:fld>
            <a:endParaRPr lang="en-US" dirty="0">
              <a:latin typeface="Calibri"/>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9" name="Slide Number Placeholder 5"/>
          <p:cNvSpPr>
            <a:spLocks noGrp="1"/>
          </p:cNvSpPr>
          <p:nvPr>
            <p:ph type="sldNum" sz="quarter" idx="12"/>
          </p:nvPr>
        </p:nvSpPr>
        <p:spPr/>
        <p:txBody>
          <a:bodyPr/>
          <a:lstStyle>
            <a:lvl1pPr>
              <a:defRPr b="1" i="0">
                <a:cs typeface="Arial" panose="020B0604020202020204" pitchFamily="34" charset="0"/>
              </a:defRPr>
            </a:lvl1pPr>
          </a:lstStyle>
          <a:p>
            <a:pPr>
              <a:defRPr/>
            </a:pPr>
            <a:fld id="{A9A045FC-3700-984A-B207-4D872868D8EA}" type="slidenum">
              <a:rPr lang="en-US" smtClean="0">
                <a:latin typeface="Calibri"/>
              </a:rPr>
              <a:pPr>
                <a:defRPr/>
              </a:pPr>
              <a:t>‹#›</a:t>
            </a:fld>
            <a:endParaRPr lang="en-US" dirty="0">
              <a:latin typeface="Calibri"/>
            </a:endParaRPr>
          </a:p>
        </p:txBody>
      </p:sp>
    </p:spTree>
    <p:extLst>
      <p:ext uri="{BB962C8B-B14F-4D97-AF65-F5344CB8AC3E}">
        <p14:creationId xmlns:p14="http://schemas.microsoft.com/office/powerpoint/2010/main" val="1145452999"/>
      </p:ext>
    </p:extLst>
  </p:cSld>
  <p:clrMapOvr>
    <a:masterClrMapping/>
  </p:clrMapOvr>
</p:sldLayout>
</file>

<file path=ppt/slideLayouts/slideLayout5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b="1" i="0">
                <a:cs typeface="Arial" panose="020B0604020202020204" pitchFamily="34" charset="0"/>
              </a:defRPr>
            </a:lvl1pPr>
          </a:lstStyle>
          <a:p>
            <a:pPr>
              <a:defRPr/>
            </a:pPr>
            <a:fld id="{905C3A14-E094-2A4E-8099-0EDC7438E730}" type="datetimeFigureOut">
              <a:rPr lang="en-US" smtClean="0">
                <a:latin typeface="Calibri"/>
              </a:rPr>
              <a:pPr>
                <a:defRPr/>
              </a:pPr>
              <a:t>6/16/26</a:t>
            </a:fld>
            <a:endParaRPr lang="en-US" dirty="0">
              <a:latin typeface="Calibri"/>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5" name="Slide Number Placeholder 5"/>
          <p:cNvSpPr>
            <a:spLocks noGrp="1"/>
          </p:cNvSpPr>
          <p:nvPr>
            <p:ph type="sldNum" sz="quarter" idx="12"/>
          </p:nvPr>
        </p:nvSpPr>
        <p:spPr/>
        <p:txBody>
          <a:bodyPr/>
          <a:lstStyle>
            <a:lvl1pPr>
              <a:defRPr b="1" i="0">
                <a:cs typeface="Arial" panose="020B0604020202020204" pitchFamily="34" charset="0"/>
              </a:defRPr>
            </a:lvl1pPr>
          </a:lstStyle>
          <a:p>
            <a:pPr>
              <a:defRPr/>
            </a:pPr>
            <a:fld id="{9BAE152D-FDAA-9E47-9A0E-2ED8E9B3CB27}" type="slidenum">
              <a:rPr lang="en-US" smtClean="0">
                <a:latin typeface="Calibri"/>
              </a:rPr>
              <a:pPr>
                <a:defRPr/>
              </a:pPr>
              <a:t>‹#›</a:t>
            </a:fld>
            <a:endParaRPr lang="en-US" dirty="0">
              <a:latin typeface="Calibri"/>
            </a:endParaRPr>
          </a:p>
        </p:txBody>
      </p:sp>
    </p:spTree>
    <p:extLst>
      <p:ext uri="{BB962C8B-B14F-4D97-AF65-F5344CB8AC3E}">
        <p14:creationId xmlns:p14="http://schemas.microsoft.com/office/powerpoint/2010/main" val="612768090"/>
      </p:ext>
    </p:extLst>
  </p:cSld>
  <p:clrMapOvr>
    <a:masterClrMapping/>
  </p:clrMapOvr>
</p:sldLayout>
</file>

<file path=ppt/slideLayouts/slideLayout5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b="1" i="0">
                <a:cs typeface="Arial" panose="020B0604020202020204" pitchFamily="34" charset="0"/>
              </a:defRPr>
            </a:lvl1pPr>
          </a:lstStyle>
          <a:p>
            <a:pPr>
              <a:defRPr/>
            </a:pPr>
            <a:fld id="{E3F908AB-5B50-4F49-94AA-220D160AA4F4}" type="datetimeFigureOut">
              <a:rPr lang="en-US" smtClean="0">
                <a:latin typeface="Calibri"/>
              </a:rPr>
              <a:pPr>
                <a:defRPr/>
              </a:pPr>
              <a:t>6/16/26</a:t>
            </a:fld>
            <a:endParaRPr lang="en-US" dirty="0">
              <a:latin typeface="Calibri"/>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4" name="Slide Number Placeholder 5"/>
          <p:cNvSpPr>
            <a:spLocks noGrp="1"/>
          </p:cNvSpPr>
          <p:nvPr>
            <p:ph type="sldNum" sz="quarter" idx="12"/>
          </p:nvPr>
        </p:nvSpPr>
        <p:spPr/>
        <p:txBody>
          <a:bodyPr/>
          <a:lstStyle>
            <a:lvl1pPr>
              <a:defRPr b="1" i="0">
                <a:cs typeface="Arial" panose="020B0604020202020204" pitchFamily="34" charset="0"/>
              </a:defRPr>
            </a:lvl1pPr>
          </a:lstStyle>
          <a:p>
            <a:pPr>
              <a:defRPr/>
            </a:pPr>
            <a:fld id="{18BB8D47-628B-824C-8574-3A1169235049}" type="slidenum">
              <a:rPr lang="en-US" smtClean="0">
                <a:latin typeface="Calibri"/>
              </a:rPr>
              <a:pPr>
                <a:defRPr/>
              </a:pPr>
              <a:t>‹#›</a:t>
            </a:fld>
            <a:endParaRPr lang="en-US" dirty="0">
              <a:latin typeface="Calibri"/>
            </a:endParaRPr>
          </a:p>
        </p:txBody>
      </p:sp>
    </p:spTree>
    <p:extLst>
      <p:ext uri="{BB962C8B-B14F-4D97-AF65-F5344CB8AC3E}">
        <p14:creationId xmlns:p14="http://schemas.microsoft.com/office/powerpoint/2010/main" val="4075805069"/>
      </p:ext>
    </p:extLst>
  </p:cSld>
  <p:clrMapOvr>
    <a:masterClrMapping/>
  </p:clrMapOvr>
</p:sldLayout>
</file>

<file path=ppt/slideLayouts/slideLayout5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61"/>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1" y="1435101"/>
            <a:ext cx="3008313" cy="4691063"/>
          </a:xfrm>
        </p:spPr>
        <p:txBody>
          <a:bodyPr/>
          <a:lstStyle>
            <a:lvl1pPr marL="0" indent="0">
              <a:buNone/>
              <a:defRPr sz="1400"/>
            </a:lvl1pPr>
            <a:lvl2pPr marL="456952" indent="0">
              <a:buNone/>
              <a:defRPr sz="1200"/>
            </a:lvl2pPr>
            <a:lvl3pPr marL="913905" indent="0">
              <a:buNone/>
              <a:defRPr sz="1000"/>
            </a:lvl3pPr>
            <a:lvl4pPr marL="1370852" indent="0">
              <a:buNone/>
              <a:defRPr sz="900"/>
            </a:lvl4pPr>
            <a:lvl5pPr marL="1827807" indent="0">
              <a:buNone/>
              <a:defRPr sz="900"/>
            </a:lvl5pPr>
            <a:lvl6pPr marL="2284752" indent="0">
              <a:buNone/>
              <a:defRPr sz="900"/>
            </a:lvl6pPr>
            <a:lvl7pPr marL="2741704" indent="0">
              <a:buNone/>
              <a:defRPr sz="900"/>
            </a:lvl7pPr>
            <a:lvl8pPr marL="3198654" indent="0">
              <a:buNone/>
              <a:defRPr sz="900"/>
            </a:lvl8pPr>
            <a:lvl9pPr marL="3655603"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b="1" i="0">
                <a:cs typeface="Arial" panose="020B0604020202020204" pitchFamily="34" charset="0"/>
              </a:defRPr>
            </a:lvl1pPr>
          </a:lstStyle>
          <a:p>
            <a:pPr>
              <a:defRPr/>
            </a:pPr>
            <a:fld id="{48366DE2-63B7-4041-8918-7F499461D365}" type="datetimeFigureOut">
              <a:rPr lang="en-US" smtClean="0">
                <a:latin typeface="Calibri"/>
              </a:rPr>
              <a:pPr>
                <a:defRPr/>
              </a:pPr>
              <a:t>6/16/26</a:t>
            </a:fld>
            <a:endParaRPr lang="en-US" dirty="0">
              <a:latin typeface="Calibri"/>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7" name="Slide Number Placeholder 5"/>
          <p:cNvSpPr>
            <a:spLocks noGrp="1"/>
          </p:cNvSpPr>
          <p:nvPr>
            <p:ph type="sldNum" sz="quarter" idx="12"/>
          </p:nvPr>
        </p:nvSpPr>
        <p:spPr/>
        <p:txBody>
          <a:bodyPr/>
          <a:lstStyle>
            <a:lvl1pPr>
              <a:defRPr b="1" i="0">
                <a:cs typeface="Arial" panose="020B0604020202020204" pitchFamily="34" charset="0"/>
              </a:defRPr>
            </a:lvl1pPr>
          </a:lstStyle>
          <a:p>
            <a:pPr>
              <a:defRPr/>
            </a:pPr>
            <a:fld id="{6525CA73-0552-214B-B539-DF47D6D79F0D}" type="slidenum">
              <a:rPr lang="en-US" smtClean="0">
                <a:latin typeface="Calibri"/>
              </a:rPr>
              <a:pPr>
                <a:defRPr/>
              </a:pPr>
              <a:t>‹#›</a:t>
            </a:fld>
            <a:endParaRPr lang="en-US" dirty="0">
              <a:latin typeface="Calibri"/>
            </a:endParaRPr>
          </a:p>
        </p:txBody>
      </p:sp>
    </p:spTree>
    <p:extLst>
      <p:ext uri="{BB962C8B-B14F-4D97-AF65-F5344CB8AC3E}">
        <p14:creationId xmlns:p14="http://schemas.microsoft.com/office/powerpoint/2010/main" val="2011567397"/>
      </p:ext>
    </p:extLst>
  </p:cSld>
  <p:clrMapOvr>
    <a:masterClrMapping/>
  </p:clrMapOvr>
</p:sldLayout>
</file>

<file path=ppt/slideLayouts/slideLayout5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6952" indent="0">
              <a:buNone/>
              <a:defRPr sz="2800"/>
            </a:lvl2pPr>
            <a:lvl3pPr marL="913905" indent="0">
              <a:buNone/>
              <a:defRPr sz="2400"/>
            </a:lvl3pPr>
            <a:lvl4pPr marL="1370852" indent="0">
              <a:buNone/>
              <a:defRPr sz="2000"/>
            </a:lvl4pPr>
            <a:lvl5pPr marL="1827807" indent="0">
              <a:buNone/>
              <a:defRPr sz="2000"/>
            </a:lvl5pPr>
            <a:lvl6pPr marL="2284752" indent="0">
              <a:buNone/>
              <a:defRPr sz="2000"/>
            </a:lvl6pPr>
            <a:lvl7pPr marL="2741704" indent="0">
              <a:buNone/>
              <a:defRPr sz="2000"/>
            </a:lvl7pPr>
            <a:lvl8pPr marL="3198654" indent="0">
              <a:buNone/>
              <a:defRPr sz="2000"/>
            </a:lvl8pPr>
            <a:lvl9pPr marL="3655603"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952" indent="0">
              <a:buNone/>
              <a:defRPr sz="1200"/>
            </a:lvl2pPr>
            <a:lvl3pPr marL="913905" indent="0">
              <a:buNone/>
              <a:defRPr sz="1000"/>
            </a:lvl3pPr>
            <a:lvl4pPr marL="1370852" indent="0">
              <a:buNone/>
              <a:defRPr sz="900"/>
            </a:lvl4pPr>
            <a:lvl5pPr marL="1827807" indent="0">
              <a:buNone/>
              <a:defRPr sz="900"/>
            </a:lvl5pPr>
            <a:lvl6pPr marL="2284752" indent="0">
              <a:buNone/>
              <a:defRPr sz="900"/>
            </a:lvl6pPr>
            <a:lvl7pPr marL="2741704" indent="0">
              <a:buNone/>
              <a:defRPr sz="900"/>
            </a:lvl7pPr>
            <a:lvl8pPr marL="3198654" indent="0">
              <a:buNone/>
              <a:defRPr sz="900"/>
            </a:lvl8pPr>
            <a:lvl9pPr marL="3655603"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b="1" i="0">
                <a:cs typeface="Arial" panose="020B0604020202020204" pitchFamily="34" charset="0"/>
              </a:defRPr>
            </a:lvl1pPr>
          </a:lstStyle>
          <a:p>
            <a:pPr>
              <a:defRPr/>
            </a:pPr>
            <a:fld id="{FE8933BA-218B-C447-AF2D-4B676F47CDE7}" type="datetimeFigureOut">
              <a:rPr lang="en-US" smtClean="0">
                <a:latin typeface="Calibri"/>
              </a:rPr>
              <a:pPr>
                <a:defRPr/>
              </a:pPr>
              <a:t>6/16/26</a:t>
            </a:fld>
            <a:endParaRPr lang="en-US" dirty="0">
              <a:latin typeface="Calibri"/>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7" name="Slide Number Placeholder 5"/>
          <p:cNvSpPr>
            <a:spLocks noGrp="1"/>
          </p:cNvSpPr>
          <p:nvPr>
            <p:ph type="sldNum" sz="quarter" idx="12"/>
          </p:nvPr>
        </p:nvSpPr>
        <p:spPr/>
        <p:txBody>
          <a:bodyPr/>
          <a:lstStyle>
            <a:lvl1pPr>
              <a:defRPr b="1" i="0">
                <a:cs typeface="Arial" panose="020B0604020202020204" pitchFamily="34" charset="0"/>
              </a:defRPr>
            </a:lvl1pPr>
          </a:lstStyle>
          <a:p>
            <a:pPr>
              <a:defRPr/>
            </a:pPr>
            <a:fld id="{6F44B108-CFD7-CE48-A9BB-702F622A5320}" type="slidenum">
              <a:rPr lang="en-US" smtClean="0">
                <a:latin typeface="Calibri"/>
              </a:rPr>
              <a:pPr>
                <a:defRPr/>
              </a:pPr>
              <a:t>‹#›</a:t>
            </a:fld>
            <a:endParaRPr lang="en-US" dirty="0">
              <a:latin typeface="Calibri"/>
            </a:endParaRPr>
          </a:p>
        </p:txBody>
      </p:sp>
    </p:spTree>
    <p:extLst>
      <p:ext uri="{BB962C8B-B14F-4D97-AF65-F5344CB8AC3E}">
        <p14:creationId xmlns:p14="http://schemas.microsoft.com/office/powerpoint/2010/main" val="939462487"/>
      </p:ext>
    </p:extLst>
  </p:cSld>
  <p:clrMapOvr>
    <a:masterClrMapping/>
  </p:clrMapOvr>
</p:sldLayout>
</file>

<file path=ppt/slideLayouts/slideLayout5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b="1" i="0">
                <a:cs typeface="Arial" panose="020B0604020202020204" pitchFamily="34" charset="0"/>
              </a:defRPr>
            </a:lvl1pPr>
          </a:lstStyle>
          <a:p>
            <a:pPr>
              <a:defRPr/>
            </a:pPr>
            <a:fld id="{9DB22C59-F915-1047-9473-5D5FE98DF12C}" type="datetimeFigureOut">
              <a:rPr lang="en-US" smtClean="0">
                <a:latin typeface="Calibri"/>
              </a:rPr>
              <a:pPr>
                <a:defRPr/>
              </a:pPr>
              <a:t>6/16/26</a:t>
            </a:fld>
            <a:endParaRPr lang="en-US" dirty="0">
              <a:latin typeface="Calibri"/>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b="1" i="0">
                <a:cs typeface="Arial" panose="020B0604020202020204" pitchFamily="34" charset="0"/>
              </a:defRPr>
            </a:lvl1pPr>
          </a:lstStyle>
          <a:p>
            <a:pPr>
              <a:defRPr/>
            </a:pPr>
            <a:fld id="{E59E6DFA-5FBA-3043-9187-CA3798BD5BD7}" type="slidenum">
              <a:rPr lang="en-US" smtClean="0">
                <a:latin typeface="Calibri"/>
              </a:rPr>
              <a:pPr>
                <a:defRPr/>
              </a:pPr>
              <a:t>‹#›</a:t>
            </a:fld>
            <a:endParaRPr lang="en-US" dirty="0">
              <a:latin typeface="Calibri"/>
            </a:endParaRPr>
          </a:p>
        </p:txBody>
      </p:sp>
    </p:spTree>
    <p:extLst>
      <p:ext uri="{BB962C8B-B14F-4D97-AF65-F5344CB8AC3E}">
        <p14:creationId xmlns:p14="http://schemas.microsoft.com/office/powerpoint/2010/main" val="2612434816"/>
      </p:ext>
    </p:extLst>
  </p:cSld>
  <p:clrMapOvr>
    <a:masterClrMapping/>
  </p:clrMapOvr>
</p:sldLayout>
</file>

<file path=ppt/slideLayouts/slideLayout5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b="1" i="0">
                <a:cs typeface="Arial" panose="020B0604020202020204" pitchFamily="34" charset="0"/>
              </a:defRPr>
            </a:lvl1pPr>
          </a:lstStyle>
          <a:p>
            <a:pPr>
              <a:defRPr/>
            </a:pPr>
            <a:fld id="{E8CF1EB7-CA46-CA4B-BD9C-063522A155A6}" type="datetimeFigureOut">
              <a:rPr lang="en-US" smtClean="0">
                <a:latin typeface="Calibri"/>
              </a:rPr>
              <a:pPr>
                <a:defRPr/>
              </a:pPr>
              <a:t>6/16/26</a:t>
            </a:fld>
            <a:endParaRPr lang="en-US" dirty="0">
              <a:latin typeface="Calibri"/>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a:defRPr b="1" i="0">
                <a:cs typeface="Arial" panose="020B0604020202020204" pitchFamily="34" charset="0"/>
              </a:defRPr>
            </a:lvl1pPr>
          </a:lstStyle>
          <a:p>
            <a:pPr>
              <a:defRPr/>
            </a:pPr>
            <a:fld id="{3A81F1A0-283A-9E48-B9B5-B61800A6FBBD}" type="slidenum">
              <a:rPr lang="en-US" smtClean="0">
                <a:latin typeface="Calibri"/>
              </a:rPr>
              <a:pPr>
                <a:defRPr/>
              </a:pPr>
              <a:t>‹#›</a:t>
            </a:fld>
            <a:endParaRPr lang="en-US" dirty="0">
              <a:latin typeface="Calibri"/>
            </a:endParaRPr>
          </a:p>
        </p:txBody>
      </p:sp>
    </p:spTree>
    <p:extLst>
      <p:ext uri="{BB962C8B-B14F-4D97-AF65-F5344CB8AC3E}">
        <p14:creationId xmlns:p14="http://schemas.microsoft.com/office/powerpoint/2010/main" val="121724747"/>
      </p:ext>
    </p:extLst>
  </p:cSld>
  <p:clrMapOvr>
    <a:masterClrMapping/>
  </p:clrMapOvr>
</p:sldLayout>
</file>

<file path=ppt/slideLayouts/slideLayout51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06" name="Rectangle 2"/>
          <p:cNvSpPr>
            <a:spLocks noGrp="1" noChangeArrowheads="1"/>
          </p:cNvSpPr>
          <p:nvPr>
            <p:ph type="ctrTitle" sz="quarter"/>
          </p:nvPr>
        </p:nvSpPr>
        <p:spPr>
          <a:xfrm>
            <a:off x="3581415" y="685800"/>
            <a:ext cx="5561013" cy="3352800"/>
          </a:xfrm>
        </p:spPr>
        <p:txBody>
          <a:bodyPr/>
          <a:lstStyle>
            <a:lvl1pPr>
              <a:defRPr>
                <a:solidFill>
                  <a:schemeClr val="bg2"/>
                </a:solidFill>
                <a:effectLst>
                  <a:outerShdw blurRad="38100" dist="38100" dir="2700000" algn="tl">
                    <a:srgbClr val="000000"/>
                  </a:outerShdw>
                </a:effectLst>
              </a:defRPr>
            </a:lvl1pPr>
          </a:lstStyle>
          <a:p>
            <a:r>
              <a:rPr lang="en-US"/>
              <a:t>Click to edit Master title style</a:t>
            </a:r>
          </a:p>
        </p:txBody>
      </p:sp>
      <p:sp>
        <p:nvSpPr>
          <p:cNvPr id="21507" name="Rectangle 3"/>
          <p:cNvSpPr>
            <a:spLocks noGrp="1" noChangeArrowheads="1"/>
          </p:cNvSpPr>
          <p:nvPr>
            <p:ph type="subTitle" sz="quarter" idx="1"/>
          </p:nvPr>
        </p:nvSpPr>
        <p:spPr>
          <a:xfrm>
            <a:off x="5181615" y="4038600"/>
            <a:ext cx="3960813" cy="1752600"/>
          </a:xfrm>
          <a:ln w="9525">
            <a:headEnd/>
            <a:tailEnd/>
          </a:ln>
        </p:spPr>
        <p:txBody>
          <a:bodyPr lIns="91967" tIns="45986" rIns="91967" bIns="45986" anchor="ctr"/>
          <a:lstStyle>
            <a:lvl1pPr marL="0" indent="0" algn="ctr">
              <a:buFont typeface="Wingdings" pitchFamily="-110" charset="2"/>
              <a:buNone/>
              <a:defRPr>
                <a:solidFill>
                  <a:schemeClr val="bg2"/>
                </a:solidFill>
              </a:defRPr>
            </a:lvl1pPr>
          </a:lstStyle>
          <a:p>
            <a:r>
              <a:rPr lang="en-US"/>
              <a:t>Click to edit Master subtitle style</a:t>
            </a:r>
          </a:p>
        </p:txBody>
      </p:sp>
      <p:sp>
        <p:nvSpPr>
          <p:cNvPr id="4" name="Rectangle 4"/>
          <p:cNvSpPr>
            <a:spLocks noGrp="1" noChangeArrowheads="1"/>
          </p:cNvSpPr>
          <p:nvPr>
            <p:ph type="dt" sz="quarter" idx="10"/>
          </p:nvPr>
        </p:nvSpPr>
        <p:spPr>
          <a:xfrm>
            <a:off x="685800" y="6248400"/>
            <a:ext cx="1905000" cy="457200"/>
          </a:xfrm>
        </p:spPr>
        <p:txBody>
          <a:bodyPr/>
          <a:lstStyle>
            <a:lvl1pPr>
              <a:defRPr>
                <a:solidFill>
                  <a:srgbClr val="EAEAEA"/>
                </a:solidFill>
              </a:defRPr>
            </a:lvl1pPr>
          </a:lstStyle>
          <a:p>
            <a:pPr>
              <a:defRPr/>
            </a:pPr>
            <a:endParaRPr lang="en-US"/>
          </a:p>
        </p:txBody>
      </p:sp>
      <p:sp>
        <p:nvSpPr>
          <p:cNvPr id="5" name="Rectangle 5"/>
          <p:cNvSpPr>
            <a:spLocks noGrp="1" noChangeArrowheads="1"/>
          </p:cNvSpPr>
          <p:nvPr>
            <p:ph type="ftr" sz="quarter" idx="11"/>
          </p:nvPr>
        </p:nvSpPr>
        <p:spPr>
          <a:xfrm>
            <a:off x="3124200" y="6248400"/>
            <a:ext cx="2895600" cy="457200"/>
          </a:xfrm>
        </p:spPr>
        <p:txBody>
          <a:bodyPr/>
          <a:lstStyle>
            <a:lvl1pPr>
              <a:defRPr>
                <a:solidFill>
                  <a:srgbClr val="EAEAEA"/>
                </a:solidFill>
              </a:defRPr>
            </a:lvl1pPr>
          </a:lstStyle>
          <a:p>
            <a:pPr>
              <a:defRPr/>
            </a:pPr>
            <a:endParaRPr lang="en-US"/>
          </a:p>
        </p:txBody>
      </p:sp>
      <p:sp>
        <p:nvSpPr>
          <p:cNvPr id="6" name="Rectangle 6"/>
          <p:cNvSpPr>
            <a:spLocks noGrp="1" noChangeArrowheads="1"/>
          </p:cNvSpPr>
          <p:nvPr>
            <p:ph type="sldNum" sz="quarter" idx="12"/>
          </p:nvPr>
        </p:nvSpPr>
        <p:spPr>
          <a:xfrm>
            <a:off x="6553200" y="6248400"/>
            <a:ext cx="1905000" cy="457200"/>
          </a:xfrm>
        </p:spPr>
        <p:txBody>
          <a:bodyPr/>
          <a:lstStyle>
            <a:lvl1pPr>
              <a:defRPr>
                <a:solidFill>
                  <a:srgbClr val="EAEAEA"/>
                </a:solidFill>
              </a:defRPr>
            </a:lvl1pPr>
          </a:lstStyle>
          <a:p>
            <a:pPr>
              <a:defRPr/>
            </a:pPr>
            <a:fld id="{D313A67C-DAC8-AC4D-A21E-525E8E705C37}" type="slidenum">
              <a:rPr lang="en-US"/>
              <a:pPr>
                <a:defRPr/>
              </a:pPr>
              <a:t>‹#›</a:t>
            </a:fld>
            <a:endParaRPr lang="en-US"/>
          </a:p>
        </p:txBody>
      </p:sp>
    </p:spTree>
    <p:extLst>
      <p:ext uri="{BB962C8B-B14F-4D97-AF65-F5344CB8AC3E}">
        <p14:creationId xmlns:p14="http://schemas.microsoft.com/office/powerpoint/2010/main" val="4232259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026"/>
          <p:cNvGrpSpPr>
            <a:grpSpLocks/>
          </p:cNvGrpSpPr>
          <p:nvPr/>
        </p:nvGrpSpPr>
        <p:grpSpPr bwMode="auto">
          <a:xfrm>
            <a:off x="0" y="0"/>
            <a:ext cx="8458200" cy="5943600"/>
            <a:chOff x="0" y="0"/>
            <a:chExt cx="5328" cy="3744"/>
          </a:xfrm>
        </p:grpSpPr>
        <p:sp>
          <p:nvSpPr>
            <p:cNvPr id="5" name="Freeform 1027"/>
            <p:cNvSpPr>
              <a:spLocks/>
            </p:cNvSpPr>
            <p:nvPr/>
          </p:nvSpPr>
          <p:spPr bwMode="hidden">
            <a:xfrm>
              <a:off x="0" y="1440"/>
              <a:ext cx="5155" cy="2304"/>
            </a:xfrm>
            <a:custGeom>
              <a:avLst/>
              <a:gdLst>
                <a:gd name="T0" fmla="*/ 5154 w 5155"/>
                <a:gd name="T1" fmla="*/ 1769 h 2304"/>
                <a:gd name="T2" fmla="*/ 0 w 5155"/>
                <a:gd name="T3" fmla="*/ 2304 h 2304"/>
                <a:gd name="T4" fmla="*/ 0 w 5155"/>
                <a:gd name="T5" fmla="*/ 1252 h 2304"/>
                <a:gd name="T6" fmla="*/ 5155 w 5155"/>
                <a:gd name="T7" fmla="*/ 0 h 2304"/>
                <a:gd name="T8" fmla="*/ 5155 w 5155"/>
                <a:gd name="T9" fmla="*/ 1416 h 2304"/>
                <a:gd name="T10" fmla="*/ 5154 w 5155"/>
                <a:gd name="T11" fmla="*/ 1769 h 2304"/>
              </a:gdLst>
              <a:ahLst/>
              <a:cxnLst>
                <a:cxn ang="0">
                  <a:pos x="T0" y="T1"/>
                </a:cxn>
                <a:cxn ang="0">
                  <a:pos x="T2" y="T3"/>
                </a:cxn>
                <a:cxn ang="0">
                  <a:pos x="T4" y="T5"/>
                </a:cxn>
                <a:cxn ang="0">
                  <a:pos x="T6" y="T7"/>
                </a:cxn>
                <a:cxn ang="0">
                  <a:pos x="T8" y="T9"/>
                </a:cxn>
                <a:cxn ang="0">
                  <a:pos x="T10" y="T11"/>
                </a:cxn>
              </a:cxnLst>
              <a:rect l="0" t="0" r="r" b="b"/>
              <a:pathLst>
                <a:path w="5155" h="2304">
                  <a:moveTo>
                    <a:pt x="5154" y="1769"/>
                  </a:moveTo>
                  <a:lnTo>
                    <a:pt x="0" y="2304"/>
                  </a:lnTo>
                  <a:lnTo>
                    <a:pt x="0" y="1252"/>
                  </a:lnTo>
                  <a:lnTo>
                    <a:pt x="5155" y="0"/>
                  </a:lnTo>
                  <a:lnTo>
                    <a:pt x="5155" y="1416"/>
                  </a:lnTo>
                  <a:lnTo>
                    <a:pt x="5154" y="1769"/>
                  </a:lnTo>
                  <a:close/>
                </a:path>
              </a:pathLst>
            </a:custGeom>
            <a:gradFill rotWithShape="1">
              <a:gsLst>
                <a:gs pos="0">
                  <a:schemeClr val="bg1">
                    <a:gamma/>
                    <a:shade val="84706"/>
                    <a:invGamma/>
                  </a:schemeClr>
                </a:gs>
                <a:gs pos="100000">
                  <a:schemeClr val="bg1"/>
                </a:gs>
              </a:gsLst>
              <a:lin ang="0" scaled="1"/>
            </a:gradFill>
            <a:ln>
              <a:noFill/>
            </a:ln>
          </p:spPr>
          <p:txBody>
            <a:bodyPr/>
            <a:lstStyle/>
            <a:p>
              <a:pPr algn="l">
                <a:defRPr/>
              </a:pPr>
              <a:endParaRPr lang="en-US" sz="2000" b="1" i="0" dirty="0">
                <a:solidFill>
                  <a:srgbClr val="FFFFFF"/>
                </a:solidFill>
                <a:latin typeface="Arial" panose="020B0604020202020204" pitchFamily="34" charset="0"/>
                <a:cs typeface="Arial" panose="020B0604020202020204" pitchFamily="34" charset="0"/>
              </a:endParaRPr>
            </a:p>
          </p:txBody>
        </p:sp>
        <p:sp>
          <p:nvSpPr>
            <p:cNvPr id="6" name="Freeform 1028"/>
            <p:cNvSpPr>
              <a:spLocks/>
            </p:cNvSpPr>
            <p:nvPr/>
          </p:nvSpPr>
          <p:spPr bwMode="hidden">
            <a:xfrm>
              <a:off x="0" y="0"/>
              <a:ext cx="5328" cy="3689"/>
            </a:xfrm>
            <a:custGeom>
              <a:avLst/>
              <a:gdLst>
                <a:gd name="T0" fmla="*/ 5311 w 5328"/>
                <a:gd name="T1" fmla="*/ 3209 h 3689"/>
                <a:gd name="T2" fmla="*/ 0 w 5328"/>
                <a:gd name="T3" fmla="*/ 3689 h 3689"/>
                <a:gd name="T4" fmla="*/ 0 w 5328"/>
                <a:gd name="T5" fmla="*/ 9 h 3689"/>
                <a:gd name="T6" fmla="*/ 5328 w 5328"/>
                <a:gd name="T7" fmla="*/ 0 h 3689"/>
                <a:gd name="T8" fmla="*/ 5311 w 5328"/>
                <a:gd name="T9" fmla="*/ 3209 h 36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28" h="3689">
                  <a:moveTo>
                    <a:pt x="5311" y="3209"/>
                  </a:moveTo>
                  <a:lnTo>
                    <a:pt x="0" y="3689"/>
                  </a:lnTo>
                  <a:lnTo>
                    <a:pt x="0" y="9"/>
                  </a:lnTo>
                  <a:lnTo>
                    <a:pt x="5328" y="0"/>
                  </a:lnTo>
                  <a:lnTo>
                    <a:pt x="5311" y="3209"/>
                  </a:lnTo>
                  <a:close/>
                </a:path>
              </a:pathLst>
            </a:custGeom>
            <a:gradFill rotWithShape="1">
              <a:gsLst>
                <a:gs pos="0">
                  <a:schemeClr val="bg2"/>
                </a:gs>
                <a:gs pos="100000">
                  <a:schemeClr val="bg1"/>
                </a:gs>
              </a:gsLst>
              <a:lin ang="0" scaled="1"/>
            </a:gradFill>
            <a:ln w="9525">
              <a:noFill/>
              <a:round/>
              <a:headEnd/>
              <a:tailEnd/>
            </a:ln>
          </p:spPr>
          <p:txBody>
            <a:bodyPr/>
            <a:lstStyle/>
            <a:p>
              <a:pPr algn="l">
                <a:defRPr/>
              </a:pPr>
              <a:endParaRPr lang="en-US" sz="2000" b="1" i="0" dirty="0">
                <a:solidFill>
                  <a:srgbClr val="FFFFFF"/>
                </a:solidFill>
                <a:latin typeface="Arial" panose="020B0604020202020204" pitchFamily="34" charset="0"/>
                <a:ea typeface="ＭＳ Ｐゴシック" charset="-128"/>
                <a:cs typeface="ＭＳ Ｐゴシック" charset="-128"/>
              </a:endParaRPr>
            </a:p>
          </p:txBody>
        </p:sp>
      </p:grpSp>
      <p:sp>
        <p:nvSpPr>
          <p:cNvPr id="366597" name="Rectangle 1029"/>
          <p:cNvSpPr>
            <a:spLocks noGrp="1" noChangeArrowheads="1"/>
          </p:cNvSpPr>
          <p:nvPr>
            <p:ph type="subTitle" sz="quarter" idx="1"/>
          </p:nvPr>
        </p:nvSpPr>
        <p:spPr>
          <a:xfrm>
            <a:off x="1371600" y="3886201"/>
            <a:ext cx="6400800" cy="1752600"/>
          </a:xfrm>
        </p:spPr>
        <p:txBody>
          <a:bodyPr/>
          <a:lstStyle>
            <a:lvl1pPr marL="0" indent="0" algn="ctr">
              <a:buFont typeface="Wingdings" charset="0"/>
              <a:buNone/>
              <a:defRPr/>
            </a:lvl1pPr>
          </a:lstStyle>
          <a:p>
            <a:pPr lvl="0"/>
            <a:r>
              <a:rPr lang="en-US" noProof="0"/>
              <a:t>Click to edit Master subtitle style</a:t>
            </a:r>
          </a:p>
        </p:txBody>
      </p:sp>
      <p:sp>
        <p:nvSpPr>
          <p:cNvPr id="366601" name="Rectangle 1033"/>
          <p:cNvSpPr>
            <a:spLocks noGrp="1" noChangeArrowheads="1"/>
          </p:cNvSpPr>
          <p:nvPr>
            <p:ph type="ctrTitle" sz="quarter"/>
          </p:nvPr>
        </p:nvSpPr>
        <p:spPr>
          <a:xfrm>
            <a:off x="685800" y="1768491"/>
            <a:ext cx="7772400" cy="1736725"/>
          </a:xfrm>
        </p:spPr>
        <p:txBody>
          <a:bodyPr anchor="b" anchorCtr="1"/>
          <a:lstStyle>
            <a:lvl1pPr>
              <a:defRPr sz="5400"/>
            </a:lvl1pPr>
          </a:lstStyle>
          <a:p>
            <a:pPr lvl="0"/>
            <a:r>
              <a:rPr lang="en-US" noProof="0"/>
              <a:t>Click to edit Master title style</a:t>
            </a:r>
          </a:p>
        </p:txBody>
      </p:sp>
      <p:sp>
        <p:nvSpPr>
          <p:cNvPr id="7" name="Rectangle 1030"/>
          <p:cNvSpPr>
            <a:spLocks noGrp="1" noChangeArrowheads="1"/>
          </p:cNvSpPr>
          <p:nvPr>
            <p:ph type="dt" sz="quarter" idx="10"/>
          </p:nvPr>
        </p:nvSpPr>
        <p:spPr/>
        <p:txBody>
          <a:bodyPr/>
          <a:lstStyle>
            <a:lvl1pPr>
              <a:defRPr b="1" i="0">
                <a:cs typeface="Arial" panose="020B0604020202020204" pitchFamily="34" charset="0"/>
              </a:defRPr>
            </a:lvl1pPr>
          </a:lstStyle>
          <a:p>
            <a:pPr>
              <a:defRPr/>
            </a:pPr>
            <a:endParaRPr lang="en-US" dirty="0">
              <a:solidFill>
                <a:srgbClr val="FFFFFF"/>
              </a:solidFill>
            </a:endParaRPr>
          </a:p>
        </p:txBody>
      </p:sp>
      <p:sp>
        <p:nvSpPr>
          <p:cNvPr id="8" name="Rectangle 1031"/>
          <p:cNvSpPr>
            <a:spLocks noGrp="1" noChangeArrowheads="1"/>
          </p:cNvSpPr>
          <p:nvPr>
            <p:ph type="ftr" sz="quarter" idx="11"/>
          </p:nvPr>
        </p:nvSpPr>
        <p:spPr/>
        <p:txBody>
          <a:bodyPr/>
          <a:lstStyle>
            <a:lvl1pPr>
              <a:defRPr b="1" i="0">
                <a:cs typeface="Arial" panose="020B0604020202020204" pitchFamily="34" charset="0"/>
              </a:defRPr>
            </a:lvl1pPr>
          </a:lstStyle>
          <a:p>
            <a:pPr>
              <a:defRPr/>
            </a:pPr>
            <a:endParaRPr lang="en-US" dirty="0">
              <a:solidFill>
                <a:srgbClr val="FFFFFF"/>
              </a:solidFill>
            </a:endParaRPr>
          </a:p>
        </p:txBody>
      </p:sp>
      <p:sp>
        <p:nvSpPr>
          <p:cNvPr id="9" name="Rectangle 1032"/>
          <p:cNvSpPr>
            <a:spLocks noGrp="1" noChangeArrowheads="1"/>
          </p:cNvSpPr>
          <p:nvPr>
            <p:ph type="sldNum" sz="quarter" idx="12"/>
          </p:nvPr>
        </p:nvSpPr>
        <p:spPr/>
        <p:txBody>
          <a:bodyPr/>
          <a:lstStyle>
            <a:lvl1pPr>
              <a:defRPr/>
            </a:lvl1pPr>
          </a:lstStyle>
          <a:p>
            <a:fld id="{53B94AED-CCF2-0540-9775-F1A005BD581B}"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777143011"/>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E211AFF9-30F3-1640-A91F-12D62F0AAB0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57403628"/>
      </p:ext>
    </p:extLst>
  </p:cSld>
  <p:clrMapOvr>
    <a:masterClrMapping/>
  </p:clrMapOvr>
</p:sldLayout>
</file>

<file path=ppt/slideLayouts/slideLayout5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7"/>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686" indent="0">
              <a:buNone/>
              <a:defRPr sz="1800"/>
            </a:lvl2pPr>
            <a:lvl3pPr marL="913370" indent="0">
              <a:buNone/>
              <a:defRPr sz="1600"/>
            </a:lvl3pPr>
            <a:lvl4pPr marL="1370051" indent="0">
              <a:buNone/>
              <a:defRPr sz="1400"/>
            </a:lvl4pPr>
            <a:lvl5pPr marL="1826739" indent="0">
              <a:buNone/>
              <a:defRPr sz="1400"/>
            </a:lvl5pPr>
            <a:lvl6pPr marL="2283420" indent="0">
              <a:buNone/>
              <a:defRPr sz="1400"/>
            </a:lvl6pPr>
            <a:lvl7pPr marL="2740100" indent="0">
              <a:buNone/>
              <a:defRPr sz="1400"/>
            </a:lvl7pPr>
            <a:lvl8pPr marL="3196784" indent="0">
              <a:buNone/>
              <a:defRPr sz="1400"/>
            </a:lvl8pPr>
            <a:lvl9pPr marL="3653466" indent="0">
              <a:buNone/>
              <a:defRPr sz="1400"/>
            </a:lvl9pPr>
          </a:lstStyle>
          <a:p>
            <a:pPr lvl="0"/>
            <a:r>
              <a:rPr lang="en-US"/>
              <a:t>Click to edit Master text styles</a:t>
            </a:r>
          </a:p>
        </p:txBody>
      </p:sp>
      <p:sp>
        <p:nvSpPr>
          <p:cNvPr id="4"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E19DAB6E-0746-2D41-B6F6-BBDFA5BAF65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66104156"/>
      </p:ext>
    </p:extLst>
  </p:cSld>
  <p:clrMapOvr>
    <a:masterClrMapping/>
  </p:clrMapOvr>
</p:sldLayout>
</file>

<file path=ppt/slideLayouts/slideLayout5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371600" y="19812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257801" y="19812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sldNum" sz="quarter" idx="12"/>
          </p:nvPr>
        </p:nvSpPr>
        <p:spPr>
          <a:ln/>
        </p:spPr>
        <p:txBody>
          <a:bodyPr/>
          <a:lstStyle>
            <a:lvl1pPr>
              <a:defRPr/>
            </a:lvl1pPr>
          </a:lstStyle>
          <a:p>
            <a:pPr>
              <a:defRPr/>
            </a:pPr>
            <a:fld id="{4E5EFD22-46D6-E94D-AD43-ACC86741E80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48215307"/>
      </p:ext>
    </p:extLst>
  </p:cSld>
  <p:clrMapOvr>
    <a:masterClrMapping/>
  </p:clrMapOvr>
</p:sldLayout>
</file>

<file path=ppt/slideLayouts/slideLayout5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42" y="1535113"/>
            <a:ext cx="4041775" cy="639762"/>
          </a:xfrm>
        </p:spPr>
        <p:txBody>
          <a:bodyPr anchor="b"/>
          <a:lstStyle>
            <a:lvl1pPr marL="0" indent="0">
              <a:buNone/>
              <a:defRPr sz="2400" b="1"/>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4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5"/>
          <p:cNvSpPr>
            <a:spLocks noGrp="1" noChangeArrowheads="1"/>
          </p:cNvSpPr>
          <p:nvPr>
            <p:ph type="sldNum" sz="quarter" idx="12"/>
          </p:nvPr>
        </p:nvSpPr>
        <p:spPr>
          <a:ln/>
        </p:spPr>
        <p:txBody>
          <a:bodyPr/>
          <a:lstStyle>
            <a:lvl1pPr>
              <a:defRPr/>
            </a:lvl1pPr>
          </a:lstStyle>
          <a:p>
            <a:pPr>
              <a:defRPr/>
            </a:pPr>
            <a:fld id="{BADC882C-0CE8-A94C-9FA8-5B0D59ED452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08200195"/>
      </p:ext>
    </p:extLst>
  </p:cSld>
  <p:clrMapOvr>
    <a:masterClrMapping/>
  </p:clrMapOvr>
</p:sldLayout>
</file>

<file path=ppt/slideLayouts/slideLayout5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sldNum" sz="quarter" idx="12"/>
          </p:nvPr>
        </p:nvSpPr>
        <p:spPr>
          <a:ln/>
        </p:spPr>
        <p:txBody>
          <a:bodyPr/>
          <a:lstStyle>
            <a:lvl1pPr>
              <a:defRPr/>
            </a:lvl1pPr>
          </a:lstStyle>
          <a:p>
            <a:pPr>
              <a:defRPr/>
            </a:pPr>
            <a:fld id="{623AFB7A-F072-1C4B-9874-FDA644B8E63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91010123"/>
      </p:ext>
    </p:extLst>
  </p:cSld>
  <p:clrMapOvr>
    <a:masterClrMapping/>
  </p:clrMapOvr>
</p:sldLayout>
</file>

<file path=ppt/slideLayouts/slideLayout5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sldNum" sz="quarter" idx="12"/>
          </p:nvPr>
        </p:nvSpPr>
        <p:spPr>
          <a:ln/>
        </p:spPr>
        <p:txBody>
          <a:bodyPr/>
          <a:lstStyle>
            <a:lvl1pPr>
              <a:defRPr/>
            </a:lvl1pPr>
          </a:lstStyle>
          <a:p>
            <a:pPr>
              <a:defRPr/>
            </a:pPr>
            <a:fld id="{CD45910B-636C-5344-BED5-0CA47D68AD3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18288934"/>
      </p:ext>
    </p:extLst>
  </p:cSld>
  <p:clrMapOvr>
    <a:masterClrMapping/>
  </p:clrMapOvr>
</p:sldLayout>
</file>

<file path=ppt/slideLayouts/slideLayout5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5"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6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5" y="1435108"/>
            <a:ext cx="3008313" cy="4691063"/>
          </a:xfrm>
        </p:spPr>
        <p:txBody>
          <a:bodyPr/>
          <a:lstStyle>
            <a:lvl1pPr marL="0" indent="0">
              <a:buNone/>
              <a:defRPr sz="1400"/>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a:t>Click to edit Master text styles</a:t>
            </a:r>
          </a:p>
        </p:txBody>
      </p:sp>
      <p:sp>
        <p:nvSpPr>
          <p:cNvPr id="5"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sldNum" sz="quarter" idx="12"/>
          </p:nvPr>
        </p:nvSpPr>
        <p:spPr>
          <a:ln/>
        </p:spPr>
        <p:txBody>
          <a:bodyPr/>
          <a:lstStyle>
            <a:lvl1pPr>
              <a:defRPr/>
            </a:lvl1pPr>
          </a:lstStyle>
          <a:p>
            <a:pPr>
              <a:defRPr/>
            </a:pPr>
            <a:fld id="{3BD1A499-6EFD-F94F-8D98-FD994B1B8EE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34600185"/>
      </p:ext>
    </p:extLst>
  </p:cSld>
  <p:clrMapOvr>
    <a:masterClrMapping/>
  </p:clrMapOvr>
</p:sldLayout>
</file>

<file path=ppt/slideLayouts/slideLayout5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686" indent="0">
              <a:buNone/>
              <a:defRPr sz="2800"/>
            </a:lvl2pPr>
            <a:lvl3pPr marL="913370" indent="0">
              <a:buNone/>
              <a:defRPr sz="2400"/>
            </a:lvl3pPr>
            <a:lvl4pPr marL="1370051" indent="0">
              <a:buNone/>
              <a:defRPr sz="2000"/>
            </a:lvl4pPr>
            <a:lvl5pPr marL="1826739" indent="0">
              <a:buNone/>
              <a:defRPr sz="2000"/>
            </a:lvl5pPr>
            <a:lvl6pPr marL="2283420" indent="0">
              <a:buNone/>
              <a:defRPr sz="2000"/>
            </a:lvl6pPr>
            <a:lvl7pPr marL="2740100" indent="0">
              <a:buNone/>
              <a:defRPr sz="2000"/>
            </a:lvl7pPr>
            <a:lvl8pPr marL="3196784" indent="0">
              <a:buNone/>
              <a:defRPr sz="2000"/>
            </a:lvl8pPr>
            <a:lvl9pPr marL="3653466"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a:t>Click to edit Master text styles</a:t>
            </a:r>
          </a:p>
        </p:txBody>
      </p:sp>
      <p:sp>
        <p:nvSpPr>
          <p:cNvPr id="5"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sldNum" sz="quarter" idx="12"/>
          </p:nvPr>
        </p:nvSpPr>
        <p:spPr>
          <a:ln/>
        </p:spPr>
        <p:txBody>
          <a:bodyPr/>
          <a:lstStyle>
            <a:lvl1pPr>
              <a:defRPr/>
            </a:lvl1pPr>
          </a:lstStyle>
          <a:p>
            <a:pPr>
              <a:defRPr/>
            </a:pPr>
            <a:fld id="{27E05573-470B-BD4E-9C66-6261B5E1B05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45629953"/>
      </p:ext>
    </p:extLst>
  </p:cSld>
  <p:clrMapOvr>
    <a:masterClrMapping/>
  </p:clrMapOvr>
</p:sldLayout>
</file>

<file path=ppt/slideLayouts/slideLayout5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08D5554B-0BD2-7846-8332-8CAC344705C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10815321"/>
      </p:ext>
    </p:extLst>
  </p:cSld>
  <p:clrMapOvr>
    <a:masterClrMapping/>
  </p:clrMapOvr>
</p:sldLayout>
</file>

<file path=ppt/slideLayouts/slideLayout5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6600" y="533400"/>
            <a:ext cx="1905000" cy="5562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371600" y="533400"/>
            <a:ext cx="55626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D52005F6-FF7C-EA4D-AA87-2A457AC3D9B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4693734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31"/>
          <p:cNvSpPr>
            <a:spLocks noGrp="1" noChangeArrowheads="1"/>
          </p:cNvSpPr>
          <p:nvPr>
            <p:ph type="dt" sz="half" idx="10"/>
          </p:nvPr>
        </p:nvSpPr>
        <p:spPr>
          <a:ln/>
        </p:spPr>
        <p:txBody>
          <a:bodyPr/>
          <a:lstStyle>
            <a:lvl1pPr>
              <a:defRPr b="1" i="0">
                <a:cs typeface="Arial" panose="020B0604020202020204" pitchFamily="34" charset="0"/>
              </a:defRPr>
            </a:lvl1pPr>
          </a:lstStyle>
          <a:p>
            <a:pPr>
              <a:defRPr/>
            </a:pPr>
            <a:endParaRPr lang="en-US" dirty="0">
              <a:solidFill>
                <a:srgbClr val="FFFFFF"/>
              </a:solidFill>
            </a:endParaRPr>
          </a:p>
        </p:txBody>
      </p:sp>
      <p:sp>
        <p:nvSpPr>
          <p:cNvPr id="5" name="Rectangle 1032"/>
          <p:cNvSpPr>
            <a:spLocks noGrp="1" noChangeArrowheads="1"/>
          </p:cNvSpPr>
          <p:nvPr>
            <p:ph type="ftr" sz="quarter" idx="11"/>
          </p:nvPr>
        </p:nvSpPr>
        <p:spPr>
          <a:ln/>
        </p:spPr>
        <p:txBody>
          <a:bodyPr/>
          <a:lstStyle>
            <a:lvl1pPr>
              <a:defRPr b="1" i="0">
                <a:cs typeface="Arial" panose="020B0604020202020204" pitchFamily="34" charset="0"/>
              </a:defRPr>
            </a:lvl1pPr>
          </a:lstStyle>
          <a:p>
            <a:pPr>
              <a:defRPr/>
            </a:pPr>
            <a:endParaRPr lang="en-US" dirty="0">
              <a:solidFill>
                <a:srgbClr val="FFFFFF"/>
              </a:solidFill>
            </a:endParaRPr>
          </a:p>
        </p:txBody>
      </p:sp>
      <p:sp>
        <p:nvSpPr>
          <p:cNvPr id="6" name="Rectangle 1033"/>
          <p:cNvSpPr>
            <a:spLocks noGrp="1" noChangeArrowheads="1"/>
          </p:cNvSpPr>
          <p:nvPr>
            <p:ph type="sldNum" sz="quarter" idx="12"/>
          </p:nvPr>
        </p:nvSpPr>
        <p:spPr>
          <a:ln/>
        </p:spPr>
        <p:txBody>
          <a:bodyPr/>
          <a:lstStyle>
            <a:lvl1pPr>
              <a:defRPr/>
            </a:lvl1pPr>
          </a:lstStyle>
          <a:p>
            <a:fld id="{9C236B24-F8CD-0446-B22C-844BECC6E5E5}"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479398613"/>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06" name="Rectangle 2"/>
          <p:cNvSpPr>
            <a:spLocks noGrp="1" noChangeArrowheads="1"/>
          </p:cNvSpPr>
          <p:nvPr>
            <p:ph type="ctrTitle" sz="quarter"/>
          </p:nvPr>
        </p:nvSpPr>
        <p:spPr>
          <a:xfrm>
            <a:off x="3581404" y="685800"/>
            <a:ext cx="5561013" cy="3352800"/>
          </a:xfrm>
        </p:spPr>
        <p:txBody>
          <a:bodyPr/>
          <a:lstStyle>
            <a:lvl1pPr>
              <a:defRPr>
                <a:solidFill>
                  <a:schemeClr val="bg2"/>
                </a:solidFill>
                <a:effectLst>
                  <a:outerShdw blurRad="38100" dist="38100" dir="2700000" algn="tl">
                    <a:srgbClr val="000000"/>
                  </a:outerShdw>
                </a:effectLst>
              </a:defRPr>
            </a:lvl1pPr>
          </a:lstStyle>
          <a:p>
            <a:r>
              <a:rPr lang="en-US"/>
              <a:t>Click to edit Master title style</a:t>
            </a:r>
          </a:p>
        </p:txBody>
      </p:sp>
      <p:sp>
        <p:nvSpPr>
          <p:cNvPr id="21507" name="Rectangle 3"/>
          <p:cNvSpPr>
            <a:spLocks noGrp="1" noChangeArrowheads="1"/>
          </p:cNvSpPr>
          <p:nvPr>
            <p:ph type="subTitle" sz="quarter" idx="1"/>
          </p:nvPr>
        </p:nvSpPr>
        <p:spPr>
          <a:xfrm>
            <a:off x="5181604" y="4038600"/>
            <a:ext cx="3960813" cy="1752600"/>
          </a:xfrm>
          <a:ln w="9525">
            <a:headEnd/>
            <a:tailEnd/>
          </a:ln>
        </p:spPr>
        <p:txBody>
          <a:bodyPr lIns="92020" tIns="46011" rIns="92020" bIns="46011" anchor="ctr"/>
          <a:lstStyle>
            <a:lvl1pPr marL="0" indent="0" algn="ctr">
              <a:buFont typeface="Wingdings" pitchFamily="-110" charset="2"/>
              <a:buNone/>
              <a:defRPr>
                <a:solidFill>
                  <a:schemeClr val="bg2"/>
                </a:solidFill>
              </a:defRPr>
            </a:lvl1pPr>
          </a:lstStyle>
          <a:p>
            <a:r>
              <a:rPr lang="en-US"/>
              <a:t>Click to edit Master subtitle style</a:t>
            </a:r>
          </a:p>
        </p:txBody>
      </p:sp>
      <p:sp>
        <p:nvSpPr>
          <p:cNvPr id="4" name="Rectangle 4"/>
          <p:cNvSpPr>
            <a:spLocks noGrp="1" noChangeArrowheads="1"/>
          </p:cNvSpPr>
          <p:nvPr>
            <p:ph type="dt" sz="quarter" idx="10"/>
          </p:nvPr>
        </p:nvSpPr>
        <p:spPr>
          <a:xfrm>
            <a:off x="685800" y="6248400"/>
            <a:ext cx="1905000" cy="457200"/>
          </a:xfrm>
        </p:spPr>
        <p:txBody>
          <a:bodyPr/>
          <a:lstStyle>
            <a:lvl1pPr>
              <a:defRPr>
                <a:solidFill>
                  <a:srgbClr val="EAEAEA"/>
                </a:solidFill>
              </a:defRPr>
            </a:lvl1pPr>
          </a:lstStyle>
          <a:p>
            <a:pPr>
              <a:defRPr/>
            </a:pPr>
            <a:endParaRPr lang="en-US"/>
          </a:p>
        </p:txBody>
      </p:sp>
      <p:sp>
        <p:nvSpPr>
          <p:cNvPr id="5" name="Rectangle 5"/>
          <p:cNvSpPr>
            <a:spLocks noGrp="1" noChangeArrowheads="1"/>
          </p:cNvSpPr>
          <p:nvPr>
            <p:ph type="ftr" sz="quarter" idx="11"/>
          </p:nvPr>
        </p:nvSpPr>
        <p:spPr>
          <a:xfrm>
            <a:off x="3124200" y="6248400"/>
            <a:ext cx="2895600" cy="457200"/>
          </a:xfrm>
        </p:spPr>
        <p:txBody>
          <a:bodyPr/>
          <a:lstStyle>
            <a:lvl1pPr>
              <a:defRPr>
                <a:solidFill>
                  <a:srgbClr val="EAEAEA"/>
                </a:solidFill>
              </a:defRPr>
            </a:lvl1pPr>
          </a:lstStyle>
          <a:p>
            <a:pPr>
              <a:defRPr/>
            </a:pPr>
            <a:endParaRPr lang="en-US"/>
          </a:p>
        </p:txBody>
      </p:sp>
      <p:sp>
        <p:nvSpPr>
          <p:cNvPr id="6" name="Rectangle 6"/>
          <p:cNvSpPr>
            <a:spLocks noGrp="1" noChangeArrowheads="1"/>
          </p:cNvSpPr>
          <p:nvPr>
            <p:ph type="sldNum" sz="quarter" idx="12"/>
          </p:nvPr>
        </p:nvSpPr>
        <p:spPr>
          <a:xfrm>
            <a:off x="6553200" y="6248400"/>
            <a:ext cx="1905000" cy="457200"/>
          </a:xfrm>
        </p:spPr>
        <p:txBody>
          <a:bodyPr/>
          <a:lstStyle>
            <a:lvl1pPr>
              <a:defRPr>
                <a:solidFill>
                  <a:srgbClr val="EAEAEA"/>
                </a:solidFill>
              </a:defRPr>
            </a:lvl1pPr>
          </a:lstStyle>
          <a:p>
            <a:pPr>
              <a:defRPr/>
            </a:pPr>
            <a:fld id="{D313A67C-DAC8-AC4D-A21E-525E8E705C37}" type="slidenum">
              <a:rPr lang="en-US">
                <a:latin typeface="Times New Roman"/>
              </a:rPr>
              <a:pPr>
                <a:defRPr/>
              </a:pPr>
              <a:t>‹#›</a:t>
            </a:fld>
            <a:endParaRPr lang="en-US">
              <a:latin typeface="Times New Roman"/>
            </a:endParaRPr>
          </a:p>
        </p:txBody>
      </p:sp>
    </p:spTree>
    <p:extLst>
      <p:ext uri="{BB962C8B-B14F-4D97-AF65-F5344CB8AC3E}">
        <p14:creationId xmlns:p14="http://schemas.microsoft.com/office/powerpoint/2010/main" val="4108037224"/>
      </p:ext>
    </p:extLst>
  </p:cSld>
  <p:clrMapOvr>
    <a:masterClrMapping/>
  </p:clrMapOvr>
</p:sldLayout>
</file>

<file path=ppt/slideLayouts/slideLayout5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E211AFF9-30F3-1640-A91F-12D62F0AAB06}" type="slidenum">
              <a:rPr lang="en-US">
                <a:solidFill>
                  <a:srgbClr val="000000"/>
                </a:solidFill>
                <a:latin typeface="Times New Roman"/>
              </a:rPr>
              <a:pPr>
                <a:defRPr/>
              </a:pPr>
              <a:t>‹#›</a:t>
            </a:fld>
            <a:endParaRPr lang="en-US">
              <a:solidFill>
                <a:srgbClr val="000000"/>
              </a:solidFill>
              <a:latin typeface="Times New Roman"/>
            </a:endParaRPr>
          </a:p>
        </p:txBody>
      </p:sp>
    </p:spTree>
    <p:extLst>
      <p:ext uri="{BB962C8B-B14F-4D97-AF65-F5344CB8AC3E}">
        <p14:creationId xmlns:p14="http://schemas.microsoft.com/office/powerpoint/2010/main" val="2040013526"/>
      </p:ext>
    </p:extLst>
  </p:cSld>
  <p:clrMapOvr>
    <a:masterClrMapping/>
  </p:clrMapOvr>
</p:sldLayout>
</file>

<file path=ppt/slideLayouts/slideLayout5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7"/>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6933" indent="0">
              <a:buNone/>
              <a:defRPr sz="1800"/>
            </a:lvl2pPr>
            <a:lvl3pPr marL="913865" indent="0">
              <a:buNone/>
              <a:defRPr sz="1600"/>
            </a:lvl3pPr>
            <a:lvl4pPr marL="1370799" indent="0">
              <a:buNone/>
              <a:defRPr sz="1400"/>
            </a:lvl4pPr>
            <a:lvl5pPr marL="1827731" indent="0">
              <a:buNone/>
              <a:defRPr sz="1400"/>
            </a:lvl5pPr>
            <a:lvl6pPr marL="2284665" indent="0">
              <a:buNone/>
              <a:defRPr sz="1400"/>
            </a:lvl6pPr>
            <a:lvl7pPr marL="2741596" indent="0">
              <a:buNone/>
              <a:defRPr sz="1400"/>
            </a:lvl7pPr>
            <a:lvl8pPr marL="3198530" indent="0">
              <a:buNone/>
              <a:defRPr sz="1400"/>
            </a:lvl8pPr>
            <a:lvl9pPr marL="3655460" indent="0">
              <a:buNone/>
              <a:defRPr sz="1400"/>
            </a:lvl9pPr>
          </a:lstStyle>
          <a:p>
            <a:pPr lvl="0"/>
            <a:r>
              <a:rPr lang="en-US"/>
              <a:t>Click to edit Master text styles</a:t>
            </a:r>
          </a:p>
        </p:txBody>
      </p:sp>
      <p:sp>
        <p:nvSpPr>
          <p:cNvPr id="4"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E19DAB6E-0746-2D41-B6F6-BBDFA5BAF656}" type="slidenum">
              <a:rPr lang="en-US">
                <a:solidFill>
                  <a:srgbClr val="000000"/>
                </a:solidFill>
                <a:latin typeface="Times New Roman"/>
              </a:rPr>
              <a:pPr>
                <a:defRPr/>
              </a:pPr>
              <a:t>‹#›</a:t>
            </a:fld>
            <a:endParaRPr lang="en-US">
              <a:solidFill>
                <a:srgbClr val="000000"/>
              </a:solidFill>
              <a:latin typeface="Times New Roman"/>
            </a:endParaRPr>
          </a:p>
        </p:txBody>
      </p:sp>
    </p:spTree>
    <p:extLst>
      <p:ext uri="{BB962C8B-B14F-4D97-AF65-F5344CB8AC3E}">
        <p14:creationId xmlns:p14="http://schemas.microsoft.com/office/powerpoint/2010/main" val="575025764"/>
      </p:ext>
    </p:extLst>
  </p:cSld>
  <p:clrMapOvr>
    <a:masterClrMapping/>
  </p:clrMapOvr>
</p:sldLayout>
</file>

<file path=ppt/slideLayouts/slideLayout5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371600" y="19812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257800" y="19812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sldNum" sz="quarter" idx="12"/>
          </p:nvPr>
        </p:nvSpPr>
        <p:spPr>
          <a:ln/>
        </p:spPr>
        <p:txBody>
          <a:bodyPr/>
          <a:lstStyle>
            <a:lvl1pPr>
              <a:defRPr/>
            </a:lvl1pPr>
          </a:lstStyle>
          <a:p>
            <a:pPr>
              <a:defRPr/>
            </a:pPr>
            <a:fld id="{4E5EFD22-46D6-E94D-AD43-ACC86741E807}" type="slidenum">
              <a:rPr lang="en-US">
                <a:solidFill>
                  <a:srgbClr val="000000"/>
                </a:solidFill>
                <a:latin typeface="Times New Roman"/>
              </a:rPr>
              <a:pPr>
                <a:defRPr/>
              </a:pPr>
              <a:t>‹#›</a:t>
            </a:fld>
            <a:endParaRPr lang="en-US">
              <a:solidFill>
                <a:srgbClr val="000000"/>
              </a:solidFill>
              <a:latin typeface="Times New Roman"/>
            </a:endParaRPr>
          </a:p>
        </p:txBody>
      </p:sp>
    </p:spTree>
    <p:extLst>
      <p:ext uri="{BB962C8B-B14F-4D97-AF65-F5344CB8AC3E}">
        <p14:creationId xmlns:p14="http://schemas.microsoft.com/office/powerpoint/2010/main" val="3520520888"/>
      </p:ext>
    </p:extLst>
  </p:cSld>
  <p:clrMapOvr>
    <a:masterClrMapping/>
  </p:clrMapOvr>
</p:sldLayout>
</file>

<file path=ppt/slideLayouts/slideLayout5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6933" indent="0">
              <a:buNone/>
              <a:defRPr sz="2000" b="1"/>
            </a:lvl2pPr>
            <a:lvl3pPr marL="913865" indent="0">
              <a:buNone/>
              <a:defRPr sz="1800" b="1"/>
            </a:lvl3pPr>
            <a:lvl4pPr marL="1370799" indent="0">
              <a:buNone/>
              <a:defRPr sz="1600" b="1"/>
            </a:lvl4pPr>
            <a:lvl5pPr marL="1827731" indent="0">
              <a:buNone/>
              <a:defRPr sz="1600" b="1"/>
            </a:lvl5pPr>
            <a:lvl6pPr marL="2284665" indent="0">
              <a:buNone/>
              <a:defRPr sz="1600" b="1"/>
            </a:lvl6pPr>
            <a:lvl7pPr marL="2741596" indent="0">
              <a:buNone/>
              <a:defRPr sz="1600" b="1"/>
            </a:lvl7pPr>
            <a:lvl8pPr marL="3198530" indent="0">
              <a:buNone/>
              <a:defRPr sz="1600" b="1"/>
            </a:lvl8pPr>
            <a:lvl9pPr marL="365546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535113"/>
            <a:ext cx="4041775" cy="639762"/>
          </a:xfrm>
        </p:spPr>
        <p:txBody>
          <a:bodyPr anchor="b"/>
          <a:lstStyle>
            <a:lvl1pPr marL="0" indent="0">
              <a:buNone/>
              <a:defRPr sz="2400" b="1"/>
            </a:lvl1pPr>
            <a:lvl2pPr marL="456933" indent="0">
              <a:buNone/>
              <a:defRPr sz="2000" b="1"/>
            </a:lvl2pPr>
            <a:lvl3pPr marL="913865" indent="0">
              <a:buNone/>
              <a:defRPr sz="1800" b="1"/>
            </a:lvl3pPr>
            <a:lvl4pPr marL="1370799" indent="0">
              <a:buNone/>
              <a:defRPr sz="1600" b="1"/>
            </a:lvl4pPr>
            <a:lvl5pPr marL="1827731" indent="0">
              <a:buNone/>
              <a:defRPr sz="1600" b="1"/>
            </a:lvl5pPr>
            <a:lvl6pPr marL="2284665" indent="0">
              <a:buNone/>
              <a:defRPr sz="1600" b="1"/>
            </a:lvl6pPr>
            <a:lvl7pPr marL="2741596" indent="0">
              <a:buNone/>
              <a:defRPr sz="1600" b="1"/>
            </a:lvl7pPr>
            <a:lvl8pPr marL="3198530" indent="0">
              <a:buNone/>
              <a:defRPr sz="1600" b="1"/>
            </a:lvl8pPr>
            <a:lvl9pPr marL="365546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5"/>
          <p:cNvSpPr>
            <a:spLocks noGrp="1" noChangeArrowheads="1"/>
          </p:cNvSpPr>
          <p:nvPr>
            <p:ph type="sldNum" sz="quarter" idx="12"/>
          </p:nvPr>
        </p:nvSpPr>
        <p:spPr>
          <a:ln/>
        </p:spPr>
        <p:txBody>
          <a:bodyPr/>
          <a:lstStyle>
            <a:lvl1pPr>
              <a:defRPr/>
            </a:lvl1pPr>
          </a:lstStyle>
          <a:p>
            <a:pPr>
              <a:defRPr/>
            </a:pPr>
            <a:fld id="{BADC882C-0CE8-A94C-9FA8-5B0D59ED452D}" type="slidenum">
              <a:rPr lang="en-US">
                <a:solidFill>
                  <a:srgbClr val="000000"/>
                </a:solidFill>
                <a:latin typeface="Times New Roman"/>
              </a:rPr>
              <a:pPr>
                <a:defRPr/>
              </a:pPr>
              <a:t>‹#›</a:t>
            </a:fld>
            <a:endParaRPr lang="en-US">
              <a:solidFill>
                <a:srgbClr val="000000"/>
              </a:solidFill>
              <a:latin typeface="Times New Roman"/>
            </a:endParaRPr>
          </a:p>
        </p:txBody>
      </p:sp>
    </p:spTree>
    <p:extLst>
      <p:ext uri="{BB962C8B-B14F-4D97-AF65-F5344CB8AC3E}">
        <p14:creationId xmlns:p14="http://schemas.microsoft.com/office/powerpoint/2010/main" val="61271374"/>
      </p:ext>
    </p:extLst>
  </p:cSld>
  <p:clrMapOvr>
    <a:masterClrMapping/>
  </p:clrMapOvr>
</p:sldLayout>
</file>

<file path=ppt/slideLayouts/slideLayout5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sldNum" sz="quarter" idx="12"/>
          </p:nvPr>
        </p:nvSpPr>
        <p:spPr>
          <a:ln/>
        </p:spPr>
        <p:txBody>
          <a:bodyPr/>
          <a:lstStyle>
            <a:lvl1pPr>
              <a:defRPr/>
            </a:lvl1pPr>
          </a:lstStyle>
          <a:p>
            <a:pPr>
              <a:defRPr/>
            </a:pPr>
            <a:fld id="{623AFB7A-F072-1C4B-9874-FDA644B8E638}" type="slidenum">
              <a:rPr lang="en-US">
                <a:solidFill>
                  <a:srgbClr val="000000"/>
                </a:solidFill>
                <a:latin typeface="Times New Roman"/>
              </a:rPr>
              <a:pPr>
                <a:defRPr/>
              </a:pPr>
              <a:t>‹#›</a:t>
            </a:fld>
            <a:endParaRPr lang="en-US">
              <a:solidFill>
                <a:srgbClr val="000000"/>
              </a:solidFill>
              <a:latin typeface="Times New Roman"/>
            </a:endParaRPr>
          </a:p>
        </p:txBody>
      </p:sp>
    </p:spTree>
    <p:extLst>
      <p:ext uri="{BB962C8B-B14F-4D97-AF65-F5344CB8AC3E}">
        <p14:creationId xmlns:p14="http://schemas.microsoft.com/office/powerpoint/2010/main" val="1170515812"/>
      </p:ext>
    </p:extLst>
  </p:cSld>
  <p:clrMapOvr>
    <a:masterClrMapping/>
  </p:clrMapOvr>
</p:sldLayout>
</file>

<file path=ppt/slideLayouts/slideLayout5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sldNum" sz="quarter" idx="12"/>
          </p:nvPr>
        </p:nvSpPr>
        <p:spPr>
          <a:ln/>
        </p:spPr>
        <p:txBody>
          <a:bodyPr/>
          <a:lstStyle>
            <a:lvl1pPr>
              <a:defRPr/>
            </a:lvl1pPr>
          </a:lstStyle>
          <a:p>
            <a:pPr>
              <a:defRPr/>
            </a:pPr>
            <a:fld id="{CD45910B-636C-5344-BED5-0CA47D68AD39}" type="slidenum">
              <a:rPr lang="en-US">
                <a:solidFill>
                  <a:srgbClr val="000000"/>
                </a:solidFill>
                <a:latin typeface="Times New Roman"/>
              </a:rPr>
              <a:pPr>
                <a:defRPr/>
              </a:pPr>
              <a:t>‹#›</a:t>
            </a:fld>
            <a:endParaRPr lang="en-US">
              <a:solidFill>
                <a:srgbClr val="000000"/>
              </a:solidFill>
              <a:latin typeface="Times New Roman"/>
            </a:endParaRPr>
          </a:p>
        </p:txBody>
      </p:sp>
    </p:spTree>
    <p:extLst>
      <p:ext uri="{BB962C8B-B14F-4D97-AF65-F5344CB8AC3E}">
        <p14:creationId xmlns:p14="http://schemas.microsoft.com/office/powerpoint/2010/main" val="557985232"/>
      </p:ext>
    </p:extLst>
  </p:cSld>
  <p:clrMapOvr>
    <a:masterClrMapping/>
  </p:clrMapOvr>
</p:sldLayout>
</file>

<file path=ppt/slideLayouts/slideLayout5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4" y="1435106"/>
            <a:ext cx="3008313" cy="4691063"/>
          </a:xfrm>
        </p:spPr>
        <p:txBody>
          <a:bodyPr/>
          <a:lstStyle>
            <a:lvl1pPr marL="0" indent="0">
              <a:buNone/>
              <a:defRPr sz="1400"/>
            </a:lvl1pPr>
            <a:lvl2pPr marL="456933" indent="0">
              <a:buNone/>
              <a:defRPr sz="1200"/>
            </a:lvl2pPr>
            <a:lvl3pPr marL="913865" indent="0">
              <a:buNone/>
              <a:defRPr sz="1000"/>
            </a:lvl3pPr>
            <a:lvl4pPr marL="1370799" indent="0">
              <a:buNone/>
              <a:defRPr sz="900"/>
            </a:lvl4pPr>
            <a:lvl5pPr marL="1827731" indent="0">
              <a:buNone/>
              <a:defRPr sz="900"/>
            </a:lvl5pPr>
            <a:lvl6pPr marL="2284665" indent="0">
              <a:buNone/>
              <a:defRPr sz="900"/>
            </a:lvl6pPr>
            <a:lvl7pPr marL="2741596" indent="0">
              <a:buNone/>
              <a:defRPr sz="900"/>
            </a:lvl7pPr>
            <a:lvl8pPr marL="3198530" indent="0">
              <a:buNone/>
              <a:defRPr sz="900"/>
            </a:lvl8pPr>
            <a:lvl9pPr marL="3655460" indent="0">
              <a:buNone/>
              <a:defRPr sz="900"/>
            </a:lvl9pPr>
          </a:lstStyle>
          <a:p>
            <a:pPr lvl="0"/>
            <a:r>
              <a:rPr lang="en-US"/>
              <a:t>Click to edit Master text styles</a:t>
            </a:r>
          </a:p>
        </p:txBody>
      </p:sp>
      <p:sp>
        <p:nvSpPr>
          <p:cNvPr id="5"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sldNum" sz="quarter" idx="12"/>
          </p:nvPr>
        </p:nvSpPr>
        <p:spPr>
          <a:ln/>
        </p:spPr>
        <p:txBody>
          <a:bodyPr/>
          <a:lstStyle>
            <a:lvl1pPr>
              <a:defRPr/>
            </a:lvl1pPr>
          </a:lstStyle>
          <a:p>
            <a:pPr>
              <a:defRPr/>
            </a:pPr>
            <a:fld id="{3BD1A499-6EFD-F94F-8D98-FD994B1B8EEF}" type="slidenum">
              <a:rPr lang="en-US">
                <a:solidFill>
                  <a:srgbClr val="000000"/>
                </a:solidFill>
                <a:latin typeface="Times New Roman"/>
              </a:rPr>
              <a:pPr>
                <a:defRPr/>
              </a:pPr>
              <a:t>‹#›</a:t>
            </a:fld>
            <a:endParaRPr lang="en-US">
              <a:solidFill>
                <a:srgbClr val="000000"/>
              </a:solidFill>
              <a:latin typeface="Times New Roman"/>
            </a:endParaRPr>
          </a:p>
        </p:txBody>
      </p:sp>
    </p:spTree>
    <p:extLst>
      <p:ext uri="{BB962C8B-B14F-4D97-AF65-F5344CB8AC3E}">
        <p14:creationId xmlns:p14="http://schemas.microsoft.com/office/powerpoint/2010/main" val="1019522171"/>
      </p:ext>
    </p:extLst>
  </p:cSld>
  <p:clrMapOvr>
    <a:masterClrMapping/>
  </p:clrMapOvr>
</p:sldLayout>
</file>

<file path=ppt/slideLayouts/slideLayout5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933" indent="0">
              <a:buNone/>
              <a:defRPr sz="2800"/>
            </a:lvl2pPr>
            <a:lvl3pPr marL="913865" indent="0">
              <a:buNone/>
              <a:defRPr sz="2400"/>
            </a:lvl3pPr>
            <a:lvl4pPr marL="1370799" indent="0">
              <a:buNone/>
              <a:defRPr sz="2000"/>
            </a:lvl4pPr>
            <a:lvl5pPr marL="1827731" indent="0">
              <a:buNone/>
              <a:defRPr sz="2000"/>
            </a:lvl5pPr>
            <a:lvl6pPr marL="2284665" indent="0">
              <a:buNone/>
              <a:defRPr sz="2000"/>
            </a:lvl6pPr>
            <a:lvl7pPr marL="2741596" indent="0">
              <a:buNone/>
              <a:defRPr sz="2000"/>
            </a:lvl7pPr>
            <a:lvl8pPr marL="3198530" indent="0">
              <a:buNone/>
              <a:defRPr sz="2000"/>
            </a:lvl8pPr>
            <a:lvl9pPr marL="365546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933" indent="0">
              <a:buNone/>
              <a:defRPr sz="1200"/>
            </a:lvl2pPr>
            <a:lvl3pPr marL="913865" indent="0">
              <a:buNone/>
              <a:defRPr sz="1000"/>
            </a:lvl3pPr>
            <a:lvl4pPr marL="1370799" indent="0">
              <a:buNone/>
              <a:defRPr sz="900"/>
            </a:lvl4pPr>
            <a:lvl5pPr marL="1827731" indent="0">
              <a:buNone/>
              <a:defRPr sz="900"/>
            </a:lvl5pPr>
            <a:lvl6pPr marL="2284665" indent="0">
              <a:buNone/>
              <a:defRPr sz="900"/>
            </a:lvl6pPr>
            <a:lvl7pPr marL="2741596" indent="0">
              <a:buNone/>
              <a:defRPr sz="900"/>
            </a:lvl7pPr>
            <a:lvl8pPr marL="3198530" indent="0">
              <a:buNone/>
              <a:defRPr sz="900"/>
            </a:lvl8pPr>
            <a:lvl9pPr marL="3655460" indent="0">
              <a:buNone/>
              <a:defRPr sz="900"/>
            </a:lvl9pPr>
          </a:lstStyle>
          <a:p>
            <a:pPr lvl="0"/>
            <a:r>
              <a:rPr lang="en-US"/>
              <a:t>Click to edit Master text styles</a:t>
            </a:r>
          </a:p>
        </p:txBody>
      </p:sp>
      <p:sp>
        <p:nvSpPr>
          <p:cNvPr id="5"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sldNum" sz="quarter" idx="12"/>
          </p:nvPr>
        </p:nvSpPr>
        <p:spPr>
          <a:ln/>
        </p:spPr>
        <p:txBody>
          <a:bodyPr/>
          <a:lstStyle>
            <a:lvl1pPr>
              <a:defRPr/>
            </a:lvl1pPr>
          </a:lstStyle>
          <a:p>
            <a:pPr>
              <a:defRPr/>
            </a:pPr>
            <a:fld id="{27E05573-470B-BD4E-9C66-6261B5E1B052}" type="slidenum">
              <a:rPr lang="en-US">
                <a:solidFill>
                  <a:srgbClr val="000000"/>
                </a:solidFill>
                <a:latin typeface="Times New Roman"/>
              </a:rPr>
              <a:pPr>
                <a:defRPr/>
              </a:pPr>
              <a:t>‹#›</a:t>
            </a:fld>
            <a:endParaRPr lang="en-US">
              <a:solidFill>
                <a:srgbClr val="000000"/>
              </a:solidFill>
              <a:latin typeface="Times New Roman"/>
            </a:endParaRPr>
          </a:p>
        </p:txBody>
      </p:sp>
    </p:spTree>
    <p:extLst>
      <p:ext uri="{BB962C8B-B14F-4D97-AF65-F5344CB8AC3E}">
        <p14:creationId xmlns:p14="http://schemas.microsoft.com/office/powerpoint/2010/main" val="1679108640"/>
      </p:ext>
    </p:extLst>
  </p:cSld>
  <p:clrMapOvr>
    <a:masterClrMapping/>
  </p:clrMapOvr>
</p:sldLayout>
</file>

<file path=ppt/slideLayouts/slideLayout5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08D5554B-0BD2-7846-8332-8CAC344705CB}" type="slidenum">
              <a:rPr lang="en-US">
                <a:solidFill>
                  <a:srgbClr val="000000"/>
                </a:solidFill>
                <a:latin typeface="Times New Roman"/>
              </a:rPr>
              <a:pPr>
                <a:defRPr/>
              </a:pPr>
              <a:t>‹#›</a:t>
            </a:fld>
            <a:endParaRPr lang="en-US">
              <a:solidFill>
                <a:srgbClr val="000000"/>
              </a:solidFill>
              <a:latin typeface="Times New Roman"/>
            </a:endParaRPr>
          </a:p>
        </p:txBody>
      </p:sp>
    </p:spTree>
    <p:extLst>
      <p:ext uri="{BB962C8B-B14F-4D97-AF65-F5344CB8AC3E}">
        <p14:creationId xmlns:p14="http://schemas.microsoft.com/office/powerpoint/2010/main" val="315425623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7"/>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686" indent="0">
              <a:buNone/>
              <a:defRPr sz="1800"/>
            </a:lvl2pPr>
            <a:lvl3pPr marL="913370" indent="0">
              <a:buNone/>
              <a:defRPr sz="1600"/>
            </a:lvl3pPr>
            <a:lvl4pPr marL="1370051" indent="0">
              <a:buNone/>
              <a:defRPr sz="1400"/>
            </a:lvl4pPr>
            <a:lvl5pPr marL="1826739" indent="0">
              <a:buNone/>
              <a:defRPr sz="1400"/>
            </a:lvl5pPr>
            <a:lvl6pPr marL="2283420" indent="0">
              <a:buNone/>
              <a:defRPr sz="1400"/>
            </a:lvl6pPr>
            <a:lvl7pPr marL="2740100" indent="0">
              <a:buNone/>
              <a:defRPr sz="1400"/>
            </a:lvl7pPr>
            <a:lvl8pPr marL="3196784" indent="0">
              <a:buNone/>
              <a:defRPr sz="1400"/>
            </a:lvl8pPr>
            <a:lvl9pPr marL="3653466" indent="0">
              <a:buNone/>
              <a:defRPr sz="1400"/>
            </a:lvl9pPr>
          </a:lstStyle>
          <a:p>
            <a:pPr lvl="0"/>
            <a:r>
              <a:rPr lang="en-US"/>
              <a:t>Click to edit Master text styles</a:t>
            </a:r>
          </a:p>
        </p:txBody>
      </p:sp>
      <p:sp>
        <p:nvSpPr>
          <p:cNvPr id="4" name="Rectangle 1031"/>
          <p:cNvSpPr>
            <a:spLocks noGrp="1" noChangeArrowheads="1"/>
          </p:cNvSpPr>
          <p:nvPr>
            <p:ph type="dt" sz="half" idx="10"/>
          </p:nvPr>
        </p:nvSpPr>
        <p:spPr>
          <a:ln/>
        </p:spPr>
        <p:txBody>
          <a:bodyPr/>
          <a:lstStyle>
            <a:lvl1pPr>
              <a:defRPr b="1" i="0">
                <a:cs typeface="Arial" panose="020B0604020202020204" pitchFamily="34" charset="0"/>
              </a:defRPr>
            </a:lvl1pPr>
          </a:lstStyle>
          <a:p>
            <a:pPr>
              <a:defRPr/>
            </a:pPr>
            <a:endParaRPr lang="en-US" dirty="0">
              <a:solidFill>
                <a:srgbClr val="FFFFFF"/>
              </a:solidFill>
            </a:endParaRPr>
          </a:p>
        </p:txBody>
      </p:sp>
      <p:sp>
        <p:nvSpPr>
          <p:cNvPr id="5" name="Rectangle 1032"/>
          <p:cNvSpPr>
            <a:spLocks noGrp="1" noChangeArrowheads="1"/>
          </p:cNvSpPr>
          <p:nvPr>
            <p:ph type="ftr" sz="quarter" idx="11"/>
          </p:nvPr>
        </p:nvSpPr>
        <p:spPr>
          <a:ln/>
        </p:spPr>
        <p:txBody>
          <a:bodyPr/>
          <a:lstStyle>
            <a:lvl1pPr>
              <a:defRPr b="1" i="0">
                <a:cs typeface="Arial" panose="020B0604020202020204" pitchFamily="34" charset="0"/>
              </a:defRPr>
            </a:lvl1pPr>
          </a:lstStyle>
          <a:p>
            <a:pPr>
              <a:defRPr/>
            </a:pPr>
            <a:endParaRPr lang="en-US" dirty="0">
              <a:solidFill>
                <a:srgbClr val="FFFFFF"/>
              </a:solidFill>
            </a:endParaRPr>
          </a:p>
        </p:txBody>
      </p:sp>
      <p:sp>
        <p:nvSpPr>
          <p:cNvPr id="6" name="Rectangle 1033"/>
          <p:cNvSpPr>
            <a:spLocks noGrp="1" noChangeArrowheads="1"/>
          </p:cNvSpPr>
          <p:nvPr>
            <p:ph type="sldNum" sz="quarter" idx="12"/>
          </p:nvPr>
        </p:nvSpPr>
        <p:spPr>
          <a:ln/>
        </p:spPr>
        <p:txBody>
          <a:bodyPr/>
          <a:lstStyle>
            <a:lvl1pPr>
              <a:defRPr/>
            </a:lvl1pPr>
          </a:lstStyle>
          <a:p>
            <a:fld id="{B35842C0-2AD2-1241-9EC3-D542AF3D76DF}"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152557038"/>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6600" y="533400"/>
            <a:ext cx="1905000" cy="5562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371600" y="533400"/>
            <a:ext cx="55626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4"/>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sldNum" sz="quarter" idx="12"/>
          </p:nvPr>
        </p:nvSpPr>
        <p:spPr>
          <a:ln/>
        </p:spPr>
        <p:txBody>
          <a:bodyPr/>
          <a:lstStyle>
            <a:lvl1pPr>
              <a:defRPr/>
            </a:lvl1pPr>
          </a:lstStyle>
          <a:p>
            <a:pPr>
              <a:defRPr/>
            </a:pPr>
            <a:fld id="{D52005F6-FF7C-EA4D-AA87-2A457AC3D9BC}" type="slidenum">
              <a:rPr lang="en-US">
                <a:solidFill>
                  <a:srgbClr val="000000"/>
                </a:solidFill>
                <a:latin typeface="Times New Roman"/>
              </a:rPr>
              <a:pPr>
                <a:defRPr/>
              </a:pPr>
              <a:t>‹#›</a:t>
            </a:fld>
            <a:endParaRPr lang="en-US">
              <a:solidFill>
                <a:srgbClr val="000000"/>
              </a:solidFill>
              <a:latin typeface="Times New Roman"/>
            </a:endParaRPr>
          </a:p>
        </p:txBody>
      </p:sp>
    </p:spTree>
    <p:extLst>
      <p:ext uri="{BB962C8B-B14F-4D97-AF65-F5344CB8AC3E}">
        <p14:creationId xmlns:p14="http://schemas.microsoft.com/office/powerpoint/2010/main" val="2199750938"/>
      </p:ext>
    </p:extLst>
  </p:cSld>
  <p:clrMapOvr>
    <a:masterClrMapping/>
  </p:clrMapOvr>
</p:sldLayout>
</file>

<file path=ppt/slideLayouts/slideLayout54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37C960C3-C098-8C49-87DA-292DA6F71F00}" type="slidenum">
              <a:rPr lang="en-GB"/>
              <a:pPr>
                <a:defRPr/>
              </a:pPr>
              <a:t>‹#›</a:t>
            </a:fld>
            <a:endParaRPr lang="en-GB"/>
          </a:p>
        </p:txBody>
      </p:sp>
    </p:spTree>
    <p:extLst>
      <p:ext uri="{BB962C8B-B14F-4D97-AF65-F5344CB8AC3E}">
        <p14:creationId xmlns:p14="http://schemas.microsoft.com/office/powerpoint/2010/main" val="2725612527"/>
      </p:ext>
    </p:extLst>
  </p:cSld>
  <p:clrMapOvr>
    <a:masterClrMapping/>
  </p:clrMapOvr>
</p:sldLayout>
</file>

<file path=ppt/slideLayouts/slideLayout54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b="1" i="0">
                <a:latin typeface="Arial" panose="020B0604020202020204" pitchFamily="34" charset="0"/>
              </a:defRPr>
            </a:lvl1pPr>
            <a:lvl2pPr>
              <a:defRPr sz="2400" b="1" i="0">
                <a:latin typeface="Arial" panose="020B0604020202020204" pitchFamily="34" charset="0"/>
              </a:defRPr>
            </a:lvl2pPr>
            <a:lvl3pPr>
              <a:defRPr sz="2000" b="1" i="0">
                <a:latin typeface="Arial" panose="020B0604020202020204" pitchFamily="34" charset="0"/>
              </a:defRPr>
            </a:lvl3pPr>
            <a:lvl4pPr>
              <a:defRPr sz="1800" b="1" i="0">
                <a:latin typeface="Arial" panose="020B0604020202020204" pitchFamily="34" charset="0"/>
              </a:defRPr>
            </a:lvl4pPr>
            <a:lvl5pPr>
              <a:defRPr sz="1800" b="1" i="0">
                <a:latin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981200"/>
            <a:ext cx="3810000" cy="4114800"/>
          </a:xfrm>
        </p:spPr>
        <p:txBody>
          <a:bodyPr/>
          <a:lstStyle>
            <a:lvl1pPr>
              <a:defRPr sz="2800" b="1" i="0">
                <a:latin typeface="Arial" panose="020B0604020202020204" pitchFamily="34" charset="0"/>
              </a:defRPr>
            </a:lvl1pPr>
            <a:lvl2pPr>
              <a:defRPr sz="2400" b="1" i="0">
                <a:latin typeface="Arial" panose="020B0604020202020204" pitchFamily="34" charset="0"/>
              </a:defRPr>
            </a:lvl2pPr>
            <a:lvl3pPr>
              <a:defRPr sz="2000" b="1" i="0">
                <a:latin typeface="Arial" panose="020B0604020202020204" pitchFamily="34" charset="0"/>
              </a:defRPr>
            </a:lvl3pPr>
            <a:lvl4pPr>
              <a:defRPr sz="1800" b="1" i="0">
                <a:latin typeface="Arial" panose="020B0604020202020204" pitchFamily="34" charset="0"/>
              </a:defRPr>
            </a:lvl4pPr>
            <a:lvl5pPr>
              <a:defRPr sz="1800" b="1" i="0">
                <a:latin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09591198"/>
      </p:ext>
    </p:extLst>
  </p:cSld>
  <p:clrMapOvr>
    <a:masterClrMapping/>
  </p:clrMapOvr>
</p:sldLayout>
</file>

<file path=ppt/slideLayouts/slideLayout54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lvl1pPr>
              <a:defRPr b="1" i="0">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sz="half" idx="1"/>
          </p:nvPr>
        </p:nvSpPr>
        <p:spPr>
          <a:xfrm>
            <a:off x="685800" y="1981200"/>
            <a:ext cx="3810000" cy="4114800"/>
          </a:xfrm>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981200"/>
            <a:ext cx="3810000" cy="4114800"/>
          </a:xfrm>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14168605"/>
      </p:ext>
    </p:extLst>
  </p:cSld>
  <p:clrMapOvr>
    <a:masterClrMapping/>
  </p:clrMapOvr>
</p:sldLayout>
</file>

<file path=ppt/slideLayouts/slideLayout54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i="0">
                <a:latin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latin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Tree>
    <p:extLst>
      <p:ext uri="{BB962C8B-B14F-4D97-AF65-F5344CB8AC3E}">
        <p14:creationId xmlns:p14="http://schemas.microsoft.com/office/powerpoint/2010/main" val="1465799770"/>
      </p:ext>
    </p:extLst>
  </p:cSld>
  <p:clrMapOvr>
    <a:masterClrMapping/>
  </p:clrMapOvr>
</p:sldLayout>
</file>

<file path=ppt/slideLayouts/slideLayout54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i="0">
                <a:latin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latin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Tree>
    <p:extLst>
      <p:ext uri="{BB962C8B-B14F-4D97-AF65-F5344CB8AC3E}">
        <p14:creationId xmlns:p14="http://schemas.microsoft.com/office/powerpoint/2010/main" val="946365686"/>
      </p:ext>
    </p:extLst>
  </p:cSld>
  <p:clrMapOvr>
    <a:masterClrMapping/>
  </p:clrMapOvr>
</p:sldLayout>
</file>

<file path=ppt/slideLayouts/slideLayout5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i="0">
                <a:latin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latin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Tree>
    <p:extLst>
      <p:ext uri="{BB962C8B-B14F-4D97-AF65-F5344CB8AC3E}">
        <p14:creationId xmlns:p14="http://schemas.microsoft.com/office/powerpoint/2010/main" val="1228824151"/>
      </p:ext>
    </p:extLst>
  </p:cSld>
  <p:clrMapOvr>
    <a:masterClrMapping/>
  </p:clrMapOvr>
</p:sldLayout>
</file>

<file path=ppt/slideLayouts/slideLayout5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63819369"/>
      </p:ext>
    </p:extLst>
  </p:cSld>
  <p:clrMapOvr>
    <a:masterClrMapping/>
  </p:clrMapOvr>
</p:sldLayout>
</file>

<file path=ppt/slideLayouts/slideLayout5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1" i="0">
                <a:latin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Tree>
    <p:extLst>
      <p:ext uri="{BB962C8B-B14F-4D97-AF65-F5344CB8AC3E}">
        <p14:creationId xmlns:p14="http://schemas.microsoft.com/office/powerpoint/2010/main" val="3779693181"/>
      </p:ext>
    </p:extLst>
  </p:cSld>
  <p:clrMapOvr>
    <a:masterClrMapping/>
  </p:clrMapOvr>
</p:sldLayout>
</file>

<file path=ppt/slideLayouts/slideLayout5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b="1" i="0">
                <a:latin typeface="Arial" panose="020B0604020202020204" pitchFamily="34" charset="0"/>
              </a:defRPr>
            </a:lvl1pPr>
            <a:lvl2pPr>
              <a:defRPr sz="2400" b="1" i="0">
                <a:latin typeface="Arial" panose="020B0604020202020204" pitchFamily="34" charset="0"/>
              </a:defRPr>
            </a:lvl2pPr>
            <a:lvl3pPr>
              <a:defRPr sz="2000" b="1" i="0">
                <a:latin typeface="Arial" panose="020B0604020202020204" pitchFamily="34" charset="0"/>
              </a:defRPr>
            </a:lvl3pPr>
            <a:lvl4pPr>
              <a:defRPr sz="1800" b="1" i="0">
                <a:latin typeface="Arial" panose="020B0604020202020204" pitchFamily="34" charset="0"/>
              </a:defRPr>
            </a:lvl4pPr>
            <a:lvl5pPr>
              <a:defRPr sz="1800" b="1" i="0">
                <a:latin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981200"/>
            <a:ext cx="3810000" cy="4114800"/>
          </a:xfrm>
        </p:spPr>
        <p:txBody>
          <a:bodyPr/>
          <a:lstStyle>
            <a:lvl1pPr>
              <a:defRPr sz="2800" b="1" i="0">
                <a:latin typeface="Arial" panose="020B0604020202020204" pitchFamily="34" charset="0"/>
              </a:defRPr>
            </a:lvl1pPr>
            <a:lvl2pPr>
              <a:defRPr sz="2400" b="1" i="0">
                <a:latin typeface="Arial" panose="020B0604020202020204" pitchFamily="34" charset="0"/>
              </a:defRPr>
            </a:lvl2pPr>
            <a:lvl3pPr>
              <a:defRPr sz="2000" b="1" i="0">
                <a:latin typeface="Arial" panose="020B0604020202020204" pitchFamily="34" charset="0"/>
              </a:defRPr>
            </a:lvl3pPr>
            <a:lvl4pPr>
              <a:defRPr sz="1800" b="1" i="0">
                <a:latin typeface="Arial" panose="020B0604020202020204" pitchFamily="34" charset="0"/>
              </a:defRPr>
            </a:lvl4pPr>
            <a:lvl5pPr>
              <a:defRPr sz="1800" b="1" i="0">
                <a:latin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562137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31"/>
          <p:cNvSpPr>
            <a:spLocks noGrp="1" noChangeArrowheads="1"/>
          </p:cNvSpPr>
          <p:nvPr>
            <p:ph type="dt" sz="half" idx="10"/>
          </p:nvPr>
        </p:nvSpPr>
        <p:spPr>
          <a:ln/>
        </p:spPr>
        <p:txBody>
          <a:bodyPr/>
          <a:lstStyle>
            <a:lvl1pPr>
              <a:defRPr b="1" i="0">
                <a:cs typeface="Arial" panose="020B0604020202020204" pitchFamily="34" charset="0"/>
              </a:defRPr>
            </a:lvl1pPr>
          </a:lstStyle>
          <a:p>
            <a:pPr>
              <a:defRPr/>
            </a:pPr>
            <a:endParaRPr lang="en-US" dirty="0">
              <a:solidFill>
                <a:srgbClr val="FFFFFF"/>
              </a:solidFill>
            </a:endParaRPr>
          </a:p>
        </p:txBody>
      </p:sp>
      <p:sp>
        <p:nvSpPr>
          <p:cNvPr id="6" name="Rectangle 1032"/>
          <p:cNvSpPr>
            <a:spLocks noGrp="1" noChangeArrowheads="1"/>
          </p:cNvSpPr>
          <p:nvPr>
            <p:ph type="ftr" sz="quarter" idx="11"/>
          </p:nvPr>
        </p:nvSpPr>
        <p:spPr>
          <a:ln/>
        </p:spPr>
        <p:txBody>
          <a:bodyPr/>
          <a:lstStyle>
            <a:lvl1pPr>
              <a:defRPr b="1" i="0">
                <a:cs typeface="Arial" panose="020B0604020202020204" pitchFamily="34" charset="0"/>
              </a:defRPr>
            </a:lvl1pPr>
          </a:lstStyle>
          <a:p>
            <a:pPr>
              <a:defRPr/>
            </a:pPr>
            <a:endParaRPr lang="en-US" dirty="0">
              <a:solidFill>
                <a:srgbClr val="FFFFFF"/>
              </a:solidFill>
            </a:endParaRPr>
          </a:p>
        </p:txBody>
      </p:sp>
      <p:sp>
        <p:nvSpPr>
          <p:cNvPr id="7" name="Rectangle 1033"/>
          <p:cNvSpPr>
            <a:spLocks noGrp="1" noChangeArrowheads="1"/>
          </p:cNvSpPr>
          <p:nvPr>
            <p:ph type="sldNum" sz="quarter" idx="12"/>
          </p:nvPr>
        </p:nvSpPr>
        <p:spPr>
          <a:ln/>
        </p:spPr>
        <p:txBody>
          <a:bodyPr/>
          <a:lstStyle>
            <a:lvl1pPr>
              <a:defRPr/>
            </a:lvl1pPr>
          </a:lstStyle>
          <a:p>
            <a:fld id="{FEC226C2-69AA-9E40-95AC-8B68601F91DF}"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952936907"/>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defRPr>
            </a:lvl1pPr>
            <a:lvl2pPr>
              <a:defRPr sz="2000" b="1" i="0">
                <a:latin typeface="Arial" panose="020B0604020202020204" pitchFamily="34" charset="0"/>
              </a:defRPr>
            </a:lvl2pPr>
            <a:lvl3pPr>
              <a:defRPr sz="1800" b="1" i="0">
                <a:latin typeface="Arial" panose="020B0604020202020204" pitchFamily="34" charset="0"/>
              </a:defRPr>
            </a:lvl3pPr>
            <a:lvl4pPr>
              <a:defRPr sz="1600" b="1" i="0">
                <a:latin typeface="Arial" panose="020B0604020202020204" pitchFamily="34" charset="0"/>
              </a:defRPr>
            </a:lvl4pPr>
            <a:lvl5pPr>
              <a:defRPr sz="1600" b="1" i="0">
                <a:latin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i="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b="1" i="0">
                <a:latin typeface="Arial" panose="020B0604020202020204" pitchFamily="34" charset="0"/>
              </a:defRPr>
            </a:lvl1pPr>
            <a:lvl2pPr>
              <a:defRPr sz="2000" b="1" i="0">
                <a:latin typeface="Arial" panose="020B0604020202020204" pitchFamily="34" charset="0"/>
              </a:defRPr>
            </a:lvl2pPr>
            <a:lvl3pPr>
              <a:defRPr sz="1800" b="1" i="0">
                <a:latin typeface="Arial" panose="020B0604020202020204" pitchFamily="34" charset="0"/>
              </a:defRPr>
            </a:lvl3pPr>
            <a:lvl4pPr>
              <a:defRPr sz="1600" b="1" i="0">
                <a:latin typeface="Arial" panose="020B0604020202020204" pitchFamily="34" charset="0"/>
              </a:defRPr>
            </a:lvl4pPr>
            <a:lvl5pPr>
              <a:defRPr sz="1600" b="1" i="0">
                <a:latin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95478384"/>
      </p:ext>
    </p:extLst>
  </p:cSld>
  <p:clrMapOvr>
    <a:masterClrMapping/>
  </p:clrMapOvr>
</p:sldLayout>
</file>

<file path=ppt/slideLayouts/slideLayout5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3103810849"/>
      </p:ext>
    </p:extLst>
  </p:cSld>
  <p:clrMapOvr>
    <a:masterClrMapping/>
  </p:clrMapOvr>
</p:sldLayout>
</file>

<file path=ppt/slideLayouts/slideLayout5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13029585"/>
      </p:ext>
    </p:extLst>
  </p:cSld>
  <p:clrMapOvr>
    <a:masterClrMapping/>
  </p:clrMapOvr>
</p:sldLayout>
</file>

<file path=ppt/slideLayouts/slideLayout5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b="1" i="0">
                <a:latin typeface="Arial" panose="020B0604020202020204" pitchFamily="34" charset="0"/>
              </a:defRPr>
            </a:lvl1pPr>
            <a:lvl2pPr>
              <a:defRPr sz="2800" b="1" i="0">
                <a:latin typeface="Arial" panose="020B0604020202020204" pitchFamily="34" charset="0"/>
              </a:defRPr>
            </a:lvl2pPr>
            <a:lvl3pPr>
              <a:defRPr sz="2400" b="1" i="0">
                <a:latin typeface="Arial" panose="020B0604020202020204" pitchFamily="34" charset="0"/>
              </a:defRPr>
            </a:lvl3pPr>
            <a:lvl4pPr>
              <a:defRPr sz="2000" b="1" i="0">
                <a:latin typeface="Arial" panose="020B0604020202020204" pitchFamily="34" charset="0"/>
              </a:defRPr>
            </a:lvl4pPr>
            <a:lvl5pPr>
              <a:defRPr sz="2000" b="1" i="0">
                <a:latin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b="1" i="0">
                <a:latin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447528784"/>
      </p:ext>
    </p:extLst>
  </p:cSld>
  <p:clrMapOvr>
    <a:masterClrMapping/>
  </p:clrMapOvr>
</p:sldLayout>
</file>

<file path=ppt/slideLayouts/slideLayout5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4208890767"/>
      </p:ext>
    </p:extLst>
  </p:cSld>
  <p:clrMapOvr>
    <a:masterClrMapping/>
  </p:clrMapOvr>
</p:sldLayout>
</file>

<file path=ppt/slideLayouts/slideLayout5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56059815"/>
      </p:ext>
    </p:extLst>
  </p:cSld>
  <p:clrMapOvr>
    <a:masterClrMapping/>
  </p:clrMapOvr>
</p:sldLayout>
</file>

<file path=ppt/slideLayouts/slideLayout5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93521456"/>
      </p:ext>
    </p:extLst>
  </p:cSld>
  <p:clrMapOvr>
    <a:masterClrMapping/>
  </p:clrMapOvr>
</p:sldLayout>
</file>

<file path=ppt/slideLayouts/slideLayout55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lvl1pPr>
              <a:defRPr b="1" i="0">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sz="half" idx="1"/>
          </p:nvPr>
        </p:nvSpPr>
        <p:spPr>
          <a:xfrm>
            <a:off x="685800" y="1981200"/>
            <a:ext cx="3810000" cy="4114800"/>
          </a:xfrm>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981200"/>
            <a:ext cx="3810000" cy="4114800"/>
          </a:xfrm>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70502601"/>
      </p:ext>
    </p:extLst>
  </p:cSld>
  <p:clrMapOvr>
    <a:masterClrMapping/>
  </p:clrMapOvr>
</p:sldLayout>
</file>

<file path=ppt/slideLayouts/slideLayout55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5"/>
          <p:cNvSpPr>
            <a:spLocks noGrp="1" noChangeArrowheads="1"/>
          </p:cNvSpPr>
          <p:nvPr>
            <p:ph type="sldNum" idx="10"/>
          </p:nvPr>
        </p:nvSpPr>
        <p:spPr/>
        <p:txBody>
          <a:bodyPr/>
          <a:lstStyle>
            <a:lvl1pPr>
              <a:defRPr b="1" i="0">
                <a:effectLst>
                  <a:outerShdw blurRad="38100" dist="38100" dir="2700000" algn="tl">
                    <a:srgbClr val="DDDDDD"/>
                  </a:outerShdw>
                </a:effectLst>
                <a:latin typeface="Arial" panose="020B0604020202020204" pitchFamily="34" charset="0"/>
                <a:ea typeface="ＭＳ Ｐゴシック"/>
              </a:defRPr>
            </a:lvl1pPr>
          </a:lstStyle>
          <a:p>
            <a:pPr>
              <a:defRPr/>
            </a:pPr>
            <a:fld id="{52A6CFD5-7DD4-4761-BC50-57D808DDA650}" type="slidenum">
              <a:rPr lang="en-GB" smtClean="0"/>
              <a:pPr>
                <a:defRPr/>
              </a:pPr>
              <a:t>‹#›</a:t>
            </a:fld>
            <a:endParaRPr lang="en-GB" dirty="0"/>
          </a:p>
        </p:txBody>
      </p:sp>
    </p:spTree>
    <p:extLst>
      <p:ext uri="{BB962C8B-B14F-4D97-AF65-F5344CB8AC3E}">
        <p14:creationId xmlns:p14="http://schemas.microsoft.com/office/powerpoint/2010/main" val="3763271232"/>
      </p:ext>
    </p:extLst>
  </p:cSld>
  <p:clrMapOvr>
    <a:masterClrMapping/>
  </p:clrMapOvr>
</p:sldLayout>
</file>

<file path=ppt/slideLayouts/slideLayout5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437" y="2130089"/>
            <a:ext cx="7773126" cy="1470289"/>
          </a:xfrm>
        </p:spPr>
        <p:txBody>
          <a:bodyPr/>
          <a:lstStyle>
            <a:lvl1pPr>
              <a:defRPr b="1" i="0">
                <a:latin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371991" y="3886163"/>
            <a:ext cx="6400018" cy="1752736"/>
          </a:xfrm>
        </p:spPr>
        <p:txBody>
          <a:bodyPr/>
          <a:lstStyle>
            <a:lvl1pPr marL="0" indent="0" algn="ctr">
              <a:buNone/>
              <a:defRPr b="1" i="0">
                <a:latin typeface="Arial" panose="020B0604020202020204" pitchFamily="34" charset="0"/>
              </a:defRPr>
            </a:lvl1pPr>
            <a:lvl2pPr marL="321311" indent="0" algn="ctr">
              <a:buNone/>
              <a:defRPr/>
            </a:lvl2pPr>
            <a:lvl3pPr marL="642622" indent="0" algn="ctr">
              <a:buNone/>
              <a:defRPr/>
            </a:lvl3pPr>
            <a:lvl4pPr marL="963934" indent="0" algn="ctr">
              <a:buNone/>
              <a:defRPr/>
            </a:lvl4pPr>
            <a:lvl5pPr marL="1285244" indent="0" algn="ctr">
              <a:buNone/>
              <a:defRPr/>
            </a:lvl5pPr>
            <a:lvl6pPr marL="1606558" indent="0" algn="ctr">
              <a:buNone/>
              <a:defRPr/>
            </a:lvl6pPr>
            <a:lvl7pPr marL="1927869" indent="0" algn="ctr">
              <a:buNone/>
              <a:defRPr/>
            </a:lvl7pPr>
            <a:lvl8pPr marL="2249184" indent="0" algn="ctr">
              <a:buNone/>
              <a:defRPr/>
            </a:lvl8pPr>
            <a:lvl9pPr marL="2570489" indent="0" algn="ctr">
              <a:buNone/>
              <a:defRPr/>
            </a:lvl9pPr>
          </a:lstStyle>
          <a:p>
            <a:r>
              <a:rPr lang="en-US" dirty="0"/>
              <a:t>Click to edit Master subtitle style</a:t>
            </a:r>
          </a:p>
        </p:txBody>
      </p:sp>
      <p:sp>
        <p:nvSpPr>
          <p:cNvPr id="4" name="Date Placeholder 3"/>
          <p:cNvSpPr>
            <a:spLocks noGrp="1"/>
          </p:cNvSpPr>
          <p:nvPr>
            <p:ph type="dt" idx="10"/>
          </p:nvPr>
        </p:nvSpPr>
        <p:spPr/>
        <p:txBody>
          <a:bodyPr/>
          <a:lstStyle>
            <a:lvl1pPr>
              <a:defRPr b="1" i="0">
                <a:latin typeface="Arial" panose="020B0604020202020204" pitchFamily="34" charset="0"/>
              </a:defRPr>
            </a:lvl1pPr>
          </a:lstStyle>
          <a:p>
            <a:endParaRPr lang="en-US" dirty="0"/>
          </a:p>
        </p:txBody>
      </p:sp>
      <p:sp>
        <p:nvSpPr>
          <p:cNvPr id="5" name="Footer Placeholder 4"/>
          <p:cNvSpPr>
            <a:spLocks noGrp="1"/>
          </p:cNvSpPr>
          <p:nvPr>
            <p:ph type="ftr" idx="11"/>
          </p:nvPr>
        </p:nvSpPr>
        <p:spPr/>
        <p:txBody>
          <a:bodyPr/>
          <a:lstStyle>
            <a:lvl1pPr>
              <a:defRPr b="1" i="0">
                <a:latin typeface="Arial" panose="020B0604020202020204" pitchFamily="34" charset="0"/>
              </a:defRPr>
            </a:lvl1pPr>
          </a:lstStyle>
          <a:p>
            <a:endParaRPr lang="en-US" dirty="0"/>
          </a:p>
        </p:txBody>
      </p:sp>
      <p:sp>
        <p:nvSpPr>
          <p:cNvPr id="6" name="Slide Number Placeholder 5"/>
          <p:cNvSpPr>
            <a:spLocks noGrp="1"/>
          </p:cNvSpPr>
          <p:nvPr>
            <p:ph type="sldNum" idx="12"/>
          </p:nvPr>
        </p:nvSpPr>
        <p:spPr/>
        <p:txBody>
          <a:bodyPr/>
          <a:lstStyle>
            <a:lvl1pPr>
              <a:defRPr b="1" i="0">
                <a:latin typeface="Arial" panose="020B0604020202020204" pitchFamily="34" charset="0"/>
              </a:defRPr>
            </a:lvl1pPr>
          </a:lstStyle>
          <a:p>
            <a:fld id="{350C5B3E-9547-D642-9855-28DB1B3896AE}" type="slidenum">
              <a:rPr lang="en-US" smtClean="0"/>
              <a:pPr/>
              <a:t>‹#›</a:t>
            </a:fld>
            <a:endParaRPr lang="en-US" dirty="0"/>
          </a:p>
        </p:txBody>
      </p:sp>
    </p:spTree>
    <p:extLst>
      <p:ext uri="{BB962C8B-B14F-4D97-AF65-F5344CB8AC3E}">
        <p14:creationId xmlns:p14="http://schemas.microsoft.com/office/powerpoint/2010/main" val="52858555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42" y="1535113"/>
            <a:ext cx="4041775" cy="639762"/>
          </a:xfrm>
        </p:spPr>
        <p:txBody>
          <a:bodyPr anchor="b"/>
          <a:lstStyle>
            <a:lvl1pPr marL="0" indent="0">
              <a:buNone/>
              <a:defRPr sz="2400" b="1"/>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4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31"/>
          <p:cNvSpPr>
            <a:spLocks noGrp="1" noChangeArrowheads="1"/>
          </p:cNvSpPr>
          <p:nvPr>
            <p:ph type="dt" sz="half" idx="10"/>
          </p:nvPr>
        </p:nvSpPr>
        <p:spPr>
          <a:ln/>
        </p:spPr>
        <p:txBody>
          <a:bodyPr/>
          <a:lstStyle>
            <a:lvl1pPr>
              <a:defRPr b="1" i="0">
                <a:cs typeface="Arial" panose="020B0604020202020204" pitchFamily="34" charset="0"/>
              </a:defRPr>
            </a:lvl1pPr>
          </a:lstStyle>
          <a:p>
            <a:pPr>
              <a:defRPr/>
            </a:pPr>
            <a:endParaRPr lang="en-US" dirty="0">
              <a:solidFill>
                <a:srgbClr val="FFFFFF"/>
              </a:solidFill>
            </a:endParaRPr>
          </a:p>
        </p:txBody>
      </p:sp>
      <p:sp>
        <p:nvSpPr>
          <p:cNvPr id="8" name="Rectangle 1032"/>
          <p:cNvSpPr>
            <a:spLocks noGrp="1" noChangeArrowheads="1"/>
          </p:cNvSpPr>
          <p:nvPr>
            <p:ph type="ftr" sz="quarter" idx="11"/>
          </p:nvPr>
        </p:nvSpPr>
        <p:spPr>
          <a:ln/>
        </p:spPr>
        <p:txBody>
          <a:bodyPr/>
          <a:lstStyle>
            <a:lvl1pPr>
              <a:defRPr b="1" i="0">
                <a:cs typeface="Arial" panose="020B0604020202020204" pitchFamily="34" charset="0"/>
              </a:defRPr>
            </a:lvl1pPr>
          </a:lstStyle>
          <a:p>
            <a:pPr>
              <a:defRPr/>
            </a:pPr>
            <a:endParaRPr lang="en-US" dirty="0">
              <a:solidFill>
                <a:srgbClr val="FFFFFF"/>
              </a:solidFill>
            </a:endParaRPr>
          </a:p>
        </p:txBody>
      </p:sp>
      <p:sp>
        <p:nvSpPr>
          <p:cNvPr id="9" name="Rectangle 1033"/>
          <p:cNvSpPr>
            <a:spLocks noGrp="1" noChangeArrowheads="1"/>
          </p:cNvSpPr>
          <p:nvPr>
            <p:ph type="sldNum" sz="quarter" idx="12"/>
          </p:nvPr>
        </p:nvSpPr>
        <p:spPr>
          <a:ln/>
        </p:spPr>
        <p:txBody>
          <a:bodyPr/>
          <a:lstStyle>
            <a:lvl1pPr>
              <a:defRPr/>
            </a:lvl1pPr>
          </a:lstStyle>
          <a:p>
            <a:fld id="{3EE8003C-B7B9-934A-A4CE-B5108D478ABB}"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798132655"/>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idx="10"/>
          </p:nvPr>
        </p:nvSpPr>
        <p:spPr/>
        <p:txBody>
          <a:bodyPr/>
          <a:lstStyle>
            <a:lvl1pPr>
              <a:defRPr b="1" i="0">
                <a:latin typeface="Arial" panose="020B0604020202020204" pitchFamily="34" charset="0"/>
              </a:defRPr>
            </a:lvl1pPr>
          </a:lstStyle>
          <a:p>
            <a:endParaRPr lang="en-US" dirty="0"/>
          </a:p>
        </p:txBody>
      </p:sp>
      <p:sp>
        <p:nvSpPr>
          <p:cNvPr id="5" name="Footer Placeholder 4"/>
          <p:cNvSpPr>
            <a:spLocks noGrp="1"/>
          </p:cNvSpPr>
          <p:nvPr>
            <p:ph type="ftr" idx="11"/>
          </p:nvPr>
        </p:nvSpPr>
        <p:spPr/>
        <p:txBody>
          <a:bodyPr/>
          <a:lstStyle>
            <a:lvl1pPr>
              <a:defRPr b="1" i="0">
                <a:latin typeface="Arial" panose="020B0604020202020204" pitchFamily="34" charset="0"/>
              </a:defRPr>
            </a:lvl1pPr>
          </a:lstStyle>
          <a:p>
            <a:endParaRPr lang="en-US" dirty="0"/>
          </a:p>
        </p:txBody>
      </p:sp>
      <p:sp>
        <p:nvSpPr>
          <p:cNvPr id="6" name="Slide Number Placeholder 5"/>
          <p:cNvSpPr>
            <a:spLocks noGrp="1"/>
          </p:cNvSpPr>
          <p:nvPr>
            <p:ph type="sldNum" idx="12"/>
          </p:nvPr>
        </p:nvSpPr>
        <p:spPr/>
        <p:txBody>
          <a:bodyPr/>
          <a:lstStyle>
            <a:lvl1pPr>
              <a:defRPr b="1" i="0">
                <a:latin typeface="Arial" panose="020B0604020202020204" pitchFamily="34" charset="0"/>
              </a:defRPr>
            </a:lvl1pPr>
          </a:lstStyle>
          <a:p>
            <a:fld id="{F60E381B-319F-DC4E-89C6-E33F56842455}" type="slidenum">
              <a:rPr lang="en-US" smtClean="0"/>
              <a:pPr/>
              <a:t>‹#›</a:t>
            </a:fld>
            <a:endParaRPr lang="en-US" dirty="0"/>
          </a:p>
        </p:txBody>
      </p:sp>
    </p:spTree>
    <p:extLst>
      <p:ext uri="{BB962C8B-B14F-4D97-AF65-F5344CB8AC3E}">
        <p14:creationId xmlns:p14="http://schemas.microsoft.com/office/powerpoint/2010/main" val="1827363239"/>
      </p:ext>
    </p:extLst>
  </p:cSld>
  <p:clrMapOvr>
    <a:masterClrMapping/>
  </p:clrMapOvr>
</p:sldLayout>
</file>

<file path=ppt/slideLayouts/slideLayout5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289" y="4406414"/>
            <a:ext cx="7772009" cy="1363115"/>
          </a:xfrm>
        </p:spPr>
        <p:txBody>
          <a:bodyPr anchor="t"/>
          <a:lstStyle>
            <a:lvl1pPr algn="l">
              <a:defRPr sz="2800" b="1" i="0" cap="all">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289" y="2907086"/>
            <a:ext cx="7772009" cy="1499316"/>
          </a:xfrm>
        </p:spPr>
        <p:txBody>
          <a:bodyPr anchor="b"/>
          <a:lstStyle>
            <a:lvl1pPr marL="0" indent="0">
              <a:buNone/>
              <a:defRPr sz="1400" b="1" i="0">
                <a:latin typeface="Arial" panose="020B0604020202020204" pitchFamily="34" charset="0"/>
              </a:defRPr>
            </a:lvl1pPr>
            <a:lvl2pPr marL="321311" indent="0">
              <a:buNone/>
              <a:defRPr sz="1300"/>
            </a:lvl2pPr>
            <a:lvl3pPr marL="642622" indent="0">
              <a:buNone/>
              <a:defRPr sz="1100"/>
            </a:lvl3pPr>
            <a:lvl4pPr marL="963934" indent="0">
              <a:buNone/>
              <a:defRPr sz="1000"/>
            </a:lvl4pPr>
            <a:lvl5pPr marL="1285244" indent="0">
              <a:buNone/>
              <a:defRPr sz="1000"/>
            </a:lvl5pPr>
            <a:lvl6pPr marL="1606558" indent="0">
              <a:buNone/>
              <a:defRPr sz="1000"/>
            </a:lvl6pPr>
            <a:lvl7pPr marL="1927869" indent="0">
              <a:buNone/>
              <a:defRPr sz="1000"/>
            </a:lvl7pPr>
            <a:lvl8pPr marL="2249184" indent="0">
              <a:buNone/>
              <a:defRPr sz="1000"/>
            </a:lvl8pPr>
            <a:lvl9pPr marL="2570489" indent="0">
              <a:buNone/>
              <a:defRPr sz="1000"/>
            </a:lvl9pPr>
          </a:lstStyle>
          <a:p>
            <a:pPr lvl="0"/>
            <a:r>
              <a:rPr lang="en-US" dirty="0"/>
              <a:t>Click to edit Master text styles</a:t>
            </a:r>
          </a:p>
        </p:txBody>
      </p:sp>
      <p:sp>
        <p:nvSpPr>
          <p:cNvPr id="4" name="Date Placeholder 3"/>
          <p:cNvSpPr>
            <a:spLocks noGrp="1"/>
          </p:cNvSpPr>
          <p:nvPr>
            <p:ph type="dt" idx="10"/>
          </p:nvPr>
        </p:nvSpPr>
        <p:spPr/>
        <p:txBody>
          <a:bodyPr/>
          <a:lstStyle>
            <a:lvl1pPr>
              <a:defRPr b="1" i="0">
                <a:latin typeface="Arial" panose="020B0604020202020204" pitchFamily="34" charset="0"/>
              </a:defRPr>
            </a:lvl1pPr>
          </a:lstStyle>
          <a:p>
            <a:endParaRPr lang="en-US" dirty="0"/>
          </a:p>
        </p:txBody>
      </p:sp>
      <p:sp>
        <p:nvSpPr>
          <p:cNvPr id="5" name="Footer Placeholder 4"/>
          <p:cNvSpPr>
            <a:spLocks noGrp="1"/>
          </p:cNvSpPr>
          <p:nvPr>
            <p:ph type="ftr" idx="11"/>
          </p:nvPr>
        </p:nvSpPr>
        <p:spPr/>
        <p:txBody>
          <a:bodyPr/>
          <a:lstStyle>
            <a:lvl1pPr>
              <a:defRPr b="1" i="0">
                <a:latin typeface="Arial" panose="020B0604020202020204" pitchFamily="34" charset="0"/>
              </a:defRPr>
            </a:lvl1pPr>
          </a:lstStyle>
          <a:p>
            <a:endParaRPr lang="en-US" dirty="0"/>
          </a:p>
        </p:txBody>
      </p:sp>
      <p:sp>
        <p:nvSpPr>
          <p:cNvPr id="6" name="Slide Number Placeholder 5"/>
          <p:cNvSpPr>
            <a:spLocks noGrp="1"/>
          </p:cNvSpPr>
          <p:nvPr>
            <p:ph type="sldNum" idx="12"/>
          </p:nvPr>
        </p:nvSpPr>
        <p:spPr/>
        <p:txBody>
          <a:bodyPr/>
          <a:lstStyle>
            <a:lvl1pPr>
              <a:defRPr b="1" i="0">
                <a:latin typeface="Arial" panose="020B0604020202020204" pitchFamily="34" charset="0"/>
              </a:defRPr>
            </a:lvl1pPr>
          </a:lstStyle>
          <a:p>
            <a:fld id="{3A5A218F-849F-8A4C-B7AC-53F4AE69ACB7}" type="slidenum">
              <a:rPr lang="en-US" smtClean="0"/>
              <a:pPr/>
              <a:t>‹#›</a:t>
            </a:fld>
            <a:endParaRPr lang="en-US" dirty="0"/>
          </a:p>
        </p:txBody>
      </p:sp>
    </p:spTree>
    <p:extLst>
      <p:ext uri="{BB962C8B-B14F-4D97-AF65-F5344CB8AC3E}">
        <p14:creationId xmlns:p14="http://schemas.microsoft.com/office/powerpoint/2010/main" val="269216042"/>
      </p:ext>
    </p:extLst>
  </p:cSld>
  <p:clrMapOvr>
    <a:masterClrMapping/>
  </p:clrMapOvr>
</p:sldLayout>
</file>

<file path=ppt/slideLayouts/slideLayout5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321520" y="1125336"/>
            <a:ext cx="2838871" cy="3181719"/>
          </a:xfrm>
        </p:spPr>
        <p:txBody>
          <a:bodyPr/>
          <a:lstStyle>
            <a:lvl1pPr>
              <a:defRPr sz="2000" b="1" i="0">
                <a:latin typeface="Arial" panose="020B0604020202020204" pitchFamily="34" charset="0"/>
              </a:defRPr>
            </a:lvl1pPr>
            <a:lvl2pPr>
              <a:defRPr sz="1700" b="1" i="0">
                <a:latin typeface="Arial" panose="020B0604020202020204" pitchFamily="34" charset="0"/>
              </a:defRPr>
            </a:lvl2pPr>
            <a:lvl3pPr>
              <a:defRPr sz="1400" b="1" i="0">
                <a:latin typeface="Arial" panose="020B0604020202020204" pitchFamily="34" charset="0"/>
              </a:defRPr>
            </a:lvl3pPr>
            <a:lvl4pPr>
              <a:defRPr sz="1300" b="1" i="0">
                <a:latin typeface="Arial" panose="020B0604020202020204" pitchFamily="34" charset="0"/>
              </a:defRPr>
            </a:lvl4pPr>
            <a:lvl5pPr>
              <a:defRPr sz="1300" b="1" i="0">
                <a:latin typeface="Arial" panose="020B0604020202020204" pitchFamily="34" charset="0"/>
              </a:defRPr>
            </a:lvl5pPr>
            <a:lvl6pPr>
              <a:defRPr sz="1300"/>
            </a:lvl6pPr>
            <a:lvl7pPr>
              <a:defRPr sz="1300"/>
            </a:lvl7pPr>
            <a:lvl8pPr>
              <a:defRPr sz="1300"/>
            </a:lvl8pPr>
            <a:lvl9pPr>
              <a:defRPr sz="13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3267549" y="1125336"/>
            <a:ext cx="2839987" cy="3181719"/>
          </a:xfrm>
        </p:spPr>
        <p:txBody>
          <a:bodyPr/>
          <a:lstStyle>
            <a:lvl1pPr>
              <a:defRPr sz="2000" b="1" i="0">
                <a:latin typeface="Arial" panose="020B0604020202020204" pitchFamily="34" charset="0"/>
              </a:defRPr>
            </a:lvl1pPr>
            <a:lvl2pPr>
              <a:defRPr sz="1700" b="1" i="0">
                <a:latin typeface="Arial" panose="020B0604020202020204" pitchFamily="34" charset="0"/>
              </a:defRPr>
            </a:lvl2pPr>
            <a:lvl3pPr>
              <a:defRPr sz="1400" b="1" i="0">
                <a:latin typeface="Arial" panose="020B0604020202020204" pitchFamily="34" charset="0"/>
              </a:defRPr>
            </a:lvl3pPr>
            <a:lvl4pPr>
              <a:defRPr sz="1300" b="1" i="0">
                <a:latin typeface="Arial" panose="020B0604020202020204" pitchFamily="34" charset="0"/>
              </a:defRPr>
            </a:lvl4pPr>
            <a:lvl5pPr>
              <a:defRPr sz="1300" b="1" i="0">
                <a:latin typeface="Arial" panose="020B0604020202020204" pitchFamily="34" charset="0"/>
              </a:defRPr>
            </a:lvl5pPr>
            <a:lvl6pPr>
              <a:defRPr sz="1300"/>
            </a:lvl6pPr>
            <a:lvl7pPr>
              <a:defRPr sz="1300"/>
            </a:lvl7pPr>
            <a:lvl8pPr>
              <a:defRPr sz="1300"/>
            </a:lvl8pPr>
            <a:lvl9pPr>
              <a:defRPr sz="13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idx="10"/>
          </p:nvPr>
        </p:nvSpPr>
        <p:spPr/>
        <p:txBody>
          <a:bodyPr/>
          <a:lstStyle>
            <a:lvl1pPr>
              <a:defRPr b="1" i="0">
                <a:latin typeface="Arial" panose="020B0604020202020204" pitchFamily="34" charset="0"/>
              </a:defRPr>
            </a:lvl1pPr>
          </a:lstStyle>
          <a:p>
            <a:endParaRPr lang="en-US" dirty="0"/>
          </a:p>
        </p:txBody>
      </p:sp>
      <p:sp>
        <p:nvSpPr>
          <p:cNvPr id="6" name="Footer Placeholder 5"/>
          <p:cNvSpPr>
            <a:spLocks noGrp="1"/>
          </p:cNvSpPr>
          <p:nvPr>
            <p:ph type="ftr" idx="11"/>
          </p:nvPr>
        </p:nvSpPr>
        <p:spPr/>
        <p:txBody>
          <a:bodyPr/>
          <a:lstStyle>
            <a:lvl1pPr>
              <a:defRPr b="1" i="0">
                <a:latin typeface="Arial" panose="020B0604020202020204" pitchFamily="34" charset="0"/>
              </a:defRPr>
            </a:lvl1pPr>
          </a:lstStyle>
          <a:p>
            <a:endParaRPr lang="en-US" dirty="0"/>
          </a:p>
        </p:txBody>
      </p:sp>
      <p:sp>
        <p:nvSpPr>
          <p:cNvPr id="7" name="Slide Number Placeholder 6"/>
          <p:cNvSpPr>
            <a:spLocks noGrp="1"/>
          </p:cNvSpPr>
          <p:nvPr>
            <p:ph type="sldNum" idx="12"/>
          </p:nvPr>
        </p:nvSpPr>
        <p:spPr/>
        <p:txBody>
          <a:bodyPr/>
          <a:lstStyle>
            <a:lvl1pPr>
              <a:defRPr b="1" i="0">
                <a:latin typeface="Arial" panose="020B0604020202020204" pitchFamily="34" charset="0"/>
              </a:defRPr>
            </a:lvl1pPr>
          </a:lstStyle>
          <a:p>
            <a:fld id="{977AE0B1-5D10-294D-B1E9-EA9AFEBE2382}" type="slidenum">
              <a:rPr lang="en-US" smtClean="0"/>
              <a:pPr/>
              <a:t>‹#›</a:t>
            </a:fld>
            <a:endParaRPr lang="en-US" dirty="0"/>
          </a:p>
        </p:txBody>
      </p:sp>
    </p:spTree>
    <p:extLst>
      <p:ext uri="{BB962C8B-B14F-4D97-AF65-F5344CB8AC3E}">
        <p14:creationId xmlns:p14="http://schemas.microsoft.com/office/powerpoint/2010/main" val="638123639"/>
      </p:ext>
    </p:extLst>
  </p:cSld>
  <p:clrMapOvr>
    <a:masterClrMapping/>
  </p:clrMapOvr>
</p:sldLayout>
</file>

<file path=ppt/slideLayouts/slideLayout5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715" y="274633"/>
            <a:ext cx="8228595" cy="1143186"/>
          </a:xfrm>
        </p:spPr>
        <p:txBody>
          <a:bodyPr/>
          <a:lstStyle>
            <a:lvl1pPr>
              <a:defRPr b="1" i="0">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715" y="1535040"/>
            <a:ext cx="4040061" cy="639693"/>
          </a:xfrm>
        </p:spPr>
        <p:txBody>
          <a:bodyPr anchor="b"/>
          <a:lstStyle>
            <a:lvl1pPr marL="0" indent="0">
              <a:buNone/>
              <a:defRPr sz="1700" b="1" i="0">
                <a:latin typeface="Arial" panose="020B0604020202020204" pitchFamily="34" charset="0"/>
              </a:defRPr>
            </a:lvl1pPr>
            <a:lvl2pPr marL="321311" indent="0">
              <a:buNone/>
              <a:defRPr sz="1400" b="1"/>
            </a:lvl2pPr>
            <a:lvl3pPr marL="642622" indent="0">
              <a:buNone/>
              <a:defRPr sz="1300" b="1"/>
            </a:lvl3pPr>
            <a:lvl4pPr marL="963934" indent="0">
              <a:buNone/>
              <a:defRPr sz="1100" b="1"/>
            </a:lvl4pPr>
            <a:lvl5pPr marL="1285244" indent="0">
              <a:buNone/>
              <a:defRPr sz="1100" b="1"/>
            </a:lvl5pPr>
            <a:lvl6pPr marL="1606558" indent="0">
              <a:buNone/>
              <a:defRPr sz="1100" b="1"/>
            </a:lvl6pPr>
            <a:lvl7pPr marL="1927869" indent="0">
              <a:buNone/>
              <a:defRPr sz="1100" b="1"/>
            </a:lvl7pPr>
            <a:lvl8pPr marL="2249184" indent="0">
              <a:buNone/>
              <a:defRPr sz="1100" b="1"/>
            </a:lvl8pPr>
            <a:lvl9pPr marL="2570489" indent="0">
              <a:buNone/>
              <a:defRPr sz="1100" b="1"/>
            </a:lvl9pPr>
          </a:lstStyle>
          <a:p>
            <a:pPr lvl="0"/>
            <a:r>
              <a:rPr lang="en-US" dirty="0"/>
              <a:t>Click to edit Master text styles</a:t>
            </a:r>
          </a:p>
        </p:txBody>
      </p:sp>
      <p:sp>
        <p:nvSpPr>
          <p:cNvPr id="4" name="Content Placeholder 3"/>
          <p:cNvSpPr>
            <a:spLocks noGrp="1"/>
          </p:cNvSpPr>
          <p:nvPr>
            <p:ph sz="half" idx="2"/>
          </p:nvPr>
        </p:nvSpPr>
        <p:spPr>
          <a:xfrm>
            <a:off x="457715" y="2174734"/>
            <a:ext cx="4040061" cy="3950914"/>
          </a:xfrm>
        </p:spPr>
        <p:txBody>
          <a:bodyPr/>
          <a:lstStyle>
            <a:lvl1pPr>
              <a:defRPr sz="1700" b="1" i="0">
                <a:latin typeface="Arial" panose="020B0604020202020204" pitchFamily="34" charset="0"/>
              </a:defRPr>
            </a:lvl1pPr>
            <a:lvl2pPr>
              <a:defRPr sz="1400" b="1" i="0">
                <a:latin typeface="Arial" panose="020B0604020202020204" pitchFamily="34" charset="0"/>
              </a:defRPr>
            </a:lvl2pPr>
            <a:lvl3pPr>
              <a:defRPr sz="1300" b="1" i="0">
                <a:latin typeface="Arial" panose="020B0604020202020204" pitchFamily="34" charset="0"/>
              </a:defRPr>
            </a:lvl3pPr>
            <a:lvl4pPr>
              <a:defRPr sz="1100" b="1" i="0">
                <a:latin typeface="Arial" panose="020B0604020202020204" pitchFamily="34" charset="0"/>
              </a:defRPr>
            </a:lvl4pPr>
            <a:lvl5pPr>
              <a:defRPr sz="1100" b="1" i="0">
                <a:latin typeface="Arial" panose="020B0604020202020204" pitchFamily="34" charset="0"/>
              </a:defRPr>
            </a:lvl5pPr>
            <a:lvl6pPr>
              <a:defRPr sz="1100"/>
            </a:lvl6pPr>
            <a:lvl7pPr>
              <a:defRPr sz="1100"/>
            </a:lvl7pPr>
            <a:lvl8pPr>
              <a:defRPr sz="1100"/>
            </a:lvl8pPr>
            <a:lvl9pPr>
              <a:defRPr sz="11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121" y="1535040"/>
            <a:ext cx="4041177" cy="639693"/>
          </a:xfrm>
        </p:spPr>
        <p:txBody>
          <a:bodyPr anchor="b"/>
          <a:lstStyle>
            <a:lvl1pPr marL="0" indent="0">
              <a:buNone/>
              <a:defRPr sz="1700" b="1" i="0">
                <a:latin typeface="Arial" panose="020B0604020202020204" pitchFamily="34" charset="0"/>
              </a:defRPr>
            </a:lvl1pPr>
            <a:lvl2pPr marL="321311" indent="0">
              <a:buNone/>
              <a:defRPr sz="1400" b="1"/>
            </a:lvl2pPr>
            <a:lvl3pPr marL="642622" indent="0">
              <a:buNone/>
              <a:defRPr sz="1300" b="1"/>
            </a:lvl3pPr>
            <a:lvl4pPr marL="963934" indent="0">
              <a:buNone/>
              <a:defRPr sz="1100" b="1"/>
            </a:lvl4pPr>
            <a:lvl5pPr marL="1285244" indent="0">
              <a:buNone/>
              <a:defRPr sz="1100" b="1"/>
            </a:lvl5pPr>
            <a:lvl6pPr marL="1606558" indent="0">
              <a:buNone/>
              <a:defRPr sz="1100" b="1"/>
            </a:lvl6pPr>
            <a:lvl7pPr marL="1927869" indent="0">
              <a:buNone/>
              <a:defRPr sz="1100" b="1"/>
            </a:lvl7pPr>
            <a:lvl8pPr marL="2249184" indent="0">
              <a:buNone/>
              <a:defRPr sz="1100" b="1"/>
            </a:lvl8pPr>
            <a:lvl9pPr marL="2570489" indent="0">
              <a:buNone/>
              <a:defRPr sz="1100" b="1"/>
            </a:lvl9pPr>
          </a:lstStyle>
          <a:p>
            <a:pPr lvl="0"/>
            <a:r>
              <a:rPr lang="en-US" dirty="0"/>
              <a:t>Click to edit Master text styles</a:t>
            </a:r>
          </a:p>
        </p:txBody>
      </p:sp>
      <p:sp>
        <p:nvSpPr>
          <p:cNvPr id="6" name="Content Placeholder 5"/>
          <p:cNvSpPr>
            <a:spLocks noGrp="1"/>
          </p:cNvSpPr>
          <p:nvPr>
            <p:ph sz="quarter" idx="4"/>
          </p:nvPr>
        </p:nvSpPr>
        <p:spPr>
          <a:xfrm>
            <a:off x="4645121" y="2174734"/>
            <a:ext cx="4041177" cy="3950914"/>
          </a:xfrm>
        </p:spPr>
        <p:txBody>
          <a:bodyPr/>
          <a:lstStyle>
            <a:lvl1pPr>
              <a:defRPr sz="1700" b="1" i="0">
                <a:latin typeface="Arial" panose="020B0604020202020204" pitchFamily="34" charset="0"/>
              </a:defRPr>
            </a:lvl1pPr>
            <a:lvl2pPr>
              <a:defRPr sz="1400" b="1" i="0">
                <a:latin typeface="Arial" panose="020B0604020202020204" pitchFamily="34" charset="0"/>
              </a:defRPr>
            </a:lvl2pPr>
            <a:lvl3pPr>
              <a:defRPr sz="1300" b="1" i="0">
                <a:latin typeface="Arial" panose="020B0604020202020204" pitchFamily="34" charset="0"/>
              </a:defRPr>
            </a:lvl3pPr>
            <a:lvl4pPr>
              <a:defRPr sz="1100" b="1" i="0">
                <a:latin typeface="Arial" panose="020B0604020202020204" pitchFamily="34" charset="0"/>
              </a:defRPr>
            </a:lvl4pPr>
            <a:lvl5pPr>
              <a:defRPr sz="1100" b="1" i="0">
                <a:latin typeface="Arial" panose="020B0604020202020204" pitchFamily="34" charset="0"/>
              </a:defRPr>
            </a:lvl5pPr>
            <a:lvl6pPr>
              <a:defRPr sz="1100"/>
            </a:lvl6pPr>
            <a:lvl7pPr>
              <a:defRPr sz="1100"/>
            </a:lvl7pPr>
            <a:lvl8pPr>
              <a:defRPr sz="1100"/>
            </a:lvl8pPr>
            <a:lvl9pPr>
              <a:defRPr sz="11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idx="10"/>
          </p:nvPr>
        </p:nvSpPr>
        <p:spPr/>
        <p:txBody>
          <a:bodyPr/>
          <a:lstStyle>
            <a:lvl1pPr>
              <a:defRPr b="1" i="0">
                <a:latin typeface="Arial" panose="020B0604020202020204" pitchFamily="34" charset="0"/>
              </a:defRPr>
            </a:lvl1pPr>
          </a:lstStyle>
          <a:p>
            <a:endParaRPr lang="en-US" dirty="0"/>
          </a:p>
        </p:txBody>
      </p:sp>
      <p:sp>
        <p:nvSpPr>
          <p:cNvPr id="8" name="Footer Placeholder 7"/>
          <p:cNvSpPr>
            <a:spLocks noGrp="1"/>
          </p:cNvSpPr>
          <p:nvPr>
            <p:ph type="ftr" idx="11"/>
          </p:nvPr>
        </p:nvSpPr>
        <p:spPr/>
        <p:txBody>
          <a:bodyPr/>
          <a:lstStyle>
            <a:lvl1pPr>
              <a:defRPr b="1" i="0">
                <a:latin typeface="Arial" panose="020B0604020202020204" pitchFamily="34" charset="0"/>
              </a:defRPr>
            </a:lvl1pPr>
          </a:lstStyle>
          <a:p>
            <a:endParaRPr lang="en-US" dirty="0"/>
          </a:p>
        </p:txBody>
      </p:sp>
      <p:sp>
        <p:nvSpPr>
          <p:cNvPr id="9" name="Slide Number Placeholder 8"/>
          <p:cNvSpPr>
            <a:spLocks noGrp="1"/>
          </p:cNvSpPr>
          <p:nvPr>
            <p:ph type="sldNum" idx="12"/>
          </p:nvPr>
        </p:nvSpPr>
        <p:spPr/>
        <p:txBody>
          <a:bodyPr/>
          <a:lstStyle>
            <a:lvl1pPr>
              <a:defRPr b="1" i="0">
                <a:latin typeface="Arial" panose="020B0604020202020204" pitchFamily="34" charset="0"/>
              </a:defRPr>
            </a:lvl1pPr>
          </a:lstStyle>
          <a:p>
            <a:fld id="{0CA6B0D9-2619-3C45-B8CA-706F3EF4821C}" type="slidenum">
              <a:rPr lang="en-US" smtClean="0"/>
              <a:pPr/>
              <a:t>‹#›</a:t>
            </a:fld>
            <a:endParaRPr lang="en-US" dirty="0"/>
          </a:p>
        </p:txBody>
      </p:sp>
    </p:spTree>
    <p:extLst>
      <p:ext uri="{BB962C8B-B14F-4D97-AF65-F5344CB8AC3E}">
        <p14:creationId xmlns:p14="http://schemas.microsoft.com/office/powerpoint/2010/main" val="2719941737"/>
      </p:ext>
    </p:extLst>
  </p:cSld>
  <p:clrMapOvr>
    <a:masterClrMapping/>
  </p:clrMapOvr>
</p:sldLayout>
</file>

<file path=ppt/slideLayouts/slideLayout5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Date Placeholder 2"/>
          <p:cNvSpPr>
            <a:spLocks noGrp="1"/>
          </p:cNvSpPr>
          <p:nvPr>
            <p:ph type="dt" idx="10"/>
          </p:nvPr>
        </p:nvSpPr>
        <p:spPr/>
        <p:txBody>
          <a:bodyPr/>
          <a:lstStyle>
            <a:lvl1pPr>
              <a:defRPr b="1" i="0">
                <a:latin typeface="Arial" panose="020B0604020202020204" pitchFamily="34" charset="0"/>
              </a:defRPr>
            </a:lvl1pPr>
          </a:lstStyle>
          <a:p>
            <a:endParaRPr lang="en-US" dirty="0"/>
          </a:p>
        </p:txBody>
      </p:sp>
      <p:sp>
        <p:nvSpPr>
          <p:cNvPr id="4" name="Footer Placeholder 3"/>
          <p:cNvSpPr>
            <a:spLocks noGrp="1"/>
          </p:cNvSpPr>
          <p:nvPr>
            <p:ph type="ftr" idx="11"/>
          </p:nvPr>
        </p:nvSpPr>
        <p:spPr/>
        <p:txBody>
          <a:bodyPr/>
          <a:lstStyle>
            <a:lvl1pPr>
              <a:defRPr b="1" i="0">
                <a:latin typeface="Arial" panose="020B0604020202020204" pitchFamily="34" charset="0"/>
              </a:defRPr>
            </a:lvl1pPr>
          </a:lstStyle>
          <a:p>
            <a:endParaRPr lang="en-US" dirty="0"/>
          </a:p>
        </p:txBody>
      </p:sp>
      <p:sp>
        <p:nvSpPr>
          <p:cNvPr id="5" name="Slide Number Placeholder 4"/>
          <p:cNvSpPr>
            <a:spLocks noGrp="1"/>
          </p:cNvSpPr>
          <p:nvPr>
            <p:ph type="sldNum" idx="12"/>
          </p:nvPr>
        </p:nvSpPr>
        <p:spPr/>
        <p:txBody>
          <a:bodyPr/>
          <a:lstStyle>
            <a:lvl1pPr>
              <a:defRPr b="1" i="0">
                <a:latin typeface="Arial" panose="020B0604020202020204" pitchFamily="34" charset="0"/>
              </a:defRPr>
            </a:lvl1pPr>
          </a:lstStyle>
          <a:p>
            <a:fld id="{AF545251-EC3C-D649-B2BD-863F121F397A}" type="slidenum">
              <a:rPr lang="en-US" smtClean="0"/>
              <a:pPr/>
              <a:t>‹#›</a:t>
            </a:fld>
            <a:endParaRPr lang="en-US" dirty="0"/>
          </a:p>
        </p:txBody>
      </p:sp>
    </p:spTree>
    <p:extLst>
      <p:ext uri="{BB962C8B-B14F-4D97-AF65-F5344CB8AC3E}">
        <p14:creationId xmlns:p14="http://schemas.microsoft.com/office/powerpoint/2010/main" val="340840838"/>
      </p:ext>
    </p:extLst>
  </p:cSld>
  <p:clrMapOvr>
    <a:masterClrMapping/>
  </p:clrMapOvr>
</p:sldLayout>
</file>

<file path=ppt/slideLayouts/slideLayout5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idx="10"/>
          </p:nvPr>
        </p:nvSpPr>
        <p:spPr/>
        <p:txBody>
          <a:bodyPr/>
          <a:lstStyle>
            <a:lvl1pPr>
              <a:defRPr b="1" i="0">
                <a:latin typeface="Arial" panose="020B0604020202020204" pitchFamily="34" charset="0"/>
              </a:defRPr>
            </a:lvl1pPr>
          </a:lstStyle>
          <a:p>
            <a:endParaRPr lang="en-US" dirty="0"/>
          </a:p>
        </p:txBody>
      </p:sp>
      <p:sp>
        <p:nvSpPr>
          <p:cNvPr id="3" name="Footer Placeholder 2"/>
          <p:cNvSpPr>
            <a:spLocks noGrp="1"/>
          </p:cNvSpPr>
          <p:nvPr>
            <p:ph type="ftr" idx="11"/>
          </p:nvPr>
        </p:nvSpPr>
        <p:spPr/>
        <p:txBody>
          <a:bodyPr/>
          <a:lstStyle>
            <a:lvl1pPr>
              <a:defRPr b="1" i="0">
                <a:latin typeface="Arial" panose="020B0604020202020204" pitchFamily="34" charset="0"/>
              </a:defRPr>
            </a:lvl1pPr>
          </a:lstStyle>
          <a:p>
            <a:endParaRPr lang="en-US" dirty="0"/>
          </a:p>
        </p:txBody>
      </p:sp>
      <p:sp>
        <p:nvSpPr>
          <p:cNvPr id="4" name="Slide Number Placeholder 3"/>
          <p:cNvSpPr>
            <a:spLocks noGrp="1"/>
          </p:cNvSpPr>
          <p:nvPr>
            <p:ph type="sldNum" idx="12"/>
          </p:nvPr>
        </p:nvSpPr>
        <p:spPr/>
        <p:txBody>
          <a:bodyPr/>
          <a:lstStyle>
            <a:lvl1pPr>
              <a:defRPr b="1" i="0">
                <a:latin typeface="Arial" panose="020B0604020202020204" pitchFamily="34" charset="0"/>
              </a:defRPr>
            </a:lvl1pPr>
          </a:lstStyle>
          <a:p>
            <a:fld id="{3DADEDDB-E0F2-294F-9627-6F85CBA1D62D}" type="slidenum">
              <a:rPr lang="en-US" smtClean="0"/>
              <a:pPr/>
              <a:t>‹#›</a:t>
            </a:fld>
            <a:endParaRPr lang="en-US" dirty="0"/>
          </a:p>
        </p:txBody>
      </p:sp>
    </p:spTree>
    <p:extLst>
      <p:ext uri="{BB962C8B-B14F-4D97-AF65-F5344CB8AC3E}">
        <p14:creationId xmlns:p14="http://schemas.microsoft.com/office/powerpoint/2010/main" val="2333505109"/>
      </p:ext>
    </p:extLst>
  </p:cSld>
  <p:clrMapOvr>
    <a:masterClrMapping/>
  </p:clrMapOvr>
</p:sldLayout>
</file>

<file path=ppt/slideLayouts/slideLayout5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715" y="273517"/>
            <a:ext cx="3007439" cy="1161048"/>
          </a:xfrm>
        </p:spPr>
        <p:txBody>
          <a:bodyPr anchor="b"/>
          <a:lstStyle>
            <a:lvl1pPr algn="l">
              <a:defRPr sz="1400"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4545" y="273518"/>
            <a:ext cx="5111754" cy="5852130"/>
          </a:xfrm>
        </p:spPr>
        <p:txBody>
          <a:bodyPr/>
          <a:lstStyle>
            <a:lvl1pPr>
              <a:defRPr sz="2300" b="1" i="0">
                <a:latin typeface="Arial" panose="020B0604020202020204" pitchFamily="34" charset="0"/>
              </a:defRPr>
            </a:lvl1pPr>
            <a:lvl2pPr>
              <a:defRPr sz="2000" b="1" i="0">
                <a:latin typeface="Arial" panose="020B0604020202020204" pitchFamily="34" charset="0"/>
              </a:defRPr>
            </a:lvl2pPr>
            <a:lvl3pPr>
              <a:defRPr sz="1700" b="1" i="0">
                <a:latin typeface="Arial" panose="020B0604020202020204" pitchFamily="34" charset="0"/>
              </a:defRPr>
            </a:lvl3pPr>
            <a:lvl4pPr>
              <a:defRPr sz="1400" b="1" i="0">
                <a:latin typeface="Arial" panose="020B0604020202020204" pitchFamily="34" charset="0"/>
              </a:defRPr>
            </a:lvl4pPr>
            <a:lvl5pPr>
              <a:defRPr sz="1400" b="1" i="0">
                <a:latin typeface="Arial" panose="020B0604020202020204" pitchFamily="34" charset="0"/>
              </a:defRPr>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715" y="1434565"/>
            <a:ext cx="3007439" cy="4691082"/>
          </a:xfrm>
        </p:spPr>
        <p:txBody>
          <a:bodyPr/>
          <a:lstStyle>
            <a:lvl1pPr marL="0" indent="0">
              <a:buNone/>
              <a:defRPr sz="1000" b="1" i="0">
                <a:latin typeface="Arial" panose="020B0604020202020204" pitchFamily="34" charset="0"/>
              </a:defRPr>
            </a:lvl1pPr>
            <a:lvl2pPr marL="321311" indent="0">
              <a:buNone/>
              <a:defRPr sz="800"/>
            </a:lvl2pPr>
            <a:lvl3pPr marL="642622" indent="0">
              <a:buNone/>
              <a:defRPr sz="700"/>
            </a:lvl3pPr>
            <a:lvl4pPr marL="963934" indent="0">
              <a:buNone/>
              <a:defRPr sz="600"/>
            </a:lvl4pPr>
            <a:lvl5pPr marL="1285244" indent="0">
              <a:buNone/>
              <a:defRPr sz="600"/>
            </a:lvl5pPr>
            <a:lvl6pPr marL="1606558" indent="0">
              <a:buNone/>
              <a:defRPr sz="600"/>
            </a:lvl6pPr>
            <a:lvl7pPr marL="1927869" indent="0">
              <a:buNone/>
              <a:defRPr sz="600"/>
            </a:lvl7pPr>
            <a:lvl8pPr marL="2249184" indent="0">
              <a:buNone/>
              <a:defRPr sz="600"/>
            </a:lvl8pPr>
            <a:lvl9pPr marL="2570489" indent="0">
              <a:buNone/>
              <a:defRPr sz="600"/>
            </a:lvl9pPr>
          </a:lstStyle>
          <a:p>
            <a:pPr lvl="0"/>
            <a:r>
              <a:rPr lang="en-US" dirty="0"/>
              <a:t>Click to edit Master text styles</a:t>
            </a:r>
          </a:p>
        </p:txBody>
      </p:sp>
      <p:sp>
        <p:nvSpPr>
          <p:cNvPr id="5" name="Date Placeholder 4"/>
          <p:cNvSpPr>
            <a:spLocks noGrp="1"/>
          </p:cNvSpPr>
          <p:nvPr>
            <p:ph type="dt" idx="10"/>
          </p:nvPr>
        </p:nvSpPr>
        <p:spPr/>
        <p:txBody>
          <a:bodyPr/>
          <a:lstStyle>
            <a:lvl1pPr>
              <a:defRPr b="1" i="0">
                <a:latin typeface="Arial" panose="020B0604020202020204" pitchFamily="34" charset="0"/>
              </a:defRPr>
            </a:lvl1pPr>
          </a:lstStyle>
          <a:p>
            <a:endParaRPr lang="en-US" dirty="0"/>
          </a:p>
        </p:txBody>
      </p:sp>
      <p:sp>
        <p:nvSpPr>
          <p:cNvPr id="6" name="Footer Placeholder 5"/>
          <p:cNvSpPr>
            <a:spLocks noGrp="1"/>
          </p:cNvSpPr>
          <p:nvPr>
            <p:ph type="ftr" idx="11"/>
          </p:nvPr>
        </p:nvSpPr>
        <p:spPr/>
        <p:txBody>
          <a:bodyPr/>
          <a:lstStyle>
            <a:lvl1pPr>
              <a:defRPr b="1" i="0">
                <a:latin typeface="Arial" panose="020B0604020202020204" pitchFamily="34" charset="0"/>
              </a:defRPr>
            </a:lvl1pPr>
          </a:lstStyle>
          <a:p>
            <a:endParaRPr lang="en-US" dirty="0"/>
          </a:p>
        </p:txBody>
      </p:sp>
      <p:sp>
        <p:nvSpPr>
          <p:cNvPr id="7" name="Slide Number Placeholder 6"/>
          <p:cNvSpPr>
            <a:spLocks noGrp="1"/>
          </p:cNvSpPr>
          <p:nvPr>
            <p:ph type="sldNum" idx="12"/>
          </p:nvPr>
        </p:nvSpPr>
        <p:spPr/>
        <p:txBody>
          <a:bodyPr/>
          <a:lstStyle>
            <a:lvl1pPr>
              <a:defRPr b="1" i="0">
                <a:latin typeface="Arial" panose="020B0604020202020204" pitchFamily="34" charset="0"/>
              </a:defRPr>
            </a:lvl1pPr>
          </a:lstStyle>
          <a:p>
            <a:fld id="{7081DBFA-4B68-6A42-A7E2-0F2A80FD334F}" type="slidenum">
              <a:rPr lang="en-US" smtClean="0"/>
              <a:pPr/>
              <a:t>‹#›</a:t>
            </a:fld>
            <a:endParaRPr lang="en-US" dirty="0"/>
          </a:p>
        </p:txBody>
      </p:sp>
    </p:spTree>
    <p:extLst>
      <p:ext uri="{BB962C8B-B14F-4D97-AF65-F5344CB8AC3E}">
        <p14:creationId xmlns:p14="http://schemas.microsoft.com/office/powerpoint/2010/main" val="4177339673"/>
      </p:ext>
    </p:extLst>
  </p:cSld>
  <p:clrMapOvr>
    <a:masterClrMapping/>
  </p:clrMapOvr>
</p:sldLayout>
</file>

<file path=ppt/slideLayouts/slideLayout5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738" y="4800500"/>
            <a:ext cx="5486846" cy="567127"/>
          </a:xfrm>
        </p:spPr>
        <p:txBody>
          <a:bodyPr anchor="b"/>
          <a:lstStyle>
            <a:lvl1pPr algn="l">
              <a:defRPr sz="1400" b="1" i="0">
                <a:latin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1738" y="612912"/>
            <a:ext cx="5486846" cy="4115023"/>
          </a:xfrm>
        </p:spPr>
        <p:txBody>
          <a:bodyPr/>
          <a:lstStyle>
            <a:lvl1pPr marL="0" indent="0">
              <a:buNone/>
              <a:defRPr sz="2300" b="1" i="0">
                <a:latin typeface="Arial" panose="020B0604020202020204" pitchFamily="34" charset="0"/>
              </a:defRPr>
            </a:lvl1pPr>
            <a:lvl2pPr marL="321311" indent="0">
              <a:buNone/>
              <a:defRPr sz="2000"/>
            </a:lvl2pPr>
            <a:lvl3pPr marL="642622" indent="0">
              <a:buNone/>
              <a:defRPr sz="1700"/>
            </a:lvl3pPr>
            <a:lvl4pPr marL="963934" indent="0">
              <a:buNone/>
              <a:defRPr sz="1400"/>
            </a:lvl4pPr>
            <a:lvl5pPr marL="1285244" indent="0">
              <a:buNone/>
              <a:defRPr sz="1400"/>
            </a:lvl5pPr>
            <a:lvl6pPr marL="1606558" indent="0">
              <a:buNone/>
              <a:defRPr sz="1400"/>
            </a:lvl6pPr>
            <a:lvl7pPr marL="1927869" indent="0">
              <a:buNone/>
              <a:defRPr sz="1400"/>
            </a:lvl7pPr>
            <a:lvl8pPr marL="2249184" indent="0">
              <a:buNone/>
              <a:defRPr sz="1400"/>
            </a:lvl8pPr>
            <a:lvl9pPr marL="2570489" indent="0">
              <a:buNone/>
              <a:defRPr sz="1400"/>
            </a:lvl9pPr>
          </a:lstStyle>
          <a:p>
            <a:endParaRPr lang="en-US" dirty="0"/>
          </a:p>
        </p:txBody>
      </p:sp>
      <p:sp>
        <p:nvSpPr>
          <p:cNvPr id="4" name="Text Placeholder 3"/>
          <p:cNvSpPr>
            <a:spLocks noGrp="1"/>
          </p:cNvSpPr>
          <p:nvPr>
            <p:ph type="body" sz="half" idx="2"/>
          </p:nvPr>
        </p:nvSpPr>
        <p:spPr>
          <a:xfrm>
            <a:off x="1791738" y="5367628"/>
            <a:ext cx="5486846" cy="804919"/>
          </a:xfrm>
        </p:spPr>
        <p:txBody>
          <a:bodyPr/>
          <a:lstStyle>
            <a:lvl1pPr marL="0" indent="0">
              <a:buNone/>
              <a:defRPr sz="1000" b="1" i="0">
                <a:latin typeface="Arial" panose="020B0604020202020204" pitchFamily="34" charset="0"/>
              </a:defRPr>
            </a:lvl1pPr>
            <a:lvl2pPr marL="321311" indent="0">
              <a:buNone/>
              <a:defRPr sz="800"/>
            </a:lvl2pPr>
            <a:lvl3pPr marL="642622" indent="0">
              <a:buNone/>
              <a:defRPr sz="700"/>
            </a:lvl3pPr>
            <a:lvl4pPr marL="963934" indent="0">
              <a:buNone/>
              <a:defRPr sz="600"/>
            </a:lvl4pPr>
            <a:lvl5pPr marL="1285244" indent="0">
              <a:buNone/>
              <a:defRPr sz="600"/>
            </a:lvl5pPr>
            <a:lvl6pPr marL="1606558" indent="0">
              <a:buNone/>
              <a:defRPr sz="600"/>
            </a:lvl6pPr>
            <a:lvl7pPr marL="1927869" indent="0">
              <a:buNone/>
              <a:defRPr sz="600"/>
            </a:lvl7pPr>
            <a:lvl8pPr marL="2249184" indent="0">
              <a:buNone/>
              <a:defRPr sz="600"/>
            </a:lvl8pPr>
            <a:lvl9pPr marL="2570489" indent="0">
              <a:buNone/>
              <a:defRPr sz="600"/>
            </a:lvl9pPr>
          </a:lstStyle>
          <a:p>
            <a:pPr lvl="0"/>
            <a:r>
              <a:rPr lang="en-US" dirty="0"/>
              <a:t>Click to edit Master text styles</a:t>
            </a:r>
          </a:p>
        </p:txBody>
      </p:sp>
      <p:sp>
        <p:nvSpPr>
          <p:cNvPr id="5" name="Date Placeholder 4"/>
          <p:cNvSpPr>
            <a:spLocks noGrp="1"/>
          </p:cNvSpPr>
          <p:nvPr>
            <p:ph type="dt" idx="10"/>
          </p:nvPr>
        </p:nvSpPr>
        <p:spPr/>
        <p:txBody>
          <a:bodyPr/>
          <a:lstStyle>
            <a:lvl1pPr>
              <a:defRPr b="1" i="0">
                <a:latin typeface="Arial" panose="020B0604020202020204" pitchFamily="34" charset="0"/>
              </a:defRPr>
            </a:lvl1pPr>
          </a:lstStyle>
          <a:p>
            <a:endParaRPr lang="en-US" dirty="0"/>
          </a:p>
        </p:txBody>
      </p:sp>
      <p:sp>
        <p:nvSpPr>
          <p:cNvPr id="6" name="Footer Placeholder 5"/>
          <p:cNvSpPr>
            <a:spLocks noGrp="1"/>
          </p:cNvSpPr>
          <p:nvPr>
            <p:ph type="ftr" idx="11"/>
          </p:nvPr>
        </p:nvSpPr>
        <p:spPr/>
        <p:txBody>
          <a:bodyPr/>
          <a:lstStyle>
            <a:lvl1pPr>
              <a:defRPr b="1" i="0">
                <a:latin typeface="Arial" panose="020B0604020202020204" pitchFamily="34" charset="0"/>
              </a:defRPr>
            </a:lvl1pPr>
          </a:lstStyle>
          <a:p>
            <a:endParaRPr lang="en-US" dirty="0"/>
          </a:p>
        </p:txBody>
      </p:sp>
      <p:sp>
        <p:nvSpPr>
          <p:cNvPr id="7" name="Slide Number Placeholder 6"/>
          <p:cNvSpPr>
            <a:spLocks noGrp="1"/>
          </p:cNvSpPr>
          <p:nvPr>
            <p:ph type="sldNum" idx="12"/>
          </p:nvPr>
        </p:nvSpPr>
        <p:spPr/>
        <p:txBody>
          <a:bodyPr/>
          <a:lstStyle>
            <a:lvl1pPr>
              <a:defRPr b="1" i="0">
                <a:latin typeface="Arial" panose="020B0604020202020204" pitchFamily="34" charset="0"/>
              </a:defRPr>
            </a:lvl1pPr>
          </a:lstStyle>
          <a:p>
            <a:fld id="{4B3B1424-6478-AB4C-80DB-D828B3C73F48}" type="slidenum">
              <a:rPr lang="en-US" smtClean="0"/>
              <a:pPr/>
              <a:t>‹#›</a:t>
            </a:fld>
            <a:endParaRPr lang="en-US" dirty="0"/>
          </a:p>
        </p:txBody>
      </p:sp>
    </p:spTree>
    <p:extLst>
      <p:ext uri="{BB962C8B-B14F-4D97-AF65-F5344CB8AC3E}">
        <p14:creationId xmlns:p14="http://schemas.microsoft.com/office/powerpoint/2010/main" val="97528890"/>
      </p:ext>
    </p:extLst>
  </p:cSld>
  <p:clrMapOvr>
    <a:masterClrMapping/>
  </p:clrMapOvr>
</p:sldLayout>
</file>

<file path=ppt/slideLayouts/slideLayout5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idx="10"/>
          </p:nvPr>
        </p:nvSpPr>
        <p:spPr/>
        <p:txBody>
          <a:bodyPr/>
          <a:lstStyle>
            <a:lvl1pPr>
              <a:defRPr b="1" i="0">
                <a:latin typeface="Arial" panose="020B0604020202020204" pitchFamily="34" charset="0"/>
              </a:defRPr>
            </a:lvl1pPr>
          </a:lstStyle>
          <a:p>
            <a:endParaRPr lang="en-US" dirty="0"/>
          </a:p>
        </p:txBody>
      </p:sp>
      <p:sp>
        <p:nvSpPr>
          <p:cNvPr id="5" name="Footer Placeholder 4"/>
          <p:cNvSpPr>
            <a:spLocks noGrp="1"/>
          </p:cNvSpPr>
          <p:nvPr>
            <p:ph type="ftr" idx="11"/>
          </p:nvPr>
        </p:nvSpPr>
        <p:spPr/>
        <p:txBody>
          <a:bodyPr/>
          <a:lstStyle>
            <a:lvl1pPr>
              <a:defRPr b="1" i="0">
                <a:latin typeface="Arial" panose="020B0604020202020204" pitchFamily="34" charset="0"/>
              </a:defRPr>
            </a:lvl1pPr>
          </a:lstStyle>
          <a:p>
            <a:endParaRPr lang="en-US" dirty="0"/>
          </a:p>
        </p:txBody>
      </p:sp>
      <p:sp>
        <p:nvSpPr>
          <p:cNvPr id="6" name="Slide Number Placeholder 5"/>
          <p:cNvSpPr>
            <a:spLocks noGrp="1"/>
          </p:cNvSpPr>
          <p:nvPr>
            <p:ph type="sldNum" idx="12"/>
          </p:nvPr>
        </p:nvSpPr>
        <p:spPr/>
        <p:txBody>
          <a:bodyPr/>
          <a:lstStyle>
            <a:lvl1pPr>
              <a:defRPr b="1" i="0">
                <a:latin typeface="Arial" panose="020B0604020202020204" pitchFamily="34" charset="0"/>
              </a:defRPr>
            </a:lvl1pPr>
          </a:lstStyle>
          <a:p>
            <a:fld id="{74B51CC8-F77A-6B4D-8CE3-C59CD6B9C722}" type="slidenum">
              <a:rPr lang="en-US" smtClean="0"/>
              <a:pPr/>
              <a:t>‹#›</a:t>
            </a:fld>
            <a:endParaRPr lang="en-US" dirty="0"/>
          </a:p>
        </p:txBody>
      </p:sp>
    </p:spTree>
    <p:extLst>
      <p:ext uri="{BB962C8B-B14F-4D97-AF65-F5344CB8AC3E}">
        <p14:creationId xmlns:p14="http://schemas.microsoft.com/office/powerpoint/2010/main" val="1578585348"/>
      </p:ext>
    </p:extLst>
  </p:cSld>
  <p:clrMapOvr>
    <a:masterClrMapping/>
  </p:clrMapOvr>
</p:sldLayout>
</file>

<file path=ppt/slideLayouts/slideLayout5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661866" y="193137"/>
            <a:ext cx="1445670" cy="4113906"/>
          </a:xfrm>
        </p:spPr>
        <p:txBody>
          <a:bodyPr vert="eaVert"/>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321508" y="193137"/>
            <a:ext cx="4233188" cy="4113906"/>
          </a:xfrm>
        </p:spPr>
        <p:txBody>
          <a:bodyPr vert="eaVert"/>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idx="10"/>
          </p:nvPr>
        </p:nvSpPr>
        <p:spPr/>
        <p:txBody>
          <a:bodyPr/>
          <a:lstStyle>
            <a:lvl1pPr>
              <a:defRPr b="1" i="0">
                <a:latin typeface="Arial" panose="020B0604020202020204" pitchFamily="34" charset="0"/>
              </a:defRPr>
            </a:lvl1pPr>
          </a:lstStyle>
          <a:p>
            <a:endParaRPr lang="en-US" dirty="0"/>
          </a:p>
        </p:txBody>
      </p:sp>
      <p:sp>
        <p:nvSpPr>
          <p:cNvPr id="5" name="Footer Placeholder 4"/>
          <p:cNvSpPr>
            <a:spLocks noGrp="1"/>
          </p:cNvSpPr>
          <p:nvPr>
            <p:ph type="ftr" idx="11"/>
          </p:nvPr>
        </p:nvSpPr>
        <p:spPr/>
        <p:txBody>
          <a:bodyPr/>
          <a:lstStyle>
            <a:lvl1pPr>
              <a:defRPr b="1" i="0">
                <a:latin typeface="Arial" panose="020B0604020202020204" pitchFamily="34" charset="0"/>
              </a:defRPr>
            </a:lvl1pPr>
          </a:lstStyle>
          <a:p>
            <a:endParaRPr lang="en-US" dirty="0"/>
          </a:p>
        </p:txBody>
      </p:sp>
      <p:sp>
        <p:nvSpPr>
          <p:cNvPr id="6" name="Slide Number Placeholder 5"/>
          <p:cNvSpPr>
            <a:spLocks noGrp="1"/>
          </p:cNvSpPr>
          <p:nvPr>
            <p:ph type="sldNum" idx="12"/>
          </p:nvPr>
        </p:nvSpPr>
        <p:spPr/>
        <p:txBody>
          <a:bodyPr/>
          <a:lstStyle>
            <a:lvl1pPr>
              <a:defRPr b="1" i="0">
                <a:latin typeface="Arial" panose="020B0604020202020204" pitchFamily="34" charset="0"/>
              </a:defRPr>
            </a:lvl1pPr>
          </a:lstStyle>
          <a:p>
            <a:fld id="{D7E75C74-4659-854B-A7BA-B572B868C92A}" type="slidenum">
              <a:rPr lang="en-US" smtClean="0"/>
              <a:pPr/>
              <a:t>‹#›</a:t>
            </a:fld>
            <a:endParaRPr lang="en-US" dirty="0"/>
          </a:p>
        </p:txBody>
      </p:sp>
    </p:spTree>
    <p:extLst>
      <p:ext uri="{BB962C8B-B14F-4D97-AF65-F5344CB8AC3E}">
        <p14:creationId xmlns:p14="http://schemas.microsoft.com/office/powerpoint/2010/main" val="57196583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31"/>
          <p:cNvSpPr>
            <a:spLocks noGrp="1" noChangeArrowheads="1"/>
          </p:cNvSpPr>
          <p:nvPr>
            <p:ph type="dt" sz="half" idx="10"/>
          </p:nvPr>
        </p:nvSpPr>
        <p:spPr>
          <a:ln/>
        </p:spPr>
        <p:txBody>
          <a:bodyPr/>
          <a:lstStyle>
            <a:lvl1pPr>
              <a:defRPr b="1" i="0">
                <a:cs typeface="Arial" panose="020B0604020202020204" pitchFamily="34" charset="0"/>
              </a:defRPr>
            </a:lvl1pPr>
          </a:lstStyle>
          <a:p>
            <a:pPr>
              <a:defRPr/>
            </a:pPr>
            <a:endParaRPr lang="en-US" dirty="0">
              <a:solidFill>
                <a:srgbClr val="FFFFFF"/>
              </a:solidFill>
            </a:endParaRPr>
          </a:p>
        </p:txBody>
      </p:sp>
      <p:sp>
        <p:nvSpPr>
          <p:cNvPr id="4" name="Rectangle 1032"/>
          <p:cNvSpPr>
            <a:spLocks noGrp="1" noChangeArrowheads="1"/>
          </p:cNvSpPr>
          <p:nvPr>
            <p:ph type="ftr" sz="quarter" idx="11"/>
          </p:nvPr>
        </p:nvSpPr>
        <p:spPr>
          <a:ln/>
        </p:spPr>
        <p:txBody>
          <a:bodyPr/>
          <a:lstStyle>
            <a:lvl1pPr>
              <a:defRPr b="1" i="0">
                <a:cs typeface="Arial" panose="020B0604020202020204" pitchFamily="34" charset="0"/>
              </a:defRPr>
            </a:lvl1pPr>
          </a:lstStyle>
          <a:p>
            <a:pPr>
              <a:defRPr/>
            </a:pPr>
            <a:endParaRPr lang="en-US" dirty="0">
              <a:solidFill>
                <a:srgbClr val="FFFFFF"/>
              </a:solidFill>
            </a:endParaRPr>
          </a:p>
        </p:txBody>
      </p:sp>
      <p:sp>
        <p:nvSpPr>
          <p:cNvPr id="5" name="Rectangle 1033"/>
          <p:cNvSpPr>
            <a:spLocks noGrp="1" noChangeArrowheads="1"/>
          </p:cNvSpPr>
          <p:nvPr>
            <p:ph type="sldNum" sz="quarter" idx="12"/>
          </p:nvPr>
        </p:nvSpPr>
        <p:spPr>
          <a:ln/>
        </p:spPr>
        <p:txBody>
          <a:bodyPr/>
          <a:lstStyle>
            <a:lvl1pPr>
              <a:defRPr/>
            </a:lvl1pPr>
          </a:lstStyle>
          <a:p>
            <a:fld id="{851854ED-9B52-D44D-A10C-120FD4AED7E3}"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90993604"/>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i="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cs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Tree>
    <p:extLst>
      <p:ext uri="{BB962C8B-B14F-4D97-AF65-F5344CB8AC3E}">
        <p14:creationId xmlns:p14="http://schemas.microsoft.com/office/powerpoint/2010/main" val="3969397681"/>
      </p:ext>
    </p:extLst>
  </p:cSld>
  <p:clrMapOvr>
    <a:masterClrMapping/>
  </p:clrMapOvr>
  <p:transition>
    <p:fade/>
  </p:transition>
</p:sldLayout>
</file>

<file path=ppt/slideLayouts/slideLayout5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cs typeface="Arial" panose="020B0604020202020204" pitchFamily="34" charset="0"/>
              </a:defRPr>
            </a:lvl1pPr>
            <a:lvl2pPr>
              <a:defRPr b="1" i="0">
                <a:cs typeface="Arial" panose="020B0604020202020204" pitchFamily="34" charset="0"/>
              </a:defRPr>
            </a:lvl2pPr>
            <a:lvl3pPr>
              <a:defRPr b="1" i="0">
                <a:cs typeface="Arial" panose="020B0604020202020204" pitchFamily="34" charset="0"/>
              </a:defRPr>
            </a:lvl3pPr>
            <a:lvl4pPr>
              <a:defRPr b="1" i="0">
                <a:cs typeface="Arial" panose="020B0604020202020204" pitchFamily="34" charset="0"/>
              </a:defRPr>
            </a:lvl4pPr>
            <a:lvl5pPr>
              <a:defRPr b="1" i="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75239859"/>
      </p:ext>
    </p:extLst>
  </p:cSld>
  <p:clrMapOvr>
    <a:masterClrMapping/>
  </p:clrMapOvr>
  <p:transition>
    <p:fade/>
  </p:transition>
</p:sldLayout>
</file>

<file path=ppt/slideLayouts/slideLayout5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1" i="0">
                <a:cs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Tree>
    <p:extLst>
      <p:ext uri="{BB962C8B-B14F-4D97-AF65-F5344CB8AC3E}">
        <p14:creationId xmlns:p14="http://schemas.microsoft.com/office/powerpoint/2010/main" val="1295399280"/>
      </p:ext>
    </p:extLst>
  </p:cSld>
  <p:clrMapOvr>
    <a:masterClrMapping/>
  </p:clrMapOvr>
  <p:transition>
    <p:fade/>
  </p:transition>
</p:sldLayout>
</file>

<file path=ppt/slideLayouts/slideLayout5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b="1" i="0">
                <a:cs typeface="Arial" panose="020B0604020202020204" pitchFamily="34" charset="0"/>
              </a:defRPr>
            </a:lvl1pPr>
            <a:lvl2pPr>
              <a:defRPr sz="2400" b="1" i="0">
                <a:cs typeface="Arial" panose="020B0604020202020204" pitchFamily="34" charset="0"/>
              </a:defRPr>
            </a:lvl2pPr>
            <a:lvl3pPr>
              <a:defRPr sz="2000" b="1" i="0">
                <a:cs typeface="Arial" panose="020B0604020202020204" pitchFamily="34" charset="0"/>
              </a:defRPr>
            </a:lvl3pPr>
            <a:lvl4pPr>
              <a:defRPr sz="1800" b="1" i="0">
                <a:cs typeface="Arial" panose="020B0604020202020204" pitchFamily="34" charset="0"/>
              </a:defRPr>
            </a:lvl4pPr>
            <a:lvl5pPr>
              <a:defRPr sz="1800" b="1" i="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b="1" i="0">
                <a:cs typeface="Arial" panose="020B0604020202020204" pitchFamily="34" charset="0"/>
              </a:defRPr>
            </a:lvl1pPr>
            <a:lvl2pPr>
              <a:defRPr sz="2400" b="1" i="0">
                <a:cs typeface="Arial" panose="020B0604020202020204" pitchFamily="34" charset="0"/>
              </a:defRPr>
            </a:lvl2pPr>
            <a:lvl3pPr>
              <a:defRPr sz="2000" b="1" i="0">
                <a:cs typeface="Arial" panose="020B0604020202020204" pitchFamily="34" charset="0"/>
              </a:defRPr>
            </a:lvl3pPr>
            <a:lvl4pPr>
              <a:defRPr sz="1800" b="1" i="0">
                <a:cs typeface="Arial" panose="020B0604020202020204" pitchFamily="34" charset="0"/>
              </a:defRPr>
            </a:lvl4pPr>
            <a:lvl5pPr>
              <a:defRPr sz="1800" b="1" i="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76355106"/>
      </p:ext>
    </p:extLst>
  </p:cSld>
  <p:clrMapOvr>
    <a:masterClrMapping/>
  </p:clrMapOvr>
  <p:transition>
    <p:fade/>
  </p:transition>
</p:sldLayout>
</file>

<file path=ppt/slideLayouts/slideLayout5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cs typeface="Arial" panose="020B0604020202020204" pitchFamily="34" charset="0"/>
              </a:defRPr>
            </a:lvl1pPr>
            <a:lvl2pPr>
              <a:defRPr sz="2000" b="1" i="0">
                <a:cs typeface="Arial" panose="020B0604020202020204" pitchFamily="34" charset="0"/>
              </a:defRPr>
            </a:lvl2pPr>
            <a:lvl3pPr>
              <a:defRPr sz="1800" b="1" i="0">
                <a:cs typeface="Arial" panose="020B0604020202020204" pitchFamily="34" charset="0"/>
              </a:defRPr>
            </a:lvl3pPr>
            <a:lvl4pPr>
              <a:defRPr sz="1600" b="1" i="0">
                <a:cs typeface="Arial" panose="020B0604020202020204" pitchFamily="34" charset="0"/>
              </a:defRPr>
            </a:lvl4pPr>
            <a:lvl5pPr>
              <a:defRPr sz="1600" b="1" i="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i="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b="1" i="0">
                <a:cs typeface="Arial" panose="020B0604020202020204" pitchFamily="34" charset="0"/>
              </a:defRPr>
            </a:lvl1pPr>
            <a:lvl2pPr>
              <a:defRPr sz="2000" b="1" i="0">
                <a:cs typeface="Arial" panose="020B0604020202020204" pitchFamily="34" charset="0"/>
              </a:defRPr>
            </a:lvl2pPr>
            <a:lvl3pPr>
              <a:defRPr sz="1800" b="1" i="0">
                <a:cs typeface="Arial" panose="020B0604020202020204" pitchFamily="34" charset="0"/>
              </a:defRPr>
            </a:lvl3pPr>
            <a:lvl4pPr>
              <a:defRPr sz="1600" b="1" i="0">
                <a:cs typeface="Arial" panose="020B0604020202020204" pitchFamily="34" charset="0"/>
              </a:defRPr>
            </a:lvl4pPr>
            <a:lvl5pPr>
              <a:defRPr sz="1600" b="1" i="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28779381"/>
      </p:ext>
    </p:extLst>
  </p:cSld>
  <p:clrMapOvr>
    <a:masterClrMapping/>
  </p:clrMapOvr>
  <p:transition>
    <p:fade/>
  </p:transition>
</p:sldLayout>
</file>

<file path=ppt/slideLayouts/slideLayout5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2619620949"/>
      </p:ext>
    </p:extLst>
  </p:cSld>
  <p:clrMapOvr>
    <a:masterClrMapping/>
  </p:clrMapOvr>
  <p:transition>
    <p:fade/>
  </p:transition>
</p:sldLayout>
</file>

<file path=ppt/slideLayouts/slideLayout5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0300736"/>
      </p:ext>
    </p:extLst>
  </p:cSld>
  <p:clrMapOvr>
    <a:masterClrMapping/>
  </p:clrMapOvr>
  <p:transition>
    <p:fade/>
  </p:transition>
</p:sldLayout>
</file>

<file path=ppt/slideLayouts/slideLayout5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i="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b="1" i="0">
                <a:cs typeface="Arial" panose="020B0604020202020204" pitchFamily="34" charset="0"/>
              </a:defRPr>
            </a:lvl1pPr>
            <a:lvl2pPr>
              <a:defRPr sz="2800" b="1" i="0">
                <a:cs typeface="Arial" panose="020B0604020202020204" pitchFamily="34" charset="0"/>
              </a:defRPr>
            </a:lvl2pPr>
            <a:lvl3pPr>
              <a:defRPr sz="2400" b="1" i="0">
                <a:cs typeface="Arial" panose="020B0604020202020204" pitchFamily="34" charset="0"/>
              </a:defRPr>
            </a:lvl3pPr>
            <a:lvl4pPr>
              <a:defRPr sz="2000" b="1" i="0">
                <a:cs typeface="Arial" panose="020B0604020202020204" pitchFamily="34" charset="0"/>
              </a:defRPr>
            </a:lvl4pPr>
            <a:lvl5pPr>
              <a:defRPr sz="2000" b="1" i="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b="1" i="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1433581323"/>
      </p:ext>
    </p:extLst>
  </p:cSld>
  <p:clrMapOvr>
    <a:masterClrMapping/>
  </p:clrMapOvr>
  <p:transition>
    <p:fade/>
  </p:transition>
</p:sldLayout>
</file>

<file path=ppt/slideLayouts/slideLayout5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cs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b="1" i="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10397520"/>
      </p:ext>
    </p:extLst>
  </p:cSld>
  <p:clrMapOvr>
    <a:masterClrMapping/>
  </p:clrMapOvr>
  <p:transition>
    <p:fade/>
  </p:transition>
</p:sldLayout>
</file>

<file path=ppt/slideLayouts/slideLayout5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cs typeface="Arial" panose="020B0604020202020204" pitchFamily="34" charset="0"/>
              </a:defRPr>
            </a:lvl1pPr>
            <a:lvl2pPr>
              <a:defRPr b="1" i="0">
                <a:cs typeface="Arial" panose="020B0604020202020204" pitchFamily="34" charset="0"/>
              </a:defRPr>
            </a:lvl2pPr>
            <a:lvl3pPr>
              <a:defRPr b="1" i="0">
                <a:cs typeface="Arial" panose="020B0604020202020204" pitchFamily="34" charset="0"/>
              </a:defRPr>
            </a:lvl3pPr>
            <a:lvl4pPr>
              <a:defRPr b="1" i="0">
                <a:cs typeface="Arial" panose="020B0604020202020204" pitchFamily="34" charset="0"/>
              </a:defRPr>
            </a:lvl4pPr>
            <a:lvl5pPr>
              <a:defRPr b="1" i="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75931969"/>
      </p:ext>
    </p:extLst>
  </p:cSld>
  <p:clrMapOvr>
    <a:masterClrMapping/>
  </p:clrMapOvr>
  <p:transition>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31"/>
          <p:cNvSpPr>
            <a:spLocks noGrp="1" noChangeArrowheads="1"/>
          </p:cNvSpPr>
          <p:nvPr>
            <p:ph type="dt" sz="half" idx="10"/>
          </p:nvPr>
        </p:nvSpPr>
        <p:spPr>
          <a:ln/>
        </p:spPr>
        <p:txBody>
          <a:bodyPr/>
          <a:lstStyle>
            <a:lvl1pPr>
              <a:defRPr b="1" i="0">
                <a:cs typeface="Arial" panose="020B0604020202020204" pitchFamily="34" charset="0"/>
              </a:defRPr>
            </a:lvl1pPr>
          </a:lstStyle>
          <a:p>
            <a:pPr>
              <a:defRPr/>
            </a:pPr>
            <a:endParaRPr lang="en-US" dirty="0">
              <a:solidFill>
                <a:srgbClr val="FFFFFF"/>
              </a:solidFill>
            </a:endParaRPr>
          </a:p>
        </p:txBody>
      </p:sp>
      <p:sp>
        <p:nvSpPr>
          <p:cNvPr id="3" name="Rectangle 1032"/>
          <p:cNvSpPr>
            <a:spLocks noGrp="1" noChangeArrowheads="1"/>
          </p:cNvSpPr>
          <p:nvPr>
            <p:ph type="ftr" sz="quarter" idx="11"/>
          </p:nvPr>
        </p:nvSpPr>
        <p:spPr>
          <a:ln/>
        </p:spPr>
        <p:txBody>
          <a:bodyPr/>
          <a:lstStyle>
            <a:lvl1pPr>
              <a:defRPr b="1" i="0">
                <a:cs typeface="Arial" panose="020B0604020202020204" pitchFamily="34" charset="0"/>
              </a:defRPr>
            </a:lvl1pPr>
          </a:lstStyle>
          <a:p>
            <a:pPr>
              <a:defRPr/>
            </a:pPr>
            <a:endParaRPr lang="en-US" dirty="0">
              <a:solidFill>
                <a:srgbClr val="FFFFFF"/>
              </a:solidFill>
            </a:endParaRPr>
          </a:p>
        </p:txBody>
      </p:sp>
      <p:sp>
        <p:nvSpPr>
          <p:cNvPr id="4" name="Rectangle 1033"/>
          <p:cNvSpPr>
            <a:spLocks noGrp="1" noChangeArrowheads="1"/>
          </p:cNvSpPr>
          <p:nvPr>
            <p:ph type="sldNum" sz="quarter" idx="12"/>
          </p:nvPr>
        </p:nvSpPr>
        <p:spPr>
          <a:ln/>
        </p:spPr>
        <p:txBody>
          <a:bodyPr/>
          <a:lstStyle>
            <a:lvl1pPr>
              <a:defRPr/>
            </a:lvl1pPr>
          </a:lstStyle>
          <a:p>
            <a:fld id="{D2C6D09E-7AF4-A44E-ADCF-66B44C346A5E}"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382355742"/>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defRPr b="1" i="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lvl1pPr>
              <a:defRPr b="1" i="0">
                <a:cs typeface="Arial" panose="020B0604020202020204" pitchFamily="34" charset="0"/>
              </a:defRPr>
            </a:lvl1pPr>
            <a:lvl2pPr>
              <a:defRPr b="1" i="0">
                <a:cs typeface="Arial" panose="020B0604020202020204" pitchFamily="34" charset="0"/>
              </a:defRPr>
            </a:lvl2pPr>
            <a:lvl3pPr>
              <a:defRPr b="1" i="0">
                <a:cs typeface="Arial" panose="020B0604020202020204" pitchFamily="34" charset="0"/>
              </a:defRPr>
            </a:lvl3pPr>
            <a:lvl4pPr>
              <a:defRPr b="1" i="0">
                <a:cs typeface="Arial" panose="020B0604020202020204" pitchFamily="34" charset="0"/>
              </a:defRPr>
            </a:lvl4pPr>
            <a:lvl5pPr>
              <a:defRPr b="1" i="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02278423"/>
      </p:ext>
    </p:extLst>
  </p:cSld>
  <p:clrMapOvr>
    <a:masterClrMapping/>
  </p:clrMapOvr>
  <p:transition>
    <p:fade/>
  </p:transition>
</p:sldLayout>
</file>

<file path=ppt/slideLayouts/slideLayout5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vert="horz"/>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881991222"/>
      </p:ext>
    </p:extLst>
  </p:cSld>
  <p:clrMapOvr>
    <a:masterClrMapping/>
  </p:clrMapOvr>
  <p:transition>
    <p:cut/>
  </p:transition>
</p:sldLayout>
</file>

<file path=ppt/slideLayouts/slideLayout5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18995129"/>
      </p:ext>
    </p:extLst>
  </p:cSld>
  <p:clrMapOvr>
    <a:masterClrMapping/>
  </p:clrMapOvr>
  <p:transition>
    <p:cut/>
  </p:transition>
</p:sldLayout>
</file>

<file path=ppt/slideLayouts/slideLayout5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vert="horz"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045562888"/>
      </p:ext>
    </p:extLst>
  </p:cSld>
  <p:clrMapOvr>
    <a:masterClrMapping/>
  </p:clrMapOvr>
  <p:transition>
    <p:cut/>
  </p:transition>
</p:sldLayout>
</file>

<file path=ppt/slideLayouts/slideLayout5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53262529"/>
      </p:ext>
    </p:extLst>
  </p:cSld>
  <p:clrMapOvr>
    <a:masterClrMapping/>
  </p:clrMapOvr>
  <p:transition>
    <p:cut/>
  </p:transition>
</p:sldLayout>
</file>

<file path=ppt/slideLayouts/slideLayout5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66370254"/>
      </p:ext>
    </p:extLst>
  </p:cSld>
  <p:clrMapOvr>
    <a:masterClrMapping/>
  </p:clrMapOvr>
  <p:transition>
    <p:cut/>
  </p:transition>
</p:sldLayout>
</file>

<file path=ppt/slideLayouts/slideLayout5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a:t>Click to edit Master title style</a:t>
            </a:r>
          </a:p>
        </p:txBody>
      </p:sp>
    </p:spTree>
    <p:extLst>
      <p:ext uri="{BB962C8B-B14F-4D97-AF65-F5344CB8AC3E}">
        <p14:creationId xmlns:p14="http://schemas.microsoft.com/office/powerpoint/2010/main" val="3477421704"/>
      </p:ext>
    </p:extLst>
  </p:cSld>
  <p:clrMapOvr>
    <a:masterClrMapping/>
  </p:clrMapOvr>
  <p:transition>
    <p:cut/>
  </p:transition>
</p:sldLayout>
</file>

<file path=ppt/slideLayouts/slideLayout5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8617750"/>
      </p:ext>
    </p:extLst>
  </p:cSld>
  <p:clrMapOvr>
    <a:masterClrMapping/>
  </p:clrMapOvr>
  <p:transition>
    <p:cut/>
  </p:transition>
</p:sldLayout>
</file>

<file path=ppt/slideLayouts/slideLayout5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vert="horz"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08058845"/>
      </p:ext>
    </p:extLst>
  </p:cSld>
  <p:clrMapOvr>
    <a:masterClrMapping/>
  </p:clrMapOvr>
  <p:transition>
    <p:cut/>
  </p:transition>
</p:sldLayout>
</file>

<file path=ppt/slideLayouts/slideLayout5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vert="horz"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68478199"/>
      </p:ext>
    </p:extLst>
  </p:cSld>
  <p:clrMapOvr>
    <a:masterClrMapping/>
  </p:clrMapOvr>
  <p:transition>
    <p:cut/>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5"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6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5" y="1435108"/>
            <a:ext cx="3008313" cy="4691063"/>
          </a:xfrm>
        </p:spPr>
        <p:txBody>
          <a:bodyPr/>
          <a:lstStyle>
            <a:lvl1pPr marL="0" indent="0">
              <a:buNone/>
              <a:defRPr sz="1400"/>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a:t>Click to edit Master text styles</a:t>
            </a:r>
          </a:p>
        </p:txBody>
      </p:sp>
      <p:sp>
        <p:nvSpPr>
          <p:cNvPr id="5" name="Rectangle 1031"/>
          <p:cNvSpPr>
            <a:spLocks noGrp="1" noChangeArrowheads="1"/>
          </p:cNvSpPr>
          <p:nvPr>
            <p:ph type="dt" sz="half" idx="10"/>
          </p:nvPr>
        </p:nvSpPr>
        <p:spPr>
          <a:ln/>
        </p:spPr>
        <p:txBody>
          <a:bodyPr/>
          <a:lstStyle>
            <a:lvl1pPr>
              <a:defRPr b="1" i="0">
                <a:cs typeface="Arial" panose="020B0604020202020204" pitchFamily="34" charset="0"/>
              </a:defRPr>
            </a:lvl1pPr>
          </a:lstStyle>
          <a:p>
            <a:pPr>
              <a:defRPr/>
            </a:pPr>
            <a:endParaRPr lang="en-US" dirty="0">
              <a:solidFill>
                <a:srgbClr val="FFFFFF"/>
              </a:solidFill>
            </a:endParaRPr>
          </a:p>
        </p:txBody>
      </p:sp>
      <p:sp>
        <p:nvSpPr>
          <p:cNvPr id="6" name="Rectangle 1032"/>
          <p:cNvSpPr>
            <a:spLocks noGrp="1" noChangeArrowheads="1"/>
          </p:cNvSpPr>
          <p:nvPr>
            <p:ph type="ftr" sz="quarter" idx="11"/>
          </p:nvPr>
        </p:nvSpPr>
        <p:spPr>
          <a:ln/>
        </p:spPr>
        <p:txBody>
          <a:bodyPr/>
          <a:lstStyle>
            <a:lvl1pPr>
              <a:defRPr b="1" i="0">
                <a:cs typeface="Arial" panose="020B0604020202020204" pitchFamily="34" charset="0"/>
              </a:defRPr>
            </a:lvl1pPr>
          </a:lstStyle>
          <a:p>
            <a:pPr>
              <a:defRPr/>
            </a:pPr>
            <a:endParaRPr lang="en-US" dirty="0">
              <a:solidFill>
                <a:srgbClr val="FFFFFF"/>
              </a:solidFill>
            </a:endParaRPr>
          </a:p>
        </p:txBody>
      </p:sp>
      <p:sp>
        <p:nvSpPr>
          <p:cNvPr id="7" name="Rectangle 1033"/>
          <p:cNvSpPr>
            <a:spLocks noGrp="1" noChangeArrowheads="1"/>
          </p:cNvSpPr>
          <p:nvPr>
            <p:ph type="sldNum" sz="quarter" idx="12"/>
          </p:nvPr>
        </p:nvSpPr>
        <p:spPr>
          <a:ln/>
        </p:spPr>
        <p:txBody>
          <a:bodyPr/>
          <a:lstStyle>
            <a:lvl1pPr>
              <a:defRPr/>
            </a:lvl1pPr>
          </a:lstStyle>
          <a:p>
            <a:fld id="{DB68BEB5-99E6-C544-B388-961CC03EB474}"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770035379"/>
      </p:ext>
    </p:extLst>
  </p:cSld>
  <p:clrMapOvr>
    <a:masterClrMapping/>
  </p:clrMapOvr>
</p:sldLayout>
</file>

<file path=ppt/slideLayouts/slideLayout5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57442658"/>
      </p:ext>
    </p:extLst>
  </p:cSld>
  <p:clrMapOvr>
    <a:masterClrMapping/>
  </p:clrMapOvr>
  <p:transition>
    <p:cut/>
  </p:transition>
</p:sldLayout>
</file>

<file path=ppt/slideLayouts/slideLayout5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11340571"/>
      </p:ext>
    </p:extLst>
  </p:cSld>
  <p:clrMapOvr>
    <a:masterClrMapping/>
  </p:clrMapOvr>
  <p:transition>
    <p:cut/>
  </p:transition>
</p:sldLayout>
</file>

<file path=ppt/slideLayouts/slideLayout59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p:cNvSpPr>
          <p:nvPr/>
        </p:nvSpPr>
        <p:spPr bwMode="auto">
          <a:xfrm>
            <a:off x="3024188" y="46038"/>
            <a:ext cx="3144837" cy="1046162"/>
          </a:xfrm>
          <a:custGeom>
            <a:avLst/>
            <a:gdLst>
              <a:gd name="T0" fmla="*/ 26 w 1981"/>
              <a:gd name="T1" fmla="*/ 107 h 659"/>
              <a:gd name="T2" fmla="*/ 42 w 1981"/>
              <a:gd name="T3" fmla="*/ 100 h 659"/>
              <a:gd name="T4" fmla="*/ 717 w 1981"/>
              <a:gd name="T5" fmla="*/ 100 h 659"/>
              <a:gd name="T6" fmla="*/ 767 w 1981"/>
              <a:gd name="T7" fmla="*/ 64 h 659"/>
              <a:gd name="T8" fmla="*/ 801 w 1981"/>
              <a:gd name="T9" fmla="*/ 44 h 659"/>
              <a:gd name="T10" fmla="*/ 835 w 1981"/>
              <a:gd name="T11" fmla="*/ 28 h 659"/>
              <a:gd name="T12" fmla="*/ 877 w 1981"/>
              <a:gd name="T13" fmla="*/ 18 h 659"/>
              <a:gd name="T14" fmla="*/ 917 w 1981"/>
              <a:gd name="T15" fmla="*/ 9 h 659"/>
              <a:gd name="T16" fmla="*/ 960 w 1981"/>
              <a:gd name="T17" fmla="*/ 4 h 659"/>
              <a:gd name="T18" fmla="*/ 1014 w 1981"/>
              <a:gd name="T19" fmla="*/ 0 h 659"/>
              <a:gd name="T20" fmla="*/ 1076 w 1981"/>
              <a:gd name="T21" fmla="*/ 9 h 659"/>
              <a:gd name="T22" fmla="*/ 1133 w 1981"/>
              <a:gd name="T23" fmla="*/ 24 h 659"/>
              <a:gd name="T24" fmla="*/ 1174 w 1981"/>
              <a:gd name="T25" fmla="*/ 44 h 659"/>
              <a:gd name="T26" fmla="*/ 1219 w 1981"/>
              <a:gd name="T27" fmla="*/ 64 h 659"/>
              <a:gd name="T28" fmla="*/ 1247 w 1981"/>
              <a:gd name="T29" fmla="*/ 82 h 659"/>
              <a:gd name="T30" fmla="*/ 1273 w 1981"/>
              <a:gd name="T31" fmla="*/ 103 h 659"/>
              <a:gd name="T32" fmla="*/ 1919 w 1981"/>
              <a:gd name="T33" fmla="*/ 100 h 659"/>
              <a:gd name="T34" fmla="*/ 1941 w 1981"/>
              <a:gd name="T35" fmla="*/ 105 h 659"/>
              <a:gd name="T36" fmla="*/ 1956 w 1981"/>
              <a:gd name="T37" fmla="*/ 116 h 659"/>
              <a:gd name="T38" fmla="*/ 1970 w 1981"/>
              <a:gd name="T39" fmla="*/ 146 h 659"/>
              <a:gd name="T40" fmla="*/ 1978 w 1981"/>
              <a:gd name="T41" fmla="*/ 180 h 659"/>
              <a:gd name="T42" fmla="*/ 1980 w 1981"/>
              <a:gd name="T43" fmla="*/ 220 h 659"/>
              <a:gd name="T44" fmla="*/ 1980 w 1981"/>
              <a:gd name="T45" fmla="*/ 559 h 659"/>
              <a:gd name="T46" fmla="*/ 1284 w 1981"/>
              <a:gd name="T47" fmla="*/ 560 h 659"/>
              <a:gd name="T48" fmla="*/ 1112 w 1981"/>
              <a:gd name="T49" fmla="*/ 656 h 659"/>
              <a:gd name="T50" fmla="*/ 829 w 1981"/>
              <a:gd name="T51" fmla="*/ 658 h 659"/>
              <a:gd name="T52" fmla="*/ 694 w 1981"/>
              <a:gd name="T53" fmla="*/ 554 h 659"/>
              <a:gd name="T54" fmla="*/ 74 w 1981"/>
              <a:gd name="T55" fmla="*/ 559 h 659"/>
              <a:gd name="T56" fmla="*/ 0 w 1981"/>
              <a:gd name="T57" fmla="*/ 559 h 659"/>
              <a:gd name="T58" fmla="*/ 0 w 1981"/>
              <a:gd name="T59" fmla="*/ 243 h 659"/>
              <a:gd name="T60" fmla="*/ 0 w 1981"/>
              <a:gd name="T61" fmla="*/ 196 h 659"/>
              <a:gd name="T62" fmla="*/ 8 w 1981"/>
              <a:gd name="T63" fmla="*/ 151 h 659"/>
              <a:gd name="T64" fmla="*/ 15 w 1981"/>
              <a:gd name="T65" fmla="*/ 128 h 659"/>
              <a:gd name="T66" fmla="*/ 26 w 1981"/>
              <a:gd name="T67" fmla="*/ 107 h 65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981" h="659">
                <a:moveTo>
                  <a:pt x="26" y="107"/>
                </a:moveTo>
                <a:lnTo>
                  <a:pt x="42" y="100"/>
                </a:lnTo>
                <a:lnTo>
                  <a:pt x="717" y="100"/>
                </a:lnTo>
                <a:lnTo>
                  <a:pt x="767" y="64"/>
                </a:lnTo>
                <a:lnTo>
                  <a:pt x="801" y="44"/>
                </a:lnTo>
                <a:lnTo>
                  <a:pt x="835" y="28"/>
                </a:lnTo>
                <a:lnTo>
                  <a:pt x="877" y="18"/>
                </a:lnTo>
                <a:lnTo>
                  <a:pt x="917" y="9"/>
                </a:lnTo>
                <a:lnTo>
                  <a:pt x="960" y="4"/>
                </a:lnTo>
                <a:lnTo>
                  <a:pt x="1014" y="0"/>
                </a:lnTo>
                <a:lnTo>
                  <a:pt x="1076" y="9"/>
                </a:lnTo>
                <a:lnTo>
                  <a:pt x="1133" y="24"/>
                </a:lnTo>
                <a:lnTo>
                  <a:pt x="1174" y="44"/>
                </a:lnTo>
                <a:lnTo>
                  <a:pt x="1219" y="64"/>
                </a:lnTo>
                <a:lnTo>
                  <a:pt x="1247" y="82"/>
                </a:lnTo>
                <a:lnTo>
                  <a:pt x="1273" y="103"/>
                </a:lnTo>
                <a:lnTo>
                  <a:pt x="1919" y="100"/>
                </a:lnTo>
                <a:lnTo>
                  <a:pt x="1941" y="105"/>
                </a:lnTo>
                <a:lnTo>
                  <a:pt x="1956" y="116"/>
                </a:lnTo>
                <a:lnTo>
                  <a:pt x="1970" y="146"/>
                </a:lnTo>
                <a:lnTo>
                  <a:pt x="1978" y="180"/>
                </a:lnTo>
                <a:lnTo>
                  <a:pt x="1980" y="220"/>
                </a:lnTo>
                <a:lnTo>
                  <a:pt x="1980" y="559"/>
                </a:lnTo>
                <a:lnTo>
                  <a:pt x="1284" y="560"/>
                </a:lnTo>
                <a:lnTo>
                  <a:pt x="1112" y="656"/>
                </a:lnTo>
                <a:lnTo>
                  <a:pt x="829" y="658"/>
                </a:lnTo>
                <a:lnTo>
                  <a:pt x="694" y="554"/>
                </a:lnTo>
                <a:lnTo>
                  <a:pt x="74" y="559"/>
                </a:lnTo>
                <a:lnTo>
                  <a:pt x="0" y="559"/>
                </a:lnTo>
                <a:lnTo>
                  <a:pt x="0" y="243"/>
                </a:lnTo>
                <a:lnTo>
                  <a:pt x="0" y="196"/>
                </a:lnTo>
                <a:lnTo>
                  <a:pt x="8" y="151"/>
                </a:lnTo>
                <a:lnTo>
                  <a:pt x="15" y="128"/>
                </a:lnTo>
                <a:lnTo>
                  <a:pt x="26" y="107"/>
                </a:lnTo>
              </a:path>
            </a:pathLst>
          </a:custGeom>
          <a:gradFill rotWithShape="0">
            <a:gsLst>
              <a:gs pos="0">
                <a:srgbClr val="00CCFF"/>
              </a:gs>
              <a:gs pos="50000">
                <a:srgbClr val="FFFFFF"/>
              </a:gs>
              <a:gs pos="100000">
                <a:srgbClr val="00CCFF"/>
              </a:gs>
            </a:gsLst>
            <a:lin ang="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5" name="Oval 8"/>
          <p:cNvSpPr>
            <a:spLocks noChangeArrowheads="1"/>
          </p:cNvSpPr>
          <p:nvPr/>
        </p:nvSpPr>
        <p:spPr bwMode="auto">
          <a:xfrm>
            <a:off x="4003675" y="57150"/>
            <a:ext cx="1217613" cy="1079500"/>
          </a:xfrm>
          <a:prstGeom prst="ellipse">
            <a:avLst/>
          </a:prstGeom>
          <a:gradFill rotWithShape="0">
            <a:gsLst>
              <a:gs pos="0">
                <a:srgbClr val="00CCFF"/>
              </a:gs>
              <a:gs pos="100000">
                <a:srgbClr val="FFFFFF"/>
              </a:gs>
            </a:gsLst>
            <a:path path="shape">
              <a:fillToRect l="50000" t="50000" r="50000" b="50000"/>
            </a:path>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lgn="ctr"/>
            <a:endParaRPr kumimoji="1" lang="en-US">
              <a:solidFill>
                <a:srgbClr val="FFFFCC"/>
              </a:solidFill>
              <a:effectLst/>
            </a:endParaRPr>
          </a:p>
        </p:txBody>
      </p:sp>
      <p:sp>
        <p:nvSpPr>
          <p:cNvPr id="6" name="Freeform 9"/>
          <p:cNvSpPr>
            <a:spLocks/>
          </p:cNvSpPr>
          <p:nvPr/>
        </p:nvSpPr>
        <p:spPr bwMode="auto">
          <a:xfrm>
            <a:off x="3022600" y="684213"/>
            <a:ext cx="3146425" cy="485775"/>
          </a:xfrm>
          <a:custGeom>
            <a:avLst/>
            <a:gdLst>
              <a:gd name="T0" fmla="*/ 96 w 1982"/>
              <a:gd name="T1" fmla="*/ 68 h 306"/>
              <a:gd name="T2" fmla="*/ 156 w 1982"/>
              <a:gd name="T3" fmla="*/ 68 h 306"/>
              <a:gd name="T4" fmla="*/ 203 w 1982"/>
              <a:gd name="T5" fmla="*/ 101 h 306"/>
              <a:gd name="T6" fmla="*/ 279 w 1982"/>
              <a:gd name="T7" fmla="*/ 82 h 306"/>
              <a:gd name="T8" fmla="*/ 366 w 1982"/>
              <a:gd name="T9" fmla="*/ 71 h 306"/>
              <a:gd name="T10" fmla="*/ 427 w 1982"/>
              <a:gd name="T11" fmla="*/ 92 h 306"/>
              <a:gd name="T12" fmla="*/ 493 w 1982"/>
              <a:gd name="T13" fmla="*/ 82 h 306"/>
              <a:gd name="T14" fmla="*/ 599 w 1982"/>
              <a:gd name="T15" fmla="*/ 87 h 306"/>
              <a:gd name="T16" fmla="*/ 667 w 1982"/>
              <a:gd name="T17" fmla="*/ 101 h 306"/>
              <a:gd name="T18" fmla="*/ 766 w 1982"/>
              <a:gd name="T19" fmla="*/ 128 h 306"/>
              <a:gd name="T20" fmla="*/ 814 w 1982"/>
              <a:gd name="T21" fmla="*/ 158 h 306"/>
              <a:gd name="T22" fmla="*/ 850 w 1982"/>
              <a:gd name="T23" fmla="*/ 208 h 306"/>
              <a:gd name="T24" fmla="*/ 917 w 1982"/>
              <a:gd name="T25" fmla="*/ 206 h 306"/>
              <a:gd name="T26" fmla="*/ 979 w 1982"/>
              <a:gd name="T27" fmla="*/ 222 h 306"/>
              <a:gd name="T28" fmla="*/ 1033 w 1982"/>
              <a:gd name="T29" fmla="*/ 210 h 306"/>
              <a:gd name="T30" fmla="*/ 1091 w 1982"/>
              <a:gd name="T31" fmla="*/ 194 h 306"/>
              <a:gd name="T32" fmla="*/ 1156 w 1982"/>
              <a:gd name="T33" fmla="*/ 162 h 306"/>
              <a:gd name="T34" fmla="*/ 1220 w 1982"/>
              <a:gd name="T35" fmla="*/ 109 h 306"/>
              <a:gd name="T36" fmla="*/ 1291 w 1982"/>
              <a:gd name="T37" fmla="*/ 83 h 306"/>
              <a:gd name="T38" fmla="*/ 1339 w 1982"/>
              <a:gd name="T39" fmla="*/ 90 h 306"/>
              <a:gd name="T40" fmla="*/ 1398 w 1982"/>
              <a:gd name="T41" fmla="*/ 91 h 306"/>
              <a:gd name="T42" fmla="*/ 1480 w 1982"/>
              <a:gd name="T43" fmla="*/ 111 h 306"/>
              <a:gd name="T44" fmla="*/ 1527 w 1982"/>
              <a:gd name="T45" fmla="*/ 82 h 306"/>
              <a:gd name="T46" fmla="*/ 1569 w 1982"/>
              <a:gd name="T47" fmla="*/ 88 h 306"/>
              <a:gd name="T48" fmla="*/ 1642 w 1982"/>
              <a:gd name="T49" fmla="*/ 53 h 306"/>
              <a:gd name="T50" fmla="*/ 1687 w 1982"/>
              <a:gd name="T51" fmla="*/ 57 h 306"/>
              <a:gd name="T52" fmla="*/ 1739 w 1982"/>
              <a:gd name="T53" fmla="*/ 11 h 306"/>
              <a:gd name="T54" fmla="*/ 1792 w 1982"/>
              <a:gd name="T55" fmla="*/ 51 h 306"/>
              <a:gd name="T56" fmla="*/ 1847 w 1982"/>
              <a:gd name="T57" fmla="*/ 0 h 306"/>
              <a:gd name="T58" fmla="*/ 1896 w 1982"/>
              <a:gd name="T59" fmla="*/ 61 h 306"/>
              <a:gd name="T60" fmla="*/ 1946 w 1982"/>
              <a:gd name="T61" fmla="*/ 26 h 306"/>
              <a:gd name="T62" fmla="*/ 1981 w 1982"/>
              <a:gd name="T63" fmla="*/ 46 h 306"/>
              <a:gd name="T64" fmla="*/ 1304 w 1982"/>
              <a:gd name="T65" fmla="*/ 230 h 306"/>
              <a:gd name="T66" fmla="*/ 893 w 1982"/>
              <a:gd name="T67" fmla="*/ 305 h 306"/>
              <a:gd name="T68" fmla="*/ 699 w 1982"/>
              <a:gd name="T69" fmla="*/ 157 h 306"/>
              <a:gd name="T70" fmla="*/ 0 w 1982"/>
              <a:gd name="T71" fmla="*/ 31 h 306"/>
              <a:gd name="T72" fmla="*/ 29 w 1982"/>
              <a:gd name="T73" fmla="*/ 53 h 306"/>
              <a:gd name="T74" fmla="*/ 68 w 1982"/>
              <a:gd name="T75" fmla="*/ 61 h 30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982" h="306">
                <a:moveTo>
                  <a:pt x="68" y="61"/>
                </a:moveTo>
                <a:lnTo>
                  <a:pt x="96" y="68"/>
                </a:lnTo>
                <a:lnTo>
                  <a:pt x="126" y="61"/>
                </a:lnTo>
                <a:lnTo>
                  <a:pt x="156" y="68"/>
                </a:lnTo>
                <a:lnTo>
                  <a:pt x="178" y="86"/>
                </a:lnTo>
                <a:lnTo>
                  <a:pt x="203" y="101"/>
                </a:lnTo>
                <a:lnTo>
                  <a:pt x="244" y="88"/>
                </a:lnTo>
                <a:lnTo>
                  <a:pt x="279" y="82"/>
                </a:lnTo>
                <a:lnTo>
                  <a:pt x="330" y="82"/>
                </a:lnTo>
                <a:lnTo>
                  <a:pt x="366" y="71"/>
                </a:lnTo>
                <a:lnTo>
                  <a:pt x="398" y="81"/>
                </a:lnTo>
                <a:lnTo>
                  <a:pt x="427" y="92"/>
                </a:lnTo>
                <a:lnTo>
                  <a:pt x="452" y="95"/>
                </a:lnTo>
                <a:lnTo>
                  <a:pt x="493" y="82"/>
                </a:lnTo>
                <a:lnTo>
                  <a:pt x="536" y="82"/>
                </a:lnTo>
                <a:lnTo>
                  <a:pt x="599" y="87"/>
                </a:lnTo>
                <a:lnTo>
                  <a:pt x="625" y="105"/>
                </a:lnTo>
                <a:lnTo>
                  <a:pt x="667" y="101"/>
                </a:lnTo>
                <a:lnTo>
                  <a:pt x="725" y="95"/>
                </a:lnTo>
                <a:lnTo>
                  <a:pt x="766" y="128"/>
                </a:lnTo>
                <a:lnTo>
                  <a:pt x="790" y="135"/>
                </a:lnTo>
                <a:lnTo>
                  <a:pt x="814" y="158"/>
                </a:lnTo>
                <a:lnTo>
                  <a:pt x="826" y="194"/>
                </a:lnTo>
                <a:lnTo>
                  <a:pt x="850" y="208"/>
                </a:lnTo>
                <a:lnTo>
                  <a:pt x="880" y="208"/>
                </a:lnTo>
                <a:lnTo>
                  <a:pt x="917" y="206"/>
                </a:lnTo>
                <a:lnTo>
                  <a:pt x="953" y="208"/>
                </a:lnTo>
                <a:lnTo>
                  <a:pt x="979" y="222"/>
                </a:lnTo>
                <a:lnTo>
                  <a:pt x="999" y="211"/>
                </a:lnTo>
                <a:lnTo>
                  <a:pt x="1033" y="210"/>
                </a:lnTo>
                <a:lnTo>
                  <a:pt x="1065" y="189"/>
                </a:lnTo>
                <a:lnTo>
                  <a:pt x="1091" y="194"/>
                </a:lnTo>
                <a:lnTo>
                  <a:pt x="1136" y="187"/>
                </a:lnTo>
                <a:lnTo>
                  <a:pt x="1156" y="162"/>
                </a:lnTo>
                <a:lnTo>
                  <a:pt x="1208" y="141"/>
                </a:lnTo>
                <a:lnTo>
                  <a:pt x="1220" y="109"/>
                </a:lnTo>
                <a:lnTo>
                  <a:pt x="1246" y="93"/>
                </a:lnTo>
                <a:lnTo>
                  <a:pt x="1291" y="83"/>
                </a:lnTo>
                <a:lnTo>
                  <a:pt x="1315" y="95"/>
                </a:lnTo>
                <a:lnTo>
                  <a:pt x="1339" y="90"/>
                </a:lnTo>
                <a:lnTo>
                  <a:pt x="1368" y="101"/>
                </a:lnTo>
                <a:lnTo>
                  <a:pt x="1398" y="91"/>
                </a:lnTo>
                <a:lnTo>
                  <a:pt x="1455" y="101"/>
                </a:lnTo>
                <a:lnTo>
                  <a:pt x="1480" y="111"/>
                </a:lnTo>
                <a:lnTo>
                  <a:pt x="1508" y="84"/>
                </a:lnTo>
                <a:lnTo>
                  <a:pt x="1527" y="82"/>
                </a:lnTo>
                <a:lnTo>
                  <a:pt x="1549" y="92"/>
                </a:lnTo>
                <a:lnTo>
                  <a:pt x="1569" y="88"/>
                </a:lnTo>
                <a:lnTo>
                  <a:pt x="1596" y="61"/>
                </a:lnTo>
                <a:lnTo>
                  <a:pt x="1642" y="53"/>
                </a:lnTo>
                <a:lnTo>
                  <a:pt x="1664" y="57"/>
                </a:lnTo>
                <a:lnTo>
                  <a:pt x="1687" y="57"/>
                </a:lnTo>
                <a:lnTo>
                  <a:pt x="1720" y="23"/>
                </a:lnTo>
                <a:lnTo>
                  <a:pt x="1739" y="11"/>
                </a:lnTo>
                <a:lnTo>
                  <a:pt x="1764" y="16"/>
                </a:lnTo>
                <a:lnTo>
                  <a:pt x="1792" y="51"/>
                </a:lnTo>
                <a:lnTo>
                  <a:pt x="1820" y="29"/>
                </a:lnTo>
                <a:lnTo>
                  <a:pt x="1847" y="0"/>
                </a:lnTo>
                <a:lnTo>
                  <a:pt x="1870" y="1"/>
                </a:lnTo>
                <a:lnTo>
                  <a:pt x="1896" y="61"/>
                </a:lnTo>
                <a:lnTo>
                  <a:pt x="1917" y="51"/>
                </a:lnTo>
                <a:lnTo>
                  <a:pt x="1946" y="26"/>
                </a:lnTo>
                <a:lnTo>
                  <a:pt x="1969" y="25"/>
                </a:lnTo>
                <a:lnTo>
                  <a:pt x="1981" y="46"/>
                </a:lnTo>
                <a:lnTo>
                  <a:pt x="1981" y="196"/>
                </a:lnTo>
                <a:lnTo>
                  <a:pt x="1304" y="230"/>
                </a:lnTo>
                <a:lnTo>
                  <a:pt x="1098" y="293"/>
                </a:lnTo>
                <a:lnTo>
                  <a:pt x="893" y="305"/>
                </a:lnTo>
                <a:lnTo>
                  <a:pt x="792" y="250"/>
                </a:lnTo>
                <a:lnTo>
                  <a:pt x="699" y="157"/>
                </a:lnTo>
                <a:lnTo>
                  <a:pt x="0" y="141"/>
                </a:lnTo>
                <a:lnTo>
                  <a:pt x="0" y="31"/>
                </a:lnTo>
                <a:lnTo>
                  <a:pt x="12" y="47"/>
                </a:lnTo>
                <a:lnTo>
                  <a:pt x="29" y="53"/>
                </a:lnTo>
                <a:lnTo>
                  <a:pt x="51" y="55"/>
                </a:lnTo>
                <a:lnTo>
                  <a:pt x="68" y="61"/>
                </a:lnTo>
              </a:path>
            </a:pathLst>
          </a:custGeom>
          <a:solidFill>
            <a:srgbClr val="003300"/>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7" name="Freeform 10"/>
          <p:cNvSpPr>
            <a:spLocks/>
          </p:cNvSpPr>
          <p:nvPr/>
        </p:nvSpPr>
        <p:spPr bwMode="auto">
          <a:xfrm>
            <a:off x="3022600" y="771525"/>
            <a:ext cx="3146425" cy="490538"/>
          </a:xfrm>
          <a:custGeom>
            <a:avLst/>
            <a:gdLst>
              <a:gd name="T0" fmla="*/ 42 w 1982"/>
              <a:gd name="T1" fmla="*/ 200 h 309"/>
              <a:gd name="T2" fmla="*/ 714 w 1982"/>
              <a:gd name="T3" fmla="*/ 201 h 309"/>
              <a:gd name="T4" fmla="*/ 772 w 1982"/>
              <a:gd name="T5" fmla="*/ 249 h 309"/>
              <a:gd name="T6" fmla="*/ 844 w 1982"/>
              <a:gd name="T7" fmla="*/ 281 h 309"/>
              <a:gd name="T8" fmla="*/ 932 w 1982"/>
              <a:gd name="T9" fmla="*/ 301 h 309"/>
              <a:gd name="T10" fmla="*/ 1065 w 1982"/>
              <a:gd name="T11" fmla="*/ 301 h 309"/>
              <a:gd name="T12" fmla="*/ 1221 w 1982"/>
              <a:gd name="T13" fmla="*/ 253 h 309"/>
              <a:gd name="T14" fmla="*/ 1287 w 1982"/>
              <a:gd name="T15" fmla="*/ 200 h 309"/>
              <a:gd name="T16" fmla="*/ 1942 w 1982"/>
              <a:gd name="T17" fmla="*/ 199 h 309"/>
              <a:gd name="T18" fmla="*/ 1971 w 1982"/>
              <a:gd name="T19" fmla="*/ 184 h 309"/>
              <a:gd name="T20" fmla="*/ 1981 w 1982"/>
              <a:gd name="T21" fmla="*/ 155 h 309"/>
              <a:gd name="T22" fmla="*/ 1964 w 1982"/>
              <a:gd name="T23" fmla="*/ 0 h 309"/>
              <a:gd name="T24" fmla="*/ 1946 w 1982"/>
              <a:gd name="T25" fmla="*/ 29 h 309"/>
              <a:gd name="T26" fmla="*/ 1931 w 1982"/>
              <a:gd name="T27" fmla="*/ 53 h 309"/>
              <a:gd name="T28" fmla="*/ 1897 w 1982"/>
              <a:gd name="T29" fmla="*/ 38 h 309"/>
              <a:gd name="T30" fmla="*/ 1856 w 1982"/>
              <a:gd name="T31" fmla="*/ 23 h 309"/>
              <a:gd name="T32" fmla="*/ 1805 w 1982"/>
              <a:gd name="T33" fmla="*/ 53 h 309"/>
              <a:gd name="T34" fmla="*/ 1771 w 1982"/>
              <a:gd name="T35" fmla="*/ 38 h 309"/>
              <a:gd name="T36" fmla="*/ 1727 w 1982"/>
              <a:gd name="T37" fmla="*/ 31 h 309"/>
              <a:gd name="T38" fmla="*/ 1705 w 1982"/>
              <a:gd name="T39" fmla="*/ 61 h 309"/>
              <a:gd name="T40" fmla="*/ 1660 w 1982"/>
              <a:gd name="T41" fmla="*/ 53 h 309"/>
              <a:gd name="T42" fmla="*/ 1597 w 1982"/>
              <a:gd name="T43" fmla="*/ 61 h 309"/>
              <a:gd name="T44" fmla="*/ 1538 w 1982"/>
              <a:gd name="T45" fmla="*/ 53 h 309"/>
              <a:gd name="T46" fmla="*/ 1479 w 1982"/>
              <a:gd name="T47" fmla="*/ 76 h 309"/>
              <a:gd name="T48" fmla="*/ 1429 w 1982"/>
              <a:gd name="T49" fmla="*/ 55 h 309"/>
              <a:gd name="T50" fmla="*/ 1344 w 1982"/>
              <a:gd name="T51" fmla="*/ 72 h 309"/>
              <a:gd name="T52" fmla="*/ 1281 w 1982"/>
              <a:gd name="T53" fmla="*/ 69 h 309"/>
              <a:gd name="T54" fmla="*/ 1242 w 1982"/>
              <a:gd name="T55" fmla="*/ 130 h 309"/>
              <a:gd name="T56" fmla="*/ 1214 w 1982"/>
              <a:gd name="T57" fmla="*/ 178 h 309"/>
              <a:gd name="T58" fmla="*/ 1156 w 1982"/>
              <a:gd name="T59" fmla="*/ 196 h 309"/>
              <a:gd name="T60" fmla="*/ 1106 w 1982"/>
              <a:gd name="T61" fmla="*/ 213 h 309"/>
              <a:gd name="T62" fmla="*/ 1005 w 1982"/>
              <a:gd name="T63" fmla="*/ 221 h 309"/>
              <a:gd name="T64" fmla="*/ 883 w 1982"/>
              <a:gd name="T65" fmla="*/ 233 h 309"/>
              <a:gd name="T66" fmla="*/ 792 w 1982"/>
              <a:gd name="T67" fmla="*/ 186 h 309"/>
              <a:gd name="T68" fmla="*/ 721 w 1982"/>
              <a:gd name="T69" fmla="*/ 91 h 309"/>
              <a:gd name="T70" fmla="*/ 634 w 1982"/>
              <a:gd name="T71" fmla="*/ 76 h 309"/>
              <a:gd name="T72" fmla="*/ 526 w 1982"/>
              <a:gd name="T73" fmla="*/ 53 h 309"/>
              <a:gd name="T74" fmla="*/ 415 w 1982"/>
              <a:gd name="T75" fmla="*/ 38 h 309"/>
              <a:gd name="T76" fmla="*/ 339 w 1982"/>
              <a:gd name="T77" fmla="*/ 57 h 309"/>
              <a:gd name="T78" fmla="*/ 295 w 1982"/>
              <a:gd name="T79" fmla="*/ 51 h 309"/>
              <a:gd name="T80" fmla="*/ 231 w 1982"/>
              <a:gd name="T81" fmla="*/ 59 h 309"/>
              <a:gd name="T82" fmla="*/ 162 w 1982"/>
              <a:gd name="T83" fmla="*/ 57 h 309"/>
              <a:gd name="T84" fmla="*/ 90 w 1982"/>
              <a:gd name="T85" fmla="*/ 70 h 309"/>
              <a:gd name="T86" fmla="*/ 18 w 1982"/>
              <a:gd name="T87" fmla="*/ 61 h 309"/>
              <a:gd name="T88" fmla="*/ 2 w 1982"/>
              <a:gd name="T89" fmla="*/ 120 h 309"/>
              <a:gd name="T90" fmla="*/ 14 w 1982"/>
              <a:gd name="T91" fmla="*/ 190 h 30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982" h="309">
                <a:moveTo>
                  <a:pt x="26" y="196"/>
                </a:moveTo>
                <a:lnTo>
                  <a:pt x="42" y="200"/>
                </a:lnTo>
                <a:lnTo>
                  <a:pt x="61" y="201"/>
                </a:lnTo>
                <a:lnTo>
                  <a:pt x="714" y="201"/>
                </a:lnTo>
                <a:lnTo>
                  <a:pt x="727" y="217"/>
                </a:lnTo>
                <a:lnTo>
                  <a:pt x="772" y="249"/>
                </a:lnTo>
                <a:lnTo>
                  <a:pt x="811" y="267"/>
                </a:lnTo>
                <a:lnTo>
                  <a:pt x="844" y="281"/>
                </a:lnTo>
                <a:lnTo>
                  <a:pt x="887" y="296"/>
                </a:lnTo>
                <a:lnTo>
                  <a:pt x="932" y="301"/>
                </a:lnTo>
                <a:lnTo>
                  <a:pt x="1001" y="308"/>
                </a:lnTo>
                <a:lnTo>
                  <a:pt x="1065" y="301"/>
                </a:lnTo>
                <a:lnTo>
                  <a:pt x="1147" y="285"/>
                </a:lnTo>
                <a:lnTo>
                  <a:pt x="1221" y="253"/>
                </a:lnTo>
                <a:lnTo>
                  <a:pt x="1264" y="221"/>
                </a:lnTo>
                <a:lnTo>
                  <a:pt x="1287" y="200"/>
                </a:lnTo>
                <a:lnTo>
                  <a:pt x="1920" y="201"/>
                </a:lnTo>
                <a:lnTo>
                  <a:pt x="1942" y="199"/>
                </a:lnTo>
                <a:lnTo>
                  <a:pt x="1957" y="195"/>
                </a:lnTo>
                <a:lnTo>
                  <a:pt x="1971" y="184"/>
                </a:lnTo>
                <a:lnTo>
                  <a:pt x="1979" y="170"/>
                </a:lnTo>
                <a:lnTo>
                  <a:pt x="1981" y="155"/>
                </a:lnTo>
                <a:lnTo>
                  <a:pt x="1981" y="23"/>
                </a:lnTo>
                <a:lnTo>
                  <a:pt x="1964" y="0"/>
                </a:lnTo>
                <a:lnTo>
                  <a:pt x="1955" y="7"/>
                </a:lnTo>
                <a:lnTo>
                  <a:pt x="1946" y="29"/>
                </a:lnTo>
                <a:lnTo>
                  <a:pt x="1940" y="55"/>
                </a:lnTo>
                <a:lnTo>
                  <a:pt x="1931" y="53"/>
                </a:lnTo>
                <a:lnTo>
                  <a:pt x="1920" y="51"/>
                </a:lnTo>
                <a:lnTo>
                  <a:pt x="1897" y="38"/>
                </a:lnTo>
                <a:lnTo>
                  <a:pt x="1881" y="27"/>
                </a:lnTo>
                <a:lnTo>
                  <a:pt x="1856" y="23"/>
                </a:lnTo>
                <a:lnTo>
                  <a:pt x="1830" y="35"/>
                </a:lnTo>
                <a:lnTo>
                  <a:pt x="1805" y="53"/>
                </a:lnTo>
                <a:lnTo>
                  <a:pt x="1787" y="40"/>
                </a:lnTo>
                <a:lnTo>
                  <a:pt x="1771" y="38"/>
                </a:lnTo>
                <a:lnTo>
                  <a:pt x="1749" y="27"/>
                </a:lnTo>
                <a:lnTo>
                  <a:pt x="1727" y="31"/>
                </a:lnTo>
                <a:lnTo>
                  <a:pt x="1711" y="44"/>
                </a:lnTo>
                <a:lnTo>
                  <a:pt x="1705" y="61"/>
                </a:lnTo>
                <a:lnTo>
                  <a:pt x="1686" y="53"/>
                </a:lnTo>
                <a:lnTo>
                  <a:pt x="1660" y="53"/>
                </a:lnTo>
                <a:lnTo>
                  <a:pt x="1627" y="46"/>
                </a:lnTo>
                <a:lnTo>
                  <a:pt x="1597" y="61"/>
                </a:lnTo>
                <a:lnTo>
                  <a:pt x="1571" y="39"/>
                </a:lnTo>
                <a:lnTo>
                  <a:pt x="1538" y="53"/>
                </a:lnTo>
                <a:lnTo>
                  <a:pt x="1505" y="89"/>
                </a:lnTo>
                <a:lnTo>
                  <a:pt x="1479" y="76"/>
                </a:lnTo>
                <a:lnTo>
                  <a:pt x="1455" y="62"/>
                </a:lnTo>
                <a:lnTo>
                  <a:pt x="1429" y="55"/>
                </a:lnTo>
                <a:lnTo>
                  <a:pt x="1396" y="61"/>
                </a:lnTo>
                <a:lnTo>
                  <a:pt x="1344" y="72"/>
                </a:lnTo>
                <a:lnTo>
                  <a:pt x="1297" y="60"/>
                </a:lnTo>
                <a:lnTo>
                  <a:pt x="1281" y="69"/>
                </a:lnTo>
                <a:lnTo>
                  <a:pt x="1259" y="91"/>
                </a:lnTo>
                <a:lnTo>
                  <a:pt x="1242" y="130"/>
                </a:lnTo>
                <a:lnTo>
                  <a:pt x="1222" y="150"/>
                </a:lnTo>
                <a:lnTo>
                  <a:pt x="1214" y="178"/>
                </a:lnTo>
                <a:lnTo>
                  <a:pt x="1192" y="190"/>
                </a:lnTo>
                <a:lnTo>
                  <a:pt x="1156" y="196"/>
                </a:lnTo>
                <a:lnTo>
                  <a:pt x="1115" y="199"/>
                </a:lnTo>
                <a:lnTo>
                  <a:pt x="1106" y="213"/>
                </a:lnTo>
                <a:lnTo>
                  <a:pt x="1053" y="209"/>
                </a:lnTo>
                <a:lnTo>
                  <a:pt x="1005" y="221"/>
                </a:lnTo>
                <a:lnTo>
                  <a:pt x="960" y="218"/>
                </a:lnTo>
                <a:lnTo>
                  <a:pt x="883" y="233"/>
                </a:lnTo>
                <a:lnTo>
                  <a:pt x="840" y="196"/>
                </a:lnTo>
                <a:lnTo>
                  <a:pt x="792" y="186"/>
                </a:lnTo>
                <a:lnTo>
                  <a:pt x="742" y="121"/>
                </a:lnTo>
                <a:lnTo>
                  <a:pt x="721" y="91"/>
                </a:lnTo>
                <a:lnTo>
                  <a:pt x="696" y="84"/>
                </a:lnTo>
                <a:lnTo>
                  <a:pt x="634" y="76"/>
                </a:lnTo>
                <a:lnTo>
                  <a:pt x="582" y="68"/>
                </a:lnTo>
                <a:lnTo>
                  <a:pt x="526" y="53"/>
                </a:lnTo>
                <a:lnTo>
                  <a:pt x="475" y="68"/>
                </a:lnTo>
                <a:lnTo>
                  <a:pt x="415" y="38"/>
                </a:lnTo>
                <a:lnTo>
                  <a:pt x="370" y="39"/>
                </a:lnTo>
                <a:lnTo>
                  <a:pt x="339" y="57"/>
                </a:lnTo>
                <a:lnTo>
                  <a:pt x="320" y="42"/>
                </a:lnTo>
                <a:lnTo>
                  <a:pt x="295" y="51"/>
                </a:lnTo>
                <a:lnTo>
                  <a:pt x="263" y="53"/>
                </a:lnTo>
                <a:lnTo>
                  <a:pt x="231" y="59"/>
                </a:lnTo>
                <a:lnTo>
                  <a:pt x="193" y="72"/>
                </a:lnTo>
                <a:lnTo>
                  <a:pt x="162" y="57"/>
                </a:lnTo>
                <a:lnTo>
                  <a:pt x="131" y="64"/>
                </a:lnTo>
                <a:lnTo>
                  <a:pt x="90" y="70"/>
                </a:lnTo>
                <a:lnTo>
                  <a:pt x="65" y="64"/>
                </a:lnTo>
                <a:lnTo>
                  <a:pt x="18" y="61"/>
                </a:lnTo>
                <a:lnTo>
                  <a:pt x="0" y="76"/>
                </a:lnTo>
                <a:lnTo>
                  <a:pt x="2" y="120"/>
                </a:lnTo>
                <a:lnTo>
                  <a:pt x="5" y="157"/>
                </a:lnTo>
                <a:lnTo>
                  <a:pt x="14" y="190"/>
                </a:lnTo>
                <a:lnTo>
                  <a:pt x="26" y="196"/>
                </a:lnTo>
              </a:path>
            </a:pathLst>
          </a:custGeom>
          <a:gradFill rotWithShape="0">
            <a:gsLst>
              <a:gs pos="0">
                <a:srgbClr val="CC6600"/>
              </a:gs>
              <a:gs pos="100000">
                <a:srgbClr val="000000"/>
              </a:gs>
            </a:gsLst>
            <a:lin ang="540000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8" name="Freeform 11"/>
          <p:cNvSpPr>
            <a:spLocks/>
          </p:cNvSpPr>
          <p:nvPr/>
        </p:nvSpPr>
        <p:spPr bwMode="auto">
          <a:xfrm>
            <a:off x="3044825" y="850900"/>
            <a:ext cx="3086100" cy="365125"/>
          </a:xfrm>
          <a:custGeom>
            <a:avLst/>
            <a:gdLst>
              <a:gd name="T0" fmla="*/ 477 w 1944"/>
              <a:gd name="T1" fmla="*/ 72 h 230"/>
              <a:gd name="T2" fmla="*/ 348 w 1944"/>
              <a:gd name="T3" fmla="*/ 81 h 230"/>
              <a:gd name="T4" fmla="*/ 154 w 1944"/>
              <a:gd name="T5" fmla="*/ 81 h 230"/>
              <a:gd name="T6" fmla="*/ 64 w 1944"/>
              <a:gd name="T7" fmla="*/ 79 h 230"/>
              <a:gd name="T8" fmla="*/ 12 w 1944"/>
              <a:gd name="T9" fmla="*/ 58 h 230"/>
              <a:gd name="T10" fmla="*/ 0 w 1944"/>
              <a:gd name="T11" fmla="*/ 74 h 230"/>
              <a:gd name="T12" fmla="*/ 73 w 1944"/>
              <a:gd name="T13" fmla="*/ 103 h 230"/>
              <a:gd name="T14" fmla="*/ 163 w 1944"/>
              <a:gd name="T15" fmla="*/ 101 h 230"/>
              <a:gd name="T16" fmla="*/ 212 w 1944"/>
              <a:gd name="T17" fmla="*/ 105 h 230"/>
              <a:gd name="T18" fmla="*/ 324 w 1944"/>
              <a:gd name="T19" fmla="*/ 109 h 230"/>
              <a:gd name="T20" fmla="*/ 541 w 1944"/>
              <a:gd name="T21" fmla="*/ 101 h 230"/>
              <a:gd name="T22" fmla="*/ 698 w 1944"/>
              <a:gd name="T23" fmla="*/ 103 h 230"/>
              <a:gd name="T24" fmla="*/ 769 w 1944"/>
              <a:gd name="T25" fmla="*/ 168 h 230"/>
              <a:gd name="T26" fmla="*/ 885 w 1944"/>
              <a:gd name="T27" fmla="*/ 218 h 230"/>
              <a:gd name="T28" fmla="*/ 1018 w 1944"/>
              <a:gd name="T29" fmla="*/ 229 h 230"/>
              <a:gd name="T30" fmla="*/ 1154 w 1944"/>
              <a:gd name="T31" fmla="*/ 194 h 230"/>
              <a:gd name="T32" fmla="*/ 1246 w 1944"/>
              <a:gd name="T33" fmla="*/ 131 h 230"/>
              <a:gd name="T34" fmla="*/ 1311 w 1944"/>
              <a:gd name="T35" fmla="*/ 107 h 230"/>
              <a:gd name="T36" fmla="*/ 1485 w 1944"/>
              <a:gd name="T37" fmla="*/ 109 h 230"/>
              <a:gd name="T38" fmla="*/ 1618 w 1944"/>
              <a:gd name="T39" fmla="*/ 107 h 230"/>
              <a:gd name="T40" fmla="*/ 1773 w 1944"/>
              <a:gd name="T41" fmla="*/ 107 h 230"/>
              <a:gd name="T42" fmla="*/ 1919 w 1944"/>
              <a:gd name="T43" fmla="*/ 111 h 230"/>
              <a:gd name="T44" fmla="*/ 1943 w 1944"/>
              <a:gd name="T45" fmla="*/ 54 h 230"/>
              <a:gd name="T46" fmla="*/ 1919 w 1944"/>
              <a:gd name="T47" fmla="*/ 60 h 230"/>
              <a:gd name="T48" fmla="*/ 1857 w 1944"/>
              <a:gd name="T49" fmla="*/ 95 h 230"/>
              <a:gd name="T50" fmla="*/ 1687 w 1944"/>
              <a:gd name="T51" fmla="*/ 91 h 230"/>
              <a:gd name="T52" fmla="*/ 1491 w 1944"/>
              <a:gd name="T53" fmla="*/ 93 h 230"/>
              <a:gd name="T54" fmla="*/ 1349 w 1944"/>
              <a:gd name="T55" fmla="*/ 99 h 230"/>
              <a:gd name="T56" fmla="*/ 1291 w 1944"/>
              <a:gd name="T57" fmla="*/ 85 h 230"/>
              <a:gd name="T58" fmla="*/ 1283 w 1944"/>
              <a:gd name="T59" fmla="*/ 52 h 230"/>
              <a:gd name="T60" fmla="*/ 1265 w 1944"/>
              <a:gd name="T61" fmla="*/ 36 h 230"/>
              <a:gd name="T62" fmla="*/ 1205 w 1944"/>
              <a:gd name="T63" fmla="*/ 115 h 230"/>
              <a:gd name="T64" fmla="*/ 1139 w 1944"/>
              <a:gd name="T65" fmla="*/ 162 h 230"/>
              <a:gd name="T66" fmla="*/ 1063 w 1944"/>
              <a:gd name="T67" fmla="*/ 180 h 230"/>
              <a:gd name="T68" fmla="*/ 980 w 1944"/>
              <a:gd name="T69" fmla="*/ 198 h 230"/>
              <a:gd name="T70" fmla="*/ 883 w 1944"/>
              <a:gd name="T71" fmla="*/ 176 h 230"/>
              <a:gd name="T72" fmla="*/ 825 w 1944"/>
              <a:gd name="T73" fmla="*/ 149 h 230"/>
              <a:gd name="T74" fmla="*/ 771 w 1944"/>
              <a:gd name="T75" fmla="*/ 137 h 230"/>
              <a:gd name="T76" fmla="*/ 730 w 1944"/>
              <a:gd name="T77" fmla="*/ 99 h 230"/>
              <a:gd name="T78" fmla="*/ 685 w 1944"/>
              <a:gd name="T79" fmla="*/ 38 h 230"/>
              <a:gd name="T80" fmla="*/ 655 w 1944"/>
              <a:gd name="T81" fmla="*/ 68 h 230"/>
              <a:gd name="T82" fmla="*/ 537 w 1944"/>
              <a:gd name="T83" fmla="*/ 77 h 23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944" h="230">
                <a:moveTo>
                  <a:pt x="537" y="77"/>
                </a:moveTo>
                <a:lnTo>
                  <a:pt x="477" y="72"/>
                </a:lnTo>
                <a:lnTo>
                  <a:pt x="416" y="81"/>
                </a:lnTo>
                <a:lnTo>
                  <a:pt x="348" y="81"/>
                </a:lnTo>
                <a:lnTo>
                  <a:pt x="255" y="77"/>
                </a:lnTo>
                <a:lnTo>
                  <a:pt x="154" y="81"/>
                </a:lnTo>
                <a:lnTo>
                  <a:pt x="103" y="83"/>
                </a:lnTo>
                <a:lnTo>
                  <a:pt x="64" y="79"/>
                </a:lnTo>
                <a:lnTo>
                  <a:pt x="25" y="83"/>
                </a:lnTo>
                <a:lnTo>
                  <a:pt x="12" y="58"/>
                </a:lnTo>
                <a:lnTo>
                  <a:pt x="2" y="38"/>
                </a:lnTo>
                <a:lnTo>
                  <a:pt x="0" y="74"/>
                </a:lnTo>
                <a:lnTo>
                  <a:pt x="12" y="107"/>
                </a:lnTo>
                <a:lnTo>
                  <a:pt x="73" y="103"/>
                </a:lnTo>
                <a:lnTo>
                  <a:pt x="128" y="99"/>
                </a:lnTo>
                <a:lnTo>
                  <a:pt x="163" y="101"/>
                </a:lnTo>
                <a:lnTo>
                  <a:pt x="193" y="103"/>
                </a:lnTo>
                <a:lnTo>
                  <a:pt x="212" y="105"/>
                </a:lnTo>
                <a:lnTo>
                  <a:pt x="270" y="103"/>
                </a:lnTo>
                <a:lnTo>
                  <a:pt x="324" y="109"/>
                </a:lnTo>
                <a:lnTo>
                  <a:pt x="451" y="103"/>
                </a:lnTo>
                <a:lnTo>
                  <a:pt x="541" y="101"/>
                </a:lnTo>
                <a:lnTo>
                  <a:pt x="616" y="103"/>
                </a:lnTo>
                <a:lnTo>
                  <a:pt x="698" y="103"/>
                </a:lnTo>
                <a:lnTo>
                  <a:pt x="737" y="147"/>
                </a:lnTo>
                <a:lnTo>
                  <a:pt x="769" y="168"/>
                </a:lnTo>
                <a:lnTo>
                  <a:pt x="836" y="210"/>
                </a:lnTo>
                <a:lnTo>
                  <a:pt x="885" y="218"/>
                </a:lnTo>
                <a:lnTo>
                  <a:pt x="945" y="229"/>
                </a:lnTo>
                <a:lnTo>
                  <a:pt x="1018" y="229"/>
                </a:lnTo>
                <a:lnTo>
                  <a:pt x="1085" y="220"/>
                </a:lnTo>
                <a:lnTo>
                  <a:pt x="1154" y="194"/>
                </a:lnTo>
                <a:lnTo>
                  <a:pt x="1205" y="170"/>
                </a:lnTo>
                <a:lnTo>
                  <a:pt x="1246" y="131"/>
                </a:lnTo>
                <a:lnTo>
                  <a:pt x="1278" y="115"/>
                </a:lnTo>
                <a:lnTo>
                  <a:pt x="1311" y="107"/>
                </a:lnTo>
                <a:lnTo>
                  <a:pt x="1390" y="119"/>
                </a:lnTo>
                <a:lnTo>
                  <a:pt x="1485" y="109"/>
                </a:lnTo>
                <a:lnTo>
                  <a:pt x="1577" y="111"/>
                </a:lnTo>
                <a:lnTo>
                  <a:pt x="1618" y="107"/>
                </a:lnTo>
                <a:lnTo>
                  <a:pt x="1697" y="113"/>
                </a:lnTo>
                <a:lnTo>
                  <a:pt x="1773" y="107"/>
                </a:lnTo>
                <a:lnTo>
                  <a:pt x="1839" y="115"/>
                </a:lnTo>
                <a:lnTo>
                  <a:pt x="1919" y="111"/>
                </a:lnTo>
                <a:lnTo>
                  <a:pt x="1938" y="91"/>
                </a:lnTo>
                <a:lnTo>
                  <a:pt x="1943" y="54"/>
                </a:lnTo>
                <a:lnTo>
                  <a:pt x="1940" y="0"/>
                </a:lnTo>
                <a:lnTo>
                  <a:pt x="1919" y="60"/>
                </a:lnTo>
                <a:lnTo>
                  <a:pt x="1908" y="89"/>
                </a:lnTo>
                <a:lnTo>
                  <a:pt x="1857" y="95"/>
                </a:lnTo>
                <a:lnTo>
                  <a:pt x="1762" y="93"/>
                </a:lnTo>
                <a:lnTo>
                  <a:pt x="1687" y="91"/>
                </a:lnTo>
                <a:lnTo>
                  <a:pt x="1558" y="87"/>
                </a:lnTo>
                <a:lnTo>
                  <a:pt x="1491" y="93"/>
                </a:lnTo>
                <a:lnTo>
                  <a:pt x="1403" y="91"/>
                </a:lnTo>
                <a:lnTo>
                  <a:pt x="1349" y="99"/>
                </a:lnTo>
                <a:lnTo>
                  <a:pt x="1313" y="89"/>
                </a:lnTo>
                <a:lnTo>
                  <a:pt x="1291" y="85"/>
                </a:lnTo>
                <a:lnTo>
                  <a:pt x="1274" y="74"/>
                </a:lnTo>
                <a:lnTo>
                  <a:pt x="1283" y="52"/>
                </a:lnTo>
                <a:lnTo>
                  <a:pt x="1283" y="28"/>
                </a:lnTo>
                <a:lnTo>
                  <a:pt x="1265" y="36"/>
                </a:lnTo>
                <a:lnTo>
                  <a:pt x="1246" y="79"/>
                </a:lnTo>
                <a:lnTo>
                  <a:pt x="1205" y="115"/>
                </a:lnTo>
                <a:lnTo>
                  <a:pt x="1182" y="139"/>
                </a:lnTo>
                <a:lnTo>
                  <a:pt x="1139" y="162"/>
                </a:lnTo>
                <a:lnTo>
                  <a:pt x="1111" y="158"/>
                </a:lnTo>
                <a:lnTo>
                  <a:pt x="1063" y="180"/>
                </a:lnTo>
                <a:lnTo>
                  <a:pt x="1020" y="190"/>
                </a:lnTo>
                <a:lnTo>
                  <a:pt x="980" y="198"/>
                </a:lnTo>
                <a:lnTo>
                  <a:pt x="928" y="174"/>
                </a:lnTo>
                <a:lnTo>
                  <a:pt x="883" y="176"/>
                </a:lnTo>
                <a:lnTo>
                  <a:pt x="866" y="147"/>
                </a:lnTo>
                <a:lnTo>
                  <a:pt x="825" y="149"/>
                </a:lnTo>
                <a:lnTo>
                  <a:pt x="803" y="158"/>
                </a:lnTo>
                <a:lnTo>
                  <a:pt x="771" y="137"/>
                </a:lnTo>
                <a:lnTo>
                  <a:pt x="743" y="123"/>
                </a:lnTo>
                <a:lnTo>
                  <a:pt x="730" y="99"/>
                </a:lnTo>
                <a:lnTo>
                  <a:pt x="707" y="46"/>
                </a:lnTo>
                <a:lnTo>
                  <a:pt x="685" y="38"/>
                </a:lnTo>
                <a:lnTo>
                  <a:pt x="674" y="70"/>
                </a:lnTo>
                <a:lnTo>
                  <a:pt x="655" y="68"/>
                </a:lnTo>
                <a:lnTo>
                  <a:pt x="591" y="89"/>
                </a:lnTo>
                <a:lnTo>
                  <a:pt x="537" y="77"/>
                </a:lnTo>
              </a:path>
            </a:pathLst>
          </a:custGeom>
          <a:solidFill>
            <a:schemeClr val="bg1"/>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9" name="Freeform 12"/>
          <p:cNvSpPr>
            <a:spLocks/>
          </p:cNvSpPr>
          <p:nvPr/>
        </p:nvSpPr>
        <p:spPr bwMode="auto">
          <a:xfrm>
            <a:off x="5057775" y="358775"/>
            <a:ext cx="193675" cy="649288"/>
          </a:xfrm>
          <a:custGeom>
            <a:avLst/>
            <a:gdLst>
              <a:gd name="T0" fmla="*/ 82 w 122"/>
              <a:gd name="T1" fmla="*/ 10 h 409"/>
              <a:gd name="T2" fmla="*/ 75 w 122"/>
              <a:gd name="T3" fmla="*/ 40 h 409"/>
              <a:gd name="T4" fmla="*/ 121 w 122"/>
              <a:gd name="T5" fmla="*/ 44 h 409"/>
              <a:gd name="T6" fmla="*/ 103 w 122"/>
              <a:gd name="T7" fmla="*/ 98 h 409"/>
              <a:gd name="T8" fmla="*/ 105 w 122"/>
              <a:gd name="T9" fmla="*/ 140 h 409"/>
              <a:gd name="T10" fmla="*/ 116 w 122"/>
              <a:gd name="T11" fmla="*/ 176 h 409"/>
              <a:gd name="T12" fmla="*/ 97 w 122"/>
              <a:gd name="T13" fmla="*/ 214 h 409"/>
              <a:gd name="T14" fmla="*/ 90 w 122"/>
              <a:gd name="T15" fmla="*/ 252 h 409"/>
              <a:gd name="T16" fmla="*/ 82 w 122"/>
              <a:gd name="T17" fmla="*/ 290 h 409"/>
              <a:gd name="T18" fmla="*/ 66 w 122"/>
              <a:gd name="T19" fmla="*/ 316 h 409"/>
              <a:gd name="T20" fmla="*/ 51 w 122"/>
              <a:gd name="T21" fmla="*/ 342 h 409"/>
              <a:gd name="T22" fmla="*/ 32 w 122"/>
              <a:gd name="T23" fmla="*/ 368 h 409"/>
              <a:gd name="T24" fmla="*/ 21 w 122"/>
              <a:gd name="T25" fmla="*/ 386 h 409"/>
              <a:gd name="T26" fmla="*/ 0 w 122"/>
              <a:gd name="T27" fmla="*/ 408 h 409"/>
              <a:gd name="T28" fmla="*/ 12 w 122"/>
              <a:gd name="T29" fmla="*/ 368 h 409"/>
              <a:gd name="T30" fmla="*/ 38 w 122"/>
              <a:gd name="T31" fmla="*/ 340 h 409"/>
              <a:gd name="T32" fmla="*/ 34 w 122"/>
              <a:gd name="T33" fmla="*/ 308 h 409"/>
              <a:gd name="T34" fmla="*/ 58 w 122"/>
              <a:gd name="T35" fmla="*/ 268 h 409"/>
              <a:gd name="T36" fmla="*/ 71 w 122"/>
              <a:gd name="T37" fmla="*/ 220 h 409"/>
              <a:gd name="T38" fmla="*/ 64 w 122"/>
              <a:gd name="T39" fmla="*/ 174 h 409"/>
              <a:gd name="T40" fmla="*/ 69 w 122"/>
              <a:gd name="T41" fmla="*/ 136 h 409"/>
              <a:gd name="T42" fmla="*/ 64 w 122"/>
              <a:gd name="T43" fmla="*/ 110 h 409"/>
              <a:gd name="T44" fmla="*/ 30 w 122"/>
              <a:gd name="T45" fmla="*/ 58 h 409"/>
              <a:gd name="T46" fmla="*/ 10 w 122"/>
              <a:gd name="T47" fmla="*/ 6 h 409"/>
              <a:gd name="T48" fmla="*/ 79 w 122"/>
              <a:gd name="T49" fmla="*/ 0 h 409"/>
              <a:gd name="T50" fmla="*/ 82 w 122"/>
              <a:gd name="T51" fmla="*/ 10 h 40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22" h="409">
                <a:moveTo>
                  <a:pt x="82" y="10"/>
                </a:moveTo>
                <a:lnTo>
                  <a:pt x="75" y="40"/>
                </a:lnTo>
                <a:lnTo>
                  <a:pt x="121" y="44"/>
                </a:lnTo>
                <a:lnTo>
                  <a:pt x="103" y="98"/>
                </a:lnTo>
                <a:lnTo>
                  <a:pt x="105" y="140"/>
                </a:lnTo>
                <a:lnTo>
                  <a:pt x="116" y="176"/>
                </a:lnTo>
                <a:lnTo>
                  <a:pt x="97" y="214"/>
                </a:lnTo>
                <a:lnTo>
                  <a:pt x="90" y="252"/>
                </a:lnTo>
                <a:lnTo>
                  <a:pt x="82" y="290"/>
                </a:lnTo>
                <a:lnTo>
                  <a:pt x="66" y="316"/>
                </a:lnTo>
                <a:lnTo>
                  <a:pt x="51" y="342"/>
                </a:lnTo>
                <a:lnTo>
                  <a:pt x="32" y="368"/>
                </a:lnTo>
                <a:lnTo>
                  <a:pt x="21" y="386"/>
                </a:lnTo>
                <a:lnTo>
                  <a:pt x="0" y="408"/>
                </a:lnTo>
                <a:lnTo>
                  <a:pt x="12" y="368"/>
                </a:lnTo>
                <a:lnTo>
                  <a:pt x="38" y="340"/>
                </a:lnTo>
                <a:lnTo>
                  <a:pt x="34" y="308"/>
                </a:lnTo>
                <a:lnTo>
                  <a:pt x="58" y="268"/>
                </a:lnTo>
                <a:lnTo>
                  <a:pt x="71" y="220"/>
                </a:lnTo>
                <a:lnTo>
                  <a:pt x="64" y="174"/>
                </a:lnTo>
                <a:lnTo>
                  <a:pt x="69" y="136"/>
                </a:lnTo>
                <a:lnTo>
                  <a:pt x="64" y="110"/>
                </a:lnTo>
                <a:lnTo>
                  <a:pt x="30" y="58"/>
                </a:lnTo>
                <a:lnTo>
                  <a:pt x="10" y="6"/>
                </a:lnTo>
                <a:lnTo>
                  <a:pt x="79" y="0"/>
                </a:lnTo>
                <a:lnTo>
                  <a:pt x="82" y="10"/>
                </a:lnTo>
              </a:path>
            </a:pathLst>
          </a:custGeom>
          <a:gradFill rotWithShape="0">
            <a:gsLst>
              <a:gs pos="0">
                <a:srgbClr val="FFFFFF"/>
              </a:gs>
              <a:gs pos="50000">
                <a:srgbClr val="00CCFF"/>
              </a:gs>
              <a:gs pos="100000">
                <a:srgbClr val="FFFFFF"/>
              </a:gs>
            </a:gsLst>
            <a:lin ang="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 name="Freeform 13"/>
          <p:cNvSpPr>
            <a:spLocks/>
          </p:cNvSpPr>
          <p:nvPr/>
        </p:nvSpPr>
        <p:spPr bwMode="auto">
          <a:xfrm>
            <a:off x="3052763" y="4763"/>
            <a:ext cx="3092450" cy="642937"/>
          </a:xfrm>
          <a:custGeom>
            <a:avLst/>
            <a:gdLst>
              <a:gd name="T0" fmla="*/ 0 w 1948"/>
              <a:gd name="T1" fmla="*/ 405 h 405"/>
              <a:gd name="T2" fmla="*/ 8 w 1948"/>
              <a:gd name="T3" fmla="*/ 238 h 405"/>
              <a:gd name="T4" fmla="*/ 37 w 1948"/>
              <a:gd name="T5" fmla="*/ 199 h 405"/>
              <a:gd name="T6" fmla="*/ 88 w 1948"/>
              <a:gd name="T7" fmla="*/ 224 h 405"/>
              <a:gd name="T8" fmla="*/ 135 w 1948"/>
              <a:gd name="T9" fmla="*/ 195 h 405"/>
              <a:gd name="T10" fmla="*/ 185 w 1948"/>
              <a:gd name="T11" fmla="*/ 222 h 405"/>
              <a:gd name="T12" fmla="*/ 242 w 1948"/>
              <a:gd name="T13" fmla="*/ 222 h 405"/>
              <a:gd name="T14" fmla="*/ 330 w 1948"/>
              <a:gd name="T15" fmla="*/ 211 h 405"/>
              <a:gd name="T16" fmla="*/ 395 w 1948"/>
              <a:gd name="T17" fmla="*/ 186 h 405"/>
              <a:gd name="T18" fmla="*/ 458 w 1948"/>
              <a:gd name="T19" fmla="*/ 211 h 405"/>
              <a:gd name="T20" fmla="*/ 495 w 1948"/>
              <a:gd name="T21" fmla="*/ 219 h 405"/>
              <a:gd name="T22" fmla="*/ 573 w 1948"/>
              <a:gd name="T23" fmla="*/ 210 h 405"/>
              <a:gd name="T24" fmla="*/ 712 w 1948"/>
              <a:gd name="T25" fmla="*/ 184 h 405"/>
              <a:gd name="T26" fmla="*/ 791 w 1948"/>
              <a:gd name="T27" fmla="*/ 124 h 405"/>
              <a:gd name="T28" fmla="*/ 776 w 1948"/>
              <a:gd name="T29" fmla="*/ 181 h 405"/>
              <a:gd name="T30" fmla="*/ 842 w 1948"/>
              <a:gd name="T31" fmla="*/ 203 h 405"/>
              <a:gd name="T32" fmla="*/ 887 w 1948"/>
              <a:gd name="T33" fmla="*/ 243 h 405"/>
              <a:gd name="T34" fmla="*/ 929 w 1948"/>
              <a:gd name="T35" fmla="*/ 275 h 405"/>
              <a:gd name="T36" fmla="*/ 955 w 1948"/>
              <a:gd name="T37" fmla="*/ 275 h 405"/>
              <a:gd name="T38" fmla="*/ 921 w 1948"/>
              <a:gd name="T39" fmla="*/ 223 h 405"/>
              <a:gd name="T40" fmla="*/ 889 w 1948"/>
              <a:gd name="T41" fmla="*/ 156 h 405"/>
              <a:gd name="T42" fmla="*/ 867 w 1948"/>
              <a:gd name="T43" fmla="*/ 122 h 405"/>
              <a:gd name="T44" fmla="*/ 910 w 1948"/>
              <a:gd name="T45" fmla="*/ 90 h 405"/>
              <a:gd name="T46" fmla="*/ 849 w 1948"/>
              <a:gd name="T47" fmla="*/ 80 h 405"/>
              <a:gd name="T48" fmla="*/ 951 w 1948"/>
              <a:gd name="T49" fmla="*/ 58 h 405"/>
              <a:gd name="T50" fmla="*/ 1072 w 1948"/>
              <a:gd name="T51" fmla="*/ 78 h 405"/>
              <a:gd name="T52" fmla="*/ 1142 w 1948"/>
              <a:gd name="T53" fmla="*/ 86 h 405"/>
              <a:gd name="T54" fmla="*/ 1225 w 1948"/>
              <a:gd name="T55" fmla="*/ 164 h 405"/>
              <a:gd name="T56" fmla="*/ 1313 w 1948"/>
              <a:gd name="T57" fmla="*/ 214 h 405"/>
              <a:gd name="T58" fmla="*/ 1394 w 1948"/>
              <a:gd name="T59" fmla="*/ 217 h 405"/>
              <a:gd name="T60" fmla="*/ 1471 w 1948"/>
              <a:gd name="T61" fmla="*/ 195 h 405"/>
              <a:gd name="T62" fmla="*/ 1517 w 1948"/>
              <a:gd name="T63" fmla="*/ 214 h 405"/>
              <a:gd name="T64" fmla="*/ 1555 w 1948"/>
              <a:gd name="T65" fmla="*/ 198 h 405"/>
              <a:gd name="T66" fmla="*/ 1608 w 1948"/>
              <a:gd name="T67" fmla="*/ 224 h 405"/>
              <a:gd name="T68" fmla="*/ 1651 w 1948"/>
              <a:gd name="T69" fmla="*/ 222 h 405"/>
              <a:gd name="T70" fmla="*/ 1686 w 1948"/>
              <a:gd name="T71" fmla="*/ 199 h 405"/>
              <a:gd name="T72" fmla="*/ 1742 w 1948"/>
              <a:gd name="T73" fmla="*/ 225 h 405"/>
              <a:gd name="T74" fmla="*/ 1789 w 1948"/>
              <a:gd name="T75" fmla="*/ 214 h 405"/>
              <a:gd name="T76" fmla="*/ 1830 w 1948"/>
              <a:gd name="T77" fmla="*/ 229 h 405"/>
              <a:gd name="T78" fmla="*/ 1898 w 1948"/>
              <a:gd name="T79" fmla="*/ 211 h 405"/>
              <a:gd name="T80" fmla="*/ 1936 w 1948"/>
              <a:gd name="T81" fmla="*/ 254 h 405"/>
              <a:gd name="T82" fmla="*/ 1948 w 1948"/>
              <a:gd name="T83" fmla="*/ 238 h 405"/>
              <a:gd name="T84" fmla="*/ 1940 w 1948"/>
              <a:gd name="T85" fmla="*/ 170 h 405"/>
              <a:gd name="T86" fmla="*/ 1881 w 1948"/>
              <a:gd name="T87" fmla="*/ 140 h 405"/>
              <a:gd name="T88" fmla="*/ 1807 w 1948"/>
              <a:gd name="T89" fmla="*/ 152 h 405"/>
              <a:gd name="T90" fmla="*/ 1742 w 1948"/>
              <a:gd name="T91" fmla="*/ 140 h 405"/>
              <a:gd name="T92" fmla="*/ 1648 w 1948"/>
              <a:gd name="T93" fmla="*/ 142 h 405"/>
              <a:gd name="T94" fmla="*/ 1580 w 1948"/>
              <a:gd name="T95" fmla="*/ 140 h 405"/>
              <a:gd name="T96" fmla="*/ 1514 w 1948"/>
              <a:gd name="T97" fmla="*/ 145 h 405"/>
              <a:gd name="T98" fmla="*/ 1442 w 1948"/>
              <a:gd name="T99" fmla="*/ 145 h 405"/>
              <a:gd name="T100" fmla="*/ 1365 w 1948"/>
              <a:gd name="T101" fmla="*/ 146 h 405"/>
              <a:gd name="T102" fmla="*/ 1310 w 1948"/>
              <a:gd name="T103" fmla="*/ 145 h 405"/>
              <a:gd name="T104" fmla="*/ 1244 w 1948"/>
              <a:gd name="T105" fmla="*/ 102 h 405"/>
              <a:gd name="T106" fmla="*/ 1153 w 1948"/>
              <a:gd name="T107" fmla="*/ 39 h 405"/>
              <a:gd name="T108" fmla="*/ 1008 w 1948"/>
              <a:gd name="T109" fmla="*/ 0 h 405"/>
              <a:gd name="T110" fmla="*/ 821 w 1948"/>
              <a:gd name="T111" fmla="*/ 31 h 405"/>
              <a:gd name="T112" fmla="*/ 676 w 1948"/>
              <a:gd name="T113" fmla="*/ 130 h 405"/>
              <a:gd name="T114" fmla="*/ 558 w 1948"/>
              <a:gd name="T115" fmla="*/ 152 h 405"/>
              <a:gd name="T116" fmla="*/ 395 w 1948"/>
              <a:gd name="T117" fmla="*/ 147 h 405"/>
              <a:gd name="T118" fmla="*/ 234 w 1948"/>
              <a:gd name="T119" fmla="*/ 147 h 405"/>
              <a:gd name="T120" fmla="*/ 51 w 1948"/>
              <a:gd name="T121" fmla="*/ 142 h 405"/>
              <a:gd name="T122" fmla="*/ 4 w 1948"/>
              <a:gd name="T123" fmla="*/ 172 h 405"/>
              <a:gd name="T124" fmla="*/ 0 w 1948"/>
              <a:gd name="T125" fmla="*/ 271 h 40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948" h="405">
                <a:moveTo>
                  <a:pt x="0" y="271"/>
                </a:moveTo>
                <a:lnTo>
                  <a:pt x="0" y="341"/>
                </a:lnTo>
                <a:lnTo>
                  <a:pt x="0" y="405"/>
                </a:lnTo>
                <a:lnTo>
                  <a:pt x="5" y="353"/>
                </a:lnTo>
                <a:lnTo>
                  <a:pt x="6" y="312"/>
                </a:lnTo>
                <a:lnTo>
                  <a:pt x="8" y="238"/>
                </a:lnTo>
                <a:lnTo>
                  <a:pt x="14" y="202"/>
                </a:lnTo>
                <a:lnTo>
                  <a:pt x="25" y="190"/>
                </a:lnTo>
                <a:lnTo>
                  <a:pt x="37" y="199"/>
                </a:lnTo>
                <a:lnTo>
                  <a:pt x="53" y="201"/>
                </a:lnTo>
                <a:lnTo>
                  <a:pt x="75" y="211"/>
                </a:lnTo>
                <a:lnTo>
                  <a:pt x="88" y="224"/>
                </a:lnTo>
                <a:lnTo>
                  <a:pt x="106" y="224"/>
                </a:lnTo>
                <a:lnTo>
                  <a:pt x="120" y="217"/>
                </a:lnTo>
                <a:lnTo>
                  <a:pt x="135" y="195"/>
                </a:lnTo>
                <a:lnTo>
                  <a:pt x="148" y="197"/>
                </a:lnTo>
                <a:lnTo>
                  <a:pt x="172" y="214"/>
                </a:lnTo>
                <a:lnTo>
                  <a:pt x="185" y="222"/>
                </a:lnTo>
                <a:lnTo>
                  <a:pt x="200" y="229"/>
                </a:lnTo>
                <a:lnTo>
                  <a:pt x="216" y="232"/>
                </a:lnTo>
                <a:lnTo>
                  <a:pt x="242" y="222"/>
                </a:lnTo>
                <a:lnTo>
                  <a:pt x="271" y="243"/>
                </a:lnTo>
                <a:lnTo>
                  <a:pt x="293" y="232"/>
                </a:lnTo>
                <a:lnTo>
                  <a:pt x="330" y="211"/>
                </a:lnTo>
                <a:lnTo>
                  <a:pt x="353" y="211"/>
                </a:lnTo>
                <a:lnTo>
                  <a:pt x="378" y="194"/>
                </a:lnTo>
                <a:lnTo>
                  <a:pt x="395" y="186"/>
                </a:lnTo>
                <a:lnTo>
                  <a:pt x="421" y="208"/>
                </a:lnTo>
                <a:lnTo>
                  <a:pt x="441" y="203"/>
                </a:lnTo>
                <a:lnTo>
                  <a:pt x="458" y="211"/>
                </a:lnTo>
                <a:lnTo>
                  <a:pt x="470" y="211"/>
                </a:lnTo>
                <a:lnTo>
                  <a:pt x="484" y="211"/>
                </a:lnTo>
                <a:lnTo>
                  <a:pt x="495" y="219"/>
                </a:lnTo>
                <a:lnTo>
                  <a:pt x="512" y="211"/>
                </a:lnTo>
                <a:lnTo>
                  <a:pt x="525" y="190"/>
                </a:lnTo>
                <a:lnTo>
                  <a:pt x="573" y="210"/>
                </a:lnTo>
                <a:lnTo>
                  <a:pt x="597" y="234"/>
                </a:lnTo>
                <a:lnTo>
                  <a:pt x="606" y="272"/>
                </a:lnTo>
                <a:lnTo>
                  <a:pt x="712" y="184"/>
                </a:lnTo>
                <a:lnTo>
                  <a:pt x="738" y="152"/>
                </a:lnTo>
                <a:lnTo>
                  <a:pt x="763" y="136"/>
                </a:lnTo>
                <a:lnTo>
                  <a:pt x="791" y="124"/>
                </a:lnTo>
                <a:lnTo>
                  <a:pt x="787" y="148"/>
                </a:lnTo>
                <a:lnTo>
                  <a:pt x="755" y="188"/>
                </a:lnTo>
                <a:lnTo>
                  <a:pt x="776" y="181"/>
                </a:lnTo>
                <a:lnTo>
                  <a:pt x="806" y="166"/>
                </a:lnTo>
                <a:lnTo>
                  <a:pt x="827" y="176"/>
                </a:lnTo>
                <a:lnTo>
                  <a:pt x="842" y="203"/>
                </a:lnTo>
                <a:lnTo>
                  <a:pt x="833" y="225"/>
                </a:lnTo>
                <a:lnTo>
                  <a:pt x="863" y="228"/>
                </a:lnTo>
                <a:lnTo>
                  <a:pt x="887" y="243"/>
                </a:lnTo>
                <a:lnTo>
                  <a:pt x="895" y="262"/>
                </a:lnTo>
                <a:lnTo>
                  <a:pt x="917" y="259"/>
                </a:lnTo>
                <a:lnTo>
                  <a:pt x="929" y="275"/>
                </a:lnTo>
                <a:lnTo>
                  <a:pt x="948" y="305"/>
                </a:lnTo>
                <a:lnTo>
                  <a:pt x="963" y="299"/>
                </a:lnTo>
                <a:lnTo>
                  <a:pt x="955" y="275"/>
                </a:lnTo>
                <a:lnTo>
                  <a:pt x="948" y="250"/>
                </a:lnTo>
                <a:lnTo>
                  <a:pt x="936" y="240"/>
                </a:lnTo>
                <a:lnTo>
                  <a:pt x="921" y="223"/>
                </a:lnTo>
                <a:lnTo>
                  <a:pt x="929" y="186"/>
                </a:lnTo>
                <a:lnTo>
                  <a:pt x="919" y="161"/>
                </a:lnTo>
                <a:lnTo>
                  <a:pt x="889" y="156"/>
                </a:lnTo>
                <a:lnTo>
                  <a:pt x="898" y="136"/>
                </a:lnTo>
                <a:lnTo>
                  <a:pt x="917" y="120"/>
                </a:lnTo>
                <a:lnTo>
                  <a:pt x="867" y="122"/>
                </a:lnTo>
                <a:lnTo>
                  <a:pt x="889" y="110"/>
                </a:lnTo>
                <a:lnTo>
                  <a:pt x="931" y="94"/>
                </a:lnTo>
                <a:lnTo>
                  <a:pt x="910" y="90"/>
                </a:lnTo>
                <a:lnTo>
                  <a:pt x="857" y="104"/>
                </a:lnTo>
                <a:lnTo>
                  <a:pt x="831" y="96"/>
                </a:lnTo>
                <a:lnTo>
                  <a:pt x="849" y="80"/>
                </a:lnTo>
                <a:lnTo>
                  <a:pt x="887" y="76"/>
                </a:lnTo>
                <a:lnTo>
                  <a:pt x="919" y="72"/>
                </a:lnTo>
                <a:lnTo>
                  <a:pt x="951" y="58"/>
                </a:lnTo>
                <a:lnTo>
                  <a:pt x="1006" y="50"/>
                </a:lnTo>
                <a:lnTo>
                  <a:pt x="1046" y="56"/>
                </a:lnTo>
                <a:lnTo>
                  <a:pt x="1072" y="78"/>
                </a:lnTo>
                <a:lnTo>
                  <a:pt x="1098" y="92"/>
                </a:lnTo>
                <a:lnTo>
                  <a:pt x="1117" y="82"/>
                </a:lnTo>
                <a:lnTo>
                  <a:pt x="1142" y="86"/>
                </a:lnTo>
                <a:lnTo>
                  <a:pt x="1174" y="106"/>
                </a:lnTo>
                <a:lnTo>
                  <a:pt x="1202" y="132"/>
                </a:lnTo>
                <a:lnTo>
                  <a:pt x="1225" y="164"/>
                </a:lnTo>
                <a:lnTo>
                  <a:pt x="1264" y="174"/>
                </a:lnTo>
                <a:lnTo>
                  <a:pt x="1294" y="195"/>
                </a:lnTo>
                <a:lnTo>
                  <a:pt x="1313" y="214"/>
                </a:lnTo>
                <a:lnTo>
                  <a:pt x="1341" y="232"/>
                </a:lnTo>
                <a:lnTo>
                  <a:pt x="1373" y="227"/>
                </a:lnTo>
                <a:lnTo>
                  <a:pt x="1394" y="217"/>
                </a:lnTo>
                <a:lnTo>
                  <a:pt x="1433" y="217"/>
                </a:lnTo>
                <a:lnTo>
                  <a:pt x="1454" y="193"/>
                </a:lnTo>
                <a:lnTo>
                  <a:pt x="1471" y="195"/>
                </a:lnTo>
                <a:lnTo>
                  <a:pt x="1483" y="195"/>
                </a:lnTo>
                <a:lnTo>
                  <a:pt x="1499" y="206"/>
                </a:lnTo>
                <a:lnTo>
                  <a:pt x="1517" y="214"/>
                </a:lnTo>
                <a:lnTo>
                  <a:pt x="1530" y="197"/>
                </a:lnTo>
                <a:lnTo>
                  <a:pt x="1544" y="193"/>
                </a:lnTo>
                <a:lnTo>
                  <a:pt x="1555" y="198"/>
                </a:lnTo>
                <a:lnTo>
                  <a:pt x="1569" y="190"/>
                </a:lnTo>
                <a:lnTo>
                  <a:pt x="1593" y="202"/>
                </a:lnTo>
                <a:lnTo>
                  <a:pt x="1608" y="224"/>
                </a:lnTo>
                <a:lnTo>
                  <a:pt x="1626" y="227"/>
                </a:lnTo>
                <a:lnTo>
                  <a:pt x="1637" y="229"/>
                </a:lnTo>
                <a:lnTo>
                  <a:pt x="1651" y="222"/>
                </a:lnTo>
                <a:lnTo>
                  <a:pt x="1662" y="212"/>
                </a:lnTo>
                <a:lnTo>
                  <a:pt x="1671" y="208"/>
                </a:lnTo>
                <a:lnTo>
                  <a:pt x="1686" y="199"/>
                </a:lnTo>
                <a:lnTo>
                  <a:pt x="1703" y="198"/>
                </a:lnTo>
                <a:lnTo>
                  <a:pt x="1718" y="214"/>
                </a:lnTo>
                <a:lnTo>
                  <a:pt x="1742" y="225"/>
                </a:lnTo>
                <a:lnTo>
                  <a:pt x="1764" y="214"/>
                </a:lnTo>
                <a:lnTo>
                  <a:pt x="1774" y="208"/>
                </a:lnTo>
                <a:lnTo>
                  <a:pt x="1789" y="214"/>
                </a:lnTo>
                <a:lnTo>
                  <a:pt x="1799" y="217"/>
                </a:lnTo>
                <a:lnTo>
                  <a:pt x="1814" y="229"/>
                </a:lnTo>
                <a:lnTo>
                  <a:pt x="1830" y="229"/>
                </a:lnTo>
                <a:lnTo>
                  <a:pt x="1848" y="225"/>
                </a:lnTo>
                <a:lnTo>
                  <a:pt x="1871" y="219"/>
                </a:lnTo>
                <a:lnTo>
                  <a:pt x="1898" y="211"/>
                </a:lnTo>
                <a:lnTo>
                  <a:pt x="1916" y="219"/>
                </a:lnTo>
                <a:lnTo>
                  <a:pt x="1927" y="231"/>
                </a:lnTo>
                <a:lnTo>
                  <a:pt x="1936" y="254"/>
                </a:lnTo>
                <a:lnTo>
                  <a:pt x="1942" y="294"/>
                </a:lnTo>
                <a:lnTo>
                  <a:pt x="1948" y="346"/>
                </a:lnTo>
                <a:lnTo>
                  <a:pt x="1948" y="238"/>
                </a:lnTo>
                <a:lnTo>
                  <a:pt x="1948" y="210"/>
                </a:lnTo>
                <a:lnTo>
                  <a:pt x="1945" y="192"/>
                </a:lnTo>
                <a:lnTo>
                  <a:pt x="1940" y="170"/>
                </a:lnTo>
                <a:lnTo>
                  <a:pt x="1930" y="151"/>
                </a:lnTo>
                <a:lnTo>
                  <a:pt x="1910" y="142"/>
                </a:lnTo>
                <a:lnTo>
                  <a:pt x="1881" y="140"/>
                </a:lnTo>
                <a:lnTo>
                  <a:pt x="1858" y="142"/>
                </a:lnTo>
                <a:lnTo>
                  <a:pt x="1832" y="137"/>
                </a:lnTo>
                <a:lnTo>
                  <a:pt x="1807" y="152"/>
                </a:lnTo>
                <a:lnTo>
                  <a:pt x="1781" y="145"/>
                </a:lnTo>
                <a:lnTo>
                  <a:pt x="1759" y="140"/>
                </a:lnTo>
                <a:lnTo>
                  <a:pt x="1742" y="140"/>
                </a:lnTo>
                <a:lnTo>
                  <a:pt x="1698" y="145"/>
                </a:lnTo>
                <a:lnTo>
                  <a:pt x="1674" y="148"/>
                </a:lnTo>
                <a:lnTo>
                  <a:pt x="1648" y="142"/>
                </a:lnTo>
                <a:lnTo>
                  <a:pt x="1623" y="149"/>
                </a:lnTo>
                <a:lnTo>
                  <a:pt x="1592" y="142"/>
                </a:lnTo>
                <a:lnTo>
                  <a:pt x="1580" y="140"/>
                </a:lnTo>
                <a:lnTo>
                  <a:pt x="1555" y="140"/>
                </a:lnTo>
                <a:lnTo>
                  <a:pt x="1531" y="137"/>
                </a:lnTo>
                <a:lnTo>
                  <a:pt x="1514" y="145"/>
                </a:lnTo>
                <a:lnTo>
                  <a:pt x="1500" y="142"/>
                </a:lnTo>
                <a:lnTo>
                  <a:pt x="1469" y="140"/>
                </a:lnTo>
                <a:lnTo>
                  <a:pt x="1442" y="145"/>
                </a:lnTo>
                <a:lnTo>
                  <a:pt x="1417" y="145"/>
                </a:lnTo>
                <a:lnTo>
                  <a:pt x="1389" y="137"/>
                </a:lnTo>
                <a:lnTo>
                  <a:pt x="1365" y="146"/>
                </a:lnTo>
                <a:lnTo>
                  <a:pt x="1346" y="140"/>
                </a:lnTo>
                <a:lnTo>
                  <a:pt x="1328" y="149"/>
                </a:lnTo>
                <a:lnTo>
                  <a:pt x="1310" y="145"/>
                </a:lnTo>
                <a:lnTo>
                  <a:pt x="1287" y="140"/>
                </a:lnTo>
                <a:lnTo>
                  <a:pt x="1274" y="132"/>
                </a:lnTo>
                <a:lnTo>
                  <a:pt x="1244" y="102"/>
                </a:lnTo>
                <a:lnTo>
                  <a:pt x="1211" y="74"/>
                </a:lnTo>
                <a:lnTo>
                  <a:pt x="1181" y="55"/>
                </a:lnTo>
                <a:lnTo>
                  <a:pt x="1153" y="39"/>
                </a:lnTo>
                <a:lnTo>
                  <a:pt x="1110" y="19"/>
                </a:lnTo>
                <a:lnTo>
                  <a:pt x="1057" y="7"/>
                </a:lnTo>
                <a:lnTo>
                  <a:pt x="1008" y="0"/>
                </a:lnTo>
                <a:lnTo>
                  <a:pt x="927" y="3"/>
                </a:lnTo>
                <a:lnTo>
                  <a:pt x="858" y="18"/>
                </a:lnTo>
                <a:lnTo>
                  <a:pt x="821" y="31"/>
                </a:lnTo>
                <a:lnTo>
                  <a:pt x="765" y="60"/>
                </a:lnTo>
                <a:lnTo>
                  <a:pt x="720" y="94"/>
                </a:lnTo>
                <a:lnTo>
                  <a:pt x="676" y="130"/>
                </a:lnTo>
                <a:lnTo>
                  <a:pt x="633" y="142"/>
                </a:lnTo>
                <a:lnTo>
                  <a:pt x="597" y="150"/>
                </a:lnTo>
                <a:lnTo>
                  <a:pt x="558" y="152"/>
                </a:lnTo>
                <a:lnTo>
                  <a:pt x="521" y="147"/>
                </a:lnTo>
                <a:lnTo>
                  <a:pt x="490" y="147"/>
                </a:lnTo>
                <a:lnTo>
                  <a:pt x="395" y="147"/>
                </a:lnTo>
                <a:lnTo>
                  <a:pt x="367" y="145"/>
                </a:lnTo>
                <a:lnTo>
                  <a:pt x="285" y="150"/>
                </a:lnTo>
                <a:lnTo>
                  <a:pt x="234" y="147"/>
                </a:lnTo>
                <a:lnTo>
                  <a:pt x="173" y="140"/>
                </a:lnTo>
                <a:lnTo>
                  <a:pt x="97" y="142"/>
                </a:lnTo>
                <a:lnTo>
                  <a:pt x="51" y="142"/>
                </a:lnTo>
                <a:lnTo>
                  <a:pt x="31" y="145"/>
                </a:lnTo>
                <a:lnTo>
                  <a:pt x="17" y="152"/>
                </a:lnTo>
                <a:lnTo>
                  <a:pt x="4" y="172"/>
                </a:lnTo>
                <a:lnTo>
                  <a:pt x="0" y="203"/>
                </a:lnTo>
                <a:lnTo>
                  <a:pt x="0" y="235"/>
                </a:lnTo>
                <a:lnTo>
                  <a:pt x="0" y="271"/>
                </a:lnTo>
              </a:path>
            </a:pathLst>
          </a:custGeom>
          <a:solidFill>
            <a:srgbClr val="FFFFFF"/>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1" name="Freeform 14"/>
          <p:cNvSpPr>
            <a:spLocks/>
          </p:cNvSpPr>
          <p:nvPr/>
        </p:nvSpPr>
        <p:spPr bwMode="auto">
          <a:xfrm>
            <a:off x="3981450" y="334963"/>
            <a:ext cx="142875" cy="638175"/>
          </a:xfrm>
          <a:custGeom>
            <a:avLst/>
            <a:gdLst>
              <a:gd name="T0" fmla="*/ 21 w 90"/>
              <a:gd name="T1" fmla="*/ 10 h 402"/>
              <a:gd name="T2" fmla="*/ 28 w 90"/>
              <a:gd name="T3" fmla="*/ 40 h 402"/>
              <a:gd name="T4" fmla="*/ 21 w 90"/>
              <a:gd name="T5" fmla="*/ 54 h 402"/>
              <a:gd name="T6" fmla="*/ 10 w 90"/>
              <a:gd name="T7" fmla="*/ 99 h 402"/>
              <a:gd name="T8" fmla="*/ 2 w 90"/>
              <a:gd name="T9" fmla="*/ 138 h 402"/>
              <a:gd name="T10" fmla="*/ 0 w 90"/>
              <a:gd name="T11" fmla="*/ 173 h 402"/>
              <a:gd name="T12" fmla="*/ 8 w 90"/>
              <a:gd name="T13" fmla="*/ 215 h 402"/>
              <a:gd name="T14" fmla="*/ 13 w 90"/>
              <a:gd name="T15" fmla="*/ 256 h 402"/>
              <a:gd name="T16" fmla="*/ 21 w 90"/>
              <a:gd name="T17" fmla="*/ 295 h 402"/>
              <a:gd name="T18" fmla="*/ 43 w 90"/>
              <a:gd name="T19" fmla="*/ 319 h 402"/>
              <a:gd name="T20" fmla="*/ 52 w 90"/>
              <a:gd name="T21" fmla="*/ 348 h 402"/>
              <a:gd name="T22" fmla="*/ 71 w 90"/>
              <a:gd name="T23" fmla="*/ 374 h 402"/>
              <a:gd name="T24" fmla="*/ 89 w 90"/>
              <a:gd name="T25" fmla="*/ 401 h 402"/>
              <a:gd name="T26" fmla="*/ 82 w 90"/>
              <a:gd name="T27" fmla="*/ 376 h 402"/>
              <a:gd name="T28" fmla="*/ 65 w 90"/>
              <a:gd name="T29" fmla="*/ 346 h 402"/>
              <a:gd name="T30" fmla="*/ 69 w 90"/>
              <a:gd name="T31" fmla="*/ 313 h 402"/>
              <a:gd name="T32" fmla="*/ 45 w 90"/>
              <a:gd name="T33" fmla="*/ 272 h 402"/>
              <a:gd name="T34" fmla="*/ 23 w 90"/>
              <a:gd name="T35" fmla="*/ 223 h 402"/>
              <a:gd name="T36" fmla="*/ 19 w 90"/>
              <a:gd name="T37" fmla="*/ 150 h 402"/>
              <a:gd name="T38" fmla="*/ 28 w 90"/>
              <a:gd name="T39" fmla="*/ 103 h 402"/>
              <a:gd name="T40" fmla="*/ 41 w 90"/>
              <a:gd name="T41" fmla="*/ 54 h 402"/>
              <a:gd name="T42" fmla="*/ 43 w 90"/>
              <a:gd name="T43" fmla="*/ 20 h 402"/>
              <a:gd name="T44" fmla="*/ 23 w 90"/>
              <a:gd name="T45" fmla="*/ 0 h 402"/>
              <a:gd name="T46" fmla="*/ 21 w 90"/>
              <a:gd name="T47" fmla="*/ 10 h 40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90" h="402">
                <a:moveTo>
                  <a:pt x="21" y="10"/>
                </a:moveTo>
                <a:lnTo>
                  <a:pt x="28" y="40"/>
                </a:lnTo>
                <a:lnTo>
                  <a:pt x="21" y="54"/>
                </a:lnTo>
                <a:lnTo>
                  <a:pt x="10" y="99"/>
                </a:lnTo>
                <a:lnTo>
                  <a:pt x="2" y="138"/>
                </a:lnTo>
                <a:lnTo>
                  <a:pt x="0" y="173"/>
                </a:lnTo>
                <a:lnTo>
                  <a:pt x="8" y="215"/>
                </a:lnTo>
                <a:lnTo>
                  <a:pt x="13" y="256"/>
                </a:lnTo>
                <a:lnTo>
                  <a:pt x="21" y="295"/>
                </a:lnTo>
                <a:lnTo>
                  <a:pt x="43" y="319"/>
                </a:lnTo>
                <a:lnTo>
                  <a:pt x="52" y="348"/>
                </a:lnTo>
                <a:lnTo>
                  <a:pt x="71" y="374"/>
                </a:lnTo>
                <a:lnTo>
                  <a:pt x="89" y="401"/>
                </a:lnTo>
                <a:lnTo>
                  <a:pt x="82" y="376"/>
                </a:lnTo>
                <a:lnTo>
                  <a:pt x="65" y="346"/>
                </a:lnTo>
                <a:lnTo>
                  <a:pt x="69" y="313"/>
                </a:lnTo>
                <a:lnTo>
                  <a:pt x="45" y="272"/>
                </a:lnTo>
                <a:lnTo>
                  <a:pt x="23" y="223"/>
                </a:lnTo>
                <a:lnTo>
                  <a:pt x="19" y="150"/>
                </a:lnTo>
                <a:lnTo>
                  <a:pt x="28" y="103"/>
                </a:lnTo>
                <a:lnTo>
                  <a:pt x="41" y="54"/>
                </a:lnTo>
                <a:lnTo>
                  <a:pt x="43" y="20"/>
                </a:lnTo>
                <a:lnTo>
                  <a:pt x="23" y="0"/>
                </a:lnTo>
                <a:lnTo>
                  <a:pt x="21" y="10"/>
                </a:lnTo>
              </a:path>
            </a:pathLst>
          </a:custGeom>
          <a:solidFill>
            <a:srgbClr val="FFFFFF"/>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grpSp>
        <p:nvGrpSpPr>
          <p:cNvPr id="12" name="Group 15"/>
          <p:cNvGrpSpPr>
            <a:grpSpLocks/>
          </p:cNvGrpSpPr>
          <p:nvPr/>
        </p:nvGrpSpPr>
        <p:grpSpPr bwMode="auto">
          <a:xfrm>
            <a:off x="134938" y="209550"/>
            <a:ext cx="2808287" cy="844550"/>
            <a:chOff x="85" y="132"/>
            <a:chExt cx="1769" cy="532"/>
          </a:xfrm>
        </p:grpSpPr>
        <p:sp>
          <p:nvSpPr>
            <p:cNvPr id="13" name="Freeform 16"/>
            <p:cNvSpPr>
              <a:spLocks/>
            </p:cNvSpPr>
            <p:nvPr/>
          </p:nvSpPr>
          <p:spPr bwMode="auto">
            <a:xfrm>
              <a:off x="93" y="132"/>
              <a:ext cx="1761" cy="427"/>
            </a:xfrm>
            <a:custGeom>
              <a:avLst/>
              <a:gdLst>
                <a:gd name="T0" fmla="*/ 23 w 1761"/>
                <a:gd name="T1" fmla="*/ 6 h 427"/>
                <a:gd name="T2" fmla="*/ 37 w 1761"/>
                <a:gd name="T3" fmla="*/ 0 h 427"/>
                <a:gd name="T4" fmla="*/ 1706 w 1761"/>
                <a:gd name="T5" fmla="*/ 0 h 427"/>
                <a:gd name="T6" fmla="*/ 1725 w 1761"/>
                <a:gd name="T7" fmla="*/ 4 h 427"/>
                <a:gd name="T8" fmla="*/ 1739 w 1761"/>
                <a:gd name="T9" fmla="*/ 15 h 427"/>
                <a:gd name="T10" fmla="*/ 1751 w 1761"/>
                <a:gd name="T11" fmla="*/ 42 h 427"/>
                <a:gd name="T12" fmla="*/ 1758 w 1761"/>
                <a:gd name="T13" fmla="*/ 74 h 427"/>
                <a:gd name="T14" fmla="*/ 1760 w 1761"/>
                <a:gd name="T15" fmla="*/ 110 h 427"/>
                <a:gd name="T16" fmla="*/ 1760 w 1761"/>
                <a:gd name="T17" fmla="*/ 426 h 427"/>
                <a:gd name="T18" fmla="*/ 66 w 1761"/>
                <a:gd name="T19" fmla="*/ 426 h 427"/>
                <a:gd name="T20" fmla="*/ 0 w 1761"/>
                <a:gd name="T21" fmla="*/ 426 h 427"/>
                <a:gd name="T22" fmla="*/ 0 w 1761"/>
                <a:gd name="T23" fmla="*/ 132 h 427"/>
                <a:gd name="T24" fmla="*/ 0 w 1761"/>
                <a:gd name="T25" fmla="*/ 89 h 427"/>
                <a:gd name="T26" fmla="*/ 7 w 1761"/>
                <a:gd name="T27" fmla="*/ 47 h 427"/>
                <a:gd name="T28" fmla="*/ 13 w 1761"/>
                <a:gd name="T29" fmla="*/ 25 h 427"/>
                <a:gd name="T30" fmla="*/ 23 w 1761"/>
                <a:gd name="T31" fmla="*/ 6 h 42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761" h="427">
                  <a:moveTo>
                    <a:pt x="23" y="6"/>
                  </a:moveTo>
                  <a:lnTo>
                    <a:pt x="37" y="0"/>
                  </a:lnTo>
                  <a:lnTo>
                    <a:pt x="1706" y="0"/>
                  </a:lnTo>
                  <a:lnTo>
                    <a:pt x="1725" y="4"/>
                  </a:lnTo>
                  <a:lnTo>
                    <a:pt x="1739" y="15"/>
                  </a:lnTo>
                  <a:lnTo>
                    <a:pt x="1751" y="42"/>
                  </a:lnTo>
                  <a:lnTo>
                    <a:pt x="1758" y="74"/>
                  </a:lnTo>
                  <a:lnTo>
                    <a:pt x="1760" y="110"/>
                  </a:lnTo>
                  <a:lnTo>
                    <a:pt x="1760" y="426"/>
                  </a:lnTo>
                  <a:lnTo>
                    <a:pt x="66" y="426"/>
                  </a:lnTo>
                  <a:lnTo>
                    <a:pt x="0" y="426"/>
                  </a:lnTo>
                  <a:lnTo>
                    <a:pt x="0" y="132"/>
                  </a:lnTo>
                  <a:lnTo>
                    <a:pt x="0" y="89"/>
                  </a:lnTo>
                  <a:lnTo>
                    <a:pt x="7" y="47"/>
                  </a:lnTo>
                  <a:lnTo>
                    <a:pt x="13" y="25"/>
                  </a:lnTo>
                  <a:lnTo>
                    <a:pt x="23" y="6"/>
                  </a:lnTo>
                </a:path>
              </a:pathLst>
            </a:custGeom>
            <a:gradFill rotWithShape="0">
              <a:gsLst>
                <a:gs pos="0">
                  <a:srgbClr val="00CCFF"/>
                </a:gs>
                <a:gs pos="100000">
                  <a:srgbClr val="FFFFFF"/>
                </a:gs>
              </a:gsLst>
              <a:lin ang="540000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4" name="Freeform 17"/>
            <p:cNvSpPr>
              <a:spLocks/>
            </p:cNvSpPr>
            <p:nvPr/>
          </p:nvSpPr>
          <p:spPr bwMode="auto">
            <a:xfrm>
              <a:off x="85" y="412"/>
              <a:ext cx="1761" cy="185"/>
            </a:xfrm>
            <a:custGeom>
              <a:avLst/>
              <a:gdLst>
                <a:gd name="T0" fmla="*/ 85 w 1761"/>
                <a:gd name="T1" fmla="*/ 63 h 185"/>
                <a:gd name="T2" fmla="*/ 138 w 1761"/>
                <a:gd name="T3" fmla="*/ 63 h 185"/>
                <a:gd name="T4" fmla="*/ 180 w 1761"/>
                <a:gd name="T5" fmla="*/ 95 h 185"/>
                <a:gd name="T6" fmla="*/ 248 w 1761"/>
                <a:gd name="T7" fmla="*/ 76 h 185"/>
                <a:gd name="T8" fmla="*/ 325 w 1761"/>
                <a:gd name="T9" fmla="*/ 67 h 185"/>
                <a:gd name="T10" fmla="*/ 379 w 1761"/>
                <a:gd name="T11" fmla="*/ 86 h 185"/>
                <a:gd name="T12" fmla="*/ 438 w 1761"/>
                <a:gd name="T13" fmla="*/ 76 h 185"/>
                <a:gd name="T14" fmla="*/ 532 w 1761"/>
                <a:gd name="T15" fmla="*/ 82 h 185"/>
                <a:gd name="T16" fmla="*/ 592 w 1761"/>
                <a:gd name="T17" fmla="*/ 95 h 185"/>
                <a:gd name="T18" fmla="*/ 663 w 1761"/>
                <a:gd name="T19" fmla="*/ 57 h 185"/>
                <a:gd name="T20" fmla="*/ 716 w 1761"/>
                <a:gd name="T21" fmla="*/ 90 h 185"/>
                <a:gd name="T22" fmla="*/ 787 w 1761"/>
                <a:gd name="T23" fmla="*/ 85 h 185"/>
                <a:gd name="T24" fmla="*/ 824 w 1761"/>
                <a:gd name="T25" fmla="*/ 90 h 185"/>
                <a:gd name="T26" fmla="*/ 857 w 1761"/>
                <a:gd name="T27" fmla="*/ 57 h 185"/>
                <a:gd name="T28" fmla="*/ 899 w 1761"/>
                <a:gd name="T29" fmla="*/ 34 h 185"/>
                <a:gd name="T30" fmla="*/ 949 w 1761"/>
                <a:gd name="T31" fmla="*/ 31 h 185"/>
                <a:gd name="T32" fmla="*/ 991 w 1761"/>
                <a:gd name="T33" fmla="*/ 22 h 185"/>
                <a:gd name="T34" fmla="*/ 1030 w 1761"/>
                <a:gd name="T35" fmla="*/ 48 h 185"/>
                <a:gd name="T36" fmla="*/ 1071 w 1761"/>
                <a:gd name="T37" fmla="*/ 67 h 185"/>
                <a:gd name="T38" fmla="*/ 1138 w 1761"/>
                <a:gd name="T39" fmla="*/ 53 h 185"/>
                <a:gd name="T40" fmla="*/ 1168 w 1761"/>
                <a:gd name="T41" fmla="*/ 89 h 185"/>
                <a:gd name="T42" fmla="*/ 1215 w 1761"/>
                <a:gd name="T43" fmla="*/ 95 h 185"/>
                <a:gd name="T44" fmla="*/ 1293 w 1761"/>
                <a:gd name="T45" fmla="*/ 95 h 185"/>
                <a:gd name="T46" fmla="*/ 1340 w 1761"/>
                <a:gd name="T47" fmla="*/ 79 h 185"/>
                <a:gd name="T48" fmla="*/ 1376 w 1761"/>
                <a:gd name="T49" fmla="*/ 86 h 185"/>
                <a:gd name="T50" fmla="*/ 1418 w 1761"/>
                <a:gd name="T51" fmla="*/ 57 h 185"/>
                <a:gd name="T52" fmla="*/ 1478 w 1761"/>
                <a:gd name="T53" fmla="*/ 53 h 185"/>
                <a:gd name="T54" fmla="*/ 1528 w 1761"/>
                <a:gd name="T55" fmla="*/ 22 h 185"/>
                <a:gd name="T56" fmla="*/ 1567 w 1761"/>
                <a:gd name="T57" fmla="*/ 15 h 185"/>
                <a:gd name="T58" fmla="*/ 1617 w 1761"/>
                <a:gd name="T59" fmla="*/ 27 h 185"/>
                <a:gd name="T60" fmla="*/ 1661 w 1761"/>
                <a:gd name="T61" fmla="*/ 1 h 185"/>
                <a:gd name="T62" fmla="*/ 1703 w 1761"/>
                <a:gd name="T63" fmla="*/ 48 h 185"/>
                <a:gd name="T64" fmla="*/ 1750 w 1761"/>
                <a:gd name="T65" fmla="*/ 24 h 185"/>
                <a:gd name="T66" fmla="*/ 1760 w 1761"/>
                <a:gd name="T67" fmla="*/ 184 h 185"/>
                <a:gd name="T68" fmla="*/ 727 w 1761"/>
                <a:gd name="T69" fmla="*/ 149 h 185"/>
                <a:gd name="T70" fmla="*/ 0 w 1761"/>
                <a:gd name="T71" fmla="*/ 29 h 185"/>
                <a:gd name="T72" fmla="*/ 26 w 1761"/>
                <a:gd name="T73" fmla="*/ 50 h 185"/>
                <a:gd name="T74" fmla="*/ 61 w 1761"/>
                <a:gd name="T75" fmla="*/ 57 h 18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761" h="185">
                  <a:moveTo>
                    <a:pt x="61" y="57"/>
                  </a:moveTo>
                  <a:lnTo>
                    <a:pt x="85" y="63"/>
                  </a:lnTo>
                  <a:lnTo>
                    <a:pt x="112" y="57"/>
                  </a:lnTo>
                  <a:lnTo>
                    <a:pt x="138" y="63"/>
                  </a:lnTo>
                  <a:lnTo>
                    <a:pt x="158" y="81"/>
                  </a:lnTo>
                  <a:lnTo>
                    <a:pt x="180" y="95"/>
                  </a:lnTo>
                  <a:lnTo>
                    <a:pt x="217" y="82"/>
                  </a:lnTo>
                  <a:lnTo>
                    <a:pt x="248" y="76"/>
                  </a:lnTo>
                  <a:lnTo>
                    <a:pt x="293" y="76"/>
                  </a:lnTo>
                  <a:lnTo>
                    <a:pt x="325" y="67"/>
                  </a:lnTo>
                  <a:lnTo>
                    <a:pt x="354" y="76"/>
                  </a:lnTo>
                  <a:lnTo>
                    <a:pt x="379" y="86"/>
                  </a:lnTo>
                  <a:lnTo>
                    <a:pt x="402" y="89"/>
                  </a:lnTo>
                  <a:lnTo>
                    <a:pt x="438" y="76"/>
                  </a:lnTo>
                  <a:lnTo>
                    <a:pt x="477" y="76"/>
                  </a:lnTo>
                  <a:lnTo>
                    <a:pt x="532" y="82"/>
                  </a:lnTo>
                  <a:lnTo>
                    <a:pt x="555" y="99"/>
                  </a:lnTo>
                  <a:lnTo>
                    <a:pt x="592" y="95"/>
                  </a:lnTo>
                  <a:lnTo>
                    <a:pt x="629" y="67"/>
                  </a:lnTo>
                  <a:lnTo>
                    <a:pt x="663" y="57"/>
                  </a:lnTo>
                  <a:lnTo>
                    <a:pt x="687" y="67"/>
                  </a:lnTo>
                  <a:lnTo>
                    <a:pt x="716" y="90"/>
                  </a:lnTo>
                  <a:lnTo>
                    <a:pt x="750" y="100"/>
                  </a:lnTo>
                  <a:lnTo>
                    <a:pt x="787" y="85"/>
                  </a:lnTo>
                  <a:lnTo>
                    <a:pt x="805" y="79"/>
                  </a:lnTo>
                  <a:lnTo>
                    <a:pt x="824" y="90"/>
                  </a:lnTo>
                  <a:lnTo>
                    <a:pt x="840" y="76"/>
                  </a:lnTo>
                  <a:lnTo>
                    <a:pt x="857" y="57"/>
                  </a:lnTo>
                  <a:lnTo>
                    <a:pt x="877" y="39"/>
                  </a:lnTo>
                  <a:lnTo>
                    <a:pt x="899" y="34"/>
                  </a:lnTo>
                  <a:lnTo>
                    <a:pt x="924" y="39"/>
                  </a:lnTo>
                  <a:lnTo>
                    <a:pt x="949" y="31"/>
                  </a:lnTo>
                  <a:lnTo>
                    <a:pt x="975" y="22"/>
                  </a:lnTo>
                  <a:lnTo>
                    <a:pt x="991" y="22"/>
                  </a:lnTo>
                  <a:lnTo>
                    <a:pt x="1006" y="25"/>
                  </a:lnTo>
                  <a:lnTo>
                    <a:pt x="1030" y="48"/>
                  </a:lnTo>
                  <a:lnTo>
                    <a:pt x="1052" y="44"/>
                  </a:lnTo>
                  <a:lnTo>
                    <a:pt x="1071" y="67"/>
                  </a:lnTo>
                  <a:lnTo>
                    <a:pt x="1107" y="67"/>
                  </a:lnTo>
                  <a:lnTo>
                    <a:pt x="1138" y="53"/>
                  </a:lnTo>
                  <a:lnTo>
                    <a:pt x="1153" y="71"/>
                  </a:lnTo>
                  <a:lnTo>
                    <a:pt x="1168" y="89"/>
                  </a:lnTo>
                  <a:lnTo>
                    <a:pt x="1190" y="84"/>
                  </a:lnTo>
                  <a:lnTo>
                    <a:pt x="1215" y="95"/>
                  </a:lnTo>
                  <a:lnTo>
                    <a:pt x="1242" y="85"/>
                  </a:lnTo>
                  <a:lnTo>
                    <a:pt x="1293" y="95"/>
                  </a:lnTo>
                  <a:lnTo>
                    <a:pt x="1315" y="104"/>
                  </a:lnTo>
                  <a:lnTo>
                    <a:pt x="1340" y="79"/>
                  </a:lnTo>
                  <a:lnTo>
                    <a:pt x="1357" y="77"/>
                  </a:lnTo>
                  <a:lnTo>
                    <a:pt x="1376" y="86"/>
                  </a:lnTo>
                  <a:lnTo>
                    <a:pt x="1394" y="82"/>
                  </a:lnTo>
                  <a:lnTo>
                    <a:pt x="1418" y="57"/>
                  </a:lnTo>
                  <a:lnTo>
                    <a:pt x="1458" y="50"/>
                  </a:lnTo>
                  <a:lnTo>
                    <a:pt x="1478" y="53"/>
                  </a:lnTo>
                  <a:lnTo>
                    <a:pt x="1498" y="53"/>
                  </a:lnTo>
                  <a:lnTo>
                    <a:pt x="1528" y="22"/>
                  </a:lnTo>
                  <a:lnTo>
                    <a:pt x="1545" y="10"/>
                  </a:lnTo>
                  <a:lnTo>
                    <a:pt x="1567" y="15"/>
                  </a:lnTo>
                  <a:lnTo>
                    <a:pt x="1592" y="48"/>
                  </a:lnTo>
                  <a:lnTo>
                    <a:pt x="1617" y="27"/>
                  </a:lnTo>
                  <a:lnTo>
                    <a:pt x="1641" y="0"/>
                  </a:lnTo>
                  <a:lnTo>
                    <a:pt x="1661" y="1"/>
                  </a:lnTo>
                  <a:lnTo>
                    <a:pt x="1685" y="57"/>
                  </a:lnTo>
                  <a:lnTo>
                    <a:pt x="1703" y="48"/>
                  </a:lnTo>
                  <a:lnTo>
                    <a:pt x="1729" y="25"/>
                  </a:lnTo>
                  <a:lnTo>
                    <a:pt x="1750" y="24"/>
                  </a:lnTo>
                  <a:lnTo>
                    <a:pt x="1760" y="43"/>
                  </a:lnTo>
                  <a:lnTo>
                    <a:pt x="1760" y="184"/>
                  </a:lnTo>
                  <a:lnTo>
                    <a:pt x="740" y="144"/>
                  </a:lnTo>
                  <a:lnTo>
                    <a:pt x="727" y="149"/>
                  </a:lnTo>
                  <a:lnTo>
                    <a:pt x="0" y="133"/>
                  </a:lnTo>
                  <a:lnTo>
                    <a:pt x="0" y="29"/>
                  </a:lnTo>
                  <a:lnTo>
                    <a:pt x="10" y="44"/>
                  </a:lnTo>
                  <a:lnTo>
                    <a:pt x="26" y="50"/>
                  </a:lnTo>
                  <a:lnTo>
                    <a:pt x="46" y="51"/>
                  </a:lnTo>
                  <a:lnTo>
                    <a:pt x="61" y="57"/>
                  </a:lnTo>
                </a:path>
              </a:pathLst>
            </a:custGeom>
            <a:solidFill>
              <a:srgbClr val="003300"/>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5" name="Freeform 18"/>
            <p:cNvSpPr>
              <a:spLocks/>
            </p:cNvSpPr>
            <p:nvPr/>
          </p:nvSpPr>
          <p:spPr bwMode="auto">
            <a:xfrm>
              <a:off x="85" y="476"/>
              <a:ext cx="1761" cy="188"/>
            </a:xfrm>
            <a:custGeom>
              <a:avLst/>
              <a:gdLst>
                <a:gd name="T0" fmla="*/ 37 w 1761"/>
                <a:gd name="T1" fmla="*/ 185 h 188"/>
                <a:gd name="T2" fmla="*/ 1706 w 1761"/>
                <a:gd name="T3" fmla="*/ 187 h 188"/>
                <a:gd name="T4" fmla="*/ 1739 w 1761"/>
                <a:gd name="T5" fmla="*/ 181 h 188"/>
                <a:gd name="T6" fmla="*/ 1758 w 1761"/>
                <a:gd name="T7" fmla="*/ 158 h 188"/>
                <a:gd name="T8" fmla="*/ 1760 w 1761"/>
                <a:gd name="T9" fmla="*/ 22 h 188"/>
                <a:gd name="T10" fmla="*/ 1736 w 1761"/>
                <a:gd name="T11" fmla="*/ 6 h 188"/>
                <a:gd name="T12" fmla="*/ 1723 w 1761"/>
                <a:gd name="T13" fmla="*/ 51 h 188"/>
                <a:gd name="T14" fmla="*/ 1706 w 1761"/>
                <a:gd name="T15" fmla="*/ 47 h 188"/>
                <a:gd name="T16" fmla="*/ 1671 w 1761"/>
                <a:gd name="T17" fmla="*/ 25 h 188"/>
                <a:gd name="T18" fmla="*/ 1625 w 1761"/>
                <a:gd name="T19" fmla="*/ 32 h 188"/>
                <a:gd name="T20" fmla="*/ 1588 w 1761"/>
                <a:gd name="T21" fmla="*/ 37 h 188"/>
                <a:gd name="T22" fmla="*/ 1554 w 1761"/>
                <a:gd name="T23" fmla="*/ 25 h 188"/>
                <a:gd name="T24" fmla="*/ 1520 w 1761"/>
                <a:gd name="T25" fmla="*/ 40 h 188"/>
                <a:gd name="T26" fmla="*/ 1498 w 1761"/>
                <a:gd name="T27" fmla="*/ 49 h 188"/>
                <a:gd name="T28" fmla="*/ 1445 w 1761"/>
                <a:gd name="T29" fmla="*/ 43 h 188"/>
                <a:gd name="T30" fmla="*/ 1396 w 1761"/>
                <a:gd name="T31" fmla="*/ 36 h 188"/>
                <a:gd name="T32" fmla="*/ 1337 w 1761"/>
                <a:gd name="T33" fmla="*/ 82 h 188"/>
                <a:gd name="T34" fmla="*/ 1293 w 1761"/>
                <a:gd name="T35" fmla="*/ 58 h 188"/>
                <a:gd name="T36" fmla="*/ 1240 w 1761"/>
                <a:gd name="T37" fmla="*/ 56 h 188"/>
                <a:gd name="T38" fmla="*/ 1153 w 1761"/>
                <a:gd name="T39" fmla="*/ 55 h 188"/>
                <a:gd name="T40" fmla="*/ 1112 w 1761"/>
                <a:gd name="T41" fmla="*/ 49 h 188"/>
                <a:gd name="T42" fmla="*/ 1079 w 1761"/>
                <a:gd name="T43" fmla="*/ 36 h 188"/>
                <a:gd name="T44" fmla="*/ 1006 w 1761"/>
                <a:gd name="T45" fmla="*/ 65 h 188"/>
                <a:gd name="T46" fmla="*/ 943 w 1761"/>
                <a:gd name="T47" fmla="*/ 50 h 188"/>
                <a:gd name="T48" fmla="*/ 866 w 1761"/>
                <a:gd name="T49" fmla="*/ 58 h 188"/>
                <a:gd name="T50" fmla="*/ 804 w 1761"/>
                <a:gd name="T51" fmla="*/ 58 h 188"/>
                <a:gd name="T52" fmla="*/ 730 w 1761"/>
                <a:gd name="T53" fmla="*/ 78 h 188"/>
                <a:gd name="T54" fmla="*/ 652 w 1761"/>
                <a:gd name="T55" fmla="*/ 68 h 188"/>
                <a:gd name="T56" fmla="*/ 563 w 1761"/>
                <a:gd name="T57" fmla="*/ 70 h 188"/>
                <a:gd name="T58" fmla="*/ 468 w 1761"/>
                <a:gd name="T59" fmla="*/ 49 h 188"/>
                <a:gd name="T60" fmla="*/ 369 w 1761"/>
                <a:gd name="T61" fmla="*/ 35 h 188"/>
                <a:gd name="T62" fmla="*/ 301 w 1761"/>
                <a:gd name="T63" fmla="*/ 53 h 188"/>
                <a:gd name="T64" fmla="*/ 262 w 1761"/>
                <a:gd name="T65" fmla="*/ 47 h 188"/>
                <a:gd name="T66" fmla="*/ 205 w 1761"/>
                <a:gd name="T67" fmla="*/ 55 h 188"/>
                <a:gd name="T68" fmla="*/ 143 w 1761"/>
                <a:gd name="T69" fmla="*/ 53 h 188"/>
                <a:gd name="T70" fmla="*/ 80 w 1761"/>
                <a:gd name="T71" fmla="*/ 65 h 188"/>
                <a:gd name="T72" fmla="*/ 16 w 1761"/>
                <a:gd name="T73" fmla="*/ 56 h 188"/>
                <a:gd name="T74" fmla="*/ 2 w 1761"/>
                <a:gd name="T75" fmla="*/ 111 h 188"/>
                <a:gd name="T76" fmla="*/ 13 w 1761"/>
                <a:gd name="T77" fmla="*/ 175 h 18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761" h="188">
                  <a:moveTo>
                    <a:pt x="23" y="182"/>
                  </a:moveTo>
                  <a:lnTo>
                    <a:pt x="37" y="185"/>
                  </a:lnTo>
                  <a:lnTo>
                    <a:pt x="54" y="187"/>
                  </a:lnTo>
                  <a:lnTo>
                    <a:pt x="1706" y="187"/>
                  </a:lnTo>
                  <a:lnTo>
                    <a:pt x="1725" y="184"/>
                  </a:lnTo>
                  <a:lnTo>
                    <a:pt x="1739" y="181"/>
                  </a:lnTo>
                  <a:lnTo>
                    <a:pt x="1751" y="170"/>
                  </a:lnTo>
                  <a:lnTo>
                    <a:pt x="1758" y="158"/>
                  </a:lnTo>
                  <a:lnTo>
                    <a:pt x="1760" y="143"/>
                  </a:lnTo>
                  <a:lnTo>
                    <a:pt x="1760" y="22"/>
                  </a:lnTo>
                  <a:lnTo>
                    <a:pt x="1745" y="0"/>
                  </a:lnTo>
                  <a:lnTo>
                    <a:pt x="1736" y="6"/>
                  </a:lnTo>
                  <a:lnTo>
                    <a:pt x="1729" y="27"/>
                  </a:lnTo>
                  <a:lnTo>
                    <a:pt x="1723" y="51"/>
                  </a:lnTo>
                  <a:lnTo>
                    <a:pt x="1716" y="49"/>
                  </a:lnTo>
                  <a:lnTo>
                    <a:pt x="1706" y="47"/>
                  </a:lnTo>
                  <a:lnTo>
                    <a:pt x="1685" y="35"/>
                  </a:lnTo>
                  <a:lnTo>
                    <a:pt x="1671" y="25"/>
                  </a:lnTo>
                  <a:lnTo>
                    <a:pt x="1649" y="22"/>
                  </a:lnTo>
                  <a:lnTo>
                    <a:pt x="1625" y="32"/>
                  </a:lnTo>
                  <a:lnTo>
                    <a:pt x="1603" y="49"/>
                  </a:lnTo>
                  <a:lnTo>
                    <a:pt x="1588" y="37"/>
                  </a:lnTo>
                  <a:lnTo>
                    <a:pt x="1574" y="35"/>
                  </a:lnTo>
                  <a:lnTo>
                    <a:pt x="1554" y="25"/>
                  </a:lnTo>
                  <a:lnTo>
                    <a:pt x="1534" y="28"/>
                  </a:lnTo>
                  <a:lnTo>
                    <a:pt x="1520" y="40"/>
                  </a:lnTo>
                  <a:lnTo>
                    <a:pt x="1514" y="56"/>
                  </a:lnTo>
                  <a:lnTo>
                    <a:pt x="1498" y="49"/>
                  </a:lnTo>
                  <a:lnTo>
                    <a:pt x="1475" y="49"/>
                  </a:lnTo>
                  <a:lnTo>
                    <a:pt x="1445" y="43"/>
                  </a:lnTo>
                  <a:lnTo>
                    <a:pt x="1419" y="56"/>
                  </a:lnTo>
                  <a:lnTo>
                    <a:pt x="1396" y="36"/>
                  </a:lnTo>
                  <a:lnTo>
                    <a:pt x="1366" y="49"/>
                  </a:lnTo>
                  <a:lnTo>
                    <a:pt x="1337" y="82"/>
                  </a:lnTo>
                  <a:lnTo>
                    <a:pt x="1314" y="70"/>
                  </a:lnTo>
                  <a:lnTo>
                    <a:pt x="1293" y="58"/>
                  </a:lnTo>
                  <a:lnTo>
                    <a:pt x="1270" y="51"/>
                  </a:lnTo>
                  <a:lnTo>
                    <a:pt x="1240" y="56"/>
                  </a:lnTo>
                  <a:lnTo>
                    <a:pt x="1194" y="66"/>
                  </a:lnTo>
                  <a:lnTo>
                    <a:pt x="1153" y="55"/>
                  </a:lnTo>
                  <a:lnTo>
                    <a:pt x="1135" y="60"/>
                  </a:lnTo>
                  <a:lnTo>
                    <a:pt x="1112" y="49"/>
                  </a:lnTo>
                  <a:lnTo>
                    <a:pt x="1097" y="38"/>
                  </a:lnTo>
                  <a:lnTo>
                    <a:pt x="1079" y="36"/>
                  </a:lnTo>
                  <a:lnTo>
                    <a:pt x="1047" y="43"/>
                  </a:lnTo>
                  <a:lnTo>
                    <a:pt x="1006" y="65"/>
                  </a:lnTo>
                  <a:lnTo>
                    <a:pt x="972" y="45"/>
                  </a:lnTo>
                  <a:lnTo>
                    <a:pt x="943" y="50"/>
                  </a:lnTo>
                  <a:lnTo>
                    <a:pt x="916" y="78"/>
                  </a:lnTo>
                  <a:lnTo>
                    <a:pt x="866" y="58"/>
                  </a:lnTo>
                  <a:lnTo>
                    <a:pt x="829" y="68"/>
                  </a:lnTo>
                  <a:lnTo>
                    <a:pt x="804" y="58"/>
                  </a:lnTo>
                  <a:lnTo>
                    <a:pt x="767" y="63"/>
                  </a:lnTo>
                  <a:lnTo>
                    <a:pt x="730" y="78"/>
                  </a:lnTo>
                  <a:lnTo>
                    <a:pt x="704" y="73"/>
                  </a:lnTo>
                  <a:lnTo>
                    <a:pt x="652" y="68"/>
                  </a:lnTo>
                  <a:lnTo>
                    <a:pt x="619" y="78"/>
                  </a:lnTo>
                  <a:lnTo>
                    <a:pt x="563" y="70"/>
                  </a:lnTo>
                  <a:lnTo>
                    <a:pt x="517" y="63"/>
                  </a:lnTo>
                  <a:lnTo>
                    <a:pt x="468" y="49"/>
                  </a:lnTo>
                  <a:lnTo>
                    <a:pt x="422" y="63"/>
                  </a:lnTo>
                  <a:lnTo>
                    <a:pt x="369" y="35"/>
                  </a:lnTo>
                  <a:lnTo>
                    <a:pt x="329" y="36"/>
                  </a:lnTo>
                  <a:lnTo>
                    <a:pt x="301" y="53"/>
                  </a:lnTo>
                  <a:lnTo>
                    <a:pt x="284" y="39"/>
                  </a:lnTo>
                  <a:lnTo>
                    <a:pt x="262" y="47"/>
                  </a:lnTo>
                  <a:lnTo>
                    <a:pt x="233" y="49"/>
                  </a:lnTo>
                  <a:lnTo>
                    <a:pt x="205" y="55"/>
                  </a:lnTo>
                  <a:lnTo>
                    <a:pt x="171" y="66"/>
                  </a:lnTo>
                  <a:lnTo>
                    <a:pt x="143" y="53"/>
                  </a:lnTo>
                  <a:lnTo>
                    <a:pt x="116" y="59"/>
                  </a:lnTo>
                  <a:lnTo>
                    <a:pt x="80" y="65"/>
                  </a:lnTo>
                  <a:lnTo>
                    <a:pt x="58" y="59"/>
                  </a:lnTo>
                  <a:lnTo>
                    <a:pt x="16" y="56"/>
                  </a:lnTo>
                  <a:lnTo>
                    <a:pt x="0" y="70"/>
                  </a:lnTo>
                  <a:lnTo>
                    <a:pt x="2" y="111"/>
                  </a:lnTo>
                  <a:lnTo>
                    <a:pt x="4" y="146"/>
                  </a:lnTo>
                  <a:lnTo>
                    <a:pt x="13" y="175"/>
                  </a:lnTo>
                  <a:lnTo>
                    <a:pt x="23" y="182"/>
                  </a:lnTo>
                </a:path>
              </a:pathLst>
            </a:custGeom>
            <a:gradFill rotWithShape="0">
              <a:gsLst>
                <a:gs pos="0">
                  <a:srgbClr val="CC6600"/>
                </a:gs>
                <a:gs pos="100000">
                  <a:srgbClr val="000000"/>
                </a:gs>
              </a:gsLst>
              <a:lin ang="540000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6" name="Freeform 19"/>
            <p:cNvSpPr>
              <a:spLocks/>
            </p:cNvSpPr>
            <p:nvPr/>
          </p:nvSpPr>
          <p:spPr bwMode="auto">
            <a:xfrm>
              <a:off x="95" y="151"/>
              <a:ext cx="1733" cy="245"/>
            </a:xfrm>
            <a:custGeom>
              <a:avLst/>
              <a:gdLst>
                <a:gd name="T0" fmla="*/ 0 w 1733"/>
                <a:gd name="T1" fmla="*/ 185 h 245"/>
                <a:gd name="T2" fmla="*/ 4 w 1733"/>
                <a:gd name="T3" fmla="*/ 196 h 245"/>
                <a:gd name="T4" fmla="*/ 7 w 1733"/>
                <a:gd name="T5" fmla="*/ 88 h 245"/>
                <a:gd name="T6" fmla="*/ 22 w 1733"/>
                <a:gd name="T7" fmla="*/ 44 h 245"/>
                <a:gd name="T8" fmla="*/ 82 w 1733"/>
                <a:gd name="T9" fmla="*/ 39 h 245"/>
                <a:gd name="T10" fmla="*/ 198 w 1733"/>
                <a:gd name="T11" fmla="*/ 45 h 245"/>
                <a:gd name="T12" fmla="*/ 308 w 1733"/>
                <a:gd name="T13" fmla="*/ 42 h 245"/>
                <a:gd name="T14" fmla="*/ 437 w 1733"/>
                <a:gd name="T15" fmla="*/ 45 h 245"/>
                <a:gd name="T16" fmla="*/ 525 w 1733"/>
                <a:gd name="T17" fmla="*/ 39 h 245"/>
                <a:gd name="T18" fmla="*/ 598 w 1733"/>
                <a:gd name="T19" fmla="*/ 39 h 245"/>
                <a:gd name="T20" fmla="*/ 708 w 1733"/>
                <a:gd name="T21" fmla="*/ 51 h 245"/>
                <a:gd name="T22" fmla="*/ 788 w 1733"/>
                <a:gd name="T23" fmla="*/ 53 h 245"/>
                <a:gd name="T24" fmla="*/ 878 w 1733"/>
                <a:gd name="T25" fmla="*/ 45 h 245"/>
                <a:gd name="T26" fmla="*/ 986 w 1733"/>
                <a:gd name="T27" fmla="*/ 61 h 245"/>
                <a:gd name="T28" fmla="*/ 1071 w 1733"/>
                <a:gd name="T29" fmla="*/ 57 h 245"/>
                <a:gd name="T30" fmla="*/ 1150 w 1733"/>
                <a:gd name="T31" fmla="*/ 49 h 245"/>
                <a:gd name="T32" fmla="*/ 1241 w 1733"/>
                <a:gd name="T33" fmla="*/ 54 h 245"/>
                <a:gd name="T34" fmla="*/ 1319 w 1733"/>
                <a:gd name="T35" fmla="*/ 49 h 245"/>
                <a:gd name="T36" fmla="*/ 1395 w 1733"/>
                <a:gd name="T37" fmla="*/ 44 h 245"/>
                <a:gd name="T38" fmla="*/ 1449 w 1733"/>
                <a:gd name="T39" fmla="*/ 48 h 245"/>
                <a:gd name="T40" fmla="*/ 1557 w 1733"/>
                <a:gd name="T41" fmla="*/ 39 h 245"/>
                <a:gd name="T42" fmla="*/ 1665 w 1733"/>
                <a:gd name="T43" fmla="*/ 51 h 245"/>
                <a:gd name="T44" fmla="*/ 1703 w 1733"/>
                <a:gd name="T45" fmla="*/ 71 h 245"/>
                <a:gd name="T46" fmla="*/ 1721 w 1733"/>
                <a:gd name="T47" fmla="*/ 104 h 245"/>
                <a:gd name="T48" fmla="*/ 1732 w 1733"/>
                <a:gd name="T49" fmla="*/ 189 h 245"/>
                <a:gd name="T50" fmla="*/ 1732 w 1733"/>
                <a:gd name="T51" fmla="*/ 63 h 245"/>
                <a:gd name="T52" fmla="*/ 1725 w 1733"/>
                <a:gd name="T53" fmla="*/ 25 h 245"/>
                <a:gd name="T54" fmla="*/ 1606 w 1733"/>
                <a:gd name="T55" fmla="*/ 9 h 245"/>
                <a:gd name="T56" fmla="*/ 1510 w 1733"/>
                <a:gd name="T57" fmla="*/ 2 h 245"/>
                <a:gd name="T58" fmla="*/ 1443 w 1733"/>
                <a:gd name="T59" fmla="*/ 5 h 245"/>
                <a:gd name="T60" fmla="*/ 1349 w 1733"/>
                <a:gd name="T61" fmla="*/ 12 h 245"/>
                <a:gd name="T62" fmla="*/ 1182 w 1733"/>
                <a:gd name="T63" fmla="*/ 9 h 245"/>
                <a:gd name="T64" fmla="*/ 1067 w 1733"/>
                <a:gd name="T65" fmla="*/ 10 h 245"/>
                <a:gd name="T66" fmla="*/ 986 w 1733"/>
                <a:gd name="T67" fmla="*/ 9 h 245"/>
                <a:gd name="T68" fmla="*/ 923 w 1733"/>
                <a:gd name="T69" fmla="*/ 6 h 245"/>
                <a:gd name="T70" fmla="*/ 813 w 1733"/>
                <a:gd name="T71" fmla="*/ 9 h 245"/>
                <a:gd name="T72" fmla="*/ 681 w 1733"/>
                <a:gd name="T73" fmla="*/ 10 h 245"/>
                <a:gd name="T74" fmla="*/ 531 w 1733"/>
                <a:gd name="T75" fmla="*/ 6 h 245"/>
                <a:gd name="T76" fmla="*/ 463 w 1733"/>
                <a:gd name="T77" fmla="*/ 4 h 245"/>
                <a:gd name="T78" fmla="*/ 351 w 1733"/>
                <a:gd name="T79" fmla="*/ 4 h 245"/>
                <a:gd name="T80" fmla="*/ 208 w 1733"/>
                <a:gd name="T81" fmla="*/ 4 h 245"/>
                <a:gd name="T82" fmla="*/ 87 w 1733"/>
                <a:gd name="T83" fmla="*/ 0 h 245"/>
                <a:gd name="T84" fmla="*/ 28 w 1733"/>
                <a:gd name="T85" fmla="*/ 2 h 245"/>
                <a:gd name="T86" fmla="*/ 4 w 1733"/>
                <a:gd name="T87" fmla="*/ 27 h 245"/>
                <a:gd name="T88" fmla="*/ 0 w 1733"/>
                <a:gd name="T89" fmla="*/ 86 h 24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733" h="245">
                  <a:moveTo>
                    <a:pt x="0" y="119"/>
                  </a:moveTo>
                  <a:lnTo>
                    <a:pt x="0" y="185"/>
                  </a:lnTo>
                  <a:lnTo>
                    <a:pt x="0" y="244"/>
                  </a:lnTo>
                  <a:lnTo>
                    <a:pt x="4" y="196"/>
                  </a:lnTo>
                  <a:lnTo>
                    <a:pt x="5" y="157"/>
                  </a:lnTo>
                  <a:lnTo>
                    <a:pt x="7" y="88"/>
                  </a:lnTo>
                  <a:lnTo>
                    <a:pt x="12" y="55"/>
                  </a:lnTo>
                  <a:lnTo>
                    <a:pt x="22" y="44"/>
                  </a:lnTo>
                  <a:lnTo>
                    <a:pt x="48" y="36"/>
                  </a:lnTo>
                  <a:lnTo>
                    <a:pt x="82" y="39"/>
                  </a:lnTo>
                  <a:lnTo>
                    <a:pt x="162" y="39"/>
                  </a:lnTo>
                  <a:lnTo>
                    <a:pt x="198" y="45"/>
                  </a:lnTo>
                  <a:lnTo>
                    <a:pt x="249" y="39"/>
                  </a:lnTo>
                  <a:lnTo>
                    <a:pt x="308" y="42"/>
                  </a:lnTo>
                  <a:lnTo>
                    <a:pt x="351" y="40"/>
                  </a:lnTo>
                  <a:lnTo>
                    <a:pt x="437" y="45"/>
                  </a:lnTo>
                  <a:lnTo>
                    <a:pt x="467" y="44"/>
                  </a:lnTo>
                  <a:lnTo>
                    <a:pt x="525" y="39"/>
                  </a:lnTo>
                  <a:lnTo>
                    <a:pt x="544" y="46"/>
                  </a:lnTo>
                  <a:lnTo>
                    <a:pt x="598" y="39"/>
                  </a:lnTo>
                  <a:lnTo>
                    <a:pt x="680" y="44"/>
                  </a:lnTo>
                  <a:lnTo>
                    <a:pt x="708" y="51"/>
                  </a:lnTo>
                  <a:lnTo>
                    <a:pt x="751" y="45"/>
                  </a:lnTo>
                  <a:lnTo>
                    <a:pt x="788" y="53"/>
                  </a:lnTo>
                  <a:lnTo>
                    <a:pt x="818" y="53"/>
                  </a:lnTo>
                  <a:lnTo>
                    <a:pt x="878" y="45"/>
                  </a:lnTo>
                  <a:lnTo>
                    <a:pt x="935" y="51"/>
                  </a:lnTo>
                  <a:lnTo>
                    <a:pt x="986" y="61"/>
                  </a:lnTo>
                  <a:lnTo>
                    <a:pt x="1002" y="63"/>
                  </a:lnTo>
                  <a:lnTo>
                    <a:pt x="1071" y="57"/>
                  </a:lnTo>
                  <a:lnTo>
                    <a:pt x="1135" y="52"/>
                  </a:lnTo>
                  <a:lnTo>
                    <a:pt x="1150" y="49"/>
                  </a:lnTo>
                  <a:lnTo>
                    <a:pt x="1174" y="51"/>
                  </a:lnTo>
                  <a:lnTo>
                    <a:pt x="1241" y="54"/>
                  </a:lnTo>
                  <a:lnTo>
                    <a:pt x="1292" y="46"/>
                  </a:lnTo>
                  <a:lnTo>
                    <a:pt x="1319" y="49"/>
                  </a:lnTo>
                  <a:lnTo>
                    <a:pt x="1360" y="51"/>
                  </a:lnTo>
                  <a:lnTo>
                    <a:pt x="1395" y="44"/>
                  </a:lnTo>
                  <a:lnTo>
                    <a:pt x="1418" y="39"/>
                  </a:lnTo>
                  <a:lnTo>
                    <a:pt x="1449" y="48"/>
                  </a:lnTo>
                  <a:lnTo>
                    <a:pt x="1514" y="52"/>
                  </a:lnTo>
                  <a:lnTo>
                    <a:pt x="1557" y="39"/>
                  </a:lnTo>
                  <a:lnTo>
                    <a:pt x="1620" y="51"/>
                  </a:lnTo>
                  <a:lnTo>
                    <a:pt x="1665" y="51"/>
                  </a:lnTo>
                  <a:lnTo>
                    <a:pt x="1688" y="51"/>
                  </a:lnTo>
                  <a:lnTo>
                    <a:pt x="1703" y="71"/>
                  </a:lnTo>
                  <a:lnTo>
                    <a:pt x="1713" y="82"/>
                  </a:lnTo>
                  <a:lnTo>
                    <a:pt x="1721" y="104"/>
                  </a:lnTo>
                  <a:lnTo>
                    <a:pt x="1727" y="140"/>
                  </a:lnTo>
                  <a:lnTo>
                    <a:pt x="1732" y="189"/>
                  </a:lnTo>
                  <a:lnTo>
                    <a:pt x="1732" y="88"/>
                  </a:lnTo>
                  <a:lnTo>
                    <a:pt x="1732" y="63"/>
                  </a:lnTo>
                  <a:lnTo>
                    <a:pt x="1729" y="46"/>
                  </a:lnTo>
                  <a:lnTo>
                    <a:pt x="1725" y="25"/>
                  </a:lnTo>
                  <a:lnTo>
                    <a:pt x="1700" y="11"/>
                  </a:lnTo>
                  <a:lnTo>
                    <a:pt x="1606" y="9"/>
                  </a:lnTo>
                  <a:lnTo>
                    <a:pt x="1584" y="2"/>
                  </a:lnTo>
                  <a:lnTo>
                    <a:pt x="1510" y="2"/>
                  </a:lnTo>
                  <a:lnTo>
                    <a:pt x="1488" y="5"/>
                  </a:lnTo>
                  <a:lnTo>
                    <a:pt x="1443" y="5"/>
                  </a:lnTo>
                  <a:lnTo>
                    <a:pt x="1410" y="3"/>
                  </a:lnTo>
                  <a:lnTo>
                    <a:pt x="1349" y="12"/>
                  </a:lnTo>
                  <a:lnTo>
                    <a:pt x="1222" y="5"/>
                  </a:lnTo>
                  <a:lnTo>
                    <a:pt x="1182" y="9"/>
                  </a:lnTo>
                  <a:lnTo>
                    <a:pt x="1112" y="15"/>
                  </a:lnTo>
                  <a:lnTo>
                    <a:pt x="1067" y="10"/>
                  </a:lnTo>
                  <a:lnTo>
                    <a:pt x="1022" y="9"/>
                  </a:lnTo>
                  <a:lnTo>
                    <a:pt x="986" y="9"/>
                  </a:lnTo>
                  <a:lnTo>
                    <a:pt x="947" y="13"/>
                  </a:lnTo>
                  <a:lnTo>
                    <a:pt x="923" y="6"/>
                  </a:lnTo>
                  <a:lnTo>
                    <a:pt x="839" y="9"/>
                  </a:lnTo>
                  <a:lnTo>
                    <a:pt x="813" y="9"/>
                  </a:lnTo>
                  <a:lnTo>
                    <a:pt x="769" y="6"/>
                  </a:lnTo>
                  <a:lnTo>
                    <a:pt x="681" y="10"/>
                  </a:lnTo>
                  <a:lnTo>
                    <a:pt x="603" y="6"/>
                  </a:lnTo>
                  <a:lnTo>
                    <a:pt x="531" y="6"/>
                  </a:lnTo>
                  <a:lnTo>
                    <a:pt x="496" y="9"/>
                  </a:lnTo>
                  <a:lnTo>
                    <a:pt x="463" y="4"/>
                  </a:lnTo>
                  <a:lnTo>
                    <a:pt x="435" y="4"/>
                  </a:lnTo>
                  <a:lnTo>
                    <a:pt x="351" y="4"/>
                  </a:lnTo>
                  <a:lnTo>
                    <a:pt x="253" y="6"/>
                  </a:lnTo>
                  <a:lnTo>
                    <a:pt x="208" y="4"/>
                  </a:lnTo>
                  <a:lnTo>
                    <a:pt x="155" y="6"/>
                  </a:lnTo>
                  <a:lnTo>
                    <a:pt x="87" y="0"/>
                  </a:lnTo>
                  <a:lnTo>
                    <a:pt x="45" y="0"/>
                  </a:lnTo>
                  <a:lnTo>
                    <a:pt x="28" y="2"/>
                  </a:lnTo>
                  <a:lnTo>
                    <a:pt x="15" y="9"/>
                  </a:lnTo>
                  <a:lnTo>
                    <a:pt x="4" y="27"/>
                  </a:lnTo>
                  <a:lnTo>
                    <a:pt x="0" y="56"/>
                  </a:lnTo>
                  <a:lnTo>
                    <a:pt x="0" y="86"/>
                  </a:lnTo>
                  <a:lnTo>
                    <a:pt x="0" y="119"/>
                  </a:lnTo>
                </a:path>
              </a:pathLst>
            </a:custGeom>
            <a:solidFill>
              <a:srgbClr val="FFFFFF"/>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7" name="Freeform 20"/>
            <p:cNvSpPr>
              <a:spLocks/>
            </p:cNvSpPr>
            <p:nvPr/>
          </p:nvSpPr>
          <p:spPr bwMode="auto">
            <a:xfrm>
              <a:off x="98" y="539"/>
              <a:ext cx="1733" cy="100"/>
            </a:xfrm>
            <a:custGeom>
              <a:avLst/>
              <a:gdLst>
                <a:gd name="T0" fmla="*/ 0 w 1733"/>
                <a:gd name="T1" fmla="*/ 24 h 100"/>
                <a:gd name="T2" fmla="*/ 4 w 1733"/>
                <a:gd name="T3" fmla="*/ 19 h 100"/>
                <a:gd name="T4" fmla="*/ 6 w 1733"/>
                <a:gd name="T5" fmla="*/ 63 h 100"/>
                <a:gd name="T6" fmla="*/ 22 w 1733"/>
                <a:gd name="T7" fmla="*/ 80 h 100"/>
                <a:gd name="T8" fmla="*/ 48 w 1733"/>
                <a:gd name="T9" fmla="*/ 76 h 100"/>
                <a:gd name="T10" fmla="*/ 90 w 1733"/>
                <a:gd name="T11" fmla="*/ 76 h 100"/>
                <a:gd name="T12" fmla="*/ 132 w 1733"/>
                <a:gd name="T13" fmla="*/ 78 h 100"/>
                <a:gd name="T14" fmla="*/ 156 w 1733"/>
                <a:gd name="T15" fmla="*/ 80 h 100"/>
                <a:gd name="T16" fmla="*/ 202 w 1733"/>
                <a:gd name="T17" fmla="*/ 75 h 100"/>
                <a:gd name="T18" fmla="*/ 266 w 1733"/>
                <a:gd name="T19" fmla="*/ 80 h 100"/>
                <a:gd name="T20" fmla="*/ 336 w 1733"/>
                <a:gd name="T21" fmla="*/ 79 h 100"/>
                <a:gd name="T22" fmla="*/ 390 w 1733"/>
                <a:gd name="T23" fmla="*/ 82 h 100"/>
                <a:gd name="T24" fmla="*/ 421 w 1733"/>
                <a:gd name="T25" fmla="*/ 81 h 100"/>
                <a:gd name="T26" fmla="*/ 525 w 1733"/>
                <a:gd name="T27" fmla="*/ 83 h 100"/>
                <a:gd name="T28" fmla="*/ 590 w 1733"/>
                <a:gd name="T29" fmla="*/ 76 h 100"/>
                <a:gd name="T30" fmla="*/ 656 w 1733"/>
                <a:gd name="T31" fmla="*/ 78 h 100"/>
                <a:gd name="T32" fmla="*/ 708 w 1733"/>
                <a:gd name="T33" fmla="*/ 78 h 100"/>
                <a:gd name="T34" fmla="*/ 788 w 1733"/>
                <a:gd name="T35" fmla="*/ 77 h 100"/>
                <a:gd name="T36" fmla="*/ 850 w 1733"/>
                <a:gd name="T37" fmla="*/ 71 h 100"/>
                <a:gd name="T38" fmla="*/ 942 w 1733"/>
                <a:gd name="T39" fmla="*/ 73 h 100"/>
                <a:gd name="T40" fmla="*/ 1055 w 1733"/>
                <a:gd name="T41" fmla="*/ 76 h 100"/>
                <a:gd name="T42" fmla="*/ 1121 w 1733"/>
                <a:gd name="T43" fmla="*/ 71 h 100"/>
                <a:gd name="T44" fmla="*/ 1150 w 1733"/>
                <a:gd name="T45" fmla="*/ 79 h 100"/>
                <a:gd name="T46" fmla="*/ 1237 w 1733"/>
                <a:gd name="T47" fmla="*/ 79 h 100"/>
                <a:gd name="T48" fmla="*/ 1308 w 1733"/>
                <a:gd name="T49" fmla="*/ 79 h 100"/>
                <a:gd name="T50" fmla="*/ 1332 w 1733"/>
                <a:gd name="T51" fmla="*/ 75 h 100"/>
                <a:gd name="T52" fmla="*/ 1373 w 1733"/>
                <a:gd name="T53" fmla="*/ 80 h 100"/>
                <a:gd name="T54" fmla="*/ 1394 w 1733"/>
                <a:gd name="T55" fmla="*/ 80 h 100"/>
                <a:gd name="T56" fmla="*/ 1451 w 1733"/>
                <a:gd name="T57" fmla="*/ 80 h 100"/>
                <a:gd name="T58" fmla="*/ 1499 w 1733"/>
                <a:gd name="T59" fmla="*/ 77 h 100"/>
                <a:gd name="T60" fmla="*/ 1578 w 1733"/>
                <a:gd name="T61" fmla="*/ 74 h 100"/>
                <a:gd name="T62" fmla="*/ 1687 w 1733"/>
                <a:gd name="T63" fmla="*/ 73 h 100"/>
                <a:gd name="T64" fmla="*/ 1713 w 1733"/>
                <a:gd name="T65" fmla="*/ 65 h 100"/>
                <a:gd name="T66" fmla="*/ 1727 w 1733"/>
                <a:gd name="T67" fmla="*/ 42 h 100"/>
                <a:gd name="T68" fmla="*/ 1732 w 1733"/>
                <a:gd name="T69" fmla="*/ 63 h 100"/>
                <a:gd name="T70" fmla="*/ 1730 w 1733"/>
                <a:gd name="T71" fmla="*/ 80 h 100"/>
                <a:gd name="T72" fmla="*/ 1716 w 1733"/>
                <a:gd name="T73" fmla="*/ 95 h 100"/>
                <a:gd name="T74" fmla="*/ 1606 w 1733"/>
                <a:gd name="T75" fmla="*/ 95 h 100"/>
                <a:gd name="T76" fmla="*/ 1510 w 1733"/>
                <a:gd name="T77" fmla="*/ 97 h 100"/>
                <a:gd name="T78" fmla="*/ 1466 w 1733"/>
                <a:gd name="T79" fmla="*/ 99 h 100"/>
                <a:gd name="T80" fmla="*/ 1416 w 1733"/>
                <a:gd name="T81" fmla="*/ 99 h 100"/>
                <a:gd name="T82" fmla="*/ 1325 w 1733"/>
                <a:gd name="T83" fmla="*/ 93 h 100"/>
                <a:gd name="T84" fmla="*/ 1216 w 1733"/>
                <a:gd name="T85" fmla="*/ 92 h 100"/>
                <a:gd name="T86" fmla="*/ 1125 w 1733"/>
                <a:gd name="T87" fmla="*/ 94 h 100"/>
                <a:gd name="T88" fmla="*/ 1067 w 1733"/>
                <a:gd name="T89" fmla="*/ 94 h 100"/>
                <a:gd name="T90" fmla="*/ 1022 w 1733"/>
                <a:gd name="T91" fmla="*/ 95 h 100"/>
                <a:gd name="T92" fmla="*/ 987 w 1733"/>
                <a:gd name="T93" fmla="*/ 97 h 100"/>
                <a:gd name="T94" fmla="*/ 947 w 1733"/>
                <a:gd name="T95" fmla="*/ 93 h 100"/>
                <a:gd name="T96" fmla="*/ 901 w 1733"/>
                <a:gd name="T97" fmla="*/ 97 h 100"/>
                <a:gd name="T98" fmla="*/ 839 w 1733"/>
                <a:gd name="T99" fmla="*/ 97 h 100"/>
                <a:gd name="T100" fmla="*/ 791 w 1733"/>
                <a:gd name="T101" fmla="*/ 95 h 100"/>
                <a:gd name="T102" fmla="*/ 720 w 1733"/>
                <a:gd name="T103" fmla="*/ 99 h 100"/>
                <a:gd name="T104" fmla="*/ 638 w 1733"/>
                <a:gd name="T105" fmla="*/ 99 h 100"/>
                <a:gd name="T106" fmla="*/ 563 w 1733"/>
                <a:gd name="T107" fmla="*/ 99 h 100"/>
                <a:gd name="T108" fmla="*/ 496 w 1733"/>
                <a:gd name="T109" fmla="*/ 95 h 100"/>
                <a:gd name="T110" fmla="*/ 435 w 1733"/>
                <a:gd name="T111" fmla="*/ 97 h 100"/>
                <a:gd name="T112" fmla="*/ 326 w 1733"/>
                <a:gd name="T113" fmla="*/ 97 h 100"/>
                <a:gd name="T114" fmla="*/ 208 w 1733"/>
                <a:gd name="T115" fmla="*/ 97 h 100"/>
                <a:gd name="T116" fmla="*/ 15 w 1733"/>
                <a:gd name="T117" fmla="*/ 95 h 100"/>
                <a:gd name="T118" fmla="*/ 0 w 1733"/>
                <a:gd name="T119" fmla="*/ 76 h 100"/>
                <a:gd name="T120" fmla="*/ 0 w 1733"/>
                <a:gd name="T121" fmla="*/ 50 h 10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733" h="100">
                  <a:moveTo>
                    <a:pt x="0" y="50"/>
                  </a:moveTo>
                  <a:lnTo>
                    <a:pt x="0" y="24"/>
                  </a:lnTo>
                  <a:lnTo>
                    <a:pt x="0" y="0"/>
                  </a:lnTo>
                  <a:lnTo>
                    <a:pt x="4" y="19"/>
                  </a:lnTo>
                  <a:lnTo>
                    <a:pt x="5" y="35"/>
                  </a:lnTo>
                  <a:lnTo>
                    <a:pt x="6" y="63"/>
                  </a:lnTo>
                  <a:lnTo>
                    <a:pt x="12" y="76"/>
                  </a:lnTo>
                  <a:lnTo>
                    <a:pt x="22" y="80"/>
                  </a:lnTo>
                  <a:lnTo>
                    <a:pt x="33" y="77"/>
                  </a:lnTo>
                  <a:lnTo>
                    <a:pt x="48" y="76"/>
                  </a:lnTo>
                  <a:lnTo>
                    <a:pt x="74" y="75"/>
                  </a:lnTo>
                  <a:lnTo>
                    <a:pt x="90" y="76"/>
                  </a:lnTo>
                  <a:lnTo>
                    <a:pt x="103" y="76"/>
                  </a:lnTo>
                  <a:lnTo>
                    <a:pt x="132" y="78"/>
                  </a:lnTo>
                  <a:lnTo>
                    <a:pt x="143" y="79"/>
                  </a:lnTo>
                  <a:lnTo>
                    <a:pt x="156" y="80"/>
                  </a:lnTo>
                  <a:lnTo>
                    <a:pt x="178" y="76"/>
                  </a:lnTo>
                  <a:lnTo>
                    <a:pt x="202" y="75"/>
                  </a:lnTo>
                  <a:lnTo>
                    <a:pt x="231" y="74"/>
                  </a:lnTo>
                  <a:lnTo>
                    <a:pt x="266" y="80"/>
                  </a:lnTo>
                  <a:lnTo>
                    <a:pt x="311" y="82"/>
                  </a:lnTo>
                  <a:lnTo>
                    <a:pt x="336" y="79"/>
                  </a:lnTo>
                  <a:lnTo>
                    <a:pt x="351" y="82"/>
                  </a:lnTo>
                  <a:lnTo>
                    <a:pt x="390" y="82"/>
                  </a:lnTo>
                  <a:lnTo>
                    <a:pt x="404" y="77"/>
                  </a:lnTo>
                  <a:lnTo>
                    <a:pt x="421" y="81"/>
                  </a:lnTo>
                  <a:lnTo>
                    <a:pt x="467" y="80"/>
                  </a:lnTo>
                  <a:lnTo>
                    <a:pt x="525" y="83"/>
                  </a:lnTo>
                  <a:lnTo>
                    <a:pt x="545" y="80"/>
                  </a:lnTo>
                  <a:lnTo>
                    <a:pt x="590" y="76"/>
                  </a:lnTo>
                  <a:lnTo>
                    <a:pt x="620" y="75"/>
                  </a:lnTo>
                  <a:lnTo>
                    <a:pt x="656" y="78"/>
                  </a:lnTo>
                  <a:lnTo>
                    <a:pt x="680" y="80"/>
                  </a:lnTo>
                  <a:lnTo>
                    <a:pt x="708" y="78"/>
                  </a:lnTo>
                  <a:lnTo>
                    <a:pt x="757" y="81"/>
                  </a:lnTo>
                  <a:lnTo>
                    <a:pt x="788" y="77"/>
                  </a:lnTo>
                  <a:lnTo>
                    <a:pt x="818" y="77"/>
                  </a:lnTo>
                  <a:lnTo>
                    <a:pt x="850" y="71"/>
                  </a:lnTo>
                  <a:lnTo>
                    <a:pt x="890" y="77"/>
                  </a:lnTo>
                  <a:lnTo>
                    <a:pt x="942" y="73"/>
                  </a:lnTo>
                  <a:lnTo>
                    <a:pt x="1002" y="73"/>
                  </a:lnTo>
                  <a:lnTo>
                    <a:pt x="1055" y="76"/>
                  </a:lnTo>
                  <a:lnTo>
                    <a:pt x="1086" y="71"/>
                  </a:lnTo>
                  <a:lnTo>
                    <a:pt x="1121" y="71"/>
                  </a:lnTo>
                  <a:lnTo>
                    <a:pt x="1135" y="77"/>
                  </a:lnTo>
                  <a:lnTo>
                    <a:pt x="1150" y="79"/>
                  </a:lnTo>
                  <a:lnTo>
                    <a:pt x="1196" y="76"/>
                  </a:lnTo>
                  <a:lnTo>
                    <a:pt x="1237" y="79"/>
                  </a:lnTo>
                  <a:lnTo>
                    <a:pt x="1292" y="80"/>
                  </a:lnTo>
                  <a:lnTo>
                    <a:pt x="1308" y="79"/>
                  </a:lnTo>
                  <a:lnTo>
                    <a:pt x="1319" y="79"/>
                  </a:lnTo>
                  <a:lnTo>
                    <a:pt x="1332" y="75"/>
                  </a:lnTo>
                  <a:lnTo>
                    <a:pt x="1360" y="78"/>
                  </a:lnTo>
                  <a:lnTo>
                    <a:pt x="1373" y="80"/>
                  </a:lnTo>
                  <a:lnTo>
                    <a:pt x="1382" y="77"/>
                  </a:lnTo>
                  <a:lnTo>
                    <a:pt x="1394" y="80"/>
                  </a:lnTo>
                  <a:lnTo>
                    <a:pt x="1416" y="76"/>
                  </a:lnTo>
                  <a:lnTo>
                    <a:pt x="1451" y="80"/>
                  </a:lnTo>
                  <a:lnTo>
                    <a:pt x="1485" y="74"/>
                  </a:lnTo>
                  <a:lnTo>
                    <a:pt x="1499" y="77"/>
                  </a:lnTo>
                  <a:lnTo>
                    <a:pt x="1514" y="77"/>
                  </a:lnTo>
                  <a:lnTo>
                    <a:pt x="1578" y="74"/>
                  </a:lnTo>
                  <a:lnTo>
                    <a:pt x="1639" y="77"/>
                  </a:lnTo>
                  <a:lnTo>
                    <a:pt x="1687" y="73"/>
                  </a:lnTo>
                  <a:lnTo>
                    <a:pt x="1703" y="70"/>
                  </a:lnTo>
                  <a:lnTo>
                    <a:pt x="1713" y="65"/>
                  </a:lnTo>
                  <a:lnTo>
                    <a:pt x="1721" y="56"/>
                  </a:lnTo>
                  <a:lnTo>
                    <a:pt x="1727" y="42"/>
                  </a:lnTo>
                  <a:lnTo>
                    <a:pt x="1732" y="22"/>
                  </a:lnTo>
                  <a:lnTo>
                    <a:pt x="1732" y="63"/>
                  </a:lnTo>
                  <a:lnTo>
                    <a:pt x="1732" y="73"/>
                  </a:lnTo>
                  <a:lnTo>
                    <a:pt x="1730" y="80"/>
                  </a:lnTo>
                  <a:lnTo>
                    <a:pt x="1725" y="88"/>
                  </a:lnTo>
                  <a:lnTo>
                    <a:pt x="1716" y="95"/>
                  </a:lnTo>
                  <a:lnTo>
                    <a:pt x="1652" y="99"/>
                  </a:lnTo>
                  <a:lnTo>
                    <a:pt x="1606" y="95"/>
                  </a:lnTo>
                  <a:lnTo>
                    <a:pt x="1583" y="97"/>
                  </a:lnTo>
                  <a:lnTo>
                    <a:pt x="1510" y="97"/>
                  </a:lnTo>
                  <a:lnTo>
                    <a:pt x="1488" y="97"/>
                  </a:lnTo>
                  <a:lnTo>
                    <a:pt x="1466" y="99"/>
                  </a:lnTo>
                  <a:lnTo>
                    <a:pt x="1443" y="96"/>
                  </a:lnTo>
                  <a:lnTo>
                    <a:pt x="1416" y="99"/>
                  </a:lnTo>
                  <a:lnTo>
                    <a:pt x="1346" y="97"/>
                  </a:lnTo>
                  <a:lnTo>
                    <a:pt x="1325" y="93"/>
                  </a:lnTo>
                  <a:lnTo>
                    <a:pt x="1260" y="97"/>
                  </a:lnTo>
                  <a:lnTo>
                    <a:pt x="1216" y="92"/>
                  </a:lnTo>
                  <a:lnTo>
                    <a:pt x="1165" y="97"/>
                  </a:lnTo>
                  <a:lnTo>
                    <a:pt x="1125" y="94"/>
                  </a:lnTo>
                  <a:lnTo>
                    <a:pt x="1088" y="97"/>
                  </a:lnTo>
                  <a:lnTo>
                    <a:pt x="1067" y="94"/>
                  </a:lnTo>
                  <a:lnTo>
                    <a:pt x="1048" y="95"/>
                  </a:lnTo>
                  <a:lnTo>
                    <a:pt x="1022" y="95"/>
                  </a:lnTo>
                  <a:lnTo>
                    <a:pt x="1006" y="92"/>
                  </a:lnTo>
                  <a:lnTo>
                    <a:pt x="987" y="97"/>
                  </a:lnTo>
                  <a:lnTo>
                    <a:pt x="967" y="92"/>
                  </a:lnTo>
                  <a:lnTo>
                    <a:pt x="947" y="93"/>
                  </a:lnTo>
                  <a:lnTo>
                    <a:pt x="923" y="95"/>
                  </a:lnTo>
                  <a:lnTo>
                    <a:pt x="901" y="97"/>
                  </a:lnTo>
                  <a:lnTo>
                    <a:pt x="875" y="97"/>
                  </a:lnTo>
                  <a:lnTo>
                    <a:pt x="839" y="97"/>
                  </a:lnTo>
                  <a:lnTo>
                    <a:pt x="813" y="97"/>
                  </a:lnTo>
                  <a:lnTo>
                    <a:pt x="791" y="95"/>
                  </a:lnTo>
                  <a:lnTo>
                    <a:pt x="769" y="95"/>
                  </a:lnTo>
                  <a:lnTo>
                    <a:pt x="720" y="99"/>
                  </a:lnTo>
                  <a:lnTo>
                    <a:pt x="681" y="94"/>
                  </a:lnTo>
                  <a:lnTo>
                    <a:pt x="638" y="99"/>
                  </a:lnTo>
                  <a:lnTo>
                    <a:pt x="603" y="95"/>
                  </a:lnTo>
                  <a:lnTo>
                    <a:pt x="563" y="99"/>
                  </a:lnTo>
                  <a:lnTo>
                    <a:pt x="531" y="95"/>
                  </a:lnTo>
                  <a:lnTo>
                    <a:pt x="496" y="95"/>
                  </a:lnTo>
                  <a:lnTo>
                    <a:pt x="463" y="97"/>
                  </a:lnTo>
                  <a:lnTo>
                    <a:pt x="435" y="97"/>
                  </a:lnTo>
                  <a:lnTo>
                    <a:pt x="351" y="97"/>
                  </a:lnTo>
                  <a:lnTo>
                    <a:pt x="326" y="97"/>
                  </a:lnTo>
                  <a:lnTo>
                    <a:pt x="254" y="95"/>
                  </a:lnTo>
                  <a:lnTo>
                    <a:pt x="208" y="97"/>
                  </a:lnTo>
                  <a:lnTo>
                    <a:pt x="84" y="94"/>
                  </a:lnTo>
                  <a:lnTo>
                    <a:pt x="15" y="95"/>
                  </a:lnTo>
                  <a:lnTo>
                    <a:pt x="3" y="88"/>
                  </a:lnTo>
                  <a:lnTo>
                    <a:pt x="0" y="76"/>
                  </a:lnTo>
                  <a:lnTo>
                    <a:pt x="0" y="63"/>
                  </a:lnTo>
                  <a:lnTo>
                    <a:pt x="0" y="50"/>
                  </a:lnTo>
                </a:path>
              </a:pathLst>
            </a:custGeom>
            <a:solidFill>
              <a:schemeClr val="bg1"/>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grpSp>
      <p:grpSp>
        <p:nvGrpSpPr>
          <p:cNvPr id="18" name="Group 21"/>
          <p:cNvGrpSpPr>
            <a:grpSpLocks/>
          </p:cNvGrpSpPr>
          <p:nvPr/>
        </p:nvGrpSpPr>
        <p:grpSpPr bwMode="auto">
          <a:xfrm>
            <a:off x="6243638" y="222250"/>
            <a:ext cx="2795587" cy="866775"/>
            <a:chOff x="3933" y="140"/>
            <a:chExt cx="1761" cy="546"/>
          </a:xfrm>
        </p:grpSpPr>
        <p:sp>
          <p:nvSpPr>
            <p:cNvPr id="19" name="Freeform 22"/>
            <p:cNvSpPr>
              <a:spLocks/>
            </p:cNvSpPr>
            <p:nvPr/>
          </p:nvSpPr>
          <p:spPr bwMode="auto">
            <a:xfrm>
              <a:off x="3933" y="140"/>
              <a:ext cx="1761" cy="445"/>
            </a:xfrm>
            <a:custGeom>
              <a:avLst/>
              <a:gdLst>
                <a:gd name="T0" fmla="*/ 23 w 1761"/>
                <a:gd name="T1" fmla="*/ 6 h 445"/>
                <a:gd name="T2" fmla="*/ 37 w 1761"/>
                <a:gd name="T3" fmla="*/ 0 h 445"/>
                <a:gd name="T4" fmla="*/ 1706 w 1761"/>
                <a:gd name="T5" fmla="*/ 0 h 445"/>
                <a:gd name="T6" fmla="*/ 1725 w 1761"/>
                <a:gd name="T7" fmla="*/ 4 h 445"/>
                <a:gd name="T8" fmla="*/ 1739 w 1761"/>
                <a:gd name="T9" fmla="*/ 15 h 445"/>
                <a:gd name="T10" fmla="*/ 1751 w 1761"/>
                <a:gd name="T11" fmla="*/ 44 h 445"/>
                <a:gd name="T12" fmla="*/ 1758 w 1761"/>
                <a:gd name="T13" fmla="*/ 77 h 445"/>
                <a:gd name="T14" fmla="*/ 1760 w 1761"/>
                <a:gd name="T15" fmla="*/ 115 h 445"/>
                <a:gd name="T16" fmla="*/ 1760 w 1761"/>
                <a:gd name="T17" fmla="*/ 444 h 445"/>
                <a:gd name="T18" fmla="*/ 66 w 1761"/>
                <a:gd name="T19" fmla="*/ 444 h 445"/>
                <a:gd name="T20" fmla="*/ 0 w 1761"/>
                <a:gd name="T21" fmla="*/ 444 h 445"/>
                <a:gd name="T22" fmla="*/ 0 w 1761"/>
                <a:gd name="T23" fmla="*/ 138 h 445"/>
                <a:gd name="T24" fmla="*/ 0 w 1761"/>
                <a:gd name="T25" fmla="*/ 93 h 445"/>
                <a:gd name="T26" fmla="*/ 7 w 1761"/>
                <a:gd name="T27" fmla="*/ 49 h 445"/>
                <a:gd name="T28" fmla="*/ 13 w 1761"/>
                <a:gd name="T29" fmla="*/ 26 h 445"/>
                <a:gd name="T30" fmla="*/ 23 w 1761"/>
                <a:gd name="T31" fmla="*/ 6 h 44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761" h="445">
                  <a:moveTo>
                    <a:pt x="23" y="6"/>
                  </a:moveTo>
                  <a:lnTo>
                    <a:pt x="37" y="0"/>
                  </a:lnTo>
                  <a:lnTo>
                    <a:pt x="1706" y="0"/>
                  </a:lnTo>
                  <a:lnTo>
                    <a:pt x="1725" y="4"/>
                  </a:lnTo>
                  <a:lnTo>
                    <a:pt x="1739" y="15"/>
                  </a:lnTo>
                  <a:lnTo>
                    <a:pt x="1751" y="44"/>
                  </a:lnTo>
                  <a:lnTo>
                    <a:pt x="1758" y="77"/>
                  </a:lnTo>
                  <a:lnTo>
                    <a:pt x="1760" y="115"/>
                  </a:lnTo>
                  <a:lnTo>
                    <a:pt x="1760" y="444"/>
                  </a:lnTo>
                  <a:lnTo>
                    <a:pt x="66" y="444"/>
                  </a:lnTo>
                  <a:lnTo>
                    <a:pt x="0" y="444"/>
                  </a:lnTo>
                  <a:lnTo>
                    <a:pt x="0" y="138"/>
                  </a:lnTo>
                  <a:lnTo>
                    <a:pt x="0" y="93"/>
                  </a:lnTo>
                  <a:lnTo>
                    <a:pt x="7" y="49"/>
                  </a:lnTo>
                  <a:lnTo>
                    <a:pt x="13" y="26"/>
                  </a:lnTo>
                  <a:lnTo>
                    <a:pt x="23" y="6"/>
                  </a:lnTo>
                </a:path>
              </a:pathLst>
            </a:custGeom>
            <a:gradFill rotWithShape="0">
              <a:gsLst>
                <a:gs pos="0">
                  <a:srgbClr val="00CCFF"/>
                </a:gs>
                <a:gs pos="100000">
                  <a:srgbClr val="FFFFFF"/>
                </a:gs>
              </a:gsLst>
              <a:lin ang="540000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20" name="Freeform 23"/>
            <p:cNvSpPr>
              <a:spLocks/>
            </p:cNvSpPr>
            <p:nvPr/>
          </p:nvSpPr>
          <p:spPr bwMode="auto">
            <a:xfrm>
              <a:off x="3933" y="425"/>
              <a:ext cx="1761" cy="190"/>
            </a:xfrm>
            <a:custGeom>
              <a:avLst/>
              <a:gdLst>
                <a:gd name="T0" fmla="*/ 85 w 1761"/>
                <a:gd name="T1" fmla="*/ 65 h 190"/>
                <a:gd name="T2" fmla="*/ 138 w 1761"/>
                <a:gd name="T3" fmla="*/ 65 h 190"/>
                <a:gd name="T4" fmla="*/ 180 w 1761"/>
                <a:gd name="T5" fmla="*/ 97 h 190"/>
                <a:gd name="T6" fmla="*/ 248 w 1761"/>
                <a:gd name="T7" fmla="*/ 78 h 190"/>
                <a:gd name="T8" fmla="*/ 325 w 1761"/>
                <a:gd name="T9" fmla="*/ 69 h 190"/>
                <a:gd name="T10" fmla="*/ 379 w 1761"/>
                <a:gd name="T11" fmla="*/ 88 h 190"/>
                <a:gd name="T12" fmla="*/ 438 w 1761"/>
                <a:gd name="T13" fmla="*/ 78 h 190"/>
                <a:gd name="T14" fmla="*/ 532 w 1761"/>
                <a:gd name="T15" fmla="*/ 84 h 190"/>
                <a:gd name="T16" fmla="*/ 592 w 1761"/>
                <a:gd name="T17" fmla="*/ 97 h 190"/>
                <a:gd name="T18" fmla="*/ 663 w 1761"/>
                <a:gd name="T19" fmla="*/ 59 h 190"/>
                <a:gd name="T20" fmla="*/ 716 w 1761"/>
                <a:gd name="T21" fmla="*/ 93 h 190"/>
                <a:gd name="T22" fmla="*/ 787 w 1761"/>
                <a:gd name="T23" fmla="*/ 87 h 190"/>
                <a:gd name="T24" fmla="*/ 824 w 1761"/>
                <a:gd name="T25" fmla="*/ 93 h 190"/>
                <a:gd name="T26" fmla="*/ 857 w 1761"/>
                <a:gd name="T27" fmla="*/ 59 h 190"/>
                <a:gd name="T28" fmla="*/ 899 w 1761"/>
                <a:gd name="T29" fmla="*/ 35 h 190"/>
                <a:gd name="T30" fmla="*/ 949 w 1761"/>
                <a:gd name="T31" fmla="*/ 32 h 190"/>
                <a:gd name="T32" fmla="*/ 991 w 1761"/>
                <a:gd name="T33" fmla="*/ 23 h 190"/>
                <a:gd name="T34" fmla="*/ 1030 w 1761"/>
                <a:gd name="T35" fmla="*/ 49 h 190"/>
                <a:gd name="T36" fmla="*/ 1071 w 1761"/>
                <a:gd name="T37" fmla="*/ 69 h 190"/>
                <a:gd name="T38" fmla="*/ 1138 w 1761"/>
                <a:gd name="T39" fmla="*/ 55 h 190"/>
                <a:gd name="T40" fmla="*/ 1168 w 1761"/>
                <a:gd name="T41" fmla="*/ 92 h 190"/>
                <a:gd name="T42" fmla="*/ 1215 w 1761"/>
                <a:gd name="T43" fmla="*/ 97 h 190"/>
                <a:gd name="T44" fmla="*/ 1293 w 1761"/>
                <a:gd name="T45" fmla="*/ 97 h 190"/>
                <a:gd name="T46" fmla="*/ 1340 w 1761"/>
                <a:gd name="T47" fmla="*/ 81 h 190"/>
                <a:gd name="T48" fmla="*/ 1376 w 1761"/>
                <a:gd name="T49" fmla="*/ 88 h 190"/>
                <a:gd name="T50" fmla="*/ 1418 w 1761"/>
                <a:gd name="T51" fmla="*/ 59 h 190"/>
                <a:gd name="T52" fmla="*/ 1478 w 1761"/>
                <a:gd name="T53" fmla="*/ 55 h 190"/>
                <a:gd name="T54" fmla="*/ 1528 w 1761"/>
                <a:gd name="T55" fmla="*/ 23 h 190"/>
                <a:gd name="T56" fmla="*/ 1567 w 1761"/>
                <a:gd name="T57" fmla="*/ 15 h 190"/>
                <a:gd name="T58" fmla="*/ 1617 w 1761"/>
                <a:gd name="T59" fmla="*/ 28 h 190"/>
                <a:gd name="T60" fmla="*/ 1661 w 1761"/>
                <a:gd name="T61" fmla="*/ 1 h 190"/>
                <a:gd name="T62" fmla="*/ 1703 w 1761"/>
                <a:gd name="T63" fmla="*/ 49 h 190"/>
                <a:gd name="T64" fmla="*/ 1750 w 1761"/>
                <a:gd name="T65" fmla="*/ 24 h 190"/>
                <a:gd name="T66" fmla="*/ 1760 w 1761"/>
                <a:gd name="T67" fmla="*/ 189 h 190"/>
                <a:gd name="T68" fmla="*/ 727 w 1761"/>
                <a:gd name="T69" fmla="*/ 153 h 190"/>
                <a:gd name="T70" fmla="*/ 0 w 1761"/>
                <a:gd name="T71" fmla="*/ 30 h 190"/>
                <a:gd name="T72" fmla="*/ 26 w 1761"/>
                <a:gd name="T73" fmla="*/ 51 h 190"/>
                <a:gd name="T74" fmla="*/ 61 w 1761"/>
                <a:gd name="T75" fmla="*/ 59 h 19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761" h="190">
                  <a:moveTo>
                    <a:pt x="61" y="59"/>
                  </a:moveTo>
                  <a:lnTo>
                    <a:pt x="85" y="65"/>
                  </a:lnTo>
                  <a:lnTo>
                    <a:pt x="112" y="59"/>
                  </a:lnTo>
                  <a:lnTo>
                    <a:pt x="138" y="65"/>
                  </a:lnTo>
                  <a:lnTo>
                    <a:pt x="158" y="83"/>
                  </a:lnTo>
                  <a:lnTo>
                    <a:pt x="180" y="97"/>
                  </a:lnTo>
                  <a:lnTo>
                    <a:pt x="217" y="85"/>
                  </a:lnTo>
                  <a:lnTo>
                    <a:pt x="248" y="78"/>
                  </a:lnTo>
                  <a:lnTo>
                    <a:pt x="293" y="78"/>
                  </a:lnTo>
                  <a:lnTo>
                    <a:pt x="325" y="69"/>
                  </a:lnTo>
                  <a:lnTo>
                    <a:pt x="354" y="78"/>
                  </a:lnTo>
                  <a:lnTo>
                    <a:pt x="379" y="88"/>
                  </a:lnTo>
                  <a:lnTo>
                    <a:pt x="402" y="92"/>
                  </a:lnTo>
                  <a:lnTo>
                    <a:pt x="438" y="78"/>
                  </a:lnTo>
                  <a:lnTo>
                    <a:pt x="477" y="78"/>
                  </a:lnTo>
                  <a:lnTo>
                    <a:pt x="532" y="84"/>
                  </a:lnTo>
                  <a:lnTo>
                    <a:pt x="555" y="102"/>
                  </a:lnTo>
                  <a:lnTo>
                    <a:pt x="592" y="97"/>
                  </a:lnTo>
                  <a:lnTo>
                    <a:pt x="629" y="69"/>
                  </a:lnTo>
                  <a:lnTo>
                    <a:pt x="663" y="59"/>
                  </a:lnTo>
                  <a:lnTo>
                    <a:pt x="687" y="69"/>
                  </a:lnTo>
                  <a:lnTo>
                    <a:pt x="716" y="93"/>
                  </a:lnTo>
                  <a:lnTo>
                    <a:pt x="750" y="102"/>
                  </a:lnTo>
                  <a:lnTo>
                    <a:pt x="787" y="87"/>
                  </a:lnTo>
                  <a:lnTo>
                    <a:pt x="805" y="81"/>
                  </a:lnTo>
                  <a:lnTo>
                    <a:pt x="824" y="93"/>
                  </a:lnTo>
                  <a:lnTo>
                    <a:pt x="840" y="78"/>
                  </a:lnTo>
                  <a:lnTo>
                    <a:pt x="857" y="59"/>
                  </a:lnTo>
                  <a:lnTo>
                    <a:pt x="877" y="40"/>
                  </a:lnTo>
                  <a:lnTo>
                    <a:pt x="899" y="35"/>
                  </a:lnTo>
                  <a:lnTo>
                    <a:pt x="924" y="40"/>
                  </a:lnTo>
                  <a:lnTo>
                    <a:pt x="949" y="32"/>
                  </a:lnTo>
                  <a:lnTo>
                    <a:pt x="975" y="23"/>
                  </a:lnTo>
                  <a:lnTo>
                    <a:pt x="991" y="23"/>
                  </a:lnTo>
                  <a:lnTo>
                    <a:pt x="1006" y="25"/>
                  </a:lnTo>
                  <a:lnTo>
                    <a:pt x="1030" y="49"/>
                  </a:lnTo>
                  <a:lnTo>
                    <a:pt x="1052" y="45"/>
                  </a:lnTo>
                  <a:lnTo>
                    <a:pt x="1071" y="69"/>
                  </a:lnTo>
                  <a:lnTo>
                    <a:pt x="1107" y="69"/>
                  </a:lnTo>
                  <a:lnTo>
                    <a:pt x="1138" y="55"/>
                  </a:lnTo>
                  <a:lnTo>
                    <a:pt x="1153" y="73"/>
                  </a:lnTo>
                  <a:lnTo>
                    <a:pt x="1168" y="92"/>
                  </a:lnTo>
                  <a:lnTo>
                    <a:pt x="1190" y="86"/>
                  </a:lnTo>
                  <a:lnTo>
                    <a:pt x="1215" y="97"/>
                  </a:lnTo>
                  <a:lnTo>
                    <a:pt x="1242" y="87"/>
                  </a:lnTo>
                  <a:lnTo>
                    <a:pt x="1293" y="97"/>
                  </a:lnTo>
                  <a:lnTo>
                    <a:pt x="1315" y="107"/>
                  </a:lnTo>
                  <a:lnTo>
                    <a:pt x="1340" y="81"/>
                  </a:lnTo>
                  <a:lnTo>
                    <a:pt x="1357" y="79"/>
                  </a:lnTo>
                  <a:lnTo>
                    <a:pt x="1376" y="88"/>
                  </a:lnTo>
                  <a:lnTo>
                    <a:pt x="1394" y="85"/>
                  </a:lnTo>
                  <a:lnTo>
                    <a:pt x="1418" y="59"/>
                  </a:lnTo>
                  <a:lnTo>
                    <a:pt x="1458" y="51"/>
                  </a:lnTo>
                  <a:lnTo>
                    <a:pt x="1478" y="55"/>
                  </a:lnTo>
                  <a:lnTo>
                    <a:pt x="1498" y="55"/>
                  </a:lnTo>
                  <a:lnTo>
                    <a:pt x="1528" y="23"/>
                  </a:lnTo>
                  <a:lnTo>
                    <a:pt x="1545" y="10"/>
                  </a:lnTo>
                  <a:lnTo>
                    <a:pt x="1567" y="15"/>
                  </a:lnTo>
                  <a:lnTo>
                    <a:pt x="1592" y="49"/>
                  </a:lnTo>
                  <a:lnTo>
                    <a:pt x="1617" y="28"/>
                  </a:lnTo>
                  <a:lnTo>
                    <a:pt x="1641" y="0"/>
                  </a:lnTo>
                  <a:lnTo>
                    <a:pt x="1661" y="1"/>
                  </a:lnTo>
                  <a:lnTo>
                    <a:pt x="1685" y="59"/>
                  </a:lnTo>
                  <a:lnTo>
                    <a:pt x="1703" y="49"/>
                  </a:lnTo>
                  <a:lnTo>
                    <a:pt x="1729" y="25"/>
                  </a:lnTo>
                  <a:lnTo>
                    <a:pt x="1750" y="24"/>
                  </a:lnTo>
                  <a:lnTo>
                    <a:pt x="1760" y="44"/>
                  </a:lnTo>
                  <a:lnTo>
                    <a:pt x="1760" y="189"/>
                  </a:lnTo>
                  <a:lnTo>
                    <a:pt x="740" y="148"/>
                  </a:lnTo>
                  <a:lnTo>
                    <a:pt x="727" y="153"/>
                  </a:lnTo>
                  <a:lnTo>
                    <a:pt x="0" y="136"/>
                  </a:lnTo>
                  <a:lnTo>
                    <a:pt x="0" y="30"/>
                  </a:lnTo>
                  <a:lnTo>
                    <a:pt x="10" y="46"/>
                  </a:lnTo>
                  <a:lnTo>
                    <a:pt x="26" y="51"/>
                  </a:lnTo>
                  <a:lnTo>
                    <a:pt x="46" y="53"/>
                  </a:lnTo>
                  <a:lnTo>
                    <a:pt x="61" y="59"/>
                  </a:lnTo>
                </a:path>
              </a:pathLst>
            </a:custGeom>
            <a:solidFill>
              <a:srgbClr val="003300"/>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21" name="Freeform 24"/>
            <p:cNvSpPr>
              <a:spLocks/>
            </p:cNvSpPr>
            <p:nvPr/>
          </p:nvSpPr>
          <p:spPr bwMode="auto">
            <a:xfrm>
              <a:off x="3933" y="489"/>
              <a:ext cx="1761" cy="197"/>
            </a:xfrm>
            <a:custGeom>
              <a:avLst/>
              <a:gdLst>
                <a:gd name="T0" fmla="*/ 37 w 1761"/>
                <a:gd name="T1" fmla="*/ 194 h 197"/>
                <a:gd name="T2" fmla="*/ 1706 w 1761"/>
                <a:gd name="T3" fmla="*/ 196 h 197"/>
                <a:gd name="T4" fmla="*/ 1739 w 1761"/>
                <a:gd name="T5" fmla="*/ 189 h 197"/>
                <a:gd name="T6" fmla="*/ 1758 w 1761"/>
                <a:gd name="T7" fmla="*/ 165 h 197"/>
                <a:gd name="T8" fmla="*/ 1760 w 1761"/>
                <a:gd name="T9" fmla="*/ 23 h 197"/>
                <a:gd name="T10" fmla="*/ 1736 w 1761"/>
                <a:gd name="T11" fmla="*/ 7 h 197"/>
                <a:gd name="T12" fmla="*/ 1723 w 1761"/>
                <a:gd name="T13" fmla="*/ 53 h 197"/>
                <a:gd name="T14" fmla="*/ 1706 w 1761"/>
                <a:gd name="T15" fmla="*/ 50 h 197"/>
                <a:gd name="T16" fmla="*/ 1671 w 1761"/>
                <a:gd name="T17" fmla="*/ 26 h 197"/>
                <a:gd name="T18" fmla="*/ 1625 w 1761"/>
                <a:gd name="T19" fmla="*/ 34 h 197"/>
                <a:gd name="T20" fmla="*/ 1588 w 1761"/>
                <a:gd name="T21" fmla="*/ 39 h 197"/>
                <a:gd name="T22" fmla="*/ 1554 w 1761"/>
                <a:gd name="T23" fmla="*/ 26 h 197"/>
                <a:gd name="T24" fmla="*/ 1520 w 1761"/>
                <a:gd name="T25" fmla="*/ 42 h 197"/>
                <a:gd name="T26" fmla="*/ 1498 w 1761"/>
                <a:gd name="T27" fmla="*/ 52 h 197"/>
                <a:gd name="T28" fmla="*/ 1445 w 1761"/>
                <a:gd name="T29" fmla="*/ 45 h 197"/>
                <a:gd name="T30" fmla="*/ 1396 w 1761"/>
                <a:gd name="T31" fmla="*/ 37 h 197"/>
                <a:gd name="T32" fmla="*/ 1337 w 1761"/>
                <a:gd name="T33" fmla="*/ 86 h 197"/>
                <a:gd name="T34" fmla="*/ 1293 w 1761"/>
                <a:gd name="T35" fmla="*/ 61 h 197"/>
                <a:gd name="T36" fmla="*/ 1240 w 1761"/>
                <a:gd name="T37" fmla="*/ 59 h 197"/>
                <a:gd name="T38" fmla="*/ 1153 w 1761"/>
                <a:gd name="T39" fmla="*/ 58 h 197"/>
                <a:gd name="T40" fmla="*/ 1112 w 1761"/>
                <a:gd name="T41" fmla="*/ 52 h 197"/>
                <a:gd name="T42" fmla="*/ 1079 w 1761"/>
                <a:gd name="T43" fmla="*/ 37 h 197"/>
                <a:gd name="T44" fmla="*/ 1006 w 1761"/>
                <a:gd name="T45" fmla="*/ 68 h 197"/>
                <a:gd name="T46" fmla="*/ 943 w 1761"/>
                <a:gd name="T47" fmla="*/ 53 h 197"/>
                <a:gd name="T48" fmla="*/ 866 w 1761"/>
                <a:gd name="T49" fmla="*/ 61 h 197"/>
                <a:gd name="T50" fmla="*/ 804 w 1761"/>
                <a:gd name="T51" fmla="*/ 61 h 197"/>
                <a:gd name="T52" fmla="*/ 730 w 1761"/>
                <a:gd name="T53" fmla="*/ 82 h 197"/>
                <a:gd name="T54" fmla="*/ 652 w 1761"/>
                <a:gd name="T55" fmla="*/ 71 h 197"/>
                <a:gd name="T56" fmla="*/ 563 w 1761"/>
                <a:gd name="T57" fmla="*/ 73 h 197"/>
                <a:gd name="T58" fmla="*/ 468 w 1761"/>
                <a:gd name="T59" fmla="*/ 52 h 197"/>
                <a:gd name="T60" fmla="*/ 369 w 1761"/>
                <a:gd name="T61" fmla="*/ 37 h 197"/>
                <a:gd name="T62" fmla="*/ 301 w 1761"/>
                <a:gd name="T63" fmla="*/ 55 h 197"/>
                <a:gd name="T64" fmla="*/ 262 w 1761"/>
                <a:gd name="T65" fmla="*/ 50 h 197"/>
                <a:gd name="T66" fmla="*/ 205 w 1761"/>
                <a:gd name="T67" fmla="*/ 57 h 197"/>
                <a:gd name="T68" fmla="*/ 143 w 1761"/>
                <a:gd name="T69" fmla="*/ 55 h 197"/>
                <a:gd name="T70" fmla="*/ 80 w 1761"/>
                <a:gd name="T71" fmla="*/ 68 h 197"/>
                <a:gd name="T72" fmla="*/ 16 w 1761"/>
                <a:gd name="T73" fmla="*/ 59 h 197"/>
                <a:gd name="T74" fmla="*/ 2 w 1761"/>
                <a:gd name="T75" fmla="*/ 116 h 197"/>
                <a:gd name="T76" fmla="*/ 13 w 1761"/>
                <a:gd name="T77" fmla="*/ 184 h 19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761" h="197">
                  <a:moveTo>
                    <a:pt x="23" y="191"/>
                  </a:moveTo>
                  <a:lnTo>
                    <a:pt x="37" y="194"/>
                  </a:lnTo>
                  <a:lnTo>
                    <a:pt x="54" y="196"/>
                  </a:lnTo>
                  <a:lnTo>
                    <a:pt x="1706" y="196"/>
                  </a:lnTo>
                  <a:lnTo>
                    <a:pt x="1725" y="193"/>
                  </a:lnTo>
                  <a:lnTo>
                    <a:pt x="1739" y="189"/>
                  </a:lnTo>
                  <a:lnTo>
                    <a:pt x="1751" y="178"/>
                  </a:lnTo>
                  <a:lnTo>
                    <a:pt x="1758" y="165"/>
                  </a:lnTo>
                  <a:lnTo>
                    <a:pt x="1760" y="150"/>
                  </a:lnTo>
                  <a:lnTo>
                    <a:pt x="1760" y="23"/>
                  </a:lnTo>
                  <a:lnTo>
                    <a:pt x="1745" y="0"/>
                  </a:lnTo>
                  <a:lnTo>
                    <a:pt x="1736" y="7"/>
                  </a:lnTo>
                  <a:lnTo>
                    <a:pt x="1729" y="28"/>
                  </a:lnTo>
                  <a:lnTo>
                    <a:pt x="1723" y="53"/>
                  </a:lnTo>
                  <a:lnTo>
                    <a:pt x="1716" y="52"/>
                  </a:lnTo>
                  <a:lnTo>
                    <a:pt x="1706" y="50"/>
                  </a:lnTo>
                  <a:lnTo>
                    <a:pt x="1685" y="37"/>
                  </a:lnTo>
                  <a:lnTo>
                    <a:pt x="1671" y="26"/>
                  </a:lnTo>
                  <a:lnTo>
                    <a:pt x="1649" y="23"/>
                  </a:lnTo>
                  <a:lnTo>
                    <a:pt x="1625" y="34"/>
                  </a:lnTo>
                  <a:lnTo>
                    <a:pt x="1603" y="52"/>
                  </a:lnTo>
                  <a:lnTo>
                    <a:pt x="1588" y="39"/>
                  </a:lnTo>
                  <a:lnTo>
                    <a:pt x="1574" y="37"/>
                  </a:lnTo>
                  <a:lnTo>
                    <a:pt x="1554" y="26"/>
                  </a:lnTo>
                  <a:lnTo>
                    <a:pt x="1534" y="30"/>
                  </a:lnTo>
                  <a:lnTo>
                    <a:pt x="1520" y="42"/>
                  </a:lnTo>
                  <a:lnTo>
                    <a:pt x="1514" y="59"/>
                  </a:lnTo>
                  <a:lnTo>
                    <a:pt x="1498" y="52"/>
                  </a:lnTo>
                  <a:lnTo>
                    <a:pt x="1475" y="52"/>
                  </a:lnTo>
                  <a:lnTo>
                    <a:pt x="1445" y="45"/>
                  </a:lnTo>
                  <a:lnTo>
                    <a:pt x="1419" y="59"/>
                  </a:lnTo>
                  <a:lnTo>
                    <a:pt x="1396" y="37"/>
                  </a:lnTo>
                  <a:lnTo>
                    <a:pt x="1366" y="52"/>
                  </a:lnTo>
                  <a:lnTo>
                    <a:pt x="1337" y="86"/>
                  </a:lnTo>
                  <a:lnTo>
                    <a:pt x="1314" y="73"/>
                  </a:lnTo>
                  <a:lnTo>
                    <a:pt x="1293" y="61"/>
                  </a:lnTo>
                  <a:lnTo>
                    <a:pt x="1270" y="53"/>
                  </a:lnTo>
                  <a:lnTo>
                    <a:pt x="1240" y="59"/>
                  </a:lnTo>
                  <a:lnTo>
                    <a:pt x="1194" y="69"/>
                  </a:lnTo>
                  <a:lnTo>
                    <a:pt x="1153" y="58"/>
                  </a:lnTo>
                  <a:lnTo>
                    <a:pt x="1135" y="63"/>
                  </a:lnTo>
                  <a:lnTo>
                    <a:pt x="1112" y="52"/>
                  </a:lnTo>
                  <a:lnTo>
                    <a:pt x="1097" y="40"/>
                  </a:lnTo>
                  <a:lnTo>
                    <a:pt x="1079" y="37"/>
                  </a:lnTo>
                  <a:lnTo>
                    <a:pt x="1047" y="45"/>
                  </a:lnTo>
                  <a:lnTo>
                    <a:pt x="1006" y="68"/>
                  </a:lnTo>
                  <a:lnTo>
                    <a:pt x="972" y="47"/>
                  </a:lnTo>
                  <a:lnTo>
                    <a:pt x="943" y="53"/>
                  </a:lnTo>
                  <a:lnTo>
                    <a:pt x="916" y="82"/>
                  </a:lnTo>
                  <a:lnTo>
                    <a:pt x="866" y="61"/>
                  </a:lnTo>
                  <a:lnTo>
                    <a:pt x="829" y="71"/>
                  </a:lnTo>
                  <a:lnTo>
                    <a:pt x="804" y="61"/>
                  </a:lnTo>
                  <a:lnTo>
                    <a:pt x="767" y="66"/>
                  </a:lnTo>
                  <a:lnTo>
                    <a:pt x="730" y="82"/>
                  </a:lnTo>
                  <a:lnTo>
                    <a:pt x="704" y="76"/>
                  </a:lnTo>
                  <a:lnTo>
                    <a:pt x="652" y="71"/>
                  </a:lnTo>
                  <a:lnTo>
                    <a:pt x="619" y="82"/>
                  </a:lnTo>
                  <a:lnTo>
                    <a:pt x="563" y="73"/>
                  </a:lnTo>
                  <a:lnTo>
                    <a:pt x="517" y="66"/>
                  </a:lnTo>
                  <a:lnTo>
                    <a:pt x="468" y="52"/>
                  </a:lnTo>
                  <a:lnTo>
                    <a:pt x="422" y="66"/>
                  </a:lnTo>
                  <a:lnTo>
                    <a:pt x="369" y="37"/>
                  </a:lnTo>
                  <a:lnTo>
                    <a:pt x="329" y="37"/>
                  </a:lnTo>
                  <a:lnTo>
                    <a:pt x="301" y="55"/>
                  </a:lnTo>
                  <a:lnTo>
                    <a:pt x="284" y="41"/>
                  </a:lnTo>
                  <a:lnTo>
                    <a:pt x="262" y="50"/>
                  </a:lnTo>
                  <a:lnTo>
                    <a:pt x="233" y="52"/>
                  </a:lnTo>
                  <a:lnTo>
                    <a:pt x="205" y="57"/>
                  </a:lnTo>
                  <a:lnTo>
                    <a:pt x="171" y="69"/>
                  </a:lnTo>
                  <a:lnTo>
                    <a:pt x="143" y="55"/>
                  </a:lnTo>
                  <a:lnTo>
                    <a:pt x="116" y="62"/>
                  </a:lnTo>
                  <a:lnTo>
                    <a:pt x="80" y="68"/>
                  </a:lnTo>
                  <a:lnTo>
                    <a:pt x="58" y="62"/>
                  </a:lnTo>
                  <a:lnTo>
                    <a:pt x="16" y="59"/>
                  </a:lnTo>
                  <a:lnTo>
                    <a:pt x="0" y="73"/>
                  </a:lnTo>
                  <a:lnTo>
                    <a:pt x="2" y="116"/>
                  </a:lnTo>
                  <a:lnTo>
                    <a:pt x="4" y="153"/>
                  </a:lnTo>
                  <a:lnTo>
                    <a:pt x="13" y="184"/>
                  </a:lnTo>
                  <a:lnTo>
                    <a:pt x="23" y="191"/>
                  </a:lnTo>
                </a:path>
              </a:pathLst>
            </a:custGeom>
            <a:gradFill rotWithShape="0">
              <a:gsLst>
                <a:gs pos="0">
                  <a:srgbClr val="CC6600"/>
                </a:gs>
                <a:gs pos="100000">
                  <a:srgbClr val="000000"/>
                </a:gs>
              </a:gsLst>
              <a:lin ang="540000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22" name="Freeform 25"/>
            <p:cNvSpPr>
              <a:spLocks/>
            </p:cNvSpPr>
            <p:nvPr/>
          </p:nvSpPr>
          <p:spPr bwMode="auto">
            <a:xfrm>
              <a:off x="3943" y="152"/>
              <a:ext cx="1733" cy="254"/>
            </a:xfrm>
            <a:custGeom>
              <a:avLst/>
              <a:gdLst>
                <a:gd name="T0" fmla="*/ 0 w 1733"/>
                <a:gd name="T1" fmla="*/ 191 h 254"/>
                <a:gd name="T2" fmla="*/ 4 w 1733"/>
                <a:gd name="T3" fmla="*/ 203 h 254"/>
                <a:gd name="T4" fmla="*/ 7 w 1733"/>
                <a:gd name="T5" fmla="*/ 92 h 254"/>
                <a:gd name="T6" fmla="*/ 22 w 1733"/>
                <a:gd name="T7" fmla="*/ 46 h 254"/>
                <a:gd name="T8" fmla="*/ 82 w 1733"/>
                <a:gd name="T9" fmla="*/ 40 h 254"/>
                <a:gd name="T10" fmla="*/ 198 w 1733"/>
                <a:gd name="T11" fmla="*/ 46 h 254"/>
                <a:gd name="T12" fmla="*/ 308 w 1733"/>
                <a:gd name="T13" fmla="*/ 44 h 254"/>
                <a:gd name="T14" fmla="*/ 437 w 1733"/>
                <a:gd name="T15" fmla="*/ 46 h 254"/>
                <a:gd name="T16" fmla="*/ 525 w 1733"/>
                <a:gd name="T17" fmla="*/ 40 h 254"/>
                <a:gd name="T18" fmla="*/ 598 w 1733"/>
                <a:gd name="T19" fmla="*/ 40 h 254"/>
                <a:gd name="T20" fmla="*/ 708 w 1733"/>
                <a:gd name="T21" fmla="*/ 53 h 254"/>
                <a:gd name="T22" fmla="*/ 788 w 1733"/>
                <a:gd name="T23" fmla="*/ 55 h 254"/>
                <a:gd name="T24" fmla="*/ 878 w 1733"/>
                <a:gd name="T25" fmla="*/ 46 h 254"/>
                <a:gd name="T26" fmla="*/ 986 w 1733"/>
                <a:gd name="T27" fmla="*/ 63 h 254"/>
                <a:gd name="T28" fmla="*/ 1071 w 1733"/>
                <a:gd name="T29" fmla="*/ 59 h 254"/>
                <a:gd name="T30" fmla="*/ 1150 w 1733"/>
                <a:gd name="T31" fmla="*/ 51 h 254"/>
                <a:gd name="T32" fmla="*/ 1241 w 1733"/>
                <a:gd name="T33" fmla="*/ 56 h 254"/>
                <a:gd name="T34" fmla="*/ 1319 w 1733"/>
                <a:gd name="T35" fmla="*/ 51 h 254"/>
                <a:gd name="T36" fmla="*/ 1395 w 1733"/>
                <a:gd name="T37" fmla="*/ 46 h 254"/>
                <a:gd name="T38" fmla="*/ 1449 w 1733"/>
                <a:gd name="T39" fmla="*/ 50 h 254"/>
                <a:gd name="T40" fmla="*/ 1557 w 1733"/>
                <a:gd name="T41" fmla="*/ 40 h 254"/>
                <a:gd name="T42" fmla="*/ 1665 w 1733"/>
                <a:gd name="T43" fmla="*/ 53 h 254"/>
                <a:gd name="T44" fmla="*/ 1703 w 1733"/>
                <a:gd name="T45" fmla="*/ 74 h 254"/>
                <a:gd name="T46" fmla="*/ 1721 w 1733"/>
                <a:gd name="T47" fmla="*/ 107 h 254"/>
                <a:gd name="T48" fmla="*/ 1732 w 1733"/>
                <a:gd name="T49" fmla="*/ 196 h 254"/>
                <a:gd name="T50" fmla="*/ 1732 w 1733"/>
                <a:gd name="T51" fmla="*/ 65 h 254"/>
                <a:gd name="T52" fmla="*/ 1725 w 1733"/>
                <a:gd name="T53" fmla="*/ 26 h 254"/>
                <a:gd name="T54" fmla="*/ 1606 w 1733"/>
                <a:gd name="T55" fmla="*/ 9 h 254"/>
                <a:gd name="T56" fmla="*/ 1510 w 1733"/>
                <a:gd name="T57" fmla="*/ 2 h 254"/>
                <a:gd name="T58" fmla="*/ 1443 w 1733"/>
                <a:gd name="T59" fmla="*/ 6 h 254"/>
                <a:gd name="T60" fmla="*/ 1349 w 1733"/>
                <a:gd name="T61" fmla="*/ 13 h 254"/>
                <a:gd name="T62" fmla="*/ 1182 w 1733"/>
                <a:gd name="T63" fmla="*/ 9 h 254"/>
                <a:gd name="T64" fmla="*/ 1067 w 1733"/>
                <a:gd name="T65" fmla="*/ 10 h 254"/>
                <a:gd name="T66" fmla="*/ 986 w 1733"/>
                <a:gd name="T67" fmla="*/ 9 h 254"/>
                <a:gd name="T68" fmla="*/ 923 w 1733"/>
                <a:gd name="T69" fmla="*/ 7 h 254"/>
                <a:gd name="T70" fmla="*/ 813 w 1733"/>
                <a:gd name="T71" fmla="*/ 9 h 254"/>
                <a:gd name="T72" fmla="*/ 681 w 1733"/>
                <a:gd name="T73" fmla="*/ 10 h 254"/>
                <a:gd name="T74" fmla="*/ 531 w 1733"/>
                <a:gd name="T75" fmla="*/ 7 h 254"/>
                <a:gd name="T76" fmla="*/ 463 w 1733"/>
                <a:gd name="T77" fmla="*/ 4 h 254"/>
                <a:gd name="T78" fmla="*/ 351 w 1733"/>
                <a:gd name="T79" fmla="*/ 4 h 254"/>
                <a:gd name="T80" fmla="*/ 208 w 1733"/>
                <a:gd name="T81" fmla="*/ 4 h 254"/>
                <a:gd name="T82" fmla="*/ 87 w 1733"/>
                <a:gd name="T83" fmla="*/ 0 h 254"/>
                <a:gd name="T84" fmla="*/ 28 w 1733"/>
                <a:gd name="T85" fmla="*/ 2 h 254"/>
                <a:gd name="T86" fmla="*/ 4 w 1733"/>
                <a:gd name="T87" fmla="*/ 28 h 254"/>
                <a:gd name="T88" fmla="*/ 0 w 1733"/>
                <a:gd name="T89" fmla="*/ 89 h 25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733" h="254">
                  <a:moveTo>
                    <a:pt x="0" y="123"/>
                  </a:moveTo>
                  <a:lnTo>
                    <a:pt x="0" y="191"/>
                  </a:lnTo>
                  <a:lnTo>
                    <a:pt x="0" y="253"/>
                  </a:lnTo>
                  <a:lnTo>
                    <a:pt x="4" y="203"/>
                  </a:lnTo>
                  <a:lnTo>
                    <a:pt x="5" y="163"/>
                  </a:lnTo>
                  <a:lnTo>
                    <a:pt x="7" y="92"/>
                  </a:lnTo>
                  <a:lnTo>
                    <a:pt x="12" y="57"/>
                  </a:lnTo>
                  <a:lnTo>
                    <a:pt x="22" y="46"/>
                  </a:lnTo>
                  <a:lnTo>
                    <a:pt x="48" y="38"/>
                  </a:lnTo>
                  <a:lnTo>
                    <a:pt x="82" y="40"/>
                  </a:lnTo>
                  <a:lnTo>
                    <a:pt x="162" y="40"/>
                  </a:lnTo>
                  <a:lnTo>
                    <a:pt x="198" y="46"/>
                  </a:lnTo>
                  <a:lnTo>
                    <a:pt x="249" y="40"/>
                  </a:lnTo>
                  <a:lnTo>
                    <a:pt x="308" y="44"/>
                  </a:lnTo>
                  <a:lnTo>
                    <a:pt x="351" y="42"/>
                  </a:lnTo>
                  <a:lnTo>
                    <a:pt x="437" y="46"/>
                  </a:lnTo>
                  <a:lnTo>
                    <a:pt x="467" y="46"/>
                  </a:lnTo>
                  <a:lnTo>
                    <a:pt x="525" y="40"/>
                  </a:lnTo>
                  <a:lnTo>
                    <a:pt x="544" y="48"/>
                  </a:lnTo>
                  <a:lnTo>
                    <a:pt x="598" y="40"/>
                  </a:lnTo>
                  <a:lnTo>
                    <a:pt x="680" y="46"/>
                  </a:lnTo>
                  <a:lnTo>
                    <a:pt x="708" y="53"/>
                  </a:lnTo>
                  <a:lnTo>
                    <a:pt x="751" y="46"/>
                  </a:lnTo>
                  <a:lnTo>
                    <a:pt x="788" y="55"/>
                  </a:lnTo>
                  <a:lnTo>
                    <a:pt x="818" y="55"/>
                  </a:lnTo>
                  <a:lnTo>
                    <a:pt x="878" y="46"/>
                  </a:lnTo>
                  <a:lnTo>
                    <a:pt x="935" y="53"/>
                  </a:lnTo>
                  <a:lnTo>
                    <a:pt x="986" y="63"/>
                  </a:lnTo>
                  <a:lnTo>
                    <a:pt x="1002" y="65"/>
                  </a:lnTo>
                  <a:lnTo>
                    <a:pt x="1071" y="59"/>
                  </a:lnTo>
                  <a:lnTo>
                    <a:pt x="1135" y="54"/>
                  </a:lnTo>
                  <a:lnTo>
                    <a:pt x="1150" y="51"/>
                  </a:lnTo>
                  <a:lnTo>
                    <a:pt x="1174" y="53"/>
                  </a:lnTo>
                  <a:lnTo>
                    <a:pt x="1241" y="56"/>
                  </a:lnTo>
                  <a:lnTo>
                    <a:pt x="1292" y="48"/>
                  </a:lnTo>
                  <a:lnTo>
                    <a:pt x="1319" y="51"/>
                  </a:lnTo>
                  <a:lnTo>
                    <a:pt x="1360" y="53"/>
                  </a:lnTo>
                  <a:lnTo>
                    <a:pt x="1395" y="46"/>
                  </a:lnTo>
                  <a:lnTo>
                    <a:pt x="1418" y="40"/>
                  </a:lnTo>
                  <a:lnTo>
                    <a:pt x="1449" y="50"/>
                  </a:lnTo>
                  <a:lnTo>
                    <a:pt x="1514" y="53"/>
                  </a:lnTo>
                  <a:lnTo>
                    <a:pt x="1557" y="40"/>
                  </a:lnTo>
                  <a:lnTo>
                    <a:pt x="1620" y="53"/>
                  </a:lnTo>
                  <a:lnTo>
                    <a:pt x="1665" y="53"/>
                  </a:lnTo>
                  <a:lnTo>
                    <a:pt x="1688" y="53"/>
                  </a:lnTo>
                  <a:lnTo>
                    <a:pt x="1703" y="74"/>
                  </a:lnTo>
                  <a:lnTo>
                    <a:pt x="1713" y="85"/>
                  </a:lnTo>
                  <a:lnTo>
                    <a:pt x="1721" y="107"/>
                  </a:lnTo>
                  <a:lnTo>
                    <a:pt x="1727" y="145"/>
                  </a:lnTo>
                  <a:lnTo>
                    <a:pt x="1732" y="196"/>
                  </a:lnTo>
                  <a:lnTo>
                    <a:pt x="1732" y="92"/>
                  </a:lnTo>
                  <a:lnTo>
                    <a:pt x="1732" y="65"/>
                  </a:lnTo>
                  <a:lnTo>
                    <a:pt x="1729" y="47"/>
                  </a:lnTo>
                  <a:lnTo>
                    <a:pt x="1725" y="26"/>
                  </a:lnTo>
                  <a:lnTo>
                    <a:pt x="1700" y="12"/>
                  </a:lnTo>
                  <a:lnTo>
                    <a:pt x="1606" y="9"/>
                  </a:lnTo>
                  <a:lnTo>
                    <a:pt x="1584" y="2"/>
                  </a:lnTo>
                  <a:lnTo>
                    <a:pt x="1510" y="2"/>
                  </a:lnTo>
                  <a:lnTo>
                    <a:pt x="1488" y="5"/>
                  </a:lnTo>
                  <a:lnTo>
                    <a:pt x="1443" y="6"/>
                  </a:lnTo>
                  <a:lnTo>
                    <a:pt x="1410" y="3"/>
                  </a:lnTo>
                  <a:lnTo>
                    <a:pt x="1349" y="13"/>
                  </a:lnTo>
                  <a:lnTo>
                    <a:pt x="1222" y="6"/>
                  </a:lnTo>
                  <a:lnTo>
                    <a:pt x="1182" y="9"/>
                  </a:lnTo>
                  <a:lnTo>
                    <a:pt x="1112" y="15"/>
                  </a:lnTo>
                  <a:lnTo>
                    <a:pt x="1067" y="10"/>
                  </a:lnTo>
                  <a:lnTo>
                    <a:pt x="1022" y="9"/>
                  </a:lnTo>
                  <a:lnTo>
                    <a:pt x="986" y="9"/>
                  </a:lnTo>
                  <a:lnTo>
                    <a:pt x="947" y="14"/>
                  </a:lnTo>
                  <a:lnTo>
                    <a:pt x="923" y="7"/>
                  </a:lnTo>
                  <a:lnTo>
                    <a:pt x="839" y="9"/>
                  </a:lnTo>
                  <a:lnTo>
                    <a:pt x="813" y="9"/>
                  </a:lnTo>
                  <a:lnTo>
                    <a:pt x="769" y="7"/>
                  </a:lnTo>
                  <a:lnTo>
                    <a:pt x="681" y="10"/>
                  </a:lnTo>
                  <a:lnTo>
                    <a:pt x="603" y="7"/>
                  </a:lnTo>
                  <a:lnTo>
                    <a:pt x="531" y="7"/>
                  </a:lnTo>
                  <a:lnTo>
                    <a:pt x="496" y="9"/>
                  </a:lnTo>
                  <a:lnTo>
                    <a:pt x="463" y="4"/>
                  </a:lnTo>
                  <a:lnTo>
                    <a:pt x="435" y="4"/>
                  </a:lnTo>
                  <a:lnTo>
                    <a:pt x="351" y="4"/>
                  </a:lnTo>
                  <a:lnTo>
                    <a:pt x="253" y="7"/>
                  </a:lnTo>
                  <a:lnTo>
                    <a:pt x="208" y="4"/>
                  </a:lnTo>
                  <a:lnTo>
                    <a:pt x="155" y="7"/>
                  </a:lnTo>
                  <a:lnTo>
                    <a:pt x="87" y="0"/>
                  </a:lnTo>
                  <a:lnTo>
                    <a:pt x="45" y="0"/>
                  </a:lnTo>
                  <a:lnTo>
                    <a:pt x="28" y="2"/>
                  </a:lnTo>
                  <a:lnTo>
                    <a:pt x="15" y="9"/>
                  </a:lnTo>
                  <a:lnTo>
                    <a:pt x="4" y="28"/>
                  </a:lnTo>
                  <a:lnTo>
                    <a:pt x="0" y="58"/>
                  </a:lnTo>
                  <a:lnTo>
                    <a:pt x="0" y="89"/>
                  </a:lnTo>
                  <a:lnTo>
                    <a:pt x="0" y="123"/>
                  </a:lnTo>
                </a:path>
              </a:pathLst>
            </a:custGeom>
            <a:solidFill>
              <a:srgbClr val="FFFFFF"/>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23" name="Freeform 26"/>
            <p:cNvSpPr>
              <a:spLocks/>
            </p:cNvSpPr>
            <p:nvPr/>
          </p:nvSpPr>
          <p:spPr bwMode="auto">
            <a:xfrm>
              <a:off x="3946" y="556"/>
              <a:ext cx="1733" cy="103"/>
            </a:xfrm>
            <a:custGeom>
              <a:avLst/>
              <a:gdLst>
                <a:gd name="T0" fmla="*/ 0 w 1733"/>
                <a:gd name="T1" fmla="*/ 24 h 103"/>
                <a:gd name="T2" fmla="*/ 4 w 1733"/>
                <a:gd name="T3" fmla="*/ 20 h 103"/>
                <a:gd name="T4" fmla="*/ 6 w 1733"/>
                <a:gd name="T5" fmla="*/ 65 h 103"/>
                <a:gd name="T6" fmla="*/ 22 w 1733"/>
                <a:gd name="T7" fmla="*/ 83 h 103"/>
                <a:gd name="T8" fmla="*/ 48 w 1733"/>
                <a:gd name="T9" fmla="*/ 78 h 103"/>
                <a:gd name="T10" fmla="*/ 90 w 1733"/>
                <a:gd name="T11" fmla="*/ 78 h 103"/>
                <a:gd name="T12" fmla="*/ 132 w 1733"/>
                <a:gd name="T13" fmla="*/ 80 h 103"/>
                <a:gd name="T14" fmla="*/ 156 w 1733"/>
                <a:gd name="T15" fmla="*/ 82 h 103"/>
                <a:gd name="T16" fmla="*/ 202 w 1733"/>
                <a:gd name="T17" fmla="*/ 77 h 103"/>
                <a:gd name="T18" fmla="*/ 266 w 1733"/>
                <a:gd name="T19" fmla="*/ 82 h 103"/>
                <a:gd name="T20" fmla="*/ 336 w 1733"/>
                <a:gd name="T21" fmla="*/ 82 h 103"/>
                <a:gd name="T22" fmla="*/ 390 w 1733"/>
                <a:gd name="T23" fmla="*/ 85 h 103"/>
                <a:gd name="T24" fmla="*/ 421 w 1733"/>
                <a:gd name="T25" fmla="*/ 83 h 103"/>
                <a:gd name="T26" fmla="*/ 525 w 1733"/>
                <a:gd name="T27" fmla="*/ 85 h 103"/>
                <a:gd name="T28" fmla="*/ 590 w 1733"/>
                <a:gd name="T29" fmla="*/ 78 h 103"/>
                <a:gd name="T30" fmla="*/ 656 w 1733"/>
                <a:gd name="T31" fmla="*/ 80 h 103"/>
                <a:gd name="T32" fmla="*/ 708 w 1733"/>
                <a:gd name="T33" fmla="*/ 80 h 103"/>
                <a:gd name="T34" fmla="*/ 788 w 1733"/>
                <a:gd name="T35" fmla="*/ 79 h 103"/>
                <a:gd name="T36" fmla="*/ 850 w 1733"/>
                <a:gd name="T37" fmla="*/ 74 h 103"/>
                <a:gd name="T38" fmla="*/ 942 w 1733"/>
                <a:gd name="T39" fmla="*/ 75 h 103"/>
                <a:gd name="T40" fmla="*/ 1055 w 1733"/>
                <a:gd name="T41" fmla="*/ 78 h 103"/>
                <a:gd name="T42" fmla="*/ 1121 w 1733"/>
                <a:gd name="T43" fmla="*/ 74 h 103"/>
                <a:gd name="T44" fmla="*/ 1150 w 1733"/>
                <a:gd name="T45" fmla="*/ 81 h 103"/>
                <a:gd name="T46" fmla="*/ 1237 w 1733"/>
                <a:gd name="T47" fmla="*/ 81 h 103"/>
                <a:gd name="T48" fmla="*/ 1308 w 1733"/>
                <a:gd name="T49" fmla="*/ 81 h 103"/>
                <a:gd name="T50" fmla="*/ 1332 w 1733"/>
                <a:gd name="T51" fmla="*/ 77 h 103"/>
                <a:gd name="T52" fmla="*/ 1373 w 1733"/>
                <a:gd name="T53" fmla="*/ 82 h 103"/>
                <a:gd name="T54" fmla="*/ 1394 w 1733"/>
                <a:gd name="T55" fmla="*/ 83 h 103"/>
                <a:gd name="T56" fmla="*/ 1451 w 1733"/>
                <a:gd name="T57" fmla="*/ 82 h 103"/>
                <a:gd name="T58" fmla="*/ 1499 w 1733"/>
                <a:gd name="T59" fmla="*/ 80 h 103"/>
                <a:gd name="T60" fmla="*/ 1578 w 1733"/>
                <a:gd name="T61" fmla="*/ 76 h 103"/>
                <a:gd name="T62" fmla="*/ 1687 w 1733"/>
                <a:gd name="T63" fmla="*/ 75 h 103"/>
                <a:gd name="T64" fmla="*/ 1713 w 1733"/>
                <a:gd name="T65" fmla="*/ 67 h 103"/>
                <a:gd name="T66" fmla="*/ 1727 w 1733"/>
                <a:gd name="T67" fmla="*/ 43 h 103"/>
                <a:gd name="T68" fmla="*/ 1732 w 1733"/>
                <a:gd name="T69" fmla="*/ 65 h 103"/>
                <a:gd name="T70" fmla="*/ 1730 w 1733"/>
                <a:gd name="T71" fmla="*/ 82 h 103"/>
                <a:gd name="T72" fmla="*/ 1716 w 1733"/>
                <a:gd name="T73" fmla="*/ 98 h 103"/>
                <a:gd name="T74" fmla="*/ 1606 w 1733"/>
                <a:gd name="T75" fmla="*/ 98 h 103"/>
                <a:gd name="T76" fmla="*/ 1510 w 1733"/>
                <a:gd name="T77" fmla="*/ 100 h 103"/>
                <a:gd name="T78" fmla="*/ 1466 w 1733"/>
                <a:gd name="T79" fmla="*/ 102 h 103"/>
                <a:gd name="T80" fmla="*/ 1416 w 1733"/>
                <a:gd name="T81" fmla="*/ 102 h 103"/>
                <a:gd name="T82" fmla="*/ 1325 w 1733"/>
                <a:gd name="T83" fmla="*/ 96 h 103"/>
                <a:gd name="T84" fmla="*/ 1216 w 1733"/>
                <a:gd name="T85" fmla="*/ 95 h 103"/>
                <a:gd name="T86" fmla="*/ 1125 w 1733"/>
                <a:gd name="T87" fmla="*/ 97 h 103"/>
                <a:gd name="T88" fmla="*/ 1067 w 1733"/>
                <a:gd name="T89" fmla="*/ 97 h 103"/>
                <a:gd name="T90" fmla="*/ 1022 w 1733"/>
                <a:gd name="T91" fmla="*/ 98 h 103"/>
                <a:gd name="T92" fmla="*/ 987 w 1733"/>
                <a:gd name="T93" fmla="*/ 100 h 103"/>
                <a:gd name="T94" fmla="*/ 947 w 1733"/>
                <a:gd name="T95" fmla="*/ 96 h 103"/>
                <a:gd name="T96" fmla="*/ 901 w 1733"/>
                <a:gd name="T97" fmla="*/ 100 h 103"/>
                <a:gd name="T98" fmla="*/ 839 w 1733"/>
                <a:gd name="T99" fmla="*/ 100 h 103"/>
                <a:gd name="T100" fmla="*/ 791 w 1733"/>
                <a:gd name="T101" fmla="*/ 98 h 103"/>
                <a:gd name="T102" fmla="*/ 720 w 1733"/>
                <a:gd name="T103" fmla="*/ 102 h 103"/>
                <a:gd name="T104" fmla="*/ 638 w 1733"/>
                <a:gd name="T105" fmla="*/ 102 h 103"/>
                <a:gd name="T106" fmla="*/ 563 w 1733"/>
                <a:gd name="T107" fmla="*/ 102 h 103"/>
                <a:gd name="T108" fmla="*/ 496 w 1733"/>
                <a:gd name="T109" fmla="*/ 98 h 103"/>
                <a:gd name="T110" fmla="*/ 435 w 1733"/>
                <a:gd name="T111" fmla="*/ 100 h 103"/>
                <a:gd name="T112" fmla="*/ 326 w 1733"/>
                <a:gd name="T113" fmla="*/ 100 h 103"/>
                <a:gd name="T114" fmla="*/ 208 w 1733"/>
                <a:gd name="T115" fmla="*/ 100 h 103"/>
                <a:gd name="T116" fmla="*/ 15 w 1733"/>
                <a:gd name="T117" fmla="*/ 98 h 103"/>
                <a:gd name="T118" fmla="*/ 0 w 1733"/>
                <a:gd name="T119" fmla="*/ 78 h 103"/>
                <a:gd name="T120" fmla="*/ 0 w 1733"/>
                <a:gd name="T121" fmla="*/ 52 h 10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733" h="103">
                  <a:moveTo>
                    <a:pt x="0" y="52"/>
                  </a:moveTo>
                  <a:lnTo>
                    <a:pt x="0" y="24"/>
                  </a:lnTo>
                  <a:lnTo>
                    <a:pt x="0" y="0"/>
                  </a:lnTo>
                  <a:lnTo>
                    <a:pt x="4" y="20"/>
                  </a:lnTo>
                  <a:lnTo>
                    <a:pt x="5" y="36"/>
                  </a:lnTo>
                  <a:lnTo>
                    <a:pt x="6" y="65"/>
                  </a:lnTo>
                  <a:lnTo>
                    <a:pt x="12" y="78"/>
                  </a:lnTo>
                  <a:lnTo>
                    <a:pt x="22" y="83"/>
                  </a:lnTo>
                  <a:lnTo>
                    <a:pt x="33" y="80"/>
                  </a:lnTo>
                  <a:lnTo>
                    <a:pt x="48" y="78"/>
                  </a:lnTo>
                  <a:lnTo>
                    <a:pt x="74" y="77"/>
                  </a:lnTo>
                  <a:lnTo>
                    <a:pt x="90" y="78"/>
                  </a:lnTo>
                  <a:lnTo>
                    <a:pt x="103" y="78"/>
                  </a:lnTo>
                  <a:lnTo>
                    <a:pt x="132" y="80"/>
                  </a:lnTo>
                  <a:lnTo>
                    <a:pt x="143" y="81"/>
                  </a:lnTo>
                  <a:lnTo>
                    <a:pt x="156" y="82"/>
                  </a:lnTo>
                  <a:lnTo>
                    <a:pt x="178" y="78"/>
                  </a:lnTo>
                  <a:lnTo>
                    <a:pt x="202" y="77"/>
                  </a:lnTo>
                  <a:lnTo>
                    <a:pt x="231" y="76"/>
                  </a:lnTo>
                  <a:lnTo>
                    <a:pt x="266" y="82"/>
                  </a:lnTo>
                  <a:lnTo>
                    <a:pt x="311" y="85"/>
                  </a:lnTo>
                  <a:lnTo>
                    <a:pt x="336" y="82"/>
                  </a:lnTo>
                  <a:lnTo>
                    <a:pt x="351" y="85"/>
                  </a:lnTo>
                  <a:lnTo>
                    <a:pt x="390" y="85"/>
                  </a:lnTo>
                  <a:lnTo>
                    <a:pt x="404" y="80"/>
                  </a:lnTo>
                  <a:lnTo>
                    <a:pt x="421" y="83"/>
                  </a:lnTo>
                  <a:lnTo>
                    <a:pt x="467" y="83"/>
                  </a:lnTo>
                  <a:lnTo>
                    <a:pt x="525" y="85"/>
                  </a:lnTo>
                  <a:lnTo>
                    <a:pt x="545" y="82"/>
                  </a:lnTo>
                  <a:lnTo>
                    <a:pt x="590" y="78"/>
                  </a:lnTo>
                  <a:lnTo>
                    <a:pt x="620" y="77"/>
                  </a:lnTo>
                  <a:lnTo>
                    <a:pt x="656" y="80"/>
                  </a:lnTo>
                  <a:lnTo>
                    <a:pt x="680" y="83"/>
                  </a:lnTo>
                  <a:lnTo>
                    <a:pt x="708" y="80"/>
                  </a:lnTo>
                  <a:lnTo>
                    <a:pt x="757" y="83"/>
                  </a:lnTo>
                  <a:lnTo>
                    <a:pt x="788" y="79"/>
                  </a:lnTo>
                  <a:lnTo>
                    <a:pt x="818" y="79"/>
                  </a:lnTo>
                  <a:lnTo>
                    <a:pt x="850" y="74"/>
                  </a:lnTo>
                  <a:lnTo>
                    <a:pt x="890" y="80"/>
                  </a:lnTo>
                  <a:lnTo>
                    <a:pt x="942" y="75"/>
                  </a:lnTo>
                  <a:lnTo>
                    <a:pt x="1002" y="75"/>
                  </a:lnTo>
                  <a:lnTo>
                    <a:pt x="1055" y="78"/>
                  </a:lnTo>
                  <a:lnTo>
                    <a:pt x="1086" y="73"/>
                  </a:lnTo>
                  <a:lnTo>
                    <a:pt x="1121" y="74"/>
                  </a:lnTo>
                  <a:lnTo>
                    <a:pt x="1135" y="80"/>
                  </a:lnTo>
                  <a:lnTo>
                    <a:pt x="1150" y="81"/>
                  </a:lnTo>
                  <a:lnTo>
                    <a:pt x="1196" y="78"/>
                  </a:lnTo>
                  <a:lnTo>
                    <a:pt x="1237" y="81"/>
                  </a:lnTo>
                  <a:lnTo>
                    <a:pt x="1292" y="82"/>
                  </a:lnTo>
                  <a:lnTo>
                    <a:pt x="1308" y="81"/>
                  </a:lnTo>
                  <a:lnTo>
                    <a:pt x="1319" y="81"/>
                  </a:lnTo>
                  <a:lnTo>
                    <a:pt x="1332" y="77"/>
                  </a:lnTo>
                  <a:lnTo>
                    <a:pt x="1360" y="80"/>
                  </a:lnTo>
                  <a:lnTo>
                    <a:pt x="1373" y="82"/>
                  </a:lnTo>
                  <a:lnTo>
                    <a:pt x="1382" y="80"/>
                  </a:lnTo>
                  <a:lnTo>
                    <a:pt x="1394" y="83"/>
                  </a:lnTo>
                  <a:lnTo>
                    <a:pt x="1416" y="78"/>
                  </a:lnTo>
                  <a:lnTo>
                    <a:pt x="1451" y="82"/>
                  </a:lnTo>
                  <a:lnTo>
                    <a:pt x="1485" y="76"/>
                  </a:lnTo>
                  <a:lnTo>
                    <a:pt x="1499" y="80"/>
                  </a:lnTo>
                  <a:lnTo>
                    <a:pt x="1514" y="80"/>
                  </a:lnTo>
                  <a:lnTo>
                    <a:pt x="1578" y="76"/>
                  </a:lnTo>
                  <a:lnTo>
                    <a:pt x="1639" y="80"/>
                  </a:lnTo>
                  <a:lnTo>
                    <a:pt x="1687" y="75"/>
                  </a:lnTo>
                  <a:lnTo>
                    <a:pt x="1703" y="72"/>
                  </a:lnTo>
                  <a:lnTo>
                    <a:pt x="1713" y="67"/>
                  </a:lnTo>
                  <a:lnTo>
                    <a:pt x="1721" y="58"/>
                  </a:lnTo>
                  <a:lnTo>
                    <a:pt x="1727" y="43"/>
                  </a:lnTo>
                  <a:lnTo>
                    <a:pt x="1732" y="23"/>
                  </a:lnTo>
                  <a:lnTo>
                    <a:pt x="1732" y="65"/>
                  </a:lnTo>
                  <a:lnTo>
                    <a:pt x="1732" y="75"/>
                  </a:lnTo>
                  <a:lnTo>
                    <a:pt x="1730" y="82"/>
                  </a:lnTo>
                  <a:lnTo>
                    <a:pt x="1725" y="91"/>
                  </a:lnTo>
                  <a:lnTo>
                    <a:pt x="1716" y="98"/>
                  </a:lnTo>
                  <a:lnTo>
                    <a:pt x="1652" y="102"/>
                  </a:lnTo>
                  <a:lnTo>
                    <a:pt x="1606" y="98"/>
                  </a:lnTo>
                  <a:lnTo>
                    <a:pt x="1583" y="100"/>
                  </a:lnTo>
                  <a:lnTo>
                    <a:pt x="1510" y="100"/>
                  </a:lnTo>
                  <a:lnTo>
                    <a:pt x="1488" y="100"/>
                  </a:lnTo>
                  <a:lnTo>
                    <a:pt x="1466" y="102"/>
                  </a:lnTo>
                  <a:lnTo>
                    <a:pt x="1443" y="99"/>
                  </a:lnTo>
                  <a:lnTo>
                    <a:pt x="1416" y="102"/>
                  </a:lnTo>
                  <a:lnTo>
                    <a:pt x="1346" y="100"/>
                  </a:lnTo>
                  <a:lnTo>
                    <a:pt x="1325" y="96"/>
                  </a:lnTo>
                  <a:lnTo>
                    <a:pt x="1260" y="100"/>
                  </a:lnTo>
                  <a:lnTo>
                    <a:pt x="1216" y="95"/>
                  </a:lnTo>
                  <a:lnTo>
                    <a:pt x="1165" y="100"/>
                  </a:lnTo>
                  <a:lnTo>
                    <a:pt x="1125" y="97"/>
                  </a:lnTo>
                  <a:lnTo>
                    <a:pt x="1088" y="100"/>
                  </a:lnTo>
                  <a:lnTo>
                    <a:pt x="1067" y="97"/>
                  </a:lnTo>
                  <a:lnTo>
                    <a:pt x="1048" y="98"/>
                  </a:lnTo>
                  <a:lnTo>
                    <a:pt x="1022" y="98"/>
                  </a:lnTo>
                  <a:lnTo>
                    <a:pt x="1006" y="95"/>
                  </a:lnTo>
                  <a:lnTo>
                    <a:pt x="987" y="100"/>
                  </a:lnTo>
                  <a:lnTo>
                    <a:pt x="967" y="95"/>
                  </a:lnTo>
                  <a:lnTo>
                    <a:pt x="947" y="96"/>
                  </a:lnTo>
                  <a:lnTo>
                    <a:pt x="923" y="98"/>
                  </a:lnTo>
                  <a:lnTo>
                    <a:pt x="901" y="100"/>
                  </a:lnTo>
                  <a:lnTo>
                    <a:pt x="875" y="100"/>
                  </a:lnTo>
                  <a:lnTo>
                    <a:pt x="839" y="100"/>
                  </a:lnTo>
                  <a:lnTo>
                    <a:pt x="813" y="100"/>
                  </a:lnTo>
                  <a:lnTo>
                    <a:pt x="791" y="98"/>
                  </a:lnTo>
                  <a:lnTo>
                    <a:pt x="769" y="98"/>
                  </a:lnTo>
                  <a:lnTo>
                    <a:pt x="720" y="102"/>
                  </a:lnTo>
                  <a:lnTo>
                    <a:pt x="681" y="97"/>
                  </a:lnTo>
                  <a:lnTo>
                    <a:pt x="638" y="102"/>
                  </a:lnTo>
                  <a:lnTo>
                    <a:pt x="603" y="98"/>
                  </a:lnTo>
                  <a:lnTo>
                    <a:pt x="563" y="102"/>
                  </a:lnTo>
                  <a:lnTo>
                    <a:pt x="531" y="98"/>
                  </a:lnTo>
                  <a:lnTo>
                    <a:pt x="496" y="98"/>
                  </a:lnTo>
                  <a:lnTo>
                    <a:pt x="463" y="100"/>
                  </a:lnTo>
                  <a:lnTo>
                    <a:pt x="435" y="100"/>
                  </a:lnTo>
                  <a:lnTo>
                    <a:pt x="351" y="100"/>
                  </a:lnTo>
                  <a:lnTo>
                    <a:pt x="326" y="100"/>
                  </a:lnTo>
                  <a:lnTo>
                    <a:pt x="254" y="98"/>
                  </a:lnTo>
                  <a:lnTo>
                    <a:pt x="208" y="100"/>
                  </a:lnTo>
                  <a:lnTo>
                    <a:pt x="84" y="97"/>
                  </a:lnTo>
                  <a:lnTo>
                    <a:pt x="15" y="98"/>
                  </a:lnTo>
                  <a:lnTo>
                    <a:pt x="3" y="90"/>
                  </a:lnTo>
                  <a:lnTo>
                    <a:pt x="0" y="78"/>
                  </a:lnTo>
                  <a:lnTo>
                    <a:pt x="0" y="65"/>
                  </a:lnTo>
                  <a:lnTo>
                    <a:pt x="0" y="52"/>
                  </a:lnTo>
                </a:path>
              </a:pathLst>
            </a:custGeom>
            <a:solidFill>
              <a:schemeClr val="bg1"/>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grpSp>
      <p:sp>
        <p:nvSpPr>
          <p:cNvPr id="3099" name="Rectangle 27"/>
          <p:cNvSpPr>
            <a:spLocks noGrp="1" noChangeArrowheads="1"/>
          </p:cNvSpPr>
          <p:nvPr>
            <p:ph type="ctrTitle" sz="quarter"/>
          </p:nvPr>
        </p:nvSpPr>
        <p:spPr>
          <a:xfrm>
            <a:off x="685800" y="2286000"/>
            <a:ext cx="7772400" cy="1143000"/>
          </a:xfrm>
          <a:ln w="12700" cap="sq">
            <a:headEnd type="none" w="sm" len="sm"/>
            <a:tailEnd type="none" w="sm" len="sm"/>
          </a:ln>
        </p:spPr>
        <p:txBody>
          <a:bodyPr lIns="91440" tIns="45720" rIns="91440" bIns="45720"/>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100" name="Rectangle 28"/>
          <p:cNvSpPr>
            <a:spLocks noGrp="1" noChangeArrowheads="1"/>
          </p:cNvSpPr>
          <p:nvPr>
            <p:ph type="subTitle" sz="quarter" idx="1"/>
          </p:nvPr>
        </p:nvSpPr>
        <p:spPr>
          <a:xfrm>
            <a:off x="1371600" y="3886200"/>
            <a:ext cx="6400800" cy="1752600"/>
          </a:xfrm>
          <a:ln w="12700" cap="sq">
            <a:headEnd type="none" w="sm" len="sm"/>
            <a:tailEnd type="none" w="sm" len="sm"/>
          </a:ln>
        </p:spPr>
        <p:txBody>
          <a:bodyPr lIns="91440" tIns="45720" rIns="91440" bIns="45720"/>
          <a:lstStyle>
            <a:lvl1pPr marL="0" indent="0" algn="ctr">
              <a:buFont typeface="Wingdings" pitchFamily="-111" charset="2"/>
              <a:buNone/>
              <a:defRPr b="1" i="0">
                <a:latin typeface="Arial" panose="020B0604020202020204" pitchFamily="34" charset="0"/>
                <a:cs typeface="Arial" panose="020B0604020202020204" pitchFamily="34" charset="0"/>
              </a:defRPr>
            </a:lvl1pPr>
          </a:lstStyle>
          <a:p>
            <a:r>
              <a:rPr lang="en-US" dirty="0"/>
              <a:t>Click to edit Master subtitle style</a:t>
            </a:r>
          </a:p>
        </p:txBody>
      </p:sp>
      <p:sp>
        <p:nvSpPr>
          <p:cNvPr id="24" name="Rectangle 29"/>
          <p:cNvSpPr>
            <a:spLocks noGrp="1" noChangeArrowheads="1"/>
          </p:cNvSpPr>
          <p:nvPr>
            <p:ph type="dt" sz="quarter" idx="10"/>
          </p:nvPr>
        </p:nvSpPr>
        <p:spPr/>
        <p:txBody>
          <a:bodyPr/>
          <a:lstStyle>
            <a:lvl1pPr>
              <a:defRPr/>
            </a:lvl1pPr>
          </a:lstStyle>
          <a:p>
            <a:pPr>
              <a:defRPr/>
            </a:pPr>
            <a:endParaRPr lang="en-US">
              <a:solidFill>
                <a:srgbClr val="FFFFCC"/>
              </a:solidFill>
            </a:endParaRPr>
          </a:p>
        </p:txBody>
      </p:sp>
      <p:sp>
        <p:nvSpPr>
          <p:cNvPr id="25" name="Rectangle 30"/>
          <p:cNvSpPr>
            <a:spLocks noGrp="1" noChangeArrowheads="1"/>
          </p:cNvSpPr>
          <p:nvPr>
            <p:ph type="ftr" sz="quarter" idx="11"/>
          </p:nvPr>
        </p:nvSpPr>
        <p:spPr/>
        <p:txBody>
          <a:bodyPr/>
          <a:lstStyle>
            <a:lvl1pPr>
              <a:defRPr/>
            </a:lvl1pPr>
          </a:lstStyle>
          <a:p>
            <a:pPr>
              <a:defRPr/>
            </a:pPr>
            <a:endParaRPr lang="en-US">
              <a:solidFill>
                <a:srgbClr val="FFFFCC"/>
              </a:solidFill>
            </a:endParaRPr>
          </a:p>
        </p:txBody>
      </p:sp>
      <p:sp>
        <p:nvSpPr>
          <p:cNvPr id="26" name="Rectangle 31"/>
          <p:cNvSpPr>
            <a:spLocks noGrp="1" noChangeArrowheads="1"/>
          </p:cNvSpPr>
          <p:nvPr>
            <p:ph type="sldNum" sz="quarter" idx="12"/>
          </p:nvPr>
        </p:nvSpPr>
        <p:spPr/>
        <p:txBody>
          <a:bodyPr/>
          <a:lstStyle>
            <a:lvl1pPr>
              <a:defRPr/>
            </a:lvl1pPr>
          </a:lstStyle>
          <a:p>
            <a:pPr>
              <a:defRPr/>
            </a:pPr>
            <a:fld id="{1724AD19-5567-1F40-BD3C-979751CD7CF2}"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1196786679"/>
      </p:ext>
    </p:extLst>
  </p:cSld>
  <p:clrMapOvr>
    <a:masterClrMapping/>
  </p:clrMapOvr>
</p:sldLayout>
</file>

<file path=ppt/slideLayouts/slideLayout5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29"/>
          <p:cNvSpPr>
            <a:spLocks noGrp="1" noChangeArrowheads="1"/>
          </p:cNvSpPr>
          <p:nvPr>
            <p:ph type="sldNum" sz="quarter" idx="12"/>
          </p:nvPr>
        </p:nvSpPr>
        <p:spPr>
          <a:ln/>
        </p:spPr>
        <p:txBody>
          <a:bodyPr/>
          <a:lstStyle>
            <a:lvl1pPr>
              <a:defRPr/>
            </a:lvl1pPr>
          </a:lstStyle>
          <a:p>
            <a:pPr>
              <a:defRPr/>
            </a:pPr>
            <a:fld id="{83D2657D-718C-A649-9A86-323AF4EED192}"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2174281493"/>
      </p:ext>
    </p:extLst>
  </p:cSld>
  <p:clrMapOvr>
    <a:masterClrMapping/>
  </p:clrMapOvr>
</p:sldLayout>
</file>

<file path=ppt/slideLayouts/slideLayout5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1" i="0">
                <a:latin typeface="Arial" panose="020B0604020202020204" pitchFamily="34" charset="0"/>
                <a:cs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29"/>
          <p:cNvSpPr>
            <a:spLocks noGrp="1" noChangeArrowheads="1"/>
          </p:cNvSpPr>
          <p:nvPr>
            <p:ph type="sldNum" sz="quarter" idx="12"/>
          </p:nvPr>
        </p:nvSpPr>
        <p:spPr>
          <a:ln/>
        </p:spPr>
        <p:txBody>
          <a:bodyPr/>
          <a:lstStyle>
            <a:lvl1pPr>
              <a:defRPr/>
            </a:lvl1pPr>
          </a:lstStyle>
          <a:p>
            <a:pPr>
              <a:defRPr/>
            </a:pPr>
            <a:fld id="{0E0F2435-17C9-1A42-BDF6-F4E17AF0F24B}"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3889711344"/>
      </p:ext>
    </p:extLst>
  </p:cSld>
  <p:clrMapOvr>
    <a:masterClrMapping/>
  </p:clrMapOvr>
</p:sldLayout>
</file>

<file path=ppt/slideLayouts/slideLayout5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134938" y="2116138"/>
            <a:ext cx="4371975" cy="4135437"/>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59313" y="2116138"/>
            <a:ext cx="4371975" cy="4135437"/>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6"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7" name="Rectangle 29"/>
          <p:cNvSpPr>
            <a:spLocks noGrp="1" noChangeArrowheads="1"/>
          </p:cNvSpPr>
          <p:nvPr>
            <p:ph type="sldNum" sz="quarter" idx="12"/>
          </p:nvPr>
        </p:nvSpPr>
        <p:spPr>
          <a:ln/>
        </p:spPr>
        <p:txBody>
          <a:bodyPr/>
          <a:lstStyle>
            <a:lvl1pPr>
              <a:defRPr/>
            </a:lvl1pPr>
          </a:lstStyle>
          <a:p>
            <a:pPr>
              <a:defRPr/>
            </a:pPr>
            <a:fld id="{239D22A1-C25A-CD43-9446-D92B94E2BB9C}"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705408223"/>
      </p:ext>
    </p:extLst>
  </p:cSld>
  <p:clrMapOvr>
    <a:masterClrMapping/>
  </p:clrMapOvr>
</p:sldLayout>
</file>

<file path=ppt/slideLayouts/slideLayout5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8"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9" name="Rectangle 29"/>
          <p:cNvSpPr>
            <a:spLocks noGrp="1" noChangeArrowheads="1"/>
          </p:cNvSpPr>
          <p:nvPr>
            <p:ph type="sldNum" sz="quarter" idx="12"/>
          </p:nvPr>
        </p:nvSpPr>
        <p:spPr>
          <a:ln/>
        </p:spPr>
        <p:txBody>
          <a:bodyPr/>
          <a:lstStyle>
            <a:lvl1pPr>
              <a:defRPr/>
            </a:lvl1pPr>
          </a:lstStyle>
          <a:p>
            <a:pPr>
              <a:defRPr/>
            </a:pPr>
            <a:fld id="{D878BAB1-6AFD-A843-A4AB-700B463C152C}"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3335564656"/>
      </p:ext>
    </p:extLst>
  </p:cSld>
  <p:clrMapOvr>
    <a:masterClrMapping/>
  </p:clrMapOvr>
</p:sldLayout>
</file>

<file path=ppt/slideLayouts/slideLayout5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4"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5" name="Rectangle 29"/>
          <p:cNvSpPr>
            <a:spLocks noGrp="1" noChangeArrowheads="1"/>
          </p:cNvSpPr>
          <p:nvPr>
            <p:ph type="sldNum" sz="quarter" idx="12"/>
          </p:nvPr>
        </p:nvSpPr>
        <p:spPr>
          <a:ln/>
        </p:spPr>
        <p:txBody>
          <a:bodyPr/>
          <a:lstStyle>
            <a:lvl1pPr>
              <a:defRPr/>
            </a:lvl1pPr>
          </a:lstStyle>
          <a:p>
            <a:pPr>
              <a:defRPr/>
            </a:pPr>
            <a:fld id="{1177FAB6-4DF3-B04F-800B-6432CF4AB93A}"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2718956447"/>
      </p:ext>
    </p:extLst>
  </p:cSld>
  <p:clrMapOvr>
    <a:masterClrMapping/>
  </p:clrMapOvr>
</p:sldLayout>
</file>

<file path=ppt/slideLayouts/slideLayout5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3"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4" name="Rectangle 29"/>
          <p:cNvSpPr>
            <a:spLocks noGrp="1" noChangeArrowheads="1"/>
          </p:cNvSpPr>
          <p:nvPr>
            <p:ph type="sldNum" sz="quarter" idx="12"/>
          </p:nvPr>
        </p:nvSpPr>
        <p:spPr>
          <a:ln/>
        </p:spPr>
        <p:txBody>
          <a:bodyPr/>
          <a:lstStyle>
            <a:lvl1pPr>
              <a:defRPr/>
            </a:lvl1pPr>
          </a:lstStyle>
          <a:p>
            <a:pPr>
              <a:defRPr/>
            </a:pPr>
            <a:fld id="{56572228-36AB-9C44-A9FA-FA1727DA6098}"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1531506616"/>
      </p:ext>
    </p:extLst>
  </p:cSld>
  <p:clrMapOvr>
    <a:masterClrMapping/>
  </p:clrMapOvr>
</p:sldLayout>
</file>

<file path=ppt/slideLayouts/slideLayout5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b="1" i="0">
                <a:latin typeface="Arial" panose="020B0604020202020204" pitchFamily="34" charset="0"/>
                <a:cs typeface="Arial" panose="020B0604020202020204" pitchFamily="34" charset="0"/>
              </a:defRPr>
            </a:lvl1pPr>
            <a:lvl2pPr>
              <a:defRPr sz="2800" b="1" i="0">
                <a:latin typeface="Arial" panose="020B0604020202020204" pitchFamily="34" charset="0"/>
                <a:cs typeface="Arial" panose="020B0604020202020204" pitchFamily="34" charset="0"/>
              </a:defRPr>
            </a:lvl2pPr>
            <a:lvl3pPr>
              <a:defRPr sz="2400" b="1" i="0">
                <a:latin typeface="Arial" panose="020B0604020202020204" pitchFamily="34" charset="0"/>
                <a:cs typeface="Arial" panose="020B0604020202020204" pitchFamily="34" charset="0"/>
              </a:defRPr>
            </a:lvl3pPr>
            <a:lvl4pPr>
              <a:defRPr sz="2000" b="1" i="0">
                <a:latin typeface="Arial" panose="020B0604020202020204" pitchFamily="34" charset="0"/>
                <a:cs typeface="Arial" panose="020B0604020202020204" pitchFamily="34" charset="0"/>
              </a:defRPr>
            </a:lvl4pPr>
            <a:lvl5pPr>
              <a:defRPr sz="2000" b="1" i="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6"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7" name="Rectangle 29"/>
          <p:cNvSpPr>
            <a:spLocks noGrp="1" noChangeArrowheads="1"/>
          </p:cNvSpPr>
          <p:nvPr>
            <p:ph type="sldNum" sz="quarter" idx="12"/>
          </p:nvPr>
        </p:nvSpPr>
        <p:spPr>
          <a:ln/>
        </p:spPr>
        <p:txBody>
          <a:bodyPr/>
          <a:lstStyle>
            <a:lvl1pPr>
              <a:defRPr/>
            </a:lvl1pPr>
          </a:lstStyle>
          <a:p>
            <a:pPr>
              <a:defRPr/>
            </a:pPr>
            <a:fld id="{CE4A5903-43BA-9840-BF84-126A6EAE51B3}"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11913762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3"/>
          <p:cNvSpPr>
            <a:spLocks noGrp="1" noChangeArrowheads="1"/>
          </p:cNvSpPr>
          <p:nvPr>
            <p:ph type="dt" sz="half" idx="10"/>
          </p:nvPr>
        </p:nvSpPr>
        <p:spPr>
          <a:ln/>
        </p:spPr>
        <p:txBody>
          <a:bodyPr/>
          <a:lstStyle>
            <a:lvl1pPr>
              <a:defRPr/>
            </a:lvl1pPr>
          </a:lstStyle>
          <a:p>
            <a:pPr>
              <a:defRPr/>
            </a:pPr>
            <a:endParaRPr lang="en-US"/>
          </a:p>
        </p:txBody>
      </p:sp>
      <p:sp>
        <p:nvSpPr>
          <p:cNvPr id="4" name="Rectangle 4"/>
          <p:cNvSpPr>
            <a:spLocks noGrp="1" noChangeArrowheads="1"/>
          </p:cNvSpPr>
          <p:nvPr>
            <p:ph type="ftr" sz="quarter" idx="11"/>
          </p:nvPr>
        </p:nvSpPr>
        <p:spPr>
          <a:ln/>
        </p:spPr>
        <p:txBody>
          <a:bodyPr/>
          <a:lstStyle>
            <a:lvl1pPr>
              <a:defRPr/>
            </a:lvl1pPr>
          </a:lstStyle>
          <a:p>
            <a:pPr>
              <a:defRPr/>
            </a:pPr>
            <a:endParaRPr lang="en-US"/>
          </a:p>
        </p:txBody>
      </p:sp>
      <p:sp>
        <p:nvSpPr>
          <p:cNvPr id="5" name="Rectangle 5"/>
          <p:cNvSpPr>
            <a:spLocks noGrp="1" noChangeArrowheads="1"/>
          </p:cNvSpPr>
          <p:nvPr>
            <p:ph type="sldNum" sz="quarter" idx="12"/>
          </p:nvPr>
        </p:nvSpPr>
        <p:spPr>
          <a:ln/>
        </p:spPr>
        <p:txBody>
          <a:bodyPr/>
          <a:lstStyle>
            <a:lvl1pPr>
              <a:defRPr/>
            </a:lvl1pPr>
          </a:lstStyle>
          <a:p>
            <a:pPr>
              <a:defRPr/>
            </a:pPr>
            <a:fld id="{623AFB7A-F072-1C4B-9874-FDA644B8E638}" type="slidenum">
              <a:rPr lang="en-US"/>
              <a:pPr>
                <a:defRPr/>
              </a:pPr>
              <a:t>‹#›</a:t>
            </a:fld>
            <a:endParaRPr lang="en-US"/>
          </a:p>
        </p:txBody>
      </p:sp>
    </p:spTree>
    <p:extLst>
      <p:ext uri="{BB962C8B-B14F-4D97-AF65-F5344CB8AC3E}">
        <p14:creationId xmlns:p14="http://schemas.microsoft.com/office/powerpoint/2010/main" val="296196047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686" indent="0">
              <a:buNone/>
              <a:defRPr sz="2800"/>
            </a:lvl2pPr>
            <a:lvl3pPr marL="913370" indent="0">
              <a:buNone/>
              <a:defRPr sz="2400"/>
            </a:lvl3pPr>
            <a:lvl4pPr marL="1370051" indent="0">
              <a:buNone/>
              <a:defRPr sz="2000"/>
            </a:lvl4pPr>
            <a:lvl5pPr marL="1826739" indent="0">
              <a:buNone/>
              <a:defRPr sz="2000"/>
            </a:lvl5pPr>
            <a:lvl6pPr marL="2283420" indent="0">
              <a:buNone/>
              <a:defRPr sz="2000"/>
            </a:lvl6pPr>
            <a:lvl7pPr marL="2740100" indent="0">
              <a:buNone/>
              <a:defRPr sz="2000"/>
            </a:lvl7pPr>
            <a:lvl8pPr marL="3196784" indent="0">
              <a:buNone/>
              <a:defRPr sz="2000"/>
            </a:lvl8pPr>
            <a:lvl9pPr marL="3653466"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a:t>Click to edit Master text styles</a:t>
            </a:r>
          </a:p>
        </p:txBody>
      </p:sp>
      <p:sp>
        <p:nvSpPr>
          <p:cNvPr id="5" name="Rectangle 1031"/>
          <p:cNvSpPr>
            <a:spLocks noGrp="1" noChangeArrowheads="1"/>
          </p:cNvSpPr>
          <p:nvPr>
            <p:ph type="dt" sz="half" idx="10"/>
          </p:nvPr>
        </p:nvSpPr>
        <p:spPr>
          <a:ln/>
        </p:spPr>
        <p:txBody>
          <a:bodyPr/>
          <a:lstStyle>
            <a:lvl1pPr>
              <a:defRPr b="1" i="0">
                <a:cs typeface="Arial" panose="020B0604020202020204" pitchFamily="34" charset="0"/>
              </a:defRPr>
            </a:lvl1pPr>
          </a:lstStyle>
          <a:p>
            <a:pPr>
              <a:defRPr/>
            </a:pPr>
            <a:endParaRPr lang="en-US" dirty="0">
              <a:solidFill>
                <a:srgbClr val="FFFFFF"/>
              </a:solidFill>
            </a:endParaRPr>
          </a:p>
        </p:txBody>
      </p:sp>
      <p:sp>
        <p:nvSpPr>
          <p:cNvPr id="6" name="Rectangle 1032"/>
          <p:cNvSpPr>
            <a:spLocks noGrp="1" noChangeArrowheads="1"/>
          </p:cNvSpPr>
          <p:nvPr>
            <p:ph type="ftr" sz="quarter" idx="11"/>
          </p:nvPr>
        </p:nvSpPr>
        <p:spPr>
          <a:ln/>
        </p:spPr>
        <p:txBody>
          <a:bodyPr/>
          <a:lstStyle>
            <a:lvl1pPr>
              <a:defRPr b="1" i="0">
                <a:cs typeface="Arial" panose="020B0604020202020204" pitchFamily="34" charset="0"/>
              </a:defRPr>
            </a:lvl1pPr>
          </a:lstStyle>
          <a:p>
            <a:pPr>
              <a:defRPr/>
            </a:pPr>
            <a:endParaRPr lang="en-US" dirty="0">
              <a:solidFill>
                <a:srgbClr val="FFFFFF"/>
              </a:solidFill>
            </a:endParaRPr>
          </a:p>
        </p:txBody>
      </p:sp>
      <p:sp>
        <p:nvSpPr>
          <p:cNvPr id="7" name="Rectangle 1033"/>
          <p:cNvSpPr>
            <a:spLocks noGrp="1" noChangeArrowheads="1"/>
          </p:cNvSpPr>
          <p:nvPr>
            <p:ph type="sldNum" sz="quarter" idx="12"/>
          </p:nvPr>
        </p:nvSpPr>
        <p:spPr>
          <a:ln/>
        </p:spPr>
        <p:txBody>
          <a:bodyPr/>
          <a:lstStyle>
            <a:lvl1pPr>
              <a:defRPr/>
            </a:lvl1pPr>
          </a:lstStyle>
          <a:p>
            <a:fld id="{053716BD-0C9A-F743-A91B-010DECC11495}"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085829070"/>
      </p:ext>
    </p:extLst>
  </p:cSld>
  <p:clrMapOvr>
    <a:masterClrMapping/>
  </p:clrMapOvr>
</p:sldLayout>
</file>

<file path=ppt/slideLayouts/slideLayout6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6"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7" name="Rectangle 29"/>
          <p:cNvSpPr>
            <a:spLocks noGrp="1" noChangeArrowheads="1"/>
          </p:cNvSpPr>
          <p:nvPr>
            <p:ph type="sldNum" sz="quarter" idx="12"/>
          </p:nvPr>
        </p:nvSpPr>
        <p:spPr>
          <a:ln/>
        </p:spPr>
        <p:txBody>
          <a:bodyPr/>
          <a:lstStyle>
            <a:lvl1pPr>
              <a:defRPr/>
            </a:lvl1pPr>
          </a:lstStyle>
          <a:p>
            <a:pPr>
              <a:defRPr/>
            </a:pPr>
            <a:fld id="{EE8A5A7F-DBDD-C74B-BAF1-E24CF075C71A}"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470254663"/>
      </p:ext>
    </p:extLst>
  </p:cSld>
  <p:clrMapOvr>
    <a:masterClrMapping/>
  </p:clrMapOvr>
</p:sldLayout>
</file>

<file path=ppt/slideLayouts/slideLayout6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29"/>
          <p:cNvSpPr>
            <a:spLocks noGrp="1" noChangeArrowheads="1"/>
          </p:cNvSpPr>
          <p:nvPr>
            <p:ph type="sldNum" sz="quarter" idx="12"/>
          </p:nvPr>
        </p:nvSpPr>
        <p:spPr>
          <a:ln/>
        </p:spPr>
        <p:txBody>
          <a:bodyPr/>
          <a:lstStyle>
            <a:lvl1pPr>
              <a:defRPr/>
            </a:lvl1pPr>
          </a:lstStyle>
          <a:p>
            <a:pPr>
              <a:defRPr/>
            </a:pPr>
            <a:fld id="{71148214-13D0-7340-A566-D522B3F180F9}"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2961363824"/>
      </p:ext>
    </p:extLst>
  </p:cSld>
  <p:clrMapOvr>
    <a:masterClrMapping/>
  </p:clrMapOvr>
</p:sldLayout>
</file>

<file path=ppt/slideLayouts/slideLayout6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7200" y="889000"/>
            <a:ext cx="2224088" cy="5362575"/>
          </a:xfrm>
        </p:spPr>
        <p:txBody>
          <a:bodyPr vert="eaVert"/>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134938" y="889000"/>
            <a:ext cx="6519862" cy="5362575"/>
          </a:xfrm>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29"/>
          <p:cNvSpPr>
            <a:spLocks noGrp="1" noChangeArrowheads="1"/>
          </p:cNvSpPr>
          <p:nvPr>
            <p:ph type="sldNum" sz="quarter" idx="12"/>
          </p:nvPr>
        </p:nvSpPr>
        <p:spPr>
          <a:ln/>
        </p:spPr>
        <p:txBody>
          <a:bodyPr/>
          <a:lstStyle>
            <a:lvl1pPr>
              <a:defRPr/>
            </a:lvl1pPr>
          </a:lstStyle>
          <a:p>
            <a:pPr>
              <a:defRPr/>
            </a:pPr>
            <a:fld id="{137077A2-EAFC-5C4B-9920-F3BC0460E5A8}"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775684225"/>
      </p:ext>
    </p:extLst>
  </p:cSld>
  <p:clrMapOvr>
    <a:masterClrMapping/>
  </p:clrMapOvr>
</p:sldLayout>
</file>

<file path=ppt/slideLayouts/slideLayout603.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latin typeface="Arial" panose="020B0604020202020204" pitchFamily="34" charset="0"/>
                <a:cs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
        <p:nvSpPr>
          <p:cNvPr id="4" name="Rectangle 27"/>
          <p:cNvSpPr>
            <a:spLocks noGrp="1" noChangeArrowheads="1"/>
          </p:cNvSpPr>
          <p:nvPr>
            <p:ph type="dt" sz="half" idx="10"/>
          </p:nvPr>
        </p:nvSpPr>
        <p:spPr>
          <a:ln/>
        </p:spPr>
        <p:txBody>
          <a:bodyPr/>
          <a:lstStyle>
            <a:lvl1pPr>
              <a:defRPr/>
            </a:lvl1pPr>
          </a:lstStyle>
          <a:p>
            <a:pPr>
              <a:defRPr/>
            </a:pPr>
            <a:endParaRPr lang="en-US">
              <a:solidFill>
                <a:srgbClr val="FFFFCC"/>
              </a:solidFill>
            </a:endParaRPr>
          </a:p>
        </p:txBody>
      </p:sp>
      <p:sp>
        <p:nvSpPr>
          <p:cNvPr id="5" name="Rectangle 28"/>
          <p:cNvSpPr>
            <a:spLocks noGrp="1" noChangeArrowheads="1"/>
          </p:cNvSpPr>
          <p:nvPr>
            <p:ph type="ftr" sz="quarter" idx="11"/>
          </p:nvPr>
        </p:nvSpPr>
        <p:spPr>
          <a:ln/>
        </p:spPr>
        <p:txBody>
          <a:bodyPr/>
          <a:lstStyle>
            <a:lvl1pPr>
              <a:defRPr/>
            </a:lvl1pPr>
          </a:lstStyle>
          <a:p>
            <a:pPr>
              <a:defRPr/>
            </a:pPr>
            <a:endParaRPr lang="en-US">
              <a:solidFill>
                <a:srgbClr val="FFFFCC"/>
              </a:solidFill>
            </a:endParaRPr>
          </a:p>
        </p:txBody>
      </p:sp>
      <p:sp>
        <p:nvSpPr>
          <p:cNvPr id="6" name="Rectangle 29"/>
          <p:cNvSpPr>
            <a:spLocks noGrp="1" noChangeArrowheads="1"/>
          </p:cNvSpPr>
          <p:nvPr>
            <p:ph type="sldNum" sz="quarter" idx="12"/>
          </p:nvPr>
        </p:nvSpPr>
        <p:spPr>
          <a:ln/>
        </p:spPr>
        <p:txBody>
          <a:bodyPr/>
          <a:lstStyle>
            <a:lvl1pPr>
              <a:defRPr/>
            </a:lvl1pPr>
          </a:lstStyle>
          <a:p>
            <a:pPr>
              <a:defRPr/>
            </a:pPr>
            <a:fld id="{AB867B16-89A1-DC49-A320-AF49C02560A5}"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3202183767"/>
      </p:ext>
    </p:extLst>
  </p:cSld>
  <p:clrMapOvr>
    <a:masterClrMapping/>
  </p:clrMapOvr>
</p:sldLayout>
</file>

<file path=ppt/slideLayouts/slideLayout60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fld id="{F00D4D15-2B28-4D4E-9AF8-68E6B58506EC}" type="datetime1">
              <a:rPr lang="en-US"/>
              <a:pPr>
                <a:defRPr/>
              </a:pPr>
              <a:t>6/16/26</a:t>
            </a:fld>
            <a:endParaRPr lang="en-US" dirty="0"/>
          </a:p>
        </p:txBody>
      </p:sp>
      <p:sp>
        <p:nvSpPr>
          <p:cNvPr id="3" name="Rectangle 5"/>
          <p:cNvSpPr>
            <a:spLocks noGrp="1" noChangeArrowheads="1"/>
          </p:cNvSpPr>
          <p:nvPr>
            <p:ph type="ftr" sz="quarter" idx="11"/>
          </p:nvPr>
        </p:nvSpPr>
        <p:spPr/>
        <p:txBody>
          <a:bodyPr/>
          <a:lstStyle>
            <a:lvl1pPr algn="l">
              <a:defRPr b="1" i="0">
                <a:latin typeface="Arial" panose="020B0604020202020204" pitchFamily="34" charset="0"/>
              </a:defRPr>
            </a:lvl1pPr>
          </a:lstStyle>
          <a:p>
            <a:pPr>
              <a:defRPr/>
            </a:pPr>
            <a:endParaRPr lang="en-US" dirty="0"/>
          </a:p>
        </p:txBody>
      </p:sp>
      <p:sp>
        <p:nvSpPr>
          <p:cNvPr id="4" name="Rectangle 6"/>
          <p:cNvSpPr>
            <a:spLocks noGrp="1" noChangeArrowheads="1"/>
          </p:cNvSpPr>
          <p:nvPr>
            <p:ph type="sldNum" sz="quarter" idx="12"/>
          </p:nvPr>
        </p:nvSpPr>
        <p:spPr/>
        <p:txBody>
          <a:bodyPr/>
          <a:lstStyle>
            <a:lvl1pPr>
              <a:defRPr/>
            </a:lvl1pPr>
          </a:lstStyle>
          <a:p>
            <a:pPr>
              <a:defRPr/>
            </a:pPr>
            <a:fld id="{A1CEC206-21E2-B54B-86DE-812258266D39}" type="slidenum">
              <a:rPr lang="en-US"/>
              <a:pPr>
                <a:defRPr/>
              </a:pPr>
              <a:t>‹#›</a:t>
            </a:fld>
            <a:endParaRPr lang="en-US" dirty="0"/>
          </a:p>
        </p:txBody>
      </p:sp>
    </p:spTree>
    <p:extLst>
      <p:ext uri="{BB962C8B-B14F-4D97-AF65-F5344CB8AC3E}">
        <p14:creationId xmlns:p14="http://schemas.microsoft.com/office/powerpoint/2010/main" val="2600276073"/>
      </p:ext>
    </p:extLst>
  </p:cSld>
  <p:clrMapOvr>
    <a:masterClrMapping/>
  </p:clrMapOvr>
</p:sldLayout>
</file>

<file path=ppt/slideLayouts/slideLayout605.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grpSp>
        <p:nvGrpSpPr>
          <p:cNvPr id="2" name="Group 2"/>
          <p:cNvGrpSpPr>
            <a:grpSpLocks/>
          </p:cNvGrpSpPr>
          <p:nvPr/>
        </p:nvGrpSpPr>
        <p:grpSpPr bwMode="auto">
          <a:xfrm>
            <a:off x="0" y="3124200"/>
            <a:ext cx="9144000" cy="3581400"/>
            <a:chOff x="0" y="1968"/>
            <a:chExt cx="5760" cy="2256"/>
          </a:xfrm>
        </p:grpSpPr>
        <p:sp>
          <p:nvSpPr>
            <p:cNvPr id="5" name="Rectangle 3"/>
            <p:cNvSpPr>
              <a:spLocks noChangeArrowheads="1"/>
            </p:cNvSpPr>
            <p:nvPr/>
          </p:nvSpPr>
          <p:spPr bwMode="auto">
            <a:xfrm>
              <a:off x="0" y="2160"/>
              <a:ext cx="5760" cy="528"/>
            </a:xfrm>
            <a:prstGeom prst="rect">
              <a:avLst/>
            </a:prstGeom>
            <a:gradFill rotWithShape="0">
              <a:gsLst>
                <a:gs pos="0">
                  <a:schemeClr val="bg1"/>
                </a:gs>
                <a:gs pos="100000">
                  <a:srgbClr val="262626"/>
                </a:gs>
              </a:gsLst>
              <a:lin ang="5400000" scaled="1"/>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6" name="Rectangle 4"/>
            <p:cNvSpPr>
              <a:spLocks noChangeArrowheads="1"/>
            </p:cNvSpPr>
            <p:nvPr/>
          </p:nvSpPr>
          <p:spPr bwMode="auto">
            <a:xfrm>
              <a:off x="0" y="2688"/>
              <a:ext cx="5760" cy="1152"/>
            </a:xfrm>
            <a:prstGeom prst="rect">
              <a:avLst/>
            </a:prstGeom>
            <a:gradFill rotWithShape="0">
              <a:gsLst>
                <a:gs pos="0">
                  <a:srgbClr val="262626"/>
                </a:gs>
                <a:gs pos="100000">
                  <a:schemeClr val="bg1"/>
                </a:gs>
              </a:gsLst>
              <a:lin ang="5400000" scaled="1"/>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7" name="Rectangle 5"/>
            <p:cNvSpPr>
              <a:spLocks noChangeArrowheads="1"/>
            </p:cNvSpPr>
            <p:nvPr/>
          </p:nvSpPr>
          <p:spPr bwMode="auto">
            <a:xfrm>
              <a:off x="96"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8" name="Rectangle 6"/>
            <p:cNvSpPr>
              <a:spLocks noChangeArrowheads="1"/>
            </p:cNvSpPr>
            <p:nvPr/>
          </p:nvSpPr>
          <p:spPr bwMode="auto">
            <a:xfrm>
              <a:off x="192"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9" name="Rectangle 7"/>
            <p:cNvSpPr>
              <a:spLocks noChangeArrowheads="1"/>
            </p:cNvSpPr>
            <p:nvPr/>
          </p:nvSpPr>
          <p:spPr bwMode="auto">
            <a:xfrm>
              <a:off x="288"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 name="Rectangle 8"/>
            <p:cNvSpPr>
              <a:spLocks noChangeArrowheads="1"/>
            </p:cNvSpPr>
            <p:nvPr/>
          </p:nvSpPr>
          <p:spPr bwMode="auto">
            <a:xfrm>
              <a:off x="384"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1" name="Rectangle 9"/>
            <p:cNvSpPr>
              <a:spLocks noChangeArrowheads="1"/>
            </p:cNvSpPr>
            <p:nvPr/>
          </p:nvSpPr>
          <p:spPr bwMode="auto">
            <a:xfrm>
              <a:off x="0"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2" name="Rectangle 10"/>
            <p:cNvSpPr>
              <a:spLocks noChangeArrowheads="1"/>
            </p:cNvSpPr>
            <p:nvPr/>
          </p:nvSpPr>
          <p:spPr bwMode="auto">
            <a:xfrm>
              <a:off x="480"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3" name="Rectangle 11"/>
            <p:cNvSpPr>
              <a:spLocks noChangeArrowheads="1"/>
            </p:cNvSpPr>
            <p:nvPr/>
          </p:nvSpPr>
          <p:spPr bwMode="auto">
            <a:xfrm>
              <a:off x="576"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4" name="Rectangle 12"/>
            <p:cNvSpPr>
              <a:spLocks noChangeArrowheads="1"/>
            </p:cNvSpPr>
            <p:nvPr/>
          </p:nvSpPr>
          <p:spPr bwMode="auto">
            <a:xfrm>
              <a:off x="672"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5" name="Rectangle 13"/>
            <p:cNvSpPr>
              <a:spLocks noChangeArrowheads="1"/>
            </p:cNvSpPr>
            <p:nvPr/>
          </p:nvSpPr>
          <p:spPr bwMode="auto">
            <a:xfrm>
              <a:off x="768"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6" name="Rectangle 14"/>
            <p:cNvSpPr>
              <a:spLocks noChangeArrowheads="1"/>
            </p:cNvSpPr>
            <p:nvPr/>
          </p:nvSpPr>
          <p:spPr bwMode="auto">
            <a:xfrm>
              <a:off x="864"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7" name="Rectangle 15"/>
            <p:cNvSpPr>
              <a:spLocks noChangeArrowheads="1"/>
            </p:cNvSpPr>
            <p:nvPr/>
          </p:nvSpPr>
          <p:spPr bwMode="auto">
            <a:xfrm>
              <a:off x="960"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8" name="Rectangle 16"/>
            <p:cNvSpPr>
              <a:spLocks noChangeArrowheads="1"/>
            </p:cNvSpPr>
            <p:nvPr/>
          </p:nvSpPr>
          <p:spPr bwMode="auto">
            <a:xfrm>
              <a:off x="1056"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9" name="Rectangle 17"/>
            <p:cNvSpPr>
              <a:spLocks noChangeArrowheads="1"/>
            </p:cNvSpPr>
            <p:nvPr/>
          </p:nvSpPr>
          <p:spPr bwMode="auto">
            <a:xfrm>
              <a:off x="1152"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20" name="Rectangle 18"/>
            <p:cNvSpPr>
              <a:spLocks noChangeArrowheads="1"/>
            </p:cNvSpPr>
            <p:nvPr/>
          </p:nvSpPr>
          <p:spPr bwMode="auto">
            <a:xfrm>
              <a:off x="1248"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21" name="Rectangle 19"/>
            <p:cNvSpPr>
              <a:spLocks noChangeArrowheads="1"/>
            </p:cNvSpPr>
            <p:nvPr/>
          </p:nvSpPr>
          <p:spPr bwMode="auto">
            <a:xfrm>
              <a:off x="1344"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22" name="Rectangle 20"/>
            <p:cNvSpPr>
              <a:spLocks noChangeArrowheads="1"/>
            </p:cNvSpPr>
            <p:nvPr/>
          </p:nvSpPr>
          <p:spPr bwMode="auto">
            <a:xfrm>
              <a:off x="1440"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23" name="Rectangle 21"/>
            <p:cNvSpPr>
              <a:spLocks noChangeArrowheads="1"/>
            </p:cNvSpPr>
            <p:nvPr/>
          </p:nvSpPr>
          <p:spPr bwMode="auto">
            <a:xfrm>
              <a:off x="1536"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24" name="Rectangle 22"/>
            <p:cNvSpPr>
              <a:spLocks noChangeArrowheads="1"/>
            </p:cNvSpPr>
            <p:nvPr/>
          </p:nvSpPr>
          <p:spPr bwMode="auto">
            <a:xfrm>
              <a:off x="1632" y="1968"/>
              <a:ext cx="96"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25" name="Rectangle 23"/>
            <p:cNvSpPr>
              <a:spLocks noChangeArrowheads="1"/>
            </p:cNvSpPr>
            <p:nvPr/>
          </p:nvSpPr>
          <p:spPr bwMode="auto">
            <a:xfrm>
              <a:off x="1728"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26" name="Rectangle 24"/>
            <p:cNvSpPr>
              <a:spLocks noChangeArrowheads="1"/>
            </p:cNvSpPr>
            <p:nvPr/>
          </p:nvSpPr>
          <p:spPr bwMode="auto">
            <a:xfrm>
              <a:off x="1824"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27" name="Rectangle 25"/>
            <p:cNvSpPr>
              <a:spLocks noChangeArrowheads="1"/>
            </p:cNvSpPr>
            <p:nvPr/>
          </p:nvSpPr>
          <p:spPr bwMode="auto">
            <a:xfrm>
              <a:off x="1920"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28" name="Rectangle 26"/>
            <p:cNvSpPr>
              <a:spLocks noChangeArrowheads="1"/>
            </p:cNvSpPr>
            <p:nvPr/>
          </p:nvSpPr>
          <p:spPr bwMode="auto">
            <a:xfrm>
              <a:off x="2016"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29" name="Rectangle 27"/>
            <p:cNvSpPr>
              <a:spLocks noChangeArrowheads="1"/>
            </p:cNvSpPr>
            <p:nvPr/>
          </p:nvSpPr>
          <p:spPr bwMode="auto">
            <a:xfrm>
              <a:off x="2112"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30" name="Rectangle 28"/>
            <p:cNvSpPr>
              <a:spLocks noChangeArrowheads="1"/>
            </p:cNvSpPr>
            <p:nvPr/>
          </p:nvSpPr>
          <p:spPr bwMode="auto">
            <a:xfrm>
              <a:off x="2208"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31" name="Rectangle 29"/>
            <p:cNvSpPr>
              <a:spLocks noChangeArrowheads="1"/>
            </p:cNvSpPr>
            <p:nvPr/>
          </p:nvSpPr>
          <p:spPr bwMode="auto">
            <a:xfrm>
              <a:off x="2304"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32" name="Rectangle 30"/>
            <p:cNvSpPr>
              <a:spLocks noChangeArrowheads="1"/>
            </p:cNvSpPr>
            <p:nvPr/>
          </p:nvSpPr>
          <p:spPr bwMode="auto">
            <a:xfrm>
              <a:off x="2400"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33" name="Rectangle 31"/>
            <p:cNvSpPr>
              <a:spLocks noChangeArrowheads="1"/>
            </p:cNvSpPr>
            <p:nvPr/>
          </p:nvSpPr>
          <p:spPr bwMode="auto">
            <a:xfrm>
              <a:off x="2496"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34" name="Rectangle 32"/>
            <p:cNvSpPr>
              <a:spLocks noChangeArrowheads="1"/>
            </p:cNvSpPr>
            <p:nvPr/>
          </p:nvSpPr>
          <p:spPr bwMode="auto">
            <a:xfrm>
              <a:off x="2592"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35" name="Rectangle 33"/>
            <p:cNvSpPr>
              <a:spLocks noChangeArrowheads="1"/>
            </p:cNvSpPr>
            <p:nvPr/>
          </p:nvSpPr>
          <p:spPr bwMode="auto">
            <a:xfrm>
              <a:off x="2688"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36" name="Rectangle 34"/>
            <p:cNvSpPr>
              <a:spLocks noChangeArrowheads="1"/>
            </p:cNvSpPr>
            <p:nvPr/>
          </p:nvSpPr>
          <p:spPr bwMode="auto">
            <a:xfrm>
              <a:off x="2784"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37" name="Rectangle 35"/>
            <p:cNvSpPr>
              <a:spLocks noChangeArrowheads="1"/>
            </p:cNvSpPr>
            <p:nvPr/>
          </p:nvSpPr>
          <p:spPr bwMode="auto">
            <a:xfrm>
              <a:off x="2880"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38" name="Rectangle 36"/>
            <p:cNvSpPr>
              <a:spLocks noChangeArrowheads="1"/>
            </p:cNvSpPr>
            <p:nvPr/>
          </p:nvSpPr>
          <p:spPr bwMode="auto">
            <a:xfrm>
              <a:off x="2976"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39" name="Rectangle 37"/>
            <p:cNvSpPr>
              <a:spLocks noChangeArrowheads="1"/>
            </p:cNvSpPr>
            <p:nvPr/>
          </p:nvSpPr>
          <p:spPr bwMode="auto">
            <a:xfrm>
              <a:off x="3072"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40" name="Rectangle 38"/>
            <p:cNvSpPr>
              <a:spLocks noChangeArrowheads="1"/>
            </p:cNvSpPr>
            <p:nvPr/>
          </p:nvSpPr>
          <p:spPr bwMode="auto">
            <a:xfrm>
              <a:off x="3168"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41" name="Rectangle 39"/>
            <p:cNvSpPr>
              <a:spLocks noChangeArrowheads="1"/>
            </p:cNvSpPr>
            <p:nvPr/>
          </p:nvSpPr>
          <p:spPr bwMode="auto">
            <a:xfrm>
              <a:off x="3264"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42" name="Rectangle 40"/>
            <p:cNvSpPr>
              <a:spLocks noChangeArrowheads="1"/>
            </p:cNvSpPr>
            <p:nvPr/>
          </p:nvSpPr>
          <p:spPr bwMode="auto">
            <a:xfrm>
              <a:off x="3360"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43" name="Rectangle 41"/>
            <p:cNvSpPr>
              <a:spLocks noChangeArrowheads="1"/>
            </p:cNvSpPr>
            <p:nvPr/>
          </p:nvSpPr>
          <p:spPr bwMode="auto">
            <a:xfrm>
              <a:off x="3456"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44" name="Rectangle 42"/>
            <p:cNvSpPr>
              <a:spLocks noChangeArrowheads="1"/>
            </p:cNvSpPr>
            <p:nvPr/>
          </p:nvSpPr>
          <p:spPr bwMode="auto">
            <a:xfrm>
              <a:off x="3552"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45" name="Rectangle 43"/>
            <p:cNvSpPr>
              <a:spLocks noChangeArrowheads="1"/>
            </p:cNvSpPr>
            <p:nvPr/>
          </p:nvSpPr>
          <p:spPr bwMode="auto">
            <a:xfrm>
              <a:off x="3648"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46" name="Rectangle 44"/>
            <p:cNvSpPr>
              <a:spLocks noChangeArrowheads="1"/>
            </p:cNvSpPr>
            <p:nvPr/>
          </p:nvSpPr>
          <p:spPr bwMode="auto">
            <a:xfrm>
              <a:off x="3744"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47" name="Rectangle 45"/>
            <p:cNvSpPr>
              <a:spLocks noChangeArrowheads="1"/>
            </p:cNvSpPr>
            <p:nvPr/>
          </p:nvSpPr>
          <p:spPr bwMode="auto">
            <a:xfrm>
              <a:off x="3792" y="1968"/>
              <a:ext cx="96"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48" name="Rectangle 46"/>
            <p:cNvSpPr>
              <a:spLocks noChangeArrowheads="1"/>
            </p:cNvSpPr>
            <p:nvPr/>
          </p:nvSpPr>
          <p:spPr bwMode="auto">
            <a:xfrm>
              <a:off x="3936"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49" name="Rectangle 47"/>
            <p:cNvSpPr>
              <a:spLocks noChangeArrowheads="1"/>
            </p:cNvSpPr>
            <p:nvPr/>
          </p:nvSpPr>
          <p:spPr bwMode="auto">
            <a:xfrm>
              <a:off x="4032"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50" name="Rectangle 48"/>
            <p:cNvSpPr>
              <a:spLocks noChangeArrowheads="1"/>
            </p:cNvSpPr>
            <p:nvPr/>
          </p:nvSpPr>
          <p:spPr bwMode="auto">
            <a:xfrm>
              <a:off x="4128"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51" name="Rectangle 49"/>
            <p:cNvSpPr>
              <a:spLocks noChangeArrowheads="1"/>
            </p:cNvSpPr>
            <p:nvPr/>
          </p:nvSpPr>
          <p:spPr bwMode="auto">
            <a:xfrm>
              <a:off x="4224"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52" name="Rectangle 50"/>
            <p:cNvSpPr>
              <a:spLocks noChangeArrowheads="1"/>
            </p:cNvSpPr>
            <p:nvPr/>
          </p:nvSpPr>
          <p:spPr bwMode="auto">
            <a:xfrm>
              <a:off x="4320"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53" name="Rectangle 51"/>
            <p:cNvSpPr>
              <a:spLocks noChangeArrowheads="1"/>
            </p:cNvSpPr>
            <p:nvPr/>
          </p:nvSpPr>
          <p:spPr bwMode="auto">
            <a:xfrm>
              <a:off x="4416"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54" name="Rectangle 52"/>
            <p:cNvSpPr>
              <a:spLocks noChangeArrowheads="1"/>
            </p:cNvSpPr>
            <p:nvPr/>
          </p:nvSpPr>
          <p:spPr bwMode="auto">
            <a:xfrm>
              <a:off x="4512"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55" name="Rectangle 53"/>
            <p:cNvSpPr>
              <a:spLocks noChangeArrowheads="1"/>
            </p:cNvSpPr>
            <p:nvPr/>
          </p:nvSpPr>
          <p:spPr bwMode="auto">
            <a:xfrm>
              <a:off x="4608"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56" name="Rectangle 54"/>
            <p:cNvSpPr>
              <a:spLocks noChangeArrowheads="1"/>
            </p:cNvSpPr>
            <p:nvPr/>
          </p:nvSpPr>
          <p:spPr bwMode="auto">
            <a:xfrm>
              <a:off x="4704"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57" name="Rectangle 55"/>
            <p:cNvSpPr>
              <a:spLocks noChangeArrowheads="1"/>
            </p:cNvSpPr>
            <p:nvPr/>
          </p:nvSpPr>
          <p:spPr bwMode="auto">
            <a:xfrm>
              <a:off x="4800"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58" name="Rectangle 56"/>
            <p:cNvSpPr>
              <a:spLocks noChangeArrowheads="1"/>
            </p:cNvSpPr>
            <p:nvPr/>
          </p:nvSpPr>
          <p:spPr bwMode="auto">
            <a:xfrm>
              <a:off x="4896"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59" name="Rectangle 57"/>
            <p:cNvSpPr>
              <a:spLocks noChangeArrowheads="1"/>
            </p:cNvSpPr>
            <p:nvPr/>
          </p:nvSpPr>
          <p:spPr bwMode="auto">
            <a:xfrm>
              <a:off x="4992"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60" name="Rectangle 58"/>
            <p:cNvSpPr>
              <a:spLocks noChangeArrowheads="1"/>
            </p:cNvSpPr>
            <p:nvPr/>
          </p:nvSpPr>
          <p:spPr bwMode="auto">
            <a:xfrm>
              <a:off x="5088"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61" name="Rectangle 59"/>
            <p:cNvSpPr>
              <a:spLocks noChangeArrowheads="1"/>
            </p:cNvSpPr>
            <p:nvPr/>
          </p:nvSpPr>
          <p:spPr bwMode="auto">
            <a:xfrm>
              <a:off x="5184"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62" name="Rectangle 60"/>
            <p:cNvSpPr>
              <a:spLocks noChangeArrowheads="1"/>
            </p:cNvSpPr>
            <p:nvPr/>
          </p:nvSpPr>
          <p:spPr bwMode="auto">
            <a:xfrm>
              <a:off x="5280"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63" name="Rectangle 61"/>
            <p:cNvSpPr>
              <a:spLocks noChangeArrowheads="1"/>
            </p:cNvSpPr>
            <p:nvPr/>
          </p:nvSpPr>
          <p:spPr bwMode="auto">
            <a:xfrm>
              <a:off x="5376"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64" name="Rectangle 62"/>
            <p:cNvSpPr>
              <a:spLocks noChangeArrowheads="1"/>
            </p:cNvSpPr>
            <p:nvPr/>
          </p:nvSpPr>
          <p:spPr bwMode="auto">
            <a:xfrm>
              <a:off x="5472"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65" name="Rectangle 63"/>
            <p:cNvSpPr>
              <a:spLocks noChangeArrowheads="1"/>
            </p:cNvSpPr>
            <p:nvPr/>
          </p:nvSpPr>
          <p:spPr bwMode="auto">
            <a:xfrm>
              <a:off x="5568"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66" name="Rectangle 64"/>
            <p:cNvSpPr>
              <a:spLocks noChangeArrowheads="1"/>
            </p:cNvSpPr>
            <p:nvPr/>
          </p:nvSpPr>
          <p:spPr bwMode="auto">
            <a:xfrm>
              <a:off x="5664"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67" name="Rectangle 65"/>
            <p:cNvSpPr>
              <a:spLocks noChangeArrowheads="1"/>
            </p:cNvSpPr>
            <p:nvPr/>
          </p:nvSpPr>
          <p:spPr bwMode="auto">
            <a:xfrm>
              <a:off x="0" y="2736"/>
              <a:ext cx="5760" cy="48"/>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grpSp>
      <p:sp>
        <p:nvSpPr>
          <p:cNvPr id="68" name="Freeform 70"/>
          <p:cNvSpPr>
            <a:spLocks/>
          </p:cNvSpPr>
          <p:nvPr/>
        </p:nvSpPr>
        <p:spPr bwMode="auto">
          <a:xfrm rot="16200000">
            <a:off x="3871125" y="1005682"/>
            <a:ext cx="150813" cy="4845050"/>
          </a:xfrm>
          <a:custGeom>
            <a:avLst/>
            <a:gdLst>
              <a:gd name="T0" fmla="*/ 2147483647 w 95"/>
              <a:gd name="T1" fmla="*/ 2147483647 h 3052"/>
              <a:gd name="T2" fmla="*/ 2147483647 w 95"/>
              <a:gd name="T3" fmla="*/ 2147483647 h 3052"/>
              <a:gd name="T4" fmla="*/ 2147483647 w 95"/>
              <a:gd name="T5" fmla="*/ 2147483647 h 3052"/>
              <a:gd name="T6" fmla="*/ 2147483647 w 95"/>
              <a:gd name="T7" fmla="*/ 2147483647 h 3052"/>
              <a:gd name="T8" fmla="*/ 2147483647 w 95"/>
              <a:gd name="T9" fmla="*/ 2147483647 h 3052"/>
              <a:gd name="T10" fmla="*/ 2147483647 w 95"/>
              <a:gd name="T11" fmla="*/ 2147483647 h 3052"/>
              <a:gd name="T12" fmla="*/ 2147483647 w 95"/>
              <a:gd name="T13" fmla="*/ 2147483647 h 3052"/>
              <a:gd name="T14" fmla="*/ 2147483647 w 95"/>
              <a:gd name="T15" fmla="*/ 2147483647 h 3052"/>
              <a:gd name="T16" fmla="*/ 2147483647 w 95"/>
              <a:gd name="T17" fmla="*/ 2147483647 h 3052"/>
              <a:gd name="T18" fmla="*/ 2147483647 w 95"/>
              <a:gd name="T19" fmla="*/ 2147483647 h 3052"/>
              <a:gd name="T20" fmla="*/ 2147483647 w 95"/>
              <a:gd name="T21" fmla="*/ 2147483647 h 3052"/>
              <a:gd name="T22" fmla="*/ 2147483647 w 95"/>
              <a:gd name="T23" fmla="*/ 2147483647 h 3052"/>
              <a:gd name="T24" fmla="*/ 2147483647 w 95"/>
              <a:gd name="T25" fmla="*/ 2147483647 h 3052"/>
              <a:gd name="T26" fmla="*/ 2147483647 w 95"/>
              <a:gd name="T27" fmla="*/ 2147483647 h 3052"/>
              <a:gd name="T28" fmla="*/ 2147483647 w 95"/>
              <a:gd name="T29" fmla="*/ 2147483647 h 3052"/>
              <a:gd name="T30" fmla="*/ 2147483647 w 95"/>
              <a:gd name="T31" fmla="*/ 2147483647 h 3052"/>
              <a:gd name="T32" fmla="*/ 2147483647 w 95"/>
              <a:gd name="T33" fmla="*/ 2147483647 h 3052"/>
              <a:gd name="T34" fmla="*/ 2147483647 w 95"/>
              <a:gd name="T35" fmla="*/ 2147483647 h 3052"/>
              <a:gd name="T36" fmla="*/ 2147483647 w 95"/>
              <a:gd name="T37" fmla="*/ 2147483647 h 3052"/>
              <a:gd name="T38" fmla="*/ 2147483647 w 95"/>
              <a:gd name="T39" fmla="*/ 2147483647 h 3052"/>
              <a:gd name="T40" fmla="*/ 2147483647 w 95"/>
              <a:gd name="T41" fmla="*/ 2147483647 h 3052"/>
              <a:gd name="T42" fmla="*/ 2147483647 w 95"/>
              <a:gd name="T43" fmla="*/ 2147483647 h 3052"/>
              <a:gd name="T44" fmla="*/ 2147483647 w 95"/>
              <a:gd name="T45" fmla="*/ 2147483647 h 3052"/>
              <a:gd name="T46" fmla="*/ 2147483647 w 95"/>
              <a:gd name="T47" fmla="*/ 2147483647 h 3052"/>
              <a:gd name="T48" fmla="*/ 2147483647 w 95"/>
              <a:gd name="T49" fmla="*/ 2147483647 h 3052"/>
              <a:gd name="T50" fmla="*/ 2147483647 w 95"/>
              <a:gd name="T51" fmla="*/ 2147483647 h 3052"/>
              <a:gd name="T52" fmla="*/ 2147483647 w 95"/>
              <a:gd name="T53" fmla="*/ 2147483647 h 3052"/>
              <a:gd name="T54" fmla="*/ 2147483647 w 95"/>
              <a:gd name="T55" fmla="*/ 2147483647 h 3052"/>
              <a:gd name="T56" fmla="*/ 2147483647 w 95"/>
              <a:gd name="T57" fmla="*/ 2147483647 h 3052"/>
              <a:gd name="T58" fmla="*/ 2147483647 w 95"/>
              <a:gd name="T59" fmla="*/ 2147483647 h 3052"/>
              <a:gd name="T60" fmla="*/ 2147483647 w 95"/>
              <a:gd name="T61" fmla="*/ 2147483647 h 3052"/>
              <a:gd name="T62" fmla="*/ 2147483647 w 95"/>
              <a:gd name="T63" fmla="*/ 2147483647 h 3052"/>
              <a:gd name="T64" fmla="*/ 2147483647 w 95"/>
              <a:gd name="T65" fmla="*/ 2147483647 h 3052"/>
              <a:gd name="T66" fmla="*/ 2147483647 w 95"/>
              <a:gd name="T67" fmla="*/ 2147483647 h 3052"/>
              <a:gd name="T68" fmla="*/ 2147483647 w 95"/>
              <a:gd name="T69" fmla="*/ 0 h 3052"/>
              <a:gd name="T70" fmla="*/ 2147483647 w 95"/>
              <a:gd name="T71" fmla="*/ 2147483647 h 3052"/>
              <a:gd name="T72" fmla="*/ 2147483647 w 95"/>
              <a:gd name="T73" fmla="*/ 2147483647 h 3052"/>
              <a:gd name="T74" fmla="*/ 2147483647 w 95"/>
              <a:gd name="T75" fmla="*/ 2147483647 h 3052"/>
              <a:gd name="T76" fmla="*/ 2147483647 w 95"/>
              <a:gd name="T77" fmla="*/ 2147483647 h 3052"/>
              <a:gd name="T78" fmla="*/ 0 w 95"/>
              <a:gd name="T79" fmla="*/ 2147483647 h 3052"/>
              <a:gd name="T80" fmla="*/ 2147483647 w 95"/>
              <a:gd name="T81" fmla="*/ 2147483647 h 3052"/>
              <a:gd name="T82" fmla="*/ 2147483647 w 95"/>
              <a:gd name="T83" fmla="*/ 2147483647 h 3052"/>
              <a:gd name="T84" fmla="*/ 2147483647 w 95"/>
              <a:gd name="T85" fmla="*/ 2147483647 h 3052"/>
              <a:gd name="T86" fmla="*/ 2147483647 w 95"/>
              <a:gd name="T87" fmla="*/ 2147483647 h 3052"/>
              <a:gd name="T88" fmla="*/ 2147483647 w 95"/>
              <a:gd name="T89" fmla="*/ 2147483647 h 3052"/>
              <a:gd name="T90" fmla="*/ 2147483647 w 95"/>
              <a:gd name="T91" fmla="*/ 2147483647 h 3052"/>
              <a:gd name="T92" fmla="*/ 2147483647 w 95"/>
              <a:gd name="T93" fmla="*/ 2147483647 h 3052"/>
              <a:gd name="T94" fmla="*/ 2147483647 w 95"/>
              <a:gd name="T95" fmla="*/ 2147483647 h 3052"/>
              <a:gd name="T96" fmla="*/ 2147483647 w 95"/>
              <a:gd name="T97" fmla="*/ 2147483647 h 3052"/>
              <a:gd name="T98" fmla="*/ 2147483647 w 95"/>
              <a:gd name="T99" fmla="*/ 2147483647 h 3052"/>
              <a:gd name="T100" fmla="*/ 2147483647 w 95"/>
              <a:gd name="T101" fmla="*/ 2147483647 h 3052"/>
              <a:gd name="T102" fmla="*/ 2147483647 w 95"/>
              <a:gd name="T103" fmla="*/ 2147483647 h 3052"/>
              <a:gd name="T104" fmla="*/ 2147483647 w 95"/>
              <a:gd name="T105" fmla="*/ 2147483647 h 3052"/>
              <a:gd name="T106" fmla="*/ 2147483647 w 95"/>
              <a:gd name="T107" fmla="*/ 2147483647 h 305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5" h="3052">
                <a:moveTo>
                  <a:pt x="4" y="3052"/>
                </a:moveTo>
                <a:lnTo>
                  <a:pt x="4" y="3032"/>
                </a:lnTo>
                <a:lnTo>
                  <a:pt x="5" y="3008"/>
                </a:lnTo>
                <a:lnTo>
                  <a:pt x="12" y="2948"/>
                </a:lnTo>
                <a:lnTo>
                  <a:pt x="19" y="2882"/>
                </a:lnTo>
                <a:lnTo>
                  <a:pt x="21" y="2846"/>
                </a:lnTo>
                <a:lnTo>
                  <a:pt x="23" y="2810"/>
                </a:lnTo>
                <a:lnTo>
                  <a:pt x="26" y="2736"/>
                </a:lnTo>
                <a:lnTo>
                  <a:pt x="28" y="2662"/>
                </a:lnTo>
                <a:lnTo>
                  <a:pt x="32" y="2596"/>
                </a:lnTo>
                <a:lnTo>
                  <a:pt x="35" y="2540"/>
                </a:lnTo>
                <a:lnTo>
                  <a:pt x="44" y="2426"/>
                </a:lnTo>
                <a:lnTo>
                  <a:pt x="43" y="2444"/>
                </a:lnTo>
                <a:lnTo>
                  <a:pt x="35" y="2540"/>
                </a:lnTo>
                <a:lnTo>
                  <a:pt x="32" y="2602"/>
                </a:lnTo>
                <a:lnTo>
                  <a:pt x="28" y="2676"/>
                </a:lnTo>
                <a:lnTo>
                  <a:pt x="36" y="2582"/>
                </a:lnTo>
                <a:lnTo>
                  <a:pt x="40" y="2540"/>
                </a:lnTo>
                <a:lnTo>
                  <a:pt x="45" y="2504"/>
                </a:lnTo>
                <a:lnTo>
                  <a:pt x="48" y="2456"/>
                </a:lnTo>
                <a:lnTo>
                  <a:pt x="50" y="2404"/>
                </a:lnTo>
                <a:lnTo>
                  <a:pt x="52" y="2350"/>
                </a:lnTo>
                <a:lnTo>
                  <a:pt x="54" y="2294"/>
                </a:lnTo>
                <a:lnTo>
                  <a:pt x="54" y="2184"/>
                </a:lnTo>
                <a:lnTo>
                  <a:pt x="52" y="2074"/>
                </a:lnTo>
                <a:lnTo>
                  <a:pt x="52" y="1966"/>
                </a:lnTo>
                <a:lnTo>
                  <a:pt x="52" y="1916"/>
                </a:lnTo>
                <a:lnTo>
                  <a:pt x="55" y="1854"/>
                </a:lnTo>
                <a:lnTo>
                  <a:pt x="57" y="1794"/>
                </a:lnTo>
                <a:lnTo>
                  <a:pt x="59" y="1768"/>
                </a:lnTo>
                <a:lnTo>
                  <a:pt x="61" y="1746"/>
                </a:lnTo>
                <a:lnTo>
                  <a:pt x="59" y="1786"/>
                </a:lnTo>
                <a:lnTo>
                  <a:pt x="57" y="1826"/>
                </a:lnTo>
                <a:lnTo>
                  <a:pt x="55" y="1906"/>
                </a:lnTo>
                <a:lnTo>
                  <a:pt x="55" y="1986"/>
                </a:lnTo>
                <a:lnTo>
                  <a:pt x="55" y="2068"/>
                </a:lnTo>
                <a:lnTo>
                  <a:pt x="57" y="2230"/>
                </a:lnTo>
                <a:lnTo>
                  <a:pt x="57" y="2310"/>
                </a:lnTo>
                <a:lnTo>
                  <a:pt x="55" y="2392"/>
                </a:lnTo>
                <a:lnTo>
                  <a:pt x="56" y="2374"/>
                </a:lnTo>
                <a:lnTo>
                  <a:pt x="58" y="2290"/>
                </a:lnTo>
                <a:lnTo>
                  <a:pt x="58" y="2204"/>
                </a:lnTo>
                <a:lnTo>
                  <a:pt x="57" y="2034"/>
                </a:lnTo>
                <a:lnTo>
                  <a:pt x="58" y="1974"/>
                </a:lnTo>
                <a:lnTo>
                  <a:pt x="57" y="2034"/>
                </a:lnTo>
                <a:lnTo>
                  <a:pt x="59" y="2108"/>
                </a:lnTo>
                <a:lnTo>
                  <a:pt x="60" y="2188"/>
                </a:lnTo>
                <a:lnTo>
                  <a:pt x="60" y="2242"/>
                </a:lnTo>
                <a:lnTo>
                  <a:pt x="60" y="2294"/>
                </a:lnTo>
                <a:lnTo>
                  <a:pt x="58" y="2336"/>
                </a:lnTo>
                <a:lnTo>
                  <a:pt x="56" y="2374"/>
                </a:lnTo>
                <a:lnTo>
                  <a:pt x="54" y="2426"/>
                </a:lnTo>
                <a:lnTo>
                  <a:pt x="54" y="2442"/>
                </a:lnTo>
                <a:lnTo>
                  <a:pt x="56" y="2428"/>
                </a:lnTo>
                <a:lnTo>
                  <a:pt x="58" y="2408"/>
                </a:lnTo>
                <a:lnTo>
                  <a:pt x="62" y="2348"/>
                </a:lnTo>
                <a:lnTo>
                  <a:pt x="64" y="2270"/>
                </a:lnTo>
                <a:lnTo>
                  <a:pt x="66" y="2180"/>
                </a:lnTo>
                <a:lnTo>
                  <a:pt x="68" y="2006"/>
                </a:lnTo>
                <a:lnTo>
                  <a:pt x="68" y="1900"/>
                </a:lnTo>
                <a:lnTo>
                  <a:pt x="68" y="1858"/>
                </a:lnTo>
                <a:lnTo>
                  <a:pt x="67" y="1818"/>
                </a:lnTo>
                <a:lnTo>
                  <a:pt x="67" y="1776"/>
                </a:lnTo>
                <a:lnTo>
                  <a:pt x="68" y="1732"/>
                </a:lnTo>
                <a:lnTo>
                  <a:pt x="71" y="1704"/>
                </a:lnTo>
                <a:lnTo>
                  <a:pt x="72" y="1690"/>
                </a:lnTo>
                <a:lnTo>
                  <a:pt x="72" y="1678"/>
                </a:lnTo>
                <a:lnTo>
                  <a:pt x="72" y="1672"/>
                </a:lnTo>
                <a:lnTo>
                  <a:pt x="72" y="1660"/>
                </a:lnTo>
                <a:lnTo>
                  <a:pt x="74" y="1628"/>
                </a:lnTo>
                <a:lnTo>
                  <a:pt x="78" y="1598"/>
                </a:lnTo>
                <a:lnTo>
                  <a:pt x="80" y="1570"/>
                </a:lnTo>
                <a:lnTo>
                  <a:pt x="81" y="1544"/>
                </a:lnTo>
                <a:lnTo>
                  <a:pt x="82" y="1534"/>
                </a:lnTo>
                <a:lnTo>
                  <a:pt x="84" y="1520"/>
                </a:lnTo>
                <a:lnTo>
                  <a:pt x="88" y="1492"/>
                </a:lnTo>
                <a:lnTo>
                  <a:pt x="94" y="1466"/>
                </a:lnTo>
                <a:lnTo>
                  <a:pt x="95" y="1456"/>
                </a:lnTo>
                <a:lnTo>
                  <a:pt x="95" y="1452"/>
                </a:lnTo>
                <a:lnTo>
                  <a:pt x="91" y="1442"/>
                </a:lnTo>
                <a:lnTo>
                  <a:pt x="90" y="1440"/>
                </a:lnTo>
                <a:lnTo>
                  <a:pt x="90" y="1436"/>
                </a:lnTo>
                <a:lnTo>
                  <a:pt x="92" y="1422"/>
                </a:lnTo>
                <a:lnTo>
                  <a:pt x="93" y="1390"/>
                </a:lnTo>
                <a:lnTo>
                  <a:pt x="90" y="1372"/>
                </a:lnTo>
                <a:lnTo>
                  <a:pt x="88" y="1360"/>
                </a:lnTo>
                <a:lnTo>
                  <a:pt x="87" y="1348"/>
                </a:lnTo>
                <a:lnTo>
                  <a:pt x="86" y="1320"/>
                </a:lnTo>
                <a:lnTo>
                  <a:pt x="84" y="1298"/>
                </a:lnTo>
                <a:lnTo>
                  <a:pt x="82" y="1274"/>
                </a:lnTo>
                <a:lnTo>
                  <a:pt x="79" y="1244"/>
                </a:lnTo>
                <a:lnTo>
                  <a:pt x="75" y="1198"/>
                </a:lnTo>
                <a:lnTo>
                  <a:pt x="74" y="1164"/>
                </a:lnTo>
                <a:lnTo>
                  <a:pt x="73" y="1130"/>
                </a:lnTo>
                <a:lnTo>
                  <a:pt x="69" y="1090"/>
                </a:lnTo>
                <a:lnTo>
                  <a:pt x="66" y="1032"/>
                </a:lnTo>
                <a:lnTo>
                  <a:pt x="63" y="980"/>
                </a:lnTo>
                <a:lnTo>
                  <a:pt x="63" y="924"/>
                </a:lnTo>
                <a:lnTo>
                  <a:pt x="63" y="876"/>
                </a:lnTo>
                <a:lnTo>
                  <a:pt x="63" y="830"/>
                </a:lnTo>
                <a:lnTo>
                  <a:pt x="66" y="784"/>
                </a:lnTo>
                <a:lnTo>
                  <a:pt x="63" y="756"/>
                </a:lnTo>
                <a:lnTo>
                  <a:pt x="62" y="726"/>
                </a:lnTo>
                <a:lnTo>
                  <a:pt x="60" y="662"/>
                </a:lnTo>
                <a:lnTo>
                  <a:pt x="58" y="598"/>
                </a:lnTo>
                <a:lnTo>
                  <a:pt x="55" y="536"/>
                </a:lnTo>
                <a:lnTo>
                  <a:pt x="52" y="486"/>
                </a:lnTo>
                <a:lnTo>
                  <a:pt x="51" y="444"/>
                </a:lnTo>
                <a:lnTo>
                  <a:pt x="54" y="360"/>
                </a:lnTo>
                <a:lnTo>
                  <a:pt x="54" y="334"/>
                </a:lnTo>
                <a:lnTo>
                  <a:pt x="54" y="314"/>
                </a:lnTo>
                <a:lnTo>
                  <a:pt x="54" y="304"/>
                </a:lnTo>
                <a:lnTo>
                  <a:pt x="52" y="290"/>
                </a:lnTo>
                <a:lnTo>
                  <a:pt x="51" y="274"/>
                </a:lnTo>
                <a:lnTo>
                  <a:pt x="51" y="258"/>
                </a:lnTo>
                <a:lnTo>
                  <a:pt x="54" y="262"/>
                </a:lnTo>
                <a:lnTo>
                  <a:pt x="55" y="238"/>
                </a:lnTo>
                <a:lnTo>
                  <a:pt x="55" y="232"/>
                </a:lnTo>
                <a:lnTo>
                  <a:pt x="56" y="234"/>
                </a:lnTo>
                <a:lnTo>
                  <a:pt x="58" y="236"/>
                </a:lnTo>
                <a:lnTo>
                  <a:pt x="59" y="238"/>
                </a:lnTo>
                <a:lnTo>
                  <a:pt x="60" y="236"/>
                </a:lnTo>
                <a:lnTo>
                  <a:pt x="61" y="230"/>
                </a:lnTo>
                <a:lnTo>
                  <a:pt x="63" y="190"/>
                </a:lnTo>
                <a:lnTo>
                  <a:pt x="66" y="150"/>
                </a:lnTo>
                <a:lnTo>
                  <a:pt x="66" y="110"/>
                </a:lnTo>
                <a:lnTo>
                  <a:pt x="66" y="72"/>
                </a:lnTo>
                <a:lnTo>
                  <a:pt x="64" y="68"/>
                </a:lnTo>
                <a:lnTo>
                  <a:pt x="62" y="64"/>
                </a:lnTo>
                <a:lnTo>
                  <a:pt x="63" y="40"/>
                </a:lnTo>
                <a:lnTo>
                  <a:pt x="61" y="38"/>
                </a:lnTo>
                <a:lnTo>
                  <a:pt x="60" y="36"/>
                </a:lnTo>
                <a:lnTo>
                  <a:pt x="58" y="34"/>
                </a:lnTo>
                <a:lnTo>
                  <a:pt x="57" y="32"/>
                </a:lnTo>
                <a:lnTo>
                  <a:pt x="55" y="30"/>
                </a:lnTo>
                <a:lnTo>
                  <a:pt x="52" y="26"/>
                </a:lnTo>
                <a:lnTo>
                  <a:pt x="48" y="12"/>
                </a:lnTo>
                <a:lnTo>
                  <a:pt x="44" y="2"/>
                </a:lnTo>
                <a:lnTo>
                  <a:pt x="41" y="0"/>
                </a:lnTo>
                <a:lnTo>
                  <a:pt x="39" y="0"/>
                </a:lnTo>
                <a:lnTo>
                  <a:pt x="37" y="8"/>
                </a:lnTo>
                <a:lnTo>
                  <a:pt x="34" y="28"/>
                </a:lnTo>
                <a:lnTo>
                  <a:pt x="31" y="50"/>
                </a:lnTo>
                <a:lnTo>
                  <a:pt x="26" y="68"/>
                </a:lnTo>
                <a:lnTo>
                  <a:pt x="26" y="70"/>
                </a:lnTo>
                <a:lnTo>
                  <a:pt x="25" y="70"/>
                </a:lnTo>
                <a:lnTo>
                  <a:pt x="24" y="66"/>
                </a:lnTo>
                <a:lnTo>
                  <a:pt x="22" y="56"/>
                </a:lnTo>
                <a:lnTo>
                  <a:pt x="20" y="72"/>
                </a:lnTo>
                <a:lnTo>
                  <a:pt x="19" y="80"/>
                </a:lnTo>
                <a:lnTo>
                  <a:pt x="17" y="80"/>
                </a:lnTo>
                <a:lnTo>
                  <a:pt x="16" y="80"/>
                </a:lnTo>
                <a:lnTo>
                  <a:pt x="15" y="72"/>
                </a:lnTo>
                <a:lnTo>
                  <a:pt x="14" y="86"/>
                </a:lnTo>
                <a:lnTo>
                  <a:pt x="11" y="78"/>
                </a:lnTo>
                <a:lnTo>
                  <a:pt x="5" y="134"/>
                </a:lnTo>
                <a:lnTo>
                  <a:pt x="1" y="190"/>
                </a:lnTo>
                <a:lnTo>
                  <a:pt x="0" y="220"/>
                </a:lnTo>
                <a:lnTo>
                  <a:pt x="0" y="248"/>
                </a:lnTo>
                <a:lnTo>
                  <a:pt x="0" y="274"/>
                </a:lnTo>
                <a:lnTo>
                  <a:pt x="1" y="302"/>
                </a:lnTo>
                <a:lnTo>
                  <a:pt x="3" y="328"/>
                </a:lnTo>
                <a:lnTo>
                  <a:pt x="7" y="358"/>
                </a:lnTo>
                <a:lnTo>
                  <a:pt x="7" y="374"/>
                </a:lnTo>
                <a:lnTo>
                  <a:pt x="7" y="390"/>
                </a:lnTo>
                <a:lnTo>
                  <a:pt x="9" y="396"/>
                </a:lnTo>
                <a:lnTo>
                  <a:pt x="11" y="400"/>
                </a:lnTo>
                <a:lnTo>
                  <a:pt x="14" y="404"/>
                </a:lnTo>
                <a:lnTo>
                  <a:pt x="15" y="450"/>
                </a:lnTo>
                <a:lnTo>
                  <a:pt x="16" y="502"/>
                </a:lnTo>
                <a:lnTo>
                  <a:pt x="17" y="526"/>
                </a:lnTo>
                <a:lnTo>
                  <a:pt x="20" y="544"/>
                </a:lnTo>
                <a:lnTo>
                  <a:pt x="22" y="556"/>
                </a:lnTo>
                <a:lnTo>
                  <a:pt x="23" y="558"/>
                </a:lnTo>
                <a:lnTo>
                  <a:pt x="25" y="558"/>
                </a:lnTo>
                <a:lnTo>
                  <a:pt x="26" y="584"/>
                </a:lnTo>
                <a:lnTo>
                  <a:pt x="28" y="602"/>
                </a:lnTo>
                <a:lnTo>
                  <a:pt x="32" y="622"/>
                </a:lnTo>
                <a:lnTo>
                  <a:pt x="34" y="648"/>
                </a:lnTo>
                <a:lnTo>
                  <a:pt x="38" y="740"/>
                </a:lnTo>
                <a:lnTo>
                  <a:pt x="40" y="790"/>
                </a:lnTo>
                <a:lnTo>
                  <a:pt x="41" y="840"/>
                </a:lnTo>
                <a:lnTo>
                  <a:pt x="43" y="896"/>
                </a:lnTo>
                <a:lnTo>
                  <a:pt x="41" y="952"/>
                </a:lnTo>
                <a:lnTo>
                  <a:pt x="41" y="992"/>
                </a:lnTo>
                <a:lnTo>
                  <a:pt x="43" y="1094"/>
                </a:lnTo>
                <a:lnTo>
                  <a:pt x="46" y="1190"/>
                </a:lnTo>
                <a:lnTo>
                  <a:pt x="50" y="1282"/>
                </a:lnTo>
                <a:lnTo>
                  <a:pt x="55" y="1370"/>
                </a:lnTo>
                <a:lnTo>
                  <a:pt x="57" y="1414"/>
                </a:lnTo>
                <a:lnTo>
                  <a:pt x="56" y="1456"/>
                </a:lnTo>
                <a:lnTo>
                  <a:pt x="55" y="1500"/>
                </a:lnTo>
                <a:lnTo>
                  <a:pt x="52" y="1544"/>
                </a:lnTo>
                <a:lnTo>
                  <a:pt x="46" y="1636"/>
                </a:lnTo>
                <a:lnTo>
                  <a:pt x="40" y="1736"/>
                </a:lnTo>
                <a:lnTo>
                  <a:pt x="38" y="1786"/>
                </a:lnTo>
                <a:lnTo>
                  <a:pt x="38" y="1838"/>
                </a:lnTo>
                <a:lnTo>
                  <a:pt x="37" y="1942"/>
                </a:lnTo>
                <a:lnTo>
                  <a:pt x="39" y="2046"/>
                </a:lnTo>
                <a:lnTo>
                  <a:pt x="40" y="2148"/>
                </a:lnTo>
                <a:lnTo>
                  <a:pt x="41" y="2248"/>
                </a:lnTo>
                <a:lnTo>
                  <a:pt x="40" y="2344"/>
                </a:lnTo>
                <a:lnTo>
                  <a:pt x="39" y="2392"/>
                </a:lnTo>
                <a:lnTo>
                  <a:pt x="37" y="2438"/>
                </a:lnTo>
                <a:lnTo>
                  <a:pt x="35" y="2482"/>
                </a:lnTo>
                <a:lnTo>
                  <a:pt x="31" y="2526"/>
                </a:lnTo>
                <a:lnTo>
                  <a:pt x="25" y="2612"/>
                </a:lnTo>
                <a:lnTo>
                  <a:pt x="22" y="2692"/>
                </a:lnTo>
                <a:lnTo>
                  <a:pt x="20" y="2766"/>
                </a:lnTo>
                <a:lnTo>
                  <a:pt x="15" y="2830"/>
                </a:lnTo>
                <a:lnTo>
                  <a:pt x="11" y="2886"/>
                </a:lnTo>
                <a:lnTo>
                  <a:pt x="5" y="2936"/>
                </a:lnTo>
                <a:lnTo>
                  <a:pt x="2" y="2976"/>
                </a:lnTo>
                <a:lnTo>
                  <a:pt x="1" y="2994"/>
                </a:lnTo>
                <a:lnTo>
                  <a:pt x="0" y="3010"/>
                </a:lnTo>
                <a:lnTo>
                  <a:pt x="2" y="3032"/>
                </a:lnTo>
                <a:lnTo>
                  <a:pt x="4" y="3052"/>
                </a:lnTo>
                <a:close/>
              </a:path>
            </a:pathLst>
          </a:custGeom>
          <a:solidFill>
            <a:schemeClr val="accent1"/>
          </a:solidFill>
          <a:ln>
            <a:noFill/>
          </a:ln>
          <a:extLst>
            <a:ext uri="{91240B29-F687-4f45-9708-019B960494DF}">
              <a14:hiddenLine xmlns="" xmlns:a14="http://schemas.microsoft.com/office/drawing/2010/main" w="9525">
                <a:solidFill>
                  <a:srgbClr val="000000"/>
                </a:solidFill>
                <a:round/>
                <a:headEnd/>
                <a:tailEnd/>
              </a14:hiddenLine>
            </a:ext>
          </a:extLst>
        </p:spPr>
        <p:txBody>
          <a:bodyPr lIns="91408" tIns="45704" rIns="91408" bIns="45704"/>
          <a:lstStyle/>
          <a:p>
            <a:endParaRPr lang="en-US">
              <a:solidFill>
                <a:srgbClr val="FFFFFF"/>
              </a:solidFill>
            </a:endParaRPr>
          </a:p>
        </p:txBody>
      </p:sp>
      <p:sp>
        <p:nvSpPr>
          <p:cNvPr id="135236" name="Rectangle 68"/>
          <p:cNvSpPr>
            <a:spLocks noGrp="1" noChangeArrowheads="1"/>
          </p:cNvSpPr>
          <p:nvPr>
            <p:ph type="ctrTitle"/>
          </p:nvPr>
        </p:nvSpPr>
        <p:spPr>
          <a:xfrm>
            <a:off x="457200" y="2286000"/>
            <a:ext cx="8229600" cy="1143000"/>
          </a:xfrm>
        </p:spPr>
        <p:txBody>
          <a:bodyPr/>
          <a:lstStyle>
            <a:lvl1pPr algn="ctr">
              <a:defRPr sz="4400"/>
            </a:lvl1pPr>
          </a:lstStyle>
          <a:p>
            <a:r>
              <a:rPr lang="en-US" altLang="ja-JP"/>
              <a:t>Click to edit Master title style</a:t>
            </a:r>
          </a:p>
        </p:txBody>
      </p:sp>
      <p:sp>
        <p:nvSpPr>
          <p:cNvPr id="135237" name="Rectangle 69"/>
          <p:cNvSpPr>
            <a:spLocks noGrp="1" noChangeArrowheads="1"/>
          </p:cNvSpPr>
          <p:nvPr>
            <p:ph type="subTitle" idx="1"/>
          </p:nvPr>
        </p:nvSpPr>
        <p:spPr>
          <a:xfrm>
            <a:off x="1371600" y="3886201"/>
            <a:ext cx="6400800" cy="1752600"/>
          </a:xfrm>
        </p:spPr>
        <p:txBody>
          <a:bodyPr/>
          <a:lstStyle>
            <a:lvl1pPr marL="0" indent="101565" algn="ctr">
              <a:buFont typeface="Wingdings" pitchFamily="-110" charset="2"/>
              <a:buNone/>
              <a:defRPr/>
            </a:lvl1pPr>
          </a:lstStyle>
          <a:p>
            <a:r>
              <a:rPr lang="en-US" altLang="ja-JP"/>
              <a:t>Click to edit Master subtitle style</a:t>
            </a:r>
          </a:p>
        </p:txBody>
      </p:sp>
      <p:sp>
        <p:nvSpPr>
          <p:cNvPr id="69" name="Rectangle 66"/>
          <p:cNvSpPr>
            <a:spLocks noGrp="1" noChangeArrowheads="1"/>
          </p:cNvSpPr>
          <p:nvPr>
            <p:ph type="dt" sz="half" idx="10"/>
          </p:nvPr>
        </p:nvSpPr>
        <p:spPr/>
        <p:txBody>
          <a:bodyPr/>
          <a:lstStyle>
            <a:lvl1pPr eaLnBrk="0" hangingPunct="0">
              <a:defRPr>
                <a:solidFill>
                  <a:srgbClr val="FFFFFF"/>
                </a:solidFill>
              </a:defRPr>
            </a:lvl1pPr>
          </a:lstStyle>
          <a:p>
            <a:pPr>
              <a:defRPr/>
            </a:pPr>
            <a:endParaRPr lang="en-US" altLang="ja-JP"/>
          </a:p>
        </p:txBody>
      </p:sp>
      <p:sp>
        <p:nvSpPr>
          <p:cNvPr id="70" name="Rectangle 67"/>
          <p:cNvSpPr>
            <a:spLocks noGrp="1" noChangeArrowheads="1"/>
          </p:cNvSpPr>
          <p:nvPr>
            <p:ph type="ftr" sz="quarter" idx="11"/>
          </p:nvPr>
        </p:nvSpPr>
        <p:spPr>
          <a:xfrm>
            <a:off x="2057400" y="6248400"/>
            <a:ext cx="5257800" cy="457200"/>
          </a:xfrm>
        </p:spPr>
        <p:txBody>
          <a:bodyPr/>
          <a:lstStyle>
            <a:lvl1pPr algn="l" eaLnBrk="0" hangingPunct="0">
              <a:defRPr>
                <a:solidFill>
                  <a:srgbClr val="FFFFFF"/>
                </a:solidFill>
              </a:defRPr>
            </a:lvl1pPr>
          </a:lstStyle>
          <a:p>
            <a:pPr>
              <a:defRPr/>
            </a:pPr>
            <a:endParaRPr lang="en-US" altLang="ja-JP"/>
          </a:p>
        </p:txBody>
      </p:sp>
      <p:sp>
        <p:nvSpPr>
          <p:cNvPr id="71" name="Rectangle 71"/>
          <p:cNvSpPr>
            <a:spLocks noGrp="1" noChangeArrowheads="1"/>
          </p:cNvSpPr>
          <p:nvPr>
            <p:ph type="sldNum" sz="quarter" idx="12"/>
          </p:nvPr>
        </p:nvSpPr>
        <p:spPr/>
        <p:txBody>
          <a:bodyPr/>
          <a:lstStyle>
            <a:lvl1pPr algn="r" eaLnBrk="0" hangingPunct="0">
              <a:defRPr/>
            </a:lvl1pPr>
          </a:lstStyle>
          <a:p>
            <a:pPr>
              <a:defRPr/>
            </a:pPr>
            <a:fld id="{AECAABC8-BF9B-9445-B9C3-14EF51B5C27D}" type="slidenum">
              <a:rPr lang="en-US" altLang="ja-JP"/>
              <a:pPr>
                <a:defRPr/>
              </a:pPr>
              <a:t>‹#›</a:t>
            </a:fld>
            <a:endParaRPr lang="en-US" altLang="ja-JP"/>
          </a:p>
        </p:txBody>
      </p:sp>
    </p:spTree>
    <p:extLst>
      <p:ext uri="{BB962C8B-B14F-4D97-AF65-F5344CB8AC3E}">
        <p14:creationId xmlns:p14="http://schemas.microsoft.com/office/powerpoint/2010/main" val="2340991220"/>
      </p:ext>
    </p:extLst>
  </p:cSld>
  <p:clrMapOvr>
    <a:masterClrMapping/>
  </p:clrMapOvr>
</p:sldLayout>
</file>

<file path=ppt/slideLayouts/slideLayout60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i="0">
                <a:latin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latin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76436D9-025B-E242-870A-BCEBB4C1E26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40179001"/>
      </p:ext>
    </p:extLst>
  </p:cSld>
  <p:clrMapOvr>
    <a:masterClrMapping/>
  </p:clrMapOvr>
  <p:transition spd="med">
    <p:randomBar dir="vert"/>
  </p:transition>
</p:sldLayout>
</file>

<file path=ppt/slideLayouts/slideLayout60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CC71831-CDB0-CC4A-8C55-6E1699583E4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36651195"/>
      </p:ext>
    </p:extLst>
  </p:cSld>
  <p:clrMapOvr>
    <a:masterClrMapping/>
  </p:clrMapOvr>
  <p:transition spd="med">
    <p:randomBar dir="vert"/>
  </p:transition>
</p:sldLayout>
</file>

<file path=ppt/slideLayouts/slideLayout60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1" i="0">
                <a:latin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E4100E2-05B2-574D-9DEB-4B4A8F13A86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23321147"/>
      </p:ext>
    </p:extLst>
  </p:cSld>
  <p:clrMapOvr>
    <a:masterClrMapping/>
  </p:clrMapOvr>
  <p:transition spd="med">
    <p:randomBar dir="vert"/>
  </p:transition>
</p:sldLayout>
</file>

<file path=ppt/slideLayouts/slideLayout60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b="1" i="0">
                <a:latin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981200"/>
            <a:ext cx="3810000" cy="4114800"/>
          </a:xfrm>
        </p:spPr>
        <p:txBody>
          <a:bodyPr/>
          <a:lstStyle>
            <a:lvl1pPr>
              <a:defRPr sz="2800" b="1" i="0">
                <a:latin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59044A8-A125-4D45-B008-255DC190A29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50867379"/>
      </p:ext>
    </p:extLst>
  </p:cSld>
  <p:clrMapOvr>
    <a:masterClrMapping/>
  </p:clrMapOvr>
  <p:transition spd="med">
    <p:randomBar dir="vert"/>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31"/>
          <p:cNvSpPr>
            <a:spLocks noGrp="1" noChangeArrowheads="1"/>
          </p:cNvSpPr>
          <p:nvPr>
            <p:ph type="dt" sz="half" idx="10"/>
          </p:nvPr>
        </p:nvSpPr>
        <p:spPr>
          <a:ln/>
        </p:spPr>
        <p:txBody>
          <a:bodyPr/>
          <a:lstStyle>
            <a:lvl1pPr>
              <a:defRPr b="1" i="0">
                <a:cs typeface="Arial" panose="020B0604020202020204" pitchFamily="34" charset="0"/>
              </a:defRPr>
            </a:lvl1pPr>
          </a:lstStyle>
          <a:p>
            <a:pPr>
              <a:defRPr/>
            </a:pPr>
            <a:endParaRPr lang="en-US" dirty="0">
              <a:solidFill>
                <a:srgbClr val="FFFFFF"/>
              </a:solidFill>
            </a:endParaRPr>
          </a:p>
        </p:txBody>
      </p:sp>
      <p:sp>
        <p:nvSpPr>
          <p:cNvPr id="5" name="Rectangle 1032"/>
          <p:cNvSpPr>
            <a:spLocks noGrp="1" noChangeArrowheads="1"/>
          </p:cNvSpPr>
          <p:nvPr>
            <p:ph type="ftr" sz="quarter" idx="11"/>
          </p:nvPr>
        </p:nvSpPr>
        <p:spPr>
          <a:ln/>
        </p:spPr>
        <p:txBody>
          <a:bodyPr/>
          <a:lstStyle>
            <a:lvl1pPr>
              <a:defRPr b="1" i="0">
                <a:cs typeface="Arial" panose="020B0604020202020204" pitchFamily="34" charset="0"/>
              </a:defRPr>
            </a:lvl1pPr>
          </a:lstStyle>
          <a:p>
            <a:pPr>
              <a:defRPr/>
            </a:pPr>
            <a:endParaRPr lang="en-US" dirty="0">
              <a:solidFill>
                <a:srgbClr val="FFFFFF"/>
              </a:solidFill>
            </a:endParaRPr>
          </a:p>
        </p:txBody>
      </p:sp>
      <p:sp>
        <p:nvSpPr>
          <p:cNvPr id="6" name="Rectangle 1033"/>
          <p:cNvSpPr>
            <a:spLocks noGrp="1" noChangeArrowheads="1"/>
          </p:cNvSpPr>
          <p:nvPr>
            <p:ph type="sldNum" sz="quarter" idx="12"/>
          </p:nvPr>
        </p:nvSpPr>
        <p:spPr>
          <a:ln/>
        </p:spPr>
        <p:txBody>
          <a:bodyPr/>
          <a:lstStyle>
            <a:lvl1pPr>
              <a:defRPr/>
            </a:lvl1pPr>
          </a:lstStyle>
          <a:p>
            <a:fld id="{EFCABB65-9C23-9740-9986-4454489DB2E9}"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4127226924"/>
      </p:ext>
    </p:extLst>
  </p:cSld>
  <p:clrMapOvr>
    <a:masterClrMapping/>
  </p:clrMapOvr>
</p:sldLayout>
</file>

<file path=ppt/slideLayouts/slideLayout6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i="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b="1" i="0">
                <a:latin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2C958B23-DD10-5542-A235-05D5E0D6E20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88453315"/>
      </p:ext>
    </p:extLst>
  </p:cSld>
  <p:clrMapOvr>
    <a:masterClrMapping/>
  </p:clrMapOvr>
  <p:transition spd="med">
    <p:randomBar dir="vert"/>
  </p:transition>
</p:sldLayout>
</file>

<file path=ppt/slideLayouts/slideLayout6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A353054F-1011-F544-A3CE-22D45F31D19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73855438"/>
      </p:ext>
    </p:extLst>
  </p:cSld>
  <p:clrMapOvr>
    <a:masterClrMapping/>
  </p:clrMapOvr>
  <p:transition spd="med">
    <p:randomBar dir="vert"/>
  </p:transition>
</p:sldLayout>
</file>

<file path=ppt/slideLayouts/slideLayout6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DF87033-77F4-6B4F-AC5F-4CF809347D6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45984268"/>
      </p:ext>
    </p:extLst>
  </p:cSld>
  <p:clrMapOvr>
    <a:masterClrMapping/>
  </p:clrMapOvr>
  <p:transition spd="med">
    <p:randomBar dir="vert"/>
  </p:transition>
</p:sldLayout>
</file>

<file path=ppt/slideLayouts/slideLayout6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b="1" i="0">
                <a:latin typeface="Arial" panose="020B0604020202020204" pitchFamily="34" charset="0"/>
              </a:defRPr>
            </a:lvl1pPr>
            <a:lvl2pPr>
              <a:defRPr sz="2800" b="1" i="0">
                <a:latin typeface="Arial" panose="020B0604020202020204" pitchFamily="34" charset="0"/>
                <a:cs typeface="Arial" panose="020B0604020202020204" pitchFamily="34" charset="0"/>
              </a:defRPr>
            </a:lvl2pPr>
            <a:lvl3pPr>
              <a:defRPr sz="2400" b="1" i="0">
                <a:latin typeface="Arial" panose="020B0604020202020204" pitchFamily="34" charset="0"/>
                <a:cs typeface="Arial" panose="020B0604020202020204" pitchFamily="34" charset="0"/>
              </a:defRPr>
            </a:lvl3pPr>
            <a:lvl4pPr>
              <a:defRPr sz="2000" b="1" i="0">
                <a:latin typeface="Arial" panose="020B0604020202020204" pitchFamily="34" charset="0"/>
                <a:cs typeface="Arial" panose="020B0604020202020204" pitchFamily="34" charset="0"/>
              </a:defRPr>
            </a:lvl4pPr>
            <a:lvl5pPr>
              <a:defRPr sz="2000" b="1" i="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b="1" i="0">
                <a:latin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EF0A6CA-E7C0-A54B-9228-4DC0979BE85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13298978"/>
      </p:ext>
    </p:extLst>
  </p:cSld>
  <p:clrMapOvr>
    <a:masterClrMapping/>
  </p:clrMapOvr>
  <p:transition spd="med">
    <p:randomBar dir="vert"/>
  </p:transition>
</p:sldLayout>
</file>

<file path=ppt/slideLayouts/slideLayout6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CA20493-40E5-C643-903C-E3AB06725DC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51956574"/>
      </p:ext>
    </p:extLst>
  </p:cSld>
  <p:clrMapOvr>
    <a:masterClrMapping/>
  </p:clrMapOvr>
  <p:transition spd="med">
    <p:randomBar dir="vert"/>
  </p:transition>
</p:sldLayout>
</file>

<file path=ppt/slideLayouts/slideLayout6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2F6F45E-B9F2-AA47-B75D-0BAD841220C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31870647"/>
      </p:ext>
    </p:extLst>
  </p:cSld>
  <p:clrMapOvr>
    <a:masterClrMapping/>
  </p:clrMapOvr>
  <p:transition spd="med">
    <p:randomBar dir="vert"/>
  </p:transition>
</p:sldLayout>
</file>

<file path=ppt/slideLayouts/slideLayout6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lvl1pPr>
              <a:defRPr b="1" i="0">
                <a:latin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AFA5A44-3E5D-F34C-AAE9-AC2FB5B70DA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08186446"/>
      </p:ext>
    </p:extLst>
  </p:cSld>
  <p:clrMapOvr>
    <a:masterClrMapping/>
  </p:clrMapOvr>
  <p:transition spd="med">
    <p:randomBar dir="vert"/>
  </p:transition>
</p:sldLayout>
</file>

<file path=ppt/slideLayouts/slideLayout61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609600"/>
            <a:ext cx="7772400" cy="5486400"/>
          </a:xfrm>
        </p:spPr>
        <p:txBody>
          <a:bodyPr/>
          <a:lstStyle>
            <a:lvl1pPr>
              <a:defRPr b="1" i="0">
                <a:latin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7D06842-3127-4D45-BE26-BC873B843BE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57008650"/>
      </p:ext>
    </p:extLst>
  </p:cSld>
  <p:clrMapOvr>
    <a:masterClrMapping/>
  </p:clrMapOvr>
  <p:transition spd="med">
    <p:randomBar dir="vert"/>
  </p:transition>
</p:sldLayout>
</file>

<file path=ppt/slideLayouts/slideLayout6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latin typeface="Arial" panose="020B0604020202020204" pitchFamily="34" charset="0"/>
                <a:cs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cs typeface="Arial" panose="020B0604020202020204" pitchFamily="34" charset="0"/>
              </a:defRPr>
            </a:lvl1pPr>
          </a:lstStyle>
          <a:p>
            <a:pPr>
              <a:defRPr/>
            </a:pPr>
            <a:fld id="{EF9DA466-E174-2A4D-8BC1-1A923183E866}"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38690516"/>
      </p:ext>
    </p:extLst>
  </p:cSld>
  <p:clrMapOvr>
    <a:masterClrMapping/>
  </p:clrMapOvr>
</p:sldLayout>
</file>

<file path=ppt/slideLayouts/slideLayout6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cs typeface="Arial" panose="020B0604020202020204" pitchFamily="34" charset="0"/>
              </a:defRPr>
            </a:lvl1pPr>
          </a:lstStyle>
          <a:p>
            <a:pPr>
              <a:defRPr/>
            </a:pPr>
            <a:fld id="{B37F128A-71A8-F24C-8708-21CF8B31CF76}"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60199520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213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21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31"/>
          <p:cNvSpPr>
            <a:spLocks noGrp="1" noChangeArrowheads="1"/>
          </p:cNvSpPr>
          <p:nvPr>
            <p:ph type="dt" sz="half" idx="10"/>
          </p:nvPr>
        </p:nvSpPr>
        <p:spPr>
          <a:ln/>
        </p:spPr>
        <p:txBody>
          <a:bodyPr/>
          <a:lstStyle>
            <a:lvl1pPr>
              <a:defRPr b="1" i="0">
                <a:cs typeface="Arial" panose="020B0604020202020204" pitchFamily="34" charset="0"/>
              </a:defRPr>
            </a:lvl1pPr>
          </a:lstStyle>
          <a:p>
            <a:pPr>
              <a:defRPr/>
            </a:pPr>
            <a:endParaRPr lang="en-US" dirty="0">
              <a:solidFill>
                <a:srgbClr val="FFFFFF"/>
              </a:solidFill>
            </a:endParaRPr>
          </a:p>
        </p:txBody>
      </p:sp>
      <p:sp>
        <p:nvSpPr>
          <p:cNvPr id="5" name="Rectangle 1032"/>
          <p:cNvSpPr>
            <a:spLocks noGrp="1" noChangeArrowheads="1"/>
          </p:cNvSpPr>
          <p:nvPr>
            <p:ph type="ftr" sz="quarter" idx="11"/>
          </p:nvPr>
        </p:nvSpPr>
        <p:spPr>
          <a:ln/>
        </p:spPr>
        <p:txBody>
          <a:bodyPr/>
          <a:lstStyle>
            <a:lvl1pPr>
              <a:defRPr b="1" i="0">
                <a:cs typeface="Arial" panose="020B0604020202020204" pitchFamily="34" charset="0"/>
              </a:defRPr>
            </a:lvl1pPr>
          </a:lstStyle>
          <a:p>
            <a:pPr>
              <a:defRPr/>
            </a:pPr>
            <a:endParaRPr lang="en-US" dirty="0">
              <a:solidFill>
                <a:srgbClr val="FFFFFF"/>
              </a:solidFill>
            </a:endParaRPr>
          </a:p>
        </p:txBody>
      </p:sp>
      <p:sp>
        <p:nvSpPr>
          <p:cNvPr id="6" name="Rectangle 1033"/>
          <p:cNvSpPr>
            <a:spLocks noGrp="1" noChangeArrowheads="1"/>
          </p:cNvSpPr>
          <p:nvPr>
            <p:ph type="sldNum" sz="quarter" idx="12"/>
          </p:nvPr>
        </p:nvSpPr>
        <p:spPr>
          <a:ln/>
        </p:spPr>
        <p:txBody>
          <a:bodyPr/>
          <a:lstStyle>
            <a:lvl1pPr>
              <a:defRPr/>
            </a:lvl1pPr>
          </a:lstStyle>
          <a:p>
            <a:fld id="{235BC8A4-3497-684B-8CA9-0F7E35D3B9D5}"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971923662"/>
      </p:ext>
    </p:extLst>
  </p:cSld>
  <p:clrMapOvr>
    <a:masterClrMapping/>
  </p:clrMapOvr>
</p:sldLayout>
</file>

<file path=ppt/slideLayouts/slideLayout6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1" i="0">
                <a:latin typeface="Arial" panose="020B0604020202020204" pitchFamily="34" charset="0"/>
                <a:cs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cs typeface="Arial" panose="020B0604020202020204" pitchFamily="34" charset="0"/>
              </a:defRPr>
            </a:lvl1pPr>
          </a:lstStyle>
          <a:p>
            <a:pPr>
              <a:defRPr/>
            </a:pPr>
            <a:fld id="{F422CEAE-B996-1D47-BB7C-1226F26CFBAC}"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43701652"/>
      </p:ext>
    </p:extLst>
  </p:cSld>
  <p:clrMapOvr>
    <a:masterClrMapping/>
  </p:clrMapOvr>
</p:sldLayout>
</file>

<file path=ppt/slideLayouts/slideLayout6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dt" sz="half" idx="10"/>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cs typeface="Arial" panose="020B0604020202020204" pitchFamily="34" charset="0"/>
              </a:defRPr>
            </a:lvl1pPr>
          </a:lstStyle>
          <a:p>
            <a:pPr>
              <a:defRPr/>
            </a:pPr>
            <a:fld id="{567AAB86-A719-5442-9A85-2170EB61ED58}"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636651017"/>
      </p:ext>
    </p:extLst>
  </p:cSld>
  <p:clrMapOvr>
    <a:masterClrMapping/>
  </p:clrMapOvr>
</p:sldLayout>
</file>

<file path=ppt/slideLayouts/slideLayout6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Grp="1" noChangeArrowheads="1"/>
          </p:cNvSpPr>
          <p:nvPr>
            <p:ph type="dt" sz="half" idx="10"/>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b="1" i="0">
                <a:latin typeface="Arial" panose="020B0604020202020204" pitchFamily="34" charset="0"/>
                <a:cs typeface="Arial" panose="020B0604020202020204" pitchFamily="34" charset="0"/>
              </a:defRPr>
            </a:lvl1pPr>
          </a:lstStyle>
          <a:p>
            <a:pPr>
              <a:defRPr/>
            </a:pPr>
            <a:fld id="{BA1A0198-DB20-264E-A485-FF6ADE1A8AC5}"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088090482"/>
      </p:ext>
    </p:extLst>
  </p:cSld>
  <p:clrMapOvr>
    <a:masterClrMapping/>
  </p:clrMapOvr>
</p:sldLayout>
</file>

<file path=ppt/slideLayouts/slideLayout6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Rectangle 4"/>
          <p:cNvSpPr>
            <a:spLocks noGrp="1" noChangeArrowheads="1"/>
          </p:cNvSpPr>
          <p:nvPr>
            <p:ph type="dt" sz="half" idx="10"/>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b="1" i="0">
                <a:latin typeface="Arial" panose="020B0604020202020204" pitchFamily="34" charset="0"/>
                <a:cs typeface="Arial" panose="020B0604020202020204" pitchFamily="34" charset="0"/>
              </a:defRPr>
            </a:lvl1pPr>
          </a:lstStyle>
          <a:p>
            <a:pPr>
              <a:defRPr/>
            </a:pPr>
            <a:fld id="{30F328DE-0AD9-5845-8C5F-E564C17435C0}"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748861286"/>
      </p:ext>
    </p:extLst>
  </p:cSld>
  <p:clrMapOvr>
    <a:masterClrMapping/>
  </p:clrMapOvr>
</p:sldLayout>
</file>

<file path=ppt/slideLayouts/slideLayout6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b="1" i="0">
                <a:latin typeface="Arial" panose="020B0604020202020204" pitchFamily="34" charset="0"/>
                <a:cs typeface="Arial" panose="020B0604020202020204" pitchFamily="34" charset="0"/>
              </a:defRPr>
            </a:lvl1pPr>
          </a:lstStyle>
          <a:p>
            <a:pPr>
              <a:defRPr/>
            </a:pPr>
            <a:fld id="{BEF025A2-6608-CF48-A17A-EAB1BD0F8F73}"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019412065"/>
      </p:ext>
    </p:extLst>
  </p:cSld>
  <p:clrMapOvr>
    <a:masterClrMapping/>
  </p:clrMapOvr>
</p:sldLayout>
</file>

<file path=ppt/slideLayouts/slideLayout6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b="1" i="0">
                <a:latin typeface="Arial" panose="020B0604020202020204" pitchFamily="34" charset="0"/>
                <a:cs typeface="Arial" panose="020B0604020202020204" pitchFamily="34" charset="0"/>
              </a:defRPr>
            </a:lvl1pPr>
            <a:lvl2pPr>
              <a:defRPr sz="2800" b="1" i="0">
                <a:latin typeface="Arial" panose="020B0604020202020204" pitchFamily="34" charset="0"/>
                <a:cs typeface="Arial" panose="020B0604020202020204" pitchFamily="34" charset="0"/>
              </a:defRPr>
            </a:lvl2pPr>
            <a:lvl3pPr>
              <a:defRPr sz="2400" b="1" i="0">
                <a:latin typeface="Arial" panose="020B0604020202020204" pitchFamily="34" charset="0"/>
                <a:cs typeface="Arial" panose="020B0604020202020204" pitchFamily="34" charset="0"/>
              </a:defRPr>
            </a:lvl3pPr>
            <a:lvl4pPr>
              <a:defRPr sz="2000" b="1" i="0">
                <a:latin typeface="Arial" panose="020B0604020202020204" pitchFamily="34" charset="0"/>
                <a:cs typeface="Arial" panose="020B0604020202020204" pitchFamily="34" charset="0"/>
              </a:defRPr>
            </a:lvl4pPr>
            <a:lvl5pPr>
              <a:defRPr sz="2000" b="1" i="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cs typeface="Arial" panose="020B0604020202020204" pitchFamily="34" charset="0"/>
              </a:defRPr>
            </a:lvl1pPr>
          </a:lstStyle>
          <a:p>
            <a:pPr>
              <a:defRPr/>
            </a:pPr>
            <a:fld id="{0A4977EF-8F63-8F4E-9DC6-FE240416BF13}"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548634259"/>
      </p:ext>
    </p:extLst>
  </p:cSld>
  <p:clrMapOvr>
    <a:masterClrMapping/>
  </p:clrMapOvr>
</p:sldLayout>
</file>

<file path=ppt/slideLayouts/slideLayout6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cs typeface="Arial" panose="020B0604020202020204" pitchFamily="34" charset="0"/>
              </a:defRPr>
            </a:lvl1pPr>
          </a:lstStyle>
          <a:p>
            <a:pPr>
              <a:defRPr/>
            </a:pPr>
            <a:fld id="{D3C281F8-BAF1-7A42-BFE2-FE6E4C3DFC5D}"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460634149"/>
      </p:ext>
    </p:extLst>
  </p:cSld>
  <p:clrMapOvr>
    <a:masterClrMapping/>
  </p:clrMapOvr>
</p:sldLayout>
</file>

<file path=ppt/slideLayouts/slideLayout6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cs typeface="Arial" panose="020B0604020202020204" pitchFamily="34" charset="0"/>
              </a:defRPr>
            </a:lvl1pPr>
          </a:lstStyle>
          <a:p>
            <a:pPr>
              <a:defRPr/>
            </a:pPr>
            <a:fld id="{A298609C-63CA-274F-A3BB-B6FB5699CC29}"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23285358"/>
      </p:ext>
    </p:extLst>
  </p:cSld>
  <p:clrMapOvr>
    <a:masterClrMapping/>
  </p:clrMapOvr>
</p:sldLayout>
</file>

<file path=ppt/slideLayouts/slideLayout6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cs typeface="Arial" panose="020B0604020202020204" pitchFamily="34" charset="0"/>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cs typeface="Arial" panose="020B0604020202020204" pitchFamily="34" charset="0"/>
              </a:defRPr>
            </a:lvl1pPr>
          </a:lstStyle>
          <a:p>
            <a:pPr>
              <a:defRPr/>
            </a:pPr>
            <a:fld id="{131668DD-B9AB-264A-A414-D9BC5CF17616}"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4140117148"/>
      </p:ext>
    </p:extLst>
  </p:cSld>
  <p:clrMapOvr>
    <a:masterClrMapping/>
  </p:clrMapOvr>
</p:sldLayout>
</file>

<file path=ppt/slideLayouts/slideLayout6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1"/>
            <a:ext cx="7772400" cy="1470025"/>
          </a:xfrm>
        </p:spPr>
        <p:txBody>
          <a:bodyPr/>
          <a:lstStyle>
            <a:lvl1pPr>
              <a:defRPr b="1" i="0">
                <a:latin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b="1" i="0">
                <a:latin typeface="Arial" panose="020B0604020202020204" pitchFamily="34" charset="0"/>
              </a:defRPr>
            </a:lvl1pPr>
            <a:lvl2pPr marL="456686" indent="0" algn="ctr">
              <a:buNone/>
              <a:defRPr/>
            </a:lvl2pPr>
            <a:lvl3pPr marL="913370" indent="0" algn="ctr">
              <a:buNone/>
              <a:defRPr/>
            </a:lvl3pPr>
            <a:lvl4pPr marL="1370051" indent="0" algn="ctr">
              <a:buNone/>
              <a:defRPr/>
            </a:lvl4pPr>
            <a:lvl5pPr marL="1826739" indent="0" algn="ctr">
              <a:buNone/>
              <a:defRPr/>
            </a:lvl5pPr>
            <a:lvl6pPr marL="2283420" indent="0" algn="ctr">
              <a:buNone/>
              <a:defRPr/>
            </a:lvl6pPr>
            <a:lvl7pPr marL="2740100" indent="0" algn="ctr">
              <a:buNone/>
              <a:defRPr/>
            </a:lvl7pPr>
            <a:lvl8pPr marL="3196784" indent="0" algn="ctr">
              <a:buNone/>
              <a:defRPr/>
            </a:lvl8pPr>
            <a:lvl9pPr marL="3653466" indent="0" algn="ctr">
              <a:buNone/>
              <a:defRPr/>
            </a:lvl9pPr>
          </a:lstStyle>
          <a:p>
            <a:r>
              <a:rPr lang="en-US" dirty="0"/>
              <a:t>Click to edit Master subtitle style</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C04D5479-9183-1C4B-9A9D-B3A1270A53CE}"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00401104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53602" name="Rectangle 2"/>
          <p:cNvSpPr>
            <a:spLocks noGrp="1" noChangeArrowheads="1"/>
          </p:cNvSpPr>
          <p:nvPr>
            <p:ph type="ctrTitle"/>
          </p:nvPr>
        </p:nvSpPr>
        <p:spPr>
          <a:xfrm>
            <a:off x="685800" y="2286000"/>
            <a:ext cx="7772400" cy="1143000"/>
          </a:xfrm>
        </p:spPr>
        <p:txBody>
          <a:bodyPr/>
          <a:lstStyle>
            <a:lvl1pPr algn="ctr">
              <a:defRPr/>
            </a:lvl1pPr>
          </a:lstStyle>
          <a:p>
            <a:r>
              <a:rPr lang="en-US"/>
              <a:t>Click to edit Master title style</a:t>
            </a:r>
          </a:p>
        </p:txBody>
      </p:sp>
      <p:sp>
        <p:nvSpPr>
          <p:cNvPr id="153603" name="Rectangle 3"/>
          <p:cNvSpPr>
            <a:spLocks noGrp="1" noChangeArrowheads="1"/>
          </p:cNvSpPr>
          <p:nvPr>
            <p:ph type="subTitle" idx="1"/>
          </p:nvPr>
        </p:nvSpPr>
        <p:spPr>
          <a:xfrm>
            <a:off x="2543192" y="3733800"/>
            <a:ext cx="4056063" cy="2286000"/>
          </a:xfrm>
        </p:spPr>
        <p:txBody>
          <a:bodyPr/>
          <a:lstStyle>
            <a:lvl1pPr marL="0" indent="0" algn="ctr">
              <a:buFont typeface="Monotype Sorts" pitchFamily="-110" charset="2"/>
              <a:buNone/>
              <a:defRPr sz="2800"/>
            </a:lvl1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a typeface="ＭＳ Ｐゴシック"/>
              <a:cs typeface="ＭＳ Ｐゴシック"/>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a typeface="ＭＳ Ｐゴシック"/>
              <a:cs typeface="ＭＳ Ｐゴシック"/>
            </a:endParaRPr>
          </a:p>
        </p:txBody>
      </p:sp>
      <p:sp>
        <p:nvSpPr>
          <p:cNvPr id="6" name="Rectangle 6"/>
          <p:cNvSpPr>
            <a:spLocks noGrp="1" noChangeArrowheads="1"/>
          </p:cNvSpPr>
          <p:nvPr>
            <p:ph type="sldNum" sz="quarter" idx="12"/>
          </p:nvPr>
        </p:nvSpPr>
        <p:spPr>
          <a:ln/>
        </p:spPr>
        <p:txBody>
          <a:bodyPr/>
          <a:lstStyle>
            <a:lvl1pPr>
              <a:defRPr/>
            </a:lvl1pPr>
          </a:lstStyle>
          <a:p>
            <a:pPr>
              <a:defRPr/>
            </a:pPr>
            <a:fld id="{2E9B89E0-584A-DF4F-8442-C140E3AF03D1}"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740488052"/>
      </p:ext>
    </p:extLst>
  </p:cSld>
  <p:clrMapOvr>
    <a:masterClrMapping/>
  </p:clrMapOvr>
</p:sldLayout>
</file>

<file path=ppt/slideLayouts/slideLayout6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3B32CF97-6DAD-1845-A401-48AFC517EEC1}"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821202623"/>
      </p:ext>
    </p:extLst>
  </p:cSld>
  <p:clrMapOvr>
    <a:masterClrMapping/>
  </p:clrMapOvr>
</p:sldLayout>
</file>

<file path=ppt/slideLayouts/slideLayout6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7"/>
            <a:ext cx="7772400" cy="1362075"/>
          </a:xfrm>
        </p:spPr>
        <p:txBody>
          <a:bodyPr anchor="t"/>
          <a:lstStyle>
            <a:lvl1pPr algn="l">
              <a:defRPr sz="4000" b="1" i="0" cap="all">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b="1" i="0">
                <a:latin typeface="Arial" panose="020B0604020202020204" pitchFamily="34" charset="0"/>
              </a:defRPr>
            </a:lvl1pPr>
            <a:lvl2pPr marL="456686" indent="0">
              <a:buNone/>
              <a:defRPr sz="1800"/>
            </a:lvl2pPr>
            <a:lvl3pPr marL="913370" indent="0">
              <a:buNone/>
              <a:defRPr sz="1600"/>
            </a:lvl3pPr>
            <a:lvl4pPr marL="1370051" indent="0">
              <a:buNone/>
              <a:defRPr sz="1400"/>
            </a:lvl4pPr>
            <a:lvl5pPr marL="1826739" indent="0">
              <a:buNone/>
              <a:defRPr sz="1400"/>
            </a:lvl5pPr>
            <a:lvl6pPr marL="2283420" indent="0">
              <a:buNone/>
              <a:defRPr sz="1400"/>
            </a:lvl6pPr>
            <a:lvl7pPr marL="2740100" indent="0">
              <a:buNone/>
              <a:defRPr sz="1400"/>
            </a:lvl7pPr>
            <a:lvl8pPr marL="3196784" indent="0">
              <a:buNone/>
              <a:defRPr sz="1400"/>
            </a:lvl8pPr>
            <a:lvl9pPr marL="3653466" indent="0">
              <a:buNone/>
              <a:defRPr sz="1400"/>
            </a:lvl9pPr>
          </a:lstStyle>
          <a:p>
            <a:pPr lvl="0"/>
            <a:r>
              <a:rPr lang="en-US" dirty="0"/>
              <a:t>Click to edit Master text styles</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54713237-E762-6E48-B120-4ED342A86ECD}"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628555565"/>
      </p:ext>
    </p:extLst>
  </p:cSld>
  <p:clrMapOvr>
    <a:masterClrMapping/>
  </p:clrMapOvr>
</p:sldLayout>
</file>

<file path=ppt/slideLayouts/slideLayout6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b="1" i="0">
                <a:latin typeface="Arial" panose="020B0604020202020204" pitchFamily="34" charset="0"/>
              </a:defRPr>
            </a:lvl1pPr>
            <a:lvl2pPr>
              <a:defRPr sz="2400" b="1" i="0">
                <a:latin typeface="Arial" panose="020B0604020202020204" pitchFamily="34" charset="0"/>
              </a:defRPr>
            </a:lvl2pPr>
            <a:lvl3pPr>
              <a:defRPr sz="2000" b="1" i="0">
                <a:latin typeface="Arial" panose="020B0604020202020204" pitchFamily="34" charset="0"/>
              </a:defRPr>
            </a:lvl3pPr>
            <a:lvl4pPr>
              <a:defRPr sz="1800" b="1" i="0">
                <a:latin typeface="Arial" panose="020B0604020202020204" pitchFamily="34" charset="0"/>
              </a:defRPr>
            </a:lvl4pPr>
            <a:lvl5pPr>
              <a:defRPr sz="1800" b="1" i="0">
                <a:latin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981200"/>
            <a:ext cx="3810000" cy="4114800"/>
          </a:xfrm>
        </p:spPr>
        <p:txBody>
          <a:bodyPr/>
          <a:lstStyle>
            <a:lvl1pPr>
              <a:defRPr sz="2800" b="1" i="0">
                <a:latin typeface="Arial" panose="020B0604020202020204" pitchFamily="34" charset="0"/>
              </a:defRPr>
            </a:lvl1pPr>
            <a:lvl2pPr>
              <a:defRPr sz="2400" b="1" i="0">
                <a:latin typeface="Arial" panose="020B0604020202020204" pitchFamily="34" charset="0"/>
              </a:defRPr>
            </a:lvl2pPr>
            <a:lvl3pPr>
              <a:defRPr sz="2000" b="1" i="0">
                <a:latin typeface="Arial" panose="020B0604020202020204" pitchFamily="34" charset="0"/>
              </a:defRPr>
            </a:lvl3pPr>
            <a:lvl4pPr>
              <a:defRPr sz="1800" b="1" i="0">
                <a:latin typeface="Arial" panose="020B0604020202020204" pitchFamily="34" charset="0"/>
              </a:defRPr>
            </a:lvl4pPr>
            <a:lvl5pPr>
              <a:defRPr sz="1800" b="1" i="0">
                <a:latin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FF2C66FC-FA10-8741-89FF-FDE807868E99}"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841340047"/>
      </p:ext>
    </p:extLst>
  </p:cSld>
  <p:clrMapOvr>
    <a:masterClrMapping/>
  </p:clrMapOvr>
</p:sldLayout>
</file>

<file path=ppt/slideLayouts/slideLayout6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i="0">
                <a:latin typeface="Arial" panose="020B0604020202020204" pitchFamily="34" charset="0"/>
              </a:defRPr>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b="1" i="0">
                <a:latin typeface="Arial" panose="020B0604020202020204" pitchFamily="34" charset="0"/>
              </a:defRPr>
            </a:lvl1pPr>
            <a:lvl2pPr>
              <a:defRPr sz="2000" b="1" i="0">
                <a:latin typeface="Arial" panose="020B0604020202020204" pitchFamily="34" charset="0"/>
              </a:defRPr>
            </a:lvl2pPr>
            <a:lvl3pPr>
              <a:defRPr sz="1800" b="1" i="0">
                <a:latin typeface="Arial" panose="020B0604020202020204" pitchFamily="34" charset="0"/>
              </a:defRPr>
            </a:lvl3pPr>
            <a:lvl4pPr>
              <a:defRPr sz="1600" b="1" i="0">
                <a:latin typeface="Arial" panose="020B0604020202020204" pitchFamily="34" charset="0"/>
              </a:defRPr>
            </a:lvl4pPr>
            <a:lvl5pPr>
              <a:defRPr sz="1600" b="1" i="0">
                <a:latin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42" y="1535113"/>
            <a:ext cx="4041775" cy="639762"/>
          </a:xfrm>
        </p:spPr>
        <p:txBody>
          <a:bodyPr anchor="b"/>
          <a:lstStyle>
            <a:lvl1pPr marL="0" indent="0">
              <a:buNone/>
              <a:defRPr sz="2400" b="1" i="0">
                <a:latin typeface="Arial" panose="020B0604020202020204" pitchFamily="34" charset="0"/>
              </a:defRPr>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42" y="2174875"/>
            <a:ext cx="4041775" cy="3951288"/>
          </a:xfrm>
        </p:spPr>
        <p:txBody>
          <a:bodyPr/>
          <a:lstStyle>
            <a:lvl1pPr>
              <a:defRPr sz="2400" b="1" i="0">
                <a:latin typeface="Arial" panose="020B0604020202020204" pitchFamily="34" charset="0"/>
              </a:defRPr>
            </a:lvl1pPr>
            <a:lvl2pPr>
              <a:defRPr sz="2000" b="1" i="0">
                <a:latin typeface="Arial" panose="020B0604020202020204" pitchFamily="34" charset="0"/>
              </a:defRPr>
            </a:lvl2pPr>
            <a:lvl3pPr>
              <a:defRPr sz="1800" b="1" i="0">
                <a:latin typeface="Arial" panose="020B0604020202020204" pitchFamily="34" charset="0"/>
              </a:defRPr>
            </a:lvl3pPr>
            <a:lvl4pPr>
              <a:defRPr sz="1600" b="1" i="0">
                <a:latin typeface="Arial" panose="020B0604020202020204" pitchFamily="34" charset="0"/>
              </a:defRPr>
            </a:lvl4pPr>
            <a:lvl5pPr>
              <a:defRPr sz="1600" b="1" i="0">
                <a:latin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4A17DAF3-7D92-3C43-9CF5-9997F5C15A06}"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018901976"/>
      </p:ext>
    </p:extLst>
  </p:cSld>
  <p:clrMapOvr>
    <a:masterClrMapping/>
  </p:clrMapOvr>
</p:sldLayout>
</file>

<file path=ppt/slideLayouts/slideLayout6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C1F8DF19-0A87-A048-89C6-F83438B46BE4}"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946233296"/>
      </p:ext>
    </p:extLst>
  </p:cSld>
  <p:clrMapOvr>
    <a:masterClrMapping/>
  </p:clrMapOvr>
</p:sldLayout>
</file>

<file path=ppt/slideLayouts/slideLayout6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B4C322B4-4B45-1844-88E9-56F5AEE358D9}"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134346615"/>
      </p:ext>
    </p:extLst>
  </p:cSld>
  <p:clrMapOvr>
    <a:masterClrMapping/>
  </p:clrMapOvr>
</p:sldLayout>
</file>

<file path=ppt/slideLayouts/slideLayout6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5" y="273050"/>
            <a:ext cx="3008313" cy="1162050"/>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67"/>
            <a:ext cx="5111750" cy="5853113"/>
          </a:xfrm>
        </p:spPr>
        <p:txBody>
          <a:bodyPr/>
          <a:lstStyle>
            <a:lvl1pPr>
              <a:defRPr sz="3200" b="1" i="0">
                <a:latin typeface="Arial" panose="020B0604020202020204" pitchFamily="34" charset="0"/>
              </a:defRPr>
            </a:lvl1pPr>
            <a:lvl2pPr>
              <a:defRPr sz="2800" b="1" i="0">
                <a:latin typeface="Arial" panose="020B0604020202020204" pitchFamily="34" charset="0"/>
              </a:defRPr>
            </a:lvl2pPr>
            <a:lvl3pPr>
              <a:defRPr sz="2400" b="1" i="0">
                <a:latin typeface="Arial" panose="020B0604020202020204" pitchFamily="34" charset="0"/>
              </a:defRPr>
            </a:lvl3pPr>
            <a:lvl4pPr>
              <a:defRPr sz="2000" b="1" i="0">
                <a:latin typeface="Arial" panose="020B0604020202020204" pitchFamily="34" charset="0"/>
              </a:defRPr>
            </a:lvl4pPr>
            <a:lvl5pPr>
              <a:defRPr sz="2000" b="1" i="0">
                <a:latin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15" y="1435108"/>
            <a:ext cx="3008313" cy="4691063"/>
          </a:xfrm>
        </p:spPr>
        <p:txBody>
          <a:bodyPr/>
          <a:lstStyle>
            <a:lvl1pPr marL="0" indent="0">
              <a:buNone/>
              <a:defRPr sz="1400" b="1" i="0">
                <a:latin typeface="Arial" panose="020B0604020202020204" pitchFamily="34" charset="0"/>
              </a:defRPr>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FB41E2AE-080C-A44E-92FF-66C5C1C2C1BE}"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727573603"/>
      </p:ext>
    </p:extLst>
  </p:cSld>
  <p:clrMapOvr>
    <a:masterClrMapping/>
  </p:clrMapOvr>
</p:sldLayout>
</file>

<file path=ppt/slideLayouts/slideLayout6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defRPr>
            </a:lvl1pPr>
            <a:lvl2pPr marL="456686" indent="0">
              <a:buNone/>
              <a:defRPr sz="2800"/>
            </a:lvl2pPr>
            <a:lvl3pPr marL="913370" indent="0">
              <a:buNone/>
              <a:defRPr sz="2400"/>
            </a:lvl3pPr>
            <a:lvl4pPr marL="1370051" indent="0">
              <a:buNone/>
              <a:defRPr sz="2000"/>
            </a:lvl4pPr>
            <a:lvl5pPr marL="1826739" indent="0">
              <a:buNone/>
              <a:defRPr sz="2000"/>
            </a:lvl5pPr>
            <a:lvl6pPr marL="2283420" indent="0">
              <a:buNone/>
              <a:defRPr sz="2000"/>
            </a:lvl6pPr>
            <a:lvl7pPr marL="2740100" indent="0">
              <a:buNone/>
              <a:defRPr sz="2000"/>
            </a:lvl7pPr>
            <a:lvl8pPr marL="3196784" indent="0">
              <a:buNone/>
              <a:defRPr sz="2000"/>
            </a:lvl8pPr>
            <a:lvl9pPr marL="3653466"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defRPr>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4A636E4F-D4E6-F44E-8BE6-06287F7EF1CB}"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836519090"/>
      </p:ext>
    </p:extLst>
  </p:cSld>
  <p:clrMapOvr>
    <a:masterClrMapping/>
  </p:clrMapOvr>
</p:sldLayout>
</file>

<file path=ppt/slideLayouts/slideLayout6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5AEAB8D4-A579-7E40-A3AC-781078721B39}"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411477949"/>
      </p:ext>
    </p:extLst>
  </p:cSld>
  <p:clrMapOvr>
    <a:masterClrMapping/>
  </p:clrMapOvr>
</p:sldLayout>
</file>

<file path=ppt/slideLayouts/slideLayout6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b="1" i="0">
                <a:latin typeface="Arial" panose="020B0604020202020204" pitchFamily="34" charset="0"/>
              </a:defRPr>
            </a:lvl1pPr>
          </a:lstStyle>
          <a:p>
            <a:pPr>
              <a:defRPr/>
            </a:pPr>
            <a:fld id="{40F0DF0D-E873-9F4D-ABD2-FEF2553251F3}"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41636190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a typeface="ＭＳ Ｐゴシック"/>
              <a:cs typeface="ＭＳ Ｐゴシック"/>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a typeface="ＭＳ Ｐゴシック"/>
              <a:cs typeface="ＭＳ Ｐゴシック"/>
            </a:endParaRPr>
          </a:p>
        </p:txBody>
      </p:sp>
      <p:sp>
        <p:nvSpPr>
          <p:cNvPr id="6" name="Rectangle 6"/>
          <p:cNvSpPr>
            <a:spLocks noGrp="1" noChangeArrowheads="1"/>
          </p:cNvSpPr>
          <p:nvPr>
            <p:ph type="sldNum" sz="quarter" idx="12"/>
          </p:nvPr>
        </p:nvSpPr>
        <p:spPr>
          <a:ln/>
        </p:spPr>
        <p:txBody>
          <a:bodyPr/>
          <a:lstStyle>
            <a:lvl1pPr>
              <a:defRPr/>
            </a:lvl1pPr>
          </a:lstStyle>
          <a:p>
            <a:pPr>
              <a:defRPr/>
            </a:pPr>
            <a:fld id="{0BA12995-3CDD-FE43-98A4-64FB9792C4C8}"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474270118"/>
      </p:ext>
    </p:extLst>
  </p:cSld>
  <p:clrMapOvr>
    <a:masterClrMapping/>
  </p:clrMapOvr>
</p:sldLayout>
</file>

<file path=ppt/slideLayouts/slideLayout64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035050" y="1552603"/>
            <a:ext cx="10179050" cy="5305425"/>
            <a:chOff x="-652" y="978"/>
            <a:chExt cx="6412" cy="3342"/>
          </a:xfrm>
        </p:grpSpPr>
        <p:sp>
          <p:nvSpPr>
            <p:cNvPr id="5" name="Freeform 3"/>
            <p:cNvSpPr>
              <a:spLocks/>
            </p:cNvSpPr>
            <p:nvPr/>
          </p:nvSpPr>
          <p:spPr bwMode="auto">
            <a:xfrm>
              <a:off x="2061" y="1707"/>
              <a:ext cx="3699" cy="2613"/>
            </a:xfrm>
            <a:custGeom>
              <a:avLst/>
              <a:gdLst/>
              <a:ahLst/>
              <a:cxnLst>
                <a:cxn ang="0">
                  <a:pos x="1523" y="2611"/>
                </a:cxn>
                <a:cxn ang="0">
                  <a:pos x="3698" y="2612"/>
                </a:cxn>
                <a:cxn ang="0">
                  <a:pos x="3698" y="2228"/>
                </a:cxn>
                <a:cxn ang="0">
                  <a:pos x="0" y="0"/>
                </a:cxn>
                <a:cxn ang="0">
                  <a:pos x="160" y="118"/>
                </a:cxn>
                <a:cxn ang="0">
                  <a:pos x="292" y="219"/>
                </a:cxn>
                <a:cxn ang="0">
                  <a:pos x="441" y="347"/>
                </a:cxn>
                <a:cxn ang="0">
                  <a:pos x="585" y="482"/>
                </a:cxn>
                <a:cxn ang="0">
                  <a:pos x="796" y="711"/>
                </a:cxn>
                <a:cxn ang="0">
                  <a:pos x="983" y="955"/>
                </a:cxn>
                <a:cxn ang="0">
                  <a:pos x="1119" y="1168"/>
                </a:cxn>
                <a:cxn ang="0">
                  <a:pos x="1238" y="1388"/>
                </a:cxn>
                <a:cxn ang="0">
                  <a:pos x="1331" y="1608"/>
                </a:cxn>
                <a:cxn ang="0">
                  <a:pos x="1400" y="1809"/>
                </a:cxn>
                <a:cxn ang="0">
                  <a:pos x="1447" y="1979"/>
                </a:cxn>
                <a:cxn ang="0">
                  <a:pos x="1490" y="2190"/>
                </a:cxn>
                <a:cxn ang="0">
                  <a:pos x="1511" y="2374"/>
                </a:cxn>
                <a:cxn ang="0">
                  <a:pos x="1523" y="2611"/>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chemeClr val="accent2">
                    <a:gamma/>
                    <a:shade val="46275"/>
                    <a:invGamma/>
                  </a:schemeClr>
                </a:gs>
                <a:gs pos="100000">
                  <a:schemeClr val="accent2"/>
                </a:gs>
              </a:gsLst>
              <a:lin ang="0" scaled="1"/>
            </a:gradFill>
            <a:ln w="9525" cap="rnd">
              <a:noFill/>
              <a:round/>
              <a:headEnd/>
              <a:tailEnd/>
            </a:ln>
            <a:effectLst/>
          </p:spPr>
          <p:txBody>
            <a:bodyPr/>
            <a:lstStyle/>
            <a:p>
              <a:pPr>
                <a:defRPr/>
              </a:pPr>
              <a:endParaRPr lang="en-US">
                <a:ea typeface="ＭＳ Ｐゴシック" charset="-128"/>
                <a:cs typeface="ＭＳ Ｐゴシック" charset="-128"/>
              </a:endParaRPr>
            </a:p>
          </p:txBody>
        </p:sp>
        <p:sp>
          <p:nvSpPr>
            <p:cNvPr id="6" name="Arc 4"/>
            <p:cNvSpPr>
              <a:spLocks/>
            </p:cNvSpPr>
            <p:nvPr/>
          </p:nvSpPr>
          <p:spPr bwMode="auto">
            <a:xfrm>
              <a:off x="-652" y="978"/>
              <a:ext cx="4237" cy="3342"/>
            </a:xfrm>
            <a:custGeom>
              <a:avLst/>
              <a:gdLst>
                <a:gd name="T0" fmla="*/ 0 w 21600"/>
                <a:gd name="T1" fmla="*/ 0 h 21231"/>
                <a:gd name="T2" fmla="*/ 0 w 21600"/>
                <a:gd name="T3" fmla="*/ 0 h 21231"/>
                <a:gd name="T4" fmla="*/ 0 w 21600"/>
                <a:gd name="T5" fmla="*/ 0 h 21231"/>
                <a:gd name="T6" fmla="*/ 0 60000 65536"/>
                <a:gd name="T7" fmla="*/ 0 60000 65536"/>
                <a:gd name="T8" fmla="*/ 0 60000 65536"/>
              </a:gdLst>
              <a:ahLst/>
              <a:cxnLst>
                <a:cxn ang="T6">
                  <a:pos x="T0" y="T1"/>
                </a:cxn>
                <a:cxn ang="T7">
                  <a:pos x="T2" y="T3"/>
                </a:cxn>
                <a:cxn ang="T8">
                  <a:pos x="T4" y="T5"/>
                </a:cxn>
              </a:cxnLst>
              <a:rect l="0" t="0" r="r" b="b"/>
              <a:pathLst>
                <a:path w="21600" h="21231" fill="none" extrusionOk="0">
                  <a:moveTo>
                    <a:pt x="3976" y="0"/>
                  </a:moveTo>
                  <a:cubicBezTo>
                    <a:pt x="14194" y="1914"/>
                    <a:pt x="21600" y="10835"/>
                    <a:pt x="21600" y="21231"/>
                  </a:cubicBezTo>
                </a:path>
                <a:path w="21600" h="21231" stroke="0" extrusionOk="0">
                  <a:moveTo>
                    <a:pt x="3976" y="0"/>
                  </a:moveTo>
                  <a:cubicBezTo>
                    <a:pt x="14194" y="1914"/>
                    <a:pt x="21600" y="10835"/>
                    <a:pt x="21600" y="21231"/>
                  </a:cubicBezTo>
                  <a:lnTo>
                    <a:pt x="0" y="21231"/>
                  </a:lnTo>
                  <a:lnTo>
                    <a:pt x="3976" y="0"/>
                  </a:lnTo>
                  <a:close/>
                </a:path>
              </a:pathLst>
            </a:custGeom>
            <a:noFill/>
            <a:ln w="12700" cap="rnd">
              <a:solidFill>
                <a:schemeClr val="accent2"/>
              </a:solidFill>
              <a:round/>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grpSp>
      <p:sp>
        <p:nvSpPr>
          <p:cNvPr id="7173" name="Rectangle 5"/>
          <p:cNvSpPr>
            <a:spLocks noGrp="1" noChangeArrowheads="1"/>
          </p:cNvSpPr>
          <p:nvPr>
            <p:ph type="ctrTitle" sz="quarter"/>
          </p:nvPr>
        </p:nvSpPr>
        <p:spPr>
          <a:xfrm>
            <a:off x="1293813" y="762000"/>
            <a:ext cx="7772400" cy="1143000"/>
          </a:xfrm>
        </p:spPr>
        <p:txBody>
          <a:bodyPr anchor="b"/>
          <a:lstStyle>
            <a:lvl1pPr>
              <a:defRPr b="1" i="0">
                <a:latin typeface="Arial" panose="020B0604020202020204" pitchFamily="34" charset="0"/>
              </a:defRPr>
            </a:lvl1pPr>
          </a:lstStyle>
          <a:p>
            <a:r>
              <a:rPr lang="en-US" dirty="0"/>
              <a:t>Click to edit Master title style</a:t>
            </a:r>
          </a:p>
        </p:txBody>
      </p:sp>
      <p:sp>
        <p:nvSpPr>
          <p:cNvPr id="7174" name="Rectangle 6"/>
          <p:cNvSpPr>
            <a:spLocks noGrp="1" noChangeArrowheads="1"/>
          </p:cNvSpPr>
          <p:nvPr>
            <p:ph type="subTitle" sz="quarter" idx="1"/>
          </p:nvPr>
        </p:nvSpPr>
        <p:spPr>
          <a:xfrm>
            <a:off x="685800" y="3429001"/>
            <a:ext cx="6400800" cy="1752600"/>
          </a:xfrm>
        </p:spPr>
        <p:txBody>
          <a:bodyPr lIns="91628" tIns="45812" rIns="91628" bIns="45812" anchor="ctr"/>
          <a:lstStyle>
            <a:lvl1pPr marL="0" indent="0" algn="ctr">
              <a:buFont typeface="Wingdings" pitchFamily="-108" charset="2"/>
              <a:buNone/>
              <a:defRPr b="1" i="0">
                <a:latin typeface="Arial" panose="020B0604020202020204" pitchFamily="34" charset="0"/>
                <a:cs typeface="Arial" panose="020B0604020202020204" pitchFamily="34" charset="0"/>
              </a:defRPr>
            </a:lvl1pPr>
          </a:lstStyle>
          <a:p>
            <a:r>
              <a:rPr lang="en-US" dirty="0"/>
              <a:t>Click to edit Master subtitle style</a:t>
            </a:r>
          </a:p>
        </p:txBody>
      </p:sp>
      <p:sp>
        <p:nvSpPr>
          <p:cNvPr id="7" name="Rectangle 7"/>
          <p:cNvSpPr>
            <a:spLocks noGrp="1" noChangeArrowheads="1"/>
          </p:cNvSpPr>
          <p:nvPr>
            <p:ph type="dt" sz="quarter" idx="10"/>
          </p:nvPr>
        </p:nvSpPr>
        <p:spPr/>
        <p:txBody>
          <a:bodyPr/>
          <a:lstStyle>
            <a:lvl1pPr>
              <a:defRPr/>
            </a:lvl1pPr>
          </a:lstStyle>
          <a:p>
            <a:pPr>
              <a:defRPr/>
            </a:pPr>
            <a:endParaRPr lang="en-US"/>
          </a:p>
        </p:txBody>
      </p:sp>
      <p:sp>
        <p:nvSpPr>
          <p:cNvPr id="8" name="Rectangle 8"/>
          <p:cNvSpPr>
            <a:spLocks noGrp="1" noChangeArrowheads="1"/>
          </p:cNvSpPr>
          <p:nvPr>
            <p:ph type="ftr" sz="quarter" idx="11"/>
          </p:nvPr>
        </p:nvSpPr>
        <p:spPr/>
        <p:txBody>
          <a:bodyPr/>
          <a:lstStyle>
            <a:lvl1pPr>
              <a:defRPr/>
            </a:lvl1pPr>
          </a:lstStyle>
          <a:p>
            <a:pPr>
              <a:defRPr/>
            </a:pPr>
            <a:endParaRPr lang="en-US"/>
          </a:p>
        </p:txBody>
      </p:sp>
      <p:sp>
        <p:nvSpPr>
          <p:cNvPr id="9" name="Rectangle 9"/>
          <p:cNvSpPr>
            <a:spLocks noGrp="1" noChangeArrowheads="1"/>
          </p:cNvSpPr>
          <p:nvPr>
            <p:ph type="sldNum" sz="quarter" idx="12"/>
          </p:nvPr>
        </p:nvSpPr>
        <p:spPr/>
        <p:txBody>
          <a:bodyPr/>
          <a:lstStyle>
            <a:lvl1pPr>
              <a:defRPr/>
            </a:lvl1pPr>
          </a:lstStyle>
          <a:p>
            <a:pPr>
              <a:defRPr/>
            </a:pPr>
            <a:fld id="{7335E267-0744-5545-A261-A53AAA964F69}" type="slidenum">
              <a:rPr lang="en-US"/>
              <a:pPr>
                <a:defRPr/>
              </a:pPr>
              <a:t>‹#›</a:t>
            </a:fld>
            <a:endParaRPr lang="en-US"/>
          </a:p>
        </p:txBody>
      </p:sp>
    </p:spTree>
    <p:extLst>
      <p:ext uri="{BB962C8B-B14F-4D97-AF65-F5344CB8AC3E}">
        <p14:creationId xmlns:p14="http://schemas.microsoft.com/office/powerpoint/2010/main" val="3392351529"/>
      </p:ext>
    </p:extLst>
  </p:cSld>
  <p:clrMapOvr>
    <a:masterClrMapping/>
  </p:clrMapOvr>
</p:sldLayout>
</file>

<file path=ppt/slideLayouts/slideLayout6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B5C75D92-1C10-CF4B-A27C-5224A0494295}" type="slidenum">
              <a:rPr lang="en-US"/>
              <a:pPr>
                <a:defRPr/>
              </a:pPr>
              <a:t>‹#›</a:t>
            </a:fld>
            <a:endParaRPr lang="en-US"/>
          </a:p>
        </p:txBody>
      </p:sp>
    </p:spTree>
    <p:extLst>
      <p:ext uri="{BB962C8B-B14F-4D97-AF65-F5344CB8AC3E}">
        <p14:creationId xmlns:p14="http://schemas.microsoft.com/office/powerpoint/2010/main" val="618581775"/>
      </p:ext>
    </p:extLst>
  </p:cSld>
  <p:clrMapOvr>
    <a:masterClrMapping/>
  </p:clrMapOvr>
</p:sldLayout>
</file>

<file path=ppt/slideLayouts/slideLayout6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27"/>
            <a:ext cx="7772400" cy="1362075"/>
          </a:xfrm>
        </p:spPr>
        <p:txBody>
          <a:bodyPr anchor="t"/>
          <a:lstStyle>
            <a:lvl1pPr algn="l">
              <a:defRPr sz="4000" b="1" i="0" cap="all">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b="1" i="0">
                <a:latin typeface="Arial" panose="020B0604020202020204" pitchFamily="34" charset="0"/>
                <a:cs typeface="Arial" panose="020B0604020202020204" pitchFamily="34" charset="0"/>
              </a:defRPr>
            </a:lvl1pPr>
            <a:lvl2pPr marL="454998" indent="0">
              <a:buNone/>
              <a:defRPr sz="1800"/>
            </a:lvl2pPr>
            <a:lvl3pPr marL="909996" indent="0">
              <a:buNone/>
              <a:defRPr sz="1600"/>
            </a:lvl3pPr>
            <a:lvl4pPr marL="1364972" indent="0">
              <a:buNone/>
              <a:defRPr sz="1400"/>
            </a:lvl4pPr>
            <a:lvl5pPr marL="1819980" indent="0">
              <a:buNone/>
              <a:defRPr sz="1400"/>
            </a:lvl5pPr>
            <a:lvl6pPr marL="2274953" indent="0">
              <a:buNone/>
              <a:defRPr sz="1400"/>
            </a:lvl6pPr>
            <a:lvl7pPr marL="2729942" indent="0">
              <a:buNone/>
              <a:defRPr sz="1400"/>
            </a:lvl7pPr>
            <a:lvl8pPr marL="3184932" indent="0">
              <a:buNone/>
              <a:defRPr sz="1400"/>
            </a:lvl8pPr>
            <a:lvl9pPr marL="3639924" indent="0">
              <a:buNone/>
              <a:defRPr sz="1400"/>
            </a:lvl9pPr>
          </a:lstStyle>
          <a:p>
            <a:pPr lvl="0"/>
            <a:r>
              <a:rPr lang="en-US" dirty="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9D58A8FC-4D69-0F4F-80B7-30AA88BBA0E4}" type="slidenum">
              <a:rPr lang="en-US"/>
              <a:pPr>
                <a:defRPr/>
              </a:pPr>
              <a:t>‹#›</a:t>
            </a:fld>
            <a:endParaRPr lang="en-US"/>
          </a:p>
        </p:txBody>
      </p:sp>
    </p:spTree>
    <p:extLst>
      <p:ext uri="{BB962C8B-B14F-4D97-AF65-F5344CB8AC3E}">
        <p14:creationId xmlns:p14="http://schemas.microsoft.com/office/powerpoint/2010/main" val="3057892002"/>
      </p:ext>
    </p:extLst>
  </p:cSld>
  <p:clrMapOvr>
    <a:masterClrMapping/>
  </p:clrMapOvr>
</p:sldLayout>
</file>

<file path=ppt/slideLayouts/slideLayout6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981200"/>
            <a:ext cx="3810000" cy="4114800"/>
          </a:xfrm>
        </p:spPr>
        <p:txBody>
          <a:bodyPr/>
          <a:lstStyle>
            <a:lvl1pPr>
              <a:defRPr sz="2800" b="1" i="0">
                <a:latin typeface="Arial" panose="020B0604020202020204" pitchFamily="34" charset="0"/>
                <a:cs typeface="Arial" panose="020B0604020202020204" pitchFamily="34" charset="0"/>
              </a:defRPr>
            </a:lvl1pPr>
            <a:lvl2pPr>
              <a:defRPr sz="2400" b="1" i="0">
                <a:latin typeface="Arial" panose="020B0604020202020204" pitchFamily="34" charset="0"/>
                <a:cs typeface="Arial" panose="020B0604020202020204" pitchFamily="34" charset="0"/>
              </a:defRPr>
            </a:lvl2pPr>
            <a:lvl3pPr>
              <a:defRPr sz="2000" b="1" i="0">
                <a:latin typeface="Arial" panose="020B0604020202020204" pitchFamily="34" charset="0"/>
                <a:cs typeface="Arial" panose="020B0604020202020204" pitchFamily="34" charset="0"/>
              </a:defRPr>
            </a:lvl3pPr>
            <a:lvl4pPr>
              <a:defRPr sz="1800" b="1" i="0">
                <a:latin typeface="Arial" panose="020B0604020202020204" pitchFamily="34" charset="0"/>
                <a:cs typeface="Arial" panose="020B0604020202020204" pitchFamily="34" charset="0"/>
              </a:defRPr>
            </a:lvl4pPr>
            <a:lvl5pPr>
              <a:defRPr sz="1800" b="1" i="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9BCD9396-5D04-BA4A-B915-C6F4FD812AE9}" type="slidenum">
              <a:rPr lang="en-US"/>
              <a:pPr>
                <a:defRPr/>
              </a:pPr>
              <a:t>‹#›</a:t>
            </a:fld>
            <a:endParaRPr lang="en-US"/>
          </a:p>
        </p:txBody>
      </p:sp>
    </p:spTree>
    <p:extLst>
      <p:ext uri="{BB962C8B-B14F-4D97-AF65-F5344CB8AC3E}">
        <p14:creationId xmlns:p14="http://schemas.microsoft.com/office/powerpoint/2010/main" val="1940798496"/>
      </p:ext>
    </p:extLst>
  </p:cSld>
  <p:clrMapOvr>
    <a:masterClrMapping/>
  </p:clrMapOvr>
</p:sldLayout>
</file>

<file path=ppt/slideLayouts/slideLayout6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i="0">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i="0">
                <a:latin typeface="Arial" panose="020B0604020202020204" pitchFamily="34" charset="0"/>
                <a:cs typeface="Arial" panose="020B0604020202020204" pitchFamily="34" charset="0"/>
              </a:defRPr>
            </a:lvl1pPr>
            <a:lvl2pPr marL="454998" indent="0">
              <a:buNone/>
              <a:defRPr sz="2000" b="1"/>
            </a:lvl2pPr>
            <a:lvl3pPr marL="909996" indent="0">
              <a:buNone/>
              <a:defRPr sz="1800" b="1"/>
            </a:lvl3pPr>
            <a:lvl4pPr marL="1364972" indent="0">
              <a:buNone/>
              <a:defRPr sz="1600" b="1"/>
            </a:lvl4pPr>
            <a:lvl5pPr marL="1819980" indent="0">
              <a:buNone/>
              <a:defRPr sz="1600" b="1"/>
            </a:lvl5pPr>
            <a:lvl6pPr marL="2274953" indent="0">
              <a:buNone/>
              <a:defRPr sz="1600" b="1"/>
            </a:lvl6pPr>
            <a:lvl7pPr marL="2729942" indent="0">
              <a:buNone/>
              <a:defRPr sz="1600" b="1"/>
            </a:lvl7pPr>
            <a:lvl8pPr marL="3184932" indent="0">
              <a:buNone/>
              <a:defRPr sz="1600" b="1"/>
            </a:lvl8pPr>
            <a:lvl9pPr marL="3639924"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86" y="1535113"/>
            <a:ext cx="4041775" cy="639762"/>
          </a:xfrm>
        </p:spPr>
        <p:txBody>
          <a:bodyPr anchor="b"/>
          <a:lstStyle>
            <a:lvl1pPr marL="0" indent="0">
              <a:buNone/>
              <a:defRPr sz="2400" b="1" i="0">
                <a:latin typeface="Arial" panose="020B0604020202020204" pitchFamily="34" charset="0"/>
                <a:cs typeface="Arial" panose="020B0604020202020204" pitchFamily="34" charset="0"/>
              </a:defRPr>
            </a:lvl1pPr>
            <a:lvl2pPr marL="454998" indent="0">
              <a:buNone/>
              <a:defRPr sz="2000" b="1"/>
            </a:lvl2pPr>
            <a:lvl3pPr marL="909996" indent="0">
              <a:buNone/>
              <a:defRPr sz="1800" b="1"/>
            </a:lvl3pPr>
            <a:lvl4pPr marL="1364972" indent="0">
              <a:buNone/>
              <a:defRPr sz="1600" b="1"/>
            </a:lvl4pPr>
            <a:lvl5pPr marL="1819980" indent="0">
              <a:buNone/>
              <a:defRPr sz="1600" b="1"/>
            </a:lvl5pPr>
            <a:lvl6pPr marL="2274953" indent="0">
              <a:buNone/>
              <a:defRPr sz="1600" b="1"/>
            </a:lvl6pPr>
            <a:lvl7pPr marL="2729942" indent="0">
              <a:buNone/>
              <a:defRPr sz="1600" b="1"/>
            </a:lvl7pPr>
            <a:lvl8pPr marL="3184932" indent="0">
              <a:buNone/>
              <a:defRPr sz="1600" b="1"/>
            </a:lvl8pPr>
            <a:lvl9pPr marL="3639924"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86" y="2174875"/>
            <a:ext cx="4041775" cy="3951288"/>
          </a:xfrm>
        </p:spPr>
        <p:txBody>
          <a:bodyPr/>
          <a:lstStyle>
            <a:lvl1pPr>
              <a:defRPr sz="2400" b="1" i="0">
                <a:latin typeface="Arial" panose="020B0604020202020204" pitchFamily="34" charset="0"/>
                <a:cs typeface="Arial" panose="020B0604020202020204" pitchFamily="34" charset="0"/>
              </a:defRPr>
            </a:lvl1pPr>
            <a:lvl2pPr>
              <a:defRPr sz="2000" b="1" i="0">
                <a:latin typeface="Arial" panose="020B0604020202020204" pitchFamily="34" charset="0"/>
                <a:cs typeface="Arial" panose="020B0604020202020204" pitchFamily="34" charset="0"/>
              </a:defRPr>
            </a:lvl2pPr>
            <a:lvl3pPr>
              <a:defRPr sz="1800" b="1" i="0">
                <a:latin typeface="Arial" panose="020B0604020202020204" pitchFamily="34" charset="0"/>
                <a:cs typeface="Arial" panose="020B0604020202020204" pitchFamily="34" charset="0"/>
              </a:defRPr>
            </a:lvl3pPr>
            <a:lvl4pPr>
              <a:defRPr sz="1600" b="1" i="0">
                <a:latin typeface="Arial" panose="020B0604020202020204" pitchFamily="34" charset="0"/>
                <a:cs typeface="Arial" panose="020B0604020202020204" pitchFamily="34" charset="0"/>
              </a:defRPr>
            </a:lvl4pPr>
            <a:lvl5pPr>
              <a:defRPr sz="1600" b="1" i="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a:spLocks noGrp="1" noChangeArrowheads="1"/>
          </p:cNvSpPr>
          <p:nvPr>
            <p:ph type="dt" sz="half" idx="10"/>
          </p:nvPr>
        </p:nvSpPr>
        <p:spPr>
          <a:ln/>
        </p:spPr>
        <p:txBody>
          <a:bodyPr/>
          <a:lstStyle>
            <a:lvl1pPr>
              <a:defRPr/>
            </a:lvl1pPr>
          </a:lstStyle>
          <a:p>
            <a:pPr>
              <a:defRPr/>
            </a:pPr>
            <a:endParaRPr lang="en-US"/>
          </a:p>
        </p:txBody>
      </p:sp>
      <p:sp>
        <p:nvSpPr>
          <p:cNvPr id="8" name="Rectangle 7"/>
          <p:cNvSpPr>
            <a:spLocks noGrp="1" noChangeArrowheads="1"/>
          </p:cNvSpPr>
          <p:nvPr>
            <p:ph type="ftr" sz="quarter" idx="11"/>
          </p:nvPr>
        </p:nvSpPr>
        <p:spPr>
          <a:ln/>
        </p:spPr>
        <p:txBody>
          <a:bodyPr/>
          <a:lstStyle>
            <a:lvl1pPr>
              <a:defRPr/>
            </a:lvl1pPr>
          </a:lstStyle>
          <a:p>
            <a:pPr>
              <a:defRPr/>
            </a:pPr>
            <a:endParaRPr lang="en-US"/>
          </a:p>
        </p:txBody>
      </p:sp>
      <p:sp>
        <p:nvSpPr>
          <p:cNvPr id="9" name="Rectangle 8"/>
          <p:cNvSpPr>
            <a:spLocks noGrp="1" noChangeArrowheads="1"/>
          </p:cNvSpPr>
          <p:nvPr>
            <p:ph type="sldNum" sz="quarter" idx="12"/>
          </p:nvPr>
        </p:nvSpPr>
        <p:spPr>
          <a:ln/>
        </p:spPr>
        <p:txBody>
          <a:bodyPr/>
          <a:lstStyle>
            <a:lvl1pPr>
              <a:defRPr/>
            </a:lvl1pPr>
          </a:lstStyle>
          <a:p>
            <a:pPr>
              <a:defRPr/>
            </a:pPr>
            <a:fld id="{89AA3612-B84F-F940-88B0-1A42C92F0309}" type="slidenum">
              <a:rPr lang="en-US"/>
              <a:pPr>
                <a:defRPr/>
              </a:pPr>
              <a:t>‹#›</a:t>
            </a:fld>
            <a:endParaRPr lang="en-US"/>
          </a:p>
        </p:txBody>
      </p:sp>
    </p:spTree>
    <p:extLst>
      <p:ext uri="{BB962C8B-B14F-4D97-AF65-F5344CB8AC3E}">
        <p14:creationId xmlns:p14="http://schemas.microsoft.com/office/powerpoint/2010/main" val="1309349203"/>
      </p:ext>
    </p:extLst>
  </p:cSld>
  <p:clrMapOvr>
    <a:masterClrMapping/>
  </p:clrMapOvr>
</p:sldLayout>
</file>

<file path=ppt/slideLayouts/slideLayout6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Rectangle 6"/>
          <p:cNvSpPr>
            <a:spLocks noGrp="1" noChangeArrowheads="1"/>
          </p:cNvSpPr>
          <p:nvPr>
            <p:ph type="dt" sz="half" idx="10"/>
          </p:nvPr>
        </p:nvSpPr>
        <p:spPr>
          <a:ln/>
        </p:spPr>
        <p:txBody>
          <a:bodyPr/>
          <a:lstStyle>
            <a:lvl1pPr>
              <a:defRPr/>
            </a:lvl1pPr>
          </a:lstStyle>
          <a:p>
            <a:pPr>
              <a:defRPr/>
            </a:pPr>
            <a:endParaRPr lang="en-US"/>
          </a:p>
        </p:txBody>
      </p:sp>
      <p:sp>
        <p:nvSpPr>
          <p:cNvPr id="4" name="Rectangle 7"/>
          <p:cNvSpPr>
            <a:spLocks noGrp="1" noChangeArrowheads="1"/>
          </p:cNvSpPr>
          <p:nvPr>
            <p:ph type="ftr" sz="quarter" idx="11"/>
          </p:nvPr>
        </p:nvSpPr>
        <p:spPr>
          <a:ln/>
        </p:spPr>
        <p:txBody>
          <a:bodyPr/>
          <a:lstStyle>
            <a:lvl1pPr>
              <a:defRPr/>
            </a:lvl1pPr>
          </a:lstStyle>
          <a:p>
            <a:pPr>
              <a:defRPr/>
            </a:pPr>
            <a:endParaRPr lang="en-US"/>
          </a:p>
        </p:txBody>
      </p:sp>
      <p:sp>
        <p:nvSpPr>
          <p:cNvPr id="5" name="Rectangle 8"/>
          <p:cNvSpPr>
            <a:spLocks noGrp="1" noChangeArrowheads="1"/>
          </p:cNvSpPr>
          <p:nvPr>
            <p:ph type="sldNum" sz="quarter" idx="12"/>
          </p:nvPr>
        </p:nvSpPr>
        <p:spPr>
          <a:ln/>
        </p:spPr>
        <p:txBody>
          <a:bodyPr/>
          <a:lstStyle>
            <a:lvl1pPr>
              <a:defRPr/>
            </a:lvl1pPr>
          </a:lstStyle>
          <a:p>
            <a:pPr>
              <a:defRPr/>
            </a:pPr>
            <a:fld id="{3306BA26-5FAF-FE44-860E-AA49FDBF00DB}" type="slidenum">
              <a:rPr lang="en-US"/>
              <a:pPr>
                <a:defRPr/>
              </a:pPr>
              <a:t>‹#›</a:t>
            </a:fld>
            <a:endParaRPr lang="en-US"/>
          </a:p>
        </p:txBody>
      </p:sp>
    </p:spTree>
    <p:extLst>
      <p:ext uri="{BB962C8B-B14F-4D97-AF65-F5344CB8AC3E}">
        <p14:creationId xmlns:p14="http://schemas.microsoft.com/office/powerpoint/2010/main" val="2226269443"/>
      </p:ext>
    </p:extLst>
  </p:cSld>
  <p:clrMapOvr>
    <a:masterClrMapping/>
  </p:clrMapOvr>
</p:sldLayout>
</file>

<file path=ppt/slideLayouts/slideLayout6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p>
        </p:txBody>
      </p:sp>
      <p:sp>
        <p:nvSpPr>
          <p:cNvPr id="3" name="Rectangle 7"/>
          <p:cNvSpPr>
            <a:spLocks noGrp="1" noChangeArrowheads="1"/>
          </p:cNvSpPr>
          <p:nvPr>
            <p:ph type="ftr" sz="quarter" idx="11"/>
          </p:nvPr>
        </p:nvSpPr>
        <p:spPr>
          <a:ln/>
        </p:spPr>
        <p:txBody>
          <a:bodyPr/>
          <a:lstStyle>
            <a:lvl1pPr>
              <a:defRPr/>
            </a:lvl1pPr>
          </a:lstStyle>
          <a:p>
            <a:pPr>
              <a:defRPr/>
            </a:pPr>
            <a:endParaRPr lang="en-US"/>
          </a:p>
        </p:txBody>
      </p:sp>
      <p:sp>
        <p:nvSpPr>
          <p:cNvPr id="4" name="Rectangle 8"/>
          <p:cNvSpPr>
            <a:spLocks noGrp="1" noChangeArrowheads="1"/>
          </p:cNvSpPr>
          <p:nvPr>
            <p:ph type="sldNum" sz="quarter" idx="12"/>
          </p:nvPr>
        </p:nvSpPr>
        <p:spPr>
          <a:ln/>
        </p:spPr>
        <p:txBody>
          <a:bodyPr/>
          <a:lstStyle>
            <a:lvl1pPr>
              <a:defRPr/>
            </a:lvl1pPr>
          </a:lstStyle>
          <a:p>
            <a:pPr>
              <a:defRPr/>
            </a:pPr>
            <a:fld id="{A2119F1F-A5F2-0844-8502-0234C5EA4946}" type="slidenum">
              <a:rPr lang="en-US"/>
              <a:pPr>
                <a:defRPr/>
              </a:pPr>
              <a:t>‹#›</a:t>
            </a:fld>
            <a:endParaRPr lang="en-US"/>
          </a:p>
        </p:txBody>
      </p:sp>
    </p:spTree>
    <p:extLst>
      <p:ext uri="{BB962C8B-B14F-4D97-AF65-F5344CB8AC3E}">
        <p14:creationId xmlns:p14="http://schemas.microsoft.com/office/powerpoint/2010/main" val="3203250218"/>
      </p:ext>
    </p:extLst>
  </p:cSld>
  <p:clrMapOvr>
    <a:masterClrMapping/>
  </p:clrMapOvr>
</p:sldLayout>
</file>

<file path=ppt/slideLayouts/slideLayout6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34" y="273050"/>
            <a:ext cx="3008313" cy="1162050"/>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86"/>
            <a:ext cx="5111750" cy="5853113"/>
          </a:xfrm>
        </p:spPr>
        <p:txBody>
          <a:bodyPr/>
          <a:lstStyle>
            <a:lvl1pPr>
              <a:defRPr sz="3200" b="1" i="0">
                <a:latin typeface="Arial" panose="020B0604020202020204" pitchFamily="34" charset="0"/>
                <a:cs typeface="Arial" panose="020B0604020202020204" pitchFamily="34" charset="0"/>
              </a:defRPr>
            </a:lvl1pPr>
            <a:lvl2pPr>
              <a:defRPr sz="2800" b="1" i="0">
                <a:latin typeface="Arial" panose="020B0604020202020204" pitchFamily="34" charset="0"/>
                <a:cs typeface="Arial" panose="020B0604020202020204" pitchFamily="34" charset="0"/>
              </a:defRPr>
            </a:lvl2pPr>
            <a:lvl3pPr>
              <a:defRPr sz="2400" b="1" i="0">
                <a:latin typeface="Arial" panose="020B0604020202020204" pitchFamily="34" charset="0"/>
                <a:cs typeface="Arial" panose="020B0604020202020204" pitchFamily="34" charset="0"/>
              </a:defRPr>
            </a:lvl3pPr>
            <a:lvl4pPr>
              <a:defRPr sz="2000" b="1" i="0">
                <a:latin typeface="Arial" panose="020B0604020202020204" pitchFamily="34" charset="0"/>
                <a:cs typeface="Arial" panose="020B0604020202020204" pitchFamily="34" charset="0"/>
              </a:defRPr>
            </a:lvl4pPr>
            <a:lvl5pPr>
              <a:defRPr sz="2000" b="1" i="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34" y="1435101"/>
            <a:ext cx="3008313" cy="4691063"/>
          </a:xfrm>
        </p:spPr>
        <p:txBody>
          <a:bodyPr/>
          <a:lstStyle>
            <a:lvl1pPr marL="0" indent="0">
              <a:buNone/>
              <a:defRPr sz="1400" b="1" i="0">
                <a:latin typeface="Arial" panose="020B0604020202020204" pitchFamily="34" charset="0"/>
                <a:cs typeface="Arial" panose="020B0604020202020204" pitchFamily="34" charset="0"/>
              </a:defRPr>
            </a:lvl1pPr>
            <a:lvl2pPr marL="454998" indent="0">
              <a:buNone/>
              <a:defRPr sz="1200"/>
            </a:lvl2pPr>
            <a:lvl3pPr marL="909996" indent="0">
              <a:buNone/>
              <a:defRPr sz="1000"/>
            </a:lvl3pPr>
            <a:lvl4pPr marL="1364972" indent="0">
              <a:buNone/>
              <a:defRPr sz="900"/>
            </a:lvl4pPr>
            <a:lvl5pPr marL="1819980" indent="0">
              <a:buNone/>
              <a:defRPr sz="900"/>
            </a:lvl5pPr>
            <a:lvl6pPr marL="2274953" indent="0">
              <a:buNone/>
              <a:defRPr sz="900"/>
            </a:lvl6pPr>
            <a:lvl7pPr marL="2729942" indent="0">
              <a:buNone/>
              <a:defRPr sz="900"/>
            </a:lvl7pPr>
            <a:lvl8pPr marL="3184932" indent="0">
              <a:buNone/>
              <a:defRPr sz="900"/>
            </a:lvl8pPr>
            <a:lvl9pPr marL="3639924" indent="0">
              <a:buNone/>
              <a:defRPr sz="900"/>
            </a:lvl9pPr>
          </a:lstStyle>
          <a:p>
            <a:pPr lvl="0"/>
            <a:r>
              <a:rPr lang="en-US" dirty="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864E02AC-C9FE-2244-A82B-1434294C81A6}" type="slidenum">
              <a:rPr lang="en-US"/>
              <a:pPr>
                <a:defRPr/>
              </a:pPr>
              <a:t>‹#›</a:t>
            </a:fld>
            <a:endParaRPr lang="en-US"/>
          </a:p>
        </p:txBody>
      </p:sp>
    </p:spTree>
    <p:extLst>
      <p:ext uri="{BB962C8B-B14F-4D97-AF65-F5344CB8AC3E}">
        <p14:creationId xmlns:p14="http://schemas.microsoft.com/office/powerpoint/2010/main" val="2438962201"/>
      </p:ext>
    </p:extLst>
  </p:cSld>
  <p:clrMapOvr>
    <a:masterClrMapping/>
  </p:clrMapOvr>
</p:sldLayout>
</file>

<file path=ppt/slideLayouts/slideLayout6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cs typeface="Arial" panose="020B0604020202020204" pitchFamily="34" charset="0"/>
              </a:defRPr>
            </a:lvl1pPr>
            <a:lvl2pPr marL="454998" indent="0">
              <a:buNone/>
              <a:defRPr sz="2800"/>
            </a:lvl2pPr>
            <a:lvl3pPr marL="909996" indent="0">
              <a:buNone/>
              <a:defRPr sz="2400"/>
            </a:lvl3pPr>
            <a:lvl4pPr marL="1364972" indent="0">
              <a:buNone/>
              <a:defRPr sz="2000"/>
            </a:lvl4pPr>
            <a:lvl5pPr marL="1819980" indent="0">
              <a:buNone/>
              <a:defRPr sz="2000"/>
            </a:lvl5pPr>
            <a:lvl6pPr marL="2274953" indent="0">
              <a:buNone/>
              <a:defRPr sz="2000"/>
            </a:lvl6pPr>
            <a:lvl7pPr marL="2729942" indent="0">
              <a:buNone/>
              <a:defRPr sz="2000"/>
            </a:lvl7pPr>
            <a:lvl8pPr marL="3184932" indent="0">
              <a:buNone/>
              <a:defRPr sz="2000"/>
            </a:lvl8pPr>
            <a:lvl9pPr marL="3639924"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cs typeface="Arial" panose="020B0604020202020204" pitchFamily="34" charset="0"/>
              </a:defRPr>
            </a:lvl1pPr>
            <a:lvl2pPr marL="454998" indent="0">
              <a:buNone/>
              <a:defRPr sz="1200"/>
            </a:lvl2pPr>
            <a:lvl3pPr marL="909996" indent="0">
              <a:buNone/>
              <a:defRPr sz="1000"/>
            </a:lvl3pPr>
            <a:lvl4pPr marL="1364972" indent="0">
              <a:buNone/>
              <a:defRPr sz="900"/>
            </a:lvl4pPr>
            <a:lvl5pPr marL="1819980" indent="0">
              <a:buNone/>
              <a:defRPr sz="900"/>
            </a:lvl5pPr>
            <a:lvl6pPr marL="2274953" indent="0">
              <a:buNone/>
              <a:defRPr sz="900"/>
            </a:lvl6pPr>
            <a:lvl7pPr marL="2729942" indent="0">
              <a:buNone/>
              <a:defRPr sz="900"/>
            </a:lvl7pPr>
            <a:lvl8pPr marL="3184932" indent="0">
              <a:buNone/>
              <a:defRPr sz="900"/>
            </a:lvl8pPr>
            <a:lvl9pPr marL="3639924" indent="0">
              <a:buNone/>
              <a:defRPr sz="900"/>
            </a:lvl9pPr>
          </a:lstStyle>
          <a:p>
            <a:pPr lvl="0"/>
            <a:r>
              <a:rPr lang="en-US" dirty="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0FB39229-0EBD-BA49-A0B1-F4778E24FF64}" type="slidenum">
              <a:rPr lang="en-US"/>
              <a:pPr>
                <a:defRPr/>
              </a:pPr>
              <a:t>‹#›</a:t>
            </a:fld>
            <a:endParaRPr lang="en-US"/>
          </a:p>
        </p:txBody>
      </p:sp>
    </p:spTree>
    <p:extLst>
      <p:ext uri="{BB962C8B-B14F-4D97-AF65-F5344CB8AC3E}">
        <p14:creationId xmlns:p14="http://schemas.microsoft.com/office/powerpoint/2010/main" val="1568940688"/>
      </p:ext>
    </p:extLst>
  </p:cSld>
  <p:clrMapOvr>
    <a:masterClrMapping/>
  </p:clrMapOvr>
</p:sldLayout>
</file>

<file path=ppt/slideLayouts/slideLayout6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00F872BE-84B3-F644-A099-40F652A9EC55}" type="slidenum">
              <a:rPr lang="en-US"/>
              <a:pPr>
                <a:defRPr/>
              </a:pPr>
              <a:t>‹#›</a:t>
            </a:fld>
            <a:endParaRPr lang="en-US"/>
          </a:p>
        </p:txBody>
      </p:sp>
    </p:spTree>
    <p:extLst>
      <p:ext uri="{BB962C8B-B14F-4D97-AF65-F5344CB8AC3E}">
        <p14:creationId xmlns:p14="http://schemas.microsoft.com/office/powerpoint/2010/main" val="132672284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7"/>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686" indent="0">
              <a:buNone/>
              <a:defRPr sz="1800"/>
            </a:lvl2pPr>
            <a:lvl3pPr marL="913370" indent="0">
              <a:buNone/>
              <a:defRPr sz="1600"/>
            </a:lvl3pPr>
            <a:lvl4pPr marL="1370051" indent="0">
              <a:buNone/>
              <a:defRPr sz="1400"/>
            </a:lvl4pPr>
            <a:lvl5pPr marL="1826739" indent="0">
              <a:buNone/>
              <a:defRPr sz="1400"/>
            </a:lvl5pPr>
            <a:lvl6pPr marL="2283420" indent="0">
              <a:buNone/>
              <a:defRPr sz="1400"/>
            </a:lvl6pPr>
            <a:lvl7pPr marL="2740100" indent="0">
              <a:buNone/>
              <a:defRPr sz="1400"/>
            </a:lvl7pPr>
            <a:lvl8pPr marL="3196784" indent="0">
              <a:buNone/>
              <a:defRPr sz="1400"/>
            </a:lvl8pPr>
            <a:lvl9pPr marL="3653466"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a typeface="ＭＳ Ｐゴシック"/>
              <a:cs typeface="ＭＳ Ｐゴシック"/>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a typeface="ＭＳ Ｐゴシック"/>
              <a:cs typeface="ＭＳ Ｐゴシック"/>
            </a:endParaRPr>
          </a:p>
        </p:txBody>
      </p:sp>
      <p:sp>
        <p:nvSpPr>
          <p:cNvPr id="6" name="Rectangle 6"/>
          <p:cNvSpPr>
            <a:spLocks noGrp="1" noChangeArrowheads="1"/>
          </p:cNvSpPr>
          <p:nvPr>
            <p:ph type="sldNum" sz="quarter" idx="12"/>
          </p:nvPr>
        </p:nvSpPr>
        <p:spPr>
          <a:ln/>
        </p:spPr>
        <p:txBody>
          <a:bodyPr/>
          <a:lstStyle>
            <a:lvl1pPr>
              <a:defRPr/>
            </a:lvl1pPr>
          </a:lstStyle>
          <a:p>
            <a:pPr>
              <a:defRPr/>
            </a:pPr>
            <a:fld id="{4E75085E-C53A-374A-82E4-70A7C625689E}"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157159832"/>
      </p:ext>
    </p:extLst>
  </p:cSld>
  <p:clrMapOvr>
    <a:masterClrMapping/>
  </p:clrMapOvr>
</p:sldLayout>
</file>

<file path=ppt/slideLayouts/slideLayout6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C9F90741-A848-2341-83A8-045A96CCA97E}" type="slidenum">
              <a:rPr lang="en-US"/>
              <a:pPr>
                <a:defRPr/>
              </a:pPr>
              <a:t>‹#›</a:t>
            </a:fld>
            <a:endParaRPr lang="en-US"/>
          </a:p>
        </p:txBody>
      </p:sp>
    </p:spTree>
    <p:extLst>
      <p:ext uri="{BB962C8B-B14F-4D97-AF65-F5344CB8AC3E}">
        <p14:creationId xmlns:p14="http://schemas.microsoft.com/office/powerpoint/2010/main" val="1189108193"/>
      </p:ext>
    </p:extLst>
  </p:cSld>
  <p:clrMapOvr>
    <a:masterClrMapping/>
  </p:clrMapOvr>
</p:sldLayout>
</file>

<file path=ppt/slideLayouts/slideLayout651.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lvl1pPr>
              <a:defRPr b="1" i="0">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sz="half" idx="1"/>
          </p:nvPr>
        </p:nvSpPr>
        <p:spPr>
          <a:xfrm>
            <a:off x="685800" y="1981200"/>
            <a:ext cx="3810000" cy="41148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quarter" idx="2"/>
          </p:nvPr>
        </p:nvSpPr>
        <p:spPr>
          <a:xfrm>
            <a:off x="4648200" y="1981200"/>
            <a:ext cx="3810000" cy="19812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3"/>
          </p:nvPr>
        </p:nvSpPr>
        <p:spPr>
          <a:xfrm>
            <a:off x="4648200" y="4114800"/>
            <a:ext cx="3810000" cy="1981200"/>
          </a:xfrm>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6"/>
          <p:cNvSpPr>
            <a:spLocks noGrp="1" noChangeArrowheads="1"/>
          </p:cNvSpPr>
          <p:nvPr>
            <p:ph type="dt" sz="half" idx="10"/>
          </p:nvPr>
        </p:nvSpPr>
        <p:spPr>
          <a:ln/>
        </p:spPr>
        <p:txBody>
          <a:bodyPr/>
          <a:lstStyle>
            <a:lvl1pPr>
              <a:defRPr/>
            </a:lvl1pPr>
          </a:lstStyle>
          <a:p>
            <a:pPr>
              <a:defRPr/>
            </a:pPr>
            <a:endParaRPr lang="en-US"/>
          </a:p>
        </p:txBody>
      </p:sp>
      <p:sp>
        <p:nvSpPr>
          <p:cNvPr id="7" name="Rectangle 7"/>
          <p:cNvSpPr>
            <a:spLocks noGrp="1" noChangeArrowheads="1"/>
          </p:cNvSpPr>
          <p:nvPr>
            <p:ph type="ftr" sz="quarter" idx="11"/>
          </p:nvPr>
        </p:nvSpPr>
        <p:spPr>
          <a:ln/>
        </p:spPr>
        <p:txBody>
          <a:bodyPr/>
          <a:lstStyle>
            <a:lvl1pPr>
              <a:defRPr/>
            </a:lvl1pPr>
          </a:lstStyle>
          <a:p>
            <a:pPr>
              <a:defRPr/>
            </a:pPr>
            <a:endParaRPr lang="en-US"/>
          </a:p>
        </p:txBody>
      </p:sp>
      <p:sp>
        <p:nvSpPr>
          <p:cNvPr id="8" name="Rectangle 8"/>
          <p:cNvSpPr>
            <a:spLocks noGrp="1" noChangeArrowheads="1"/>
          </p:cNvSpPr>
          <p:nvPr>
            <p:ph type="sldNum" sz="quarter" idx="12"/>
          </p:nvPr>
        </p:nvSpPr>
        <p:spPr>
          <a:ln/>
        </p:spPr>
        <p:txBody>
          <a:bodyPr/>
          <a:lstStyle>
            <a:lvl1pPr>
              <a:defRPr/>
            </a:lvl1pPr>
          </a:lstStyle>
          <a:p>
            <a:pPr>
              <a:defRPr/>
            </a:pPr>
            <a:fld id="{31ED6456-469E-EE41-9064-F19ECE8C3FD1}" type="slidenum">
              <a:rPr lang="en-US"/>
              <a:pPr>
                <a:defRPr/>
              </a:pPr>
              <a:t>‹#›</a:t>
            </a:fld>
            <a:endParaRPr lang="en-US"/>
          </a:p>
        </p:txBody>
      </p:sp>
    </p:spTree>
    <p:extLst>
      <p:ext uri="{BB962C8B-B14F-4D97-AF65-F5344CB8AC3E}">
        <p14:creationId xmlns:p14="http://schemas.microsoft.com/office/powerpoint/2010/main" val="356248033"/>
      </p:ext>
    </p:extLst>
  </p:cSld>
  <p:clrMapOvr>
    <a:masterClrMapping/>
  </p:clrMapOvr>
</p:sldLayout>
</file>

<file path=ppt/slideLayouts/slideLayout6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i="0">
                <a:latin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latin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a:t>Click to edit Master subtitle style</a:t>
            </a:r>
          </a:p>
        </p:txBody>
      </p:sp>
      <p:sp>
        <p:nvSpPr>
          <p:cNvPr id="4" name="Rectangle 4"/>
          <p:cNvSpPr>
            <a:spLocks noGrp="1" noChangeArrowheads="1"/>
          </p:cNvSpPr>
          <p:nvPr>
            <p:ph type="dt" sz="half" idx="10"/>
          </p:nvPr>
        </p:nvSpPr>
        <p:spPr/>
        <p:txBody>
          <a:bodyPr/>
          <a:lstStyle>
            <a:lvl1pPr>
              <a:defRPr b="1" i="0">
                <a:latin typeface="Arial" panose="020B0604020202020204" pitchFamily="34" charset="0"/>
              </a:defRPr>
            </a:lvl1pPr>
          </a:lstStyle>
          <a:p>
            <a:pPr>
              <a:defRPr/>
            </a:pPr>
            <a:endParaRPr lang="en-US" dirty="0"/>
          </a:p>
        </p:txBody>
      </p:sp>
      <p:sp>
        <p:nvSpPr>
          <p:cNvPr id="5" name="Rectangle 5"/>
          <p:cNvSpPr>
            <a:spLocks noGrp="1" noChangeArrowheads="1"/>
          </p:cNvSpPr>
          <p:nvPr>
            <p:ph type="ftr" sz="quarter" idx="11"/>
          </p:nvPr>
        </p:nvSpPr>
        <p:spPr/>
        <p:txBody>
          <a:bodyPr/>
          <a:lstStyle>
            <a:lvl1pPr>
              <a:defRPr b="1" i="0">
                <a:latin typeface="Arial" panose="020B0604020202020204" pitchFamily="34" charset="0"/>
              </a:defRPr>
            </a:lvl1pPr>
          </a:lstStyle>
          <a:p>
            <a:pPr>
              <a:defRPr/>
            </a:pPr>
            <a:endParaRPr lang="en-US" dirty="0"/>
          </a:p>
        </p:txBody>
      </p:sp>
      <p:sp>
        <p:nvSpPr>
          <p:cNvPr id="6" name="Rectangle 6"/>
          <p:cNvSpPr>
            <a:spLocks noGrp="1" noChangeArrowheads="1"/>
          </p:cNvSpPr>
          <p:nvPr>
            <p:ph type="sldNum" sz="quarter" idx="12"/>
          </p:nvPr>
        </p:nvSpPr>
        <p:spPr/>
        <p:txBody>
          <a:bodyPr/>
          <a:lstStyle>
            <a:lvl1pPr eaLnBrk="0" hangingPunct="0">
              <a:defRPr b="1" i="0">
                <a:latin typeface="Arial" panose="020B0604020202020204" pitchFamily="34" charset="0"/>
                <a:ea typeface="ＭＳ Ｐゴシック" charset="0"/>
                <a:cs typeface="Arial" panose="020B0604020202020204" pitchFamily="34" charset="0"/>
              </a:defRPr>
            </a:lvl1pPr>
          </a:lstStyle>
          <a:p>
            <a:pPr>
              <a:defRPr/>
            </a:pPr>
            <a:fld id="{B8DFF3A5-43D7-1D48-B391-058498897A81}" type="slidenum">
              <a:rPr lang="en-US" smtClean="0"/>
              <a:pPr>
                <a:defRPr/>
              </a:pPr>
              <a:t>‹#›</a:t>
            </a:fld>
            <a:endParaRPr lang="en-US" dirty="0"/>
          </a:p>
        </p:txBody>
      </p:sp>
    </p:spTree>
    <p:extLst>
      <p:ext uri="{BB962C8B-B14F-4D97-AF65-F5344CB8AC3E}">
        <p14:creationId xmlns:p14="http://schemas.microsoft.com/office/powerpoint/2010/main" val="305478554"/>
      </p:ext>
    </p:extLst>
  </p:cSld>
  <p:clrMapOvr>
    <a:masterClrMapping/>
  </p:clrMapOvr>
</p:sldLayout>
</file>

<file path=ppt/slideLayouts/slideLayout6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p:txBody>
          <a:bodyPr/>
          <a:lstStyle>
            <a:lvl1pPr>
              <a:defRPr b="1" i="0">
                <a:latin typeface="Arial" panose="020B0604020202020204" pitchFamily="34" charset="0"/>
              </a:defRPr>
            </a:lvl1pPr>
          </a:lstStyle>
          <a:p>
            <a:pPr>
              <a:defRPr/>
            </a:pPr>
            <a:endParaRPr lang="en-US" dirty="0"/>
          </a:p>
        </p:txBody>
      </p:sp>
      <p:sp>
        <p:nvSpPr>
          <p:cNvPr id="5" name="Rectangle 5"/>
          <p:cNvSpPr>
            <a:spLocks noGrp="1" noChangeArrowheads="1"/>
          </p:cNvSpPr>
          <p:nvPr>
            <p:ph type="ftr" sz="quarter" idx="11"/>
          </p:nvPr>
        </p:nvSpPr>
        <p:spPr/>
        <p:txBody>
          <a:bodyPr/>
          <a:lstStyle>
            <a:lvl1pPr>
              <a:defRPr b="1" i="0">
                <a:latin typeface="Arial" panose="020B0604020202020204" pitchFamily="34" charset="0"/>
              </a:defRPr>
            </a:lvl1pPr>
          </a:lstStyle>
          <a:p>
            <a:pPr>
              <a:defRPr/>
            </a:pPr>
            <a:endParaRPr lang="en-US" dirty="0"/>
          </a:p>
        </p:txBody>
      </p:sp>
      <p:sp>
        <p:nvSpPr>
          <p:cNvPr id="6" name="Rectangle 6"/>
          <p:cNvSpPr>
            <a:spLocks noGrp="1" noChangeArrowheads="1"/>
          </p:cNvSpPr>
          <p:nvPr>
            <p:ph type="sldNum" sz="quarter" idx="12"/>
          </p:nvPr>
        </p:nvSpPr>
        <p:spPr/>
        <p:txBody>
          <a:bodyPr/>
          <a:lstStyle>
            <a:lvl1pPr eaLnBrk="0" hangingPunct="0">
              <a:defRPr b="1" i="0">
                <a:latin typeface="Arial" panose="020B0604020202020204" pitchFamily="34" charset="0"/>
                <a:ea typeface="ＭＳ Ｐゴシック" charset="0"/>
                <a:cs typeface="Arial" panose="020B0604020202020204" pitchFamily="34" charset="0"/>
              </a:defRPr>
            </a:lvl1pPr>
          </a:lstStyle>
          <a:p>
            <a:pPr>
              <a:defRPr/>
            </a:pPr>
            <a:fld id="{AD4E8758-B73C-0041-8DB6-D2014D603DF1}" type="slidenum">
              <a:rPr lang="en-US" smtClean="0"/>
              <a:pPr>
                <a:defRPr/>
              </a:pPr>
              <a:t>‹#›</a:t>
            </a:fld>
            <a:endParaRPr lang="en-US" dirty="0"/>
          </a:p>
        </p:txBody>
      </p:sp>
    </p:spTree>
    <p:extLst>
      <p:ext uri="{BB962C8B-B14F-4D97-AF65-F5344CB8AC3E}">
        <p14:creationId xmlns:p14="http://schemas.microsoft.com/office/powerpoint/2010/main" val="3225103144"/>
      </p:ext>
    </p:extLst>
  </p:cSld>
  <p:clrMapOvr>
    <a:masterClrMapping/>
  </p:clrMapOvr>
</p:sldLayout>
</file>

<file path=ppt/slideLayouts/slideLayout6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i="0" cap="all">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1" i="0">
                <a:latin typeface="Arial" panose="020B060402020202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4"/>
          <p:cNvSpPr>
            <a:spLocks noGrp="1" noChangeArrowheads="1"/>
          </p:cNvSpPr>
          <p:nvPr>
            <p:ph type="dt" sz="half" idx="10"/>
          </p:nvPr>
        </p:nvSpPr>
        <p:spPr/>
        <p:txBody>
          <a:bodyPr/>
          <a:lstStyle>
            <a:lvl1pPr>
              <a:defRPr b="1" i="0">
                <a:latin typeface="Arial" panose="020B0604020202020204" pitchFamily="34" charset="0"/>
              </a:defRPr>
            </a:lvl1pPr>
          </a:lstStyle>
          <a:p>
            <a:pPr>
              <a:defRPr/>
            </a:pPr>
            <a:endParaRPr lang="en-US" dirty="0"/>
          </a:p>
        </p:txBody>
      </p:sp>
      <p:sp>
        <p:nvSpPr>
          <p:cNvPr id="5" name="Rectangle 5"/>
          <p:cNvSpPr>
            <a:spLocks noGrp="1" noChangeArrowheads="1"/>
          </p:cNvSpPr>
          <p:nvPr>
            <p:ph type="ftr" sz="quarter" idx="11"/>
          </p:nvPr>
        </p:nvSpPr>
        <p:spPr/>
        <p:txBody>
          <a:bodyPr/>
          <a:lstStyle>
            <a:lvl1pPr>
              <a:defRPr b="1" i="0">
                <a:latin typeface="Arial" panose="020B0604020202020204" pitchFamily="34" charset="0"/>
              </a:defRPr>
            </a:lvl1pPr>
          </a:lstStyle>
          <a:p>
            <a:pPr>
              <a:defRPr/>
            </a:pPr>
            <a:endParaRPr lang="en-US" dirty="0"/>
          </a:p>
        </p:txBody>
      </p:sp>
      <p:sp>
        <p:nvSpPr>
          <p:cNvPr id="6" name="Rectangle 6"/>
          <p:cNvSpPr>
            <a:spLocks noGrp="1" noChangeArrowheads="1"/>
          </p:cNvSpPr>
          <p:nvPr>
            <p:ph type="sldNum" sz="quarter" idx="12"/>
          </p:nvPr>
        </p:nvSpPr>
        <p:spPr/>
        <p:txBody>
          <a:bodyPr/>
          <a:lstStyle>
            <a:lvl1pPr eaLnBrk="0" hangingPunct="0">
              <a:defRPr b="1" i="0">
                <a:latin typeface="Arial" panose="020B0604020202020204" pitchFamily="34" charset="0"/>
                <a:ea typeface="ＭＳ Ｐゴシック" charset="0"/>
                <a:cs typeface="Arial" panose="020B0604020202020204" pitchFamily="34" charset="0"/>
              </a:defRPr>
            </a:lvl1pPr>
          </a:lstStyle>
          <a:p>
            <a:pPr>
              <a:defRPr/>
            </a:pPr>
            <a:fld id="{05FA2516-55CD-6949-ACA9-B327CDD1F060}" type="slidenum">
              <a:rPr lang="en-US" smtClean="0"/>
              <a:pPr>
                <a:defRPr/>
              </a:pPr>
              <a:t>‹#›</a:t>
            </a:fld>
            <a:endParaRPr lang="en-US" dirty="0"/>
          </a:p>
        </p:txBody>
      </p:sp>
    </p:spTree>
    <p:extLst>
      <p:ext uri="{BB962C8B-B14F-4D97-AF65-F5344CB8AC3E}">
        <p14:creationId xmlns:p14="http://schemas.microsoft.com/office/powerpoint/2010/main" val="3853060964"/>
      </p:ext>
    </p:extLst>
  </p:cSld>
  <p:clrMapOvr>
    <a:masterClrMapping/>
  </p:clrMapOvr>
</p:sldLayout>
</file>

<file path=ppt/slideLayouts/slideLayout6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b="1" i="0">
                <a:latin typeface="Arial" panose="020B0604020202020204" pitchFamily="34" charset="0"/>
              </a:defRPr>
            </a:lvl1pPr>
            <a:lvl2pPr>
              <a:defRPr sz="2400" b="1" i="0">
                <a:latin typeface="Arial" panose="020B0604020202020204" pitchFamily="34" charset="0"/>
              </a:defRPr>
            </a:lvl2pPr>
            <a:lvl3pPr>
              <a:defRPr sz="2000" b="1" i="0">
                <a:latin typeface="Arial" panose="020B0604020202020204" pitchFamily="34" charset="0"/>
              </a:defRPr>
            </a:lvl3pPr>
            <a:lvl4pPr>
              <a:defRPr sz="1800" b="1" i="0">
                <a:latin typeface="Arial" panose="020B0604020202020204" pitchFamily="34" charset="0"/>
              </a:defRPr>
            </a:lvl4pPr>
            <a:lvl5pPr>
              <a:defRPr sz="1800" b="1" i="0">
                <a:latin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b="1" i="0">
                <a:latin typeface="Arial" panose="020B0604020202020204" pitchFamily="34" charset="0"/>
              </a:defRPr>
            </a:lvl1pPr>
            <a:lvl2pPr>
              <a:defRPr sz="2400" b="1" i="0">
                <a:latin typeface="Arial" panose="020B0604020202020204" pitchFamily="34" charset="0"/>
              </a:defRPr>
            </a:lvl2pPr>
            <a:lvl3pPr>
              <a:defRPr sz="2000" b="1" i="0">
                <a:latin typeface="Arial" panose="020B0604020202020204" pitchFamily="34" charset="0"/>
              </a:defRPr>
            </a:lvl3pPr>
            <a:lvl4pPr>
              <a:defRPr sz="1800" b="1" i="0">
                <a:latin typeface="Arial" panose="020B0604020202020204" pitchFamily="34" charset="0"/>
              </a:defRPr>
            </a:lvl4pPr>
            <a:lvl5pPr>
              <a:defRPr sz="1800" b="1" i="0">
                <a:latin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dt" sz="half" idx="10"/>
          </p:nvPr>
        </p:nvSpPr>
        <p:spPr/>
        <p:txBody>
          <a:bodyPr/>
          <a:lstStyle>
            <a:lvl1pPr>
              <a:defRPr b="1" i="0">
                <a:latin typeface="Arial" panose="020B0604020202020204" pitchFamily="34" charset="0"/>
              </a:defRPr>
            </a:lvl1pPr>
          </a:lstStyle>
          <a:p>
            <a:pPr>
              <a:defRPr/>
            </a:pPr>
            <a:endParaRPr lang="en-US" dirty="0"/>
          </a:p>
        </p:txBody>
      </p:sp>
      <p:sp>
        <p:nvSpPr>
          <p:cNvPr id="6" name="Rectangle 5"/>
          <p:cNvSpPr>
            <a:spLocks noGrp="1" noChangeArrowheads="1"/>
          </p:cNvSpPr>
          <p:nvPr>
            <p:ph type="ftr" sz="quarter" idx="11"/>
          </p:nvPr>
        </p:nvSpPr>
        <p:spPr/>
        <p:txBody>
          <a:bodyPr/>
          <a:lstStyle>
            <a:lvl1pPr>
              <a:defRPr b="1" i="0">
                <a:latin typeface="Arial" panose="020B0604020202020204" pitchFamily="34" charset="0"/>
              </a:defRPr>
            </a:lvl1pPr>
          </a:lstStyle>
          <a:p>
            <a:pPr>
              <a:defRPr/>
            </a:pPr>
            <a:endParaRPr lang="en-US" dirty="0"/>
          </a:p>
        </p:txBody>
      </p:sp>
      <p:sp>
        <p:nvSpPr>
          <p:cNvPr id="7" name="Rectangle 6"/>
          <p:cNvSpPr>
            <a:spLocks noGrp="1" noChangeArrowheads="1"/>
          </p:cNvSpPr>
          <p:nvPr>
            <p:ph type="sldNum" sz="quarter" idx="12"/>
          </p:nvPr>
        </p:nvSpPr>
        <p:spPr/>
        <p:txBody>
          <a:bodyPr/>
          <a:lstStyle>
            <a:lvl1pPr eaLnBrk="0" hangingPunct="0">
              <a:defRPr b="1" i="0">
                <a:latin typeface="Arial" panose="020B0604020202020204" pitchFamily="34" charset="0"/>
                <a:ea typeface="ＭＳ Ｐゴシック" charset="0"/>
                <a:cs typeface="Arial" panose="020B0604020202020204" pitchFamily="34" charset="0"/>
              </a:defRPr>
            </a:lvl1pPr>
          </a:lstStyle>
          <a:p>
            <a:pPr>
              <a:defRPr/>
            </a:pPr>
            <a:fld id="{81743F09-A81A-E24E-A0B6-C7C3D09D22A0}" type="slidenum">
              <a:rPr lang="en-US" smtClean="0"/>
              <a:pPr>
                <a:defRPr/>
              </a:pPr>
              <a:t>‹#›</a:t>
            </a:fld>
            <a:endParaRPr lang="en-US" dirty="0"/>
          </a:p>
        </p:txBody>
      </p:sp>
    </p:spTree>
    <p:extLst>
      <p:ext uri="{BB962C8B-B14F-4D97-AF65-F5344CB8AC3E}">
        <p14:creationId xmlns:p14="http://schemas.microsoft.com/office/powerpoint/2010/main" val="1142603439"/>
      </p:ext>
    </p:extLst>
  </p:cSld>
  <p:clrMapOvr>
    <a:masterClrMapping/>
  </p:clrMapOvr>
</p:sldLayout>
</file>

<file path=ppt/slideLayouts/slideLayout6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1" i="0">
                <a:latin typeface="Arial" panose="020B0604020202020204" pitchFamily="34" charset="0"/>
              </a:defRPr>
            </a:lvl1pPr>
            <a:lvl2pPr>
              <a:defRPr sz="2000" b="1" i="0">
                <a:latin typeface="Arial" panose="020B0604020202020204" pitchFamily="34" charset="0"/>
              </a:defRPr>
            </a:lvl2pPr>
            <a:lvl3pPr>
              <a:defRPr sz="1800" b="1" i="0">
                <a:latin typeface="Arial" panose="020B0604020202020204" pitchFamily="34" charset="0"/>
              </a:defRPr>
            </a:lvl3pPr>
            <a:lvl4pPr>
              <a:defRPr sz="1600" b="1" i="0">
                <a:latin typeface="Arial" panose="020B0604020202020204" pitchFamily="34" charset="0"/>
              </a:defRPr>
            </a:lvl4pPr>
            <a:lvl5pPr>
              <a:defRPr sz="1600" b="1" i="0">
                <a:latin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i="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b="1" i="0">
                <a:latin typeface="Arial" panose="020B0604020202020204" pitchFamily="34" charset="0"/>
              </a:defRPr>
            </a:lvl1pPr>
            <a:lvl2pPr>
              <a:defRPr sz="2000" b="1" i="0">
                <a:latin typeface="Arial" panose="020B0604020202020204" pitchFamily="34" charset="0"/>
              </a:defRPr>
            </a:lvl2pPr>
            <a:lvl3pPr>
              <a:defRPr sz="1800" b="1" i="0">
                <a:latin typeface="Arial" panose="020B0604020202020204" pitchFamily="34" charset="0"/>
              </a:defRPr>
            </a:lvl3pPr>
            <a:lvl4pPr>
              <a:defRPr sz="1600" b="1" i="0">
                <a:latin typeface="Arial" panose="020B0604020202020204" pitchFamily="34" charset="0"/>
              </a:defRPr>
            </a:lvl4pPr>
            <a:lvl5pPr>
              <a:defRPr sz="1600" b="1" i="0">
                <a:latin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p:cNvSpPr>
            <a:spLocks noGrp="1" noChangeArrowheads="1"/>
          </p:cNvSpPr>
          <p:nvPr>
            <p:ph type="dt" sz="half" idx="10"/>
          </p:nvPr>
        </p:nvSpPr>
        <p:spPr/>
        <p:txBody>
          <a:bodyPr/>
          <a:lstStyle>
            <a:lvl1pPr>
              <a:defRPr b="1" i="0">
                <a:latin typeface="Arial" panose="020B0604020202020204" pitchFamily="34" charset="0"/>
              </a:defRPr>
            </a:lvl1pPr>
          </a:lstStyle>
          <a:p>
            <a:pPr>
              <a:defRPr/>
            </a:pPr>
            <a:endParaRPr lang="en-US" dirty="0"/>
          </a:p>
        </p:txBody>
      </p:sp>
      <p:sp>
        <p:nvSpPr>
          <p:cNvPr id="8" name="Rectangle 5"/>
          <p:cNvSpPr>
            <a:spLocks noGrp="1" noChangeArrowheads="1"/>
          </p:cNvSpPr>
          <p:nvPr>
            <p:ph type="ftr" sz="quarter" idx="11"/>
          </p:nvPr>
        </p:nvSpPr>
        <p:spPr/>
        <p:txBody>
          <a:bodyPr/>
          <a:lstStyle>
            <a:lvl1pPr>
              <a:defRPr b="1" i="0">
                <a:latin typeface="Arial" panose="020B0604020202020204" pitchFamily="34" charset="0"/>
              </a:defRPr>
            </a:lvl1pPr>
          </a:lstStyle>
          <a:p>
            <a:pPr>
              <a:defRPr/>
            </a:pPr>
            <a:endParaRPr lang="en-US" dirty="0"/>
          </a:p>
        </p:txBody>
      </p:sp>
      <p:sp>
        <p:nvSpPr>
          <p:cNvPr id="9" name="Rectangle 6"/>
          <p:cNvSpPr>
            <a:spLocks noGrp="1" noChangeArrowheads="1"/>
          </p:cNvSpPr>
          <p:nvPr>
            <p:ph type="sldNum" sz="quarter" idx="12"/>
          </p:nvPr>
        </p:nvSpPr>
        <p:spPr/>
        <p:txBody>
          <a:bodyPr/>
          <a:lstStyle>
            <a:lvl1pPr eaLnBrk="0" hangingPunct="0">
              <a:defRPr b="1" i="0">
                <a:latin typeface="Arial" panose="020B0604020202020204" pitchFamily="34" charset="0"/>
                <a:ea typeface="ＭＳ Ｐゴシック" charset="0"/>
                <a:cs typeface="Arial" panose="020B0604020202020204" pitchFamily="34" charset="0"/>
              </a:defRPr>
            </a:lvl1pPr>
          </a:lstStyle>
          <a:p>
            <a:pPr>
              <a:defRPr/>
            </a:pPr>
            <a:fld id="{BAB3F659-D7A4-D64D-92C4-5438607D38FB}" type="slidenum">
              <a:rPr lang="en-US" smtClean="0"/>
              <a:pPr>
                <a:defRPr/>
              </a:pPr>
              <a:t>‹#›</a:t>
            </a:fld>
            <a:endParaRPr lang="en-US" dirty="0"/>
          </a:p>
        </p:txBody>
      </p:sp>
    </p:spTree>
    <p:extLst>
      <p:ext uri="{BB962C8B-B14F-4D97-AF65-F5344CB8AC3E}">
        <p14:creationId xmlns:p14="http://schemas.microsoft.com/office/powerpoint/2010/main" val="3751269229"/>
      </p:ext>
    </p:extLst>
  </p:cSld>
  <p:clrMapOvr>
    <a:masterClrMapping/>
  </p:clrMapOvr>
</p:sldLayout>
</file>

<file path=ppt/slideLayouts/slideLayout6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Rectangle 4"/>
          <p:cNvSpPr>
            <a:spLocks noGrp="1" noChangeArrowheads="1"/>
          </p:cNvSpPr>
          <p:nvPr>
            <p:ph type="dt" sz="half" idx="10"/>
          </p:nvPr>
        </p:nvSpPr>
        <p:spPr/>
        <p:txBody>
          <a:bodyPr/>
          <a:lstStyle>
            <a:lvl1pPr>
              <a:defRPr b="1" i="0">
                <a:latin typeface="Arial" panose="020B0604020202020204" pitchFamily="34" charset="0"/>
              </a:defRPr>
            </a:lvl1pPr>
          </a:lstStyle>
          <a:p>
            <a:pPr>
              <a:defRPr/>
            </a:pPr>
            <a:endParaRPr lang="en-US" dirty="0"/>
          </a:p>
        </p:txBody>
      </p:sp>
      <p:sp>
        <p:nvSpPr>
          <p:cNvPr id="4" name="Rectangle 5"/>
          <p:cNvSpPr>
            <a:spLocks noGrp="1" noChangeArrowheads="1"/>
          </p:cNvSpPr>
          <p:nvPr>
            <p:ph type="ftr" sz="quarter" idx="11"/>
          </p:nvPr>
        </p:nvSpPr>
        <p:spPr/>
        <p:txBody>
          <a:bodyPr/>
          <a:lstStyle>
            <a:lvl1pPr>
              <a:defRPr b="1" i="0">
                <a:latin typeface="Arial" panose="020B0604020202020204" pitchFamily="34" charset="0"/>
              </a:defRPr>
            </a:lvl1pPr>
          </a:lstStyle>
          <a:p>
            <a:pPr>
              <a:defRPr/>
            </a:pPr>
            <a:endParaRPr lang="en-US" dirty="0"/>
          </a:p>
        </p:txBody>
      </p:sp>
      <p:sp>
        <p:nvSpPr>
          <p:cNvPr id="5" name="Rectangle 6"/>
          <p:cNvSpPr>
            <a:spLocks noGrp="1" noChangeArrowheads="1"/>
          </p:cNvSpPr>
          <p:nvPr>
            <p:ph type="sldNum" sz="quarter" idx="12"/>
          </p:nvPr>
        </p:nvSpPr>
        <p:spPr/>
        <p:txBody>
          <a:bodyPr/>
          <a:lstStyle>
            <a:lvl1pPr eaLnBrk="0" hangingPunct="0">
              <a:defRPr b="1" i="0">
                <a:latin typeface="Arial" panose="020B0604020202020204" pitchFamily="34" charset="0"/>
                <a:ea typeface="ＭＳ Ｐゴシック" charset="0"/>
                <a:cs typeface="Arial" panose="020B0604020202020204" pitchFamily="34" charset="0"/>
              </a:defRPr>
            </a:lvl1pPr>
          </a:lstStyle>
          <a:p>
            <a:pPr>
              <a:defRPr/>
            </a:pPr>
            <a:fld id="{37D52AB6-EDD1-B04B-9C94-A3EB5C19B1BE}" type="slidenum">
              <a:rPr lang="en-US" smtClean="0"/>
              <a:pPr>
                <a:defRPr/>
              </a:pPr>
              <a:t>‹#›</a:t>
            </a:fld>
            <a:endParaRPr lang="en-US" dirty="0"/>
          </a:p>
        </p:txBody>
      </p:sp>
    </p:spTree>
    <p:extLst>
      <p:ext uri="{BB962C8B-B14F-4D97-AF65-F5344CB8AC3E}">
        <p14:creationId xmlns:p14="http://schemas.microsoft.com/office/powerpoint/2010/main" val="2860640914"/>
      </p:ext>
    </p:extLst>
  </p:cSld>
  <p:clrMapOvr>
    <a:masterClrMapping/>
  </p:clrMapOvr>
</p:sldLayout>
</file>

<file path=ppt/slideLayouts/slideLayout6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b="1" i="0">
                <a:latin typeface="Arial" panose="020B0604020202020204" pitchFamily="34" charset="0"/>
              </a:defRPr>
            </a:lvl1pPr>
          </a:lstStyle>
          <a:p>
            <a:pPr>
              <a:defRPr/>
            </a:pPr>
            <a:endParaRPr lang="en-US" dirty="0"/>
          </a:p>
        </p:txBody>
      </p:sp>
      <p:sp>
        <p:nvSpPr>
          <p:cNvPr id="3" name="Rectangle 5"/>
          <p:cNvSpPr>
            <a:spLocks noGrp="1" noChangeArrowheads="1"/>
          </p:cNvSpPr>
          <p:nvPr>
            <p:ph type="ftr" sz="quarter" idx="11"/>
          </p:nvPr>
        </p:nvSpPr>
        <p:spPr/>
        <p:txBody>
          <a:bodyPr/>
          <a:lstStyle>
            <a:lvl1pPr>
              <a:defRPr b="1" i="0">
                <a:latin typeface="Arial" panose="020B0604020202020204" pitchFamily="34" charset="0"/>
              </a:defRPr>
            </a:lvl1pPr>
          </a:lstStyle>
          <a:p>
            <a:pPr>
              <a:defRPr/>
            </a:pPr>
            <a:endParaRPr lang="en-US" dirty="0"/>
          </a:p>
        </p:txBody>
      </p:sp>
      <p:sp>
        <p:nvSpPr>
          <p:cNvPr id="4" name="Rectangle 6"/>
          <p:cNvSpPr>
            <a:spLocks noGrp="1" noChangeArrowheads="1"/>
          </p:cNvSpPr>
          <p:nvPr>
            <p:ph type="sldNum" sz="quarter" idx="12"/>
          </p:nvPr>
        </p:nvSpPr>
        <p:spPr/>
        <p:txBody>
          <a:bodyPr/>
          <a:lstStyle>
            <a:lvl1pPr eaLnBrk="0" hangingPunct="0">
              <a:defRPr b="1" i="0">
                <a:latin typeface="Arial" panose="020B0604020202020204" pitchFamily="34" charset="0"/>
                <a:ea typeface="ＭＳ Ｐゴシック" charset="0"/>
                <a:cs typeface="Arial" panose="020B0604020202020204" pitchFamily="34" charset="0"/>
              </a:defRPr>
            </a:lvl1pPr>
          </a:lstStyle>
          <a:p>
            <a:pPr>
              <a:defRPr/>
            </a:pPr>
            <a:fld id="{49AAD2EE-6DDC-6B44-92B2-92B42920EAE6}" type="slidenum">
              <a:rPr lang="en-US" smtClean="0"/>
              <a:pPr>
                <a:defRPr/>
              </a:pPr>
              <a:t>‹#›</a:t>
            </a:fld>
            <a:endParaRPr lang="en-US" dirty="0"/>
          </a:p>
        </p:txBody>
      </p:sp>
    </p:spTree>
    <p:extLst>
      <p:ext uri="{BB962C8B-B14F-4D97-AF65-F5344CB8AC3E}">
        <p14:creationId xmlns:p14="http://schemas.microsoft.com/office/powerpoint/2010/main" val="1757174257"/>
      </p:ext>
    </p:extLst>
  </p:cSld>
  <p:clrMapOvr>
    <a:masterClrMapping/>
  </p:clrMapOvr>
</p:sldLayout>
</file>

<file path=ppt/slideLayouts/slideLayout6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b="1" i="0">
                <a:latin typeface="Arial" panose="020B0604020202020204" pitchFamily="34" charset="0"/>
              </a:defRPr>
            </a:lvl1pPr>
            <a:lvl2pPr>
              <a:defRPr sz="2800" b="1" i="0">
                <a:latin typeface="Arial" panose="020B0604020202020204" pitchFamily="34" charset="0"/>
              </a:defRPr>
            </a:lvl2pPr>
            <a:lvl3pPr>
              <a:defRPr sz="2400" b="1" i="0">
                <a:latin typeface="Arial" panose="020B0604020202020204" pitchFamily="34" charset="0"/>
              </a:defRPr>
            </a:lvl3pPr>
            <a:lvl4pPr>
              <a:defRPr sz="2000" b="1" i="0">
                <a:latin typeface="Arial" panose="020B0604020202020204" pitchFamily="34" charset="0"/>
              </a:defRPr>
            </a:lvl4pPr>
            <a:lvl5pPr>
              <a:defRPr sz="2000" b="1" i="0">
                <a:latin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b="1" i="0">
                <a:latin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p:txBody>
          <a:bodyPr/>
          <a:lstStyle>
            <a:lvl1pPr>
              <a:defRPr b="1" i="0">
                <a:latin typeface="Arial" panose="020B0604020202020204" pitchFamily="34" charset="0"/>
              </a:defRPr>
            </a:lvl1pPr>
          </a:lstStyle>
          <a:p>
            <a:pPr>
              <a:defRPr/>
            </a:pPr>
            <a:endParaRPr lang="en-US" dirty="0"/>
          </a:p>
        </p:txBody>
      </p:sp>
      <p:sp>
        <p:nvSpPr>
          <p:cNvPr id="6" name="Rectangle 5"/>
          <p:cNvSpPr>
            <a:spLocks noGrp="1" noChangeArrowheads="1"/>
          </p:cNvSpPr>
          <p:nvPr>
            <p:ph type="ftr" sz="quarter" idx="11"/>
          </p:nvPr>
        </p:nvSpPr>
        <p:spPr/>
        <p:txBody>
          <a:bodyPr/>
          <a:lstStyle>
            <a:lvl1pPr>
              <a:defRPr b="1" i="0">
                <a:latin typeface="Arial" panose="020B0604020202020204" pitchFamily="34" charset="0"/>
              </a:defRPr>
            </a:lvl1pPr>
          </a:lstStyle>
          <a:p>
            <a:pPr>
              <a:defRPr/>
            </a:pPr>
            <a:endParaRPr lang="en-US" dirty="0"/>
          </a:p>
        </p:txBody>
      </p:sp>
      <p:sp>
        <p:nvSpPr>
          <p:cNvPr id="7" name="Rectangle 6"/>
          <p:cNvSpPr>
            <a:spLocks noGrp="1" noChangeArrowheads="1"/>
          </p:cNvSpPr>
          <p:nvPr>
            <p:ph type="sldNum" sz="quarter" idx="12"/>
          </p:nvPr>
        </p:nvSpPr>
        <p:spPr/>
        <p:txBody>
          <a:bodyPr/>
          <a:lstStyle>
            <a:lvl1pPr eaLnBrk="0" hangingPunct="0">
              <a:defRPr b="1" i="0">
                <a:latin typeface="Arial" panose="020B0604020202020204" pitchFamily="34" charset="0"/>
                <a:ea typeface="ＭＳ Ｐゴシック" charset="0"/>
                <a:cs typeface="Arial" panose="020B0604020202020204" pitchFamily="34" charset="0"/>
              </a:defRPr>
            </a:lvl1pPr>
          </a:lstStyle>
          <a:p>
            <a:pPr>
              <a:defRPr/>
            </a:pPr>
            <a:fld id="{DEF57CA3-5407-5747-8F31-659679555D4D}" type="slidenum">
              <a:rPr lang="en-US" smtClean="0"/>
              <a:pPr>
                <a:defRPr/>
              </a:pPr>
              <a:t>‹#›</a:t>
            </a:fld>
            <a:endParaRPr lang="en-US" dirty="0"/>
          </a:p>
        </p:txBody>
      </p:sp>
    </p:spTree>
    <p:extLst>
      <p:ext uri="{BB962C8B-B14F-4D97-AF65-F5344CB8AC3E}">
        <p14:creationId xmlns:p14="http://schemas.microsoft.com/office/powerpoint/2010/main" val="108282444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362200" y="1981200"/>
            <a:ext cx="2971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486400" y="1981200"/>
            <a:ext cx="2971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FF"/>
              </a:solidFill>
              <a:ea typeface="ＭＳ Ｐゴシック"/>
              <a:cs typeface="ＭＳ Ｐゴシック"/>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a typeface="ＭＳ Ｐゴシック"/>
              <a:cs typeface="ＭＳ Ｐゴシック"/>
            </a:endParaRPr>
          </a:p>
        </p:txBody>
      </p:sp>
      <p:sp>
        <p:nvSpPr>
          <p:cNvPr id="7" name="Rectangle 6"/>
          <p:cNvSpPr>
            <a:spLocks noGrp="1" noChangeArrowheads="1"/>
          </p:cNvSpPr>
          <p:nvPr>
            <p:ph type="sldNum" sz="quarter" idx="12"/>
          </p:nvPr>
        </p:nvSpPr>
        <p:spPr>
          <a:ln/>
        </p:spPr>
        <p:txBody>
          <a:bodyPr/>
          <a:lstStyle>
            <a:lvl1pPr>
              <a:defRPr/>
            </a:lvl1pPr>
          </a:lstStyle>
          <a:p>
            <a:pPr>
              <a:defRPr/>
            </a:pPr>
            <a:fld id="{5D3B5368-192C-D045-87C4-D3D2C8ECCAD3}"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461544444"/>
      </p:ext>
    </p:extLst>
  </p:cSld>
  <p:clrMapOvr>
    <a:masterClrMapping/>
  </p:clrMapOvr>
</p:sldLayout>
</file>

<file path=ppt/slideLayouts/slideLayout6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p:cNvSpPr>
            <a:spLocks noGrp="1" noChangeArrowheads="1"/>
          </p:cNvSpPr>
          <p:nvPr>
            <p:ph type="dt" sz="half" idx="10"/>
          </p:nvPr>
        </p:nvSpPr>
        <p:spPr/>
        <p:txBody>
          <a:bodyPr/>
          <a:lstStyle>
            <a:lvl1pPr>
              <a:defRPr b="1" i="0">
                <a:latin typeface="Arial" panose="020B0604020202020204" pitchFamily="34" charset="0"/>
              </a:defRPr>
            </a:lvl1pPr>
          </a:lstStyle>
          <a:p>
            <a:pPr>
              <a:defRPr/>
            </a:pPr>
            <a:endParaRPr lang="en-US" dirty="0"/>
          </a:p>
        </p:txBody>
      </p:sp>
      <p:sp>
        <p:nvSpPr>
          <p:cNvPr id="6" name="Rectangle 5"/>
          <p:cNvSpPr>
            <a:spLocks noGrp="1" noChangeArrowheads="1"/>
          </p:cNvSpPr>
          <p:nvPr>
            <p:ph type="ftr" sz="quarter" idx="11"/>
          </p:nvPr>
        </p:nvSpPr>
        <p:spPr/>
        <p:txBody>
          <a:bodyPr/>
          <a:lstStyle>
            <a:lvl1pPr>
              <a:defRPr b="1" i="0">
                <a:latin typeface="Arial" panose="020B0604020202020204" pitchFamily="34" charset="0"/>
              </a:defRPr>
            </a:lvl1pPr>
          </a:lstStyle>
          <a:p>
            <a:pPr>
              <a:defRPr/>
            </a:pPr>
            <a:endParaRPr lang="en-US" dirty="0"/>
          </a:p>
        </p:txBody>
      </p:sp>
      <p:sp>
        <p:nvSpPr>
          <p:cNvPr id="7" name="Rectangle 6"/>
          <p:cNvSpPr>
            <a:spLocks noGrp="1" noChangeArrowheads="1"/>
          </p:cNvSpPr>
          <p:nvPr>
            <p:ph type="sldNum" sz="quarter" idx="12"/>
          </p:nvPr>
        </p:nvSpPr>
        <p:spPr/>
        <p:txBody>
          <a:bodyPr/>
          <a:lstStyle>
            <a:lvl1pPr eaLnBrk="0" hangingPunct="0">
              <a:defRPr b="1" i="0">
                <a:latin typeface="Arial" panose="020B0604020202020204" pitchFamily="34" charset="0"/>
                <a:ea typeface="ＭＳ Ｐゴシック" charset="0"/>
                <a:cs typeface="Arial" panose="020B0604020202020204" pitchFamily="34" charset="0"/>
              </a:defRPr>
            </a:lvl1pPr>
          </a:lstStyle>
          <a:p>
            <a:pPr>
              <a:defRPr/>
            </a:pPr>
            <a:fld id="{D3F69B2A-F82C-964F-9E89-5E4752D0FDEC}" type="slidenum">
              <a:rPr lang="en-US" smtClean="0"/>
              <a:pPr>
                <a:defRPr/>
              </a:pPr>
              <a:t>‹#›</a:t>
            </a:fld>
            <a:endParaRPr lang="en-US" dirty="0"/>
          </a:p>
        </p:txBody>
      </p:sp>
    </p:spTree>
    <p:extLst>
      <p:ext uri="{BB962C8B-B14F-4D97-AF65-F5344CB8AC3E}">
        <p14:creationId xmlns:p14="http://schemas.microsoft.com/office/powerpoint/2010/main" val="4096871028"/>
      </p:ext>
    </p:extLst>
  </p:cSld>
  <p:clrMapOvr>
    <a:masterClrMapping/>
  </p:clrMapOvr>
</p:sldLayout>
</file>

<file path=ppt/slideLayouts/slideLayout6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p:txBody>
          <a:bodyPr/>
          <a:lstStyle>
            <a:lvl1pPr>
              <a:defRPr b="1" i="0">
                <a:latin typeface="Arial" panose="020B0604020202020204" pitchFamily="34" charset="0"/>
              </a:defRPr>
            </a:lvl1pPr>
          </a:lstStyle>
          <a:p>
            <a:pPr>
              <a:defRPr/>
            </a:pPr>
            <a:endParaRPr lang="en-US" dirty="0"/>
          </a:p>
        </p:txBody>
      </p:sp>
      <p:sp>
        <p:nvSpPr>
          <p:cNvPr id="5" name="Rectangle 5"/>
          <p:cNvSpPr>
            <a:spLocks noGrp="1" noChangeArrowheads="1"/>
          </p:cNvSpPr>
          <p:nvPr>
            <p:ph type="ftr" sz="quarter" idx="11"/>
          </p:nvPr>
        </p:nvSpPr>
        <p:spPr/>
        <p:txBody>
          <a:bodyPr/>
          <a:lstStyle>
            <a:lvl1pPr>
              <a:defRPr b="1" i="0">
                <a:latin typeface="Arial" panose="020B0604020202020204" pitchFamily="34" charset="0"/>
              </a:defRPr>
            </a:lvl1pPr>
          </a:lstStyle>
          <a:p>
            <a:pPr>
              <a:defRPr/>
            </a:pPr>
            <a:endParaRPr lang="en-US" dirty="0"/>
          </a:p>
        </p:txBody>
      </p:sp>
      <p:sp>
        <p:nvSpPr>
          <p:cNvPr id="6" name="Rectangle 6"/>
          <p:cNvSpPr>
            <a:spLocks noGrp="1" noChangeArrowheads="1"/>
          </p:cNvSpPr>
          <p:nvPr>
            <p:ph type="sldNum" sz="quarter" idx="12"/>
          </p:nvPr>
        </p:nvSpPr>
        <p:spPr/>
        <p:txBody>
          <a:bodyPr/>
          <a:lstStyle>
            <a:lvl1pPr eaLnBrk="0" hangingPunct="0">
              <a:defRPr b="1" i="0">
                <a:latin typeface="Arial" panose="020B0604020202020204" pitchFamily="34" charset="0"/>
                <a:ea typeface="ＭＳ Ｐゴシック" charset="0"/>
                <a:cs typeface="Arial" panose="020B0604020202020204" pitchFamily="34" charset="0"/>
              </a:defRPr>
            </a:lvl1pPr>
          </a:lstStyle>
          <a:p>
            <a:pPr>
              <a:defRPr/>
            </a:pPr>
            <a:fld id="{6AC0B9F1-2456-9746-88B0-5DD938EF1FA2}" type="slidenum">
              <a:rPr lang="en-US" smtClean="0"/>
              <a:pPr>
                <a:defRPr/>
              </a:pPr>
              <a:t>‹#›</a:t>
            </a:fld>
            <a:endParaRPr lang="en-US" dirty="0"/>
          </a:p>
        </p:txBody>
      </p:sp>
    </p:spTree>
    <p:extLst>
      <p:ext uri="{BB962C8B-B14F-4D97-AF65-F5344CB8AC3E}">
        <p14:creationId xmlns:p14="http://schemas.microsoft.com/office/powerpoint/2010/main" val="810624105"/>
      </p:ext>
    </p:extLst>
  </p:cSld>
  <p:clrMapOvr>
    <a:masterClrMapping/>
  </p:clrMapOvr>
</p:sldLayout>
</file>

<file path=ppt/slideLayouts/slideLayout6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p:txBody>
          <a:bodyPr/>
          <a:lstStyle>
            <a:lvl1pPr>
              <a:defRPr b="1" i="0">
                <a:latin typeface="Arial" panose="020B0604020202020204" pitchFamily="34" charset="0"/>
              </a:defRPr>
            </a:lvl1pPr>
          </a:lstStyle>
          <a:p>
            <a:pPr>
              <a:defRPr/>
            </a:pPr>
            <a:endParaRPr lang="en-US" dirty="0"/>
          </a:p>
        </p:txBody>
      </p:sp>
      <p:sp>
        <p:nvSpPr>
          <p:cNvPr id="5" name="Rectangle 5"/>
          <p:cNvSpPr>
            <a:spLocks noGrp="1" noChangeArrowheads="1"/>
          </p:cNvSpPr>
          <p:nvPr>
            <p:ph type="ftr" sz="quarter" idx="11"/>
          </p:nvPr>
        </p:nvSpPr>
        <p:spPr/>
        <p:txBody>
          <a:bodyPr/>
          <a:lstStyle>
            <a:lvl1pPr>
              <a:defRPr b="1" i="0">
                <a:latin typeface="Arial" panose="020B0604020202020204" pitchFamily="34" charset="0"/>
              </a:defRPr>
            </a:lvl1pPr>
          </a:lstStyle>
          <a:p>
            <a:pPr>
              <a:defRPr/>
            </a:pPr>
            <a:endParaRPr lang="en-US" dirty="0"/>
          </a:p>
        </p:txBody>
      </p:sp>
      <p:sp>
        <p:nvSpPr>
          <p:cNvPr id="6" name="Rectangle 6"/>
          <p:cNvSpPr>
            <a:spLocks noGrp="1" noChangeArrowheads="1"/>
          </p:cNvSpPr>
          <p:nvPr>
            <p:ph type="sldNum" sz="quarter" idx="12"/>
          </p:nvPr>
        </p:nvSpPr>
        <p:spPr/>
        <p:txBody>
          <a:bodyPr/>
          <a:lstStyle>
            <a:lvl1pPr eaLnBrk="0" hangingPunct="0">
              <a:defRPr b="1" i="0">
                <a:latin typeface="Arial" panose="020B0604020202020204" pitchFamily="34" charset="0"/>
                <a:ea typeface="ＭＳ Ｐゴシック" charset="0"/>
                <a:cs typeface="Arial" panose="020B0604020202020204" pitchFamily="34" charset="0"/>
              </a:defRPr>
            </a:lvl1pPr>
          </a:lstStyle>
          <a:p>
            <a:pPr>
              <a:defRPr/>
            </a:pPr>
            <a:fld id="{8673B040-508D-E444-901A-2BF9636FA0BB}" type="slidenum">
              <a:rPr lang="en-US" smtClean="0"/>
              <a:pPr>
                <a:defRPr/>
              </a:pPr>
              <a:t>‹#›</a:t>
            </a:fld>
            <a:endParaRPr lang="en-US" dirty="0"/>
          </a:p>
        </p:txBody>
      </p:sp>
    </p:spTree>
    <p:extLst>
      <p:ext uri="{BB962C8B-B14F-4D97-AF65-F5344CB8AC3E}">
        <p14:creationId xmlns:p14="http://schemas.microsoft.com/office/powerpoint/2010/main" val="2849964186"/>
      </p:ext>
    </p:extLst>
  </p:cSld>
  <p:clrMapOvr>
    <a:masterClrMapping/>
  </p:clrMapOvr>
</p:sldLayout>
</file>

<file path=ppt/slideLayouts/slideLayout66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3D773A81-C0ED-F94C-9522-AC06CEEDF1AD}" type="slidenum">
              <a:rPr lang="en-US"/>
              <a:pPr>
                <a:defRPr/>
              </a:pPr>
              <a:t>‹#›</a:t>
            </a:fld>
            <a:endParaRPr lang="en-US"/>
          </a:p>
        </p:txBody>
      </p:sp>
    </p:spTree>
    <p:extLst>
      <p:ext uri="{BB962C8B-B14F-4D97-AF65-F5344CB8AC3E}">
        <p14:creationId xmlns:p14="http://schemas.microsoft.com/office/powerpoint/2010/main" val="2364800703"/>
      </p:ext>
    </p:extLst>
  </p:cSld>
  <p:clrMapOvr>
    <a:masterClrMapping/>
  </p:clrMapOvr>
</p:sldLayout>
</file>

<file path=ppt/slideLayouts/slideLayout6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US"/>
          </a:p>
        </p:txBody>
      </p:sp>
      <p:sp>
        <p:nvSpPr>
          <p:cNvPr id="4" name="Rectangle 7"/>
          <p:cNvSpPr>
            <a:spLocks noGrp="1" noChangeArrowheads="1"/>
          </p:cNvSpPr>
          <p:nvPr>
            <p:ph type="sldNum" sz="quarter" idx="12"/>
          </p:nvPr>
        </p:nvSpPr>
        <p:spPr>
          <a:ln/>
        </p:spPr>
        <p:txBody>
          <a:bodyPr/>
          <a:lstStyle>
            <a:lvl1pPr>
              <a:defRPr/>
            </a:lvl1pPr>
          </a:lstStyle>
          <a:p>
            <a:pPr>
              <a:defRPr/>
            </a:pPr>
            <a:fld id="{51E136B9-5D50-724E-99DD-334C0E0D7715}" type="slidenum">
              <a:rPr lang="en-US"/>
              <a:pPr>
                <a:defRPr/>
              </a:pPr>
              <a:t>‹#›</a:t>
            </a:fld>
            <a:endParaRPr lang="en-US"/>
          </a:p>
        </p:txBody>
      </p:sp>
    </p:spTree>
    <p:extLst>
      <p:ext uri="{BB962C8B-B14F-4D97-AF65-F5344CB8AC3E}">
        <p14:creationId xmlns:p14="http://schemas.microsoft.com/office/powerpoint/2010/main" val="1189278544"/>
      </p:ext>
    </p:extLst>
  </p:cSld>
  <p:clrMapOvr>
    <a:masterClrMapping/>
  </p:clrMapOvr>
</p:sldLayout>
</file>

<file path=ppt/slideLayouts/slideLayout66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F42F9606-2737-164F-95EE-50BD441DC2D5}" type="datetime1">
              <a:rPr lang="en-US"/>
              <a:pPr/>
              <a:t>6/16/26</a:t>
            </a:fld>
            <a:endParaRPr lang="en-US"/>
          </a:p>
        </p:txBody>
      </p:sp>
      <p:sp>
        <p:nvSpPr>
          <p:cNvPr id="3" name="Rectangle 5"/>
          <p:cNvSpPr>
            <a:spLocks noGrp="1" noChangeArrowheads="1"/>
          </p:cNvSpPr>
          <p:nvPr>
            <p:ph type="ftr" sz="quarter" idx="11"/>
          </p:nvPr>
        </p:nvSpPr>
        <p:spPr>
          <a:ln/>
        </p:spPr>
        <p:txBody>
          <a:bodyPr/>
          <a:lstStyle>
            <a:lvl1pPr>
              <a:defRPr b="1" i="0">
                <a:latin typeface="Arial" panose="020B0604020202020204" pitchFamily="34" charset="0"/>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fld id="{BAE9008B-88ED-8C46-9918-95A1EA55E02B}" type="slidenum">
              <a:rPr lang="en-US"/>
              <a:pPr/>
              <a:t>‹#›</a:t>
            </a:fld>
            <a:endParaRPr lang="en-US"/>
          </a:p>
        </p:txBody>
      </p:sp>
    </p:spTree>
    <p:extLst>
      <p:ext uri="{BB962C8B-B14F-4D97-AF65-F5344CB8AC3E}">
        <p14:creationId xmlns:p14="http://schemas.microsoft.com/office/powerpoint/2010/main" val="2119648788"/>
      </p:ext>
    </p:extLst>
  </p:cSld>
  <p:clrMapOvr>
    <a:masterClrMapping/>
  </p:clrMapOvr>
</p:sldLayout>
</file>

<file path=ppt/slideLayouts/slideLayout66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437" y="2130089"/>
            <a:ext cx="7773126" cy="1470289"/>
          </a:xfrm>
        </p:spPr>
        <p:txBody>
          <a:bodyPr/>
          <a:lstStyle/>
          <a:p>
            <a:r>
              <a:rPr lang="en-US"/>
              <a:t>Click to edit Master title style</a:t>
            </a:r>
          </a:p>
        </p:txBody>
      </p:sp>
      <p:sp>
        <p:nvSpPr>
          <p:cNvPr id="3" name="Subtitle 2"/>
          <p:cNvSpPr>
            <a:spLocks noGrp="1"/>
          </p:cNvSpPr>
          <p:nvPr>
            <p:ph type="subTitle" idx="1"/>
          </p:nvPr>
        </p:nvSpPr>
        <p:spPr>
          <a:xfrm>
            <a:off x="1371991" y="3886163"/>
            <a:ext cx="6400018" cy="1752736"/>
          </a:xfrm>
        </p:spPr>
        <p:txBody>
          <a:bodyPr/>
          <a:lstStyle>
            <a:lvl1pPr marL="0" indent="0" algn="ctr">
              <a:buNone/>
              <a:defRPr/>
            </a:lvl1pPr>
            <a:lvl2pPr marL="321311" indent="0" algn="ctr">
              <a:buNone/>
              <a:defRPr/>
            </a:lvl2pPr>
            <a:lvl3pPr marL="642622" indent="0" algn="ctr">
              <a:buNone/>
              <a:defRPr/>
            </a:lvl3pPr>
            <a:lvl4pPr marL="963934" indent="0" algn="ctr">
              <a:buNone/>
              <a:defRPr/>
            </a:lvl4pPr>
            <a:lvl5pPr marL="1285244" indent="0" algn="ctr">
              <a:buNone/>
              <a:defRPr/>
            </a:lvl5pPr>
            <a:lvl6pPr marL="1606558" indent="0" algn="ctr">
              <a:buNone/>
              <a:defRPr/>
            </a:lvl6pPr>
            <a:lvl7pPr marL="1927869" indent="0" algn="ctr">
              <a:buNone/>
              <a:defRPr/>
            </a:lvl7pPr>
            <a:lvl8pPr marL="2249184" indent="0" algn="ctr">
              <a:buNone/>
              <a:defRPr/>
            </a:lvl8pPr>
            <a:lvl9pPr marL="2570489" indent="0" algn="ctr">
              <a:buNone/>
              <a:defRPr/>
            </a:lvl9pPr>
          </a:lstStyle>
          <a:p>
            <a:r>
              <a:rPr lang="en-US"/>
              <a:t>Click to edit Master subtitle style</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350C5B3E-9547-D642-9855-28DB1B3896AE}" type="slidenum">
              <a:rPr lang="en-US"/>
              <a:pPr/>
              <a:t>‹#›</a:t>
            </a:fld>
            <a:endParaRPr lang="en-US"/>
          </a:p>
        </p:txBody>
      </p:sp>
    </p:spTree>
    <p:extLst>
      <p:ext uri="{BB962C8B-B14F-4D97-AF65-F5344CB8AC3E}">
        <p14:creationId xmlns:p14="http://schemas.microsoft.com/office/powerpoint/2010/main" val="2586053268"/>
      </p:ext>
    </p:extLst>
  </p:cSld>
  <p:clrMapOvr>
    <a:masterClrMapping/>
  </p:clrMapOvr>
</p:sldLayout>
</file>

<file path=ppt/slideLayouts/slideLayout6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F60E381B-319F-DC4E-89C6-E33F56842455}" type="slidenum">
              <a:rPr lang="en-US"/>
              <a:pPr/>
              <a:t>‹#›</a:t>
            </a:fld>
            <a:endParaRPr lang="en-US"/>
          </a:p>
        </p:txBody>
      </p:sp>
    </p:spTree>
    <p:extLst>
      <p:ext uri="{BB962C8B-B14F-4D97-AF65-F5344CB8AC3E}">
        <p14:creationId xmlns:p14="http://schemas.microsoft.com/office/powerpoint/2010/main" val="2605606270"/>
      </p:ext>
    </p:extLst>
  </p:cSld>
  <p:clrMapOvr>
    <a:masterClrMapping/>
  </p:clrMapOvr>
</p:sldLayout>
</file>

<file path=ppt/slideLayouts/slideLayout6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289" y="4406414"/>
            <a:ext cx="7772009" cy="1363115"/>
          </a:xfrm>
        </p:spPr>
        <p:txBody>
          <a:bodyPr anchor="t"/>
          <a:lstStyle>
            <a:lvl1pPr algn="l">
              <a:defRPr sz="2800" b="1" cap="all"/>
            </a:lvl1pPr>
          </a:lstStyle>
          <a:p>
            <a:r>
              <a:rPr lang="en-US"/>
              <a:t>Click to edit Master title style</a:t>
            </a:r>
          </a:p>
        </p:txBody>
      </p:sp>
      <p:sp>
        <p:nvSpPr>
          <p:cNvPr id="3" name="Text Placeholder 2"/>
          <p:cNvSpPr>
            <a:spLocks noGrp="1"/>
          </p:cNvSpPr>
          <p:nvPr>
            <p:ph type="body" idx="1"/>
          </p:nvPr>
        </p:nvSpPr>
        <p:spPr>
          <a:xfrm>
            <a:off x="722289" y="2907086"/>
            <a:ext cx="7772009" cy="1499316"/>
          </a:xfrm>
        </p:spPr>
        <p:txBody>
          <a:bodyPr anchor="b"/>
          <a:lstStyle>
            <a:lvl1pPr marL="0" indent="0">
              <a:buNone/>
              <a:defRPr sz="1400"/>
            </a:lvl1pPr>
            <a:lvl2pPr marL="321311" indent="0">
              <a:buNone/>
              <a:defRPr sz="1300"/>
            </a:lvl2pPr>
            <a:lvl3pPr marL="642622" indent="0">
              <a:buNone/>
              <a:defRPr sz="1100"/>
            </a:lvl3pPr>
            <a:lvl4pPr marL="963934" indent="0">
              <a:buNone/>
              <a:defRPr sz="1000"/>
            </a:lvl4pPr>
            <a:lvl5pPr marL="1285244" indent="0">
              <a:buNone/>
              <a:defRPr sz="1000"/>
            </a:lvl5pPr>
            <a:lvl6pPr marL="1606558" indent="0">
              <a:buNone/>
              <a:defRPr sz="1000"/>
            </a:lvl6pPr>
            <a:lvl7pPr marL="1927869" indent="0">
              <a:buNone/>
              <a:defRPr sz="1000"/>
            </a:lvl7pPr>
            <a:lvl8pPr marL="2249184" indent="0">
              <a:buNone/>
              <a:defRPr sz="1000"/>
            </a:lvl8pPr>
            <a:lvl9pPr marL="2570489" indent="0">
              <a:buNone/>
              <a:defRPr sz="1000"/>
            </a:lvl9pPr>
          </a:lstStyle>
          <a:p>
            <a:pPr lvl="0"/>
            <a:r>
              <a:rPr lang="en-US"/>
              <a:t>Click to edit Master text styles</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3A5A218F-849F-8A4C-B7AC-53F4AE69ACB7}" type="slidenum">
              <a:rPr lang="en-US"/>
              <a:pPr/>
              <a:t>‹#›</a:t>
            </a:fld>
            <a:endParaRPr lang="en-US"/>
          </a:p>
        </p:txBody>
      </p:sp>
    </p:spTree>
    <p:extLst>
      <p:ext uri="{BB962C8B-B14F-4D97-AF65-F5344CB8AC3E}">
        <p14:creationId xmlns:p14="http://schemas.microsoft.com/office/powerpoint/2010/main" val="3319096263"/>
      </p:ext>
    </p:extLst>
  </p:cSld>
  <p:clrMapOvr>
    <a:masterClrMapping/>
  </p:clrMapOvr>
</p:sldLayout>
</file>

<file path=ppt/slideLayouts/slideLayout6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21520" y="1125336"/>
            <a:ext cx="2838871" cy="3181719"/>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267549" y="1125336"/>
            <a:ext cx="2839987" cy="3181719"/>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idx="10"/>
          </p:nvPr>
        </p:nvSpPr>
        <p:spPr/>
        <p:txBody>
          <a:bodyPr/>
          <a:lstStyle>
            <a:lvl1pPr>
              <a:defRPr/>
            </a:lvl1pPr>
          </a:lstStyle>
          <a:p>
            <a:endParaRPr lang="en-US"/>
          </a:p>
        </p:txBody>
      </p:sp>
      <p:sp>
        <p:nvSpPr>
          <p:cNvPr id="6" name="Footer Placeholder 5"/>
          <p:cNvSpPr>
            <a:spLocks noGrp="1"/>
          </p:cNvSpPr>
          <p:nvPr>
            <p:ph type="ftr" idx="11"/>
          </p:nvPr>
        </p:nvSpPr>
        <p:spPr/>
        <p:txBody>
          <a:bodyPr/>
          <a:lstStyle>
            <a:lvl1pPr>
              <a:defRPr/>
            </a:lvl1pPr>
          </a:lstStyle>
          <a:p>
            <a:endParaRPr lang="en-US"/>
          </a:p>
        </p:txBody>
      </p:sp>
      <p:sp>
        <p:nvSpPr>
          <p:cNvPr id="7" name="Slide Number Placeholder 6"/>
          <p:cNvSpPr>
            <a:spLocks noGrp="1"/>
          </p:cNvSpPr>
          <p:nvPr>
            <p:ph type="sldNum" idx="12"/>
          </p:nvPr>
        </p:nvSpPr>
        <p:spPr/>
        <p:txBody>
          <a:bodyPr/>
          <a:lstStyle>
            <a:lvl1pPr>
              <a:defRPr/>
            </a:lvl1pPr>
          </a:lstStyle>
          <a:p>
            <a:fld id="{977AE0B1-5D10-294D-B1E9-EA9AFEBE2382}" type="slidenum">
              <a:rPr lang="en-US"/>
              <a:pPr/>
              <a:t>‹#›</a:t>
            </a:fld>
            <a:endParaRPr lang="en-US"/>
          </a:p>
        </p:txBody>
      </p:sp>
    </p:spTree>
    <p:extLst>
      <p:ext uri="{BB962C8B-B14F-4D97-AF65-F5344CB8AC3E}">
        <p14:creationId xmlns:p14="http://schemas.microsoft.com/office/powerpoint/2010/main" val="309292421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42" y="1535113"/>
            <a:ext cx="4041775" cy="639762"/>
          </a:xfrm>
        </p:spPr>
        <p:txBody>
          <a:bodyPr anchor="b"/>
          <a:lstStyle>
            <a:lvl1pPr marL="0" indent="0">
              <a:buNone/>
              <a:defRPr sz="2400" b="1"/>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4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FFFFFF"/>
              </a:solidFill>
              <a:ea typeface="ＭＳ Ｐゴシック"/>
              <a:cs typeface="ＭＳ Ｐゴシック"/>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a typeface="ＭＳ Ｐゴシック"/>
              <a:cs typeface="ＭＳ Ｐゴシック"/>
            </a:endParaRPr>
          </a:p>
        </p:txBody>
      </p:sp>
      <p:sp>
        <p:nvSpPr>
          <p:cNvPr id="9" name="Rectangle 6"/>
          <p:cNvSpPr>
            <a:spLocks noGrp="1" noChangeArrowheads="1"/>
          </p:cNvSpPr>
          <p:nvPr>
            <p:ph type="sldNum" sz="quarter" idx="12"/>
          </p:nvPr>
        </p:nvSpPr>
        <p:spPr>
          <a:ln/>
        </p:spPr>
        <p:txBody>
          <a:bodyPr/>
          <a:lstStyle>
            <a:lvl1pPr>
              <a:defRPr/>
            </a:lvl1pPr>
          </a:lstStyle>
          <a:p>
            <a:pPr>
              <a:defRPr/>
            </a:pPr>
            <a:fld id="{9F3990DA-17E2-5844-8311-5CCF7320D603}"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709267151"/>
      </p:ext>
    </p:extLst>
  </p:cSld>
  <p:clrMapOvr>
    <a:masterClrMapping/>
  </p:clrMapOvr>
</p:sldLayout>
</file>

<file path=ppt/slideLayouts/slideLayout6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715" y="274633"/>
            <a:ext cx="8228595" cy="1143186"/>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715" y="1535040"/>
            <a:ext cx="4040061" cy="639693"/>
          </a:xfrm>
        </p:spPr>
        <p:txBody>
          <a:bodyPr anchor="b"/>
          <a:lstStyle>
            <a:lvl1pPr marL="0" indent="0">
              <a:buNone/>
              <a:defRPr sz="1700" b="1"/>
            </a:lvl1pPr>
            <a:lvl2pPr marL="321311" indent="0">
              <a:buNone/>
              <a:defRPr sz="1400" b="1"/>
            </a:lvl2pPr>
            <a:lvl3pPr marL="642622" indent="0">
              <a:buNone/>
              <a:defRPr sz="1300" b="1"/>
            </a:lvl3pPr>
            <a:lvl4pPr marL="963934" indent="0">
              <a:buNone/>
              <a:defRPr sz="1100" b="1"/>
            </a:lvl4pPr>
            <a:lvl5pPr marL="1285244" indent="0">
              <a:buNone/>
              <a:defRPr sz="1100" b="1"/>
            </a:lvl5pPr>
            <a:lvl6pPr marL="1606558" indent="0">
              <a:buNone/>
              <a:defRPr sz="1100" b="1"/>
            </a:lvl6pPr>
            <a:lvl7pPr marL="1927869" indent="0">
              <a:buNone/>
              <a:defRPr sz="1100" b="1"/>
            </a:lvl7pPr>
            <a:lvl8pPr marL="2249184" indent="0">
              <a:buNone/>
              <a:defRPr sz="1100" b="1"/>
            </a:lvl8pPr>
            <a:lvl9pPr marL="2570489" indent="0">
              <a:buNone/>
              <a:defRPr sz="1100" b="1"/>
            </a:lvl9pPr>
          </a:lstStyle>
          <a:p>
            <a:pPr lvl="0"/>
            <a:r>
              <a:rPr lang="en-US"/>
              <a:t>Click to edit Master text styles</a:t>
            </a:r>
          </a:p>
        </p:txBody>
      </p:sp>
      <p:sp>
        <p:nvSpPr>
          <p:cNvPr id="4" name="Content Placeholder 3"/>
          <p:cNvSpPr>
            <a:spLocks noGrp="1"/>
          </p:cNvSpPr>
          <p:nvPr>
            <p:ph sz="half" idx="2"/>
          </p:nvPr>
        </p:nvSpPr>
        <p:spPr>
          <a:xfrm>
            <a:off x="457715" y="2174734"/>
            <a:ext cx="4040061" cy="3950914"/>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121" y="1535040"/>
            <a:ext cx="4041177" cy="639693"/>
          </a:xfrm>
        </p:spPr>
        <p:txBody>
          <a:bodyPr anchor="b"/>
          <a:lstStyle>
            <a:lvl1pPr marL="0" indent="0">
              <a:buNone/>
              <a:defRPr sz="1700" b="1"/>
            </a:lvl1pPr>
            <a:lvl2pPr marL="321311" indent="0">
              <a:buNone/>
              <a:defRPr sz="1400" b="1"/>
            </a:lvl2pPr>
            <a:lvl3pPr marL="642622" indent="0">
              <a:buNone/>
              <a:defRPr sz="1300" b="1"/>
            </a:lvl3pPr>
            <a:lvl4pPr marL="963934" indent="0">
              <a:buNone/>
              <a:defRPr sz="1100" b="1"/>
            </a:lvl4pPr>
            <a:lvl5pPr marL="1285244" indent="0">
              <a:buNone/>
              <a:defRPr sz="1100" b="1"/>
            </a:lvl5pPr>
            <a:lvl6pPr marL="1606558" indent="0">
              <a:buNone/>
              <a:defRPr sz="1100" b="1"/>
            </a:lvl6pPr>
            <a:lvl7pPr marL="1927869" indent="0">
              <a:buNone/>
              <a:defRPr sz="1100" b="1"/>
            </a:lvl7pPr>
            <a:lvl8pPr marL="2249184" indent="0">
              <a:buNone/>
              <a:defRPr sz="1100" b="1"/>
            </a:lvl8pPr>
            <a:lvl9pPr marL="2570489" indent="0">
              <a:buNone/>
              <a:defRPr sz="1100" b="1"/>
            </a:lvl9pPr>
          </a:lstStyle>
          <a:p>
            <a:pPr lvl="0"/>
            <a:r>
              <a:rPr lang="en-US"/>
              <a:t>Click to edit Master text styles</a:t>
            </a:r>
          </a:p>
        </p:txBody>
      </p:sp>
      <p:sp>
        <p:nvSpPr>
          <p:cNvPr id="6" name="Content Placeholder 5"/>
          <p:cNvSpPr>
            <a:spLocks noGrp="1"/>
          </p:cNvSpPr>
          <p:nvPr>
            <p:ph sz="quarter" idx="4"/>
          </p:nvPr>
        </p:nvSpPr>
        <p:spPr>
          <a:xfrm>
            <a:off x="4645121" y="2174734"/>
            <a:ext cx="4041177" cy="3950914"/>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idx="10"/>
          </p:nvPr>
        </p:nvSpPr>
        <p:spPr/>
        <p:txBody>
          <a:bodyPr/>
          <a:lstStyle>
            <a:lvl1pPr>
              <a:defRPr/>
            </a:lvl1pPr>
          </a:lstStyle>
          <a:p>
            <a:endParaRPr lang="en-US"/>
          </a:p>
        </p:txBody>
      </p:sp>
      <p:sp>
        <p:nvSpPr>
          <p:cNvPr id="8" name="Footer Placeholder 7"/>
          <p:cNvSpPr>
            <a:spLocks noGrp="1"/>
          </p:cNvSpPr>
          <p:nvPr>
            <p:ph type="ftr" idx="11"/>
          </p:nvPr>
        </p:nvSpPr>
        <p:spPr/>
        <p:txBody>
          <a:bodyPr/>
          <a:lstStyle>
            <a:lvl1pPr>
              <a:defRPr/>
            </a:lvl1pPr>
          </a:lstStyle>
          <a:p>
            <a:endParaRPr lang="en-US"/>
          </a:p>
        </p:txBody>
      </p:sp>
      <p:sp>
        <p:nvSpPr>
          <p:cNvPr id="9" name="Slide Number Placeholder 8"/>
          <p:cNvSpPr>
            <a:spLocks noGrp="1"/>
          </p:cNvSpPr>
          <p:nvPr>
            <p:ph type="sldNum" idx="12"/>
          </p:nvPr>
        </p:nvSpPr>
        <p:spPr/>
        <p:txBody>
          <a:bodyPr/>
          <a:lstStyle>
            <a:lvl1pPr>
              <a:defRPr/>
            </a:lvl1pPr>
          </a:lstStyle>
          <a:p>
            <a:fld id="{0CA6B0D9-2619-3C45-B8CA-706F3EF4821C}" type="slidenum">
              <a:rPr lang="en-US"/>
              <a:pPr/>
              <a:t>‹#›</a:t>
            </a:fld>
            <a:endParaRPr lang="en-US"/>
          </a:p>
        </p:txBody>
      </p:sp>
    </p:spTree>
    <p:extLst>
      <p:ext uri="{BB962C8B-B14F-4D97-AF65-F5344CB8AC3E}">
        <p14:creationId xmlns:p14="http://schemas.microsoft.com/office/powerpoint/2010/main" val="2735418958"/>
      </p:ext>
    </p:extLst>
  </p:cSld>
  <p:clrMapOvr>
    <a:masterClrMapping/>
  </p:clrMapOvr>
</p:sldLayout>
</file>

<file path=ppt/slideLayouts/slideLayout6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idx="10"/>
          </p:nvPr>
        </p:nvSpPr>
        <p:spPr/>
        <p:txBody>
          <a:bodyPr/>
          <a:lstStyle>
            <a:lvl1pPr>
              <a:defRPr/>
            </a:lvl1pPr>
          </a:lstStyle>
          <a:p>
            <a:endParaRPr lang="en-US"/>
          </a:p>
        </p:txBody>
      </p:sp>
      <p:sp>
        <p:nvSpPr>
          <p:cNvPr id="4" name="Footer Placeholder 3"/>
          <p:cNvSpPr>
            <a:spLocks noGrp="1"/>
          </p:cNvSpPr>
          <p:nvPr>
            <p:ph type="ftr" idx="11"/>
          </p:nvPr>
        </p:nvSpPr>
        <p:spPr/>
        <p:txBody>
          <a:bodyPr/>
          <a:lstStyle>
            <a:lvl1pPr>
              <a:defRPr/>
            </a:lvl1pPr>
          </a:lstStyle>
          <a:p>
            <a:endParaRPr lang="en-US"/>
          </a:p>
        </p:txBody>
      </p:sp>
      <p:sp>
        <p:nvSpPr>
          <p:cNvPr id="5" name="Slide Number Placeholder 4"/>
          <p:cNvSpPr>
            <a:spLocks noGrp="1"/>
          </p:cNvSpPr>
          <p:nvPr>
            <p:ph type="sldNum" idx="12"/>
          </p:nvPr>
        </p:nvSpPr>
        <p:spPr/>
        <p:txBody>
          <a:bodyPr/>
          <a:lstStyle>
            <a:lvl1pPr>
              <a:defRPr/>
            </a:lvl1pPr>
          </a:lstStyle>
          <a:p>
            <a:fld id="{AF545251-EC3C-D649-B2BD-863F121F397A}" type="slidenum">
              <a:rPr lang="en-US"/>
              <a:pPr/>
              <a:t>‹#›</a:t>
            </a:fld>
            <a:endParaRPr lang="en-US"/>
          </a:p>
        </p:txBody>
      </p:sp>
    </p:spTree>
    <p:extLst>
      <p:ext uri="{BB962C8B-B14F-4D97-AF65-F5344CB8AC3E}">
        <p14:creationId xmlns:p14="http://schemas.microsoft.com/office/powerpoint/2010/main" val="3859305471"/>
      </p:ext>
    </p:extLst>
  </p:cSld>
  <p:clrMapOvr>
    <a:masterClrMapping/>
  </p:clrMapOvr>
</p:sldLayout>
</file>

<file path=ppt/slideLayouts/slideLayout6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idx="10"/>
          </p:nvPr>
        </p:nvSpPr>
        <p:spPr/>
        <p:txBody>
          <a:bodyPr/>
          <a:lstStyle>
            <a:lvl1pPr>
              <a:defRPr/>
            </a:lvl1pPr>
          </a:lstStyle>
          <a:p>
            <a:endParaRPr lang="en-US"/>
          </a:p>
        </p:txBody>
      </p:sp>
      <p:sp>
        <p:nvSpPr>
          <p:cNvPr id="3" name="Footer Placeholder 2"/>
          <p:cNvSpPr>
            <a:spLocks noGrp="1"/>
          </p:cNvSpPr>
          <p:nvPr>
            <p:ph type="ftr" idx="11"/>
          </p:nvPr>
        </p:nvSpPr>
        <p:spPr/>
        <p:txBody>
          <a:bodyPr/>
          <a:lstStyle>
            <a:lvl1pPr>
              <a:defRPr/>
            </a:lvl1pPr>
          </a:lstStyle>
          <a:p>
            <a:endParaRPr lang="en-US"/>
          </a:p>
        </p:txBody>
      </p:sp>
      <p:sp>
        <p:nvSpPr>
          <p:cNvPr id="4" name="Slide Number Placeholder 3"/>
          <p:cNvSpPr>
            <a:spLocks noGrp="1"/>
          </p:cNvSpPr>
          <p:nvPr>
            <p:ph type="sldNum" idx="12"/>
          </p:nvPr>
        </p:nvSpPr>
        <p:spPr/>
        <p:txBody>
          <a:bodyPr/>
          <a:lstStyle>
            <a:lvl1pPr>
              <a:defRPr/>
            </a:lvl1pPr>
          </a:lstStyle>
          <a:p>
            <a:fld id="{3DADEDDB-E0F2-294F-9627-6F85CBA1D62D}" type="slidenum">
              <a:rPr lang="en-US"/>
              <a:pPr/>
              <a:t>‹#›</a:t>
            </a:fld>
            <a:endParaRPr lang="en-US"/>
          </a:p>
        </p:txBody>
      </p:sp>
    </p:spTree>
    <p:extLst>
      <p:ext uri="{BB962C8B-B14F-4D97-AF65-F5344CB8AC3E}">
        <p14:creationId xmlns:p14="http://schemas.microsoft.com/office/powerpoint/2010/main" val="1537525185"/>
      </p:ext>
    </p:extLst>
  </p:cSld>
  <p:clrMapOvr>
    <a:masterClrMapping/>
  </p:clrMapOvr>
</p:sldLayout>
</file>

<file path=ppt/slideLayouts/slideLayout6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715" y="273517"/>
            <a:ext cx="3007439" cy="1161048"/>
          </a:xfrm>
        </p:spPr>
        <p:txBody>
          <a:bodyPr anchor="b"/>
          <a:lstStyle>
            <a:lvl1pPr algn="l">
              <a:defRPr sz="1400" b="1"/>
            </a:lvl1pPr>
          </a:lstStyle>
          <a:p>
            <a:r>
              <a:rPr lang="en-US"/>
              <a:t>Click to edit Master title style</a:t>
            </a:r>
          </a:p>
        </p:txBody>
      </p:sp>
      <p:sp>
        <p:nvSpPr>
          <p:cNvPr id="3" name="Content Placeholder 2"/>
          <p:cNvSpPr>
            <a:spLocks noGrp="1"/>
          </p:cNvSpPr>
          <p:nvPr>
            <p:ph idx="1"/>
          </p:nvPr>
        </p:nvSpPr>
        <p:spPr>
          <a:xfrm>
            <a:off x="3574545" y="273518"/>
            <a:ext cx="5111754" cy="5852130"/>
          </a:xfrm>
        </p:spPr>
        <p:txBody>
          <a:bodyPr/>
          <a:lstStyle>
            <a:lvl1pPr>
              <a:defRPr sz="23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715" y="1434565"/>
            <a:ext cx="3007439" cy="4691082"/>
          </a:xfrm>
        </p:spPr>
        <p:txBody>
          <a:bodyPr/>
          <a:lstStyle>
            <a:lvl1pPr marL="0" indent="0">
              <a:buNone/>
              <a:defRPr sz="1000"/>
            </a:lvl1pPr>
            <a:lvl2pPr marL="321311" indent="0">
              <a:buNone/>
              <a:defRPr sz="800"/>
            </a:lvl2pPr>
            <a:lvl3pPr marL="642622" indent="0">
              <a:buNone/>
              <a:defRPr sz="700"/>
            </a:lvl3pPr>
            <a:lvl4pPr marL="963934" indent="0">
              <a:buNone/>
              <a:defRPr sz="600"/>
            </a:lvl4pPr>
            <a:lvl5pPr marL="1285244" indent="0">
              <a:buNone/>
              <a:defRPr sz="600"/>
            </a:lvl5pPr>
            <a:lvl6pPr marL="1606558" indent="0">
              <a:buNone/>
              <a:defRPr sz="600"/>
            </a:lvl6pPr>
            <a:lvl7pPr marL="1927869" indent="0">
              <a:buNone/>
              <a:defRPr sz="600"/>
            </a:lvl7pPr>
            <a:lvl8pPr marL="2249184" indent="0">
              <a:buNone/>
              <a:defRPr sz="600"/>
            </a:lvl8pPr>
            <a:lvl9pPr marL="2570489" indent="0">
              <a:buNone/>
              <a:defRPr sz="600"/>
            </a:lvl9pPr>
          </a:lstStyle>
          <a:p>
            <a:pPr lvl="0"/>
            <a:r>
              <a:rPr lang="en-US"/>
              <a:t>Click to edit Master text styles</a:t>
            </a:r>
          </a:p>
        </p:txBody>
      </p:sp>
      <p:sp>
        <p:nvSpPr>
          <p:cNvPr id="5" name="Date Placeholder 4"/>
          <p:cNvSpPr>
            <a:spLocks noGrp="1"/>
          </p:cNvSpPr>
          <p:nvPr>
            <p:ph type="dt" idx="10"/>
          </p:nvPr>
        </p:nvSpPr>
        <p:spPr/>
        <p:txBody>
          <a:bodyPr/>
          <a:lstStyle>
            <a:lvl1pPr>
              <a:defRPr/>
            </a:lvl1pPr>
          </a:lstStyle>
          <a:p>
            <a:endParaRPr lang="en-US"/>
          </a:p>
        </p:txBody>
      </p:sp>
      <p:sp>
        <p:nvSpPr>
          <p:cNvPr id="6" name="Footer Placeholder 5"/>
          <p:cNvSpPr>
            <a:spLocks noGrp="1"/>
          </p:cNvSpPr>
          <p:nvPr>
            <p:ph type="ftr" idx="11"/>
          </p:nvPr>
        </p:nvSpPr>
        <p:spPr/>
        <p:txBody>
          <a:bodyPr/>
          <a:lstStyle>
            <a:lvl1pPr>
              <a:defRPr/>
            </a:lvl1pPr>
          </a:lstStyle>
          <a:p>
            <a:endParaRPr lang="en-US"/>
          </a:p>
        </p:txBody>
      </p:sp>
      <p:sp>
        <p:nvSpPr>
          <p:cNvPr id="7" name="Slide Number Placeholder 6"/>
          <p:cNvSpPr>
            <a:spLocks noGrp="1"/>
          </p:cNvSpPr>
          <p:nvPr>
            <p:ph type="sldNum" idx="12"/>
          </p:nvPr>
        </p:nvSpPr>
        <p:spPr/>
        <p:txBody>
          <a:bodyPr/>
          <a:lstStyle>
            <a:lvl1pPr>
              <a:defRPr/>
            </a:lvl1pPr>
          </a:lstStyle>
          <a:p>
            <a:fld id="{7081DBFA-4B68-6A42-A7E2-0F2A80FD334F}" type="slidenum">
              <a:rPr lang="en-US"/>
              <a:pPr/>
              <a:t>‹#›</a:t>
            </a:fld>
            <a:endParaRPr lang="en-US"/>
          </a:p>
        </p:txBody>
      </p:sp>
    </p:spTree>
    <p:extLst>
      <p:ext uri="{BB962C8B-B14F-4D97-AF65-F5344CB8AC3E}">
        <p14:creationId xmlns:p14="http://schemas.microsoft.com/office/powerpoint/2010/main" val="2856430380"/>
      </p:ext>
    </p:extLst>
  </p:cSld>
  <p:clrMapOvr>
    <a:masterClrMapping/>
  </p:clrMapOvr>
</p:sldLayout>
</file>

<file path=ppt/slideLayouts/slideLayout6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738" y="4800500"/>
            <a:ext cx="5486846" cy="567127"/>
          </a:xfrm>
        </p:spPr>
        <p:txBody>
          <a:bodyPr anchor="b"/>
          <a:lstStyle>
            <a:lvl1pPr algn="l">
              <a:defRPr sz="1400" b="1"/>
            </a:lvl1pPr>
          </a:lstStyle>
          <a:p>
            <a:r>
              <a:rPr lang="en-US"/>
              <a:t>Click to edit Master title style</a:t>
            </a:r>
          </a:p>
        </p:txBody>
      </p:sp>
      <p:sp>
        <p:nvSpPr>
          <p:cNvPr id="3" name="Picture Placeholder 2"/>
          <p:cNvSpPr>
            <a:spLocks noGrp="1"/>
          </p:cNvSpPr>
          <p:nvPr>
            <p:ph type="pic" idx="1"/>
          </p:nvPr>
        </p:nvSpPr>
        <p:spPr>
          <a:xfrm>
            <a:off x="1791738" y="612912"/>
            <a:ext cx="5486846" cy="4115023"/>
          </a:xfrm>
        </p:spPr>
        <p:txBody>
          <a:bodyPr/>
          <a:lstStyle>
            <a:lvl1pPr marL="0" indent="0">
              <a:buNone/>
              <a:defRPr sz="2300"/>
            </a:lvl1pPr>
            <a:lvl2pPr marL="321311" indent="0">
              <a:buNone/>
              <a:defRPr sz="2000"/>
            </a:lvl2pPr>
            <a:lvl3pPr marL="642622" indent="0">
              <a:buNone/>
              <a:defRPr sz="1700"/>
            </a:lvl3pPr>
            <a:lvl4pPr marL="963934" indent="0">
              <a:buNone/>
              <a:defRPr sz="1400"/>
            </a:lvl4pPr>
            <a:lvl5pPr marL="1285244" indent="0">
              <a:buNone/>
              <a:defRPr sz="1400"/>
            </a:lvl5pPr>
            <a:lvl6pPr marL="1606558" indent="0">
              <a:buNone/>
              <a:defRPr sz="1400"/>
            </a:lvl6pPr>
            <a:lvl7pPr marL="1927869" indent="0">
              <a:buNone/>
              <a:defRPr sz="1400"/>
            </a:lvl7pPr>
            <a:lvl8pPr marL="2249184" indent="0">
              <a:buNone/>
              <a:defRPr sz="1400"/>
            </a:lvl8pPr>
            <a:lvl9pPr marL="2570489" indent="0">
              <a:buNone/>
              <a:defRPr sz="1400"/>
            </a:lvl9pPr>
          </a:lstStyle>
          <a:p>
            <a:endParaRPr lang="en-US"/>
          </a:p>
        </p:txBody>
      </p:sp>
      <p:sp>
        <p:nvSpPr>
          <p:cNvPr id="4" name="Text Placeholder 3"/>
          <p:cNvSpPr>
            <a:spLocks noGrp="1"/>
          </p:cNvSpPr>
          <p:nvPr>
            <p:ph type="body" sz="half" idx="2"/>
          </p:nvPr>
        </p:nvSpPr>
        <p:spPr>
          <a:xfrm>
            <a:off x="1791738" y="5367628"/>
            <a:ext cx="5486846" cy="804919"/>
          </a:xfrm>
        </p:spPr>
        <p:txBody>
          <a:bodyPr/>
          <a:lstStyle>
            <a:lvl1pPr marL="0" indent="0">
              <a:buNone/>
              <a:defRPr sz="1000"/>
            </a:lvl1pPr>
            <a:lvl2pPr marL="321311" indent="0">
              <a:buNone/>
              <a:defRPr sz="800"/>
            </a:lvl2pPr>
            <a:lvl3pPr marL="642622" indent="0">
              <a:buNone/>
              <a:defRPr sz="700"/>
            </a:lvl3pPr>
            <a:lvl4pPr marL="963934" indent="0">
              <a:buNone/>
              <a:defRPr sz="600"/>
            </a:lvl4pPr>
            <a:lvl5pPr marL="1285244" indent="0">
              <a:buNone/>
              <a:defRPr sz="600"/>
            </a:lvl5pPr>
            <a:lvl6pPr marL="1606558" indent="0">
              <a:buNone/>
              <a:defRPr sz="600"/>
            </a:lvl6pPr>
            <a:lvl7pPr marL="1927869" indent="0">
              <a:buNone/>
              <a:defRPr sz="600"/>
            </a:lvl7pPr>
            <a:lvl8pPr marL="2249184" indent="0">
              <a:buNone/>
              <a:defRPr sz="600"/>
            </a:lvl8pPr>
            <a:lvl9pPr marL="2570489" indent="0">
              <a:buNone/>
              <a:defRPr sz="600"/>
            </a:lvl9pPr>
          </a:lstStyle>
          <a:p>
            <a:pPr lvl="0"/>
            <a:r>
              <a:rPr lang="en-US"/>
              <a:t>Click to edit Master text styles</a:t>
            </a:r>
          </a:p>
        </p:txBody>
      </p:sp>
      <p:sp>
        <p:nvSpPr>
          <p:cNvPr id="5" name="Date Placeholder 4"/>
          <p:cNvSpPr>
            <a:spLocks noGrp="1"/>
          </p:cNvSpPr>
          <p:nvPr>
            <p:ph type="dt" idx="10"/>
          </p:nvPr>
        </p:nvSpPr>
        <p:spPr/>
        <p:txBody>
          <a:bodyPr/>
          <a:lstStyle>
            <a:lvl1pPr>
              <a:defRPr/>
            </a:lvl1pPr>
          </a:lstStyle>
          <a:p>
            <a:endParaRPr lang="en-US"/>
          </a:p>
        </p:txBody>
      </p:sp>
      <p:sp>
        <p:nvSpPr>
          <p:cNvPr id="6" name="Footer Placeholder 5"/>
          <p:cNvSpPr>
            <a:spLocks noGrp="1"/>
          </p:cNvSpPr>
          <p:nvPr>
            <p:ph type="ftr" idx="11"/>
          </p:nvPr>
        </p:nvSpPr>
        <p:spPr/>
        <p:txBody>
          <a:bodyPr/>
          <a:lstStyle>
            <a:lvl1pPr>
              <a:defRPr/>
            </a:lvl1pPr>
          </a:lstStyle>
          <a:p>
            <a:endParaRPr lang="en-US"/>
          </a:p>
        </p:txBody>
      </p:sp>
      <p:sp>
        <p:nvSpPr>
          <p:cNvPr id="7" name="Slide Number Placeholder 6"/>
          <p:cNvSpPr>
            <a:spLocks noGrp="1"/>
          </p:cNvSpPr>
          <p:nvPr>
            <p:ph type="sldNum" idx="12"/>
          </p:nvPr>
        </p:nvSpPr>
        <p:spPr/>
        <p:txBody>
          <a:bodyPr/>
          <a:lstStyle>
            <a:lvl1pPr>
              <a:defRPr/>
            </a:lvl1pPr>
          </a:lstStyle>
          <a:p>
            <a:fld id="{4B3B1424-6478-AB4C-80DB-D828B3C73F48}" type="slidenum">
              <a:rPr lang="en-US"/>
              <a:pPr/>
              <a:t>‹#›</a:t>
            </a:fld>
            <a:endParaRPr lang="en-US"/>
          </a:p>
        </p:txBody>
      </p:sp>
    </p:spTree>
    <p:extLst>
      <p:ext uri="{BB962C8B-B14F-4D97-AF65-F5344CB8AC3E}">
        <p14:creationId xmlns:p14="http://schemas.microsoft.com/office/powerpoint/2010/main" val="1661644364"/>
      </p:ext>
    </p:extLst>
  </p:cSld>
  <p:clrMapOvr>
    <a:masterClrMapping/>
  </p:clrMapOvr>
</p:sldLayout>
</file>

<file path=ppt/slideLayouts/slideLayout6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74B51CC8-F77A-6B4D-8CE3-C59CD6B9C722}" type="slidenum">
              <a:rPr lang="en-US"/>
              <a:pPr/>
              <a:t>‹#›</a:t>
            </a:fld>
            <a:endParaRPr lang="en-US"/>
          </a:p>
        </p:txBody>
      </p:sp>
    </p:spTree>
    <p:extLst>
      <p:ext uri="{BB962C8B-B14F-4D97-AF65-F5344CB8AC3E}">
        <p14:creationId xmlns:p14="http://schemas.microsoft.com/office/powerpoint/2010/main" val="2943846214"/>
      </p:ext>
    </p:extLst>
  </p:cSld>
  <p:clrMapOvr>
    <a:masterClrMapping/>
  </p:clrMapOvr>
</p:sldLayout>
</file>

<file path=ppt/slideLayouts/slideLayout6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661866" y="193137"/>
            <a:ext cx="1445670" cy="411390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21508" y="193137"/>
            <a:ext cx="4233188" cy="411390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D7E75C74-4659-854B-A7BA-B572B868C92A}" type="slidenum">
              <a:rPr lang="en-US"/>
              <a:pPr/>
              <a:t>‹#›</a:t>
            </a:fld>
            <a:endParaRPr lang="en-US"/>
          </a:p>
        </p:txBody>
      </p:sp>
    </p:spTree>
    <p:extLst>
      <p:ext uri="{BB962C8B-B14F-4D97-AF65-F5344CB8AC3E}">
        <p14:creationId xmlns:p14="http://schemas.microsoft.com/office/powerpoint/2010/main" val="1865243993"/>
      </p:ext>
    </p:extLst>
  </p:cSld>
  <p:clrMapOvr>
    <a:masterClrMapping/>
  </p:clrMapOvr>
</p:sldLayout>
</file>

<file path=ppt/slideLayouts/slideLayout67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dt" sz="half" idx="10"/>
          </p:nvPr>
        </p:nvSpPr>
        <p:spPr/>
        <p:txBody>
          <a:bodyPr/>
          <a:lstStyle>
            <a:lvl1pPr>
              <a:defRPr/>
            </a:lvl1pPr>
          </a:lstStyle>
          <a:p>
            <a:pPr>
              <a:defRPr/>
            </a:pPr>
            <a:endParaRPr lang="en-US"/>
          </a:p>
        </p:txBody>
      </p:sp>
      <p:sp>
        <p:nvSpPr>
          <p:cNvPr id="5" name="Rectangle 13"/>
          <p:cNvSpPr>
            <a:spLocks noGrp="1" noChangeArrowheads="1"/>
          </p:cNvSpPr>
          <p:nvPr>
            <p:ph type="ftr" sz="quarter" idx="11"/>
          </p:nvPr>
        </p:nvSpPr>
        <p:spPr/>
        <p:txBody>
          <a:bodyPr/>
          <a:lstStyle>
            <a:lvl1pPr>
              <a:defRPr/>
            </a:lvl1pPr>
          </a:lstStyle>
          <a:p>
            <a:pPr>
              <a:defRPr/>
            </a:pPr>
            <a:endParaRPr lang="en-US"/>
          </a:p>
        </p:txBody>
      </p:sp>
      <p:sp>
        <p:nvSpPr>
          <p:cNvPr id="6" name="Rectangle 14"/>
          <p:cNvSpPr>
            <a:spLocks noGrp="1" noChangeArrowheads="1"/>
          </p:cNvSpPr>
          <p:nvPr>
            <p:ph type="sldNum" sz="quarter" idx="12"/>
          </p:nvPr>
        </p:nvSpPr>
        <p:spPr/>
        <p:txBody>
          <a:bodyPr/>
          <a:lstStyle>
            <a:lvl1pPr>
              <a:defRPr>
                <a:ea typeface="ＭＳ Ｐゴシック" charset="0"/>
                <a:cs typeface="ＭＳ Ｐゴシック" charset="0"/>
              </a:defRPr>
            </a:lvl1pPr>
          </a:lstStyle>
          <a:p>
            <a:pPr>
              <a:defRPr/>
            </a:pPr>
            <a:fld id="{183608D9-E17D-EF41-B855-0F776DCE407A}" type="slidenum">
              <a:rPr lang="en-US"/>
              <a:pPr>
                <a:defRPr/>
              </a:pPr>
              <a:t>‹#›</a:t>
            </a:fld>
            <a:endParaRPr lang="en-US"/>
          </a:p>
        </p:txBody>
      </p:sp>
    </p:spTree>
    <p:extLst>
      <p:ext uri="{BB962C8B-B14F-4D97-AF65-F5344CB8AC3E}">
        <p14:creationId xmlns:p14="http://schemas.microsoft.com/office/powerpoint/2010/main" val="290445354"/>
      </p:ext>
    </p:extLst>
  </p:cSld>
  <p:clrMapOvr>
    <a:masterClrMapping/>
  </p:clrMapOvr>
  <p:transition/>
</p:sldLayout>
</file>

<file path=ppt/slideLayouts/slideLayout67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5"/>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150" indent="0">
              <a:buNone/>
              <a:defRPr sz="1800"/>
            </a:lvl2pPr>
            <a:lvl3pPr marL="914300" indent="0">
              <a:buNone/>
              <a:defRPr sz="1600"/>
            </a:lvl3pPr>
            <a:lvl4pPr marL="1371450" indent="0">
              <a:buNone/>
              <a:defRPr sz="1400"/>
            </a:lvl4pPr>
            <a:lvl5pPr marL="1828600" indent="0">
              <a:buNone/>
              <a:defRPr sz="1400"/>
            </a:lvl5pPr>
            <a:lvl6pPr marL="2285750" indent="0">
              <a:buNone/>
              <a:defRPr sz="1400"/>
            </a:lvl6pPr>
            <a:lvl7pPr marL="2742899" indent="0">
              <a:buNone/>
              <a:defRPr sz="1400"/>
            </a:lvl7pPr>
            <a:lvl8pPr marL="3200047" indent="0">
              <a:buNone/>
              <a:defRPr sz="1400"/>
            </a:lvl8pPr>
            <a:lvl9pPr marL="3657199" indent="0">
              <a:buNone/>
              <a:defRPr sz="1400"/>
            </a:lvl9pPr>
          </a:lstStyle>
          <a:p>
            <a:pPr lvl="0"/>
            <a:r>
              <a:rPr lang="en-US"/>
              <a:t>Click to edit Master text styles</a:t>
            </a:r>
          </a:p>
        </p:txBody>
      </p:sp>
      <p:sp>
        <p:nvSpPr>
          <p:cNvPr id="4" name="Rectangle 12"/>
          <p:cNvSpPr>
            <a:spLocks noGrp="1" noChangeArrowheads="1"/>
          </p:cNvSpPr>
          <p:nvPr>
            <p:ph type="dt" sz="half" idx="10"/>
          </p:nvPr>
        </p:nvSpPr>
        <p:spPr/>
        <p:txBody>
          <a:bodyPr/>
          <a:lstStyle>
            <a:lvl1pPr>
              <a:defRPr/>
            </a:lvl1pPr>
          </a:lstStyle>
          <a:p>
            <a:pPr>
              <a:defRPr/>
            </a:pPr>
            <a:endParaRPr lang="en-US"/>
          </a:p>
        </p:txBody>
      </p:sp>
      <p:sp>
        <p:nvSpPr>
          <p:cNvPr id="5" name="Rectangle 13"/>
          <p:cNvSpPr>
            <a:spLocks noGrp="1" noChangeArrowheads="1"/>
          </p:cNvSpPr>
          <p:nvPr>
            <p:ph type="ftr" sz="quarter" idx="11"/>
          </p:nvPr>
        </p:nvSpPr>
        <p:spPr/>
        <p:txBody>
          <a:bodyPr/>
          <a:lstStyle>
            <a:lvl1pPr>
              <a:defRPr/>
            </a:lvl1pPr>
          </a:lstStyle>
          <a:p>
            <a:pPr>
              <a:defRPr/>
            </a:pPr>
            <a:endParaRPr lang="en-US"/>
          </a:p>
        </p:txBody>
      </p:sp>
      <p:sp>
        <p:nvSpPr>
          <p:cNvPr id="6" name="Rectangle 14"/>
          <p:cNvSpPr>
            <a:spLocks noGrp="1" noChangeArrowheads="1"/>
          </p:cNvSpPr>
          <p:nvPr>
            <p:ph type="sldNum" sz="quarter" idx="12"/>
          </p:nvPr>
        </p:nvSpPr>
        <p:spPr/>
        <p:txBody>
          <a:bodyPr/>
          <a:lstStyle>
            <a:lvl1pPr>
              <a:defRPr>
                <a:ea typeface="ＭＳ Ｐゴシック" charset="0"/>
                <a:cs typeface="ＭＳ Ｐゴシック" charset="0"/>
              </a:defRPr>
            </a:lvl1pPr>
          </a:lstStyle>
          <a:p>
            <a:pPr>
              <a:defRPr/>
            </a:pPr>
            <a:fld id="{ABE16645-8042-E44F-8343-D9B42FFDC89F}" type="slidenum">
              <a:rPr lang="en-US"/>
              <a:pPr>
                <a:defRPr/>
              </a:pPr>
              <a:t>‹#›</a:t>
            </a:fld>
            <a:endParaRPr lang="en-US"/>
          </a:p>
        </p:txBody>
      </p:sp>
    </p:spTree>
    <p:extLst>
      <p:ext uri="{BB962C8B-B14F-4D97-AF65-F5344CB8AC3E}">
        <p14:creationId xmlns:p14="http://schemas.microsoft.com/office/powerpoint/2010/main" val="562395438"/>
      </p:ext>
    </p:extLst>
  </p:cSld>
  <p:clrMapOvr>
    <a:masterClrMapping/>
  </p:clrMapOvr>
  <p:transition/>
</p:sldLayout>
</file>

<file path=ppt/slideLayouts/slideLayout67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5"/>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5"/>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2"/>
          <p:cNvSpPr>
            <a:spLocks noGrp="1" noChangeArrowheads="1"/>
          </p:cNvSpPr>
          <p:nvPr>
            <p:ph type="dt" sz="half" idx="10"/>
          </p:nvPr>
        </p:nvSpPr>
        <p:spPr/>
        <p:txBody>
          <a:bodyPr/>
          <a:lstStyle>
            <a:lvl1pPr>
              <a:defRPr/>
            </a:lvl1pPr>
          </a:lstStyle>
          <a:p>
            <a:pPr>
              <a:defRPr/>
            </a:pPr>
            <a:endParaRPr lang="en-US"/>
          </a:p>
        </p:txBody>
      </p:sp>
      <p:sp>
        <p:nvSpPr>
          <p:cNvPr id="6" name="Rectangle 13"/>
          <p:cNvSpPr>
            <a:spLocks noGrp="1" noChangeArrowheads="1"/>
          </p:cNvSpPr>
          <p:nvPr>
            <p:ph type="ftr" sz="quarter" idx="11"/>
          </p:nvPr>
        </p:nvSpPr>
        <p:spPr/>
        <p:txBody>
          <a:bodyPr/>
          <a:lstStyle>
            <a:lvl1pPr>
              <a:defRPr/>
            </a:lvl1pPr>
          </a:lstStyle>
          <a:p>
            <a:pPr>
              <a:defRPr/>
            </a:pPr>
            <a:endParaRPr lang="en-US"/>
          </a:p>
        </p:txBody>
      </p:sp>
      <p:sp>
        <p:nvSpPr>
          <p:cNvPr id="7" name="Rectangle 14"/>
          <p:cNvSpPr>
            <a:spLocks noGrp="1" noChangeArrowheads="1"/>
          </p:cNvSpPr>
          <p:nvPr>
            <p:ph type="sldNum" sz="quarter" idx="12"/>
          </p:nvPr>
        </p:nvSpPr>
        <p:spPr/>
        <p:txBody>
          <a:bodyPr/>
          <a:lstStyle>
            <a:lvl1pPr>
              <a:defRPr>
                <a:ea typeface="ＭＳ Ｐゴシック" charset="0"/>
                <a:cs typeface="ＭＳ Ｐゴシック" charset="0"/>
              </a:defRPr>
            </a:lvl1pPr>
          </a:lstStyle>
          <a:p>
            <a:pPr>
              <a:defRPr/>
            </a:pPr>
            <a:fld id="{51189A3A-0DC1-7C41-A456-8DF8558F2B8D}" type="slidenum">
              <a:rPr lang="en-US"/>
              <a:pPr>
                <a:defRPr/>
              </a:pPr>
              <a:t>‹#›</a:t>
            </a:fld>
            <a:endParaRPr lang="en-US"/>
          </a:p>
        </p:txBody>
      </p:sp>
    </p:spTree>
    <p:extLst>
      <p:ext uri="{BB962C8B-B14F-4D97-AF65-F5344CB8AC3E}">
        <p14:creationId xmlns:p14="http://schemas.microsoft.com/office/powerpoint/2010/main" val="1262867339"/>
      </p:ext>
    </p:extLst>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FFFFFF"/>
              </a:solidFill>
              <a:ea typeface="ＭＳ Ｐゴシック"/>
              <a:cs typeface="ＭＳ Ｐゴシック"/>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a typeface="ＭＳ Ｐゴシック"/>
              <a:cs typeface="ＭＳ Ｐゴシック"/>
            </a:endParaRPr>
          </a:p>
        </p:txBody>
      </p:sp>
      <p:sp>
        <p:nvSpPr>
          <p:cNvPr id="5" name="Rectangle 6"/>
          <p:cNvSpPr>
            <a:spLocks noGrp="1" noChangeArrowheads="1"/>
          </p:cNvSpPr>
          <p:nvPr>
            <p:ph type="sldNum" sz="quarter" idx="12"/>
          </p:nvPr>
        </p:nvSpPr>
        <p:spPr>
          <a:ln/>
        </p:spPr>
        <p:txBody>
          <a:bodyPr/>
          <a:lstStyle>
            <a:lvl1pPr>
              <a:defRPr/>
            </a:lvl1pPr>
          </a:lstStyle>
          <a:p>
            <a:pPr>
              <a:defRPr/>
            </a:pPr>
            <a:fld id="{DC3B17A4-9DE7-6941-AF56-61E7D2E246E5}"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768326694"/>
      </p:ext>
    </p:extLst>
  </p:cSld>
  <p:clrMapOvr>
    <a:masterClrMapping/>
  </p:clrMapOvr>
</p:sldLayout>
</file>

<file path=ppt/slideLayouts/slideLayout6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150" indent="0">
              <a:buNone/>
              <a:defRPr sz="2000" b="1"/>
            </a:lvl2pPr>
            <a:lvl3pPr marL="914300" indent="0">
              <a:buNone/>
              <a:defRPr sz="1800" b="1"/>
            </a:lvl3pPr>
            <a:lvl4pPr marL="1371450" indent="0">
              <a:buNone/>
              <a:defRPr sz="1600" b="1"/>
            </a:lvl4pPr>
            <a:lvl5pPr marL="1828600" indent="0">
              <a:buNone/>
              <a:defRPr sz="1600" b="1"/>
            </a:lvl5pPr>
            <a:lvl6pPr marL="2285750" indent="0">
              <a:buNone/>
              <a:defRPr sz="1600" b="1"/>
            </a:lvl6pPr>
            <a:lvl7pPr marL="2742899" indent="0">
              <a:buNone/>
              <a:defRPr sz="1600" b="1"/>
            </a:lvl7pPr>
            <a:lvl8pPr marL="3200047" indent="0">
              <a:buNone/>
              <a:defRPr sz="1600" b="1"/>
            </a:lvl8pPr>
            <a:lvl9pPr marL="3657199"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0" y="1535113"/>
            <a:ext cx="4041775" cy="639762"/>
          </a:xfrm>
        </p:spPr>
        <p:txBody>
          <a:bodyPr anchor="b"/>
          <a:lstStyle>
            <a:lvl1pPr marL="0" indent="0">
              <a:buNone/>
              <a:defRPr sz="2400" b="1"/>
            </a:lvl1pPr>
            <a:lvl2pPr marL="457150" indent="0">
              <a:buNone/>
              <a:defRPr sz="2000" b="1"/>
            </a:lvl2pPr>
            <a:lvl3pPr marL="914300" indent="0">
              <a:buNone/>
              <a:defRPr sz="1800" b="1"/>
            </a:lvl3pPr>
            <a:lvl4pPr marL="1371450" indent="0">
              <a:buNone/>
              <a:defRPr sz="1600" b="1"/>
            </a:lvl4pPr>
            <a:lvl5pPr marL="1828600" indent="0">
              <a:buNone/>
              <a:defRPr sz="1600" b="1"/>
            </a:lvl5pPr>
            <a:lvl6pPr marL="2285750" indent="0">
              <a:buNone/>
              <a:defRPr sz="1600" b="1"/>
            </a:lvl6pPr>
            <a:lvl7pPr marL="2742899" indent="0">
              <a:buNone/>
              <a:defRPr sz="1600" b="1"/>
            </a:lvl7pPr>
            <a:lvl8pPr marL="3200047" indent="0">
              <a:buNone/>
              <a:defRPr sz="1600" b="1"/>
            </a:lvl8pPr>
            <a:lvl9pPr marL="365719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0"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2"/>
          <p:cNvSpPr>
            <a:spLocks noGrp="1" noChangeArrowheads="1"/>
          </p:cNvSpPr>
          <p:nvPr>
            <p:ph type="dt" sz="half" idx="10"/>
          </p:nvPr>
        </p:nvSpPr>
        <p:spPr/>
        <p:txBody>
          <a:bodyPr/>
          <a:lstStyle>
            <a:lvl1pPr>
              <a:defRPr/>
            </a:lvl1pPr>
          </a:lstStyle>
          <a:p>
            <a:pPr>
              <a:defRPr/>
            </a:pPr>
            <a:endParaRPr lang="en-US"/>
          </a:p>
        </p:txBody>
      </p:sp>
      <p:sp>
        <p:nvSpPr>
          <p:cNvPr id="8" name="Rectangle 13"/>
          <p:cNvSpPr>
            <a:spLocks noGrp="1" noChangeArrowheads="1"/>
          </p:cNvSpPr>
          <p:nvPr>
            <p:ph type="ftr" sz="quarter" idx="11"/>
          </p:nvPr>
        </p:nvSpPr>
        <p:spPr/>
        <p:txBody>
          <a:bodyPr/>
          <a:lstStyle>
            <a:lvl1pPr>
              <a:defRPr/>
            </a:lvl1pPr>
          </a:lstStyle>
          <a:p>
            <a:pPr>
              <a:defRPr/>
            </a:pPr>
            <a:endParaRPr lang="en-US"/>
          </a:p>
        </p:txBody>
      </p:sp>
      <p:sp>
        <p:nvSpPr>
          <p:cNvPr id="9" name="Rectangle 14"/>
          <p:cNvSpPr>
            <a:spLocks noGrp="1" noChangeArrowheads="1"/>
          </p:cNvSpPr>
          <p:nvPr>
            <p:ph type="sldNum" sz="quarter" idx="12"/>
          </p:nvPr>
        </p:nvSpPr>
        <p:spPr/>
        <p:txBody>
          <a:bodyPr/>
          <a:lstStyle>
            <a:lvl1pPr>
              <a:defRPr>
                <a:ea typeface="ＭＳ Ｐゴシック" charset="0"/>
                <a:cs typeface="ＭＳ Ｐゴシック" charset="0"/>
              </a:defRPr>
            </a:lvl1pPr>
          </a:lstStyle>
          <a:p>
            <a:pPr>
              <a:defRPr/>
            </a:pPr>
            <a:fld id="{6BEA7D18-D1E9-844D-9A76-98DC3D89FEEC}" type="slidenum">
              <a:rPr lang="en-US"/>
              <a:pPr>
                <a:defRPr/>
              </a:pPr>
              <a:t>‹#›</a:t>
            </a:fld>
            <a:endParaRPr lang="en-US"/>
          </a:p>
        </p:txBody>
      </p:sp>
    </p:spTree>
    <p:extLst>
      <p:ext uri="{BB962C8B-B14F-4D97-AF65-F5344CB8AC3E}">
        <p14:creationId xmlns:p14="http://schemas.microsoft.com/office/powerpoint/2010/main" val="791477445"/>
      </p:ext>
    </p:extLst>
  </p:cSld>
  <p:clrMapOvr>
    <a:masterClrMapping/>
  </p:clrMapOvr>
  <p:transition/>
</p:sldLayout>
</file>

<file path=ppt/slideLayouts/slideLayout68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2"/>
          <p:cNvSpPr>
            <a:spLocks noGrp="1" noChangeArrowheads="1"/>
          </p:cNvSpPr>
          <p:nvPr>
            <p:ph type="dt" sz="half" idx="10"/>
          </p:nvPr>
        </p:nvSpPr>
        <p:spPr/>
        <p:txBody>
          <a:bodyPr/>
          <a:lstStyle>
            <a:lvl1pPr>
              <a:defRPr/>
            </a:lvl1pPr>
          </a:lstStyle>
          <a:p>
            <a:pPr>
              <a:defRPr/>
            </a:pPr>
            <a:endParaRPr lang="en-US"/>
          </a:p>
        </p:txBody>
      </p:sp>
      <p:sp>
        <p:nvSpPr>
          <p:cNvPr id="4" name="Rectangle 13"/>
          <p:cNvSpPr>
            <a:spLocks noGrp="1" noChangeArrowheads="1"/>
          </p:cNvSpPr>
          <p:nvPr>
            <p:ph type="ftr" sz="quarter" idx="11"/>
          </p:nvPr>
        </p:nvSpPr>
        <p:spPr/>
        <p:txBody>
          <a:bodyPr/>
          <a:lstStyle>
            <a:lvl1pPr>
              <a:defRPr/>
            </a:lvl1pPr>
          </a:lstStyle>
          <a:p>
            <a:pPr>
              <a:defRPr/>
            </a:pPr>
            <a:endParaRPr lang="en-US"/>
          </a:p>
        </p:txBody>
      </p:sp>
      <p:sp>
        <p:nvSpPr>
          <p:cNvPr id="5" name="Rectangle 14"/>
          <p:cNvSpPr>
            <a:spLocks noGrp="1" noChangeArrowheads="1"/>
          </p:cNvSpPr>
          <p:nvPr>
            <p:ph type="sldNum" sz="quarter" idx="12"/>
          </p:nvPr>
        </p:nvSpPr>
        <p:spPr/>
        <p:txBody>
          <a:bodyPr/>
          <a:lstStyle>
            <a:lvl1pPr>
              <a:defRPr>
                <a:ea typeface="ＭＳ Ｐゴシック" charset="0"/>
                <a:cs typeface="ＭＳ Ｐゴシック" charset="0"/>
              </a:defRPr>
            </a:lvl1pPr>
          </a:lstStyle>
          <a:p>
            <a:pPr>
              <a:defRPr/>
            </a:pPr>
            <a:fld id="{2E524601-B81A-284C-8D49-5BB266B52D21}" type="slidenum">
              <a:rPr lang="en-US"/>
              <a:pPr>
                <a:defRPr/>
              </a:pPr>
              <a:t>‹#›</a:t>
            </a:fld>
            <a:endParaRPr lang="en-US"/>
          </a:p>
        </p:txBody>
      </p:sp>
    </p:spTree>
    <p:extLst>
      <p:ext uri="{BB962C8B-B14F-4D97-AF65-F5344CB8AC3E}">
        <p14:creationId xmlns:p14="http://schemas.microsoft.com/office/powerpoint/2010/main" val="3487437034"/>
      </p:ext>
    </p:extLst>
  </p:cSld>
  <p:clrMapOvr>
    <a:masterClrMapping/>
  </p:clrMapOvr>
  <p:transition/>
</p:sldLayout>
</file>

<file path=ppt/slideLayouts/slideLayout6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p:cNvSpPr>
            <a:spLocks noGrp="1" noChangeArrowheads="1"/>
          </p:cNvSpPr>
          <p:nvPr>
            <p:ph type="dt" sz="half" idx="10"/>
          </p:nvPr>
        </p:nvSpPr>
        <p:spPr/>
        <p:txBody>
          <a:bodyPr/>
          <a:lstStyle>
            <a:lvl1pPr>
              <a:defRPr/>
            </a:lvl1pPr>
          </a:lstStyle>
          <a:p>
            <a:pPr>
              <a:defRPr/>
            </a:pPr>
            <a:endParaRPr lang="en-US"/>
          </a:p>
        </p:txBody>
      </p:sp>
      <p:sp>
        <p:nvSpPr>
          <p:cNvPr id="3" name="Rectangle 13"/>
          <p:cNvSpPr>
            <a:spLocks noGrp="1" noChangeArrowheads="1"/>
          </p:cNvSpPr>
          <p:nvPr>
            <p:ph type="ftr" sz="quarter" idx="11"/>
          </p:nvPr>
        </p:nvSpPr>
        <p:spPr/>
        <p:txBody>
          <a:bodyPr/>
          <a:lstStyle>
            <a:lvl1pPr>
              <a:defRPr/>
            </a:lvl1pPr>
          </a:lstStyle>
          <a:p>
            <a:pPr>
              <a:defRPr/>
            </a:pPr>
            <a:endParaRPr lang="en-US"/>
          </a:p>
        </p:txBody>
      </p:sp>
      <p:sp>
        <p:nvSpPr>
          <p:cNvPr id="4" name="Rectangle 14"/>
          <p:cNvSpPr>
            <a:spLocks noGrp="1" noChangeArrowheads="1"/>
          </p:cNvSpPr>
          <p:nvPr>
            <p:ph type="sldNum" sz="quarter" idx="12"/>
          </p:nvPr>
        </p:nvSpPr>
        <p:spPr/>
        <p:txBody>
          <a:bodyPr/>
          <a:lstStyle>
            <a:lvl1pPr>
              <a:defRPr>
                <a:ea typeface="ＭＳ Ｐゴシック" charset="0"/>
                <a:cs typeface="ＭＳ Ｐゴシック" charset="0"/>
              </a:defRPr>
            </a:lvl1pPr>
          </a:lstStyle>
          <a:p>
            <a:pPr>
              <a:defRPr/>
            </a:pPr>
            <a:fld id="{ABB98C5F-39FA-514F-B41D-4A35F65A936B}" type="slidenum">
              <a:rPr lang="en-US"/>
              <a:pPr>
                <a:defRPr/>
              </a:pPr>
              <a:t>‹#›</a:t>
            </a:fld>
            <a:endParaRPr lang="en-US"/>
          </a:p>
        </p:txBody>
      </p:sp>
    </p:spTree>
    <p:extLst>
      <p:ext uri="{BB962C8B-B14F-4D97-AF65-F5344CB8AC3E}">
        <p14:creationId xmlns:p14="http://schemas.microsoft.com/office/powerpoint/2010/main" val="1956014047"/>
      </p:ext>
    </p:extLst>
  </p:cSld>
  <p:clrMapOvr>
    <a:masterClrMapping/>
  </p:clrMapOvr>
  <p:transition/>
</p:sldLayout>
</file>

<file path=ppt/slideLayouts/slideLayout68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3"/>
            <a:ext cx="3008313" cy="4691063"/>
          </a:xfrm>
        </p:spPr>
        <p:txBody>
          <a:bodyPr/>
          <a:lstStyle>
            <a:lvl1pPr marL="0" indent="0">
              <a:buNone/>
              <a:defRPr sz="1400"/>
            </a:lvl1pPr>
            <a:lvl2pPr marL="457150" indent="0">
              <a:buNone/>
              <a:defRPr sz="1200"/>
            </a:lvl2pPr>
            <a:lvl3pPr marL="914300" indent="0">
              <a:buNone/>
              <a:defRPr sz="1000"/>
            </a:lvl3pPr>
            <a:lvl4pPr marL="1371450" indent="0">
              <a:buNone/>
              <a:defRPr sz="900"/>
            </a:lvl4pPr>
            <a:lvl5pPr marL="1828600" indent="0">
              <a:buNone/>
              <a:defRPr sz="900"/>
            </a:lvl5pPr>
            <a:lvl6pPr marL="2285750" indent="0">
              <a:buNone/>
              <a:defRPr sz="900"/>
            </a:lvl6pPr>
            <a:lvl7pPr marL="2742899" indent="0">
              <a:buNone/>
              <a:defRPr sz="900"/>
            </a:lvl7pPr>
            <a:lvl8pPr marL="3200047" indent="0">
              <a:buNone/>
              <a:defRPr sz="900"/>
            </a:lvl8pPr>
            <a:lvl9pPr marL="3657199" indent="0">
              <a:buNone/>
              <a:defRPr sz="900"/>
            </a:lvl9pPr>
          </a:lstStyle>
          <a:p>
            <a:pPr lvl="0"/>
            <a:r>
              <a:rPr lang="en-US"/>
              <a:t>Click to edit Master text styles</a:t>
            </a:r>
          </a:p>
        </p:txBody>
      </p:sp>
      <p:sp>
        <p:nvSpPr>
          <p:cNvPr id="5" name="Rectangle 12"/>
          <p:cNvSpPr>
            <a:spLocks noGrp="1" noChangeArrowheads="1"/>
          </p:cNvSpPr>
          <p:nvPr>
            <p:ph type="dt" sz="half" idx="10"/>
          </p:nvPr>
        </p:nvSpPr>
        <p:spPr/>
        <p:txBody>
          <a:bodyPr/>
          <a:lstStyle>
            <a:lvl1pPr>
              <a:defRPr/>
            </a:lvl1pPr>
          </a:lstStyle>
          <a:p>
            <a:pPr>
              <a:defRPr/>
            </a:pPr>
            <a:endParaRPr lang="en-US"/>
          </a:p>
        </p:txBody>
      </p:sp>
      <p:sp>
        <p:nvSpPr>
          <p:cNvPr id="6" name="Rectangle 13"/>
          <p:cNvSpPr>
            <a:spLocks noGrp="1" noChangeArrowheads="1"/>
          </p:cNvSpPr>
          <p:nvPr>
            <p:ph type="ftr" sz="quarter" idx="11"/>
          </p:nvPr>
        </p:nvSpPr>
        <p:spPr/>
        <p:txBody>
          <a:bodyPr/>
          <a:lstStyle>
            <a:lvl1pPr>
              <a:defRPr/>
            </a:lvl1pPr>
          </a:lstStyle>
          <a:p>
            <a:pPr>
              <a:defRPr/>
            </a:pPr>
            <a:endParaRPr lang="en-US"/>
          </a:p>
        </p:txBody>
      </p:sp>
      <p:sp>
        <p:nvSpPr>
          <p:cNvPr id="7" name="Rectangle 14"/>
          <p:cNvSpPr>
            <a:spLocks noGrp="1" noChangeArrowheads="1"/>
          </p:cNvSpPr>
          <p:nvPr>
            <p:ph type="sldNum" sz="quarter" idx="12"/>
          </p:nvPr>
        </p:nvSpPr>
        <p:spPr/>
        <p:txBody>
          <a:bodyPr/>
          <a:lstStyle>
            <a:lvl1pPr>
              <a:defRPr>
                <a:ea typeface="ＭＳ Ｐゴシック" charset="0"/>
                <a:cs typeface="ＭＳ Ｐゴシック" charset="0"/>
              </a:defRPr>
            </a:lvl1pPr>
          </a:lstStyle>
          <a:p>
            <a:pPr>
              <a:defRPr/>
            </a:pPr>
            <a:fld id="{AF9746B7-792A-3A44-ADFA-C933FA439A6B}" type="slidenum">
              <a:rPr lang="en-US"/>
              <a:pPr>
                <a:defRPr/>
              </a:pPr>
              <a:t>‹#›</a:t>
            </a:fld>
            <a:endParaRPr lang="en-US"/>
          </a:p>
        </p:txBody>
      </p:sp>
    </p:spTree>
    <p:extLst>
      <p:ext uri="{BB962C8B-B14F-4D97-AF65-F5344CB8AC3E}">
        <p14:creationId xmlns:p14="http://schemas.microsoft.com/office/powerpoint/2010/main" val="2638708221"/>
      </p:ext>
    </p:extLst>
  </p:cSld>
  <p:clrMapOvr>
    <a:masterClrMapping/>
  </p:clrMapOvr>
  <p:transition/>
</p:sldLayout>
</file>

<file path=ppt/slideLayouts/slideLayout68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50" indent="0">
              <a:buNone/>
              <a:defRPr sz="2800"/>
            </a:lvl2pPr>
            <a:lvl3pPr marL="914300" indent="0">
              <a:buNone/>
              <a:defRPr sz="2400"/>
            </a:lvl3pPr>
            <a:lvl4pPr marL="1371450" indent="0">
              <a:buNone/>
              <a:defRPr sz="2000"/>
            </a:lvl4pPr>
            <a:lvl5pPr marL="1828600" indent="0">
              <a:buNone/>
              <a:defRPr sz="2000"/>
            </a:lvl5pPr>
            <a:lvl6pPr marL="2285750" indent="0">
              <a:buNone/>
              <a:defRPr sz="2000"/>
            </a:lvl6pPr>
            <a:lvl7pPr marL="2742899" indent="0">
              <a:buNone/>
              <a:defRPr sz="2000"/>
            </a:lvl7pPr>
            <a:lvl8pPr marL="3200047" indent="0">
              <a:buNone/>
              <a:defRPr sz="2000"/>
            </a:lvl8pPr>
            <a:lvl9pPr marL="3657199"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150" indent="0">
              <a:buNone/>
              <a:defRPr sz="1200"/>
            </a:lvl2pPr>
            <a:lvl3pPr marL="914300" indent="0">
              <a:buNone/>
              <a:defRPr sz="1000"/>
            </a:lvl3pPr>
            <a:lvl4pPr marL="1371450" indent="0">
              <a:buNone/>
              <a:defRPr sz="900"/>
            </a:lvl4pPr>
            <a:lvl5pPr marL="1828600" indent="0">
              <a:buNone/>
              <a:defRPr sz="900"/>
            </a:lvl5pPr>
            <a:lvl6pPr marL="2285750" indent="0">
              <a:buNone/>
              <a:defRPr sz="900"/>
            </a:lvl6pPr>
            <a:lvl7pPr marL="2742899" indent="0">
              <a:buNone/>
              <a:defRPr sz="900"/>
            </a:lvl7pPr>
            <a:lvl8pPr marL="3200047" indent="0">
              <a:buNone/>
              <a:defRPr sz="900"/>
            </a:lvl8pPr>
            <a:lvl9pPr marL="3657199" indent="0">
              <a:buNone/>
              <a:defRPr sz="900"/>
            </a:lvl9pPr>
          </a:lstStyle>
          <a:p>
            <a:pPr lvl="0"/>
            <a:r>
              <a:rPr lang="en-US"/>
              <a:t>Click to edit Master text styles</a:t>
            </a:r>
          </a:p>
        </p:txBody>
      </p:sp>
      <p:sp>
        <p:nvSpPr>
          <p:cNvPr id="5" name="Rectangle 12"/>
          <p:cNvSpPr>
            <a:spLocks noGrp="1" noChangeArrowheads="1"/>
          </p:cNvSpPr>
          <p:nvPr>
            <p:ph type="dt" sz="half" idx="10"/>
          </p:nvPr>
        </p:nvSpPr>
        <p:spPr/>
        <p:txBody>
          <a:bodyPr/>
          <a:lstStyle>
            <a:lvl1pPr>
              <a:defRPr/>
            </a:lvl1pPr>
          </a:lstStyle>
          <a:p>
            <a:pPr>
              <a:defRPr/>
            </a:pPr>
            <a:endParaRPr lang="en-US"/>
          </a:p>
        </p:txBody>
      </p:sp>
      <p:sp>
        <p:nvSpPr>
          <p:cNvPr id="6" name="Rectangle 13"/>
          <p:cNvSpPr>
            <a:spLocks noGrp="1" noChangeArrowheads="1"/>
          </p:cNvSpPr>
          <p:nvPr>
            <p:ph type="ftr" sz="quarter" idx="11"/>
          </p:nvPr>
        </p:nvSpPr>
        <p:spPr/>
        <p:txBody>
          <a:bodyPr/>
          <a:lstStyle>
            <a:lvl1pPr>
              <a:defRPr/>
            </a:lvl1pPr>
          </a:lstStyle>
          <a:p>
            <a:pPr>
              <a:defRPr/>
            </a:pPr>
            <a:endParaRPr lang="en-US"/>
          </a:p>
        </p:txBody>
      </p:sp>
      <p:sp>
        <p:nvSpPr>
          <p:cNvPr id="7" name="Rectangle 14"/>
          <p:cNvSpPr>
            <a:spLocks noGrp="1" noChangeArrowheads="1"/>
          </p:cNvSpPr>
          <p:nvPr>
            <p:ph type="sldNum" sz="quarter" idx="12"/>
          </p:nvPr>
        </p:nvSpPr>
        <p:spPr/>
        <p:txBody>
          <a:bodyPr/>
          <a:lstStyle>
            <a:lvl1pPr>
              <a:defRPr>
                <a:ea typeface="ＭＳ Ｐゴシック" charset="0"/>
                <a:cs typeface="ＭＳ Ｐゴシック" charset="0"/>
              </a:defRPr>
            </a:lvl1pPr>
          </a:lstStyle>
          <a:p>
            <a:pPr>
              <a:defRPr/>
            </a:pPr>
            <a:fld id="{8D9DDC62-B8DE-0640-BF2B-4B0C5C7B442B}" type="slidenum">
              <a:rPr lang="en-US"/>
              <a:pPr>
                <a:defRPr/>
              </a:pPr>
              <a:t>‹#›</a:t>
            </a:fld>
            <a:endParaRPr lang="en-US"/>
          </a:p>
        </p:txBody>
      </p:sp>
    </p:spTree>
    <p:extLst>
      <p:ext uri="{BB962C8B-B14F-4D97-AF65-F5344CB8AC3E}">
        <p14:creationId xmlns:p14="http://schemas.microsoft.com/office/powerpoint/2010/main" val="1795629992"/>
      </p:ext>
    </p:extLst>
  </p:cSld>
  <p:clrMapOvr>
    <a:masterClrMapping/>
  </p:clrMapOvr>
  <p:transition/>
</p:sldLayout>
</file>

<file path=ppt/slideLayouts/slideLayout68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dt" sz="half" idx="10"/>
          </p:nvPr>
        </p:nvSpPr>
        <p:spPr/>
        <p:txBody>
          <a:bodyPr/>
          <a:lstStyle>
            <a:lvl1pPr>
              <a:defRPr/>
            </a:lvl1pPr>
          </a:lstStyle>
          <a:p>
            <a:pPr>
              <a:defRPr/>
            </a:pPr>
            <a:endParaRPr lang="en-US"/>
          </a:p>
        </p:txBody>
      </p:sp>
      <p:sp>
        <p:nvSpPr>
          <p:cNvPr id="5" name="Rectangle 13"/>
          <p:cNvSpPr>
            <a:spLocks noGrp="1" noChangeArrowheads="1"/>
          </p:cNvSpPr>
          <p:nvPr>
            <p:ph type="ftr" sz="quarter" idx="11"/>
          </p:nvPr>
        </p:nvSpPr>
        <p:spPr/>
        <p:txBody>
          <a:bodyPr/>
          <a:lstStyle>
            <a:lvl1pPr>
              <a:defRPr/>
            </a:lvl1pPr>
          </a:lstStyle>
          <a:p>
            <a:pPr>
              <a:defRPr/>
            </a:pPr>
            <a:endParaRPr lang="en-US"/>
          </a:p>
        </p:txBody>
      </p:sp>
      <p:sp>
        <p:nvSpPr>
          <p:cNvPr id="6" name="Rectangle 14"/>
          <p:cNvSpPr>
            <a:spLocks noGrp="1" noChangeArrowheads="1"/>
          </p:cNvSpPr>
          <p:nvPr>
            <p:ph type="sldNum" sz="quarter" idx="12"/>
          </p:nvPr>
        </p:nvSpPr>
        <p:spPr/>
        <p:txBody>
          <a:bodyPr/>
          <a:lstStyle>
            <a:lvl1pPr>
              <a:defRPr>
                <a:ea typeface="ＭＳ Ｐゴシック" charset="0"/>
                <a:cs typeface="ＭＳ Ｐゴシック" charset="0"/>
              </a:defRPr>
            </a:lvl1pPr>
          </a:lstStyle>
          <a:p>
            <a:pPr>
              <a:defRPr/>
            </a:pPr>
            <a:fld id="{B79015C7-6C60-534C-878F-B7C81A2869BE}" type="slidenum">
              <a:rPr lang="en-US"/>
              <a:pPr>
                <a:defRPr/>
              </a:pPr>
              <a:t>‹#›</a:t>
            </a:fld>
            <a:endParaRPr lang="en-US"/>
          </a:p>
        </p:txBody>
      </p:sp>
    </p:spTree>
    <p:extLst>
      <p:ext uri="{BB962C8B-B14F-4D97-AF65-F5344CB8AC3E}">
        <p14:creationId xmlns:p14="http://schemas.microsoft.com/office/powerpoint/2010/main" val="3689010748"/>
      </p:ext>
    </p:extLst>
  </p:cSld>
  <p:clrMapOvr>
    <a:masterClrMapping/>
  </p:clrMapOvr>
  <p:transition/>
</p:sldLayout>
</file>

<file path=ppt/slideLayouts/slideLayout68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dt" sz="half" idx="10"/>
          </p:nvPr>
        </p:nvSpPr>
        <p:spPr/>
        <p:txBody>
          <a:bodyPr/>
          <a:lstStyle>
            <a:lvl1pPr>
              <a:defRPr/>
            </a:lvl1pPr>
          </a:lstStyle>
          <a:p>
            <a:pPr>
              <a:defRPr/>
            </a:pPr>
            <a:endParaRPr lang="en-US"/>
          </a:p>
        </p:txBody>
      </p:sp>
      <p:sp>
        <p:nvSpPr>
          <p:cNvPr id="5" name="Rectangle 13"/>
          <p:cNvSpPr>
            <a:spLocks noGrp="1" noChangeArrowheads="1"/>
          </p:cNvSpPr>
          <p:nvPr>
            <p:ph type="ftr" sz="quarter" idx="11"/>
          </p:nvPr>
        </p:nvSpPr>
        <p:spPr/>
        <p:txBody>
          <a:bodyPr/>
          <a:lstStyle>
            <a:lvl1pPr>
              <a:defRPr/>
            </a:lvl1pPr>
          </a:lstStyle>
          <a:p>
            <a:pPr>
              <a:defRPr/>
            </a:pPr>
            <a:endParaRPr lang="en-US"/>
          </a:p>
        </p:txBody>
      </p:sp>
      <p:sp>
        <p:nvSpPr>
          <p:cNvPr id="6" name="Rectangle 14"/>
          <p:cNvSpPr>
            <a:spLocks noGrp="1" noChangeArrowheads="1"/>
          </p:cNvSpPr>
          <p:nvPr>
            <p:ph type="sldNum" sz="quarter" idx="12"/>
          </p:nvPr>
        </p:nvSpPr>
        <p:spPr/>
        <p:txBody>
          <a:bodyPr/>
          <a:lstStyle>
            <a:lvl1pPr>
              <a:defRPr>
                <a:ea typeface="ＭＳ Ｐゴシック" charset="0"/>
                <a:cs typeface="ＭＳ Ｐゴシック" charset="0"/>
              </a:defRPr>
            </a:lvl1pPr>
          </a:lstStyle>
          <a:p>
            <a:pPr>
              <a:defRPr/>
            </a:pPr>
            <a:fld id="{9A78BBA1-D83C-D143-93CA-CEE604AAD6A9}" type="slidenum">
              <a:rPr lang="en-US"/>
              <a:pPr>
                <a:defRPr/>
              </a:pPr>
              <a:t>‹#›</a:t>
            </a:fld>
            <a:endParaRPr lang="en-US"/>
          </a:p>
        </p:txBody>
      </p:sp>
    </p:spTree>
    <p:extLst>
      <p:ext uri="{BB962C8B-B14F-4D97-AF65-F5344CB8AC3E}">
        <p14:creationId xmlns:p14="http://schemas.microsoft.com/office/powerpoint/2010/main" val="2887076228"/>
      </p:ext>
    </p:extLst>
  </p:cSld>
  <p:clrMapOvr>
    <a:masterClrMapping/>
  </p:clrMapOvr>
  <p:transition/>
</p:sldLayout>
</file>

<file path=ppt/slideLayouts/slideLayout68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0"/>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150" indent="0" algn="ctr">
              <a:buNone/>
              <a:defRPr/>
            </a:lvl2pPr>
            <a:lvl3pPr marL="914300" indent="0" algn="ctr">
              <a:buNone/>
              <a:defRPr/>
            </a:lvl3pPr>
            <a:lvl4pPr marL="1371450" indent="0" algn="ctr">
              <a:buNone/>
              <a:defRPr/>
            </a:lvl4pPr>
            <a:lvl5pPr marL="1828600" indent="0" algn="ctr">
              <a:buNone/>
              <a:defRPr/>
            </a:lvl5pPr>
            <a:lvl6pPr marL="2285750" indent="0" algn="ctr">
              <a:buNone/>
              <a:defRPr/>
            </a:lvl6pPr>
            <a:lvl7pPr marL="2742899" indent="0" algn="ctr">
              <a:buNone/>
              <a:defRPr/>
            </a:lvl7pPr>
            <a:lvl8pPr marL="3200047" indent="0" algn="ctr">
              <a:buNone/>
              <a:defRPr/>
            </a:lvl8pPr>
            <a:lvl9pPr marL="3657199" indent="0" algn="ctr">
              <a:buNone/>
              <a:defRPr/>
            </a:lvl9pPr>
          </a:lstStyle>
          <a:p>
            <a:r>
              <a:rPr lang="en-US"/>
              <a:t>Click to edit Master subtitle style</a:t>
            </a:r>
          </a:p>
        </p:txBody>
      </p:sp>
      <p:sp>
        <p:nvSpPr>
          <p:cNvPr id="4" name="Rectangle 12"/>
          <p:cNvSpPr>
            <a:spLocks noGrp="1" noChangeArrowheads="1"/>
          </p:cNvSpPr>
          <p:nvPr>
            <p:ph type="dt" sz="half" idx="10"/>
          </p:nvPr>
        </p:nvSpPr>
        <p:spPr/>
        <p:txBody>
          <a:bodyPr/>
          <a:lstStyle>
            <a:lvl1pPr>
              <a:defRPr/>
            </a:lvl1pPr>
          </a:lstStyle>
          <a:p>
            <a:pPr marL="0" marR="0" lvl="0" indent="0" algn="l" defTabSz="45715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Arial" pitchFamily="-112" charset="0"/>
              <a:ea typeface="+mn-ea"/>
              <a:cs typeface="+mn-cs"/>
            </a:endParaRPr>
          </a:p>
        </p:txBody>
      </p:sp>
      <p:sp>
        <p:nvSpPr>
          <p:cNvPr id="5" name="Rectangle 13"/>
          <p:cNvSpPr>
            <a:spLocks noGrp="1" noChangeArrowheads="1"/>
          </p:cNvSpPr>
          <p:nvPr>
            <p:ph type="ftr" sz="quarter" idx="11"/>
          </p:nvPr>
        </p:nvSpPr>
        <p:spPr/>
        <p:txBody>
          <a:bodyPr/>
          <a:lstStyle>
            <a:lvl1pPr>
              <a:defRPr/>
            </a:lvl1pPr>
          </a:lstStyle>
          <a:p>
            <a:pPr marL="0" marR="0" lvl="0" indent="0" algn="ctr" defTabSz="45715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Arial" pitchFamily="-112" charset="0"/>
              <a:ea typeface="+mn-ea"/>
              <a:cs typeface="+mn-cs"/>
            </a:endParaRPr>
          </a:p>
        </p:txBody>
      </p:sp>
      <p:sp>
        <p:nvSpPr>
          <p:cNvPr id="6" name="Rectangle 14"/>
          <p:cNvSpPr>
            <a:spLocks noGrp="1" noChangeArrowheads="1"/>
          </p:cNvSpPr>
          <p:nvPr>
            <p:ph type="sldNum" sz="quarter" idx="12"/>
          </p:nvPr>
        </p:nvSpPr>
        <p:spPr/>
        <p:txBody>
          <a:bodyPr/>
          <a:lstStyle>
            <a:lvl1pPr>
              <a:defRPr>
                <a:ea typeface="ＭＳ Ｐゴシック" charset="0"/>
                <a:cs typeface="ＭＳ Ｐゴシック" charset="0"/>
              </a:defRPr>
            </a:lvl1pPr>
          </a:lstStyle>
          <a:p>
            <a:pPr marL="0" marR="0" lvl="0" indent="0" algn="r" defTabSz="457150" rtl="0" eaLnBrk="1" fontAlgn="auto" latinLnBrk="0" hangingPunct="1">
              <a:lnSpc>
                <a:spcPct val="100000"/>
              </a:lnSpc>
              <a:spcBef>
                <a:spcPts val="0"/>
              </a:spcBef>
              <a:spcAft>
                <a:spcPts val="0"/>
              </a:spcAft>
              <a:buClrTx/>
              <a:buSzTx/>
              <a:buFontTx/>
              <a:buNone/>
              <a:tabLst/>
              <a:defRPr/>
            </a:pPr>
            <a:fld id="{AC0D556E-1B47-E145-B343-9708077C202E}" type="slidenum">
              <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Arial" charset="0"/>
                <a:ea typeface="ＭＳ Ｐゴシック" charset="0"/>
              </a:rPr>
              <a:pPr marL="0" marR="0" lvl="0" indent="0" algn="r" defTabSz="45715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FFFFFF"/>
              </a:solidFill>
              <a:effectLst>
                <a:outerShdw blurRad="38100" dist="38100" dir="2700000" algn="tl">
                  <a:srgbClr val="000000"/>
                </a:outerShdw>
              </a:effectLst>
              <a:uLnTx/>
              <a:uFillTx/>
              <a:latin typeface="Arial" charset="0"/>
              <a:ea typeface="ＭＳ Ｐゴシック" charset="0"/>
            </a:endParaRPr>
          </a:p>
        </p:txBody>
      </p:sp>
    </p:spTree>
    <p:extLst>
      <p:ext uri="{BB962C8B-B14F-4D97-AF65-F5344CB8AC3E}">
        <p14:creationId xmlns:p14="http://schemas.microsoft.com/office/powerpoint/2010/main" val="1006420050"/>
      </p:ext>
    </p:extLst>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FFFFFF"/>
              </a:solidFill>
              <a:ea typeface="ＭＳ Ｐゴシック"/>
              <a:cs typeface="ＭＳ Ｐゴシック"/>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a typeface="ＭＳ Ｐゴシック"/>
              <a:cs typeface="ＭＳ Ｐゴシック"/>
            </a:endParaRPr>
          </a:p>
        </p:txBody>
      </p:sp>
      <p:sp>
        <p:nvSpPr>
          <p:cNvPr id="4" name="Rectangle 6"/>
          <p:cNvSpPr>
            <a:spLocks noGrp="1" noChangeArrowheads="1"/>
          </p:cNvSpPr>
          <p:nvPr>
            <p:ph type="sldNum" sz="quarter" idx="12"/>
          </p:nvPr>
        </p:nvSpPr>
        <p:spPr>
          <a:ln/>
        </p:spPr>
        <p:txBody>
          <a:bodyPr/>
          <a:lstStyle>
            <a:lvl1pPr>
              <a:defRPr/>
            </a:lvl1pPr>
          </a:lstStyle>
          <a:p>
            <a:pPr>
              <a:defRPr/>
            </a:pPr>
            <a:fld id="{65BBB4B9-1796-804A-920C-0859FD7D17BB}"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641610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dt" sz="half" idx="10"/>
          </p:nvPr>
        </p:nvSpPr>
        <p:spPr>
          <a:ln/>
        </p:spPr>
        <p:txBody>
          <a:bodyPr/>
          <a:lstStyle>
            <a:lvl1pPr>
              <a:defRPr/>
            </a:lvl1pPr>
          </a:lstStyle>
          <a:p>
            <a:pPr>
              <a:defRPr/>
            </a:pPr>
            <a:endParaRPr lang="en-US"/>
          </a:p>
        </p:txBody>
      </p:sp>
      <p:sp>
        <p:nvSpPr>
          <p:cNvPr id="3" name="Rectangle 4"/>
          <p:cNvSpPr>
            <a:spLocks noGrp="1" noChangeArrowheads="1"/>
          </p:cNvSpPr>
          <p:nvPr>
            <p:ph type="ftr" sz="quarter" idx="11"/>
          </p:nvPr>
        </p:nvSpPr>
        <p:spPr>
          <a:ln/>
        </p:spPr>
        <p:txBody>
          <a:bodyPr/>
          <a:lstStyle>
            <a:lvl1pPr>
              <a:defRPr/>
            </a:lvl1pPr>
          </a:lstStyle>
          <a:p>
            <a:pPr>
              <a:defRPr/>
            </a:pPr>
            <a:endParaRPr lang="en-US"/>
          </a:p>
        </p:txBody>
      </p:sp>
      <p:sp>
        <p:nvSpPr>
          <p:cNvPr id="4" name="Rectangle 5"/>
          <p:cNvSpPr>
            <a:spLocks noGrp="1" noChangeArrowheads="1"/>
          </p:cNvSpPr>
          <p:nvPr>
            <p:ph type="sldNum" sz="quarter" idx="12"/>
          </p:nvPr>
        </p:nvSpPr>
        <p:spPr>
          <a:ln/>
        </p:spPr>
        <p:txBody>
          <a:bodyPr/>
          <a:lstStyle>
            <a:lvl1pPr>
              <a:defRPr/>
            </a:lvl1pPr>
          </a:lstStyle>
          <a:p>
            <a:pPr>
              <a:defRPr/>
            </a:pPr>
            <a:fld id="{CD45910B-636C-5344-BED5-0CA47D68AD39}" type="slidenum">
              <a:rPr lang="en-US"/>
              <a:pPr>
                <a:defRPr/>
              </a:pPr>
              <a:t>‹#›</a:t>
            </a:fld>
            <a:endParaRPr lang="en-US"/>
          </a:p>
        </p:txBody>
      </p:sp>
    </p:spTree>
    <p:extLst>
      <p:ext uri="{BB962C8B-B14F-4D97-AF65-F5344CB8AC3E}">
        <p14:creationId xmlns:p14="http://schemas.microsoft.com/office/powerpoint/2010/main" val="250764375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5"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6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5" y="1435108"/>
            <a:ext cx="3008313" cy="4691063"/>
          </a:xfrm>
        </p:spPr>
        <p:txBody>
          <a:bodyPr/>
          <a:lstStyle>
            <a:lvl1pPr marL="0" indent="0">
              <a:buNone/>
              <a:defRPr sz="1400"/>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FF"/>
              </a:solidFill>
              <a:ea typeface="ＭＳ Ｐゴシック"/>
              <a:cs typeface="ＭＳ Ｐゴシック"/>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a typeface="ＭＳ Ｐゴシック"/>
              <a:cs typeface="ＭＳ Ｐゴシック"/>
            </a:endParaRPr>
          </a:p>
        </p:txBody>
      </p:sp>
      <p:sp>
        <p:nvSpPr>
          <p:cNvPr id="7" name="Rectangle 6"/>
          <p:cNvSpPr>
            <a:spLocks noGrp="1" noChangeArrowheads="1"/>
          </p:cNvSpPr>
          <p:nvPr>
            <p:ph type="sldNum" sz="quarter" idx="12"/>
          </p:nvPr>
        </p:nvSpPr>
        <p:spPr>
          <a:ln/>
        </p:spPr>
        <p:txBody>
          <a:bodyPr/>
          <a:lstStyle>
            <a:lvl1pPr>
              <a:defRPr/>
            </a:lvl1pPr>
          </a:lstStyle>
          <a:p>
            <a:pPr>
              <a:defRPr/>
            </a:pPr>
            <a:fld id="{588172A3-1B1D-BA42-821E-545FA677FEC1}"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98696766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686" indent="0">
              <a:buNone/>
              <a:defRPr sz="2800"/>
            </a:lvl2pPr>
            <a:lvl3pPr marL="913370" indent="0">
              <a:buNone/>
              <a:defRPr sz="2400"/>
            </a:lvl3pPr>
            <a:lvl4pPr marL="1370051" indent="0">
              <a:buNone/>
              <a:defRPr sz="2000"/>
            </a:lvl4pPr>
            <a:lvl5pPr marL="1826739" indent="0">
              <a:buNone/>
              <a:defRPr sz="2000"/>
            </a:lvl5pPr>
            <a:lvl6pPr marL="2283420" indent="0">
              <a:buNone/>
              <a:defRPr sz="2000"/>
            </a:lvl6pPr>
            <a:lvl7pPr marL="2740100" indent="0">
              <a:buNone/>
              <a:defRPr sz="2000"/>
            </a:lvl7pPr>
            <a:lvl8pPr marL="3196784" indent="0">
              <a:buNone/>
              <a:defRPr sz="2000"/>
            </a:lvl8pPr>
            <a:lvl9pPr marL="3653466"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FF"/>
              </a:solidFill>
              <a:ea typeface="ＭＳ Ｐゴシック"/>
              <a:cs typeface="ＭＳ Ｐゴシック"/>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a typeface="ＭＳ Ｐゴシック"/>
              <a:cs typeface="ＭＳ Ｐゴシック"/>
            </a:endParaRPr>
          </a:p>
        </p:txBody>
      </p:sp>
      <p:sp>
        <p:nvSpPr>
          <p:cNvPr id="7" name="Rectangle 6"/>
          <p:cNvSpPr>
            <a:spLocks noGrp="1" noChangeArrowheads="1"/>
          </p:cNvSpPr>
          <p:nvPr>
            <p:ph type="sldNum" sz="quarter" idx="12"/>
          </p:nvPr>
        </p:nvSpPr>
        <p:spPr>
          <a:ln/>
        </p:spPr>
        <p:txBody>
          <a:bodyPr/>
          <a:lstStyle>
            <a:lvl1pPr>
              <a:defRPr/>
            </a:lvl1pPr>
          </a:lstStyle>
          <a:p>
            <a:pPr>
              <a:defRPr/>
            </a:pPr>
            <a:fld id="{A6A8AB93-4E62-8A4E-B2ED-1012E887835B}"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08270222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a typeface="ＭＳ Ｐゴシック"/>
              <a:cs typeface="ＭＳ Ｐゴシック"/>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a typeface="ＭＳ Ｐゴシック"/>
              <a:cs typeface="ＭＳ Ｐゴシック"/>
            </a:endParaRPr>
          </a:p>
        </p:txBody>
      </p:sp>
      <p:sp>
        <p:nvSpPr>
          <p:cNvPr id="6" name="Rectangle 6"/>
          <p:cNvSpPr>
            <a:spLocks noGrp="1" noChangeArrowheads="1"/>
          </p:cNvSpPr>
          <p:nvPr>
            <p:ph type="sldNum" sz="quarter" idx="12"/>
          </p:nvPr>
        </p:nvSpPr>
        <p:spPr>
          <a:ln/>
        </p:spPr>
        <p:txBody>
          <a:bodyPr/>
          <a:lstStyle>
            <a:lvl1pPr>
              <a:defRPr/>
            </a:lvl1pPr>
          </a:lstStyle>
          <a:p>
            <a:pPr>
              <a:defRPr/>
            </a:pPr>
            <a:fld id="{F3CECDC2-B228-184F-BAEB-FE475ABCBE6F}"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71545467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5150" y="457200"/>
            <a:ext cx="1543050" cy="5638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0" y="457200"/>
            <a:ext cx="447675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a typeface="ＭＳ Ｐゴシック"/>
              <a:cs typeface="ＭＳ Ｐゴシック"/>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a typeface="ＭＳ Ｐゴシック"/>
              <a:cs typeface="ＭＳ Ｐゴシック"/>
            </a:endParaRPr>
          </a:p>
        </p:txBody>
      </p:sp>
      <p:sp>
        <p:nvSpPr>
          <p:cNvPr id="6" name="Rectangle 6"/>
          <p:cNvSpPr>
            <a:spLocks noGrp="1" noChangeArrowheads="1"/>
          </p:cNvSpPr>
          <p:nvPr>
            <p:ph type="sldNum" sz="quarter" idx="12"/>
          </p:nvPr>
        </p:nvSpPr>
        <p:spPr>
          <a:ln/>
        </p:spPr>
        <p:txBody>
          <a:bodyPr/>
          <a:lstStyle>
            <a:lvl1pPr>
              <a:defRPr/>
            </a:lvl1pPr>
          </a:lstStyle>
          <a:p>
            <a:pPr>
              <a:defRPr/>
            </a:pPr>
            <a:fld id="{09438D68-360D-2C4A-9507-DE3E8B051B8F}"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74561039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rotWithShape="0">
          <a:gsLst>
            <a:gs pos="0">
              <a:schemeClr val="bg1"/>
            </a:gs>
            <a:gs pos="100000">
              <a:schemeClr val="bg1">
                <a:gamma/>
                <a:shade val="48627"/>
                <a:invGamma/>
              </a:schemeClr>
            </a:gs>
          </a:gsLst>
          <a:lin ang="2700000" scaled="1"/>
        </a:gradFill>
        <a:effectLst/>
      </p:bgPr>
    </p:bg>
    <p:spTree>
      <p:nvGrpSpPr>
        <p:cNvPr id="1" name=""/>
        <p:cNvGrpSpPr/>
        <p:nvPr/>
      </p:nvGrpSpPr>
      <p:grpSpPr>
        <a:xfrm>
          <a:off x="0" y="0"/>
          <a:ext cx="0" cy="0"/>
          <a:chOff x="0" y="0"/>
          <a:chExt cx="0" cy="0"/>
        </a:xfrm>
      </p:grpSpPr>
      <p:grpSp>
        <p:nvGrpSpPr>
          <p:cNvPr id="4" name="Group 2"/>
          <p:cNvGrpSpPr>
            <a:grpSpLocks/>
          </p:cNvGrpSpPr>
          <p:nvPr/>
        </p:nvGrpSpPr>
        <p:grpSpPr bwMode="auto">
          <a:xfrm>
            <a:off x="-498470" y="1311281"/>
            <a:ext cx="10429875" cy="5908675"/>
            <a:chOff x="-313" y="824"/>
            <a:chExt cx="6570" cy="3722"/>
          </a:xfrm>
        </p:grpSpPr>
        <p:sp>
          <p:nvSpPr>
            <p:cNvPr id="5" name="Rectangle 3"/>
            <p:cNvSpPr>
              <a:spLocks noChangeArrowheads="1"/>
            </p:cNvSpPr>
            <p:nvPr userDrawn="1"/>
          </p:nvSpPr>
          <p:spPr bwMode="hidden">
            <a:xfrm rot="20798144" flipV="1">
              <a:off x="-14" y="1033"/>
              <a:ext cx="1744"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defRPr/>
              </a:pPr>
              <a:endParaRPr lang="en-US" sz="1800" b="1" i="0" dirty="0">
                <a:solidFill>
                  <a:srgbClr val="FFFFFF"/>
                </a:solidFill>
                <a:latin typeface="Arial" panose="020B0604020202020204" pitchFamily="34" charset="0"/>
              </a:endParaRPr>
            </a:p>
          </p:txBody>
        </p:sp>
        <p:sp>
          <p:nvSpPr>
            <p:cNvPr id="6" name="Rectangle 4"/>
            <p:cNvSpPr>
              <a:spLocks noChangeArrowheads="1"/>
            </p:cNvSpPr>
            <p:nvPr userDrawn="1"/>
          </p:nvSpPr>
          <p:spPr bwMode="hidden">
            <a:xfrm rot="20774366" flipV="1">
              <a:off x="-24" y="1127"/>
              <a:ext cx="2033"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defRPr/>
              </a:pPr>
              <a:endParaRPr lang="en-US" sz="1800" b="1" i="0" dirty="0">
                <a:solidFill>
                  <a:srgbClr val="FFFFFF"/>
                </a:solidFill>
                <a:latin typeface="Arial" panose="020B0604020202020204" pitchFamily="34" charset="0"/>
              </a:endParaRPr>
            </a:p>
          </p:txBody>
        </p:sp>
        <p:sp>
          <p:nvSpPr>
            <p:cNvPr id="7" name="Rectangle 5"/>
            <p:cNvSpPr>
              <a:spLocks noChangeArrowheads="1"/>
            </p:cNvSpPr>
            <p:nvPr userDrawn="1"/>
          </p:nvSpPr>
          <p:spPr bwMode="hidden">
            <a:xfrm rot="20757421" flipV="1">
              <a:off x="-27" y="1198"/>
              <a:ext cx="2246"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defRPr/>
              </a:pPr>
              <a:endParaRPr lang="en-US" sz="1800" b="1" i="0" dirty="0">
                <a:solidFill>
                  <a:srgbClr val="FFFFFF"/>
                </a:solidFill>
                <a:latin typeface="Arial" panose="020B0604020202020204" pitchFamily="34" charset="0"/>
              </a:endParaRPr>
            </a:p>
          </p:txBody>
        </p:sp>
        <p:sp>
          <p:nvSpPr>
            <p:cNvPr id="8" name="Rectangle 6"/>
            <p:cNvSpPr>
              <a:spLocks noChangeArrowheads="1"/>
            </p:cNvSpPr>
            <p:nvPr userDrawn="1"/>
          </p:nvSpPr>
          <p:spPr bwMode="hidden">
            <a:xfrm rot="20684206" flipV="1">
              <a:off x="-43" y="1283"/>
              <a:ext cx="2476"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defRPr/>
              </a:pPr>
              <a:endParaRPr lang="en-US" sz="1800" b="1" i="0" dirty="0">
                <a:solidFill>
                  <a:srgbClr val="FFFFFF"/>
                </a:solidFill>
                <a:latin typeface="Arial" panose="020B0604020202020204" pitchFamily="34" charset="0"/>
              </a:endParaRPr>
            </a:p>
          </p:txBody>
        </p:sp>
        <p:sp>
          <p:nvSpPr>
            <p:cNvPr id="9" name="Rectangle 7"/>
            <p:cNvSpPr>
              <a:spLocks noChangeArrowheads="1"/>
            </p:cNvSpPr>
            <p:nvPr userDrawn="1"/>
          </p:nvSpPr>
          <p:spPr bwMode="hidden">
            <a:xfrm rot="20631226" flipV="1">
              <a:off x="-51" y="1397"/>
              <a:ext cx="2770"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defRPr/>
              </a:pPr>
              <a:endParaRPr lang="en-US" sz="1800" b="1" i="0" dirty="0">
                <a:solidFill>
                  <a:srgbClr val="FFFFFF"/>
                </a:solidFill>
                <a:latin typeface="Arial" panose="020B0604020202020204" pitchFamily="34" charset="0"/>
              </a:endParaRPr>
            </a:p>
          </p:txBody>
        </p:sp>
        <p:sp>
          <p:nvSpPr>
            <p:cNvPr id="10" name="Rectangle 8"/>
            <p:cNvSpPr>
              <a:spLocks noChangeArrowheads="1"/>
            </p:cNvSpPr>
            <p:nvPr userDrawn="1"/>
          </p:nvSpPr>
          <p:spPr bwMode="hidden">
            <a:xfrm rot="20554235" flipV="1">
              <a:off x="-65" y="1523"/>
              <a:ext cx="3058"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defRPr/>
              </a:pPr>
              <a:endParaRPr lang="en-US" sz="1800" b="1" i="0" dirty="0">
                <a:solidFill>
                  <a:srgbClr val="FFFFFF"/>
                </a:solidFill>
                <a:latin typeface="Arial" panose="020B0604020202020204" pitchFamily="34" charset="0"/>
              </a:endParaRPr>
            </a:p>
          </p:txBody>
        </p:sp>
        <p:sp>
          <p:nvSpPr>
            <p:cNvPr id="11" name="Rectangle 9"/>
            <p:cNvSpPr>
              <a:spLocks noChangeArrowheads="1"/>
            </p:cNvSpPr>
            <p:nvPr userDrawn="1"/>
          </p:nvSpPr>
          <p:spPr bwMode="hidden">
            <a:xfrm rot="20466593" flipV="1">
              <a:off x="-93" y="1694"/>
              <a:ext cx="3403"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defRPr/>
              </a:pPr>
              <a:endParaRPr lang="en-US" sz="1800" b="1" i="0" dirty="0">
                <a:solidFill>
                  <a:srgbClr val="FFFFFF"/>
                </a:solidFill>
                <a:latin typeface="Arial" panose="020B0604020202020204" pitchFamily="34" charset="0"/>
              </a:endParaRPr>
            </a:p>
          </p:txBody>
        </p:sp>
        <p:sp>
          <p:nvSpPr>
            <p:cNvPr id="12" name="Rectangle 10"/>
            <p:cNvSpPr>
              <a:spLocks noChangeArrowheads="1"/>
            </p:cNvSpPr>
            <p:nvPr userDrawn="1"/>
          </p:nvSpPr>
          <p:spPr bwMode="hidden">
            <a:xfrm rot="20343219" flipV="1">
              <a:off x="-99" y="1863"/>
              <a:ext cx="3749" cy="6"/>
            </a:xfrm>
            <a:prstGeom prst="rect">
              <a:avLst/>
            </a:prstGeom>
            <a:gradFill rotWithShape="0">
              <a:gsLst>
                <a:gs pos="0">
                  <a:schemeClr val="bg1"/>
                </a:gs>
                <a:gs pos="100000">
                  <a:schemeClr val="bg1">
                    <a:gamma/>
                    <a:shade val="84706"/>
                    <a:invGamma/>
                  </a:schemeClr>
                </a:gs>
              </a:gsLst>
              <a:lin ang="2700000" scaled="1"/>
            </a:gradFill>
            <a:ln w="9525">
              <a:noFill/>
              <a:miter lim="800000"/>
              <a:headEnd/>
              <a:tailEnd/>
            </a:ln>
            <a:effectLst/>
          </p:spPr>
          <p:txBody>
            <a:bodyPr rot="10800000"/>
            <a:lstStyle/>
            <a:p>
              <a:pPr>
                <a:defRPr/>
              </a:pPr>
              <a:endParaRPr lang="en-US" sz="1800" b="1" i="0" dirty="0">
                <a:solidFill>
                  <a:srgbClr val="FFFFFF"/>
                </a:solidFill>
                <a:latin typeface="Arial" panose="020B0604020202020204" pitchFamily="34" charset="0"/>
              </a:endParaRPr>
            </a:p>
          </p:txBody>
        </p:sp>
        <p:sp>
          <p:nvSpPr>
            <p:cNvPr id="13" name="Rectangle 11"/>
            <p:cNvSpPr>
              <a:spLocks noChangeArrowheads="1"/>
            </p:cNvSpPr>
            <p:nvPr userDrawn="1"/>
          </p:nvSpPr>
          <p:spPr bwMode="hidden">
            <a:xfrm rot="20211065" flipV="1">
              <a:off x="-165" y="2053"/>
              <a:ext cx="4209" cy="6"/>
            </a:xfrm>
            <a:prstGeom prst="rect">
              <a:avLst/>
            </a:prstGeom>
            <a:gradFill rotWithShape="0">
              <a:gsLst>
                <a:gs pos="0">
                  <a:schemeClr val="bg1"/>
                </a:gs>
                <a:gs pos="100000">
                  <a:schemeClr val="bg1">
                    <a:gamma/>
                    <a:shade val="75686"/>
                    <a:invGamma/>
                  </a:schemeClr>
                </a:gs>
              </a:gsLst>
              <a:lin ang="2700000" scaled="1"/>
            </a:gradFill>
            <a:ln w="9525">
              <a:noFill/>
              <a:miter lim="800000"/>
              <a:headEnd/>
              <a:tailEnd/>
            </a:ln>
            <a:effectLst/>
          </p:spPr>
          <p:txBody>
            <a:bodyPr rot="10800000"/>
            <a:lstStyle/>
            <a:p>
              <a:pPr>
                <a:defRPr/>
              </a:pPr>
              <a:endParaRPr lang="en-US" sz="1800" b="1" i="0" dirty="0">
                <a:solidFill>
                  <a:srgbClr val="FFFFFF"/>
                </a:solidFill>
                <a:latin typeface="Arial" panose="020B0604020202020204" pitchFamily="34" charset="0"/>
              </a:endParaRPr>
            </a:p>
          </p:txBody>
        </p:sp>
        <p:sp>
          <p:nvSpPr>
            <p:cNvPr id="14" name="Rectangle 12"/>
            <p:cNvSpPr>
              <a:spLocks noChangeArrowheads="1"/>
            </p:cNvSpPr>
            <p:nvPr userDrawn="1"/>
          </p:nvSpPr>
          <p:spPr bwMode="hidden">
            <a:xfrm rot="20102912" flipV="1">
              <a:off x="-214" y="2289"/>
              <a:ext cx="4612" cy="6"/>
            </a:xfrm>
            <a:prstGeom prst="rect">
              <a:avLst/>
            </a:prstGeom>
            <a:gradFill rotWithShape="0">
              <a:gsLst>
                <a:gs pos="0">
                  <a:schemeClr val="bg1"/>
                </a:gs>
                <a:gs pos="100000">
                  <a:schemeClr val="bg1">
                    <a:gamma/>
                    <a:shade val="69804"/>
                    <a:invGamma/>
                  </a:schemeClr>
                </a:gs>
              </a:gsLst>
              <a:lin ang="2700000" scaled="1"/>
            </a:gradFill>
            <a:ln w="9525">
              <a:noFill/>
              <a:miter lim="800000"/>
              <a:headEnd/>
              <a:tailEnd/>
            </a:ln>
            <a:effectLst/>
          </p:spPr>
          <p:txBody>
            <a:bodyPr rot="10800000"/>
            <a:lstStyle/>
            <a:p>
              <a:pPr>
                <a:defRPr/>
              </a:pPr>
              <a:endParaRPr lang="en-US" sz="1800" b="1" i="0" dirty="0">
                <a:solidFill>
                  <a:srgbClr val="FFFFFF"/>
                </a:solidFill>
                <a:latin typeface="Arial" panose="020B0604020202020204" pitchFamily="34" charset="0"/>
              </a:endParaRPr>
            </a:p>
          </p:txBody>
        </p:sp>
        <p:sp>
          <p:nvSpPr>
            <p:cNvPr id="15" name="Rectangle 13"/>
            <p:cNvSpPr>
              <a:spLocks noChangeArrowheads="1"/>
            </p:cNvSpPr>
            <p:nvPr userDrawn="1"/>
          </p:nvSpPr>
          <p:spPr bwMode="hidden">
            <a:xfrm rot="19923405" flipV="1">
              <a:off x="-313" y="2617"/>
              <a:ext cx="5200"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rot="10800000"/>
            <a:lstStyle/>
            <a:p>
              <a:pPr>
                <a:defRPr/>
              </a:pPr>
              <a:endParaRPr lang="en-US" sz="1800" b="1" i="0" dirty="0">
                <a:solidFill>
                  <a:srgbClr val="FFFFFF"/>
                </a:solidFill>
                <a:latin typeface="Arial" panose="020B0604020202020204" pitchFamily="34" charset="0"/>
              </a:endParaRPr>
            </a:p>
          </p:txBody>
        </p:sp>
        <p:sp>
          <p:nvSpPr>
            <p:cNvPr id="16" name="Rectangle 14"/>
            <p:cNvSpPr>
              <a:spLocks noChangeArrowheads="1"/>
            </p:cNvSpPr>
            <p:nvPr userDrawn="1"/>
          </p:nvSpPr>
          <p:spPr bwMode="hidden">
            <a:xfrm rot="19686284" flipV="1">
              <a:off x="9" y="2881"/>
              <a:ext cx="5401" cy="6"/>
            </a:xfrm>
            <a:prstGeom prst="rect">
              <a:avLst/>
            </a:prstGeom>
            <a:gradFill rotWithShape="0">
              <a:gsLst>
                <a:gs pos="0">
                  <a:schemeClr val="bg1"/>
                </a:gs>
                <a:gs pos="100000">
                  <a:schemeClr val="bg1">
                    <a:gamma/>
                    <a:shade val="46275"/>
                    <a:invGamma/>
                  </a:schemeClr>
                </a:gs>
              </a:gsLst>
              <a:lin ang="2700000" scaled="1"/>
            </a:gradFill>
            <a:ln w="9525">
              <a:noFill/>
              <a:miter lim="800000"/>
              <a:headEnd/>
              <a:tailEnd/>
            </a:ln>
            <a:effectLst/>
          </p:spPr>
          <p:txBody>
            <a:bodyPr rot="10800000"/>
            <a:lstStyle/>
            <a:p>
              <a:pPr>
                <a:defRPr/>
              </a:pPr>
              <a:endParaRPr lang="en-US" sz="1800" b="1" i="0" dirty="0">
                <a:solidFill>
                  <a:srgbClr val="FFFFFF"/>
                </a:solidFill>
                <a:latin typeface="Arial" panose="020B0604020202020204" pitchFamily="34" charset="0"/>
              </a:endParaRPr>
            </a:p>
          </p:txBody>
        </p:sp>
        <p:sp>
          <p:nvSpPr>
            <p:cNvPr id="17" name="Rectangle 15"/>
            <p:cNvSpPr>
              <a:spLocks noChangeArrowheads="1"/>
            </p:cNvSpPr>
            <p:nvPr userDrawn="1"/>
          </p:nvSpPr>
          <p:spPr bwMode="hidden">
            <a:xfrm rot="19383534" flipV="1">
              <a:off x="1319" y="2928"/>
              <a:ext cx="4612" cy="6"/>
            </a:xfrm>
            <a:prstGeom prst="rect">
              <a:avLst/>
            </a:prstGeom>
            <a:gradFill rotWithShape="0">
              <a:gsLst>
                <a:gs pos="0">
                  <a:schemeClr val="bg1"/>
                </a:gs>
                <a:gs pos="100000">
                  <a:schemeClr val="bg1">
                    <a:gamma/>
                    <a:shade val="30196"/>
                    <a:invGamma/>
                  </a:schemeClr>
                </a:gs>
              </a:gsLst>
              <a:lin ang="2700000" scaled="1"/>
            </a:gradFill>
            <a:ln w="9525">
              <a:noFill/>
              <a:miter lim="800000"/>
              <a:headEnd/>
              <a:tailEnd/>
            </a:ln>
            <a:effectLst/>
          </p:spPr>
          <p:txBody>
            <a:bodyPr rot="10800000"/>
            <a:lstStyle/>
            <a:p>
              <a:pPr>
                <a:defRPr/>
              </a:pPr>
              <a:endParaRPr lang="en-US" sz="1800" b="1" i="0" dirty="0">
                <a:solidFill>
                  <a:srgbClr val="FFFFFF"/>
                </a:solidFill>
                <a:latin typeface="Arial" panose="020B0604020202020204" pitchFamily="34" charset="0"/>
              </a:endParaRPr>
            </a:p>
          </p:txBody>
        </p:sp>
        <p:sp>
          <p:nvSpPr>
            <p:cNvPr id="18" name="Rectangle 16"/>
            <p:cNvSpPr>
              <a:spLocks noChangeArrowheads="1"/>
            </p:cNvSpPr>
            <p:nvPr userDrawn="1"/>
          </p:nvSpPr>
          <p:spPr bwMode="hidden">
            <a:xfrm rot="18994182" flipV="1">
              <a:off x="2681" y="3071"/>
              <a:ext cx="3576" cy="6"/>
            </a:xfrm>
            <a:prstGeom prst="rect">
              <a:avLst/>
            </a:prstGeom>
            <a:gradFill rotWithShape="0">
              <a:gsLst>
                <a:gs pos="0">
                  <a:schemeClr val="bg1"/>
                </a:gs>
                <a:gs pos="100000">
                  <a:schemeClr val="bg1">
                    <a:gamma/>
                    <a:shade val="3137"/>
                    <a:invGamma/>
                  </a:schemeClr>
                </a:gs>
              </a:gsLst>
              <a:lin ang="2700000" scaled="1"/>
            </a:gradFill>
            <a:ln w="9525">
              <a:noFill/>
              <a:miter lim="800000"/>
              <a:headEnd/>
              <a:tailEnd/>
            </a:ln>
            <a:effectLst/>
          </p:spPr>
          <p:txBody>
            <a:bodyPr rot="10800000"/>
            <a:lstStyle/>
            <a:p>
              <a:pPr>
                <a:defRPr/>
              </a:pPr>
              <a:endParaRPr lang="en-US" sz="1800" b="1" i="0" dirty="0">
                <a:solidFill>
                  <a:srgbClr val="FFFFFF"/>
                </a:solidFill>
                <a:latin typeface="Arial" panose="020B0604020202020204" pitchFamily="34" charset="0"/>
              </a:endParaRPr>
            </a:p>
          </p:txBody>
        </p:sp>
        <p:sp>
          <p:nvSpPr>
            <p:cNvPr id="19" name="Rectangle 17"/>
            <p:cNvSpPr>
              <a:spLocks noChangeArrowheads="1"/>
            </p:cNvSpPr>
            <p:nvPr userDrawn="1"/>
          </p:nvSpPr>
          <p:spPr bwMode="hidden">
            <a:xfrm rot="18603245" flipV="1">
              <a:off x="4054" y="3503"/>
              <a:ext cx="2079" cy="6"/>
            </a:xfrm>
            <a:prstGeom prst="rect">
              <a:avLst/>
            </a:prstGeom>
            <a:gradFill rotWithShape="0">
              <a:gsLst>
                <a:gs pos="0">
                  <a:schemeClr val="bg1"/>
                </a:gs>
                <a:gs pos="100000">
                  <a:schemeClr val="bg1">
                    <a:gamma/>
                    <a:shade val="0"/>
                    <a:invGamma/>
                  </a:schemeClr>
                </a:gs>
              </a:gsLst>
              <a:lin ang="2700000" scaled="1"/>
            </a:gradFill>
            <a:ln w="9525">
              <a:noFill/>
              <a:miter lim="800000"/>
              <a:headEnd/>
              <a:tailEnd/>
            </a:ln>
            <a:effectLst/>
          </p:spPr>
          <p:txBody>
            <a:bodyPr rot="10800000" vert="eaVert"/>
            <a:lstStyle/>
            <a:p>
              <a:pPr>
                <a:defRPr/>
              </a:pPr>
              <a:endParaRPr lang="en-US" sz="1800" b="1" i="0" dirty="0">
                <a:solidFill>
                  <a:srgbClr val="FFFFFF"/>
                </a:solidFill>
                <a:latin typeface="Arial" panose="020B0604020202020204" pitchFamily="34" charset="0"/>
              </a:endParaRPr>
            </a:p>
          </p:txBody>
        </p:sp>
        <p:sp>
          <p:nvSpPr>
            <p:cNvPr id="20" name="Rectangle 18"/>
            <p:cNvSpPr>
              <a:spLocks noChangeArrowheads="1"/>
            </p:cNvSpPr>
            <p:nvPr userDrawn="1"/>
          </p:nvSpPr>
          <p:spPr bwMode="hidden">
            <a:xfrm rot="39991575" flipH="1" flipV="1">
              <a:off x="5389" y="4167"/>
              <a:ext cx="501" cy="6"/>
            </a:xfrm>
            <a:prstGeom prst="rect">
              <a:avLst/>
            </a:prstGeom>
            <a:gradFill rotWithShape="0">
              <a:gsLst>
                <a:gs pos="0">
                  <a:schemeClr val="bg1"/>
                </a:gs>
                <a:gs pos="100000">
                  <a:schemeClr val="bg1">
                    <a:gamma/>
                    <a:shade val="0"/>
                    <a:invGamma/>
                  </a:schemeClr>
                </a:gs>
              </a:gsLst>
              <a:lin ang="2700000" scaled="1"/>
            </a:gradFill>
            <a:ln w="9525">
              <a:noFill/>
              <a:miter lim="800000"/>
              <a:headEnd/>
              <a:tailEnd/>
            </a:ln>
            <a:effectLst/>
          </p:spPr>
          <p:txBody>
            <a:bodyPr rot="10800000" vert="eaVert"/>
            <a:lstStyle/>
            <a:p>
              <a:pPr>
                <a:defRPr/>
              </a:pPr>
              <a:endParaRPr lang="en-US" sz="1800" b="1" i="0" dirty="0">
                <a:solidFill>
                  <a:srgbClr val="FFFFFF"/>
                </a:solidFill>
                <a:latin typeface="Arial" panose="020B0604020202020204" pitchFamily="34" charset="0"/>
              </a:endParaRPr>
            </a:p>
          </p:txBody>
        </p:sp>
        <p:sp>
          <p:nvSpPr>
            <p:cNvPr id="21" name="Rectangle 19"/>
            <p:cNvSpPr>
              <a:spLocks noChangeArrowheads="1"/>
            </p:cNvSpPr>
            <p:nvPr userDrawn="1"/>
          </p:nvSpPr>
          <p:spPr bwMode="hidden">
            <a:xfrm rot="-20541361">
              <a:off x="-146" y="2360"/>
              <a:ext cx="6046" cy="6"/>
            </a:xfrm>
            <a:prstGeom prst="rect">
              <a:avLst/>
            </a:prstGeom>
            <a:gradFill rotWithShape="0">
              <a:gsLst>
                <a:gs pos="0">
                  <a:schemeClr val="bg1"/>
                </a:gs>
                <a:gs pos="100000">
                  <a:schemeClr val="bg1">
                    <a:gamma/>
                    <a:shade val="54510"/>
                    <a:invGamma/>
                  </a:schemeClr>
                </a:gs>
              </a:gsLst>
              <a:lin ang="2700000" scaled="1"/>
            </a:gradFill>
            <a:ln w="9525">
              <a:noFill/>
              <a:miter lim="800000"/>
              <a:headEnd/>
              <a:tailEnd/>
            </a:ln>
            <a:effectLst/>
          </p:spPr>
          <p:txBody>
            <a:bodyPr/>
            <a:lstStyle/>
            <a:p>
              <a:pPr>
                <a:defRPr/>
              </a:pPr>
              <a:endParaRPr lang="en-US" sz="1800" b="1" i="0" dirty="0">
                <a:solidFill>
                  <a:srgbClr val="FFFFFF"/>
                </a:solidFill>
                <a:latin typeface="Arial" panose="020B0604020202020204" pitchFamily="34" charset="0"/>
              </a:endParaRPr>
            </a:p>
          </p:txBody>
        </p:sp>
        <p:sp>
          <p:nvSpPr>
            <p:cNvPr id="22" name="Rectangle 20"/>
            <p:cNvSpPr>
              <a:spLocks noChangeArrowheads="1"/>
            </p:cNvSpPr>
            <p:nvPr userDrawn="1"/>
          </p:nvSpPr>
          <p:spPr bwMode="hidden">
            <a:xfrm rot="-20036206">
              <a:off x="-198" y="3396"/>
              <a:ext cx="4142" cy="6"/>
            </a:xfrm>
            <a:prstGeom prst="rect">
              <a:avLst/>
            </a:prstGeom>
            <a:gradFill rotWithShape="0">
              <a:gsLst>
                <a:gs pos="0">
                  <a:schemeClr val="bg1"/>
                </a:gs>
                <a:gs pos="100000">
                  <a:schemeClr val="bg1">
                    <a:gamma/>
                    <a:shade val="63529"/>
                    <a:invGamma/>
                  </a:schemeClr>
                </a:gs>
              </a:gsLst>
              <a:lin ang="2700000" scaled="1"/>
            </a:gradFill>
            <a:ln w="9525">
              <a:noFill/>
              <a:miter lim="800000"/>
              <a:headEnd/>
              <a:tailEnd/>
            </a:ln>
            <a:effectLst/>
          </p:spPr>
          <p:txBody>
            <a:bodyPr/>
            <a:lstStyle/>
            <a:p>
              <a:pPr>
                <a:defRPr/>
              </a:pPr>
              <a:endParaRPr lang="en-US" sz="1800" b="1" i="0" dirty="0">
                <a:solidFill>
                  <a:srgbClr val="FFFFFF"/>
                </a:solidFill>
                <a:latin typeface="Arial" panose="020B0604020202020204" pitchFamily="34" charset="0"/>
              </a:endParaRPr>
            </a:p>
          </p:txBody>
        </p:sp>
        <p:sp>
          <p:nvSpPr>
            <p:cNvPr id="23" name="Rectangle 21"/>
            <p:cNvSpPr>
              <a:spLocks noChangeArrowheads="1"/>
            </p:cNvSpPr>
            <p:nvPr userDrawn="1"/>
          </p:nvSpPr>
          <p:spPr bwMode="hidden">
            <a:xfrm rot="1732981">
              <a:off x="-165" y="3624"/>
              <a:ext cx="2804" cy="6"/>
            </a:xfrm>
            <a:prstGeom prst="rect">
              <a:avLst/>
            </a:prstGeom>
            <a:gradFill rotWithShape="0">
              <a:gsLst>
                <a:gs pos="0">
                  <a:schemeClr val="bg1"/>
                </a:gs>
                <a:gs pos="100000">
                  <a:schemeClr val="bg1">
                    <a:gamma/>
                    <a:shade val="63529"/>
                    <a:invGamma/>
                  </a:schemeClr>
                </a:gs>
              </a:gsLst>
              <a:lin ang="2700000" scaled="1"/>
            </a:gradFill>
            <a:ln w="9525">
              <a:noFill/>
              <a:miter lim="800000"/>
              <a:headEnd/>
              <a:tailEnd/>
            </a:ln>
            <a:effectLst/>
          </p:spPr>
          <p:txBody>
            <a:bodyPr/>
            <a:lstStyle/>
            <a:p>
              <a:pPr>
                <a:defRPr/>
              </a:pPr>
              <a:endParaRPr lang="en-US" sz="1800" b="1" i="0" dirty="0">
                <a:solidFill>
                  <a:srgbClr val="FFFFFF"/>
                </a:solidFill>
                <a:latin typeface="Arial" panose="020B0604020202020204" pitchFamily="34" charset="0"/>
              </a:endParaRPr>
            </a:p>
          </p:txBody>
        </p:sp>
        <p:sp>
          <p:nvSpPr>
            <p:cNvPr id="24" name="Rectangle 22"/>
            <p:cNvSpPr>
              <a:spLocks noChangeArrowheads="1"/>
            </p:cNvSpPr>
            <p:nvPr userDrawn="1"/>
          </p:nvSpPr>
          <p:spPr bwMode="hidden">
            <a:xfrm rot="1969083">
              <a:off x="-110" y="3922"/>
              <a:ext cx="1400" cy="6"/>
            </a:xfrm>
            <a:prstGeom prst="rect">
              <a:avLst/>
            </a:prstGeom>
            <a:gradFill rotWithShape="0">
              <a:gsLst>
                <a:gs pos="0">
                  <a:schemeClr val="bg1"/>
                </a:gs>
                <a:gs pos="100000">
                  <a:schemeClr val="bg1">
                    <a:gamma/>
                    <a:shade val="69804"/>
                    <a:invGamma/>
                  </a:schemeClr>
                </a:gs>
              </a:gsLst>
              <a:lin ang="2700000" scaled="1"/>
            </a:gradFill>
            <a:ln w="9525">
              <a:noFill/>
              <a:miter lim="800000"/>
              <a:headEnd/>
              <a:tailEnd/>
            </a:ln>
            <a:effectLst/>
          </p:spPr>
          <p:txBody>
            <a:bodyPr/>
            <a:lstStyle/>
            <a:p>
              <a:pPr>
                <a:defRPr/>
              </a:pPr>
              <a:endParaRPr lang="en-US" sz="1800" b="1" i="0" dirty="0">
                <a:solidFill>
                  <a:srgbClr val="FFFFFF"/>
                </a:solidFill>
                <a:latin typeface="Arial" panose="020B0604020202020204" pitchFamily="34" charset="0"/>
              </a:endParaRPr>
            </a:p>
          </p:txBody>
        </p:sp>
        <p:sp>
          <p:nvSpPr>
            <p:cNvPr id="25" name="Rectangle 23"/>
            <p:cNvSpPr>
              <a:spLocks noChangeArrowheads="1"/>
            </p:cNvSpPr>
            <p:nvPr userDrawn="1"/>
          </p:nvSpPr>
          <p:spPr bwMode="hidden">
            <a:xfrm rot="-20213826">
              <a:off x="-216" y="3221"/>
              <a:ext cx="5477" cy="6"/>
            </a:xfrm>
            <a:prstGeom prst="rect">
              <a:avLst/>
            </a:prstGeom>
            <a:gradFill rotWithShape="0">
              <a:gsLst>
                <a:gs pos="0">
                  <a:schemeClr val="bg1"/>
                </a:gs>
                <a:gs pos="100000">
                  <a:schemeClr val="bg1">
                    <a:gamma/>
                    <a:shade val="48627"/>
                    <a:invGamma/>
                  </a:schemeClr>
                </a:gs>
              </a:gsLst>
              <a:lin ang="2700000" scaled="1"/>
            </a:gradFill>
            <a:ln w="9525">
              <a:noFill/>
              <a:miter lim="800000"/>
              <a:headEnd/>
              <a:tailEnd/>
            </a:ln>
            <a:effectLst/>
          </p:spPr>
          <p:txBody>
            <a:bodyPr/>
            <a:lstStyle/>
            <a:p>
              <a:pPr>
                <a:defRPr/>
              </a:pPr>
              <a:endParaRPr lang="en-US" sz="1800" b="1" i="0" dirty="0">
                <a:solidFill>
                  <a:srgbClr val="FFFFFF"/>
                </a:solidFill>
                <a:latin typeface="Arial" panose="020B0604020202020204" pitchFamily="34" charset="0"/>
              </a:endParaRPr>
            </a:p>
          </p:txBody>
        </p:sp>
        <p:sp>
          <p:nvSpPr>
            <p:cNvPr id="26" name="Rectangle 24"/>
            <p:cNvSpPr>
              <a:spLocks noChangeArrowheads="1"/>
            </p:cNvSpPr>
            <p:nvPr userDrawn="1"/>
          </p:nvSpPr>
          <p:spPr bwMode="hidden">
            <a:xfrm rot="22583969">
              <a:off x="-115" y="2129"/>
              <a:ext cx="6016" cy="6"/>
            </a:xfrm>
            <a:prstGeom prst="rect">
              <a:avLst/>
            </a:prstGeom>
            <a:gradFill rotWithShape="0">
              <a:gsLst>
                <a:gs pos="0">
                  <a:schemeClr val="bg1"/>
                </a:gs>
                <a:gs pos="100000">
                  <a:schemeClr val="bg1">
                    <a:gamma/>
                    <a:shade val="57647"/>
                    <a:invGamma/>
                  </a:schemeClr>
                </a:gs>
              </a:gsLst>
              <a:lin ang="0" scaled="1"/>
            </a:gradFill>
            <a:ln w="9525">
              <a:noFill/>
              <a:miter lim="800000"/>
              <a:headEnd/>
              <a:tailEnd/>
            </a:ln>
            <a:effectLst/>
          </p:spPr>
          <p:txBody>
            <a:bodyPr/>
            <a:lstStyle/>
            <a:p>
              <a:pPr>
                <a:defRPr/>
              </a:pPr>
              <a:endParaRPr lang="en-US" sz="1800" b="1" i="0" dirty="0">
                <a:solidFill>
                  <a:srgbClr val="FFFFFF"/>
                </a:solidFill>
                <a:latin typeface="Arial" panose="020B0604020202020204" pitchFamily="34" charset="0"/>
              </a:endParaRPr>
            </a:p>
          </p:txBody>
        </p:sp>
        <p:sp>
          <p:nvSpPr>
            <p:cNvPr id="27" name="Rectangle 25"/>
            <p:cNvSpPr>
              <a:spLocks noChangeArrowheads="1"/>
            </p:cNvSpPr>
            <p:nvPr userDrawn="1"/>
          </p:nvSpPr>
          <p:spPr bwMode="hidden">
            <a:xfrm rot="930109" flipV="1">
              <a:off x="80" y="1946"/>
              <a:ext cx="5756"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rot="10800000"/>
            <a:lstStyle/>
            <a:p>
              <a:pPr>
                <a:defRPr/>
              </a:pPr>
              <a:endParaRPr lang="en-US" sz="1800" b="1" i="0" dirty="0">
                <a:solidFill>
                  <a:srgbClr val="FFFFFF"/>
                </a:solidFill>
                <a:latin typeface="Arial" panose="020B0604020202020204" pitchFamily="34" charset="0"/>
              </a:endParaRPr>
            </a:p>
          </p:txBody>
        </p:sp>
        <p:sp>
          <p:nvSpPr>
            <p:cNvPr id="28" name="Rectangle 26"/>
            <p:cNvSpPr>
              <a:spLocks noChangeArrowheads="1"/>
            </p:cNvSpPr>
            <p:nvPr userDrawn="1"/>
          </p:nvSpPr>
          <p:spPr bwMode="hidden">
            <a:xfrm rot="-20731987">
              <a:off x="374" y="1802"/>
              <a:ext cx="5475"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a:lstStyle/>
            <a:p>
              <a:pPr>
                <a:defRPr/>
              </a:pPr>
              <a:endParaRPr lang="en-US" sz="1800" b="1" i="0" dirty="0">
                <a:solidFill>
                  <a:srgbClr val="FFFFFF"/>
                </a:solidFill>
                <a:latin typeface="Arial" panose="020B0604020202020204" pitchFamily="34" charset="0"/>
              </a:endParaRPr>
            </a:p>
          </p:txBody>
        </p:sp>
        <p:sp>
          <p:nvSpPr>
            <p:cNvPr id="29" name="Rectangle 27"/>
            <p:cNvSpPr>
              <a:spLocks noChangeArrowheads="1"/>
            </p:cNvSpPr>
            <p:nvPr userDrawn="1"/>
          </p:nvSpPr>
          <p:spPr bwMode="hidden">
            <a:xfrm rot="-64024402">
              <a:off x="848" y="1582"/>
              <a:ext cx="4976"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a:lstStyle/>
            <a:p>
              <a:pPr>
                <a:defRPr/>
              </a:pPr>
              <a:endParaRPr lang="en-US" sz="1800" b="1" i="0" dirty="0">
                <a:solidFill>
                  <a:srgbClr val="FFFFFF"/>
                </a:solidFill>
                <a:latin typeface="Arial" panose="020B0604020202020204" pitchFamily="34" charset="0"/>
              </a:endParaRPr>
            </a:p>
          </p:txBody>
        </p:sp>
        <p:sp>
          <p:nvSpPr>
            <p:cNvPr id="30" name="Rectangle 28"/>
            <p:cNvSpPr>
              <a:spLocks noChangeArrowheads="1"/>
            </p:cNvSpPr>
            <p:nvPr userDrawn="1"/>
          </p:nvSpPr>
          <p:spPr bwMode="hidden">
            <a:xfrm rot="-42464612">
              <a:off x="1053" y="1476"/>
              <a:ext cx="4759"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a:lstStyle/>
            <a:p>
              <a:pPr>
                <a:defRPr/>
              </a:pPr>
              <a:endParaRPr lang="en-US" sz="1800" b="1" i="0" dirty="0">
                <a:solidFill>
                  <a:srgbClr val="FFFFFF"/>
                </a:solidFill>
                <a:latin typeface="Arial" panose="020B0604020202020204" pitchFamily="34" charset="0"/>
              </a:endParaRPr>
            </a:p>
          </p:txBody>
        </p:sp>
        <p:sp>
          <p:nvSpPr>
            <p:cNvPr id="31" name="Rectangle 29"/>
            <p:cNvSpPr>
              <a:spLocks noChangeArrowheads="1"/>
            </p:cNvSpPr>
            <p:nvPr userDrawn="1"/>
          </p:nvSpPr>
          <p:spPr bwMode="hidden">
            <a:xfrm rot="-20907336">
              <a:off x="1244" y="1377"/>
              <a:ext cx="4557" cy="6"/>
            </a:xfrm>
            <a:prstGeom prst="rect">
              <a:avLst/>
            </a:prstGeom>
            <a:gradFill rotWithShape="0">
              <a:gsLst>
                <a:gs pos="0">
                  <a:schemeClr val="bg1"/>
                </a:gs>
                <a:gs pos="100000">
                  <a:schemeClr val="bg1">
                    <a:gamma/>
                    <a:shade val="66667"/>
                    <a:invGamma/>
                  </a:schemeClr>
                </a:gs>
              </a:gsLst>
              <a:lin ang="2700000" scaled="1"/>
            </a:gradFill>
            <a:ln w="9525">
              <a:noFill/>
              <a:miter lim="800000"/>
              <a:headEnd/>
              <a:tailEnd/>
            </a:ln>
            <a:effectLst/>
          </p:spPr>
          <p:txBody>
            <a:bodyPr/>
            <a:lstStyle/>
            <a:p>
              <a:pPr>
                <a:defRPr/>
              </a:pPr>
              <a:endParaRPr lang="en-US" sz="1800" b="1" i="0" dirty="0">
                <a:solidFill>
                  <a:srgbClr val="FFFFFF"/>
                </a:solidFill>
                <a:latin typeface="Arial" panose="020B0604020202020204" pitchFamily="34" charset="0"/>
              </a:endParaRPr>
            </a:p>
          </p:txBody>
        </p:sp>
        <p:sp>
          <p:nvSpPr>
            <p:cNvPr id="32" name="Rectangle 30"/>
            <p:cNvSpPr>
              <a:spLocks noChangeArrowheads="1"/>
            </p:cNvSpPr>
            <p:nvPr userDrawn="1"/>
          </p:nvSpPr>
          <p:spPr bwMode="hidden">
            <a:xfrm rot="655690" flipV="1">
              <a:off x="1487" y="1305"/>
              <a:ext cx="4314" cy="6"/>
            </a:xfrm>
            <a:prstGeom prst="rect">
              <a:avLst/>
            </a:prstGeom>
            <a:gradFill rotWithShape="0">
              <a:gsLst>
                <a:gs pos="0">
                  <a:schemeClr val="bg1"/>
                </a:gs>
                <a:gs pos="100000">
                  <a:schemeClr val="bg1">
                    <a:gamma/>
                    <a:shade val="66667"/>
                    <a:invGamma/>
                  </a:schemeClr>
                </a:gs>
              </a:gsLst>
              <a:lin ang="2700000" scaled="1"/>
            </a:gradFill>
            <a:ln w="9525">
              <a:noFill/>
              <a:miter lim="800000"/>
              <a:headEnd/>
              <a:tailEnd/>
            </a:ln>
            <a:effectLst/>
          </p:spPr>
          <p:txBody>
            <a:bodyPr rot="10800000"/>
            <a:lstStyle/>
            <a:p>
              <a:pPr>
                <a:defRPr/>
              </a:pPr>
              <a:endParaRPr lang="en-US" sz="1800" b="1" i="0" dirty="0">
                <a:solidFill>
                  <a:srgbClr val="FFFFFF"/>
                </a:solidFill>
                <a:latin typeface="Arial" panose="020B0604020202020204" pitchFamily="34" charset="0"/>
              </a:endParaRPr>
            </a:p>
          </p:txBody>
        </p:sp>
        <p:sp>
          <p:nvSpPr>
            <p:cNvPr id="33" name="Rectangle 31"/>
            <p:cNvSpPr>
              <a:spLocks noChangeArrowheads="1"/>
            </p:cNvSpPr>
            <p:nvPr userDrawn="1"/>
          </p:nvSpPr>
          <p:spPr bwMode="hidden">
            <a:xfrm rot="636921" flipV="1">
              <a:off x="1650" y="1218"/>
              <a:ext cx="4154" cy="6"/>
            </a:xfrm>
            <a:prstGeom prst="rect">
              <a:avLst/>
            </a:prstGeom>
            <a:gradFill rotWithShape="0">
              <a:gsLst>
                <a:gs pos="0">
                  <a:schemeClr val="bg1"/>
                </a:gs>
                <a:gs pos="100000">
                  <a:schemeClr val="bg1">
                    <a:gamma/>
                    <a:shade val="66667"/>
                    <a:invGamma/>
                  </a:schemeClr>
                </a:gs>
              </a:gsLst>
              <a:lin ang="2700000" scaled="1"/>
            </a:gradFill>
            <a:ln w="9525">
              <a:noFill/>
              <a:miter lim="800000"/>
              <a:headEnd/>
              <a:tailEnd/>
            </a:ln>
            <a:effectLst/>
          </p:spPr>
          <p:txBody>
            <a:bodyPr rot="10800000"/>
            <a:lstStyle/>
            <a:p>
              <a:pPr>
                <a:defRPr/>
              </a:pPr>
              <a:endParaRPr lang="en-US" sz="1800" b="1" i="0" dirty="0">
                <a:solidFill>
                  <a:srgbClr val="FFFFFF"/>
                </a:solidFill>
                <a:latin typeface="Arial" panose="020B0604020202020204" pitchFamily="34" charset="0"/>
              </a:endParaRPr>
            </a:p>
          </p:txBody>
        </p:sp>
        <p:sp>
          <p:nvSpPr>
            <p:cNvPr id="34" name="Rectangle 32"/>
            <p:cNvSpPr>
              <a:spLocks noChangeArrowheads="1"/>
            </p:cNvSpPr>
            <p:nvPr userDrawn="1"/>
          </p:nvSpPr>
          <p:spPr bwMode="hidden">
            <a:xfrm rot="803987" flipV="1">
              <a:off x="611" y="1684"/>
              <a:ext cx="5204"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rot="10800000"/>
            <a:lstStyle/>
            <a:p>
              <a:pPr>
                <a:defRPr/>
              </a:pPr>
              <a:endParaRPr lang="en-US" sz="1800" b="1" i="0" dirty="0">
                <a:solidFill>
                  <a:srgbClr val="FFFFFF"/>
                </a:solidFill>
                <a:latin typeface="Arial" panose="020B0604020202020204" pitchFamily="34" charset="0"/>
              </a:endParaRPr>
            </a:p>
          </p:txBody>
        </p:sp>
        <p:sp>
          <p:nvSpPr>
            <p:cNvPr id="35" name="Rectangle 33"/>
            <p:cNvSpPr>
              <a:spLocks noChangeArrowheads="1"/>
            </p:cNvSpPr>
            <p:nvPr userDrawn="1"/>
          </p:nvSpPr>
          <p:spPr bwMode="hidden">
            <a:xfrm rot="1273217" flipV="1">
              <a:off x="-204" y="2976"/>
              <a:ext cx="6150" cy="6"/>
            </a:xfrm>
            <a:prstGeom prst="rect">
              <a:avLst/>
            </a:prstGeom>
            <a:gradFill rotWithShape="0">
              <a:gsLst>
                <a:gs pos="0">
                  <a:schemeClr val="bg1"/>
                </a:gs>
                <a:gs pos="100000">
                  <a:schemeClr val="bg1">
                    <a:gamma/>
                    <a:shade val="54510"/>
                    <a:invGamma/>
                  </a:schemeClr>
                </a:gs>
              </a:gsLst>
              <a:lin ang="2700000" scaled="1"/>
            </a:gradFill>
            <a:ln w="9525">
              <a:noFill/>
              <a:miter lim="800000"/>
              <a:headEnd/>
              <a:tailEnd/>
            </a:ln>
            <a:effectLst/>
          </p:spPr>
          <p:txBody>
            <a:bodyPr rot="10800000"/>
            <a:lstStyle/>
            <a:p>
              <a:pPr>
                <a:defRPr/>
              </a:pPr>
              <a:endParaRPr lang="en-US" sz="1800" b="1" i="0" dirty="0">
                <a:solidFill>
                  <a:srgbClr val="FFFFFF"/>
                </a:solidFill>
                <a:latin typeface="Arial" panose="020B0604020202020204" pitchFamily="34" charset="0"/>
              </a:endParaRPr>
            </a:p>
          </p:txBody>
        </p:sp>
        <p:sp>
          <p:nvSpPr>
            <p:cNvPr id="36" name="Rectangle 34"/>
            <p:cNvSpPr>
              <a:spLocks noChangeArrowheads="1"/>
            </p:cNvSpPr>
            <p:nvPr userDrawn="1"/>
          </p:nvSpPr>
          <p:spPr bwMode="hidden">
            <a:xfrm rot="1169729" flipV="1">
              <a:off x="-174" y="2663"/>
              <a:ext cx="6104" cy="6"/>
            </a:xfrm>
            <a:prstGeom prst="rect">
              <a:avLst/>
            </a:prstGeom>
            <a:gradFill rotWithShape="0">
              <a:gsLst>
                <a:gs pos="0">
                  <a:schemeClr val="bg1"/>
                </a:gs>
                <a:gs pos="100000">
                  <a:schemeClr val="bg1">
                    <a:gamma/>
                    <a:shade val="51373"/>
                    <a:invGamma/>
                  </a:schemeClr>
                </a:gs>
              </a:gsLst>
              <a:lin ang="2700000" scaled="1"/>
            </a:gradFill>
            <a:ln w="9525">
              <a:noFill/>
              <a:miter lim="800000"/>
              <a:headEnd/>
              <a:tailEnd/>
            </a:ln>
            <a:effectLst/>
          </p:spPr>
          <p:txBody>
            <a:bodyPr rot="10800000"/>
            <a:lstStyle/>
            <a:p>
              <a:pPr>
                <a:defRPr/>
              </a:pPr>
              <a:endParaRPr lang="en-US" sz="1800" b="1" i="0" dirty="0">
                <a:solidFill>
                  <a:srgbClr val="FFFFFF"/>
                </a:solidFill>
                <a:latin typeface="Arial" panose="020B0604020202020204" pitchFamily="34" charset="0"/>
              </a:endParaRPr>
            </a:p>
          </p:txBody>
        </p:sp>
        <p:sp>
          <p:nvSpPr>
            <p:cNvPr id="37" name="Oval 35"/>
            <p:cNvSpPr>
              <a:spLocks noChangeArrowheads="1"/>
            </p:cNvSpPr>
            <p:nvPr/>
          </p:nvSpPr>
          <p:spPr bwMode="hidden">
            <a:xfrm>
              <a:off x="740" y="3359"/>
              <a:ext cx="168" cy="96"/>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38" name="Oval 36"/>
            <p:cNvSpPr>
              <a:spLocks noChangeArrowheads="1"/>
            </p:cNvSpPr>
            <p:nvPr/>
          </p:nvSpPr>
          <p:spPr bwMode="hidden">
            <a:xfrm>
              <a:off x="236" y="3074"/>
              <a:ext cx="168" cy="95"/>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39" name="Oval 37"/>
            <p:cNvSpPr>
              <a:spLocks noChangeArrowheads="1"/>
            </p:cNvSpPr>
            <p:nvPr/>
          </p:nvSpPr>
          <p:spPr bwMode="hidden">
            <a:xfrm>
              <a:off x="159" y="3652"/>
              <a:ext cx="196" cy="106"/>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40" name="Oval 38"/>
            <p:cNvSpPr>
              <a:spLocks noChangeArrowheads="1"/>
            </p:cNvSpPr>
            <p:nvPr/>
          </p:nvSpPr>
          <p:spPr bwMode="hidden">
            <a:xfrm>
              <a:off x="2077" y="2661"/>
              <a:ext cx="156" cy="84"/>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41" name="Oval 39"/>
            <p:cNvSpPr>
              <a:spLocks noChangeArrowheads="1"/>
            </p:cNvSpPr>
            <p:nvPr/>
          </p:nvSpPr>
          <p:spPr bwMode="hidden">
            <a:xfrm>
              <a:off x="1223" y="3076"/>
              <a:ext cx="168" cy="95"/>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42" name="Oval 40"/>
            <p:cNvSpPr>
              <a:spLocks noChangeArrowheads="1"/>
            </p:cNvSpPr>
            <p:nvPr/>
          </p:nvSpPr>
          <p:spPr bwMode="hidden">
            <a:xfrm>
              <a:off x="1686" y="2857"/>
              <a:ext cx="156" cy="90"/>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43" name="Oval 41"/>
            <p:cNvSpPr>
              <a:spLocks noChangeArrowheads="1"/>
            </p:cNvSpPr>
            <p:nvPr/>
          </p:nvSpPr>
          <p:spPr bwMode="hidden">
            <a:xfrm>
              <a:off x="750" y="2839"/>
              <a:ext cx="151" cy="89"/>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44" name="Oval 42"/>
            <p:cNvSpPr>
              <a:spLocks noChangeArrowheads="1"/>
            </p:cNvSpPr>
            <p:nvPr/>
          </p:nvSpPr>
          <p:spPr bwMode="hidden">
            <a:xfrm>
              <a:off x="367" y="2656"/>
              <a:ext cx="150" cy="84"/>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45" name="Oval 43"/>
            <p:cNvSpPr>
              <a:spLocks noChangeArrowheads="1"/>
            </p:cNvSpPr>
            <p:nvPr/>
          </p:nvSpPr>
          <p:spPr bwMode="hidden">
            <a:xfrm>
              <a:off x="1172" y="2642"/>
              <a:ext cx="156" cy="83"/>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46" name="Oval 44"/>
            <p:cNvSpPr>
              <a:spLocks noChangeArrowheads="1"/>
            </p:cNvSpPr>
            <p:nvPr/>
          </p:nvSpPr>
          <p:spPr bwMode="hidden">
            <a:xfrm>
              <a:off x="2401" y="2485"/>
              <a:ext cx="156" cy="83"/>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47" name="Oval 45"/>
            <p:cNvSpPr>
              <a:spLocks noChangeArrowheads="1"/>
            </p:cNvSpPr>
            <p:nvPr/>
          </p:nvSpPr>
          <p:spPr bwMode="hidden">
            <a:xfrm>
              <a:off x="1910" y="2314"/>
              <a:ext cx="134" cy="73"/>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48" name="Oval 46"/>
            <p:cNvSpPr>
              <a:spLocks noChangeArrowheads="1"/>
            </p:cNvSpPr>
            <p:nvPr/>
          </p:nvSpPr>
          <p:spPr bwMode="hidden">
            <a:xfrm>
              <a:off x="2254" y="2154"/>
              <a:ext cx="134"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49" name="Oval 47"/>
            <p:cNvSpPr>
              <a:spLocks noChangeArrowheads="1"/>
            </p:cNvSpPr>
            <p:nvPr/>
          </p:nvSpPr>
          <p:spPr bwMode="hidden">
            <a:xfrm>
              <a:off x="2742" y="2305"/>
              <a:ext cx="140" cy="72"/>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50" name="Oval 48"/>
            <p:cNvSpPr>
              <a:spLocks noChangeArrowheads="1"/>
            </p:cNvSpPr>
            <p:nvPr/>
          </p:nvSpPr>
          <p:spPr bwMode="hidden">
            <a:xfrm>
              <a:off x="2812" y="1898"/>
              <a:ext cx="129"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51" name="Oval 49"/>
            <p:cNvSpPr>
              <a:spLocks noChangeArrowheads="1"/>
            </p:cNvSpPr>
            <p:nvPr/>
          </p:nvSpPr>
          <p:spPr bwMode="hidden">
            <a:xfrm>
              <a:off x="3721" y="1792"/>
              <a:ext cx="128"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52" name="Oval 50"/>
            <p:cNvSpPr>
              <a:spLocks noChangeArrowheads="1"/>
            </p:cNvSpPr>
            <p:nvPr/>
          </p:nvSpPr>
          <p:spPr bwMode="hidden">
            <a:xfrm>
              <a:off x="3528" y="1896"/>
              <a:ext cx="128"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53" name="Oval 51"/>
            <p:cNvSpPr>
              <a:spLocks noChangeArrowheads="1"/>
            </p:cNvSpPr>
            <p:nvPr/>
          </p:nvSpPr>
          <p:spPr bwMode="hidden">
            <a:xfrm>
              <a:off x="3064" y="1778"/>
              <a:ext cx="128" cy="62"/>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54" name="Oval 52"/>
            <p:cNvSpPr>
              <a:spLocks noChangeArrowheads="1"/>
            </p:cNvSpPr>
            <p:nvPr/>
          </p:nvSpPr>
          <p:spPr bwMode="hidden">
            <a:xfrm>
              <a:off x="3277" y="2024"/>
              <a:ext cx="134" cy="73"/>
            </a:xfrm>
            <a:prstGeom prst="ellipse">
              <a:avLst/>
            </a:prstGeom>
            <a:gradFill rotWithShape="0">
              <a:gsLst>
                <a:gs pos="0">
                  <a:schemeClr val="bg1"/>
                </a:gs>
                <a:gs pos="100000">
                  <a:schemeClr val="bg1">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55" name="Oval 53"/>
            <p:cNvSpPr>
              <a:spLocks noChangeArrowheads="1"/>
            </p:cNvSpPr>
            <p:nvPr/>
          </p:nvSpPr>
          <p:spPr bwMode="hidden">
            <a:xfrm>
              <a:off x="3027" y="2160"/>
              <a:ext cx="133" cy="61"/>
            </a:xfrm>
            <a:prstGeom prst="ellipse">
              <a:avLst/>
            </a:prstGeom>
            <a:gradFill rotWithShape="0">
              <a:gsLst>
                <a:gs pos="0">
                  <a:schemeClr val="bg1"/>
                </a:gs>
                <a:gs pos="100000">
                  <a:schemeClr val="bg1">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56" name="Oval 54"/>
            <p:cNvSpPr>
              <a:spLocks noChangeArrowheads="1"/>
            </p:cNvSpPr>
            <p:nvPr/>
          </p:nvSpPr>
          <p:spPr bwMode="hidden">
            <a:xfrm>
              <a:off x="1569" y="2453"/>
              <a:ext cx="150" cy="90"/>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57" name="Oval 55"/>
            <p:cNvSpPr>
              <a:spLocks noChangeArrowheads="1"/>
            </p:cNvSpPr>
            <p:nvPr/>
          </p:nvSpPr>
          <p:spPr bwMode="hidden">
            <a:xfrm>
              <a:off x="1863" y="2028"/>
              <a:ext cx="139" cy="6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58" name="Oval 56"/>
            <p:cNvSpPr>
              <a:spLocks noChangeArrowheads="1"/>
            </p:cNvSpPr>
            <p:nvPr/>
          </p:nvSpPr>
          <p:spPr bwMode="hidden">
            <a:xfrm>
              <a:off x="1513" y="2175"/>
              <a:ext cx="139" cy="6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59" name="Oval 57"/>
            <p:cNvSpPr>
              <a:spLocks noChangeArrowheads="1"/>
            </p:cNvSpPr>
            <p:nvPr/>
          </p:nvSpPr>
          <p:spPr bwMode="hidden">
            <a:xfrm>
              <a:off x="1191" y="2311"/>
              <a:ext cx="134" cy="72"/>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0" name="Oval 58"/>
            <p:cNvSpPr>
              <a:spLocks noChangeArrowheads="1"/>
            </p:cNvSpPr>
            <p:nvPr/>
          </p:nvSpPr>
          <p:spPr bwMode="hidden">
            <a:xfrm>
              <a:off x="1154" y="2047"/>
              <a:ext cx="134"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1" name="Oval 59"/>
            <p:cNvSpPr>
              <a:spLocks noChangeArrowheads="1"/>
            </p:cNvSpPr>
            <p:nvPr/>
          </p:nvSpPr>
          <p:spPr bwMode="hidden">
            <a:xfrm>
              <a:off x="1142" y="1803"/>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 name="Oval 60"/>
            <p:cNvSpPr>
              <a:spLocks noChangeArrowheads="1"/>
            </p:cNvSpPr>
            <p:nvPr/>
          </p:nvSpPr>
          <p:spPr bwMode="hidden">
            <a:xfrm>
              <a:off x="1500" y="1912"/>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3" name="Oval 61"/>
            <p:cNvSpPr>
              <a:spLocks noChangeArrowheads="1"/>
            </p:cNvSpPr>
            <p:nvPr/>
          </p:nvSpPr>
          <p:spPr bwMode="hidden">
            <a:xfrm>
              <a:off x="1804" y="1801"/>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4" name="Oval 62"/>
            <p:cNvSpPr>
              <a:spLocks noChangeArrowheads="1"/>
            </p:cNvSpPr>
            <p:nvPr/>
          </p:nvSpPr>
          <p:spPr bwMode="hidden">
            <a:xfrm>
              <a:off x="2159" y="1905"/>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5" name="Oval 63"/>
            <p:cNvSpPr>
              <a:spLocks noChangeArrowheads="1"/>
            </p:cNvSpPr>
            <p:nvPr/>
          </p:nvSpPr>
          <p:spPr bwMode="hidden">
            <a:xfrm>
              <a:off x="2432" y="1787"/>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6" name="Oval 64"/>
            <p:cNvSpPr>
              <a:spLocks noChangeArrowheads="1"/>
            </p:cNvSpPr>
            <p:nvPr/>
          </p:nvSpPr>
          <p:spPr bwMode="hidden">
            <a:xfrm>
              <a:off x="470" y="2032"/>
              <a:ext cx="134" cy="73"/>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7" name="Oval 65"/>
            <p:cNvSpPr>
              <a:spLocks noChangeArrowheads="1"/>
            </p:cNvSpPr>
            <p:nvPr/>
          </p:nvSpPr>
          <p:spPr bwMode="hidden">
            <a:xfrm>
              <a:off x="68" y="2166"/>
              <a:ext cx="134" cy="73"/>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8" name="Oval 66"/>
            <p:cNvSpPr>
              <a:spLocks noChangeArrowheads="1"/>
            </p:cNvSpPr>
            <p:nvPr/>
          </p:nvSpPr>
          <p:spPr bwMode="hidden">
            <a:xfrm>
              <a:off x="798" y="1916"/>
              <a:ext cx="128" cy="6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9" name="Oval 67"/>
            <p:cNvSpPr>
              <a:spLocks noChangeArrowheads="1"/>
            </p:cNvSpPr>
            <p:nvPr/>
          </p:nvSpPr>
          <p:spPr bwMode="hidden">
            <a:xfrm>
              <a:off x="455" y="1797"/>
              <a:ext cx="128" cy="6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70" name="Oval 68"/>
            <p:cNvSpPr>
              <a:spLocks noChangeArrowheads="1"/>
            </p:cNvSpPr>
            <p:nvPr/>
          </p:nvSpPr>
          <p:spPr bwMode="hidden">
            <a:xfrm>
              <a:off x="113" y="1901"/>
              <a:ext cx="128" cy="6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71" name="Oval 69"/>
            <p:cNvSpPr>
              <a:spLocks noChangeArrowheads="1"/>
            </p:cNvSpPr>
            <p:nvPr/>
          </p:nvSpPr>
          <p:spPr bwMode="hidden">
            <a:xfrm>
              <a:off x="432" y="2323"/>
              <a:ext cx="139"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72" name="Oval 70"/>
            <p:cNvSpPr>
              <a:spLocks noChangeArrowheads="1"/>
            </p:cNvSpPr>
            <p:nvPr/>
          </p:nvSpPr>
          <p:spPr bwMode="hidden">
            <a:xfrm>
              <a:off x="814" y="2178"/>
              <a:ext cx="134"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73" name="Oval 71"/>
            <p:cNvSpPr>
              <a:spLocks noChangeArrowheads="1"/>
            </p:cNvSpPr>
            <p:nvPr/>
          </p:nvSpPr>
          <p:spPr bwMode="hidden">
            <a:xfrm>
              <a:off x="789" y="2472"/>
              <a:ext cx="156" cy="89"/>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74" name="Oval 72"/>
            <p:cNvSpPr>
              <a:spLocks noChangeArrowheads="1"/>
            </p:cNvSpPr>
            <p:nvPr/>
          </p:nvSpPr>
          <p:spPr bwMode="hidden">
            <a:xfrm>
              <a:off x="2544" y="2015"/>
              <a:ext cx="140" cy="72"/>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75" name="Oval 73"/>
            <p:cNvSpPr>
              <a:spLocks noChangeArrowheads="1"/>
            </p:cNvSpPr>
            <p:nvPr/>
          </p:nvSpPr>
          <p:spPr bwMode="hidden">
            <a:xfrm>
              <a:off x="1457" y="1700"/>
              <a:ext cx="123"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76" name="Oval 74"/>
            <p:cNvSpPr>
              <a:spLocks noChangeArrowheads="1"/>
            </p:cNvSpPr>
            <p:nvPr/>
          </p:nvSpPr>
          <p:spPr bwMode="hidden">
            <a:xfrm>
              <a:off x="1747" y="1599"/>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77" name="Oval 75"/>
            <p:cNvSpPr>
              <a:spLocks noChangeArrowheads="1"/>
            </p:cNvSpPr>
            <p:nvPr/>
          </p:nvSpPr>
          <p:spPr bwMode="hidden">
            <a:xfrm>
              <a:off x="1385" y="1506"/>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78" name="Oval 76"/>
            <p:cNvSpPr>
              <a:spLocks noChangeArrowheads="1"/>
            </p:cNvSpPr>
            <p:nvPr/>
          </p:nvSpPr>
          <p:spPr bwMode="hidden">
            <a:xfrm>
              <a:off x="1093" y="1595"/>
              <a:ext cx="123"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79" name="Oval 77"/>
            <p:cNvSpPr>
              <a:spLocks noChangeArrowheads="1"/>
            </p:cNvSpPr>
            <p:nvPr/>
          </p:nvSpPr>
          <p:spPr bwMode="hidden">
            <a:xfrm>
              <a:off x="792" y="1690"/>
              <a:ext cx="124"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80" name="Oval 78"/>
            <p:cNvSpPr>
              <a:spLocks noChangeArrowheads="1"/>
            </p:cNvSpPr>
            <p:nvPr/>
          </p:nvSpPr>
          <p:spPr bwMode="hidden">
            <a:xfrm>
              <a:off x="2011" y="1512"/>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81" name="Oval 79"/>
            <p:cNvSpPr>
              <a:spLocks noChangeArrowheads="1"/>
            </p:cNvSpPr>
            <p:nvPr/>
          </p:nvSpPr>
          <p:spPr bwMode="hidden">
            <a:xfrm>
              <a:off x="2087" y="1696"/>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82" name="Oval 80"/>
            <p:cNvSpPr>
              <a:spLocks noChangeArrowheads="1"/>
            </p:cNvSpPr>
            <p:nvPr/>
          </p:nvSpPr>
          <p:spPr bwMode="hidden">
            <a:xfrm>
              <a:off x="2345" y="1601"/>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83" name="Oval 81"/>
            <p:cNvSpPr>
              <a:spLocks noChangeArrowheads="1"/>
            </p:cNvSpPr>
            <p:nvPr/>
          </p:nvSpPr>
          <p:spPr bwMode="hidden">
            <a:xfrm>
              <a:off x="2684" y="1686"/>
              <a:ext cx="123"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84" name="Oval 82"/>
            <p:cNvSpPr>
              <a:spLocks noChangeArrowheads="1"/>
            </p:cNvSpPr>
            <p:nvPr/>
          </p:nvSpPr>
          <p:spPr bwMode="hidden">
            <a:xfrm>
              <a:off x="806" y="1512"/>
              <a:ext cx="123"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85" name="Oval 83"/>
            <p:cNvSpPr>
              <a:spLocks noChangeArrowheads="1"/>
            </p:cNvSpPr>
            <p:nvPr/>
          </p:nvSpPr>
          <p:spPr bwMode="hidden">
            <a:xfrm>
              <a:off x="495" y="1597"/>
              <a:ext cx="123"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86" name="Oval 84"/>
            <p:cNvSpPr>
              <a:spLocks noChangeArrowheads="1"/>
            </p:cNvSpPr>
            <p:nvPr/>
          </p:nvSpPr>
          <p:spPr bwMode="hidden">
            <a:xfrm>
              <a:off x="228" y="1508"/>
              <a:ext cx="123" cy="50"/>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87" name="Oval 85"/>
            <p:cNvSpPr>
              <a:spLocks noChangeArrowheads="1"/>
            </p:cNvSpPr>
            <p:nvPr/>
          </p:nvSpPr>
          <p:spPr bwMode="hidden">
            <a:xfrm>
              <a:off x="157" y="1698"/>
              <a:ext cx="123"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88" name="Oval 86"/>
            <p:cNvSpPr>
              <a:spLocks noChangeArrowheads="1"/>
            </p:cNvSpPr>
            <p:nvPr/>
          </p:nvSpPr>
          <p:spPr bwMode="hidden">
            <a:xfrm>
              <a:off x="2887" y="1595"/>
              <a:ext cx="124" cy="50"/>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89" name="Oval 87"/>
            <p:cNvSpPr>
              <a:spLocks noChangeArrowheads="1"/>
            </p:cNvSpPr>
            <p:nvPr/>
          </p:nvSpPr>
          <p:spPr bwMode="hidden">
            <a:xfrm>
              <a:off x="3079" y="1511"/>
              <a:ext cx="124" cy="5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90" name="Oval 88"/>
            <p:cNvSpPr>
              <a:spLocks noChangeArrowheads="1"/>
            </p:cNvSpPr>
            <p:nvPr/>
          </p:nvSpPr>
          <p:spPr bwMode="hidden">
            <a:xfrm>
              <a:off x="3270" y="1688"/>
              <a:ext cx="124"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91" name="Oval 89"/>
            <p:cNvSpPr>
              <a:spLocks noChangeArrowheads="1"/>
            </p:cNvSpPr>
            <p:nvPr/>
          </p:nvSpPr>
          <p:spPr bwMode="hidden">
            <a:xfrm>
              <a:off x="3453" y="1599"/>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92" name="Oval 90"/>
            <p:cNvSpPr>
              <a:spLocks noChangeArrowheads="1"/>
            </p:cNvSpPr>
            <p:nvPr/>
          </p:nvSpPr>
          <p:spPr bwMode="hidden">
            <a:xfrm>
              <a:off x="3651" y="1506"/>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93" name="Oval 91"/>
            <p:cNvSpPr>
              <a:spLocks noChangeArrowheads="1"/>
            </p:cNvSpPr>
            <p:nvPr/>
          </p:nvSpPr>
          <p:spPr bwMode="hidden">
            <a:xfrm>
              <a:off x="4251" y="1513"/>
              <a:ext cx="124"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94" name="Oval 92"/>
            <p:cNvSpPr>
              <a:spLocks noChangeArrowheads="1"/>
            </p:cNvSpPr>
            <p:nvPr/>
          </p:nvSpPr>
          <p:spPr bwMode="hidden">
            <a:xfrm>
              <a:off x="3901" y="1701"/>
              <a:ext cx="128" cy="50"/>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95" name="Oval 93"/>
            <p:cNvSpPr>
              <a:spLocks noChangeArrowheads="1"/>
            </p:cNvSpPr>
            <p:nvPr/>
          </p:nvSpPr>
          <p:spPr bwMode="hidden">
            <a:xfrm>
              <a:off x="4086" y="1608"/>
              <a:ext cx="128" cy="50"/>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96" name="Oval 94"/>
            <p:cNvSpPr>
              <a:spLocks noChangeArrowheads="1"/>
            </p:cNvSpPr>
            <p:nvPr/>
          </p:nvSpPr>
          <p:spPr bwMode="hidden">
            <a:xfrm>
              <a:off x="1282" y="3653"/>
              <a:ext cx="196" cy="111"/>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97" name="Oval 95"/>
            <p:cNvSpPr>
              <a:spLocks noChangeArrowheads="1"/>
            </p:cNvSpPr>
            <p:nvPr/>
          </p:nvSpPr>
          <p:spPr bwMode="hidden">
            <a:xfrm>
              <a:off x="707" y="4014"/>
              <a:ext cx="191" cy="112"/>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98" name="Oval 96"/>
            <p:cNvSpPr>
              <a:spLocks noChangeArrowheads="1"/>
            </p:cNvSpPr>
            <p:nvPr/>
          </p:nvSpPr>
          <p:spPr bwMode="hidden">
            <a:xfrm>
              <a:off x="2229" y="3090"/>
              <a:ext cx="168" cy="95"/>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99" name="Oval 97"/>
            <p:cNvSpPr>
              <a:spLocks noChangeArrowheads="1"/>
            </p:cNvSpPr>
            <p:nvPr/>
          </p:nvSpPr>
          <p:spPr bwMode="hidden">
            <a:xfrm>
              <a:off x="2604" y="2867"/>
              <a:ext cx="156" cy="89"/>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00" name="Oval 98"/>
            <p:cNvSpPr>
              <a:spLocks noChangeArrowheads="1"/>
            </p:cNvSpPr>
            <p:nvPr/>
          </p:nvSpPr>
          <p:spPr bwMode="hidden">
            <a:xfrm>
              <a:off x="2907" y="2668"/>
              <a:ext cx="156" cy="84"/>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01" name="Oval 99"/>
            <p:cNvSpPr>
              <a:spLocks noChangeArrowheads="1"/>
            </p:cNvSpPr>
            <p:nvPr/>
          </p:nvSpPr>
          <p:spPr bwMode="hidden">
            <a:xfrm>
              <a:off x="3248" y="2454"/>
              <a:ext cx="150" cy="90"/>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02" name="Oval 100"/>
            <p:cNvSpPr>
              <a:spLocks noChangeArrowheads="1"/>
            </p:cNvSpPr>
            <p:nvPr/>
          </p:nvSpPr>
          <p:spPr bwMode="hidden">
            <a:xfrm>
              <a:off x="1801" y="3360"/>
              <a:ext cx="168" cy="95"/>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03" name="Oval 101"/>
            <p:cNvSpPr>
              <a:spLocks noChangeArrowheads="1"/>
            </p:cNvSpPr>
            <p:nvPr/>
          </p:nvSpPr>
          <p:spPr bwMode="hidden">
            <a:xfrm>
              <a:off x="3512" y="2302"/>
              <a:ext cx="134" cy="73"/>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04" name="Oval 102"/>
            <p:cNvSpPr>
              <a:spLocks noChangeArrowheads="1"/>
            </p:cNvSpPr>
            <p:nvPr/>
          </p:nvSpPr>
          <p:spPr bwMode="hidden">
            <a:xfrm>
              <a:off x="3980" y="2014"/>
              <a:ext cx="134" cy="72"/>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05" name="Oval 103"/>
            <p:cNvSpPr>
              <a:spLocks noChangeArrowheads="1"/>
            </p:cNvSpPr>
            <p:nvPr/>
          </p:nvSpPr>
          <p:spPr bwMode="hidden">
            <a:xfrm>
              <a:off x="3753" y="2158"/>
              <a:ext cx="134" cy="61"/>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06" name="Oval 104"/>
            <p:cNvSpPr>
              <a:spLocks noChangeArrowheads="1"/>
            </p:cNvSpPr>
            <p:nvPr/>
          </p:nvSpPr>
          <p:spPr bwMode="hidden">
            <a:xfrm>
              <a:off x="4176" y="1898"/>
              <a:ext cx="128"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07" name="Oval 105"/>
            <p:cNvSpPr>
              <a:spLocks noChangeArrowheads="1"/>
            </p:cNvSpPr>
            <p:nvPr/>
          </p:nvSpPr>
          <p:spPr bwMode="hidden">
            <a:xfrm>
              <a:off x="4338" y="1797"/>
              <a:ext cx="129"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08" name="Oval 106"/>
            <p:cNvSpPr>
              <a:spLocks noChangeArrowheads="1"/>
            </p:cNvSpPr>
            <p:nvPr/>
          </p:nvSpPr>
          <p:spPr bwMode="hidden">
            <a:xfrm>
              <a:off x="4505" y="1700"/>
              <a:ext cx="124" cy="51"/>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09" name="Oval 107"/>
            <p:cNvSpPr>
              <a:spLocks noChangeArrowheads="1"/>
            </p:cNvSpPr>
            <p:nvPr/>
          </p:nvSpPr>
          <p:spPr bwMode="hidden">
            <a:xfrm>
              <a:off x="4661" y="1603"/>
              <a:ext cx="123" cy="50"/>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10" name="Oval 108"/>
            <p:cNvSpPr>
              <a:spLocks noChangeArrowheads="1"/>
            </p:cNvSpPr>
            <p:nvPr/>
          </p:nvSpPr>
          <p:spPr bwMode="hidden">
            <a:xfrm>
              <a:off x="4803" y="1512"/>
              <a:ext cx="128" cy="51"/>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11" name="Oval 109"/>
            <p:cNvSpPr>
              <a:spLocks noChangeArrowheads="1"/>
            </p:cNvSpPr>
            <p:nvPr/>
          </p:nvSpPr>
          <p:spPr bwMode="hidden">
            <a:xfrm>
              <a:off x="4930" y="1431"/>
              <a:ext cx="111" cy="50"/>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12" name="Oval 110"/>
            <p:cNvSpPr>
              <a:spLocks noChangeArrowheads="1"/>
            </p:cNvSpPr>
            <p:nvPr/>
          </p:nvSpPr>
          <p:spPr bwMode="hidden">
            <a:xfrm>
              <a:off x="3835" y="1430"/>
              <a:ext cx="112" cy="50"/>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13" name="Oval 111"/>
            <p:cNvSpPr>
              <a:spLocks noChangeArrowheads="1"/>
            </p:cNvSpPr>
            <p:nvPr/>
          </p:nvSpPr>
          <p:spPr bwMode="hidden">
            <a:xfrm>
              <a:off x="3286" y="1430"/>
              <a:ext cx="112" cy="50"/>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14" name="Oval 112"/>
            <p:cNvSpPr>
              <a:spLocks noChangeArrowheads="1"/>
            </p:cNvSpPr>
            <p:nvPr/>
          </p:nvSpPr>
          <p:spPr bwMode="hidden">
            <a:xfrm>
              <a:off x="2972" y="1366"/>
              <a:ext cx="111" cy="5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15" name="Oval 113"/>
            <p:cNvSpPr>
              <a:spLocks noChangeArrowheads="1"/>
            </p:cNvSpPr>
            <p:nvPr/>
          </p:nvSpPr>
          <p:spPr bwMode="hidden">
            <a:xfrm>
              <a:off x="3152" y="1292"/>
              <a:ext cx="112" cy="50"/>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16" name="Oval 114"/>
            <p:cNvSpPr>
              <a:spLocks noChangeArrowheads="1"/>
            </p:cNvSpPr>
            <p:nvPr/>
          </p:nvSpPr>
          <p:spPr bwMode="hidden">
            <a:xfrm>
              <a:off x="3020" y="1170"/>
              <a:ext cx="112"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17" name="Oval 115"/>
            <p:cNvSpPr>
              <a:spLocks noChangeArrowheads="1"/>
            </p:cNvSpPr>
            <p:nvPr/>
          </p:nvSpPr>
          <p:spPr bwMode="hidden">
            <a:xfrm>
              <a:off x="2443" y="1368"/>
              <a:ext cx="112"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18" name="Oval 116"/>
            <p:cNvSpPr>
              <a:spLocks noChangeArrowheads="1"/>
            </p:cNvSpPr>
            <p:nvPr/>
          </p:nvSpPr>
          <p:spPr bwMode="hidden">
            <a:xfrm>
              <a:off x="2301" y="1220"/>
              <a:ext cx="112"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19" name="Oval 117"/>
            <p:cNvSpPr>
              <a:spLocks noChangeArrowheads="1"/>
            </p:cNvSpPr>
            <p:nvPr/>
          </p:nvSpPr>
          <p:spPr bwMode="hidden">
            <a:xfrm>
              <a:off x="2095" y="1284"/>
              <a:ext cx="112"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20" name="Oval 118"/>
            <p:cNvSpPr>
              <a:spLocks noChangeArrowheads="1"/>
            </p:cNvSpPr>
            <p:nvPr/>
          </p:nvSpPr>
          <p:spPr bwMode="hidden">
            <a:xfrm>
              <a:off x="2228" y="1442"/>
              <a:ext cx="111"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21" name="Oval 119"/>
            <p:cNvSpPr>
              <a:spLocks noChangeArrowheads="1"/>
            </p:cNvSpPr>
            <p:nvPr/>
          </p:nvSpPr>
          <p:spPr bwMode="hidden">
            <a:xfrm>
              <a:off x="1109" y="1424"/>
              <a:ext cx="112"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22" name="Oval 120"/>
            <p:cNvSpPr>
              <a:spLocks noChangeArrowheads="1"/>
            </p:cNvSpPr>
            <p:nvPr/>
          </p:nvSpPr>
          <p:spPr bwMode="hidden">
            <a:xfrm>
              <a:off x="611" y="1284"/>
              <a:ext cx="111" cy="51"/>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23" name="Oval 121"/>
            <p:cNvSpPr>
              <a:spLocks noChangeArrowheads="1"/>
            </p:cNvSpPr>
            <p:nvPr/>
          </p:nvSpPr>
          <p:spPr bwMode="hidden">
            <a:xfrm>
              <a:off x="305" y="1358"/>
              <a:ext cx="111" cy="51"/>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24" name="Oval 122"/>
            <p:cNvSpPr>
              <a:spLocks noChangeArrowheads="1"/>
            </p:cNvSpPr>
            <p:nvPr/>
          </p:nvSpPr>
          <p:spPr bwMode="hidden">
            <a:xfrm>
              <a:off x="156" y="1154"/>
              <a:ext cx="112" cy="50"/>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25" name="Oval 123"/>
            <p:cNvSpPr>
              <a:spLocks noChangeArrowheads="1"/>
            </p:cNvSpPr>
            <p:nvPr/>
          </p:nvSpPr>
          <p:spPr bwMode="hidden">
            <a:xfrm>
              <a:off x="4538" y="1365"/>
              <a:ext cx="106" cy="45"/>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26" name="Oval 124"/>
            <p:cNvSpPr>
              <a:spLocks noChangeArrowheads="1"/>
            </p:cNvSpPr>
            <p:nvPr/>
          </p:nvSpPr>
          <p:spPr bwMode="hidden">
            <a:xfrm>
              <a:off x="4407" y="1440"/>
              <a:ext cx="105" cy="44"/>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27" name="Oval 125"/>
            <p:cNvSpPr>
              <a:spLocks noChangeArrowheads="1"/>
            </p:cNvSpPr>
            <p:nvPr/>
          </p:nvSpPr>
          <p:spPr bwMode="hidden">
            <a:xfrm>
              <a:off x="3992" y="1356"/>
              <a:ext cx="106" cy="45"/>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28" name="Oval 126"/>
            <p:cNvSpPr>
              <a:spLocks noChangeArrowheads="1"/>
            </p:cNvSpPr>
            <p:nvPr/>
          </p:nvSpPr>
          <p:spPr bwMode="hidden">
            <a:xfrm>
              <a:off x="3466" y="1356"/>
              <a:ext cx="106" cy="45"/>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29" name="Oval 127"/>
            <p:cNvSpPr>
              <a:spLocks noChangeArrowheads="1"/>
            </p:cNvSpPr>
            <p:nvPr/>
          </p:nvSpPr>
          <p:spPr bwMode="hidden">
            <a:xfrm>
              <a:off x="2852" y="1228"/>
              <a:ext cx="106" cy="44"/>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30" name="Oval 128"/>
            <p:cNvSpPr>
              <a:spLocks noChangeArrowheads="1"/>
            </p:cNvSpPr>
            <p:nvPr/>
          </p:nvSpPr>
          <p:spPr bwMode="hidden">
            <a:xfrm>
              <a:off x="2678" y="1109"/>
              <a:ext cx="106" cy="44"/>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31" name="Oval 129"/>
            <p:cNvSpPr>
              <a:spLocks noChangeArrowheads="1"/>
            </p:cNvSpPr>
            <p:nvPr/>
          </p:nvSpPr>
          <p:spPr bwMode="hidden">
            <a:xfrm>
              <a:off x="2859" y="1045"/>
              <a:ext cx="106" cy="45"/>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32" name="Oval 130"/>
            <p:cNvSpPr>
              <a:spLocks noChangeArrowheads="1"/>
            </p:cNvSpPr>
            <p:nvPr/>
          </p:nvSpPr>
          <p:spPr bwMode="hidden">
            <a:xfrm>
              <a:off x="1942" y="104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33" name="Oval 131"/>
            <p:cNvSpPr>
              <a:spLocks noChangeArrowheads="1"/>
            </p:cNvSpPr>
            <p:nvPr/>
          </p:nvSpPr>
          <p:spPr bwMode="hidden">
            <a:xfrm>
              <a:off x="1088" y="1277"/>
              <a:ext cx="106"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34" name="Oval 132"/>
            <p:cNvSpPr>
              <a:spLocks noChangeArrowheads="1"/>
            </p:cNvSpPr>
            <p:nvPr/>
          </p:nvSpPr>
          <p:spPr bwMode="hidden">
            <a:xfrm>
              <a:off x="827" y="135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35" name="Oval 133"/>
            <p:cNvSpPr>
              <a:spLocks noChangeArrowheads="1"/>
            </p:cNvSpPr>
            <p:nvPr/>
          </p:nvSpPr>
          <p:spPr bwMode="hidden">
            <a:xfrm>
              <a:off x="537" y="1428"/>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36" name="Oval 134"/>
            <p:cNvSpPr>
              <a:spLocks noChangeArrowheads="1"/>
            </p:cNvSpPr>
            <p:nvPr/>
          </p:nvSpPr>
          <p:spPr bwMode="hidden">
            <a:xfrm>
              <a:off x="635" y="106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37" name="Oval 135"/>
            <p:cNvSpPr>
              <a:spLocks noChangeArrowheads="1"/>
            </p:cNvSpPr>
            <p:nvPr/>
          </p:nvSpPr>
          <p:spPr bwMode="hidden">
            <a:xfrm>
              <a:off x="1540" y="105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38" name="Oval 136"/>
            <p:cNvSpPr>
              <a:spLocks noChangeArrowheads="1"/>
            </p:cNvSpPr>
            <p:nvPr/>
          </p:nvSpPr>
          <p:spPr bwMode="hidden">
            <a:xfrm>
              <a:off x="1120" y="1063"/>
              <a:ext cx="105"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39" name="Oval 137"/>
            <p:cNvSpPr>
              <a:spLocks noChangeArrowheads="1"/>
            </p:cNvSpPr>
            <p:nvPr/>
          </p:nvSpPr>
          <p:spPr bwMode="hidden">
            <a:xfrm>
              <a:off x="4131" y="1284"/>
              <a:ext cx="111" cy="45"/>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40" name="Oval 138"/>
            <p:cNvSpPr>
              <a:spLocks noChangeArrowheads="1"/>
            </p:cNvSpPr>
            <p:nvPr/>
          </p:nvSpPr>
          <p:spPr bwMode="hidden">
            <a:xfrm>
              <a:off x="3477" y="1163"/>
              <a:ext cx="112" cy="45"/>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41" name="Oval 139"/>
            <p:cNvSpPr>
              <a:spLocks noChangeArrowheads="1"/>
            </p:cNvSpPr>
            <p:nvPr/>
          </p:nvSpPr>
          <p:spPr bwMode="hidden">
            <a:xfrm>
              <a:off x="3315" y="1229"/>
              <a:ext cx="112" cy="45"/>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42" name="Oval 140"/>
            <p:cNvSpPr>
              <a:spLocks noChangeArrowheads="1"/>
            </p:cNvSpPr>
            <p:nvPr/>
          </p:nvSpPr>
          <p:spPr bwMode="hidden">
            <a:xfrm>
              <a:off x="3174" y="1112"/>
              <a:ext cx="112" cy="44"/>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43" name="Oval 141"/>
            <p:cNvSpPr>
              <a:spLocks noChangeArrowheads="1"/>
            </p:cNvSpPr>
            <p:nvPr/>
          </p:nvSpPr>
          <p:spPr bwMode="hidden">
            <a:xfrm>
              <a:off x="2396" y="1051"/>
              <a:ext cx="112"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44" name="Oval 142"/>
            <p:cNvSpPr>
              <a:spLocks noChangeArrowheads="1"/>
            </p:cNvSpPr>
            <p:nvPr/>
          </p:nvSpPr>
          <p:spPr bwMode="hidden">
            <a:xfrm>
              <a:off x="2769" y="1446"/>
              <a:ext cx="111" cy="44"/>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45" name="Oval 143"/>
            <p:cNvSpPr>
              <a:spLocks noChangeArrowheads="1"/>
            </p:cNvSpPr>
            <p:nvPr/>
          </p:nvSpPr>
          <p:spPr bwMode="hidden">
            <a:xfrm>
              <a:off x="2656" y="1294"/>
              <a:ext cx="112" cy="45"/>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46" name="Oval 144"/>
            <p:cNvSpPr>
              <a:spLocks noChangeArrowheads="1"/>
            </p:cNvSpPr>
            <p:nvPr/>
          </p:nvSpPr>
          <p:spPr bwMode="hidden">
            <a:xfrm>
              <a:off x="2501" y="1159"/>
              <a:ext cx="111" cy="45"/>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47" name="Oval 145"/>
            <p:cNvSpPr>
              <a:spLocks noChangeArrowheads="1"/>
            </p:cNvSpPr>
            <p:nvPr/>
          </p:nvSpPr>
          <p:spPr bwMode="hidden">
            <a:xfrm>
              <a:off x="2222" y="1101"/>
              <a:ext cx="112" cy="44"/>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48" name="Oval 146"/>
            <p:cNvSpPr>
              <a:spLocks noChangeArrowheads="1"/>
            </p:cNvSpPr>
            <p:nvPr/>
          </p:nvSpPr>
          <p:spPr bwMode="hidden">
            <a:xfrm>
              <a:off x="2029" y="1162"/>
              <a:ext cx="111"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49" name="Oval 147"/>
            <p:cNvSpPr>
              <a:spLocks noChangeArrowheads="1"/>
            </p:cNvSpPr>
            <p:nvPr/>
          </p:nvSpPr>
          <p:spPr bwMode="hidden">
            <a:xfrm>
              <a:off x="1875" y="1356"/>
              <a:ext cx="112" cy="45"/>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50" name="Oval 148"/>
            <p:cNvSpPr>
              <a:spLocks noChangeArrowheads="1"/>
            </p:cNvSpPr>
            <p:nvPr/>
          </p:nvSpPr>
          <p:spPr bwMode="hidden">
            <a:xfrm>
              <a:off x="1809" y="1223"/>
              <a:ext cx="111"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51" name="Oval 149"/>
            <p:cNvSpPr>
              <a:spLocks noChangeArrowheads="1"/>
            </p:cNvSpPr>
            <p:nvPr/>
          </p:nvSpPr>
          <p:spPr bwMode="hidden">
            <a:xfrm>
              <a:off x="1738" y="1098"/>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52" name="Oval 150"/>
            <p:cNvSpPr>
              <a:spLocks noChangeArrowheads="1"/>
            </p:cNvSpPr>
            <p:nvPr/>
          </p:nvSpPr>
          <p:spPr bwMode="hidden">
            <a:xfrm>
              <a:off x="1583" y="1289"/>
              <a:ext cx="112"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53" name="Oval 151"/>
            <p:cNvSpPr>
              <a:spLocks noChangeArrowheads="1"/>
            </p:cNvSpPr>
            <p:nvPr/>
          </p:nvSpPr>
          <p:spPr bwMode="hidden">
            <a:xfrm>
              <a:off x="1379" y="1343"/>
              <a:ext cx="112"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54" name="Oval 152"/>
            <p:cNvSpPr>
              <a:spLocks noChangeArrowheads="1"/>
            </p:cNvSpPr>
            <p:nvPr/>
          </p:nvSpPr>
          <p:spPr bwMode="hidden">
            <a:xfrm>
              <a:off x="1529" y="1156"/>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55" name="Oval 153"/>
            <p:cNvSpPr>
              <a:spLocks noChangeArrowheads="1"/>
            </p:cNvSpPr>
            <p:nvPr/>
          </p:nvSpPr>
          <p:spPr bwMode="hidden">
            <a:xfrm>
              <a:off x="1294" y="1222"/>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56" name="Oval 154"/>
            <p:cNvSpPr>
              <a:spLocks noChangeArrowheads="1"/>
            </p:cNvSpPr>
            <p:nvPr/>
          </p:nvSpPr>
          <p:spPr bwMode="hidden">
            <a:xfrm>
              <a:off x="1314" y="1112"/>
              <a:ext cx="112"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57" name="Oval 155"/>
            <p:cNvSpPr>
              <a:spLocks noChangeArrowheads="1"/>
            </p:cNvSpPr>
            <p:nvPr/>
          </p:nvSpPr>
          <p:spPr bwMode="hidden">
            <a:xfrm>
              <a:off x="1082" y="1166"/>
              <a:ext cx="111"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58" name="Oval 156"/>
            <p:cNvSpPr>
              <a:spLocks noChangeArrowheads="1"/>
            </p:cNvSpPr>
            <p:nvPr/>
          </p:nvSpPr>
          <p:spPr bwMode="hidden">
            <a:xfrm>
              <a:off x="877" y="1121"/>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59" name="Oval 157"/>
            <p:cNvSpPr>
              <a:spLocks noChangeArrowheads="1"/>
            </p:cNvSpPr>
            <p:nvPr/>
          </p:nvSpPr>
          <p:spPr bwMode="hidden">
            <a:xfrm>
              <a:off x="875" y="1216"/>
              <a:ext cx="111"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60" name="Oval 158"/>
            <p:cNvSpPr>
              <a:spLocks noChangeArrowheads="1"/>
            </p:cNvSpPr>
            <p:nvPr/>
          </p:nvSpPr>
          <p:spPr bwMode="hidden">
            <a:xfrm>
              <a:off x="680" y="1170"/>
              <a:ext cx="112"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61" name="Oval 159"/>
            <p:cNvSpPr>
              <a:spLocks noChangeArrowheads="1"/>
            </p:cNvSpPr>
            <p:nvPr/>
          </p:nvSpPr>
          <p:spPr bwMode="hidden">
            <a:xfrm>
              <a:off x="411" y="1232"/>
              <a:ext cx="111"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62" name="Oval 160"/>
            <p:cNvSpPr>
              <a:spLocks noChangeArrowheads="1"/>
            </p:cNvSpPr>
            <p:nvPr/>
          </p:nvSpPr>
          <p:spPr bwMode="hidden">
            <a:xfrm>
              <a:off x="434" y="1100"/>
              <a:ext cx="112"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63" name="Oval 161"/>
            <p:cNvSpPr>
              <a:spLocks noChangeArrowheads="1"/>
            </p:cNvSpPr>
            <p:nvPr/>
          </p:nvSpPr>
          <p:spPr bwMode="hidden">
            <a:xfrm>
              <a:off x="119" y="1312"/>
              <a:ext cx="111"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64" name="Oval 162"/>
            <p:cNvSpPr>
              <a:spLocks noChangeArrowheads="1"/>
            </p:cNvSpPr>
            <p:nvPr/>
          </p:nvSpPr>
          <p:spPr bwMode="hidden">
            <a:xfrm>
              <a:off x="858" y="1001"/>
              <a:ext cx="101" cy="38"/>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65" name="Oval 163"/>
            <p:cNvSpPr>
              <a:spLocks noChangeArrowheads="1"/>
            </p:cNvSpPr>
            <p:nvPr/>
          </p:nvSpPr>
          <p:spPr bwMode="hidden">
            <a:xfrm>
              <a:off x="1341" y="1013"/>
              <a:ext cx="101"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66" name="Oval 164"/>
            <p:cNvSpPr>
              <a:spLocks noChangeArrowheads="1"/>
            </p:cNvSpPr>
            <p:nvPr/>
          </p:nvSpPr>
          <p:spPr bwMode="hidden">
            <a:xfrm>
              <a:off x="1739" y="1008"/>
              <a:ext cx="101" cy="38"/>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67" name="Oval 165"/>
            <p:cNvSpPr>
              <a:spLocks noChangeArrowheads="1"/>
            </p:cNvSpPr>
            <p:nvPr/>
          </p:nvSpPr>
          <p:spPr bwMode="hidden">
            <a:xfrm>
              <a:off x="2116" y="1001"/>
              <a:ext cx="100"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68" name="Oval 166"/>
            <p:cNvSpPr>
              <a:spLocks noChangeArrowheads="1"/>
            </p:cNvSpPr>
            <p:nvPr/>
          </p:nvSpPr>
          <p:spPr bwMode="hidden">
            <a:xfrm>
              <a:off x="2320" y="941"/>
              <a:ext cx="101"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69" name="Oval 167"/>
            <p:cNvSpPr>
              <a:spLocks noChangeArrowheads="1"/>
            </p:cNvSpPr>
            <p:nvPr/>
          </p:nvSpPr>
          <p:spPr bwMode="hidden">
            <a:xfrm>
              <a:off x="2601" y="995"/>
              <a:ext cx="101"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70" name="Oval 168"/>
            <p:cNvSpPr>
              <a:spLocks noChangeArrowheads="1"/>
            </p:cNvSpPr>
            <p:nvPr/>
          </p:nvSpPr>
          <p:spPr bwMode="hidden">
            <a:xfrm>
              <a:off x="1667" y="1420"/>
              <a:ext cx="106"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71" name="Oval 169"/>
            <p:cNvSpPr>
              <a:spLocks noChangeArrowheads="1"/>
            </p:cNvSpPr>
            <p:nvPr/>
          </p:nvSpPr>
          <p:spPr bwMode="hidden">
            <a:xfrm>
              <a:off x="2557" y="1516"/>
              <a:ext cx="123" cy="5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72" name="Oval 170"/>
            <p:cNvSpPr>
              <a:spLocks noChangeArrowheads="1"/>
            </p:cNvSpPr>
            <p:nvPr/>
          </p:nvSpPr>
          <p:spPr bwMode="hidden">
            <a:xfrm>
              <a:off x="3619" y="1287"/>
              <a:ext cx="112" cy="5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73" name="Oval 171"/>
            <p:cNvSpPr>
              <a:spLocks noChangeArrowheads="1"/>
            </p:cNvSpPr>
            <p:nvPr/>
          </p:nvSpPr>
          <p:spPr bwMode="hidden">
            <a:xfrm>
              <a:off x="3791" y="1212"/>
              <a:ext cx="111" cy="5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74" name="Oval 172"/>
            <p:cNvSpPr>
              <a:spLocks noChangeArrowheads="1"/>
            </p:cNvSpPr>
            <p:nvPr/>
          </p:nvSpPr>
          <p:spPr bwMode="hidden">
            <a:xfrm>
              <a:off x="2134" y="908"/>
              <a:ext cx="79"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75" name="Oval 173"/>
            <p:cNvSpPr>
              <a:spLocks noChangeArrowheads="1"/>
            </p:cNvSpPr>
            <p:nvPr/>
          </p:nvSpPr>
          <p:spPr bwMode="hidden">
            <a:xfrm>
              <a:off x="1264" y="908"/>
              <a:ext cx="79"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76" name="Oval 174"/>
            <p:cNvSpPr>
              <a:spLocks noChangeArrowheads="1"/>
            </p:cNvSpPr>
            <p:nvPr/>
          </p:nvSpPr>
          <p:spPr bwMode="hidden">
            <a:xfrm>
              <a:off x="1471" y="869"/>
              <a:ext cx="79"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77" name="Oval 175"/>
            <p:cNvSpPr>
              <a:spLocks noChangeArrowheads="1"/>
            </p:cNvSpPr>
            <p:nvPr/>
          </p:nvSpPr>
          <p:spPr bwMode="hidden">
            <a:xfrm>
              <a:off x="1650" y="824"/>
              <a:ext cx="83"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78" name="Oval 176"/>
            <p:cNvSpPr>
              <a:spLocks noChangeArrowheads="1"/>
            </p:cNvSpPr>
            <p:nvPr/>
          </p:nvSpPr>
          <p:spPr bwMode="hidden">
            <a:xfrm>
              <a:off x="1918" y="869"/>
              <a:ext cx="84"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79" name="Oval 177"/>
            <p:cNvSpPr>
              <a:spLocks noChangeArrowheads="1"/>
            </p:cNvSpPr>
            <p:nvPr/>
          </p:nvSpPr>
          <p:spPr bwMode="hidden">
            <a:xfrm>
              <a:off x="1720" y="923"/>
              <a:ext cx="83"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80" name="Oval 178"/>
            <p:cNvSpPr>
              <a:spLocks noChangeArrowheads="1"/>
            </p:cNvSpPr>
            <p:nvPr/>
          </p:nvSpPr>
          <p:spPr bwMode="hidden">
            <a:xfrm>
              <a:off x="1913" y="957"/>
              <a:ext cx="95"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81" name="Oval 179"/>
            <p:cNvSpPr>
              <a:spLocks noChangeArrowheads="1"/>
            </p:cNvSpPr>
            <p:nvPr/>
          </p:nvSpPr>
          <p:spPr bwMode="hidden">
            <a:xfrm>
              <a:off x="1541" y="962"/>
              <a:ext cx="89"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82" name="Oval 180"/>
            <p:cNvSpPr>
              <a:spLocks noChangeArrowheads="1"/>
            </p:cNvSpPr>
            <p:nvPr/>
          </p:nvSpPr>
          <p:spPr bwMode="hidden">
            <a:xfrm>
              <a:off x="1076" y="953"/>
              <a:ext cx="101"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83" name="Oval 181"/>
            <p:cNvSpPr>
              <a:spLocks noChangeArrowheads="1"/>
            </p:cNvSpPr>
            <p:nvPr/>
          </p:nvSpPr>
          <p:spPr bwMode="hidden">
            <a:xfrm>
              <a:off x="1983" y="4027"/>
              <a:ext cx="195" cy="105"/>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84" name="Oval 182"/>
            <p:cNvSpPr>
              <a:spLocks noChangeArrowheads="1"/>
            </p:cNvSpPr>
            <p:nvPr/>
          </p:nvSpPr>
          <p:spPr bwMode="hidden">
            <a:xfrm>
              <a:off x="2460" y="3671"/>
              <a:ext cx="196" cy="112"/>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85" name="Oval 183"/>
            <p:cNvSpPr>
              <a:spLocks noChangeArrowheads="1"/>
            </p:cNvSpPr>
            <p:nvPr/>
          </p:nvSpPr>
          <p:spPr bwMode="hidden">
            <a:xfrm>
              <a:off x="3238" y="3121"/>
              <a:ext cx="168" cy="95"/>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86" name="Oval 184"/>
            <p:cNvSpPr>
              <a:spLocks noChangeArrowheads="1"/>
            </p:cNvSpPr>
            <p:nvPr/>
          </p:nvSpPr>
          <p:spPr bwMode="hidden">
            <a:xfrm>
              <a:off x="3550" y="2880"/>
              <a:ext cx="157" cy="89"/>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87" name="Oval 185"/>
            <p:cNvSpPr>
              <a:spLocks noChangeArrowheads="1"/>
            </p:cNvSpPr>
            <p:nvPr/>
          </p:nvSpPr>
          <p:spPr bwMode="hidden">
            <a:xfrm>
              <a:off x="2892" y="3377"/>
              <a:ext cx="168" cy="95"/>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88" name="Oval 186"/>
            <p:cNvSpPr>
              <a:spLocks noChangeArrowheads="1"/>
            </p:cNvSpPr>
            <p:nvPr/>
          </p:nvSpPr>
          <p:spPr bwMode="hidden">
            <a:xfrm>
              <a:off x="3869" y="2657"/>
              <a:ext cx="151" cy="84"/>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89" name="Oval 187"/>
            <p:cNvSpPr>
              <a:spLocks noChangeArrowheads="1"/>
            </p:cNvSpPr>
            <p:nvPr/>
          </p:nvSpPr>
          <p:spPr bwMode="hidden">
            <a:xfrm>
              <a:off x="4090" y="2475"/>
              <a:ext cx="156" cy="89"/>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90" name="Oval 188"/>
            <p:cNvSpPr>
              <a:spLocks noChangeArrowheads="1"/>
            </p:cNvSpPr>
            <p:nvPr/>
          </p:nvSpPr>
          <p:spPr bwMode="hidden">
            <a:xfrm>
              <a:off x="4327" y="2314"/>
              <a:ext cx="134" cy="72"/>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91" name="Oval 189"/>
            <p:cNvSpPr>
              <a:spLocks noChangeArrowheads="1"/>
            </p:cNvSpPr>
            <p:nvPr/>
          </p:nvSpPr>
          <p:spPr bwMode="hidden">
            <a:xfrm>
              <a:off x="4712" y="2022"/>
              <a:ext cx="134" cy="73"/>
            </a:xfrm>
            <a:prstGeom prst="ellipse">
              <a:avLst/>
            </a:prstGeom>
            <a:gradFill rotWithShape="0">
              <a:gsLst>
                <a:gs pos="0">
                  <a:schemeClr val="bg2"/>
                </a:gs>
                <a:gs pos="100000">
                  <a:schemeClr val="bg2">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92" name="Oval 190"/>
            <p:cNvSpPr>
              <a:spLocks noChangeArrowheads="1"/>
            </p:cNvSpPr>
            <p:nvPr/>
          </p:nvSpPr>
          <p:spPr bwMode="hidden">
            <a:xfrm>
              <a:off x="4533" y="2162"/>
              <a:ext cx="139"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93" name="Oval 191"/>
            <p:cNvSpPr>
              <a:spLocks noChangeArrowheads="1"/>
            </p:cNvSpPr>
            <p:nvPr/>
          </p:nvSpPr>
          <p:spPr bwMode="hidden">
            <a:xfrm>
              <a:off x="4863" y="1920"/>
              <a:ext cx="128"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94" name="Oval 192"/>
            <p:cNvSpPr>
              <a:spLocks noChangeArrowheads="1"/>
            </p:cNvSpPr>
            <p:nvPr/>
          </p:nvSpPr>
          <p:spPr bwMode="hidden">
            <a:xfrm>
              <a:off x="5009" y="1807"/>
              <a:ext cx="128"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95" name="Oval 193"/>
            <p:cNvSpPr>
              <a:spLocks noChangeArrowheads="1"/>
            </p:cNvSpPr>
            <p:nvPr/>
          </p:nvSpPr>
          <p:spPr bwMode="hidden">
            <a:xfrm>
              <a:off x="5161" y="1702"/>
              <a:ext cx="123" cy="50"/>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96" name="Oval 194"/>
            <p:cNvSpPr>
              <a:spLocks noChangeArrowheads="1"/>
            </p:cNvSpPr>
            <p:nvPr/>
          </p:nvSpPr>
          <p:spPr bwMode="hidden">
            <a:xfrm>
              <a:off x="5277" y="1614"/>
              <a:ext cx="124" cy="51"/>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97" name="Oval 195"/>
            <p:cNvSpPr>
              <a:spLocks noChangeArrowheads="1"/>
            </p:cNvSpPr>
            <p:nvPr/>
          </p:nvSpPr>
          <p:spPr bwMode="hidden">
            <a:xfrm>
              <a:off x="5398" y="1521"/>
              <a:ext cx="123" cy="51"/>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98" name="Oval 196"/>
            <p:cNvSpPr>
              <a:spLocks noChangeArrowheads="1"/>
            </p:cNvSpPr>
            <p:nvPr/>
          </p:nvSpPr>
          <p:spPr bwMode="hidden">
            <a:xfrm>
              <a:off x="3255" y="4071"/>
              <a:ext cx="196" cy="106"/>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199" name="Oval 197"/>
            <p:cNvSpPr>
              <a:spLocks noChangeArrowheads="1"/>
            </p:cNvSpPr>
            <p:nvPr/>
          </p:nvSpPr>
          <p:spPr bwMode="hidden">
            <a:xfrm>
              <a:off x="3651" y="3693"/>
              <a:ext cx="196" cy="111"/>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200" name="Oval 198"/>
            <p:cNvSpPr>
              <a:spLocks noChangeArrowheads="1"/>
            </p:cNvSpPr>
            <p:nvPr/>
          </p:nvSpPr>
          <p:spPr bwMode="hidden">
            <a:xfrm>
              <a:off x="4773" y="3705"/>
              <a:ext cx="201" cy="106"/>
            </a:xfrm>
            <a:prstGeom prst="ellipse">
              <a:avLst/>
            </a:prstGeom>
            <a:gradFill rotWithShape="0">
              <a:gsLst>
                <a:gs pos="0">
                  <a:schemeClr val="bg1"/>
                </a:gs>
                <a:gs pos="100000">
                  <a:schemeClr val="bg1">
                    <a:gamma/>
                    <a:shade val="3921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201" name="Oval 199"/>
            <p:cNvSpPr>
              <a:spLocks noChangeArrowheads="1"/>
            </p:cNvSpPr>
            <p:nvPr/>
          </p:nvSpPr>
          <p:spPr bwMode="hidden">
            <a:xfrm>
              <a:off x="4491" y="4049"/>
              <a:ext cx="196" cy="105"/>
            </a:xfrm>
            <a:prstGeom prst="ellipse">
              <a:avLst/>
            </a:prstGeom>
            <a:gradFill rotWithShape="0">
              <a:gsLst>
                <a:gs pos="0">
                  <a:schemeClr val="bg1"/>
                </a:gs>
                <a:gs pos="100000">
                  <a:schemeClr val="bg1">
                    <a:gamma/>
                    <a:shade val="3921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202" name="Oval 200"/>
            <p:cNvSpPr>
              <a:spLocks noChangeArrowheads="1"/>
            </p:cNvSpPr>
            <p:nvPr/>
          </p:nvSpPr>
          <p:spPr bwMode="hidden">
            <a:xfrm>
              <a:off x="3989" y="3396"/>
              <a:ext cx="168" cy="96"/>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203" name="Oval 201"/>
            <p:cNvSpPr>
              <a:spLocks noChangeArrowheads="1"/>
            </p:cNvSpPr>
            <p:nvPr/>
          </p:nvSpPr>
          <p:spPr bwMode="hidden">
            <a:xfrm>
              <a:off x="4263" y="3141"/>
              <a:ext cx="167" cy="95"/>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204" name="Oval 202"/>
            <p:cNvSpPr>
              <a:spLocks noChangeArrowheads="1"/>
            </p:cNvSpPr>
            <p:nvPr/>
          </p:nvSpPr>
          <p:spPr bwMode="hidden">
            <a:xfrm>
              <a:off x="5044" y="3418"/>
              <a:ext cx="167" cy="95"/>
            </a:xfrm>
            <a:prstGeom prst="ellipse">
              <a:avLst/>
            </a:prstGeom>
            <a:gradFill rotWithShape="0">
              <a:gsLst>
                <a:gs pos="0">
                  <a:schemeClr val="bg1"/>
                </a:gs>
                <a:gs pos="100000">
                  <a:schemeClr val="bg1">
                    <a:gamma/>
                    <a:shade val="3921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205" name="Oval 203"/>
            <p:cNvSpPr>
              <a:spLocks noChangeArrowheads="1"/>
            </p:cNvSpPr>
            <p:nvPr/>
          </p:nvSpPr>
          <p:spPr bwMode="hidden">
            <a:xfrm>
              <a:off x="4553" y="2873"/>
              <a:ext cx="156" cy="83"/>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206" name="Oval 204"/>
            <p:cNvSpPr>
              <a:spLocks noChangeArrowheads="1"/>
            </p:cNvSpPr>
            <p:nvPr/>
          </p:nvSpPr>
          <p:spPr bwMode="hidden">
            <a:xfrm>
              <a:off x="5293" y="3116"/>
              <a:ext cx="168" cy="95"/>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207" name="Oval 205"/>
            <p:cNvSpPr>
              <a:spLocks noChangeArrowheads="1"/>
            </p:cNvSpPr>
            <p:nvPr/>
          </p:nvSpPr>
          <p:spPr bwMode="hidden">
            <a:xfrm>
              <a:off x="5497" y="2879"/>
              <a:ext cx="156" cy="89"/>
            </a:xfrm>
            <a:prstGeom prst="ellipse">
              <a:avLst/>
            </a:prstGeom>
            <a:gradFill rotWithShape="0">
              <a:gsLst>
                <a:gs pos="0">
                  <a:schemeClr val="bg1"/>
                </a:gs>
                <a:gs pos="100000">
                  <a:schemeClr val="bg1">
                    <a:gamma/>
                    <a:shade val="3921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208" name="Oval 206"/>
            <p:cNvSpPr>
              <a:spLocks noChangeArrowheads="1"/>
            </p:cNvSpPr>
            <p:nvPr/>
          </p:nvSpPr>
          <p:spPr bwMode="hidden">
            <a:xfrm>
              <a:off x="4772" y="2673"/>
              <a:ext cx="156" cy="83"/>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209" name="Oval 207"/>
            <p:cNvSpPr>
              <a:spLocks noChangeArrowheads="1"/>
            </p:cNvSpPr>
            <p:nvPr/>
          </p:nvSpPr>
          <p:spPr bwMode="hidden">
            <a:xfrm>
              <a:off x="4966" y="2488"/>
              <a:ext cx="156" cy="84"/>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210" name="Oval 208"/>
            <p:cNvSpPr>
              <a:spLocks noChangeArrowheads="1"/>
            </p:cNvSpPr>
            <p:nvPr/>
          </p:nvSpPr>
          <p:spPr bwMode="hidden">
            <a:xfrm>
              <a:off x="5444" y="2052"/>
              <a:ext cx="134" cy="73"/>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211" name="Oval 209"/>
            <p:cNvSpPr>
              <a:spLocks noChangeArrowheads="1"/>
            </p:cNvSpPr>
            <p:nvPr/>
          </p:nvSpPr>
          <p:spPr bwMode="hidden">
            <a:xfrm>
              <a:off x="5161" y="2314"/>
              <a:ext cx="140" cy="73"/>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212" name="Oval 210"/>
            <p:cNvSpPr>
              <a:spLocks noChangeArrowheads="1"/>
            </p:cNvSpPr>
            <p:nvPr/>
          </p:nvSpPr>
          <p:spPr bwMode="hidden">
            <a:xfrm>
              <a:off x="5318" y="2176"/>
              <a:ext cx="134" cy="61"/>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213" name="Oval 211"/>
            <p:cNvSpPr>
              <a:spLocks noChangeArrowheads="1"/>
            </p:cNvSpPr>
            <p:nvPr/>
          </p:nvSpPr>
          <p:spPr bwMode="hidden">
            <a:xfrm>
              <a:off x="5581" y="1933"/>
              <a:ext cx="128" cy="61"/>
            </a:xfrm>
            <a:prstGeom prst="ellipse">
              <a:avLst/>
            </a:prstGeom>
            <a:gradFill rotWithShape="0">
              <a:gsLst>
                <a:gs pos="0">
                  <a:schemeClr val="bg1"/>
                </a:gs>
                <a:gs pos="100000">
                  <a:schemeClr val="bg1">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214" name="Oval 212"/>
            <p:cNvSpPr>
              <a:spLocks noChangeArrowheads="1"/>
            </p:cNvSpPr>
            <p:nvPr/>
          </p:nvSpPr>
          <p:spPr bwMode="hidden">
            <a:xfrm>
              <a:off x="5689" y="1811"/>
              <a:ext cx="128" cy="61"/>
            </a:xfrm>
            <a:prstGeom prst="ellipse">
              <a:avLst/>
            </a:prstGeom>
            <a:gradFill rotWithShape="0">
              <a:gsLst>
                <a:gs pos="0">
                  <a:schemeClr val="bg1"/>
                </a:gs>
                <a:gs pos="100000">
                  <a:schemeClr val="bg1">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215" name="Oval 213"/>
            <p:cNvSpPr>
              <a:spLocks noChangeArrowheads="1"/>
            </p:cNvSpPr>
            <p:nvPr/>
          </p:nvSpPr>
          <p:spPr bwMode="hidden">
            <a:xfrm>
              <a:off x="5663" y="2680"/>
              <a:ext cx="156" cy="83"/>
            </a:xfrm>
            <a:prstGeom prst="ellipse">
              <a:avLst/>
            </a:prstGeom>
            <a:gradFill rotWithShape="0">
              <a:gsLst>
                <a:gs pos="0">
                  <a:schemeClr val="bg1"/>
                </a:gs>
                <a:gs pos="100000">
                  <a:schemeClr val="bg1">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216" name="Oval 214"/>
            <p:cNvSpPr>
              <a:spLocks noChangeArrowheads="1"/>
            </p:cNvSpPr>
            <p:nvPr/>
          </p:nvSpPr>
          <p:spPr bwMode="hidden">
            <a:xfrm>
              <a:off x="-65" y="2865"/>
              <a:ext cx="150" cy="89"/>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217" name="Oval 215"/>
            <p:cNvSpPr>
              <a:spLocks noChangeArrowheads="1"/>
            </p:cNvSpPr>
            <p:nvPr/>
          </p:nvSpPr>
          <p:spPr bwMode="hidden">
            <a:xfrm>
              <a:off x="2" y="2477"/>
              <a:ext cx="156" cy="89"/>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218" name="Oval 216"/>
            <p:cNvSpPr>
              <a:spLocks noChangeArrowheads="1"/>
            </p:cNvSpPr>
            <p:nvPr/>
          </p:nvSpPr>
          <p:spPr bwMode="hidden">
            <a:xfrm>
              <a:off x="-9" y="1436"/>
              <a:ext cx="106"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219" name="Oval 217"/>
            <p:cNvSpPr>
              <a:spLocks noChangeArrowheads="1"/>
            </p:cNvSpPr>
            <p:nvPr/>
          </p:nvSpPr>
          <p:spPr bwMode="hidden">
            <a:xfrm>
              <a:off x="5624" y="4010"/>
              <a:ext cx="201" cy="106"/>
            </a:xfrm>
            <a:prstGeom prst="ellipse">
              <a:avLst/>
            </a:prstGeom>
            <a:gradFill rotWithShape="0">
              <a:gsLst>
                <a:gs pos="0">
                  <a:schemeClr val="bg1"/>
                </a:gs>
                <a:gs pos="100000">
                  <a:schemeClr val="bg1">
                    <a:gamma/>
                    <a:shade val="3921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grpSp>
      <p:sp>
        <p:nvSpPr>
          <p:cNvPr id="63706" name="Rectangle 218"/>
          <p:cNvSpPr>
            <a:spLocks noGrp="1" noChangeArrowheads="1"/>
          </p:cNvSpPr>
          <p:nvPr>
            <p:ph type="ctrTitle" sz="quarter"/>
          </p:nvPr>
        </p:nvSpPr>
        <p:spPr>
          <a:xfrm>
            <a:off x="685800" y="1844691"/>
            <a:ext cx="7772400" cy="1736725"/>
          </a:xfrm>
        </p:spPr>
        <p:txBody>
          <a:bodyPr anchor="b" anchorCtr="1"/>
          <a:lstStyle>
            <a:lvl1pPr>
              <a:defRPr sz="5400" b="1" i="0">
                <a:latin typeface="Arial" panose="020B0604020202020204" pitchFamily="34" charset="0"/>
              </a:defRPr>
            </a:lvl1pPr>
          </a:lstStyle>
          <a:p>
            <a:r>
              <a:rPr lang="en-US" dirty="0"/>
              <a:t>Click to edit Master title style</a:t>
            </a:r>
          </a:p>
        </p:txBody>
      </p:sp>
      <p:sp>
        <p:nvSpPr>
          <p:cNvPr id="63707" name="Rectangle 219"/>
          <p:cNvSpPr>
            <a:spLocks noGrp="1" noChangeArrowheads="1"/>
          </p:cNvSpPr>
          <p:nvPr>
            <p:ph type="subTitle" sz="quarter" idx="1"/>
          </p:nvPr>
        </p:nvSpPr>
        <p:spPr>
          <a:xfrm>
            <a:off x="1371600" y="3886201"/>
            <a:ext cx="6400800" cy="1752600"/>
          </a:xfrm>
        </p:spPr>
        <p:txBody>
          <a:bodyPr/>
          <a:lstStyle>
            <a:lvl1pPr marL="0" indent="0" algn="ctr">
              <a:buFont typeface="Wingdings" pitchFamily="-110" charset="2"/>
              <a:buNone/>
              <a:defRPr b="1" i="0">
                <a:latin typeface="Arial" panose="020B0604020202020204" pitchFamily="34" charset="0"/>
              </a:defRPr>
            </a:lvl1pPr>
          </a:lstStyle>
          <a:p>
            <a:r>
              <a:rPr lang="en-US" dirty="0"/>
              <a:t>Click to edit Master subtitle style</a:t>
            </a:r>
          </a:p>
        </p:txBody>
      </p:sp>
      <p:sp>
        <p:nvSpPr>
          <p:cNvPr id="220" name="Rectangle 220"/>
          <p:cNvSpPr>
            <a:spLocks noGrp="1" noChangeArrowheads="1"/>
          </p:cNvSpPr>
          <p:nvPr>
            <p:ph type="dt" sz="quarter" idx="10"/>
          </p:nvPr>
        </p:nvSpPr>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221" name="Rectangle 221"/>
          <p:cNvSpPr>
            <a:spLocks noGrp="1" noChangeArrowheads="1"/>
          </p:cNvSpPr>
          <p:nvPr>
            <p:ph type="ftr" sz="quarter" idx="11"/>
          </p:nvPr>
        </p:nvSpPr>
        <p:spPr>
          <a:xfrm>
            <a:off x="3124200" y="6248400"/>
            <a:ext cx="2895600" cy="457200"/>
          </a:xfrm>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222" name="Rectangle 222"/>
          <p:cNvSpPr>
            <a:spLocks noGrp="1" noChangeArrowheads="1"/>
          </p:cNvSpPr>
          <p:nvPr>
            <p:ph type="sldNum" sz="quarter" idx="12"/>
          </p:nvPr>
        </p:nvSpPr>
        <p:spPr/>
        <p:txBody>
          <a:bodyPr/>
          <a:lstStyle>
            <a:lvl1pPr>
              <a:defRPr b="1" i="0">
                <a:latin typeface="Arial" panose="020B0604020202020204" pitchFamily="34" charset="0"/>
              </a:defRPr>
            </a:lvl1pPr>
          </a:lstStyle>
          <a:p>
            <a:pPr>
              <a:defRPr/>
            </a:pPr>
            <a:fld id="{B8F90E31-7E8D-F84E-8C3E-EC789A09B737}" type="slidenum">
              <a:rPr lang="en-US" smtClean="0">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42397716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218"/>
          <p:cNvSpPr>
            <a:spLocks noGrp="1" noChangeArrowheads="1"/>
          </p:cNvSpPr>
          <p:nvPr>
            <p:ph type="sldNum" sz="quarter" idx="10"/>
          </p:nvPr>
        </p:nvSpPr>
        <p:spPr>
          <a:ln/>
        </p:spPr>
        <p:txBody>
          <a:bodyPr/>
          <a:lstStyle>
            <a:lvl1pPr>
              <a:defRPr b="1" i="0">
                <a:latin typeface="Arial" panose="020B0604020202020204" pitchFamily="34" charset="0"/>
              </a:defRPr>
            </a:lvl1pPr>
          </a:lstStyle>
          <a:p>
            <a:pPr>
              <a:defRPr/>
            </a:pPr>
            <a:fld id="{D889C88A-0BDF-8243-97E7-B1CB679923B1}" type="slidenum">
              <a:rPr lang="en-US" smtClean="0">
                <a:solidFill>
                  <a:srgbClr val="FFFFFF"/>
                </a:solidFill>
              </a:rPr>
              <a:pPr>
                <a:defRPr/>
              </a:pPr>
              <a:t>‹#›</a:t>
            </a:fld>
            <a:endParaRPr lang="en-US" dirty="0">
              <a:solidFill>
                <a:srgbClr val="FFFFFF"/>
              </a:solidFill>
            </a:endParaRPr>
          </a:p>
        </p:txBody>
      </p:sp>
      <p:sp>
        <p:nvSpPr>
          <p:cNvPr id="5" name="Rectangle 219"/>
          <p:cNvSpPr>
            <a:spLocks noGrp="1" noChangeArrowheads="1"/>
          </p:cNvSpPr>
          <p:nvPr>
            <p:ph type="dt" sz="half" idx="11"/>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6" name="Rectangle 220"/>
          <p:cNvSpPr>
            <a:spLocks noGrp="1" noChangeArrowheads="1"/>
          </p:cNvSpPr>
          <p:nvPr>
            <p:ph type="ftr" sz="quarter" idx="12"/>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Tree>
    <p:extLst>
      <p:ext uri="{BB962C8B-B14F-4D97-AF65-F5344CB8AC3E}">
        <p14:creationId xmlns:p14="http://schemas.microsoft.com/office/powerpoint/2010/main" val="418023251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7"/>
            <a:ext cx="7772400" cy="1362075"/>
          </a:xfrm>
        </p:spPr>
        <p:txBody>
          <a:bodyPr anchor="t"/>
          <a:lstStyle>
            <a:lvl1pPr algn="l">
              <a:defRPr sz="4000" b="1" i="0" cap="all">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b="1" i="0">
                <a:latin typeface="Arial" panose="020B0604020202020204" pitchFamily="34" charset="0"/>
              </a:defRPr>
            </a:lvl1pPr>
            <a:lvl2pPr marL="456686" indent="0">
              <a:buNone/>
              <a:defRPr sz="1800"/>
            </a:lvl2pPr>
            <a:lvl3pPr marL="913370" indent="0">
              <a:buNone/>
              <a:defRPr sz="1600"/>
            </a:lvl3pPr>
            <a:lvl4pPr marL="1370051" indent="0">
              <a:buNone/>
              <a:defRPr sz="1400"/>
            </a:lvl4pPr>
            <a:lvl5pPr marL="1826739" indent="0">
              <a:buNone/>
              <a:defRPr sz="1400"/>
            </a:lvl5pPr>
            <a:lvl6pPr marL="2283420" indent="0">
              <a:buNone/>
              <a:defRPr sz="1400"/>
            </a:lvl6pPr>
            <a:lvl7pPr marL="2740100" indent="0">
              <a:buNone/>
              <a:defRPr sz="1400"/>
            </a:lvl7pPr>
            <a:lvl8pPr marL="3196784" indent="0">
              <a:buNone/>
              <a:defRPr sz="1400"/>
            </a:lvl8pPr>
            <a:lvl9pPr marL="3653466" indent="0">
              <a:buNone/>
              <a:defRPr sz="1400"/>
            </a:lvl9pPr>
          </a:lstStyle>
          <a:p>
            <a:pPr lvl="0"/>
            <a:r>
              <a:rPr lang="en-US" dirty="0"/>
              <a:t>Click to edit Master text styles</a:t>
            </a:r>
          </a:p>
        </p:txBody>
      </p:sp>
      <p:sp>
        <p:nvSpPr>
          <p:cNvPr id="4" name="Rectangle 218"/>
          <p:cNvSpPr>
            <a:spLocks noGrp="1" noChangeArrowheads="1"/>
          </p:cNvSpPr>
          <p:nvPr>
            <p:ph type="sldNum" sz="quarter" idx="10"/>
          </p:nvPr>
        </p:nvSpPr>
        <p:spPr>
          <a:ln/>
        </p:spPr>
        <p:txBody>
          <a:bodyPr/>
          <a:lstStyle>
            <a:lvl1pPr>
              <a:defRPr b="1" i="0">
                <a:latin typeface="Arial" panose="020B0604020202020204" pitchFamily="34" charset="0"/>
              </a:defRPr>
            </a:lvl1pPr>
          </a:lstStyle>
          <a:p>
            <a:pPr>
              <a:defRPr/>
            </a:pPr>
            <a:fld id="{BEB0AB8A-8E25-8346-B4F3-FFE882612B51}" type="slidenum">
              <a:rPr lang="en-US" smtClean="0">
                <a:solidFill>
                  <a:srgbClr val="FFFFFF"/>
                </a:solidFill>
              </a:rPr>
              <a:pPr>
                <a:defRPr/>
              </a:pPr>
              <a:t>‹#›</a:t>
            </a:fld>
            <a:endParaRPr lang="en-US" dirty="0">
              <a:solidFill>
                <a:srgbClr val="FFFFFF"/>
              </a:solidFill>
            </a:endParaRPr>
          </a:p>
        </p:txBody>
      </p:sp>
      <p:sp>
        <p:nvSpPr>
          <p:cNvPr id="5" name="Rectangle 219"/>
          <p:cNvSpPr>
            <a:spLocks noGrp="1" noChangeArrowheads="1"/>
          </p:cNvSpPr>
          <p:nvPr>
            <p:ph type="dt" sz="half" idx="11"/>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6" name="Rectangle 220"/>
          <p:cNvSpPr>
            <a:spLocks noGrp="1" noChangeArrowheads="1"/>
          </p:cNvSpPr>
          <p:nvPr>
            <p:ph type="ftr" sz="quarter" idx="12"/>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Tree>
    <p:extLst>
      <p:ext uri="{BB962C8B-B14F-4D97-AF65-F5344CB8AC3E}">
        <p14:creationId xmlns:p14="http://schemas.microsoft.com/office/powerpoint/2010/main" val="356100846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457200" y="1600200"/>
            <a:ext cx="4038600" cy="4533900"/>
          </a:xfrm>
        </p:spPr>
        <p:txBody>
          <a:bodyPr/>
          <a:lstStyle>
            <a:lvl1pPr>
              <a:defRPr sz="2800" b="1" i="0">
                <a:latin typeface="Arial" panose="020B0604020202020204" pitchFamily="34" charset="0"/>
              </a:defRPr>
            </a:lvl1pPr>
            <a:lvl2pPr>
              <a:defRPr sz="2400" b="1" i="0">
                <a:latin typeface="Arial" panose="020B0604020202020204" pitchFamily="34" charset="0"/>
              </a:defRPr>
            </a:lvl2pPr>
            <a:lvl3pPr>
              <a:defRPr sz="2000" b="1" i="0">
                <a:latin typeface="Arial" panose="020B0604020202020204" pitchFamily="34" charset="0"/>
              </a:defRPr>
            </a:lvl3pPr>
            <a:lvl4pPr>
              <a:defRPr sz="1800" b="1" i="0">
                <a:latin typeface="Arial" panose="020B0604020202020204" pitchFamily="34" charset="0"/>
              </a:defRPr>
            </a:lvl4pPr>
            <a:lvl5pPr>
              <a:defRPr sz="1800" b="1" i="0">
                <a:latin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33900"/>
          </a:xfrm>
        </p:spPr>
        <p:txBody>
          <a:bodyPr/>
          <a:lstStyle>
            <a:lvl1pPr>
              <a:defRPr sz="2800" b="1" i="0">
                <a:latin typeface="Arial" panose="020B0604020202020204" pitchFamily="34" charset="0"/>
              </a:defRPr>
            </a:lvl1pPr>
            <a:lvl2pPr>
              <a:defRPr sz="2400" b="1" i="0">
                <a:latin typeface="Arial" panose="020B0604020202020204" pitchFamily="34" charset="0"/>
              </a:defRPr>
            </a:lvl2pPr>
            <a:lvl3pPr>
              <a:defRPr sz="2000" b="1" i="0">
                <a:latin typeface="Arial" panose="020B0604020202020204" pitchFamily="34" charset="0"/>
              </a:defRPr>
            </a:lvl3pPr>
            <a:lvl4pPr>
              <a:defRPr sz="1800" b="1" i="0">
                <a:latin typeface="Arial" panose="020B0604020202020204" pitchFamily="34" charset="0"/>
              </a:defRPr>
            </a:lvl4pPr>
            <a:lvl5pPr>
              <a:defRPr sz="1800" b="1" i="0">
                <a:latin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218"/>
          <p:cNvSpPr>
            <a:spLocks noGrp="1" noChangeArrowheads="1"/>
          </p:cNvSpPr>
          <p:nvPr>
            <p:ph type="sldNum" sz="quarter" idx="10"/>
          </p:nvPr>
        </p:nvSpPr>
        <p:spPr>
          <a:ln/>
        </p:spPr>
        <p:txBody>
          <a:bodyPr/>
          <a:lstStyle>
            <a:lvl1pPr>
              <a:defRPr b="1" i="0">
                <a:latin typeface="Arial" panose="020B0604020202020204" pitchFamily="34" charset="0"/>
              </a:defRPr>
            </a:lvl1pPr>
          </a:lstStyle>
          <a:p>
            <a:pPr>
              <a:defRPr/>
            </a:pPr>
            <a:fld id="{2E50EDD9-12A0-E44C-8425-E4C396089A33}" type="slidenum">
              <a:rPr lang="en-US" smtClean="0">
                <a:solidFill>
                  <a:srgbClr val="FFFFFF"/>
                </a:solidFill>
              </a:rPr>
              <a:pPr>
                <a:defRPr/>
              </a:pPr>
              <a:t>‹#›</a:t>
            </a:fld>
            <a:endParaRPr lang="en-US" dirty="0">
              <a:solidFill>
                <a:srgbClr val="FFFFFF"/>
              </a:solidFill>
            </a:endParaRPr>
          </a:p>
        </p:txBody>
      </p:sp>
      <p:sp>
        <p:nvSpPr>
          <p:cNvPr id="6" name="Rectangle 219"/>
          <p:cNvSpPr>
            <a:spLocks noGrp="1" noChangeArrowheads="1"/>
          </p:cNvSpPr>
          <p:nvPr>
            <p:ph type="dt" sz="half" idx="11"/>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7" name="Rectangle 220"/>
          <p:cNvSpPr>
            <a:spLocks noGrp="1" noChangeArrowheads="1"/>
          </p:cNvSpPr>
          <p:nvPr>
            <p:ph type="ftr" sz="quarter" idx="12"/>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Tree>
    <p:extLst>
      <p:ext uri="{BB962C8B-B14F-4D97-AF65-F5344CB8AC3E}">
        <p14:creationId xmlns:p14="http://schemas.microsoft.com/office/powerpoint/2010/main" val="284737401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i="0">
                <a:latin typeface="Arial" panose="020B0604020202020204" pitchFamily="34" charset="0"/>
              </a:defRPr>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b="1" i="0">
                <a:latin typeface="Arial" panose="020B0604020202020204" pitchFamily="34" charset="0"/>
              </a:defRPr>
            </a:lvl1pPr>
            <a:lvl2pPr>
              <a:defRPr sz="2000" b="1" i="0">
                <a:latin typeface="Arial" panose="020B0604020202020204" pitchFamily="34" charset="0"/>
              </a:defRPr>
            </a:lvl2pPr>
            <a:lvl3pPr>
              <a:defRPr sz="1800" b="1" i="0">
                <a:latin typeface="Arial" panose="020B0604020202020204" pitchFamily="34" charset="0"/>
              </a:defRPr>
            </a:lvl3pPr>
            <a:lvl4pPr>
              <a:defRPr sz="1600" b="1" i="0">
                <a:latin typeface="Arial" panose="020B0604020202020204" pitchFamily="34" charset="0"/>
              </a:defRPr>
            </a:lvl4pPr>
            <a:lvl5pPr>
              <a:defRPr sz="1600" b="1" i="0">
                <a:latin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42" y="1535113"/>
            <a:ext cx="4041775" cy="639762"/>
          </a:xfrm>
        </p:spPr>
        <p:txBody>
          <a:bodyPr anchor="b"/>
          <a:lstStyle>
            <a:lvl1pPr marL="0" indent="0">
              <a:buNone/>
              <a:defRPr sz="2400" b="1" i="0">
                <a:latin typeface="Arial" panose="020B0604020202020204" pitchFamily="34" charset="0"/>
              </a:defRPr>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42" y="2174875"/>
            <a:ext cx="4041775" cy="3951288"/>
          </a:xfrm>
        </p:spPr>
        <p:txBody>
          <a:bodyPr/>
          <a:lstStyle>
            <a:lvl1pPr>
              <a:defRPr sz="2400" b="1" i="0">
                <a:latin typeface="Arial" panose="020B0604020202020204" pitchFamily="34" charset="0"/>
              </a:defRPr>
            </a:lvl1pPr>
            <a:lvl2pPr>
              <a:defRPr sz="2000" b="1" i="0">
                <a:latin typeface="Arial" panose="020B0604020202020204" pitchFamily="34" charset="0"/>
              </a:defRPr>
            </a:lvl2pPr>
            <a:lvl3pPr>
              <a:defRPr sz="1800" b="1" i="0">
                <a:latin typeface="Arial" panose="020B0604020202020204" pitchFamily="34" charset="0"/>
              </a:defRPr>
            </a:lvl3pPr>
            <a:lvl4pPr>
              <a:defRPr sz="1600" b="1" i="0">
                <a:latin typeface="Arial" panose="020B0604020202020204" pitchFamily="34" charset="0"/>
              </a:defRPr>
            </a:lvl4pPr>
            <a:lvl5pPr>
              <a:defRPr sz="1600" b="1" i="0">
                <a:latin typeface="Arial" panose="020B0604020202020204"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218"/>
          <p:cNvSpPr>
            <a:spLocks noGrp="1" noChangeArrowheads="1"/>
          </p:cNvSpPr>
          <p:nvPr>
            <p:ph type="sldNum" sz="quarter" idx="10"/>
          </p:nvPr>
        </p:nvSpPr>
        <p:spPr>
          <a:ln/>
        </p:spPr>
        <p:txBody>
          <a:bodyPr/>
          <a:lstStyle>
            <a:lvl1pPr>
              <a:defRPr b="1" i="0">
                <a:latin typeface="Arial" panose="020B0604020202020204" pitchFamily="34" charset="0"/>
              </a:defRPr>
            </a:lvl1pPr>
          </a:lstStyle>
          <a:p>
            <a:pPr>
              <a:defRPr/>
            </a:pPr>
            <a:fld id="{04DD586C-D650-0443-8F42-80780717B97B}" type="slidenum">
              <a:rPr lang="en-US" smtClean="0">
                <a:solidFill>
                  <a:srgbClr val="FFFFFF"/>
                </a:solidFill>
              </a:rPr>
              <a:pPr>
                <a:defRPr/>
              </a:pPr>
              <a:t>‹#›</a:t>
            </a:fld>
            <a:endParaRPr lang="en-US" dirty="0">
              <a:solidFill>
                <a:srgbClr val="FFFFFF"/>
              </a:solidFill>
            </a:endParaRPr>
          </a:p>
        </p:txBody>
      </p:sp>
      <p:sp>
        <p:nvSpPr>
          <p:cNvPr id="8" name="Rectangle 219"/>
          <p:cNvSpPr>
            <a:spLocks noGrp="1" noChangeArrowheads="1"/>
          </p:cNvSpPr>
          <p:nvPr>
            <p:ph type="dt" sz="half" idx="11"/>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9" name="Rectangle 220"/>
          <p:cNvSpPr>
            <a:spLocks noGrp="1" noChangeArrowheads="1"/>
          </p:cNvSpPr>
          <p:nvPr>
            <p:ph type="ftr" sz="quarter" idx="12"/>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Tree>
    <p:extLst>
      <p:ext uri="{BB962C8B-B14F-4D97-AF65-F5344CB8AC3E}">
        <p14:creationId xmlns:p14="http://schemas.microsoft.com/office/powerpoint/2010/main" val="200807937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Rectangle 218"/>
          <p:cNvSpPr>
            <a:spLocks noGrp="1" noChangeArrowheads="1"/>
          </p:cNvSpPr>
          <p:nvPr>
            <p:ph type="sldNum" sz="quarter" idx="10"/>
          </p:nvPr>
        </p:nvSpPr>
        <p:spPr>
          <a:ln/>
        </p:spPr>
        <p:txBody>
          <a:bodyPr/>
          <a:lstStyle>
            <a:lvl1pPr>
              <a:defRPr b="1" i="0">
                <a:latin typeface="Arial" panose="020B0604020202020204" pitchFamily="34" charset="0"/>
              </a:defRPr>
            </a:lvl1pPr>
          </a:lstStyle>
          <a:p>
            <a:pPr>
              <a:defRPr/>
            </a:pPr>
            <a:fld id="{C1ACAAE5-6BC3-C348-BBFF-FD621A14234B}" type="slidenum">
              <a:rPr lang="en-US" smtClean="0">
                <a:solidFill>
                  <a:srgbClr val="FFFFFF"/>
                </a:solidFill>
              </a:rPr>
              <a:pPr>
                <a:defRPr/>
              </a:pPr>
              <a:t>‹#›</a:t>
            </a:fld>
            <a:endParaRPr lang="en-US" dirty="0">
              <a:solidFill>
                <a:srgbClr val="FFFFFF"/>
              </a:solidFill>
            </a:endParaRPr>
          </a:p>
        </p:txBody>
      </p:sp>
      <p:sp>
        <p:nvSpPr>
          <p:cNvPr id="4" name="Rectangle 219"/>
          <p:cNvSpPr>
            <a:spLocks noGrp="1" noChangeArrowheads="1"/>
          </p:cNvSpPr>
          <p:nvPr>
            <p:ph type="dt" sz="half" idx="11"/>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5" name="Rectangle 220"/>
          <p:cNvSpPr>
            <a:spLocks noGrp="1" noChangeArrowheads="1"/>
          </p:cNvSpPr>
          <p:nvPr>
            <p:ph type="ftr" sz="quarter" idx="12"/>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Tree>
    <p:extLst>
      <p:ext uri="{BB962C8B-B14F-4D97-AF65-F5344CB8AC3E}">
        <p14:creationId xmlns:p14="http://schemas.microsoft.com/office/powerpoint/2010/main" val="6878985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5"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6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5" y="1435108"/>
            <a:ext cx="3008313" cy="4691063"/>
          </a:xfrm>
        </p:spPr>
        <p:txBody>
          <a:bodyPr/>
          <a:lstStyle>
            <a:lvl1pPr marL="0" indent="0">
              <a:buNone/>
              <a:defRPr sz="1400"/>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a:t>Click to edit Master text styles</a:t>
            </a:r>
          </a:p>
        </p:txBody>
      </p:sp>
      <p:sp>
        <p:nvSpPr>
          <p:cNvPr id="5" name="Rectangle 3"/>
          <p:cNvSpPr>
            <a:spLocks noGrp="1" noChangeArrowheads="1"/>
          </p:cNvSpPr>
          <p:nvPr>
            <p:ph type="dt" sz="half" idx="10"/>
          </p:nvPr>
        </p:nvSpPr>
        <p:spPr>
          <a:ln/>
        </p:spPr>
        <p:txBody>
          <a:bodyPr/>
          <a:lstStyle>
            <a:lvl1pPr>
              <a:defRPr/>
            </a:lvl1pPr>
          </a:lstStyle>
          <a:p>
            <a:pPr>
              <a:defRPr/>
            </a:pPr>
            <a:endParaRPr lang="en-US"/>
          </a:p>
        </p:txBody>
      </p:sp>
      <p:sp>
        <p:nvSpPr>
          <p:cNvPr id="6" name="Rectangle 4"/>
          <p:cNvSpPr>
            <a:spLocks noGrp="1" noChangeArrowheads="1"/>
          </p:cNvSpPr>
          <p:nvPr>
            <p:ph type="ftr" sz="quarter" idx="11"/>
          </p:nvPr>
        </p:nvSpPr>
        <p:spPr>
          <a:ln/>
        </p:spPr>
        <p:txBody>
          <a:bodyPr/>
          <a:lstStyle>
            <a:lvl1pPr>
              <a:defRPr/>
            </a:lvl1pPr>
          </a:lstStyle>
          <a:p>
            <a:pPr>
              <a:defRPr/>
            </a:pPr>
            <a:endParaRPr lang="en-US"/>
          </a:p>
        </p:txBody>
      </p:sp>
      <p:sp>
        <p:nvSpPr>
          <p:cNvPr id="7" name="Rectangle 5"/>
          <p:cNvSpPr>
            <a:spLocks noGrp="1" noChangeArrowheads="1"/>
          </p:cNvSpPr>
          <p:nvPr>
            <p:ph type="sldNum" sz="quarter" idx="12"/>
          </p:nvPr>
        </p:nvSpPr>
        <p:spPr>
          <a:ln/>
        </p:spPr>
        <p:txBody>
          <a:bodyPr/>
          <a:lstStyle>
            <a:lvl1pPr>
              <a:defRPr/>
            </a:lvl1pPr>
          </a:lstStyle>
          <a:p>
            <a:pPr>
              <a:defRPr/>
            </a:pPr>
            <a:fld id="{3BD1A499-6EFD-F94F-8D98-FD994B1B8EEF}" type="slidenum">
              <a:rPr lang="en-US"/>
              <a:pPr>
                <a:defRPr/>
              </a:pPr>
              <a:t>‹#›</a:t>
            </a:fld>
            <a:endParaRPr lang="en-US"/>
          </a:p>
        </p:txBody>
      </p:sp>
    </p:spTree>
    <p:extLst>
      <p:ext uri="{BB962C8B-B14F-4D97-AF65-F5344CB8AC3E}">
        <p14:creationId xmlns:p14="http://schemas.microsoft.com/office/powerpoint/2010/main" val="208936206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18"/>
          <p:cNvSpPr>
            <a:spLocks noGrp="1" noChangeArrowheads="1"/>
          </p:cNvSpPr>
          <p:nvPr>
            <p:ph type="sldNum" sz="quarter" idx="10"/>
          </p:nvPr>
        </p:nvSpPr>
        <p:spPr>
          <a:ln/>
        </p:spPr>
        <p:txBody>
          <a:bodyPr/>
          <a:lstStyle>
            <a:lvl1pPr>
              <a:defRPr b="1" i="0">
                <a:latin typeface="Arial" panose="020B0604020202020204" pitchFamily="34" charset="0"/>
              </a:defRPr>
            </a:lvl1pPr>
          </a:lstStyle>
          <a:p>
            <a:pPr>
              <a:defRPr/>
            </a:pPr>
            <a:fld id="{26E6A660-DA10-C94D-9094-087D0B09104E}" type="slidenum">
              <a:rPr lang="en-US" smtClean="0">
                <a:solidFill>
                  <a:srgbClr val="FFFFFF"/>
                </a:solidFill>
              </a:rPr>
              <a:pPr>
                <a:defRPr/>
              </a:pPr>
              <a:t>‹#›</a:t>
            </a:fld>
            <a:endParaRPr lang="en-US" dirty="0">
              <a:solidFill>
                <a:srgbClr val="FFFFFF"/>
              </a:solidFill>
            </a:endParaRPr>
          </a:p>
        </p:txBody>
      </p:sp>
      <p:sp>
        <p:nvSpPr>
          <p:cNvPr id="3" name="Rectangle 219"/>
          <p:cNvSpPr>
            <a:spLocks noGrp="1" noChangeArrowheads="1"/>
          </p:cNvSpPr>
          <p:nvPr>
            <p:ph type="dt" sz="half" idx="11"/>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4" name="Rectangle 220"/>
          <p:cNvSpPr>
            <a:spLocks noGrp="1" noChangeArrowheads="1"/>
          </p:cNvSpPr>
          <p:nvPr>
            <p:ph type="ftr" sz="quarter" idx="12"/>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Tree>
    <p:extLst>
      <p:ext uri="{BB962C8B-B14F-4D97-AF65-F5344CB8AC3E}">
        <p14:creationId xmlns:p14="http://schemas.microsoft.com/office/powerpoint/2010/main" val="313411301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5" y="273050"/>
            <a:ext cx="3008313" cy="1162050"/>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575050" y="273067"/>
            <a:ext cx="5111750" cy="5853113"/>
          </a:xfrm>
        </p:spPr>
        <p:txBody>
          <a:bodyPr/>
          <a:lstStyle>
            <a:lvl1pPr>
              <a:defRPr sz="3200" b="1" i="0">
                <a:latin typeface="Arial" panose="020B0604020202020204" pitchFamily="34" charset="0"/>
              </a:defRPr>
            </a:lvl1pPr>
            <a:lvl2pPr>
              <a:defRPr sz="2800" b="1" i="0">
                <a:latin typeface="Arial" panose="020B0604020202020204" pitchFamily="34" charset="0"/>
              </a:defRPr>
            </a:lvl2pPr>
            <a:lvl3pPr>
              <a:defRPr sz="2400" b="1" i="0">
                <a:latin typeface="Arial" panose="020B0604020202020204" pitchFamily="34" charset="0"/>
              </a:defRPr>
            </a:lvl3pPr>
            <a:lvl4pPr>
              <a:defRPr sz="2000" b="1" i="0">
                <a:latin typeface="Arial" panose="020B0604020202020204" pitchFamily="34" charset="0"/>
              </a:defRPr>
            </a:lvl4pPr>
            <a:lvl5pPr>
              <a:defRPr sz="2000" b="1" i="0">
                <a:latin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15" y="1435108"/>
            <a:ext cx="3008313" cy="4691063"/>
          </a:xfrm>
        </p:spPr>
        <p:txBody>
          <a:bodyPr/>
          <a:lstStyle>
            <a:lvl1pPr marL="0" indent="0">
              <a:buNone/>
              <a:defRPr sz="1400" b="1" i="0">
                <a:latin typeface="Arial" panose="020B0604020202020204" pitchFamily="34" charset="0"/>
              </a:defRPr>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dirty="0"/>
              <a:t>Click to edit Master text styles</a:t>
            </a:r>
          </a:p>
        </p:txBody>
      </p:sp>
      <p:sp>
        <p:nvSpPr>
          <p:cNvPr id="5" name="Rectangle 218"/>
          <p:cNvSpPr>
            <a:spLocks noGrp="1" noChangeArrowheads="1"/>
          </p:cNvSpPr>
          <p:nvPr>
            <p:ph type="sldNum" sz="quarter" idx="10"/>
          </p:nvPr>
        </p:nvSpPr>
        <p:spPr>
          <a:ln/>
        </p:spPr>
        <p:txBody>
          <a:bodyPr/>
          <a:lstStyle>
            <a:lvl1pPr>
              <a:defRPr b="1" i="0">
                <a:latin typeface="Arial" panose="020B0604020202020204" pitchFamily="34" charset="0"/>
              </a:defRPr>
            </a:lvl1pPr>
          </a:lstStyle>
          <a:p>
            <a:pPr>
              <a:defRPr/>
            </a:pPr>
            <a:fld id="{E2126A5B-DC6F-7946-A93C-BF8EACA739E1}" type="slidenum">
              <a:rPr lang="en-US" smtClean="0">
                <a:solidFill>
                  <a:srgbClr val="FFFFFF"/>
                </a:solidFill>
              </a:rPr>
              <a:pPr>
                <a:defRPr/>
              </a:pPr>
              <a:t>‹#›</a:t>
            </a:fld>
            <a:endParaRPr lang="en-US" dirty="0">
              <a:solidFill>
                <a:srgbClr val="FFFFFF"/>
              </a:solidFill>
            </a:endParaRPr>
          </a:p>
        </p:txBody>
      </p:sp>
      <p:sp>
        <p:nvSpPr>
          <p:cNvPr id="6" name="Rectangle 219"/>
          <p:cNvSpPr>
            <a:spLocks noGrp="1" noChangeArrowheads="1"/>
          </p:cNvSpPr>
          <p:nvPr>
            <p:ph type="dt" sz="half" idx="11"/>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7" name="Rectangle 220"/>
          <p:cNvSpPr>
            <a:spLocks noGrp="1" noChangeArrowheads="1"/>
          </p:cNvSpPr>
          <p:nvPr>
            <p:ph type="ftr" sz="quarter" idx="12"/>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Tree>
    <p:extLst>
      <p:ext uri="{BB962C8B-B14F-4D97-AF65-F5344CB8AC3E}">
        <p14:creationId xmlns:p14="http://schemas.microsoft.com/office/powerpoint/2010/main" val="357719232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i="0">
                <a:latin typeface="Arial" panose="020B0604020202020204" pitchFamily="34"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b="1" i="0">
                <a:latin typeface="Arial" panose="020B0604020202020204" pitchFamily="34" charset="0"/>
              </a:defRPr>
            </a:lvl1pPr>
            <a:lvl2pPr marL="456686" indent="0">
              <a:buNone/>
              <a:defRPr sz="2800"/>
            </a:lvl2pPr>
            <a:lvl3pPr marL="913370" indent="0">
              <a:buNone/>
              <a:defRPr sz="2400"/>
            </a:lvl3pPr>
            <a:lvl4pPr marL="1370051" indent="0">
              <a:buNone/>
              <a:defRPr sz="2000"/>
            </a:lvl4pPr>
            <a:lvl5pPr marL="1826739" indent="0">
              <a:buNone/>
              <a:defRPr sz="2000"/>
            </a:lvl5pPr>
            <a:lvl6pPr marL="2283420" indent="0">
              <a:buNone/>
              <a:defRPr sz="2000"/>
            </a:lvl6pPr>
            <a:lvl7pPr marL="2740100" indent="0">
              <a:buNone/>
              <a:defRPr sz="2000"/>
            </a:lvl7pPr>
            <a:lvl8pPr marL="3196784" indent="0">
              <a:buNone/>
              <a:defRPr sz="2000"/>
            </a:lvl8pPr>
            <a:lvl9pPr marL="3653466"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b="1" i="0">
                <a:latin typeface="Arial" panose="020B0604020202020204" pitchFamily="34" charset="0"/>
              </a:defRPr>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dirty="0"/>
              <a:t>Click to edit Master text styles</a:t>
            </a:r>
          </a:p>
        </p:txBody>
      </p:sp>
      <p:sp>
        <p:nvSpPr>
          <p:cNvPr id="5" name="Rectangle 218"/>
          <p:cNvSpPr>
            <a:spLocks noGrp="1" noChangeArrowheads="1"/>
          </p:cNvSpPr>
          <p:nvPr>
            <p:ph type="sldNum" sz="quarter" idx="10"/>
          </p:nvPr>
        </p:nvSpPr>
        <p:spPr>
          <a:ln/>
        </p:spPr>
        <p:txBody>
          <a:bodyPr/>
          <a:lstStyle>
            <a:lvl1pPr>
              <a:defRPr b="1" i="0">
                <a:latin typeface="Arial" panose="020B0604020202020204" pitchFamily="34" charset="0"/>
              </a:defRPr>
            </a:lvl1pPr>
          </a:lstStyle>
          <a:p>
            <a:pPr>
              <a:defRPr/>
            </a:pPr>
            <a:fld id="{A72B71A2-E11A-9946-93B9-B3DF9A6E362D}" type="slidenum">
              <a:rPr lang="en-US" smtClean="0">
                <a:solidFill>
                  <a:srgbClr val="FFFFFF"/>
                </a:solidFill>
              </a:rPr>
              <a:pPr>
                <a:defRPr/>
              </a:pPr>
              <a:t>‹#›</a:t>
            </a:fld>
            <a:endParaRPr lang="en-US" dirty="0">
              <a:solidFill>
                <a:srgbClr val="FFFFFF"/>
              </a:solidFill>
            </a:endParaRPr>
          </a:p>
        </p:txBody>
      </p:sp>
      <p:sp>
        <p:nvSpPr>
          <p:cNvPr id="6" name="Rectangle 219"/>
          <p:cNvSpPr>
            <a:spLocks noGrp="1" noChangeArrowheads="1"/>
          </p:cNvSpPr>
          <p:nvPr>
            <p:ph type="dt" sz="half" idx="11"/>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7" name="Rectangle 220"/>
          <p:cNvSpPr>
            <a:spLocks noGrp="1" noChangeArrowheads="1"/>
          </p:cNvSpPr>
          <p:nvPr>
            <p:ph type="ftr" sz="quarter" idx="12"/>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Tree>
    <p:extLst>
      <p:ext uri="{BB962C8B-B14F-4D97-AF65-F5344CB8AC3E}">
        <p14:creationId xmlns:p14="http://schemas.microsoft.com/office/powerpoint/2010/main" val="29034029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218"/>
          <p:cNvSpPr>
            <a:spLocks noGrp="1" noChangeArrowheads="1"/>
          </p:cNvSpPr>
          <p:nvPr>
            <p:ph type="sldNum" sz="quarter" idx="10"/>
          </p:nvPr>
        </p:nvSpPr>
        <p:spPr>
          <a:ln/>
        </p:spPr>
        <p:txBody>
          <a:bodyPr/>
          <a:lstStyle>
            <a:lvl1pPr>
              <a:defRPr b="1" i="0">
                <a:latin typeface="Arial" panose="020B0604020202020204" pitchFamily="34" charset="0"/>
              </a:defRPr>
            </a:lvl1pPr>
          </a:lstStyle>
          <a:p>
            <a:pPr>
              <a:defRPr/>
            </a:pPr>
            <a:fld id="{DD97B51E-098F-D047-A168-3A2BDF34FA12}" type="slidenum">
              <a:rPr lang="en-US" smtClean="0">
                <a:solidFill>
                  <a:srgbClr val="FFFFFF"/>
                </a:solidFill>
              </a:rPr>
              <a:pPr>
                <a:defRPr/>
              </a:pPr>
              <a:t>‹#›</a:t>
            </a:fld>
            <a:endParaRPr lang="en-US" dirty="0">
              <a:solidFill>
                <a:srgbClr val="FFFFFF"/>
              </a:solidFill>
            </a:endParaRPr>
          </a:p>
        </p:txBody>
      </p:sp>
      <p:sp>
        <p:nvSpPr>
          <p:cNvPr id="5" name="Rectangle 219"/>
          <p:cNvSpPr>
            <a:spLocks noGrp="1" noChangeArrowheads="1"/>
          </p:cNvSpPr>
          <p:nvPr>
            <p:ph type="dt" sz="half" idx="11"/>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6" name="Rectangle 220"/>
          <p:cNvSpPr>
            <a:spLocks noGrp="1" noChangeArrowheads="1"/>
          </p:cNvSpPr>
          <p:nvPr>
            <p:ph type="ftr" sz="quarter" idx="12"/>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Tree>
    <p:extLst>
      <p:ext uri="{BB962C8B-B14F-4D97-AF65-F5344CB8AC3E}">
        <p14:creationId xmlns:p14="http://schemas.microsoft.com/office/powerpoint/2010/main" val="169553488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9462"/>
          </a:xfrm>
        </p:spPr>
        <p:txBody>
          <a:bodyPr vert="eaVert"/>
          <a:lstStyle>
            <a:lvl1pPr>
              <a:defRPr b="1" i="0">
                <a:latin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457200" y="274639"/>
            <a:ext cx="6019800" cy="5859462"/>
          </a:xfrm>
        </p:spPr>
        <p:txBody>
          <a:bodyPr vert="eaVert"/>
          <a:lstStyle>
            <a:lvl1pPr>
              <a:defRPr b="1" i="0">
                <a:latin typeface="Arial" panose="020B0604020202020204" pitchFamily="34" charset="0"/>
              </a:defRPr>
            </a:lvl1pPr>
            <a:lvl2pPr>
              <a:defRPr b="1" i="0">
                <a:latin typeface="Arial" panose="020B0604020202020204" pitchFamily="34" charset="0"/>
              </a:defRPr>
            </a:lvl2pPr>
            <a:lvl3pPr>
              <a:defRPr b="1" i="0">
                <a:latin typeface="Arial" panose="020B0604020202020204" pitchFamily="34" charset="0"/>
              </a:defRPr>
            </a:lvl3pPr>
            <a:lvl4pPr>
              <a:defRPr b="1" i="0">
                <a:latin typeface="Arial" panose="020B0604020202020204" pitchFamily="34" charset="0"/>
              </a:defRPr>
            </a:lvl4pPr>
            <a:lvl5pPr>
              <a:defRPr b="1" i="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218"/>
          <p:cNvSpPr>
            <a:spLocks noGrp="1" noChangeArrowheads="1"/>
          </p:cNvSpPr>
          <p:nvPr>
            <p:ph type="sldNum" sz="quarter" idx="10"/>
          </p:nvPr>
        </p:nvSpPr>
        <p:spPr>
          <a:ln/>
        </p:spPr>
        <p:txBody>
          <a:bodyPr/>
          <a:lstStyle>
            <a:lvl1pPr>
              <a:defRPr b="1" i="0">
                <a:latin typeface="Arial" panose="020B0604020202020204" pitchFamily="34" charset="0"/>
              </a:defRPr>
            </a:lvl1pPr>
          </a:lstStyle>
          <a:p>
            <a:pPr>
              <a:defRPr/>
            </a:pPr>
            <a:fld id="{817E904B-C388-8C49-BEED-CF8D9081072B}" type="slidenum">
              <a:rPr lang="en-US" smtClean="0">
                <a:solidFill>
                  <a:srgbClr val="FFFFFF"/>
                </a:solidFill>
              </a:rPr>
              <a:pPr>
                <a:defRPr/>
              </a:pPr>
              <a:t>‹#›</a:t>
            </a:fld>
            <a:endParaRPr lang="en-US" dirty="0">
              <a:solidFill>
                <a:srgbClr val="FFFFFF"/>
              </a:solidFill>
            </a:endParaRPr>
          </a:p>
        </p:txBody>
      </p:sp>
      <p:sp>
        <p:nvSpPr>
          <p:cNvPr id="5" name="Rectangle 219"/>
          <p:cNvSpPr>
            <a:spLocks noGrp="1" noChangeArrowheads="1"/>
          </p:cNvSpPr>
          <p:nvPr>
            <p:ph type="dt" sz="half" idx="11"/>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
        <p:nvSpPr>
          <p:cNvPr id="6" name="Rectangle 220"/>
          <p:cNvSpPr>
            <a:spLocks noGrp="1" noChangeArrowheads="1"/>
          </p:cNvSpPr>
          <p:nvPr>
            <p:ph type="ftr" sz="quarter" idx="12"/>
          </p:nvPr>
        </p:nvSpPr>
        <p:spPr>
          <a:ln/>
        </p:spPr>
        <p:txBody>
          <a:bodyPr/>
          <a:lstStyle>
            <a:lvl1pPr>
              <a:defRPr b="1" i="0">
                <a:latin typeface="Arial" panose="020B0604020202020204" pitchFamily="34" charset="0"/>
              </a:defRPr>
            </a:lvl1pPr>
          </a:lstStyle>
          <a:p>
            <a:pPr>
              <a:defRPr/>
            </a:pPr>
            <a:endParaRPr lang="en-US" dirty="0">
              <a:solidFill>
                <a:srgbClr val="FFFFFF"/>
              </a:solidFill>
            </a:endParaRPr>
          </a:p>
        </p:txBody>
      </p:sp>
    </p:spTree>
    <p:extLst>
      <p:ext uri="{BB962C8B-B14F-4D97-AF65-F5344CB8AC3E}">
        <p14:creationId xmlns:p14="http://schemas.microsoft.com/office/powerpoint/2010/main" val="176917610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i="0">
                <a:latin typeface="Arial" panose="020B0604020202020204" pitchFamily="34" charset="0"/>
                <a:cs typeface="Arial" panose="020B0604020202020204" pitchFamily="34" charset="0"/>
              </a:defRPr>
            </a:lvl1pPr>
            <a:lvl2pPr>
              <a:defRPr b="1" i="0">
                <a:latin typeface="Arial" panose="020B0604020202020204" pitchFamily="34" charset="0"/>
                <a:cs typeface="Arial" panose="020B0604020202020204" pitchFamily="34" charset="0"/>
              </a:defRPr>
            </a:lvl2pPr>
            <a:lvl3pPr>
              <a:defRPr b="1" i="0">
                <a:latin typeface="Arial" panose="020B0604020202020204" pitchFamily="34" charset="0"/>
                <a:cs typeface="Arial" panose="020B0604020202020204" pitchFamily="34" charset="0"/>
              </a:defRPr>
            </a:lvl3pPr>
            <a:lvl4pPr>
              <a:defRPr b="1" i="0">
                <a:latin typeface="Arial" panose="020B0604020202020204" pitchFamily="34" charset="0"/>
                <a:cs typeface="Arial" panose="020B0604020202020204" pitchFamily="34" charset="0"/>
              </a:defRPr>
            </a:lvl4pPr>
            <a:lvl5pPr>
              <a:defRPr b="1" i="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p:txBody>
          <a:bodyPr/>
          <a:lstStyle>
            <a:lvl1pPr algn="ctr">
              <a:defRPr>
                <a:ea typeface="ＭＳ Ｐゴシック" charset="-128"/>
                <a:cs typeface="ＭＳ Ｐゴシック" charset="-128"/>
              </a:defRPr>
            </a:lvl1pPr>
          </a:lstStyle>
          <a:p>
            <a:pPr>
              <a:defRPr/>
            </a:pPr>
            <a:endParaRPr lang="en-US"/>
          </a:p>
        </p:txBody>
      </p:sp>
      <p:sp>
        <p:nvSpPr>
          <p:cNvPr id="5" name="Rectangle 5"/>
          <p:cNvSpPr>
            <a:spLocks noGrp="1" noChangeArrowheads="1"/>
          </p:cNvSpPr>
          <p:nvPr>
            <p:ph type="ftr" sz="quarter" idx="11"/>
          </p:nvPr>
        </p:nvSpPr>
        <p:spPr/>
        <p:txBody>
          <a:bodyPr/>
          <a:lstStyle>
            <a:lvl1pPr>
              <a:defRPr>
                <a:ea typeface="ＭＳ Ｐゴシック" charset="-128"/>
                <a:cs typeface="ＭＳ Ｐゴシック" charset="-128"/>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930C4942-5368-244A-B18D-293881397824}" type="slidenum">
              <a:rPr lang="en-US" smtClean="0"/>
              <a:pPr>
                <a:defRPr/>
              </a:pPr>
              <a:t>‹#›</a:t>
            </a:fld>
            <a:endParaRPr lang="en-US"/>
          </a:p>
        </p:txBody>
      </p:sp>
    </p:spTree>
    <p:extLst>
      <p:ext uri="{BB962C8B-B14F-4D97-AF65-F5344CB8AC3E}">
        <p14:creationId xmlns:p14="http://schemas.microsoft.com/office/powerpoint/2010/main" val="9434141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lvl1pPr>
              <a:defRPr b="1" i="0">
                <a:latin typeface="Arial" panose="020B0604020202020204" pitchFamily="34" charset="0"/>
                <a:cs typeface="Arial" panose="020B0604020202020204" pitchFamily="34" charset="0"/>
              </a:defRPr>
            </a:lvl1pPr>
          </a:lstStyle>
          <a:p>
            <a:r>
              <a:rPr lang="en-US" dirty="0"/>
              <a:t>Click to edit Master title style</a:t>
            </a:r>
          </a:p>
        </p:txBody>
      </p:sp>
      <p:sp>
        <p:nvSpPr>
          <p:cNvPr id="3" name="Table Placeholder 2"/>
          <p:cNvSpPr>
            <a:spLocks noGrp="1"/>
          </p:cNvSpPr>
          <p:nvPr>
            <p:ph type="tbl" idx="1"/>
          </p:nvPr>
        </p:nvSpPr>
        <p:spPr>
          <a:xfrm>
            <a:off x="685800" y="1981200"/>
            <a:ext cx="7772400" cy="4114800"/>
          </a:xfrm>
        </p:spPr>
        <p:txBody>
          <a:bodyPr/>
          <a:lstStyle>
            <a:lvl1pPr>
              <a:defRPr b="1" i="0">
                <a:latin typeface="Arial" panose="020B0604020202020204" pitchFamily="34" charset="0"/>
                <a:cs typeface="Arial" panose="020B0604020202020204" pitchFamily="34" charset="0"/>
              </a:defRPr>
            </a:lvl1pPr>
          </a:lstStyle>
          <a:p>
            <a:pPr lvl="0"/>
            <a:endParaRPr lang="en-US" noProof="0" dirty="0"/>
          </a:p>
        </p:txBody>
      </p:sp>
      <p:sp>
        <p:nvSpPr>
          <p:cNvPr id="4" name="Rectangle 4"/>
          <p:cNvSpPr>
            <a:spLocks noGrp="1" noChangeArrowheads="1"/>
          </p:cNvSpPr>
          <p:nvPr>
            <p:ph type="dt" sz="half" idx="10"/>
          </p:nvPr>
        </p:nvSpPr>
        <p:spPr/>
        <p:txBody>
          <a:bodyPr/>
          <a:lstStyle>
            <a:lvl1pPr algn="ctr">
              <a:defRPr>
                <a:ea typeface="ＭＳ Ｐゴシック" charset="-128"/>
                <a:cs typeface="ＭＳ Ｐゴシック" charset="-128"/>
              </a:defRPr>
            </a:lvl1pPr>
          </a:lstStyle>
          <a:p>
            <a:pPr>
              <a:defRPr/>
            </a:pPr>
            <a:endParaRPr lang="en-US"/>
          </a:p>
        </p:txBody>
      </p:sp>
      <p:sp>
        <p:nvSpPr>
          <p:cNvPr id="5" name="Rectangle 5"/>
          <p:cNvSpPr>
            <a:spLocks noGrp="1" noChangeArrowheads="1"/>
          </p:cNvSpPr>
          <p:nvPr>
            <p:ph type="ftr" sz="quarter" idx="11"/>
          </p:nvPr>
        </p:nvSpPr>
        <p:spPr/>
        <p:txBody>
          <a:bodyPr/>
          <a:lstStyle>
            <a:lvl1pPr>
              <a:defRPr>
                <a:ea typeface="ＭＳ Ｐゴシック" charset="-128"/>
                <a:cs typeface="ＭＳ Ｐゴシック" charset="-128"/>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6200E61-4449-0D4E-AE5C-7ADF9FD10F98}" type="slidenum">
              <a:rPr lang="en-US" smtClean="0"/>
              <a:pPr>
                <a:defRPr/>
              </a:pPr>
              <a:t>‹#›</a:t>
            </a:fld>
            <a:endParaRPr lang="en-US"/>
          </a:p>
        </p:txBody>
      </p:sp>
    </p:spTree>
    <p:extLst>
      <p:ext uri="{BB962C8B-B14F-4D97-AF65-F5344CB8AC3E}">
        <p14:creationId xmlns:p14="http://schemas.microsoft.com/office/powerpoint/2010/main" val="106758684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lgn="ctr">
              <a:defRPr>
                <a:ea typeface="ＭＳ Ｐゴシック" charset="-128"/>
                <a:cs typeface="ＭＳ Ｐゴシック" charset="-128"/>
              </a:defRPr>
            </a:lvl1pPr>
          </a:lstStyle>
          <a:p>
            <a:pPr>
              <a:defRPr/>
            </a:pPr>
            <a:endParaRPr lang="en-US"/>
          </a:p>
        </p:txBody>
      </p:sp>
      <p:sp>
        <p:nvSpPr>
          <p:cNvPr id="3" name="Rectangle 5"/>
          <p:cNvSpPr>
            <a:spLocks noGrp="1" noChangeArrowheads="1"/>
          </p:cNvSpPr>
          <p:nvPr>
            <p:ph type="ftr" sz="quarter" idx="11"/>
          </p:nvPr>
        </p:nvSpPr>
        <p:spPr/>
        <p:txBody>
          <a:bodyPr/>
          <a:lstStyle>
            <a:lvl1pPr>
              <a:defRPr>
                <a:ea typeface="ＭＳ Ｐゴシック" charset="-128"/>
                <a:cs typeface="ＭＳ Ｐゴシック" charset="-128"/>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F11D7B5B-7DE7-B340-9666-95ED2A53A9EF}" type="slidenum">
              <a:rPr lang="en-US" smtClean="0"/>
              <a:pPr>
                <a:defRPr/>
              </a:pPr>
              <a:t>‹#›</a:t>
            </a:fld>
            <a:endParaRPr lang="en-US"/>
          </a:p>
        </p:txBody>
      </p:sp>
    </p:spTree>
    <p:extLst>
      <p:ext uri="{BB962C8B-B14F-4D97-AF65-F5344CB8AC3E}">
        <p14:creationId xmlns:p14="http://schemas.microsoft.com/office/powerpoint/2010/main" val="135108848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06" name="Rectangle 2"/>
          <p:cNvSpPr>
            <a:spLocks noGrp="1" noChangeArrowheads="1"/>
          </p:cNvSpPr>
          <p:nvPr>
            <p:ph type="ctrTitle" sz="quarter"/>
          </p:nvPr>
        </p:nvSpPr>
        <p:spPr>
          <a:xfrm>
            <a:off x="3581415" y="685800"/>
            <a:ext cx="5561013" cy="3352800"/>
          </a:xfrm>
        </p:spPr>
        <p:txBody>
          <a:bodyPr/>
          <a:lstStyle>
            <a:lvl1pPr>
              <a:defRPr>
                <a:solidFill>
                  <a:schemeClr val="bg2"/>
                </a:solidFill>
                <a:effectLst>
                  <a:outerShdw blurRad="38100" dist="38100" dir="2700000" algn="tl">
                    <a:srgbClr val="000000"/>
                  </a:outerShdw>
                </a:effectLst>
              </a:defRPr>
            </a:lvl1pPr>
          </a:lstStyle>
          <a:p>
            <a:r>
              <a:rPr lang="en-US"/>
              <a:t>Click to edit Master title style</a:t>
            </a:r>
          </a:p>
        </p:txBody>
      </p:sp>
      <p:sp>
        <p:nvSpPr>
          <p:cNvPr id="21507" name="Rectangle 3"/>
          <p:cNvSpPr>
            <a:spLocks noGrp="1" noChangeArrowheads="1"/>
          </p:cNvSpPr>
          <p:nvPr>
            <p:ph type="subTitle" sz="quarter" idx="1"/>
          </p:nvPr>
        </p:nvSpPr>
        <p:spPr>
          <a:xfrm>
            <a:off x="5181615" y="4038600"/>
            <a:ext cx="3960813" cy="1752600"/>
          </a:xfrm>
          <a:ln w="9525">
            <a:headEnd/>
            <a:tailEnd/>
          </a:ln>
        </p:spPr>
        <p:txBody>
          <a:bodyPr lIns="91967" tIns="45986" rIns="91967" bIns="45986" anchor="ctr"/>
          <a:lstStyle>
            <a:lvl1pPr marL="0" indent="0" algn="ctr">
              <a:buFont typeface="Wingdings" pitchFamily="-110" charset="2"/>
              <a:buNone/>
              <a:defRPr>
                <a:solidFill>
                  <a:schemeClr val="bg2"/>
                </a:solidFill>
              </a:defRPr>
            </a:lvl1pPr>
          </a:lstStyle>
          <a:p>
            <a:r>
              <a:rPr lang="en-US"/>
              <a:t>Click to edit Master subtitle style</a:t>
            </a:r>
          </a:p>
        </p:txBody>
      </p:sp>
      <p:sp>
        <p:nvSpPr>
          <p:cNvPr id="4" name="Rectangle 4"/>
          <p:cNvSpPr>
            <a:spLocks noGrp="1" noChangeArrowheads="1"/>
          </p:cNvSpPr>
          <p:nvPr>
            <p:ph type="dt" sz="quarter" idx="10"/>
          </p:nvPr>
        </p:nvSpPr>
        <p:spPr>
          <a:xfrm>
            <a:off x="685800" y="6248400"/>
            <a:ext cx="1905000" cy="457200"/>
          </a:xfrm>
        </p:spPr>
        <p:txBody>
          <a:bodyPr/>
          <a:lstStyle>
            <a:lvl1pPr>
              <a:defRPr>
                <a:solidFill>
                  <a:srgbClr val="EAEAEA"/>
                </a:solidFill>
              </a:defRPr>
            </a:lvl1pPr>
          </a:lstStyle>
          <a:p>
            <a:pPr>
              <a:defRPr/>
            </a:pPr>
            <a:endParaRPr lang="en-US"/>
          </a:p>
        </p:txBody>
      </p:sp>
      <p:sp>
        <p:nvSpPr>
          <p:cNvPr id="5" name="Rectangle 5"/>
          <p:cNvSpPr>
            <a:spLocks noGrp="1" noChangeArrowheads="1"/>
          </p:cNvSpPr>
          <p:nvPr>
            <p:ph type="ftr" sz="quarter" idx="11"/>
          </p:nvPr>
        </p:nvSpPr>
        <p:spPr>
          <a:xfrm>
            <a:off x="3124200" y="6248400"/>
            <a:ext cx="2895600" cy="457200"/>
          </a:xfrm>
        </p:spPr>
        <p:txBody>
          <a:bodyPr/>
          <a:lstStyle>
            <a:lvl1pPr>
              <a:defRPr>
                <a:solidFill>
                  <a:srgbClr val="EAEAEA"/>
                </a:solidFill>
              </a:defRPr>
            </a:lvl1pPr>
          </a:lstStyle>
          <a:p>
            <a:pPr>
              <a:defRPr/>
            </a:pPr>
            <a:endParaRPr lang="en-US"/>
          </a:p>
        </p:txBody>
      </p:sp>
      <p:sp>
        <p:nvSpPr>
          <p:cNvPr id="6" name="Rectangle 6"/>
          <p:cNvSpPr>
            <a:spLocks noGrp="1" noChangeArrowheads="1"/>
          </p:cNvSpPr>
          <p:nvPr>
            <p:ph type="sldNum" sz="quarter" idx="12"/>
          </p:nvPr>
        </p:nvSpPr>
        <p:spPr>
          <a:xfrm>
            <a:off x="6553200" y="6248400"/>
            <a:ext cx="1905000" cy="457200"/>
          </a:xfrm>
        </p:spPr>
        <p:txBody>
          <a:bodyPr/>
          <a:lstStyle>
            <a:lvl1pPr>
              <a:defRPr>
                <a:solidFill>
                  <a:srgbClr val="EAEAEA"/>
                </a:solidFill>
              </a:defRPr>
            </a:lvl1pPr>
          </a:lstStyle>
          <a:p>
            <a:pPr>
              <a:defRPr/>
            </a:pPr>
            <a:fld id="{B8381652-E0C5-8D43-9EED-524ED889E959}" type="slidenum">
              <a:rPr lang="en-US"/>
              <a:pPr>
                <a:defRPr/>
              </a:pPr>
              <a:t>‹#›</a:t>
            </a:fld>
            <a:endParaRPr lang="en-US"/>
          </a:p>
        </p:txBody>
      </p:sp>
    </p:spTree>
    <p:extLst>
      <p:ext uri="{BB962C8B-B14F-4D97-AF65-F5344CB8AC3E}">
        <p14:creationId xmlns:p14="http://schemas.microsoft.com/office/powerpoint/2010/main" val="312784280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en-US"/>
          </a:p>
        </p:txBody>
      </p:sp>
      <p:sp>
        <p:nvSpPr>
          <p:cNvPr id="5" name="Rectangle 4"/>
          <p:cNvSpPr>
            <a:spLocks noGrp="1" noChangeArrowheads="1"/>
          </p:cNvSpPr>
          <p:nvPr>
            <p:ph type="ftr" sz="quarter" idx="11"/>
          </p:nvPr>
        </p:nvSpPr>
        <p:spPr>
          <a:ln/>
        </p:spPr>
        <p:txBody>
          <a:bodyPr/>
          <a:lstStyle>
            <a:lvl1pPr>
              <a:defRPr/>
            </a:lvl1pPr>
          </a:lstStyle>
          <a:p>
            <a:pPr>
              <a:defRPr/>
            </a:pPr>
            <a:endParaRPr lang="en-US"/>
          </a:p>
        </p:txBody>
      </p:sp>
      <p:sp>
        <p:nvSpPr>
          <p:cNvPr id="6" name="Rectangle 5"/>
          <p:cNvSpPr>
            <a:spLocks noGrp="1" noChangeArrowheads="1"/>
          </p:cNvSpPr>
          <p:nvPr>
            <p:ph type="sldNum" sz="quarter" idx="12"/>
          </p:nvPr>
        </p:nvSpPr>
        <p:spPr>
          <a:ln/>
        </p:spPr>
        <p:txBody>
          <a:bodyPr/>
          <a:lstStyle>
            <a:lvl1pPr>
              <a:defRPr/>
            </a:lvl1pPr>
          </a:lstStyle>
          <a:p>
            <a:pPr>
              <a:defRPr/>
            </a:pPr>
            <a:fld id="{5A51F5DC-D4AD-6640-87A2-9963356DA577}" type="slidenum">
              <a:rPr lang="en-US"/>
              <a:pPr>
                <a:defRPr/>
              </a:pPr>
              <a:t>‹#›</a:t>
            </a:fld>
            <a:endParaRPr lang="en-US"/>
          </a:p>
        </p:txBody>
      </p:sp>
    </p:spTree>
    <p:extLst>
      <p:ext uri="{BB962C8B-B14F-4D97-AF65-F5344CB8AC3E}">
        <p14:creationId xmlns:p14="http://schemas.microsoft.com/office/powerpoint/2010/main" val="182289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686" indent="0">
              <a:buNone/>
              <a:defRPr sz="2800"/>
            </a:lvl2pPr>
            <a:lvl3pPr marL="913370" indent="0">
              <a:buNone/>
              <a:defRPr sz="2400"/>
            </a:lvl3pPr>
            <a:lvl4pPr marL="1370051" indent="0">
              <a:buNone/>
              <a:defRPr sz="2000"/>
            </a:lvl4pPr>
            <a:lvl5pPr marL="1826739" indent="0">
              <a:buNone/>
              <a:defRPr sz="2000"/>
            </a:lvl5pPr>
            <a:lvl6pPr marL="2283420" indent="0">
              <a:buNone/>
              <a:defRPr sz="2000"/>
            </a:lvl6pPr>
            <a:lvl7pPr marL="2740100" indent="0">
              <a:buNone/>
              <a:defRPr sz="2000"/>
            </a:lvl7pPr>
            <a:lvl8pPr marL="3196784" indent="0">
              <a:buNone/>
              <a:defRPr sz="2000"/>
            </a:lvl8pPr>
            <a:lvl9pPr marL="3653466"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a:t>Click to edit Master text styles</a:t>
            </a:r>
          </a:p>
        </p:txBody>
      </p:sp>
      <p:sp>
        <p:nvSpPr>
          <p:cNvPr id="5" name="Rectangle 3"/>
          <p:cNvSpPr>
            <a:spLocks noGrp="1" noChangeArrowheads="1"/>
          </p:cNvSpPr>
          <p:nvPr>
            <p:ph type="dt" sz="half" idx="10"/>
          </p:nvPr>
        </p:nvSpPr>
        <p:spPr>
          <a:ln/>
        </p:spPr>
        <p:txBody>
          <a:bodyPr/>
          <a:lstStyle>
            <a:lvl1pPr>
              <a:defRPr/>
            </a:lvl1pPr>
          </a:lstStyle>
          <a:p>
            <a:pPr>
              <a:defRPr/>
            </a:pPr>
            <a:endParaRPr lang="en-US"/>
          </a:p>
        </p:txBody>
      </p:sp>
      <p:sp>
        <p:nvSpPr>
          <p:cNvPr id="6" name="Rectangle 4"/>
          <p:cNvSpPr>
            <a:spLocks noGrp="1" noChangeArrowheads="1"/>
          </p:cNvSpPr>
          <p:nvPr>
            <p:ph type="ftr" sz="quarter" idx="11"/>
          </p:nvPr>
        </p:nvSpPr>
        <p:spPr>
          <a:ln/>
        </p:spPr>
        <p:txBody>
          <a:bodyPr/>
          <a:lstStyle>
            <a:lvl1pPr>
              <a:defRPr/>
            </a:lvl1pPr>
          </a:lstStyle>
          <a:p>
            <a:pPr>
              <a:defRPr/>
            </a:pPr>
            <a:endParaRPr lang="en-US"/>
          </a:p>
        </p:txBody>
      </p:sp>
      <p:sp>
        <p:nvSpPr>
          <p:cNvPr id="7" name="Rectangle 5"/>
          <p:cNvSpPr>
            <a:spLocks noGrp="1" noChangeArrowheads="1"/>
          </p:cNvSpPr>
          <p:nvPr>
            <p:ph type="sldNum" sz="quarter" idx="12"/>
          </p:nvPr>
        </p:nvSpPr>
        <p:spPr>
          <a:ln/>
        </p:spPr>
        <p:txBody>
          <a:bodyPr/>
          <a:lstStyle>
            <a:lvl1pPr>
              <a:defRPr/>
            </a:lvl1pPr>
          </a:lstStyle>
          <a:p>
            <a:pPr>
              <a:defRPr/>
            </a:pPr>
            <a:fld id="{27E05573-470B-BD4E-9C66-6261B5E1B052}" type="slidenum">
              <a:rPr lang="en-US"/>
              <a:pPr>
                <a:defRPr/>
              </a:pPr>
              <a:t>‹#›</a:t>
            </a:fld>
            <a:endParaRPr lang="en-US"/>
          </a:p>
        </p:txBody>
      </p:sp>
    </p:spTree>
    <p:extLst>
      <p:ext uri="{BB962C8B-B14F-4D97-AF65-F5344CB8AC3E}">
        <p14:creationId xmlns:p14="http://schemas.microsoft.com/office/powerpoint/2010/main" val="373516944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7"/>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6686" indent="0">
              <a:buNone/>
              <a:defRPr sz="1800"/>
            </a:lvl2pPr>
            <a:lvl3pPr marL="913370" indent="0">
              <a:buNone/>
              <a:defRPr sz="1600"/>
            </a:lvl3pPr>
            <a:lvl4pPr marL="1370051" indent="0">
              <a:buNone/>
              <a:defRPr sz="1400"/>
            </a:lvl4pPr>
            <a:lvl5pPr marL="1826739" indent="0">
              <a:buNone/>
              <a:defRPr sz="1400"/>
            </a:lvl5pPr>
            <a:lvl6pPr marL="2283420" indent="0">
              <a:buNone/>
              <a:defRPr sz="1400"/>
            </a:lvl6pPr>
            <a:lvl7pPr marL="2740100" indent="0">
              <a:buNone/>
              <a:defRPr sz="1400"/>
            </a:lvl7pPr>
            <a:lvl8pPr marL="3196784" indent="0">
              <a:buNone/>
              <a:defRPr sz="1400"/>
            </a:lvl8pPr>
            <a:lvl9pPr marL="3653466" indent="0">
              <a:buNone/>
              <a:defRPr sz="1400"/>
            </a:lvl9pPr>
          </a:lstStyle>
          <a:p>
            <a:pPr lvl="0"/>
            <a:r>
              <a:rPr lang="en-US"/>
              <a:t>Click to edit Master text styles</a:t>
            </a:r>
          </a:p>
        </p:txBody>
      </p:sp>
      <p:sp>
        <p:nvSpPr>
          <p:cNvPr id="4" name="Rectangle 3"/>
          <p:cNvSpPr>
            <a:spLocks noGrp="1" noChangeArrowheads="1"/>
          </p:cNvSpPr>
          <p:nvPr>
            <p:ph type="dt" sz="half" idx="10"/>
          </p:nvPr>
        </p:nvSpPr>
        <p:spPr>
          <a:ln/>
        </p:spPr>
        <p:txBody>
          <a:bodyPr/>
          <a:lstStyle>
            <a:lvl1pPr>
              <a:defRPr/>
            </a:lvl1pPr>
          </a:lstStyle>
          <a:p>
            <a:pPr>
              <a:defRPr/>
            </a:pPr>
            <a:endParaRPr lang="en-US"/>
          </a:p>
        </p:txBody>
      </p:sp>
      <p:sp>
        <p:nvSpPr>
          <p:cNvPr id="5" name="Rectangle 4"/>
          <p:cNvSpPr>
            <a:spLocks noGrp="1" noChangeArrowheads="1"/>
          </p:cNvSpPr>
          <p:nvPr>
            <p:ph type="ftr" sz="quarter" idx="11"/>
          </p:nvPr>
        </p:nvSpPr>
        <p:spPr>
          <a:ln/>
        </p:spPr>
        <p:txBody>
          <a:bodyPr/>
          <a:lstStyle>
            <a:lvl1pPr>
              <a:defRPr/>
            </a:lvl1pPr>
          </a:lstStyle>
          <a:p>
            <a:pPr>
              <a:defRPr/>
            </a:pPr>
            <a:endParaRPr lang="en-US"/>
          </a:p>
        </p:txBody>
      </p:sp>
      <p:sp>
        <p:nvSpPr>
          <p:cNvPr id="6" name="Rectangle 5"/>
          <p:cNvSpPr>
            <a:spLocks noGrp="1" noChangeArrowheads="1"/>
          </p:cNvSpPr>
          <p:nvPr>
            <p:ph type="sldNum" sz="quarter" idx="12"/>
          </p:nvPr>
        </p:nvSpPr>
        <p:spPr>
          <a:ln/>
        </p:spPr>
        <p:txBody>
          <a:bodyPr/>
          <a:lstStyle>
            <a:lvl1pPr>
              <a:defRPr/>
            </a:lvl1pPr>
          </a:lstStyle>
          <a:p>
            <a:pPr>
              <a:defRPr/>
            </a:pPr>
            <a:fld id="{DAA2C48D-5912-C74F-8738-982C01F29769}" type="slidenum">
              <a:rPr lang="en-US"/>
              <a:pPr>
                <a:defRPr/>
              </a:pPr>
              <a:t>‹#›</a:t>
            </a:fld>
            <a:endParaRPr lang="en-US"/>
          </a:p>
        </p:txBody>
      </p:sp>
    </p:spTree>
    <p:extLst>
      <p:ext uri="{BB962C8B-B14F-4D97-AF65-F5344CB8AC3E}">
        <p14:creationId xmlns:p14="http://schemas.microsoft.com/office/powerpoint/2010/main" val="147928365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371600" y="19812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257801" y="1981200"/>
            <a:ext cx="3733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dt" sz="half" idx="10"/>
          </p:nvPr>
        </p:nvSpPr>
        <p:spPr>
          <a:ln/>
        </p:spPr>
        <p:txBody>
          <a:bodyPr/>
          <a:lstStyle>
            <a:lvl1pPr>
              <a:defRPr/>
            </a:lvl1pPr>
          </a:lstStyle>
          <a:p>
            <a:pPr>
              <a:defRPr/>
            </a:pPr>
            <a:endParaRPr lang="en-US"/>
          </a:p>
        </p:txBody>
      </p:sp>
      <p:sp>
        <p:nvSpPr>
          <p:cNvPr id="6" name="Rectangle 4"/>
          <p:cNvSpPr>
            <a:spLocks noGrp="1" noChangeArrowheads="1"/>
          </p:cNvSpPr>
          <p:nvPr>
            <p:ph type="ftr" sz="quarter" idx="11"/>
          </p:nvPr>
        </p:nvSpPr>
        <p:spPr>
          <a:ln/>
        </p:spPr>
        <p:txBody>
          <a:bodyPr/>
          <a:lstStyle>
            <a:lvl1pPr>
              <a:defRPr/>
            </a:lvl1pPr>
          </a:lstStyle>
          <a:p>
            <a:pPr>
              <a:defRPr/>
            </a:pPr>
            <a:endParaRPr lang="en-US"/>
          </a:p>
        </p:txBody>
      </p:sp>
      <p:sp>
        <p:nvSpPr>
          <p:cNvPr id="7" name="Rectangle 5"/>
          <p:cNvSpPr>
            <a:spLocks noGrp="1" noChangeArrowheads="1"/>
          </p:cNvSpPr>
          <p:nvPr>
            <p:ph type="sldNum" sz="quarter" idx="12"/>
          </p:nvPr>
        </p:nvSpPr>
        <p:spPr>
          <a:ln/>
        </p:spPr>
        <p:txBody>
          <a:bodyPr/>
          <a:lstStyle>
            <a:lvl1pPr>
              <a:defRPr/>
            </a:lvl1pPr>
          </a:lstStyle>
          <a:p>
            <a:pPr>
              <a:defRPr/>
            </a:pPr>
            <a:fld id="{B3907723-1180-2848-B013-097B6D6106B2}" type="slidenum">
              <a:rPr lang="en-US"/>
              <a:pPr>
                <a:defRPr/>
              </a:pPr>
              <a:t>‹#›</a:t>
            </a:fld>
            <a:endParaRPr lang="en-US"/>
          </a:p>
        </p:txBody>
      </p:sp>
    </p:spTree>
    <p:extLst>
      <p:ext uri="{BB962C8B-B14F-4D97-AF65-F5344CB8AC3E}">
        <p14:creationId xmlns:p14="http://schemas.microsoft.com/office/powerpoint/2010/main" val="30809429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42" y="1535113"/>
            <a:ext cx="4041775" cy="639762"/>
          </a:xfrm>
        </p:spPr>
        <p:txBody>
          <a:bodyPr anchor="b"/>
          <a:lstStyle>
            <a:lvl1pPr marL="0" indent="0">
              <a:buNone/>
              <a:defRPr sz="2400" b="1"/>
            </a:lvl1pPr>
            <a:lvl2pPr marL="456686" indent="0">
              <a:buNone/>
              <a:defRPr sz="2000" b="1"/>
            </a:lvl2pPr>
            <a:lvl3pPr marL="913370" indent="0">
              <a:buNone/>
              <a:defRPr sz="1800" b="1"/>
            </a:lvl3pPr>
            <a:lvl4pPr marL="1370051" indent="0">
              <a:buNone/>
              <a:defRPr sz="1600" b="1"/>
            </a:lvl4pPr>
            <a:lvl5pPr marL="1826739" indent="0">
              <a:buNone/>
              <a:defRPr sz="1600" b="1"/>
            </a:lvl5pPr>
            <a:lvl6pPr marL="2283420" indent="0">
              <a:buNone/>
              <a:defRPr sz="1600" b="1"/>
            </a:lvl6pPr>
            <a:lvl7pPr marL="2740100" indent="0">
              <a:buNone/>
              <a:defRPr sz="1600" b="1"/>
            </a:lvl7pPr>
            <a:lvl8pPr marL="3196784" indent="0">
              <a:buNone/>
              <a:defRPr sz="1600" b="1"/>
            </a:lvl8pPr>
            <a:lvl9pPr marL="365346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4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3"/>
          <p:cNvSpPr>
            <a:spLocks noGrp="1" noChangeArrowheads="1"/>
          </p:cNvSpPr>
          <p:nvPr>
            <p:ph type="dt" sz="half" idx="10"/>
          </p:nvPr>
        </p:nvSpPr>
        <p:spPr>
          <a:ln/>
        </p:spPr>
        <p:txBody>
          <a:bodyPr/>
          <a:lstStyle>
            <a:lvl1pPr>
              <a:defRPr/>
            </a:lvl1pPr>
          </a:lstStyle>
          <a:p>
            <a:pPr>
              <a:defRPr/>
            </a:pPr>
            <a:endParaRPr lang="en-US"/>
          </a:p>
        </p:txBody>
      </p:sp>
      <p:sp>
        <p:nvSpPr>
          <p:cNvPr id="8" name="Rectangle 4"/>
          <p:cNvSpPr>
            <a:spLocks noGrp="1" noChangeArrowheads="1"/>
          </p:cNvSpPr>
          <p:nvPr>
            <p:ph type="ftr" sz="quarter" idx="11"/>
          </p:nvPr>
        </p:nvSpPr>
        <p:spPr>
          <a:ln/>
        </p:spPr>
        <p:txBody>
          <a:bodyPr/>
          <a:lstStyle>
            <a:lvl1pPr>
              <a:defRPr/>
            </a:lvl1pPr>
          </a:lstStyle>
          <a:p>
            <a:pPr>
              <a:defRPr/>
            </a:pPr>
            <a:endParaRPr lang="en-US"/>
          </a:p>
        </p:txBody>
      </p:sp>
      <p:sp>
        <p:nvSpPr>
          <p:cNvPr id="9" name="Rectangle 5"/>
          <p:cNvSpPr>
            <a:spLocks noGrp="1" noChangeArrowheads="1"/>
          </p:cNvSpPr>
          <p:nvPr>
            <p:ph type="sldNum" sz="quarter" idx="12"/>
          </p:nvPr>
        </p:nvSpPr>
        <p:spPr>
          <a:ln/>
        </p:spPr>
        <p:txBody>
          <a:bodyPr/>
          <a:lstStyle>
            <a:lvl1pPr>
              <a:defRPr/>
            </a:lvl1pPr>
          </a:lstStyle>
          <a:p>
            <a:pPr>
              <a:defRPr/>
            </a:pPr>
            <a:fld id="{53149C32-5474-4548-A256-1362DC64D331}" type="slidenum">
              <a:rPr lang="en-US"/>
              <a:pPr>
                <a:defRPr/>
              </a:pPr>
              <a:t>‹#›</a:t>
            </a:fld>
            <a:endParaRPr lang="en-US"/>
          </a:p>
        </p:txBody>
      </p:sp>
    </p:spTree>
    <p:extLst>
      <p:ext uri="{BB962C8B-B14F-4D97-AF65-F5344CB8AC3E}">
        <p14:creationId xmlns:p14="http://schemas.microsoft.com/office/powerpoint/2010/main" val="134251932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3"/>
          <p:cNvSpPr>
            <a:spLocks noGrp="1" noChangeArrowheads="1"/>
          </p:cNvSpPr>
          <p:nvPr>
            <p:ph type="dt" sz="half" idx="10"/>
          </p:nvPr>
        </p:nvSpPr>
        <p:spPr>
          <a:ln/>
        </p:spPr>
        <p:txBody>
          <a:bodyPr/>
          <a:lstStyle>
            <a:lvl1pPr>
              <a:defRPr/>
            </a:lvl1pPr>
          </a:lstStyle>
          <a:p>
            <a:pPr>
              <a:defRPr/>
            </a:pPr>
            <a:endParaRPr lang="en-US"/>
          </a:p>
        </p:txBody>
      </p:sp>
      <p:sp>
        <p:nvSpPr>
          <p:cNvPr id="4" name="Rectangle 4"/>
          <p:cNvSpPr>
            <a:spLocks noGrp="1" noChangeArrowheads="1"/>
          </p:cNvSpPr>
          <p:nvPr>
            <p:ph type="ftr" sz="quarter" idx="11"/>
          </p:nvPr>
        </p:nvSpPr>
        <p:spPr>
          <a:ln/>
        </p:spPr>
        <p:txBody>
          <a:bodyPr/>
          <a:lstStyle>
            <a:lvl1pPr>
              <a:defRPr/>
            </a:lvl1pPr>
          </a:lstStyle>
          <a:p>
            <a:pPr>
              <a:defRPr/>
            </a:pPr>
            <a:endParaRPr lang="en-US"/>
          </a:p>
        </p:txBody>
      </p:sp>
      <p:sp>
        <p:nvSpPr>
          <p:cNvPr id="5" name="Rectangle 5"/>
          <p:cNvSpPr>
            <a:spLocks noGrp="1" noChangeArrowheads="1"/>
          </p:cNvSpPr>
          <p:nvPr>
            <p:ph type="sldNum" sz="quarter" idx="12"/>
          </p:nvPr>
        </p:nvSpPr>
        <p:spPr>
          <a:ln/>
        </p:spPr>
        <p:txBody>
          <a:bodyPr/>
          <a:lstStyle>
            <a:lvl1pPr>
              <a:defRPr/>
            </a:lvl1pPr>
          </a:lstStyle>
          <a:p>
            <a:pPr>
              <a:defRPr/>
            </a:pPr>
            <a:fld id="{E9D698F6-9DFE-7D48-B75E-C64D4D6E9416}" type="slidenum">
              <a:rPr lang="en-US"/>
              <a:pPr>
                <a:defRPr/>
              </a:pPr>
              <a:t>‹#›</a:t>
            </a:fld>
            <a:endParaRPr lang="en-US"/>
          </a:p>
        </p:txBody>
      </p:sp>
    </p:spTree>
    <p:extLst>
      <p:ext uri="{BB962C8B-B14F-4D97-AF65-F5344CB8AC3E}">
        <p14:creationId xmlns:p14="http://schemas.microsoft.com/office/powerpoint/2010/main" val="178182208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dt" sz="half" idx="10"/>
          </p:nvPr>
        </p:nvSpPr>
        <p:spPr>
          <a:ln/>
        </p:spPr>
        <p:txBody>
          <a:bodyPr/>
          <a:lstStyle>
            <a:lvl1pPr>
              <a:defRPr/>
            </a:lvl1pPr>
          </a:lstStyle>
          <a:p>
            <a:pPr>
              <a:defRPr/>
            </a:pPr>
            <a:endParaRPr lang="en-US"/>
          </a:p>
        </p:txBody>
      </p:sp>
      <p:sp>
        <p:nvSpPr>
          <p:cNvPr id="3" name="Rectangle 4"/>
          <p:cNvSpPr>
            <a:spLocks noGrp="1" noChangeArrowheads="1"/>
          </p:cNvSpPr>
          <p:nvPr>
            <p:ph type="ftr" sz="quarter" idx="11"/>
          </p:nvPr>
        </p:nvSpPr>
        <p:spPr>
          <a:ln/>
        </p:spPr>
        <p:txBody>
          <a:bodyPr/>
          <a:lstStyle>
            <a:lvl1pPr>
              <a:defRPr/>
            </a:lvl1pPr>
          </a:lstStyle>
          <a:p>
            <a:pPr>
              <a:defRPr/>
            </a:pPr>
            <a:endParaRPr lang="en-US"/>
          </a:p>
        </p:txBody>
      </p:sp>
      <p:sp>
        <p:nvSpPr>
          <p:cNvPr id="4" name="Rectangle 5"/>
          <p:cNvSpPr>
            <a:spLocks noGrp="1" noChangeArrowheads="1"/>
          </p:cNvSpPr>
          <p:nvPr>
            <p:ph type="sldNum" sz="quarter" idx="12"/>
          </p:nvPr>
        </p:nvSpPr>
        <p:spPr>
          <a:ln/>
        </p:spPr>
        <p:txBody>
          <a:bodyPr/>
          <a:lstStyle>
            <a:lvl1pPr>
              <a:defRPr/>
            </a:lvl1pPr>
          </a:lstStyle>
          <a:p>
            <a:pPr>
              <a:defRPr/>
            </a:pPr>
            <a:fld id="{2B8DF618-00D7-7E41-A64B-DA616DE48B53}" type="slidenum">
              <a:rPr lang="en-US"/>
              <a:pPr>
                <a:defRPr/>
              </a:pPr>
              <a:t>‹#›</a:t>
            </a:fld>
            <a:endParaRPr lang="en-US"/>
          </a:p>
        </p:txBody>
      </p:sp>
    </p:spTree>
    <p:extLst>
      <p:ext uri="{BB962C8B-B14F-4D97-AF65-F5344CB8AC3E}">
        <p14:creationId xmlns:p14="http://schemas.microsoft.com/office/powerpoint/2010/main" val="227225280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5"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67"/>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5" y="1435108"/>
            <a:ext cx="3008313" cy="4691063"/>
          </a:xfrm>
        </p:spPr>
        <p:txBody>
          <a:bodyPr/>
          <a:lstStyle>
            <a:lvl1pPr marL="0" indent="0">
              <a:buNone/>
              <a:defRPr sz="1400"/>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a:t>Click to edit Master text styles</a:t>
            </a:r>
          </a:p>
        </p:txBody>
      </p:sp>
      <p:sp>
        <p:nvSpPr>
          <p:cNvPr id="5" name="Rectangle 3"/>
          <p:cNvSpPr>
            <a:spLocks noGrp="1" noChangeArrowheads="1"/>
          </p:cNvSpPr>
          <p:nvPr>
            <p:ph type="dt" sz="half" idx="10"/>
          </p:nvPr>
        </p:nvSpPr>
        <p:spPr>
          <a:ln/>
        </p:spPr>
        <p:txBody>
          <a:bodyPr/>
          <a:lstStyle>
            <a:lvl1pPr>
              <a:defRPr/>
            </a:lvl1pPr>
          </a:lstStyle>
          <a:p>
            <a:pPr>
              <a:defRPr/>
            </a:pPr>
            <a:endParaRPr lang="en-US"/>
          </a:p>
        </p:txBody>
      </p:sp>
      <p:sp>
        <p:nvSpPr>
          <p:cNvPr id="6" name="Rectangle 4"/>
          <p:cNvSpPr>
            <a:spLocks noGrp="1" noChangeArrowheads="1"/>
          </p:cNvSpPr>
          <p:nvPr>
            <p:ph type="ftr" sz="quarter" idx="11"/>
          </p:nvPr>
        </p:nvSpPr>
        <p:spPr>
          <a:ln/>
        </p:spPr>
        <p:txBody>
          <a:bodyPr/>
          <a:lstStyle>
            <a:lvl1pPr>
              <a:defRPr/>
            </a:lvl1pPr>
          </a:lstStyle>
          <a:p>
            <a:pPr>
              <a:defRPr/>
            </a:pPr>
            <a:endParaRPr lang="en-US"/>
          </a:p>
        </p:txBody>
      </p:sp>
      <p:sp>
        <p:nvSpPr>
          <p:cNvPr id="7" name="Rectangle 5"/>
          <p:cNvSpPr>
            <a:spLocks noGrp="1" noChangeArrowheads="1"/>
          </p:cNvSpPr>
          <p:nvPr>
            <p:ph type="sldNum" sz="quarter" idx="12"/>
          </p:nvPr>
        </p:nvSpPr>
        <p:spPr>
          <a:ln/>
        </p:spPr>
        <p:txBody>
          <a:bodyPr/>
          <a:lstStyle>
            <a:lvl1pPr>
              <a:defRPr/>
            </a:lvl1pPr>
          </a:lstStyle>
          <a:p>
            <a:pPr>
              <a:defRPr/>
            </a:pPr>
            <a:fld id="{2EA2BD16-517E-AA42-9506-CA408DD72097}" type="slidenum">
              <a:rPr lang="en-US"/>
              <a:pPr>
                <a:defRPr/>
              </a:pPr>
              <a:t>‹#›</a:t>
            </a:fld>
            <a:endParaRPr lang="en-US"/>
          </a:p>
        </p:txBody>
      </p:sp>
    </p:spTree>
    <p:extLst>
      <p:ext uri="{BB962C8B-B14F-4D97-AF65-F5344CB8AC3E}">
        <p14:creationId xmlns:p14="http://schemas.microsoft.com/office/powerpoint/2010/main" val="395031048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686" indent="0">
              <a:buNone/>
              <a:defRPr sz="2800"/>
            </a:lvl2pPr>
            <a:lvl3pPr marL="913370" indent="0">
              <a:buNone/>
              <a:defRPr sz="2400"/>
            </a:lvl3pPr>
            <a:lvl4pPr marL="1370051" indent="0">
              <a:buNone/>
              <a:defRPr sz="2000"/>
            </a:lvl4pPr>
            <a:lvl5pPr marL="1826739" indent="0">
              <a:buNone/>
              <a:defRPr sz="2000"/>
            </a:lvl5pPr>
            <a:lvl6pPr marL="2283420" indent="0">
              <a:buNone/>
              <a:defRPr sz="2000"/>
            </a:lvl6pPr>
            <a:lvl7pPr marL="2740100" indent="0">
              <a:buNone/>
              <a:defRPr sz="2000"/>
            </a:lvl7pPr>
            <a:lvl8pPr marL="3196784" indent="0">
              <a:buNone/>
              <a:defRPr sz="2000"/>
            </a:lvl8pPr>
            <a:lvl9pPr marL="3653466"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686" indent="0">
              <a:buNone/>
              <a:defRPr sz="1200"/>
            </a:lvl2pPr>
            <a:lvl3pPr marL="913370" indent="0">
              <a:buNone/>
              <a:defRPr sz="1000"/>
            </a:lvl3pPr>
            <a:lvl4pPr marL="1370051" indent="0">
              <a:buNone/>
              <a:defRPr sz="900"/>
            </a:lvl4pPr>
            <a:lvl5pPr marL="1826739" indent="0">
              <a:buNone/>
              <a:defRPr sz="900"/>
            </a:lvl5pPr>
            <a:lvl6pPr marL="2283420" indent="0">
              <a:buNone/>
              <a:defRPr sz="900"/>
            </a:lvl6pPr>
            <a:lvl7pPr marL="2740100" indent="0">
              <a:buNone/>
              <a:defRPr sz="900"/>
            </a:lvl7pPr>
            <a:lvl8pPr marL="3196784" indent="0">
              <a:buNone/>
              <a:defRPr sz="900"/>
            </a:lvl8pPr>
            <a:lvl9pPr marL="3653466" indent="0">
              <a:buNone/>
              <a:defRPr sz="900"/>
            </a:lvl9pPr>
          </a:lstStyle>
          <a:p>
            <a:pPr lvl="0"/>
            <a:r>
              <a:rPr lang="en-US"/>
              <a:t>Click to edit Master text styles</a:t>
            </a:r>
          </a:p>
        </p:txBody>
      </p:sp>
      <p:sp>
        <p:nvSpPr>
          <p:cNvPr id="5" name="Rectangle 3"/>
          <p:cNvSpPr>
            <a:spLocks noGrp="1" noChangeArrowheads="1"/>
          </p:cNvSpPr>
          <p:nvPr>
            <p:ph type="dt" sz="half" idx="10"/>
          </p:nvPr>
        </p:nvSpPr>
        <p:spPr>
          <a:ln/>
        </p:spPr>
        <p:txBody>
          <a:bodyPr/>
          <a:lstStyle>
            <a:lvl1pPr>
              <a:defRPr/>
            </a:lvl1pPr>
          </a:lstStyle>
          <a:p>
            <a:pPr>
              <a:defRPr/>
            </a:pPr>
            <a:endParaRPr lang="en-US"/>
          </a:p>
        </p:txBody>
      </p:sp>
      <p:sp>
        <p:nvSpPr>
          <p:cNvPr id="6" name="Rectangle 4"/>
          <p:cNvSpPr>
            <a:spLocks noGrp="1" noChangeArrowheads="1"/>
          </p:cNvSpPr>
          <p:nvPr>
            <p:ph type="ftr" sz="quarter" idx="11"/>
          </p:nvPr>
        </p:nvSpPr>
        <p:spPr>
          <a:ln/>
        </p:spPr>
        <p:txBody>
          <a:bodyPr/>
          <a:lstStyle>
            <a:lvl1pPr>
              <a:defRPr/>
            </a:lvl1pPr>
          </a:lstStyle>
          <a:p>
            <a:pPr>
              <a:defRPr/>
            </a:pPr>
            <a:endParaRPr lang="en-US"/>
          </a:p>
        </p:txBody>
      </p:sp>
      <p:sp>
        <p:nvSpPr>
          <p:cNvPr id="7" name="Rectangle 5"/>
          <p:cNvSpPr>
            <a:spLocks noGrp="1" noChangeArrowheads="1"/>
          </p:cNvSpPr>
          <p:nvPr>
            <p:ph type="sldNum" sz="quarter" idx="12"/>
          </p:nvPr>
        </p:nvSpPr>
        <p:spPr>
          <a:ln/>
        </p:spPr>
        <p:txBody>
          <a:bodyPr/>
          <a:lstStyle>
            <a:lvl1pPr>
              <a:defRPr/>
            </a:lvl1pPr>
          </a:lstStyle>
          <a:p>
            <a:pPr>
              <a:defRPr/>
            </a:pPr>
            <a:fld id="{979208ED-807D-F547-BF8D-CDE79A4A9687}" type="slidenum">
              <a:rPr lang="en-US"/>
              <a:pPr>
                <a:defRPr/>
              </a:pPr>
              <a:t>‹#›</a:t>
            </a:fld>
            <a:endParaRPr lang="en-US"/>
          </a:p>
        </p:txBody>
      </p:sp>
    </p:spTree>
    <p:extLst>
      <p:ext uri="{BB962C8B-B14F-4D97-AF65-F5344CB8AC3E}">
        <p14:creationId xmlns:p14="http://schemas.microsoft.com/office/powerpoint/2010/main" val="60302621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en-US"/>
          </a:p>
        </p:txBody>
      </p:sp>
      <p:sp>
        <p:nvSpPr>
          <p:cNvPr id="5" name="Rectangle 4"/>
          <p:cNvSpPr>
            <a:spLocks noGrp="1" noChangeArrowheads="1"/>
          </p:cNvSpPr>
          <p:nvPr>
            <p:ph type="ftr" sz="quarter" idx="11"/>
          </p:nvPr>
        </p:nvSpPr>
        <p:spPr>
          <a:ln/>
        </p:spPr>
        <p:txBody>
          <a:bodyPr/>
          <a:lstStyle>
            <a:lvl1pPr>
              <a:defRPr/>
            </a:lvl1pPr>
          </a:lstStyle>
          <a:p>
            <a:pPr>
              <a:defRPr/>
            </a:pPr>
            <a:endParaRPr lang="en-US"/>
          </a:p>
        </p:txBody>
      </p:sp>
      <p:sp>
        <p:nvSpPr>
          <p:cNvPr id="6" name="Rectangle 5"/>
          <p:cNvSpPr>
            <a:spLocks noGrp="1" noChangeArrowheads="1"/>
          </p:cNvSpPr>
          <p:nvPr>
            <p:ph type="sldNum" sz="quarter" idx="12"/>
          </p:nvPr>
        </p:nvSpPr>
        <p:spPr>
          <a:ln/>
        </p:spPr>
        <p:txBody>
          <a:bodyPr/>
          <a:lstStyle>
            <a:lvl1pPr>
              <a:defRPr/>
            </a:lvl1pPr>
          </a:lstStyle>
          <a:p>
            <a:pPr>
              <a:defRPr/>
            </a:pPr>
            <a:fld id="{50ACAEC2-37F1-2742-8D41-01573A72A974}" type="slidenum">
              <a:rPr lang="en-US"/>
              <a:pPr>
                <a:defRPr/>
              </a:pPr>
              <a:t>‹#›</a:t>
            </a:fld>
            <a:endParaRPr lang="en-US"/>
          </a:p>
        </p:txBody>
      </p:sp>
    </p:spTree>
    <p:extLst>
      <p:ext uri="{BB962C8B-B14F-4D97-AF65-F5344CB8AC3E}">
        <p14:creationId xmlns:p14="http://schemas.microsoft.com/office/powerpoint/2010/main" val="133773964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6600" y="533400"/>
            <a:ext cx="1905000" cy="5562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371600" y="533400"/>
            <a:ext cx="55626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en-US"/>
          </a:p>
        </p:txBody>
      </p:sp>
      <p:sp>
        <p:nvSpPr>
          <p:cNvPr id="5" name="Rectangle 4"/>
          <p:cNvSpPr>
            <a:spLocks noGrp="1" noChangeArrowheads="1"/>
          </p:cNvSpPr>
          <p:nvPr>
            <p:ph type="ftr" sz="quarter" idx="11"/>
          </p:nvPr>
        </p:nvSpPr>
        <p:spPr>
          <a:ln/>
        </p:spPr>
        <p:txBody>
          <a:bodyPr/>
          <a:lstStyle>
            <a:lvl1pPr>
              <a:defRPr/>
            </a:lvl1pPr>
          </a:lstStyle>
          <a:p>
            <a:pPr>
              <a:defRPr/>
            </a:pPr>
            <a:endParaRPr lang="en-US"/>
          </a:p>
        </p:txBody>
      </p:sp>
      <p:sp>
        <p:nvSpPr>
          <p:cNvPr id="6" name="Rectangle 5"/>
          <p:cNvSpPr>
            <a:spLocks noGrp="1" noChangeArrowheads="1"/>
          </p:cNvSpPr>
          <p:nvPr>
            <p:ph type="sldNum" sz="quarter" idx="12"/>
          </p:nvPr>
        </p:nvSpPr>
        <p:spPr>
          <a:ln/>
        </p:spPr>
        <p:txBody>
          <a:bodyPr/>
          <a:lstStyle>
            <a:lvl1pPr>
              <a:defRPr/>
            </a:lvl1pPr>
          </a:lstStyle>
          <a:p>
            <a:pPr>
              <a:defRPr/>
            </a:pPr>
            <a:fld id="{77ABFFBD-FDDC-5941-A8B3-23A9D5787E68}" type="slidenum">
              <a:rPr lang="en-US"/>
              <a:pPr>
                <a:defRPr/>
              </a:pPr>
              <a:t>‹#›</a:t>
            </a:fld>
            <a:endParaRPr lang="en-US"/>
          </a:p>
        </p:txBody>
      </p:sp>
    </p:spTree>
    <p:extLst>
      <p:ext uri="{BB962C8B-B14F-4D97-AF65-F5344CB8AC3E}">
        <p14:creationId xmlns:p14="http://schemas.microsoft.com/office/powerpoint/2010/main" val="330619881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lvl1pPr>
              <a:defRPr b="1" i="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b="1" i="0">
                <a:cs typeface="Arial" panose="020B0604020202020204" pitchFamily="34" charset="0"/>
              </a:defRPr>
            </a:lvl1pPr>
            <a:lvl2pPr marL="456952" indent="0" algn="ctr">
              <a:buNone/>
              <a:defRPr/>
            </a:lvl2pPr>
            <a:lvl3pPr marL="913905" indent="0" algn="ctr">
              <a:buNone/>
              <a:defRPr/>
            </a:lvl3pPr>
            <a:lvl4pPr marL="1370852" indent="0" algn="ctr">
              <a:buNone/>
              <a:defRPr/>
            </a:lvl4pPr>
            <a:lvl5pPr marL="1827807" indent="0" algn="ctr">
              <a:buNone/>
              <a:defRPr/>
            </a:lvl5pPr>
            <a:lvl6pPr marL="2284752" indent="0" algn="ctr">
              <a:buNone/>
              <a:defRPr/>
            </a:lvl6pPr>
            <a:lvl7pPr marL="2741704" indent="0" algn="ctr">
              <a:buNone/>
              <a:defRPr/>
            </a:lvl7pPr>
            <a:lvl8pPr marL="3198654" indent="0" algn="ctr">
              <a:buNone/>
              <a:defRPr/>
            </a:lvl8pPr>
            <a:lvl9pPr marL="3655603" indent="0" algn="ctr">
              <a:buNone/>
              <a:defRPr/>
            </a:lvl9pPr>
          </a:lstStyle>
          <a:p>
            <a:r>
              <a:rPr lang="en-US" dirty="0"/>
              <a:t>Click to edit Master subtitle style</a:t>
            </a:r>
          </a:p>
        </p:txBody>
      </p:sp>
    </p:spTree>
    <p:extLst>
      <p:ext uri="{BB962C8B-B14F-4D97-AF65-F5344CB8AC3E}">
        <p14:creationId xmlns:p14="http://schemas.microsoft.com/office/powerpoint/2010/main" val="2553298424"/>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10.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59.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theme" Target="../theme/theme11.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image" Target="../media/image4.jpeg"/><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12.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image" Target="../media/image5.png"/><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theme" Target="../theme/theme13.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_rels/slideMaster14.xml.rels><?xml version="1.0" encoding="UTF-8" standalone="yes"?>
<Relationships xmlns="http://schemas.openxmlformats.org/package/2006/relationships"><Relationship Id="rId3" Type="http://schemas.openxmlformats.org/officeDocument/2006/relationships/slideLayout" Target="../slideLayouts/slideLayout87.xml"/><Relationship Id="rId2" Type="http://schemas.openxmlformats.org/officeDocument/2006/relationships/slideLayout" Target="../slideLayouts/slideLayout86.xml"/><Relationship Id="rId1" Type="http://schemas.openxmlformats.org/officeDocument/2006/relationships/slideLayout" Target="../slideLayouts/slideLayout85.xml"/><Relationship Id="rId4"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95.xml"/><Relationship Id="rId13" Type="http://schemas.openxmlformats.org/officeDocument/2006/relationships/image" Target="../media/image1.jpeg"/><Relationship Id="rId3" Type="http://schemas.openxmlformats.org/officeDocument/2006/relationships/slideLayout" Target="../slideLayouts/slideLayout90.xml"/><Relationship Id="rId7" Type="http://schemas.openxmlformats.org/officeDocument/2006/relationships/slideLayout" Target="../slideLayouts/slideLayout94.xml"/><Relationship Id="rId12" Type="http://schemas.openxmlformats.org/officeDocument/2006/relationships/theme" Target="../theme/theme15.xml"/><Relationship Id="rId2" Type="http://schemas.openxmlformats.org/officeDocument/2006/relationships/slideLayout" Target="../slideLayouts/slideLayout89.xml"/><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slideLayout" Target="../slideLayouts/slideLayout98.xml"/><Relationship Id="rId5" Type="http://schemas.openxmlformats.org/officeDocument/2006/relationships/slideLayout" Target="../slideLayouts/slideLayout92.xml"/><Relationship Id="rId10" Type="http://schemas.openxmlformats.org/officeDocument/2006/relationships/slideLayout" Target="../slideLayouts/slideLayout97.xml"/><Relationship Id="rId4" Type="http://schemas.openxmlformats.org/officeDocument/2006/relationships/slideLayout" Target="../slideLayouts/slideLayout91.xml"/><Relationship Id="rId9" Type="http://schemas.openxmlformats.org/officeDocument/2006/relationships/slideLayout" Target="../slideLayouts/slideLayout96.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06.xml"/><Relationship Id="rId3" Type="http://schemas.openxmlformats.org/officeDocument/2006/relationships/slideLayout" Target="../slideLayouts/slideLayout101.xml"/><Relationship Id="rId7" Type="http://schemas.openxmlformats.org/officeDocument/2006/relationships/slideLayout" Target="../slideLayouts/slideLayout105.xml"/><Relationship Id="rId12" Type="http://schemas.openxmlformats.org/officeDocument/2006/relationships/theme" Target="../theme/theme16.xml"/><Relationship Id="rId2" Type="http://schemas.openxmlformats.org/officeDocument/2006/relationships/slideLayout" Target="../slideLayouts/slideLayout100.xml"/><Relationship Id="rId1" Type="http://schemas.openxmlformats.org/officeDocument/2006/relationships/slideLayout" Target="../slideLayouts/slideLayout99.xml"/><Relationship Id="rId6" Type="http://schemas.openxmlformats.org/officeDocument/2006/relationships/slideLayout" Target="../slideLayouts/slideLayout104.xml"/><Relationship Id="rId11" Type="http://schemas.openxmlformats.org/officeDocument/2006/relationships/slideLayout" Target="../slideLayouts/slideLayout109.xml"/><Relationship Id="rId5" Type="http://schemas.openxmlformats.org/officeDocument/2006/relationships/slideLayout" Target="../slideLayouts/slideLayout103.xml"/><Relationship Id="rId10" Type="http://schemas.openxmlformats.org/officeDocument/2006/relationships/slideLayout" Target="../slideLayouts/slideLayout108.xml"/><Relationship Id="rId4" Type="http://schemas.openxmlformats.org/officeDocument/2006/relationships/slideLayout" Target="../slideLayouts/slideLayout102.xml"/><Relationship Id="rId9" Type="http://schemas.openxmlformats.org/officeDocument/2006/relationships/slideLayout" Target="../slideLayouts/slideLayout107.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17.xml"/><Relationship Id="rId3" Type="http://schemas.openxmlformats.org/officeDocument/2006/relationships/slideLayout" Target="../slideLayouts/slideLayout112.xml"/><Relationship Id="rId7" Type="http://schemas.openxmlformats.org/officeDocument/2006/relationships/slideLayout" Target="../slideLayouts/slideLayout116.xml"/><Relationship Id="rId12" Type="http://schemas.openxmlformats.org/officeDocument/2006/relationships/theme" Target="../theme/theme17.xml"/><Relationship Id="rId2" Type="http://schemas.openxmlformats.org/officeDocument/2006/relationships/slideLayout" Target="../slideLayouts/slideLayout111.xml"/><Relationship Id="rId1" Type="http://schemas.openxmlformats.org/officeDocument/2006/relationships/slideLayout" Target="../slideLayouts/slideLayout110.xml"/><Relationship Id="rId6" Type="http://schemas.openxmlformats.org/officeDocument/2006/relationships/slideLayout" Target="../slideLayouts/slideLayout115.xml"/><Relationship Id="rId11" Type="http://schemas.openxmlformats.org/officeDocument/2006/relationships/slideLayout" Target="../slideLayouts/slideLayout120.xml"/><Relationship Id="rId5" Type="http://schemas.openxmlformats.org/officeDocument/2006/relationships/slideLayout" Target="../slideLayouts/slideLayout114.xml"/><Relationship Id="rId10" Type="http://schemas.openxmlformats.org/officeDocument/2006/relationships/slideLayout" Target="../slideLayouts/slideLayout119.xml"/><Relationship Id="rId4" Type="http://schemas.openxmlformats.org/officeDocument/2006/relationships/slideLayout" Target="../slideLayouts/slideLayout113.xml"/><Relationship Id="rId9" Type="http://schemas.openxmlformats.org/officeDocument/2006/relationships/slideLayout" Target="../slideLayouts/slideLayout118.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28.xml"/><Relationship Id="rId3" Type="http://schemas.openxmlformats.org/officeDocument/2006/relationships/slideLayout" Target="../slideLayouts/slideLayout123.xml"/><Relationship Id="rId7" Type="http://schemas.openxmlformats.org/officeDocument/2006/relationships/slideLayout" Target="../slideLayouts/slideLayout127.xml"/><Relationship Id="rId12" Type="http://schemas.openxmlformats.org/officeDocument/2006/relationships/theme" Target="../theme/theme18.xml"/><Relationship Id="rId2" Type="http://schemas.openxmlformats.org/officeDocument/2006/relationships/slideLayout" Target="../slideLayouts/slideLayout122.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5" Type="http://schemas.openxmlformats.org/officeDocument/2006/relationships/slideLayout" Target="../slideLayouts/slideLayout125.xml"/><Relationship Id="rId10" Type="http://schemas.openxmlformats.org/officeDocument/2006/relationships/slideLayout" Target="../slideLayouts/slideLayout130.xml"/><Relationship Id="rId4" Type="http://schemas.openxmlformats.org/officeDocument/2006/relationships/slideLayout" Target="../slideLayouts/slideLayout124.xml"/><Relationship Id="rId9" Type="http://schemas.openxmlformats.org/officeDocument/2006/relationships/slideLayout" Target="../slideLayouts/slideLayout129.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139.xml"/><Relationship Id="rId3" Type="http://schemas.openxmlformats.org/officeDocument/2006/relationships/slideLayout" Target="../slideLayouts/slideLayout134.xml"/><Relationship Id="rId7" Type="http://schemas.openxmlformats.org/officeDocument/2006/relationships/slideLayout" Target="../slideLayouts/slideLayout138.xml"/><Relationship Id="rId12" Type="http://schemas.openxmlformats.org/officeDocument/2006/relationships/theme" Target="../theme/theme19.xml"/><Relationship Id="rId2" Type="http://schemas.openxmlformats.org/officeDocument/2006/relationships/slideLayout" Target="../slideLayouts/slideLayout133.xml"/><Relationship Id="rId1" Type="http://schemas.openxmlformats.org/officeDocument/2006/relationships/slideLayout" Target="../slideLayouts/slideLayout132.xml"/><Relationship Id="rId6" Type="http://schemas.openxmlformats.org/officeDocument/2006/relationships/slideLayout" Target="../slideLayouts/slideLayout137.xml"/><Relationship Id="rId11" Type="http://schemas.openxmlformats.org/officeDocument/2006/relationships/slideLayout" Target="../slideLayouts/slideLayout142.xml"/><Relationship Id="rId5" Type="http://schemas.openxmlformats.org/officeDocument/2006/relationships/slideLayout" Target="../slideLayouts/slideLayout136.xml"/><Relationship Id="rId10" Type="http://schemas.openxmlformats.org/officeDocument/2006/relationships/slideLayout" Target="../slideLayouts/slideLayout141.xml"/><Relationship Id="rId4" Type="http://schemas.openxmlformats.org/officeDocument/2006/relationships/slideLayout" Target="../slideLayouts/slideLayout135.xml"/><Relationship Id="rId9" Type="http://schemas.openxmlformats.org/officeDocument/2006/relationships/slideLayout" Target="../slideLayouts/slideLayout14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emf"/><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150.xml"/><Relationship Id="rId3" Type="http://schemas.openxmlformats.org/officeDocument/2006/relationships/slideLayout" Target="../slideLayouts/slideLayout145.xml"/><Relationship Id="rId7" Type="http://schemas.openxmlformats.org/officeDocument/2006/relationships/slideLayout" Target="../slideLayouts/slideLayout149.xml"/><Relationship Id="rId12" Type="http://schemas.openxmlformats.org/officeDocument/2006/relationships/theme" Target="../theme/theme20.xml"/><Relationship Id="rId2" Type="http://schemas.openxmlformats.org/officeDocument/2006/relationships/slideLayout" Target="../slideLayouts/slideLayout144.xml"/><Relationship Id="rId1" Type="http://schemas.openxmlformats.org/officeDocument/2006/relationships/slideLayout" Target="../slideLayouts/slideLayout143.xml"/><Relationship Id="rId6" Type="http://schemas.openxmlformats.org/officeDocument/2006/relationships/slideLayout" Target="../slideLayouts/slideLayout148.xml"/><Relationship Id="rId11" Type="http://schemas.openxmlformats.org/officeDocument/2006/relationships/slideLayout" Target="../slideLayouts/slideLayout153.xml"/><Relationship Id="rId5" Type="http://schemas.openxmlformats.org/officeDocument/2006/relationships/slideLayout" Target="../slideLayouts/slideLayout147.xml"/><Relationship Id="rId10" Type="http://schemas.openxmlformats.org/officeDocument/2006/relationships/slideLayout" Target="../slideLayouts/slideLayout152.xml"/><Relationship Id="rId4" Type="http://schemas.openxmlformats.org/officeDocument/2006/relationships/slideLayout" Target="../slideLayouts/slideLayout146.xml"/><Relationship Id="rId9" Type="http://schemas.openxmlformats.org/officeDocument/2006/relationships/slideLayout" Target="../slideLayouts/slideLayout151.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161.xml"/><Relationship Id="rId13" Type="http://schemas.openxmlformats.org/officeDocument/2006/relationships/slideLayout" Target="../slideLayouts/slideLayout166.xml"/><Relationship Id="rId3" Type="http://schemas.openxmlformats.org/officeDocument/2006/relationships/slideLayout" Target="../slideLayouts/slideLayout156.xml"/><Relationship Id="rId7" Type="http://schemas.openxmlformats.org/officeDocument/2006/relationships/slideLayout" Target="../slideLayouts/slideLayout160.xml"/><Relationship Id="rId12" Type="http://schemas.openxmlformats.org/officeDocument/2006/relationships/slideLayout" Target="../slideLayouts/slideLayout165.xml"/><Relationship Id="rId2" Type="http://schemas.openxmlformats.org/officeDocument/2006/relationships/slideLayout" Target="../slideLayouts/slideLayout155.xml"/><Relationship Id="rId1" Type="http://schemas.openxmlformats.org/officeDocument/2006/relationships/slideLayout" Target="../slideLayouts/slideLayout154.xml"/><Relationship Id="rId6" Type="http://schemas.openxmlformats.org/officeDocument/2006/relationships/slideLayout" Target="../slideLayouts/slideLayout159.xml"/><Relationship Id="rId11" Type="http://schemas.openxmlformats.org/officeDocument/2006/relationships/slideLayout" Target="../slideLayouts/slideLayout164.xml"/><Relationship Id="rId5" Type="http://schemas.openxmlformats.org/officeDocument/2006/relationships/slideLayout" Target="../slideLayouts/slideLayout158.xml"/><Relationship Id="rId10" Type="http://schemas.openxmlformats.org/officeDocument/2006/relationships/slideLayout" Target="../slideLayouts/slideLayout163.xml"/><Relationship Id="rId4" Type="http://schemas.openxmlformats.org/officeDocument/2006/relationships/slideLayout" Target="../slideLayouts/slideLayout157.xml"/><Relationship Id="rId9" Type="http://schemas.openxmlformats.org/officeDocument/2006/relationships/slideLayout" Target="../slideLayouts/slideLayout162.xml"/><Relationship Id="rId14" Type="http://schemas.openxmlformats.org/officeDocument/2006/relationships/theme" Target="../theme/theme21.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174.xml"/><Relationship Id="rId3" Type="http://schemas.openxmlformats.org/officeDocument/2006/relationships/slideLayout" Target="../slideLayouts/slideLayout169.xml"/><Relationship Id="rId7" Type="http://schemas.openxmlformats.org/officeDocument/2006/relationships/slideLayout" Target="../slideLayouts/slideLayout173.xml"/><Relationship Id="rId12" Type="http://schemas.openxmlformats.org/officeDocument/2006/relationships/theme" Target="../theme/theme22.xml"/><Relationship Id="rId2" Type="http://schemas.openxmlformats.org/officeDocument/2006/relationships/slideLayout" Target="../slideLayouts/slideLayout168.xml"/><Relationship Id="rId1" Type="http://schemas.openxmlformats.org/officeDocument/2006/relationships/slideLayout" Target="../slideLayouts/slideLayout167.xml"/><Relationship Id="rId6" Type="http://schemas.openxmlformats.org/officeDocument/2006/relationships/slideLayout" Target="../slideLayouts/slideLayout172.xml"/><Relationship Id="rId11" Type="http://schemas.openxmlformats.org/officeDocument/2006/relationships/slideLayout" Target="../slideLayouts/slideLayout177.xml"/><Relationship Id="rId5" Type="http://schemas.openxmlformats.org/officeDocument/2006/relationships/slideLayout" Target="../slideLayouts/slideLayout171.xml"/><Relationship Id="rId10" Type="http://schemas.openxmlformats.org/officeDocument/2006/relationships/slideLayout" Target="../slideLayouts/slideLayout176.xml"/><Relationship Id="rId4" Type="http://schemas.openxmlformats.org/officeDocument/2006/relationships/slideLayout" Target="../slideLayouts/slideLayout170.xml"/><Relationship Id="rId9" Type="http://schemas.openxmlformats.org/officeDocument/2006/relationships/slideLayout" Target="../slideLayouts/slideLayout175.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185.xml"/><Relationship Id="rId3" Type="http://schemas.openxmlformats.org/officeDocument/2006/relationships/slideLayout" Target="../slideLayouts/slideLayout180.xml"/><Relationship Id="rId7" Type="http://schemas.openxmlformats.org/officeDocument/2006/relationships/slideLayout" Target="../slideLayouts/slideLayout184.xml"/><Relationship Id="rId12" Type="http://schemas.openxmlformats.org/officeDocument/2006/relationships/theme" Target="../theme/theme23.xml"/><Relationship Id="rId2" Type="http://schemas.openxmlformats.org/officeDocument/2006/relationships/slideLayout" Target="../slideLayouts/slideLayout179.xml"/><Relationship Id="rId1" Type="http://schemas.openxmlformats.org/officeDocument/2006/relationships/slideLayout" Target="../slideLayouts/slideLayout178.xml"/><Relationship Id="rId6" Type="http://schemas.openxmlformats.org/officeDocument/2006/relationships/slideLayout" Target="../slideLayouts/slideLayout183.xml"/><Relationship Id="rId11" Type="http://schemas.openxmlformats.org/officeDocument/2006/relationships/slideLayout" Target="../slideLayouts/slideLayout188.xml"/><Relationship Id="rId5" Type="http://schemas.openxmlformats.org/officeDocument/2006/relationships/slideLayout" Target="../slideLayouts/slideLayout182.xml"/><Relationship Id="rId10" Type="http://schemas.openxmlformats.org/officeDocument/2006/relationships/slideLayout" Target="../slideLayouts/slideLayout187.xml"/><Relationship Id="rId4" Type="http://schemas.openxmlformats.org/officeDocument/2006/relationships/slideLayout" Target="../slideLayouts/slideLayout181.xml"/><Relationship Id="rId9" Type="http://schemas.openxmlformats.org/officeDocument/2006/relationships/slideLayout" Target="../slideLayouts/slideLayout186.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196.xml"/><Relationship Id="rId3" Type="http://schemas.openxmlformats.org/officeDocument/2006/relationships/slideLayout" Target="../slideLayouts/slideLayout191.xml"/><Relationship Id="rId7" Type="http://schemas.openxmlformats.org/officeDocument/2006/relationships/slideLayout" Target="../slideLayouts/slideLayout195.xml"/><Relationship Id="rId12" Type="http://schemas.openxmlformats.org/officeDocument/2006/relationships/theme" Target="../theme/theme24.xml"/><Relationship Id="rId2" Type="http://schemas.openxmlformats.org/officeDocument/2006/relationships/slideLayout" Target="../slideLayouts/slideLayout190.xml"/><Relationship Id="rId1" Type="http://schemas.openxmlformats.org/officeDocument/2006/relationships/slideLayout" Target="../slideLayouts/slideLayout189.xml"/><Relationship Id="rId6" Type="http://schemas.openxmlformats.org/officeDocument/2006/relationships/slideLayout" Target="../slideLayouts/slideLayout194.xml"/><Relationship Id="rId11" Type="http://schemas.openxmlformats.org/officeDocument/2006/relationships/slideLayout" Target="../slideLayouts/slideLayout199.xml"/><Relationship Id="rId5" Type="http://schemas.openxmlformats.org/officeDocument/2006/relationships/slideLayout" Target="../slideLayouts/slideLayout193.xml"/><Relationship Id="rId10" Type="http://schemas.openxmlformats.org/officeDocument/2006/relationships/slideLayout" Target="../slideLayouts/slideLayout198.xml"/><Relationship Id="rId4" Type="http://schemas.openxmlformats.org/officeDocument/2006/relationships/slideLayout" Target="../slideLayouts/slideLayout192.xml"/><Relationship Id="rId9" Type="http://schemas.openxmlformats.org/officeDocument/2006/relationships/slideLayout" Target="../slideLayouts/slideLayout197.xml"/></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207.xml"/><Relationship Id="rId3" Type="http://schemas.openxmlformats.org/officeDocument/2006/relationships/slideLayout" Target="../slideLayouts/slideLayout202.xml"/><Relationship Id="rId7" Type="http://schemas.openxmlformats.org/officeDocument/2006/relationships/slideLayout" Target="../slideLayouts/slideLayout206.xml"/><Relationship Id="rId12" Type="http://schemas.openxmlformats.org/officeDocument/2006/relationships/theme" Target="../theme/theme25.xml"/><Relationship Id="rId2" Type="http://schemas.openxmlformats.org/officeDocument/2006/relationships/slideLayout" Target="../slideLayouts/slideLayout201.xml"/><Relationship Id="rId1" Type="http://schemas.openxmlformats.org/officeDocument/2006/relationships/slideLayout" Target="../slideLayouts/slideLayout200.xml"/><Relationship Id="rId6" Type="http://schemas.openxmlformats.org/officeDocument/2006/relationships/slideLayout" Target="../slideLayouts/slideLayout205.xml"/><Relationship Id="rId11" Type="http://schemas.openxmlformats.org/officeDocument/2006/relationships/slideLayout" Target="../slideLayouts/slideLayout210.xml"/><Relationship Id="rId5" Type="http://schemas.openxmlformats.org/officeDocument/2006/relationships/slideLayout" Target="../slideLayouts/slideLayout204.xml"/><Relationship Id="rId10" Type="http://schemas.openxmlformats.org/officeDocument/2006/relationships/slideLayout" Target="../slideLayouts/slideLayout209.xml"/><Relationship Id="rId4" Type="http://schemas.openxmlformats.org/officeDocument/2006/relationships/slideLayout" Target="../slideLayouts/slideLayout203.xml"/><Relationship Id="rId9" Type="http://schemas.openxmlformats.org/officeDocument/2006/relationships/slideLayout" Target="../slideLayouts/slideLayout208.xml"/></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218.xml"/><Relationship Id="rId3" Type="http://schemas.openxmlformats.org/officeDocument/2006/relationships/slideLayout" Target="../slideLayouts/slideLayout213.xml"/><Relationship Id="rId7" Type="http://schemas.openxmlformats.org/officeDocument/2006/relationships/slideLayout" Target="../slideLayouts/slideLayout217.xml"/><Relationship Id="rId12" Type="http://schemas.openxmlformats.org/officeDocument/2006/relationships/theme" Target="../theme/theme26.xml"/><Relationship Id="rId2" Type="http://schemas.openxmlformats.org/officeDocument/2006/relationships/slideLayout" Target="../slideLayouts/slideLayout212.xml"/><Relationship Id="rId1" Type="http://schemas.openxmlformats.org/officeDocument/2006/relationships/slideLayout" Target="../slideLayouts/slideLayout211.xml"/><Relationship Id="rId6" Type="http://schemas.openxmlformats.org/officeDocument/2006/relationships/slideLayout" Target="../slideLayouts/slideLayout216.xml"/><Relationship Id="rId11" Type="http://schemas.openxmlformats.org/officeDocument/2006/relationships/slideLayout" Target="../slideLayouts/slideLayout221.xml"/><Relationship Id="rId5" Type="http://schemas.openxmlformats.org/officeDocument/2006/relationships/slideLayout" Target="../slideLayouts/slideLayout215.xml"/><Relationship Id="rId10" Type="http://schemas.openxmlformats.org/officeDocument/2006/relationships/slideLayout" Target="../slideLayouts/slideLayout220.xml"/><Relationship Id="rId4" Type="http://schemas.openxmlformats.org/officeDocument/2006/relationships/slideLayout" Target="../slideLayouts/slideLayout214.xml"/><Relationship Id="rId9" Type="http://schemas.openxmlformats.org/officeDocument/2006/relationships/slideLayout" Target="../slideLayouts/slideLayout219.xml"/></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229.xml"/><Relationship Id="rId3" Type="http://schemas.openxmlformats.org/officeDocument/2006/relationships/slideLayout" Target="../slideLayouts/slideLayout224.xml"/><Relationship Id="rId7" Type="http://schemas.openxmlformats.org/officeDocument/2006/relationships/slideLayout" Target="../slideLayouts/slideLayout228.xml"/><Relationship Id="rId12" Type="http://schemas.openxmlformats.org/officeDocument/2006/relationships/theme" Target="../theme/theme27.xml"/><Relationship Id="rId2" Type="http://schemas.openxmlformats.org/officeDocument/2006/relationships/slideLayout" Target="../slideLayouts/slideLayout223.xml"/><Relationship Id="rId1" Type="http://schemas.openxmlformats.org/officeDocument/2006/relationships/slideLayout" Target="../slideLayouts/slideLayout222.xml"/><Relationship Id="rId6" Type="http://schemas.openxmlformats.org/officeDocument/2006/relationships/slideLayout" Target="../slideLayouts/slideLayout227.xml"/><Relationship Id="rId11" Type="http://schemas.openxmlformats.org/officeDocument/2006/relationships/slideLayout" Target="../slideLayouts/slideLayout232.xml"/><Relationship Id="rId5" Type="http://schemas.openxmlformats.org/officeDocument/2006/relationships/slideLayout" Target="../slideLayouts/slideLayout226.xml"/><Relationship Id="rId10" Type="http://schemas.openxmlformats.org/officeDocument/2006/relationships/slideLayout" Target="../slideLayouts/slideLayout231.xml"/><Relationship Id="rId4" Type="http://schemas.openxmlformats.org/officeDocument/2006/relationships/slideLayout" Target="../slideLayouts/slideLayout225.xml"/><Relationship Id="rId9" Type="http://schemas.openxmlformats.org/officeDocument/2006/relationships/slideLayout" Target="../slideLayouts/slideLayout230.xml"/></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240.xml"/><Relationship Id="rId13" Type="http://schemas.openxmlformats.org/officeDocument/2006/relationships/slideLayout" Target="../slideLayouts/slideLayout245.xml"/><Relationship Id="rId18" Type="http://schemas.openxmlformats.org/officeDocument/2006/relationships/theme" Target="../theme/theme28.xml"/><Relationship Id="rId3" Type="http://schemas.openxmlformats.org/officeDocument/2006/relationships/slideLayout" Target="../slideLayouts/slideLayout235.xml"/><Relationship Id="rId7" Type="http://schemas.openxmlformats.org/officeDocument/2006/relationships/slideLayout" Target="../slideLayouts/slideLayout239.xml"/><Relationship Id="rId12" Type="http://schemas.openxmlformats.org/officeDocument/2006/relationships/slideLayout" Target="../slideLayouts/slideLayout244.xml"/><Relationship Id="rId17" Type="http://schemas.openxmlformats.org/officeDocument/2006/relationships/slideLayout" Target="../slideLayouts/slideLayout249.xml"/><Relationship Id="rId2" Type="http://schemas.openxmlformats.org/officeDocument/2006/relationships/slideLayout" Target="../slideLayouts/slideLayout234.xml"/><Relationship Id="rId16" Type="http://schemas.openxmlformats.org/officeDocument/2006/relationships/slideLayout" Target="../slideLayouts/slideLayout248.xml"/><Relationship Id="rId1" Type="http://schemas.openxmlformats.org/officeDocument/2006/relationships/slideLayout" Target="../slideLayouts/slideLayout233.xml"/><Relationship Id="rId6" Type="http://schemas.openxmlformats.org/officeDocument/2006/relationships/slideLayout" Target="../slideLayouts/slideLayout238.xml"/><Relationship Id="rId11" Type="http://schemas.openxmlformats.org/officeDocument/2006/relationships/slideLayout" Target="../slideLayouts/slideLayout243.xml"/><Relationship Id="rId5" Type="http://schemas.openxmlformats.org/officeDocument/2006/relationships/slideLayout" Target="../slideLayouts/slideLayout237.xml"/><Relationship Id="rId15" Type="http://schemas.openxmlformats.org/officeDocument/2006/relationships/slideLayout" Target="../slideLayouts/slideLayout247.xml"/><Relationship Id="rId10" Type="http://schemas.openxmlformats.org/officeDocument/2006/relationships/slideLayout" Target="../slideLayouts/slideLayout242.xml"/><Relationship Id="rId4" Type="http://schemas.openxmlformats.org/officeDocument/2006/relationships/slideLayout" Target="../slideLayouts/slideLayout236.xml"/><Relationship Id="rId9" Type="http://schemas.openxmlformats.org/officeDocument/2006/relationships/slideLayout" Target="../slideLayouts/slideLayout241.xml"/><Relationship Id="rId14" Type="http://schemas.openxmlformats.org/officeDocument/2006/relationships/slideLayout" Target="../slideLayouts/slideLayout246.xml"/></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257.xml"/><Relationship Id="rId13" Type="http://schemas.openxmlformats.org/officeDocument/2006/relationships/image" Target="../media/image8.png"/><Relationship Id="rId3" Type="http://schemas.openxmlformats.org/officeDocument/2006/relationships/slideLayout" Target="../slideLayouts/slideLayout252.xml"/><Relationship Id="rId7" Type="http://schemas.openxmlformats.org/officeDocument/2006/relationships/slideLayout" Target="../slideLayouts/slideLayout256.xml"/><Relationship Id="rId12" Type="http://schemas.openxmlformats.org/officeDocument/2006/relationships/theme" Target="../theme/theme29.xml"/><Relationship Id="rId2" Type="http://schemas.openxmlformats.org/officeDocument/2006/relationships/slideLayout" Target="../slideLayouts/slideLayout251.xml"/><Relationship Id="rId1" Type="http://schemas.openxmlformats.org/officeDocument/2006/relationships/slideLayout" Target="../slideLayouts/slideLayout250.xml"/><Relationship Id="rId6" Type="http://schemas.openxmlformats.org/officeDocument/2006/relationships/slideLayout" Target="../slideLayouts/slideLayout255.xml"/><Relationship Id="rId11" Type="http://schemas.openxmlformats.org/officeDocument/2006/relationships/slideLayout" Target="../slideLayouts/slideLayout260.xml"/><Relationship Id="rId5" Type="http://schemas.openxmlformats.org/officeDocument/2006/relationships/slideLayout" Target="../slideLayouts/slideLayout254.xml"/><Relationship Id="rId10" Type="http://schemas.openxmlformats.org/officeDocument/2006/relationships/slideLayout" Target="../slideLayouts/slideLayout259.xml"/><Relationship Id="rId4" Type="http://schemas.openxmlformats.org/officeDocument/2006/relationships/slideLayout" Target="../slideLayouts/slideLayout253.xml"/><Relationship Id="rId9" Type="http://schemas.openxmlformats.org/officeDocument/2006/relationships/slideLayout" Target="../slideLayouts/slideLayout258.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3.xml"/></Relationships>
</file>

<file path=ppt/slideMasters/_rels/slideMaster30.xml.rels><?xml version="1.0" encoding="UTF-8" standalone="yes"?>
<Relationships xmlns="http://schemas.openxmlformats.org/package/2006/relationships"><Relationship Id="rId3" Type="http://schemas.openxmlformats.org/officeDocument/2006/relationships/theme" Target="../theme/theme30.xml"/><Relationship Id="rId2" Type="http://schemas.openxmlformats.org/officeDocument/2006/relationships/slideLayout" Target="../slideLayouts/slideLayout262.xml"/><Relationship Id="rId1" Type="http://schemas.openxmlformats.org/officeDocument/2006/relationships/slideLayout" Target="../slideLayouts/slideLayout261.xml"/></Relationships>
</file>

<file path=ppt/slideMasters/_rels/slideMaster31.xml.rels><?xml version="1.0" encoding="UTF-8" standalone="yes"?>
<Relationships xmlns="http://schemas.openxmlformats.org/package/2006/relationships"><Relationship Id="rId8" Type="http://schemas.openxmlformats.org/officeDocument/2006/relationships/slideLayout" Target="../slideLayouts/slideLayout270.xml"/><Relationship Id="rId13" Type="http://schemas.openxmlformats.org/officeDocument/2006/relationships/slideLayout" Target="../slideLayouts/slideLayout275.xml"/><Relationship Id="rId3" Type="http://schemas.openxmlformats.org/officeDocument/2006/relationships/slideLayout" Target="../slideLayouts/slideLayout265.xml"/><Relationship Id="rId7" Type="http://schemas.openxmlformats.org/officeDocument/2006/relationships/slideLayout" Target="../slideLayouts/slideLayout269.xml"/><Relationship Id="rId12" Type="http://schemas.openxmlformats.org/officeDocument/2006/relationships/slideLayout" Target="../slideLayouts/slideLayout274.xml"/><Relationship Id="rId2" Type="http://schemas.openxmlformats.org/officeDocument/2006/relationships/slideLayout" Target="../slideLayouts/slideLayout264.xml"/><Relationship Id="rId1" Type="http://schemas.openxmlformats.org/officeDocument/2006/relationships/slideLayout" Target="../slideLayouts/slideLayout263.xml"/><Relationship Id="rId6" Type="http://schemas.openxmlformats.org/officeDocument/2006/relationships/slideLayout" Target="../slideLayouts/slideLayout268.xml"/><Relationship Id="rId11" Type="http://schemas.openxmlformats.org/officeDocument/2006/relationships/slideLayout" Target="../slideLayouts/slideLayout273.xml"/><Relationship Id="rId5" Type="http://schemas.openxmlformats.org/officeDocument/2006/relationships/slideLayout" Target="../slideLayouts/slideLayout267.xml"/><Relationship Id="rId10" Type="http://schemas.openxmlformats.org/officeDocument/2006/relationships/slideLayout" Target="../slideLayouts/slideLayout272.xml"/><Relationship Id="rId4" Type="http://schemas.openxmlformats.org/officeDocument/2006/relationships/slideLayout" Target="../slideLayouts/slideLayout266.xml"/><Relationship Id="rId9" Type="http://schemas.openxmlformats.org/officeDocument/2006/relationships/slideLayout" Target="../slideLayouts/slideLayout271.xml"/><Relationship Id="rId14" Type="http://schemas.openxmlformats.org/officeDocument/2006/relationships/theme" Target="../theme/theme31.xml"/></Relationships>
</file>

<file path=ppt/slideMasters/_rels/slideMaster32.xml.rels><?xml version="1.0" encoding="UTF-8" standalone="yes"?>
<Relationships xmlns="http://schemas.openxmlformats.org/package/2006/relationships"><Relationship Id="rId8" Type="http://schemas.openxmlformats.org/officeDocument/2006/relationships/slideLayout" Target="../slideLayouts/slideLayout283.xml"/><Relationship Id="rId3" Type="http://schemas.openxmlformats.org/officeDocument/2006/relationships/slideLayout" Target="../slideLayouts/slideLayout278.xml"/><Relationship Id="rId7" Type="http://schemas.openxmlformats.org/officeDocument/2006/relationships/slideLayout" Target="../slideLayouts/slideLayout282.xml"/><Relationship Id="rId12" Type="http://schemas.openxmlformats.org/officeDocument/2006/relationships/theme" Target="../theme/theme32.xml"/><Relationship Id="rId2" Type="http://schemas.openxmlformats.org/officeDocument/2006/relationships/slideLayout" Target="../slideLayouts/slideLayout277.xml"/><Relationship Id="rId1" Type="http://schemas.openxmlformats.org/officeDocument/2006/relationships/slideLayout" Target="../slideLayouts/slideLayout276.xml"/><Relationship Id="rId6" Type="http://schemas.openxmlformats.org/officeDocument/2006/relationships/slideLayout" Target="../slideLayouts/slideLayout281.xml"/><Relationship Id="rId11" Type="http://schemas.openxmlformats.org/officeDocument/2006/relationships/slideLayout" Target="../slideLayouts/slideLayout286.xml"/><Relationship Id="rId5" Type="http://schemas.openxmlformats.org/officeDocument/2006/relationships/slideLayout" Target="../slideLayouts/slideLayout280.xml"/><Relationship Id="rId10" Type="http://schemas.openxmlformats.org/officeDocument/2006/relationships/slideLayout" Target="../slideLayouts/slideLayout285.xml"/><Relationship Id="rId4" Type="http://schemas.openxmlformats.org/officeDocument/2006/relationships/slideLayout" Target="../slideLayouts/slideLayout279.xml"/><Relationship Id="rId9" Type="http://schemas.openxmlformats.org/officeDocument/2006/relationships/slideLayout" Target="../slideLayouts/slideLayout284.xml"/></Relationships>
</file>

<file path=ppt/slideMasters/_rels/slideMaster33.xml.rels><?xml version="1.0" encoding="UTF-8" standalone="yes"?>
<Relationships xmlns="http://schemas.openxmlformats.org/package/2006/relationships"><Relationship Id="rId8" Type="http://schemas.openxmlformats.org/officeDocument/2006/relationships/slideLayout" Target="../slideLayouts/slideLayout294.xml"/><Relationship Id="rId3" Type="http://schemas.openxmlformats.org/officeDocument/2006/relationships/slideLayout" Target="../slideLayouts/slideLayout289.xml"/><Relationship Id="rId7" Type="http://schemas.openxmlformats.org/officeDocument/2006/relationships/slideLayout" Target="../slideLayouts/slideLayout293.xml"/><Relationship Id="rId12" Type="http://schemas.openxmlformats.org/officeDocument/2006/relationships/theme" Target="../theme/theme33.xml"/><Relationship Id="rId2" Type="http://schemas.openxmlformats.org/officeDocument/2006/relationships/slideLayout" Target="../slideLayouts/slideLayout288.xml"/><Relationship Id="rId1" Type="http://schemas.openxmlformats.org/officeDocument/2006/relationships/slideLayout" Target="../slideLayouts/slideLayout287.xml"/><Relationship Id="rId6" Type="http://schemas.openxmlformats.org/officeDocument/2006/relationships/slideLayout" Target="../slideLayouts/slideLayout292.xml"/><Relationship Id="rId11" Type="http://schemas.openxmlformats.org/officeDocument/2006/relationships/slideLayout" Target="../slideLayouts/slideLayout297.xml"/><Relationship Id="rId5" Type="http://schemas.openxmlformats.org/officeDocument/2006/relationships/slideLayout" Target="../slideLayouts/slideLayout291.xml"/><Relationship Id="rId10" Type="http://schemas.openxmlformats.org/officeDocument/2006/relationships/slideLayout" Target="../slideLayouts/slideLayout296.xml"/><Relationship Id="rId4" Type="http://schemas.openxmlformats.org/officeDocument/2006/relationships/slideLayout" Target="../slideLayouts/slideLayout290.xml"/><Relationship Id="rId9" Type="http://schemas.openxmlformats.org/officeDocument/2006/relationships/slideLayout" Target="../slideLayouts/slideLayout295.xml"/></Relationships>
</file>

<file path=ppt/slideMasters/_rels/slideMaster34.xml.rels><?xml version="1.0" encoding="UTF-8" standalone="yes"?>
<Relationships xmlns="http://schemas.openxmlformats.org/package/2006/relationships"><Relationship Id="rId2" Type="http://schemas.openxmlformats.org/officeDocument/2006/relationships/theme" Target="../theme/theme34.xml"/><Relationship Id="rId1" Type="http://schemas.openxmlformats.org/officeDocument/2006/relationships/slideLayout" Target="../slideLayouts/slideLayout298.xml"/></Relationships>
</file>

<file path=ppt/slideMasters/_rels/slideMaster35.xml.rels><?xml version="1.0" encoding="UTF-8" standalone="yes"?>
<Relationships xmlns="http://schemas.openxmlformats.org/package/2006/relationships"><Relationship Id="rId3" Type="http://schemas.openxmlformats.org/officeDocument/2006/relationships/slideLayout" Target="../slideLayouts/slideLayout301.xml"/><Relationship Id="rId2" Type="http://schemas.openxmlformats.org/officeDocument/2006/relationships/slideLayout" Target="../slideLayouts/slideLayout300.xml"/><Relationship Id="rId1" Type="http://schemas.openxmlformats.org/officeDocument/2006/relationships/slideLayout" Target="../slideLayouts/slideLayout299.xml"/><Relationship Id="rId4" Type="http://schemas.openxmlformats.org/officeDocument/2006/relationships/theme" Target="../theme/theme35.xml"/></Relationships>
</file>

<file path=ppt/slideMasters/_rels/slideMaster36.xml.rels><?xml version="1.0" encoding="UTF-8" standalone="yes"?>
<Relationships xmlns="http://schemas.openxmlformats.org/package/2006/relationships"><Relationship Id="rId8" Type="http://schemas.openxmlformats.org/officeDocument/2006/relationships/slideLayout" Target="../slideLayouts/slideLayout309.xml"/><Relationship Id="rId13" Type="http://schemas.openxmlformats.org/officeDocument/2006/relationships/slideLayout" Target="../slideLayouts/slideLayout314.xml"/><Relationship Id="rId3" Type="http://schemas.openxmlformats.org/officeDocument/2006/relationships/slideLayout" Target="../slideLayouts/slideLayout304.xml"/><Relationship Id="rId7" Type="http://schemas.openxmlformats.org/officeDocument/2006/relationships/slideLayout" Target="../slideLayouts/slideLayout308.xml"/><Relationship Id="rId12" Type="http://schemas.openxmlformats.org/officeDocument/2006/relationships/slideLayout" Target="../slideLayouts/slideLayout313.xml"/><Relationship Id="rId2" Type="http://schemas.openxmlformats.org/officeDocument/2006/relationships/slideLayout" Target="../slideLayouts/slideLayout303.xml"/><Relationship Id="rId1" Type="http://schemas.openxmlformats.org/officeDocument/2006/relationships/slideLayout" Target="../slideLayouts/slideLayout302.xml"/><Relationship Id="rId6" Type="http://schemas.openxmlformats.org/officeDocument/2006/relationships/slideLayout" Target="../slideLayouts/slideLayout307.xml"/><Relationship Id="rId11" Type="http://schemas.openxmlformats.org/officeDocument/2006/relationships/slideLayout" Target="../slideLayouts/slideLayout312.xml"/><Relationship Id="rId5" Type="http://schemas.openxmlformats.org/officeDocument/2006/relationships/slideLayout" Target="../slideLayouts/slideLayout306.xml"/><Relationship Id="rId10" Type="http://schemas.openxmlformats.org/officeDocument/2006/relationships/slideLayout" Target="../slideLayouts/slideLayout311.xml"/><Relationship Id="rId4" Type="http://schemas.openxmlformats.org/officeDocument/2006/relationships/slideLayout" Target="../slideLayouts/slideLayout305.xml"/><Relationship Id="rId9" Type="http://schemas.openxmlformats.org/officeDocument/2006/relationships/slideLayout" Target="../slideLayouts/slideLayout310.xml"/><Relationship Id="rId14" Type="http://schemas.openxmlformats.org/officeDocument/2006/relationships/theme" Target="../theme/theme36.xml"/></Relationships>
</file>

<file path=ppt/slideMasters/_rels/slideMaster37.xml.rels><?xml version="1.0" encoding="UTF-8" standalone="yes"?>
<Relationships xmlns="http://schemas.openxmlformats.org/package/2006/relationships"><Relationship Id="rId8" Type="http://schemas.openxmlformats.org/officeDocument/2006/relationships/slideLayout" Target="../slideLayouts/slideLayout322.xml"/><Relationship Id="rId13" Type="http://schemas.openxmlformats.org/officeDocument/2006/relationships/theme" Target="../theme/theme37.xml"/><Relationship Id="rId3" Type="http://schemas.openxmlformats.org/officeDocument/2006/relationships/slideLayout" Target="../slideLayouts/slideLayout317.xml"/><Relationship Id="rId7" Type="http://schemas.openxmlformats.org/officeDocument/2006/relationships/slideLayout" Target="../slideLayouts/slideLayout321.xml"/><Relationship Id="rId12" Type="http://schemas.openxmlformats.org/officeDocument/2006/relationships/slideLayout" Target="../slideLayouts/slideLayout326.xml"/><Relationship Id="rId2" Type="http://schemas.openxmlformats.org/officeDocument/2006/relationships/slideLayout" Target="../slideLayouts/slideLayout316.xml"/><Relationship Id="rId1" Type="http://schemas.openxmlformats.org/officeDocument/2006/relationships/slideLayout" Target="../slideLayouts/slideLayout315.xml"/><Relationship Id="rId6" Type="http://schemas.openxmlformats.org/officeDocument/2006/relationships/slideLayout" Target="../slideLayouts/slideLayout320.xml"/><Relationship Id="rId11" Type="http://schemas.openxmlformats.org/officeDocument/2006/relationships/slideLayout" Target="../slideLayouts/slideLayout325.xml"/><Relationship Id="rId5" Type="http://schemas.openxmlformats.org/officeDocument/2006/relationships/slideLayout" Target="../slideLayouts/slideLayout319.xml"/><Relationship Id="rId10" Type="http://schemas.openxmlformats.org/officeDocument/2006/relationships/slideLayout" Target="../slideLayouts/slideLayout324.xml"/><Relationship Id="rId4" Type="http://schemas.openxmlformats.org/officeDocument/2006/relationships/slideLayout" Target="../slideLayouts/slideLayout318.xml"/><Relationship Id="rId9" Type="http://schemas.openxmlformats.org/officeDocument/2006/relationships/slideLayout" Target="../slideLayouts/slideLayout323.xml"/></Relationships>
</file>

<file path=ppt/slideMasters/_rels/slideMaster38.xml.rels><?xml version="1.0" encoding="UTF-8" standalone="yes"?>
<Relationships xmlns="http://schemas.openxmlformats.org/package/2006/relationships"><Relationship Id="rId8" Type="http://schemas.openxmlformats.org/officeDocument/2006/relationships/slideLayout" Target="../slideLayouts/slideLayout334.xml"/><Relationship Id="rId3" Type="http://schemas.openxmlformats.org/officeDocument/2006/relationships/slideLayout" Target="../slideLayouts/slideLayout329.xml"/><Relationship Id="rId7" Type="http://schemas.openxmlformats.org/officeDocument/2006/relationships/slideLayout" Target="../slideLayouts/slideLayout333.xml"/><Relationship Id="rId12" Type="http://schemas.openxmlformats.org/officeDocument/2006/relationships/theme" Target="../theme/theme38.xml"/><Relationship Id="rId2" Type="http://schemas.openxmlformats.org/officeDocument/2006/relationships/slideLayout" Target="../slideLayouts/slideLayout328.xml"/><Relationship Id="rId1" Type="http://schemas.openxmlformats.org/officeDocument/2006/relationships/slideLayout" Target="../slideLayouts/slideLayout327.xml"/><Relationship Id="rId6" Type="http://schemas.openxmlformats.org/officeDocument/2006/relationships/slideLayout" Target="../slideLayouts/slideLayout332.xml"/><Relationship Id="rId11" Type="http://schemas.openxmlformats.org/officeDocument/2006/relationships/slideLayout" Target="../slideLayouts/slideLayout337.xml"/><Relationship Id="rId5" Type="http://schemas.openxmlformats.org/officeDocument/2006/relationships/slideLayout" Target="../slideLayouts/slideLayout331.xml"/><Relationship Id="rId10" Type="http://schemas.openxmlformats.org/officeDocument/2006/relationships/slideLayout" Target="../slideLayouts/slideLayout336.xml"/><Relationship Id="rId4" Type="http://schemas.openxmlformats.org/officeDocument/2006/relationships/slideLayout" Target="../slideLayouts/slideLayout330.xml"/><Relationship Id="rId9" Type="http://schemas.openxmlformats.org/officeDocument/2006/relationships/slideLayout" Target="../slideLayouts/slideLayout335.xml"/></Relationships>
</file>

<file path=ppt/slideMasters/_rels/slideMaster39.xml.rels><?xml version="1.0" encoding="UTF-8" standalone="yes"?>
<Relationships xmlns="http://schemas.openxmlformats.org/package/2006/relationships"><Relationship Id="rId8" Type="http://schemas.openxmlformats.org/officeDocument/2006/relationships/slideLayout" Target="../slideLayouts/slideLayout345.xml"/><Relationship Id="rId13" Type="http://schemas.openxmlformats.org/officeDocument/2006/relationships/image" Target="../media/image10.jpeg"/><Relationship Id="rId3" Type="http://schemas.openxmlformats.org/officeDocument/2006/relationships/slideLayout" Target="../slideLayouts/slideLayout340.xml"/><Relationship Id="rId7" Type="http://schemas.openxmlformats.org/officeDocument/2006/relationships/slideLayout" Target="../slideLayouts/slideLayout344.xml"/><Relationship Id="rId12" Type="http://schemas.openxmlformats.org/officeDocument/2006/relationships/theme" Target="../theme/theme39.xml"/><Relationship Id="rId2" Type="http://schemas.openxmlformats.org/officeDocument/2006/relationships/slideLayout" Target="../slideLayouts/slideLayout339.xml"/><Relationship Id="rId1" Type="http://schemas.openxmlformats.org/officeDocument/2006/relationships/slideLayout" Target="../slideLayouts/slideLayout338.xml"/><Relationship Id="rId6" Type="http://schemas.openxmlformats.org/officeDocument/2006/relationships/slideLayout" Target="../slideLayouts/slideLayout343.xml"/><Relationship Id="rId11" Type="http://schemas.openxmlformats.org/officeDocument/2006/relationships/slideLayout" Target="../slideLayouts/slideLayout348.xml"/><Relationship Id="rId5" Type="http://schemas.openxmlformats.org/officeDocument/2006/relationships/slideLayout" Target="../slideLayouts/slideLayout342.xml"/><Relationship Id="rId10" Type="http://schemas.openxmlformats.org/officeDocument/2006/relationships/slideLayout" Target="../slideLayouts/slideLayout347.xml"/><Relationship Id="rId4" Type="http://schemas.openxmlformats.org/officeDocument/2006/relationships/slideLayout" Target="../slideLayouts/slideLayout341.xml"/><Relationship Id="rId9" Type="http://schemas.openxmlformats.org/officeDocument/2006/relationships/slideLayout" Target="../slideLayouts/slideLayout346.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25.xml"/><Relationship Id="rId1" Type="http://schemas.openxmlformats.org/officeDocument/2006/relationships/slideLayout" Target="../slideLayouts/slideLayout24.xml"/></Relationships>
</file>

<file path=ppt/slideMasters/_rels/slideMaster40.xml.rels><?xml version="1.0" encoding="UTF-8" standalone="yes"?>
<Relationships xmlns="http://schemas.openxmlformats.org/package/2006/relationships"><Relationship Id="rId8" Type="http://schemas.openxmlformats.org/officeDocument/2006/relationships/slideLayout" Target="../slideLayouts/slideLayout356.xml"/><Relationship Id="rId3" Type="http://schemas.openxmlformats.org/officeDocument/2006/relationships/slideLayout" Target="../slideLayouts/slideLayout351.xml"/><Relationship Id="rId7" Type="http://schemas.openxmlformats.org/officeDocument/2006/relationships/slideLayout" Target="../slideLayouts/slideLayout355.xml"/><Relationship Id="rId12" Type="http://schemas.openxmlformats.org/officeDocument/2006/relationships/theme" Target="../theme/theme40.xml"/><Relationship Id="rId2" Type="http://schemas.openxmlformats.org/officeDocument/2006/relationships/slideLayout" Target="../slideLayouts/slideLayout350.xml"/><Relationship Id="rId1" Type="http://schemas.openxmlformats.org/officeDocument/2006/relationships/slideLayout" Target="../slideLayouts/slideLayout349.xml"/><Relationship Id="rId6" Type="http://schemas.openxmlformats.org/officeDocument/2006/relationships/slideLayout" Target="../slideLayouts/slideLayout354.xml"/><Relationship Id="rId11" Type="http://schemas.openxmlformats.org/officeDocument/2006/relationships/slideLayout" Target="../slideLayouts/slideLayout359.xml"/><Relationship Id="rId5" Type="http://schemas.openxmlformats.org/officeDocument/2006/relationships/slideLayout" Target="../slideLayouts/slideLayout353.xml"/><Relationship Id="rId10" Type="http://schemas.openxmlformats.org/officeDocument/2006/relationships/slideLayout" Target="../slideLayouts/slideLayout358.xml"/><Relationship Id="rId4" Type="http://schemas.openxmlformats.org/officeDocument/2006/relationships/slideLayout" Target="../slideLayouts/slideLayout352.xml"/><Relationship Id="rId9" Type="http://schemas.openxmlformats.org/officeDocument/2006/relationships/slideLayout" Target="../slideLayouts/slideLayout357.xml"/></Relationships>
</file>

<file path=ppt/slideMasters/_rels/slideMaster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theme" Target="../theme/theme41.xml"/><Relationship Id="rId1" Type="http://schemas.openxmlformats.org/officeDocument/2006/relationships/slideLayout" Target="../slideLayouts/slideLayout360.xml"/></Relationships>
</file>

<file path=ppt/slideMasters/_rels/slideMaster42.xml.rels><?xml version="1.0" encoding="UTF-8" standalone="yes"?>
<Relationships xmlns="http://schemas.openxmlformats.org/package/2006/relationships"><Relationship Id="rId8" Type="http://schemas.openxmlformats.org/officeDocument/2006/relationships/slideLayout" Target="../slideLayouts/slideLayout368.xml"/><Relationship Id="rId3" Type="http://schemas.openxmlformats.org/officeDocument/2006/relationships/slideLayout" Target="../slideLayouts/slideLayout363.xml"/><Relationship Id="rId7" Type="http://schemas.openxmlformats.org/officeDocument/2006/relationships/slideLayout" Target="../slideLayouts/slideLayout367.xml"/><Relationship Id="rId12" Type="http://schemas.openxmlformats.org/officeDocument/2006/relationships/theme" Target="../theme/theme42.xml"/><Relationship Id="rId2" Type="http://schemas.openxmlformats.org/officeDocument/2006/relationships/slideLayout" Target="../slideLayouts/slideLayout362.xml"/><Relationship Id="rId1" Type="http://schemas.openxmlformats.org/officeDocument/2006/relationships/slideLayout" Target="../slideLayouts/slideLayout361.xml"/><Relationship Id="rId6" Type="http://schemas.openxmlformats.org/officeDocument/2006/relationships/slideLayout" Target="../slideLayouts/slideLayout366.xml"/><Relationship Id="rId11" Type="http://schemas.openxmlformats.org/officeDocument/2006/relationships/slideLayout" Target="../slideLayouts/slideLayout371.xml"/><Relationship Id="rId5" Type="http://schemas.openxmlformats.org/officeDocument/2006/relationships/slideLayout" Target="../slideLayouts/slideLayout365.xml"/><Relationship Id="rId10" Type="http://schemas.openxmlformats.org/officeDocument/2006/relationships/slideLayout" Target="../slideLayouts/slideLayout370.xml"/><Relationship Id="rId4" Type="http://schemas.openxmlformats.org/officeDocument/2006/relationships/slideLayout" Target="../slideLayouts/slideLayout364.xml"/><Relationship Id="rId9" Type="http://schemas.openxmlformats.org/officeDocument/2006/relationships/slideLayout" Target="../slideLayouts/slideLayout369.xml"/></Relationships>
</file>

<file path=ppt/slideMasters/_rels/slideMaster43.xml.rels><?xml version="1.0" encoding="UTF-8" standalone="yes"?>
<Relationships xmlns="http://schemas.openxmlformats.org/package/2006/relationships"><Relationship Id="rId8" Type="http://schemas.openxmlformats.org/officeDocument/2006/relationships/slideLayout" Target="../slideLayouts/slideLayout379.xml"/><Relationship Id="rId3" Type="http://schemas.openxmlformats.org/officeDocument/2006/relationships/slideLayout" Target="../slideLayouts/slideLayout374.xml"/><Relationship Id="rId7" Type="http://schemas.openxmlformats.org/officeDocument/2006/relationships/slideLayout" Target="../slideLayouts/slideLayout378.xml"/><Relationship Id="rId12" Type="http://schemas.openxmlformats.org/officeDocument/2006/relationships/theme" Target="../theme/theme43.xml"/><Relationship Id="rId2" Type="http://schemas.openxmlformats.org/officeDocument/2006/relationships/slideLayout" Target="../slideLayouts/slideLayout373.xml"/><Relationship Id="rId1" Type="http://schemas.openxmlformats.org/officeDocument/2006/relationships/slideLayout" Target="../slideLayouts/slideLayout372.xml"/><Relationship Id="rId6" Type="http://schemas.openxmlformats.org/officeDocument/2006/relationships/slideLayout" Target="../slideLayouts/slideLayout377.xml"/><Relationship Id="rId11" Type="http://schemas.openxmlformats.org/officeDocument/2006/relationships/slideLayout" Target="../slideLayouts/slideLayout382.xml"/><Relationship Id="rId5" Type="http://schemas.openxmlformats.org/officeDocument/2006/relationships/slideLayout" Target="../slideLayouts/slideLayout376.xml"/><Relationship Id="rId10" Type="http://schemas.openxmlformats.org/officeDocument/2006/relationships/slideLayout" Target="../slideLayouts/slideLayout381.xml"/><Relationship Id="rId4" Type="http://schemas.openxmlformats.org/officeDocument/2006/relationships/slideLayout" Target="../slideLayouts/slideLayout375.xml"/><Relationship Id="rId9" Type="http://schemas.openxmlformats.org/officeDocument/2006/relationships/slideLayout" Target="../slideLayouts/slideLayout380.xml"/></Relationships>
</file>

<file path=ppt/slideMasters/_rels/slideMaster44.xml.rels><?xml version="1.0" encoding="UTF-8" standalone="yes"?>
<Relationships xmlns="http://schemas.openxmlformats.org/package/2006/relationships"><Relationship Id="rId8" Type="http://schemas.openxmlformats.org/officeDocument/2006/relationships/slideLayout" Target="../slideLayouts/slideLayout390.xml"/><Relationship Id="rId13" Type="http://schemas.openxmlformats.org/officeDocument/2006/relationships/theme" Target="../theme/theme44.xml"/><Relationship Id="rId3" Type="http://schemas.openxmlformats.org/officeDocument/2006/relationships/slideLayout" Target="../slideLayouts/slideLayout385.xml"/><Relationship Id="rId7" Type="http://schemas.openxmlformats.org/officeDocument/2006/relationships/slideLayout" Target="../slideLayouts/slideLayout389.xml"/><Relationship Id="rId12" Type="http://schemas.openxmlformats.org/officeDocument/2006/relationships/slideLayout" Target="../slideLayouts/slideLayout394.xml"/><Relationship Id="rId2" Type="http://schemas.openxmlformats.org/officeDocument/2006/relationships/slideLayout" Target="../slideLayouts/slideLayout384.xml"/><Relationship Id="rId1" Type="http://schemas.openxmlformats.org/officeDocument/2006/relationships/slideLayout" Target="../slideLayouts/slideLayout383.xml"/><Relationship Id="rId6" Type="http://schemas.openxmlformats.org/officeDocument/2006/relationships/slideLayout" Target="../slideLayouts/slideLayout388.xml"/><Relationship Id="rId11" Type="http://schemas.openxmlformats.org/officeDocument/2006/relationships/slideLayout" Target="../slideLayouts/slideLayout393.xml"/><Relationship Id="rId5" Type="http://schemas.openxmlformats.org/officeDocument/2006/relationships/slideLayout" Target="../slideLayouts/slideLayout387.xml"/><Relationship Id="rId10" Type="http://schemas.openxmlformats.org/officeDocument/2006/relationships/slideLayout" Target="../slideLayouts/slideLayout392.xml"/><Relationship Id="rId4" Type="http://schemas.openxmlformats.org/officeDocument/2006/relationships/slideLayout" Target="../slideLayouts/slideLayout386.xml"/><Relationship Id="rId9" Type="http://schemas.openxmlformats.org/officeDocument/2006/relationships/slideLayout" Target="../slideLayouts/slideLayout391.xml"/></Relationships>
</file>

<file path=ppt/slideMasters/_rels/slideMaster45.xml.rels><?xml version="1.0" encoding="UTF-8" standalone="yes"?>
<Relationships xmlns="http://schemas.openxmlformats.org/package/2006/relationships"><Relationship Id="rId8" Type="http://schemas.openxmlformats.org/officeDocument/2006/relationships/slideLayout" Target="../slideLayouts/slideLayout402.xml"/><Relationship Id="rId13" Type="http://schemas.openxmlformats.org/officeDocument/2006/relationships/image" Target="../media/image12.png"/><Relationship Id="rId3" Type="http://schemas.openxmlformats.org/officeDocument/2006/relationships/slideLayout" Target="../slideLayouts/slideLayout397.xml"/><Relationship Id="rId7" Type="http://schemas.openxmlformats.org/officeDocument/2006/relationships/slideLayout" Target="../slideLayouts/slideLayout401.xml"/><Relationship Id="rId12" Type="http://schemas.openxmlformats.org/officeDocument/2006/relationships/theme" Target="../theme/theme45.xml"/><Relationship Id="rId2" Type="http://schemas.openxmlformats.org/officeDocument/2006/relationships/slideLayout" Target="../slideLayouts/slideLayout396.xml"/><Relationship Id="rId1" Type="http://schemas.openxmlformats.org/officeDocument/2006/relationships/slideLayout" Target="../slideLayouts/slideLayout395.xml"/><Relationship Id="rId6" Type="http://schemas.openxmlformats.org/officeDocument/2006/relationships/slideLayout" Target="../slideLayouts/slideLayout400.xml"/><Relationship Id="rId11" Type="http://schemas.openxmlformats.org/officeDocument/2006/relationships/slideLayout" Target="../slideLayouts/slideLayout405.xml"/><Relationship Id="rId5" Type="http://schemas.openxmlformats.org/officeDocument/2006/relationships/slideLayout" Target="../slideLayouts/slideLayout399.xml"/><Relationship Id="rId15" Type="http://schemas.openxmlformats.org/officeDocument/2006/relationships/image" Target="../media/image14.png"/><Relationship Id="rId10" Type="http://schemas.openxmlformats.org/officeDocument/2006/relationships/slideLayout" Target="../slideLayouts/slideLayout404.xml"/><Relationship Id="rId4" Type="http://schemas.openxmlformats.org/officeDocument/2006/relationships/slideLayout" Target="../slideLayouts/slideLayout398.xml"/><Relationship Id="rId9" Type="http://schemas.openxmlformats.org/officeDocument/2006/relationships/slideLayout" Target="../slideLayouts/slideLayout403.xml"/><Relationship Id="rId14" Type="http://schemas.openxmlformats.org/officeDocument/2006/relationships/image" Target="../media/image13.png"/></Relationships>
</file>

<file path=ppt/slideMasters/_rels/slideMaster46.xml.rels><?xml version="1.0" encoding="UTF-8" standalone="yes"?>
<Relationships xmlns="http://schemas.openxmlformats.org/package/2006/relationships"><Relationship Id="rId8" Type="http://schemas.openxmlformats.org/officeDocument/2006/relationships/slideLayout" Target="../slideLayouts/slideLayout413.xml"/><Relationship Id="rId3" Type="http://schemas.openxmlformats.org/officeDocument/2006/relationships/slideLayout" Target="../slideLayouts/slideLayout408.xml"/><Relationship Id="rId7" Type="http://schemas.openxmlformats.org/officeDocument/2006/relationships/slideLayout" Target="../slideLayouts/slideLayout412.xml"/><Relationship Id="rId12" Type="http://schemas.openxmlformats.org/officeDocument/2006/relationships/theme" Target="../theme/theme46.xml"/><Relationship Id="rId2" Type="http://schemas.openxmlformats.org/officeDocument/2006/relationships/slideLayout" Target="../slideLayouts/slideLayout407.xml"/><Relationship Id="rId1" Type="http://schemas.openxmlformats.org/officeDocument/2006/relationships/slideLayout" Target="../slideLayouts/slideLayout406.xml"/><Relationship Id="rId6" Type="http://schemas.openxmlformats.org/officeDocument/2006/relationships/slideLayout" Target="../slideLayouts/slideLayout411.xml"/><Relationship Id="rId11" Type="http://schemas.openxmlformats.org/officeDocument/2006/relationships/slideLayout" Target="../slideLayouts/slideLayout416.xml"/><Relationship Id="rId5" Type="http://schemas.openxmlformats.org/officeDocument/2006/relationships/slideLayout" Target="../slideLayouts/slideLayout410.xml"/><Relationship Id="rId10" Type="http://schemas.openxmlformats.org/officeDocument/2006/relationships/slideLayout" Target="../slideLayouts/slideLayout415.xml"/><Relationship Id="rId4" Type="http://schemas.openxmlformats.org/officeDocument/2006/relationships/slideLayout" Target="../slideLayouts/slideLayout409.xml"/><Relationship Id="rId9" Type="http://schemas.openxmlformats.org/officeDocument/2006/relationships/slideLayout" Target="../slideLayouts/slideLayout414.xml"/></Relationships>
</file>

<file path=ppt/slideMasters/_rels/slideMaster47.xml.rels><?xml version="1.0" encoding="UTF-8" standalone="yes"?>
<Relationships xmlns="http://schemas.openxmlformats.org/package/2006/relationships"><Relationship Id="rId2" Type="http://schemas.openxmlformats.org/officeDocument/2006/relationships/theme" Target="../theme/theme47.xml"/><Relationship Id="rId1" Type="http://schemas.openxmlformats.org/officeDocument/2006/relationships/slideLayout" Target="../slideLayouts/slideLayout417.xml"/></Relationships>
</file>

<file path=ppt/slideMasters/_rels/slideMaster48.xml.rels><?xml version="1.0" encoding="UTF-8" standalone="yes"?>
<Relationships xmlns="http://schemas.openxmlformats.org/package/2006/relationships"><Relationship Id="rId8" Type="http://schemas.openxmlformats.org/officeDocument/2006/relationships/slideLayout" Target="../slideLayouts/slideLayout425.xml"/><Relationship Id="rId13" Type="http://schemas.openxmlformats.org/officeDocument/2006/relationships/theme" Target="../theme/theme48.xml"/><Relationship Id="rId3" Type="http://schemas.openxmlformats.org/officeDocument/2006/relationships/slideLayout" Target="../slideLayouts/slideLayout420.xml"/><Relationship Id="rId7" Type="http://schemas.openxmlformats.org/officeDocument/2006/relationships/slideLayout" Target="../slideLayouts/slideLayout424.xml"/><Relationship Id="rId12" Type="http://schemas.openxmlformats.org/officeDocument/2006/relationships/slideLayout" Target="../slideLayouts/slideLayout429.xml"/><Relationship Id="rId2" Type="http://schemas.openxmlformats.org/officeDocument/2006/relationships/slideLayout" Target="../slideLayouts/slideLayout419.xml"/><Relationship Id="rId1" Type="http://schemas.openxmlformats.org/officeDocument/2006/relationships/slideLayout" Target="../slideLayouts/slideLayout418.xml"/><Relationship Id="rId6" Type="http://schemas.openxmlformats.org/officeDocument/2006/relationships/slideLayout" Target="../slideLayouts/slideLayout423.xml"/><Relationship Id="rId11" Type="http://schemas.openxmlformats.org/officeDocument/2006/relationships/slideLayout" Target="../slideLayouts/slideLayout428.xml"/><Relationship Id="rId5" Type="http://schemas.openxmlformats.org/officeDocument/2006/relationships/slideLayout" Target="../slideLayouts/slideLayout422.xml"/><Relationship Id="rId10" Type="http://schemas.openxmlformats.org/officeDocument/2006/relationships/slideLayout" Target="../slideLayouts/slideLayout427.xml"/><Relationship Id="rId4" Type="http://schemas.openxmlformats.org/officeDocument/2006/relationships/slideLayout" Target="../slideLayouts/slideLayout421.xml"/><Relationship Id="rId9" Type="http://schemas.openxmlformats.org/officeDocument/2006/relationships/slideLayout" Target="../slideLayouts/slideLayout426.xml"/></Relationships>
</file>

<file path=ppt/slideMasters/_rels/slideMaster49.xml.rels><?xml version="1.0" encoding="UTF-8" standalone="yes"?>
<Relationships xmlns="http://schemas.openxmlformats.org/package/2006/relationships"><Relationship Id="rId8" Type="http://schemas.openxmlformats.org/officeDocument/2006/relationships/slideLayout" Target="../slideLayouts/slideLayout437.xml"/><Relationship Id="rId13" Type="http://schemas.openxmlformats.org/officeDocument/2006/relationships/slideLayout" Target="../slideLayouts/slideLayout442.xml"/><Relationship Id="rId18" Type="http://schemas.openxmlformats.org/officeDocument/2006/relationships/image" Target="../media/image18.png"/><Relationship Id="rId3" Type="http://schemas.openxmlformats.org/officeDocument/2006/relationships/slideLayout" Target="../slideLayouts/slideLayout432.xml"/><Relationship Id="rId7" Type="http://schemas.openxmlformats.org/officeDocument/2006/relationships/slideLayout" Target="../slideLayouts/slideLayout436.xml"/><Relationship Id="rId12" Type="http://schemas.openxmlformats.org/officeDocument/2006/relationships/slideLayout" Target="../slideLayouts/slideLayout441.xml"/><Relationship Id="rId17" Type="http://schemas.openxmlformats.org/officeDocument/2006/relationships/image" Target="../media/image17.png"/><Relationship Id="rId2" Type="http://schemas.openxmlformats.org/officeDocument/2006/relationships/slideLayout" Target="../slideLayouts/slideLayout431.xml"/><Relationship Id="rId16" Type="http://schemas.openxmlformats.org/officeDocument/2006/relationships/image" Target="../media/image16.png"/><Relationship Id="rId1" Type="http://schemas.openxmlformats.org/officeDocument/2006/relationships/slideLayout" Target="../slideLayouts/slideLayout430.xml"/><Relationship Id="rId6" Type="http://schemas.openxmlformats.org/officeDocument/2006/relationships/slideLayout" Target="../slideLayouts/slideLayout435.xml"/><Relationship Id="rId11" Type="http://schemas.openxmlformats.org/officeDocument/2006/relationships/slideLayout" Target="../slideLayouts/slideLayout440.xml"/><Relationship Id="rId5" Type="http://schemas.openxmlformats.org/officeDocument/2006/relationships/slideLayout" Target="../slideLayouts/slideLayout434.xml"/><Relationship Id="rId15" Type="http://schemas.openxmlformats.org/officeDocument/2006/relationships/image" Target="../media/image15.jpeg"/><Relationship Id="rId10" Type="http://schemas.openxmlformats.org/officeDocument/2006/relationships/slideLayout" Target="../slideLayouts/slideLayout439.xml"/><Relationship Id="rId19" Type="http://schemas.openxmlformats.org/officeDocument/2006/relationships/image" Target="../media/image19.png"/><Relationship Id="rId4" Type="http://schemas.openxmlformats.org/officeDocument/2006/relationships/slideLayout" Target="../slideLayouts/slideLayout433.xml"/><Relationship Id="rId9" Type="http://schemas.openxmlformats.org/officeDocument/2006/relationships/slideLayout" Target="../slideLayouts/slideLayout438.xml"/><Relationship Id="rId14" Type="http://schemas.openxmlformats.org/officeDocument/2006/relationships/theme" Target="../theme/theme49.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26.xml"/></Relationships>
</file>

<file path=ppt/slideMasters/_rels/slideMaster50.xml.rels><?xml version="1.0" encoding="UTF-8" standalone="yes"?>
<Relationships xmlns="http://schemas.openxmlformats.org/package/2006/relationships"><Relationship Id="rId8" Type="http://schemas.openxmlformats.org/officeDocument/2006/relationships/slideLayout" Target="../slideLayouts/slideLayout450.xml"/><Relationship Id="rId13" Type="http://schemas.openxmlformats.org/officeDocument/2006/relationships/theme" Target="../theme/theme50.xml"/><Relationship Id="rId3" Type="http://schemas.openxmlformats.org/officeDocument/2006/relationships/slideLayout" Target="../slideLayouts/slideLayout445.xml"/><Relationship Id="rId7" Type="http://schemas.openxmlformats.org/officeDocument/2006/relationships/slideLayout" Target="../slideLayouts/slideLayout449.xml"/><Relationship Id="rId12" Type="http://schemas.openxmlformats.org/officeDocument/2006/relationships/slideLayout" Target="../slideLayouts/slideLayout454.xml"/><Relationship Id="rId2" Type="http://schemas.openxmlformats.org/officeDocument/2006/relationships/slideLayout" Target="../slideLayouts/slideLayout444.xml"/><Relationship Id="rId1" Type="http://schemas.openxmlformats.org/officeDocument/2006/relationships/slideLayout" Target="../slideLayouts/slideLayout443.xml"/><Relationship Id="rId6" Type="http://schemas.openxmlformats.org/officeDocument/2006/relationships/slideLayout" Target="../slideLayouts/slideLayout448.xml"/><Relationship Id="rId11" Type="http://schemas.openxmlformats.org/officeDocument/2006/relationships/slideLayout" Target="../slideLayouts/slideLayout453.xml"/><Relationship Id="rId5" Type="http://schemas.openxmlformats.org/officeDocument/2006/relationships/slideLayout" Target="../slideLayouts/slideLayout447.xml"/><Relationship Id="rId10" Type="http://schemas.openxmlformats.org/officeDocument/2006/relationships/slideLayout" Target="../slideLayouts/slideLayout452.xml"/><Relationship Id="rId4" Type="http://schemas.openxmlformats.org/officeDocument/2006/relationships/slideLayout" Target="../slideLayouts/slideLayout446.xml"/><Relationship Id="rId9" Type="http://schemas.openxmlformats.org/officeDocument/2006/relationships/slideLayout" Target="../slideLayouts/slideLayout451.xml"/></Relationships>
</file>

<file path=ppt/slideMasters/_rels/slideMaster51.xml.rels><?xml version="1.0" encoding="UTF-8" standalone="yes"?>
<Relationships xmlns="http://schemas.openxmlformats.org/package/2006/relationships"><Relationship Id="rId8" Type="http://schemas.openxmlformats.org/officeDocument/2006/relationships/slideLayout" Target="../slideLayouts/slideLayout462.xml"/><Relationship Id="rId3" Type="http://schemas.openxmlformats.org/officeDocument/2006/relationships/slideLayout" Target="../slideLayouts/slideLayout457.xml"/><Relationship Id="rId7" Type="http://schemas.openxmlformats.org/officeDocument/2006/relationships/slideLayout" Target="../slideLayouts/slideLayout461.xml"/><Relationship Id="rId2" Type="http://schemas.openxmlformats.org/officeDocument/2006/relationships/slideLayout" Target="../slideLayouts/slideLayout456.xml"/><Relationship Id="rId1" Type="http://schemas.openxmlformats.org/officeDocument/2006/relationships/slideLayout" Target="../slideLayouts/slideLayout455.xml"/><Relationship Id="rId6" Type="http://schemas.openxmlformats.org/officeDocument/2006/relationships/slideLayout" Target="../slideLayouts/slideLayout460.xml"/><Relationship Id="rId11" Type="http://schemas.openxmlformats.org/officeDocument/2006/relationships/theme" Target="../theme/theme51.xml"/><Relationship Id="rId5" Type="http://schemas.openxmlformats.org/officeDocument/2006/relationships/slideLayout" Target="../slideLayouts/slideLayout459.xml"/><Relationship Id="rId10" Type="http://schemas.openxmlformats.org/officeDocument/2006/relationships/slideLayout" Target="../slideLayouts/slideLayout464.xml"/><Relationship Id="rId4" Type="http://schemas.openxmlformats.org/officeDocument/2006/relationships/slideLayout" Target="../slideLayouts/slideLayout458.xml"/><Relationship Id="rId9" Type="http://schemas.openxmlformats.org/officeDocument/2006/relationships/slideLayout" Target="../slideLayouts/slideLayout463.xml"/></Relationships>
</file>

<file path=ppt/slideMasters/_rels/slideMaster52.xml.rels><?xml version="1.0" encoding="UTF-8" standalone="yes"?>
<Relationships xmlns="http://schemas.openxmlformats.org/package/2006/relationships"><Relationship Id="rId8" Type="http://schemas.openxmlformats.org/officeDocument/2006/relationships/slideLayout" Target="../slideLayouts/slideLayout472.xml"/><Relationship Id="rId13" Type="http://schemas.openxmlformats.org/officeDocument/2006/relationships/image" Target="../media/image30.png"/><Relationship Id="rId3" Type="http://schemas.openxmlformats.org/officeDocument/2006/relationships/slideLayout" Target="../slideLayouts/slideLayout467.xml"/><Relationship Id="rId7" Type="http://schemas.openxmlformats.org/officeDocument/2006/relationships/slideLayout" Target="../slideLayouts/slideLayout471.xml"/><Relationship Id="rId12" Type="http://schemas.openxmlformats.org/officeDocument/2006/relationships/theme" Target="../theme/theme52.xml"/><Relationship Id="rId2" Type="http://schemas.openxmlformats.org/officeDocument/2006/relationships/slideLayout" Target="../slideLayouts/slideLayout466.xml"/><Relationship Id="rId1" Type="http://schemas.openxmlformats.org/officeDocument/2006/relationships/slideLayout" Target="../slideLayouts/slideLayout465.xml"/><Relationship Id="rId6" Type="http://schemas.openxmlformats.org/officeDocument/2006/relationships/slideLayout" Target="../slideLayouts/slideLayout470.xml"/><Relationship Id="rId11" Type="http://schemas.openxmlformats.org/officeDocument/2006/relationships/slideLayout" Target="../slideLayouts/slideLayout475.xml"/><Relationship Id="rId5" Type="http://schemas.openxmlformats.org/officeDocument/2006/relationships/slideLayout" Target="../slideLayouts/slideLayout469.xml"/><Relationship Id="rId10" Type="http://schemas.openxmlformats.org/officeDocument/2006/relationships/slideLayout" Target="../slideLayouts/slideLayout474.xml"/><Relationship Id="rId4" Type="http://schemas.openxmlformats.org/officeDocument/2006/relationships/slideLayout" Target="../slideLayouts/slideLayout468.xml"/><Relationship Id="rId9" Type="http://schemas.openxmlformats.org/officeDocument/2006/relationships/slideLayout" Target="../slideLayouts/slideLayout473.xml"/></Relationships>
</file>

<file path=ppt/slideMasters/_rels/slideMaster53.xml.rels><?xml version="1.0" encoding="UTF-8" standalone="yes"?>
<Relationships xmlns="http://schemas.openxmlformats.org/package/2006/relationships"><Relationship Id="rId8" Type="http://schemas.openxmlformats.org/officeDocument/2006/relationships/slideLayout" Target="../slideLayouts/slideLayout483.xml"/><Relationship Id="rId3" Type="http://schemas.openxmlformats.org/officeDocument/2006/relationships/slideLayout" Target="../slideLayouts/slideLayout478.xml"/><Relationship Id="rId7" Type="http://schemas.openxmlformats.org/officeDocument/2006/relationships/slideLayout" Target="../slideLayouts/slideLayout482.xml"/><Relationship Id="rId2" Type="http://schemas.openxmlformats.org/officeDocument/2006/relationships/slideLayout" Target="../slideLayouts/slideLayout477.xml"/><Relationship Id="rId1" Type="http://schemas.openxmlformats.org/officeDocument/2006/relationships/slideLayout" Target="../slideLayouts/slideLayout476.xml"/><Relationship Id="rId6" Type="http://schemas.openxmlformats.org/officeDocument/2006/relationships/slideLayout" Target="../slideLayouts/slideLayout481.xml"/><Relationship Id="rId5" Type="http://schemas.openxmlformats.org/officeDocument/2006/relationships/slideLayout" Target="../slideLayouts/slideLayout480.xml"/><Relationship Id="rId10" Type="http://schemas.openxmlformats.org/officeDocument/2006/relationships/theme" Target="../theme/theme53.xml"/><Relationship Id="rId4" Type="http://schemas.openxmlformats.org/officeDocument/2006/relationships/slideLayout" Target="../slideLayouts/slideLayout479.xml"/><Relationship Id="rId9" Type="http://schemas.openxmlformats.org/officeDocument/2006/relationships/slideLayout" Target="../slideLayouts/slideLayout484.xml"/></Relationships>
</file>

<file path=ppt/slideMasters/_rels/slideMaster54.xml.rels><?xml version="1.0" encoding="UTF-8" standalone="yes"?>
<Relationships xmlns="http://schemas.openxmlformats.org/package/2006/relationships"><Relationship Id="rId8" Type="http://schemas.openxmlformats.org/officeDocument/2006/relationships/slideLayout" Target="../slideLayouts/slideLayout492.xml"/><Relationship Id="rId13" Type="http://schemas.openxmlformats.org/officeDocument/2006/relationships/theme" Target="../theme/theme54.xml"/><Relationship Id="rId3" Type="http://schemas.openxmlformats.org/officeDocument/2006/relationships/slideLayout" Target="../slideLayouts/slideLayout487.xml"/><Relationship Id="rId7" Type="http://schemas.openxmlformats.org/officeDocument/2006/relationships/slideLayout" Target="../slideLayouts/slideLayout491.xml"/><Relationship Id="rId12" Type="http://schemas.openxmlformats.org/officeDocument/2006/relationships/slideLayout" Target="../slideLayouts/slideLayout496.xml"/><Relationship Id="rId2" Type="http://schemas.openxmlformats.org/officeDocument/2006/relationships/slideLayout" Target="../slideLayouts/slideLayout486.xml"/><Relationship Id="rId1" Type="http://schemas.openxmlformats.org/officeDocument/2006/relationships/slideLayout" Target="../slideLayouts/slideLayout485.xml"/><Relationship Id="rId6" Type="http://schemas.openxmlformats.org/officeDocument/2006/relationships/slideLayout" Target="../slideLayouts/slideLayout490.xml"/><Relationship Id="rId11" Type="http://schemas.openxmlformats.org/officeDocument/2006/relationships/slideLayout" Target="../slideLayouts/slideLayout495.xml"/><Relationship Id="rId5" Type="http://schemas.openxmlformats.org/officeDocument/2006/relationships/slideLayout" Target="../slideLayouts/slideLayout489.xml"/><Relationship Id="rId10" Type="http://schemas.openxmlformats.org/officeDocument/2006/relationships/slideLayout" Target="../slideLayouts/slideLayout494.xml"/><Relationship Id="rId4" Type="http://schemas.openxmlformats.org/officeDocument/2006/relationships/slideLayout" Target="../slideLayouts/slideLayout488.xml"/><Relationship Id="rId9" Type="http://schemas.openxmlformats.org/officeDocument/2006/relationships/slideLayout" Target="../slideLayouts/slideLayout493.xml"/></Relationships>
</file>

<file path=ppt/slideMasters/_rels/slideMaster55.xml.rels><?xml version="1.0" encoding="UTF-8" standalone="yes"?>
<Relationships xmlns="http://schemas.openxmlformats.org/package/2006/relationships"><Relationship Id="rId8" Type="http://schemas.openxmlformats.org/officeDocument/2006/relationships/slideLayout" Target="../slideLayouts/slideLayout504.xml"/><Relationship Id="rId13" Type="http://schemas.openxmlformats.org/officeDocument/2006/relationships/image" Target="../media/image1.jpeg"/><Relationship Id="rId3" Type="http://schemas.openxmlformats.org/officeDocument/2006/relationships/slideLayout" Target="../slideLayouts/slideLayout499.xml"/><Relationship Id="rId7" Type="http://schemas.openxmlformats.org/officeDocument/2006/relationships/slideLayout" Target="../slideLayouts/slideLayout503.xml"/><Relationship Id="rId12" Type="http://schemas.openxmlformats.org/officeDocument/2006/relationships/theme" Target="../theme/theme55.xml"/><Relationship Id="rId2" Type="http://schemas.openxmlformats.org/officeDocument/2006/relationships/slideLayout" Target="../slideLayouts/slideLayout498.xml"/><Relationship Id="rId1" Type="http://schemas.openxmlformats.org/officeDocument/2006/relationships/slideLayout" Target="../slideLayouts/slideLayout497.xml"/><Relationship Id="rId6" Type="http://schemas.openxmlformats.org/officeDocument/2006/relationships/slideLayout" Target="../slideLayouts/slideLayout502.xml"/><Relationship Id="rId11" Type="http://schemas.openxmlformats.org/officeDocument/2006/relationships/slideLayout" Target="../slideLayouts/slideLayout507.xml"/><Relationship Id="rId5" Type="http://schemas.openxmlformats.org/officeDocument/2006/relationships/slideLayout" Target="../slideLayouts/slideLayout501.xml"/><Relationship Id="rId10" Type="http://schemas.openxmlformats.org/officeDocument/2006/relationships/slideLayout" Target="../slideLayouts/slideLayout506.xml"/><Relationship Id="rId4" Type="http://schemas.openxmlformats.org/officeDocument/2006/relationships/slideLayout" Target="../slideLayouts/slideLayout500.xml"/><Relationship Id="rId9" Type="http://schemas.openxmlformats.org/officeDocument/2006/relationships/slideLayout" Target="../slideLayouts/slideLayout505.xml"/></Relationships>
</file>

<file path=ppt/slideMasters/_rels/slideMaster56.xml.rels><?xml version="1.0" encoding="UTF-8" standalone="yes"?>
<Relationships xmlns="http://schemas.openxmlformats.org/package/2006/relationships"><Relationship Id="rId8" Type="http://schemas.openxmlformats.org/officeDocument/2006/relationships/slideLayout" Target="../slideLayouts/slideLayout515.xml"/><Relationship Id="rId3" Type="http://schemas.openxmlformats.org/officeDocument/2006/relationships/slideLayout" Target="../slideLayouts/slideLayout510.xml"/><Relationship Id="rId7" Type="http://schemas.openxmlformats.org/officeDocument/2006/relationships/slideLayout" Target="../slideLayouts/slideLayout514.xml"/><Relationship Id="rId12" Type="http://schemas.openxmlformats.org/officeDocument/2006/relationships/theme" Target="../theme/theme56.xml"/><Relationship Id="rId2" Type="http://schemas.openxmlformats.org/officeDocument/2006/relationships/slideLayout" Target="../slideLayouts/slideLayout509.xml"/><Relationship Id="rId1" Type="http://schemas.openxmlformats.org/officeDocument/2006/relationships/slideLayout" Target="../slideLayouts/slideLayout508.xml"/><Relationship Id="rId6" Type="http://schemas.openxmlformats.org/officeDocument/2006/relationships/slideLayout" Target="../slideLayouts/slideLayout513.xml"/><Relationship Id="rId11" Type="http://schemas.openxmlformats.org/officeDocument/2006/relationships/slideLayout" Target="../slideLayouts/slideLayout518.xml"/><Relationship Id="rId5" Type="http://schemas.openxmlformats.org/officeDocument/2006/relationships/slideLayout" Target="../slideLayouts/slideLayout512.xml"/><Relationship Id="rId10" Type="http://schemas.openxmlformats.org/officeDocument/2006/relationships/slideLayout" Target="../slideLayouts/slideLayout517.xml"/><Relationship Id="rId4" Type="http://schemas.openxmlformats.org/officeDocument/2006/relationships/slideLayout" Target="../slideLayouts/slideLayout511.xml"/><Relationship Id="rId9" Type="http://schemas.openxmlformats.org/officeDocument/2006/relationships/slideLayout" Target="../slideLayouts/slideLayout516.xml"/></Relationships>
</file>

<file path=ppt/slideMasters/_rels/slideMaster57.xml.rels><?xml version="1.0" encoding="UTF-8" standalone="yes"?>
<Relationships xmlns="http://schemas.openxmlformats.org/package/2006/relationships"><Relationship Id="rId8" Type="http://schemas.openxmlformats.org/officeDocument/2006/relationships/slideLayout" Target="../slideLayouts/slideLayout526.xml"/><Relationship Id="rId13" Type="http://schemas.openxmlformats.org/officeDocument/2006/relationships/image" Target="../media/image1.jpeg"/><Relationship Id="rId3" Type="http://schemas.openxmlformats.org/officeDocument/2006/relationships/slideLayout" Target="../slideLayouts/slideLayout521.xml"/><Relationship Id="rId7" Type="http://schemas.openxmlformats.org/officeDocument/2006/relationships/slideLayout" Target="../slideLayouts/slideLayout525.xml"/><Relationship Id="rId12" Type="http://schemas.openxmlformats.org/officeDocument/2006/relationships/theme" Target="../theme/theme57.xml"/><Relationship Id="rId2" Type="http://schemas.openxmlformats.org/officeDocument/2006/relationships/slideLayout" Target="../slideLayouts/slideLayout520.xml"/><Relationship Id="rId1" Type="http://schemas.openxmlformats.org/officeDocument/2006/relationships/slideLayout" Target="../slideLayouts/slideLayout519.xml"/><Relationship Id="rId6" Type="http://schemas.openxmlformats.org/officeDocument/2006/relationships/slideLayout" Target="../slideLayouts/slideLayout524.xml"/><Relationship Id="rId11" Type="http://schemas.openxmlformats.org/officeDocument/2006/relationships/slideLayout" Target="../slideLayouts/slideLayout529.xml"/><Relationship Id="rId5" Type="http://schemas.openxmlformats.org/officeDocument/2006/relationships/slideLayout" Target="../slideLayouts/slideLayout523.xml"/><Relationship Id="rId10" Type="http://schemas.openxmlformats.org/officeDocument/2006/relationships/slideLayout" Target="../slideLayouts/slideLayout528.xml"/><Relationship Id="rId4" Type="http://schemas.openxmlformats.org/officeDocument/2006/relationships/slideLayout" Target="../slideLayouts/slideLayout522.xml"/><Relationship Id="rId9" Type="http://schemas.openxmlformats.org/officeDocument/2006/relationships/slideLayout" Target="../slideLayouts/slideLayout527.xml"/></Relationships>
</file>

<file path=ppt/slideMasters/_rels/slideMaster58.xml.rels><?xml version="1.0" encoding="UTF-8" standalone="yes"?>
<Relationships xmlns="http://schemas.openxmlformats.org/package/2006/relationships"><Relationship Id="rId8" Type="http://schemas.openxmlformats.org/officeDocument/2006/relationships/slideLayout" Target="../slideLayouts/slideLayout537.xml"/><Relationship Id="rId13" Type="http://schemas.openxmlformats.org/officeDocument/2006/relationships/image" Target="../media/image1.jpeg"/><Relationship Id="rId3" Type="http://schemas.openxmlformats.org/officeDocument/2006/relationships/slideLayout" Target="../slideLayouts/slideLayout532.xml"/><Relationship Id="rId7" Type="http://schemas.openxmlformats.org/officeDocument/2006/relationships/slideLayout" Target="../slideLayouts/slideLayout536.xml"/><Relationship Id="rId12" Type="http://schemas.openxmlformats.org/officeDocument/2006/relationships/theme" Target="../theme/theme58.xml"/><Relationship Id="rId2" Type="http://schemas.openxmlformats.org/officeDocument/2006/relationships/slideLayout" Target="../slideLayouts/slideLayout531.xml"/><Relationship Id="rId1" Type="http://schemas.openxmlformats.org/officeDocument/2006/relationships/slideLayout" Target="../slideLayouts/slideLayout530.xml"/><Relationship Id="rId6" Type="http://schemas.openxmlformats.org/officeDocument/2006/relationships/slideLayout" Target="../slideLayouts/slideLayout535.xml"/><Relationship Id="rId11" Type="http://schemas.openxmlformats.org/officeDocument/2006/relationships/slideLayout" Target="../slideLayouts/slideLayout540.xml"/><Relationship Id="rId5" Type="http://schemas.openxmlformats.org/officeDocument/2006/relationships/slideLayout" Target="../slideLayouts/slideLayout534.xml"/><Relationship Id="rId10" Type="http://schemas.openxmlformats.org/officeDocument/2006/relationships/slideLayout" Target="../slideLayouts/slideLayout539.xml"/><Relationship Id="rId4" Type="http://schemas.openxmlformats.org/officeDocument/2006/relationships/slideLayout" Target="../slideLayouts/slideLayout533.xml"/><Relationship Id="rId9" Type="http://schemas.openxmlformats.org/officeDocument/2006/relationships/slideLayout" Target="../slideLayouts/slideLayout538.xml"/></Relationships>
</file>

<file path=ppt/slideMasters/_rels/slideMaster5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59.xml"/><Relationship Id="rId1" Type="http://schemas.openxmlformats.org/officeDocument/2006/relationships/slideLayout" Target="../slideLayouts/slideLayout541.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6.xml"/><Relationship Id="rId1" Type="http://schemas.openxmlformats.org/officeDocument/2006/relationships/slideLayout" Target="../slideLayouts/slideLayout27.xml"/></Relationships>
</file>

<file path=ppt/slideMasters/_rels/slideMaster60.xml.rels><?xml version="1.0" encoding="UTF-8" standalone="yes"?>
<Relationships xmlns="http://schemas.openxmlformats.org/package/2006/relationships"><Relationship Id="rId3" Type="http://schemas.openxmlformats.org/officeDocument/2006/relationships/slideLayout" Target="../slideLayouts/slideLayout544.xml"/><Relationship Id="rId2" Type="http://schemas.openxmlformats.org/officeDocument/2006/relationships/slideLayout" Target="../slideLayouts/slideLayout543.xml"/><Relationship Id="rId1" Type="http://schemas.openxmlformats.org/officeDocument/2006/relationships/slideLayout" Target="../slideLayouts/slideLayout542.xml"/><Relationship Id="rId4" Type="http://schemas.openxmlformats.org/officeDocument/2006/relationships/theme" Target="../theme/theme60.xml"/></Relationships>
</file>

<file path=ppt/slideMasters/_rels/slideMaster61.xml.rels><?xml version="1.0" encoding="UTF-8" standalone="yes"?>
<Relationships xmlns="http://schemas.openxmlformats.org/package/2006/relationships"><Relationship Id="rId2" Type="http://schemas.openxmlformats.org/officeDocument/2006/relationships/theme" Target="../theme/theme61.xml"/><Relationship Id="rId1" Type="http://schemas.openxmlformats.org/officeDocument/2006/relationships/slideLayout" Target="../slideLayouts/slideLayout545.xml"/></Relationships>
</file>

<file path=ppt/slideMasters/_rels/slideMaster62.xml.rels><?xml version="1.0" encoding="UTF-8" standalone="yes"?>
<Relationships xmlns="http://schemas.openxmlformats.org/package/2006/relationships"><Relationship Id="rId8" Type="http://schemas.openxmlformats.org/officeDocument/2006/relationships/slideLayout" Target="../slideLayouts/slideLayout553.xml"/><Relationship Id="rId13" Type="http://schemas.openxmlformats.org/officeDocument/2006/relationships/theme" Target="../theme/theme62.xml"/><Relationship Id="rId3" Type="http://schemas.openxmlformats.org/officeDocument/2006/relationships/slideLayout" Target="../slideLayouts/slideLayout548.xml"/><Relationship Id="rId7" Type="http://schemas.openxmlformats.org/officeDocument/2006/relationships/slideLayout" Target="../slideLayouts/slideLayout552.xml"/><Relationship Id="rId12" Type="http://schemas.openxmlformats.org/officeDocument/2006/relationships/slideLayout" Target="../slideLayouts/slideLayout557.xml"/><Relationship Id="rId2" Type="http://schemas.openxmlformats.org/officeDocument/2006/relationships/slideLayout" Target="../slideLayouts/slideLayout547.xml"/><Relationship Id="rId1" Type="http://schemas.openxmlformats.org/officeDocument/2006/relationships/slideLayout" Target="../slideLayouts/slideLayout546.xml"/><Relationship Id="rId6" Type="http://schemas.openxmlformats.org/officeDocument/2006/relationships/slideLayout" Target="../slideLayouts/slideLayout551.xml"/><Relationship Id="rId11" Type="http://schemas.openxmlformats.org/officeDocument/2006/relationships/slideLayout" Target="../slideLayouts/slideLayout556.xml"/><Relationship Id="rId5" Type="http://schemas.openxmlformats.org/officeDocument/2006/relationships/slideLayout" Target="../slideLayouts/slideLayout550.xml"/><Relationship Id="rId10" Type="http://schemas.openxmlformats.org/officeDocument/2006/relationships/slideLayout" Target="../slideLayouts/slideLayout555.xml"/><Relationship Id="rId4" Type="http://schemas.openxmlformats.org/officeDocument/2006/relationships/slideLayout" Target="../slideLayouts/slideLayout549.xml"/><Relationship Id="rId9" Type="http://schemas.openxmlformats.org/officeDocument/2006/relationships/slideLayout" Target="../slideLayouts/slideLayout554.xml"/></Relationships>
</file>

<file path=ppt/slideMasters/_rels/slideMaster63.xml.rels><?xml version="1.0" encoding="UTF-8" standalone="yes"?>
<Relationships xmlns="http://schemas.openxmlformats.org/package/2006/relationships"><Relationship Id="rId2" Type="http://schemas.openxmlformats.org/officeDocument/2006/relationships/theme" Target="../theme/theme63.xml"/><Relationship Id="rId1" Type="http://schemas.openxmlformats.org/officeDocument/2006/relationships/slideLayout" Target="../slideLayouts/slideLayout558.xml"/></Relationships>
</file>

<file path=ppt/slideMasters/_rels/slideMaster64.xml.rels><?xml version="1.0" encoding="UTF-8" standalone="yes"?>
<Relationships xmlns="http://schemas.openxmlformats.org/package/2006/relationships"><Relationship Id="rId8" Type="http://schemas.openxmlformats.org/officeDocument/2006/relationships/slideLayout" Target="../slideLayouts/slideLayout566.xml"/><Relationship Id="rId3" Type="http://schemas.openxmlformats.org/officeDocument/2006/relationships/slideLayout" Target="../slideLayouts/slideLayout561.xml"/><Relationship Id="rId7" Type="http://schemas.openxmlformats.org/officeDocument/2006/relationships/slideLayout" Target="../slideLayouts/slideLayout565.xml"/><Relationship Id="rId12" Type="http://schemas.openxmlformats.org/officeDocument/2006/relationships/theme" Target="../theme/theme64.xml"/><Relationship Id="rId2" Type="http://schemas.openxmlformats.org/officeDocument/2006/relationships/slideLayout" Target="../slideLayouts/slideLayout560.xml"/><Relationship Id="rId1" Type="http://schemas.openxmlformats.org/officeDocument/2006/relationships/slideLayout" Target="../slideLayouts/slideLayout559.xml"/><Relationship Id="rId6" Type="http://schemas.openxmlformats.org/officeDocument/2006/relationships/slideLayout" Target="../slideLayouts/slideLayout564.xml"/><Relationship Id="rId11" Type="http://schemas.openxmlformats.org/officeDocument/2006/relationships/slideLayout" Target="../slideLayouts/slideLayout569.xml"/><Relationship Id="rId5" Type="http://schemas.openxmlformats.org/officeDocument/2006/relationships/slideLayout" Target="../slideLayouts/slideLayout563.xml"/><Relationship Id="rId10" Type="http://schemas.openxmlformats.org/officeDocument/2006/relationships/slideLayout" Target="../slideLayouts/slideLayout568.xml"/><Relationship Id="rId4" Type="http://schemas.openxmlformats.org/officeDocument/2006/relationships/slideLayout" Target="../slideLayouts/slideLayout562.xml"/><Relationship Id="rId9" Type="http://schemas.openxmlformats.org/officeDocument/2006/relationships/slideLayout" Target="../slideLayouts/slideLayout567.xml"/></Relationships>
</file>

<file path=ppt/slideMasters/_rels/slideMaster65.xml.rels><?xml version="1.0" encoding="UTF-8" standalone="yes"?>
<Relationships xmlns="http://schemas.openxmlformats.org/package/2006/relationships"><Relationship Id="rId8" Type="http://schemas.openxmlformats.org/officeDocument/2006/relationships/slideLayout" Target="../slideLayouts/slideLayout577.xml"/><Relationship Id="rId3" Type="http://schemas.openxmlformats.org/officeDocument/2006/relationships/slideLayout" Target="../slideLayouts/slideLayout572.xml"/><Relationship Id="rId7" Type="http://schemas.openxmlformats.org/officeDocument/2006/relationships/slideLayout" Target="../slideLayouts/slideLayout576.xml"/><Relationship Id="rId12" Type="http://schemas.openxmlformats.org/officeDocument/2006/relationships/theme" Target="../theme/theme65.xml"/><Relationship Id="rId2" Type="http://schemas.openxmlformats.org/officeDocument/2006/relationships/slideLayout" Target="../slideLayouts/slideLayout571.xml"/><Relationship Id="rId1" Type="http://schemas.openxmlformats.org/officeDocument/2006/relationships/slideLayout" Target="../slideLayouts/slideLayout570.xml"/><Relationship Id="rId6" Type="http://schemas.openxmlformats.org/officeDocument/2006/relationships/slideLayout" Target="../slideLayouts/slideLayout575.xml"/><Relationship Id="rId11" Type="http://schemas.openxmlformats.org/officeDocument/2006/relationships/slideLayout" Target="../slideLayouts/slideLayout580.xml"/><Relationship Id="rId5" Type="http://schemas.openxmlformats.org/officeDocument/2006/relationships/slideLayout" Target="../slideLayouts/slideLayout574.xml"/><Relationship Id="rId10" Type="http://schemas.openxmlformats.org/officeDocument/2006/relationships/slideLayout" Target="../slideLayouts/slideLayout579.xml"/><Relationship Id="rId4" Type="http://schemas.openxmlformats.org/officeDocument/2006/relationships/slideLayout" Target="../slideLayouts/slideLayout573.xml"/><Relationship Id="rId9" Type="http://schemas.openxmlformats.org/officeDocument/2006/relationships/slideLayout" Target="../slideLayouts/slideLayout578.xml"/></Relationships>
</file>

<file path=ppt/slideMasters/_rels/slideMaster66.xml.rels><?xml version="1.0" encoding="UTF-8" standalone="yes"?>
<Relationships xmlns="http://schemas.openxmlformats.org/package/2006/relationships"><Relationship Id="rId8" Type="http://schemas.openxmlformats.org/officeDocument/2006/relationships/slideLayout" Target="../slideLayouts/slideLayout588.xml"/><Relationship Id="rId3" Type="http://schemas.openxmlformats.org/officeDocument/2006/relationships/slideLayout" Target="../slideLayouts/slideLayout583.xml"/><Relationship Id="rId7" Type="http://schemas.openxmlformats.org/officeDocument/2006/relationships/slideLayout" Target="../slideLayouts/slideLayout587.xml"/><Relationship Id="rId12" Type="http://schemas.openxmlformats.org/officeDocument/2006/relationships/theme" Target="../theme/theme66.xml"/><Relationship Id="rId2" Type="http://schemas.openxmlformats.org/officeDocument/2006/relationships/slideLayout" Target="../slideLayouts/slideLayout582.xml"/><Relationship Id="rId1" Type="http://schemas.openxmlformats.org/officeDocument/2006/relationships/slideLayout" Target="../slideLayouts/slideLayout581.xml"/><Relationship Id="rId6" Type="http://schemas.openxmlformats.org/officeDocument/2006/relationships/slideLayout" Target="../slideLayouts/slideLayout586.xml"/><Relationship Id="rId11" Type="http://schemas.openxmlformats.org/officeDocument/2006/relationships/slideLayout" Target="../slideLayouts/slideLayout591.xml"/><Relationship Id="rId5" Type="http://schemas.openxmlformats.org/officeDocument/2006/relationships/slideLayout" Target="../slideLayouts/slideLayout585.xml"/><Relationship Id="rId10" Type="http://schemas.openxmlformats.org/officeDocument/2006/relationships/slideLayout" Target="../slideLayouts/slideLayout590.xml"/><Relationship Id="rId4" Type="http://schemas.openxmlformats.org/officeDocument/2006/relationships/slideLayout" Target="../slideLayouts/slideLayout584.xml"/><Relationship Id="rId9" Type="http://schemas.openxmlformats.org/officeDocument/2006/relationships/slideLayout" Target="../slideLayouts/slideLayout589.xml"/></Relationships>
</file>

<file path=ppt/slideMasters/_rels/slideMaster67.xml.rels><?xml version="1.0" encoding="UTF-8" standalone="yes"?>
<Relationships xmlns="http://schemas.openxmlformats.org/package/2006/relationships"><Relationship Id="rId8" Type="http://schemas.openxmlformats.org/officeDocument/2006/relationships/slideLayout" Target="../slideLayouts/slideLayout599.xml"/><Relationship Id="rId13" Type="http://schemas.openxmlformats.org/officeDocument/2006/relationships/theme" Target="../theme/theme67.xml"/><Relationship Id="rId3" Type="http://schemas.openxmlformats.org/officeDocument/2006/relationships/slideLayout" Target="../slideLayouts/slideLayout594.xml"/><Relationship Id="rId7" Type="http://schemas.openxmlformats.org/officeDocument/2006/relationships/slideLayout" Target="../slideLayouts/slideLayout598.xml"/><Relationship Id="rId12" Type="http://schemas.openxmlformats.org/officeDocument/2006/relationships/slideLayout" Target="../slideLayouts/slideLayout603.xml"/><Relationship Id="rId2" Type="http://schemas.openxmlformats.org/officeDocument/2006/relationships/slideLayout" Target="../slideLayouts/slideLayout593.xml"/><Relationship Id="rId1" Type="http://schemas.openxmlformats.org/officeDocument/2006/relationships/slideLayout" Target="../slideLayouts/slideLayout592.xml"/><Relationship Id="rId6" Type="http://schemas.openxmlformats.org/officeDocument/2006/relationships/slideLayout" Target="../slideLayouts/slideLayout597.xml"/><Relationship Id="rId11" Type="http://schemas.openxmlformats.org/officeDocument/2006/relationships/slideLayout" Target="../slideLayouts/slideLayout602.xml"/><Relationship Id="rId5" Type="http://schemas.openxmlformats.org/officeDocument/2006/relationships/slideLayout" Target="../slideLayouts/slideLayout596.xml"/><Relationship Id="rId10" Type="http://schemas.openxmlformats.org/officeDocument/2006/relationships/slideLayout" Target="../slideLayouts/slideLayout601.xml"/><Relationship Id="rId4" Type="http://schemas.openxmlformats.org/officeDocument/2006/relationships/slideLayout" Target="../slideLayouts/slideLayout595.xml"/><Relationship Id="rId9" Type="http://schemas.openxmlformats.org/officeDocument/2006/relationships/slideLayout" Target="../slideLayouts/slideLayout600.xml"/></Relationships>
</file>

<file path=ppt/slideMasters/_rels/slideMaster68.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png"/><Relationship Id="rId2" Type="http://schemas.openxmlformats.org/officeDocument/2006/relationships/theme" Target="../theme/theme68.xml"/><Relationship Id="rId1" Type="http://schemas.openxmlformats.org/officeDocument/2006/relationships/slideLayout" Target="../slideLayouts/slideLayout604.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Masters/_rels/slideMaster6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theme" Target="../theme/theme69.xml"/><Relationship Id="rId1" Type="http://schemas.openxmlformats.org/officeDocument/2006/relationships/slideLayout" Target="../slideLayouts/slideLayout605.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28.xml"/></Relationships>
</file>

<file path=ppt/slideMasters/_rels/slideMaster70.xml.rels><?xml version="1.0" encoding="UTF-8" standalone="yes"?>
<Relationships xmlns="http://schemas.openxmlformats.org/package/2006/relationships"><Relationship Id="rId8" Type="http://schemas.openxmlformats.org/officeDocument/2006/relationships/slideLayout" Target="../slideLayouts/slideLayout613.xml"/><Relationship Id="rId13" Type="http://schemas.openxmlformats.org/officeDocument/2006/relationships/theme" Target="../theme/theme70.xml"/><Relationship Id="rId3" Type="http://schemas.openxmlformats.org/officeDocument/2006/relationships/slideLayout" Target="../slideLayouts/slideLayout608.xml"/><Relationship Id="rId7" Type="http://schemas.openxmlformats.org/officeDocument/2006/relationships/slideLayout" Target="../slideLayouts/slideLayout612.xml"/><Relationship Id="rId12" Type="http://schemas.openxmlformats.org/officeDocument/2006/relationships/slideLayout" Target="../slideLayouts/slideLayout617.xml"/><Relationship Id="rId2" Type="http://schemas.openxmlformats.org/officeDocument/2006/relationships/slideLayout" Target="../slideLayouts/slideLayout607.xml"/><Relationship Id="rId1" Type="http://schemas.openxmlformats.org/officeDocument/2006/relationships/slideLayout" Target="../slideLayouts/slideLayout606.xml"/><Relationship Id="rId6" Type="http://schemas.openxmlformats.org/officeDocument/2006/relationships/slideLayout" Target="../slideLayouts/slideLayout611.xml"/><Relationship Id="rId11" Type="http://schemas.openxmlformats.org/officeDocument/2006/relationships/slideLayout" Target="../slideLayouts/slideLayout616.xml"/><Relationship Id="rId5" Type="http://schemas.openxmlformats.org/officeDocument/2006/relationships/slideLayout" Target="../slideLayouts/slideLayout610.xml"/><Relationship Id="rId10" Type="http://schemas.openxmlformats.org/officeDocument/2006/relationships/slideLayout" Target="../slideLayouts/slideLayout615.xml"/><Relationship Id="rId4" Type="http://schemas.openxmlformats.org/officeDocument/2006/relationships/slideLayout" Target="../slideLayouts/slideLayout609.xml"/><Relationship Id="rId9" Type="http://schemas.openxmlformats.org/officeDocument/2006/relationships/slideLayout" Target="../slideLayouts/slideLayout614.xml"/></Relationships>
</file>

<file path=ppt/slideMasters/_rels/slideMaster71.xml.rels><?xml version="1.0" encoding="UTF-8" standalone="yes"?>
<Relationships xmlns="http://schemas.openxmlformats.org/package/2006/relationships"><Relationship Id="rId8" Type="http://schemas.openxmlformats.org/officeDocument/2006/relationships/slideLayout" Target="../slideLayouts/slideLayout625.xml"/><Relationship Id="rId3" Type="http://schemas.openxmlformats.org/officeDocument/2006/relationships/slideLayout" Target="../slideLayouts/slideLayout620.xml"/><Relationship Id="rId7" Type="http://schemas.openxmlformats.org/officeDocument/2006/relationships/slideLayout" Target="../slideLayouts/slideLayout624.xml"/><Relationship Id="rId12" Type="http://schemas.openxmlformats.org/officeDocument/2006/relationships/theme" Target="../theme/theme71.xml"/><Relationship Id="rId2" Type="http://schemas.openxmlformats.org/officeDocument/2006/relationships/slideLayout" Target="../slideLayouts/slideLayout619.xml"/><Relationship Id="rId1" Type="http://schemas.openxmlformats.org/officeDocument/2006/relationships/slideLayout" Target="../slideLayouts/slideLayout618.xml"/><Relationship Id="rId6" Type="http://schemas.openxmlformats.org/officeDocument/2006/relationships/slideLayout" Target="../slideLayouts/slideLayout623.xml"/><Relationship Id="rId11" Type="http://schemas.openxmlformats.org/officeDocument/2006/relationships/slideLayout" Target="../slideLayouts/slideLayout628.xml"/><Relationship Id="rId5" Type="http://schemas.openxmlformats.org/officeDocument/2006/relationships/slideLayout" Target="../slideLayouts/slideLayout622.xml"/><Relationship Id="rId10" Type="http://schemas.openxmlformats.org/officeDocument/2006/relationships/slideLayout" Target="../slideLayouts/slideLayout627.xml"/><Relationship Id="rId4" Type="http://schemas.openxmlformats.org/officeDocument/2006/relationships/slideLayout" Target="../slideLayouts/slideLayout621.xml"/><Relationship Id="rId9" Type="http://schemas.openxmlformats.org/officeDocument/2006/relationships/slideLayout" Target="../slideLayouts/slideLayout626.xml"/></Relationships>
</file>

<file path=ppt/slideMasters/_rels/slideMaster72.xml.rels><?xml version="1.0" encoding="UTF-8" standalone="yes"?>
<Relationships xmlns="http://schemas.openxmlformats.org/package/2006/relationships"><Relationship Id="rId8" Type="http://schemas.openxmlformats.org/officeDocument/2006/relationships/slideLayout" Target="../slideLayouts/slideLayout636.xml"/><Relationship Id="rId3" Type="http://schemas.openxmlformats.org/officeDocument/2006/relationships/slideLayout" Target="../slideLayouts/slideLayout631.xml"/><Relationship Id="rId7" Type="http://schemas.openxmlformats.org/officeDocument/2006/relationships/slideLayout" Target="../slideLayouts/slideLayout635.xml"/><Relationship Id="rId12" Type="http://schemas.openxmlformats.org/officeDocument/2006/relationships/theme" Target="../theme/theme72.xml"/><Relationship Id="rId2" Type="http://schemas.openxmlformats.org/officeDocument/2006/relationships/slideLayout" Target="../slideLayouts/slideLayout630.xml"/><Relationship Id="rId1" Type="http://schemas.openxmlformats.org/officeDocument/2006/relationships/slideLayout" Target="../slideLayouts/slideLayout629.xml"/><Relationship Id="rId6" Type="http://schemas.openxmlformats.org/officeDocument/2006/relationships/slideLayout" Target="../slideLayouts/slideLayout634.xml"/><Relationship Id="rId11" Type="http://schemas.openxmlformats.org/officeDocument/2006/relationships/slideLayout" Target="../slideLayouts/slideLayout639.xml"/><Relationship Id="rId5" Type="http://schemas.openxmlformats.org/officeDocument/2006/relationships/slideLayout" Target="../slideLayouts/slideLayout633.xml"/><Relationship Id="rId10" Type="http://schemas.openxmlformats.org/officeDocument/2006/relationships/slideLayout" Target="../slideLayouts/slideLayout638.xml"/><Relationship Id="rId4" Type="http://schemas.openxmlformats.org/officeDocument/2006/relationships/slideLayout" Target="../slideLayouts/slideLayout632.xml"/><Relationship Id="rId9" Type="http://schemas.openxmlformats.org/officeDocument/2006/relationships/slideLayout" Target="../slideLayouts/slideLayout637.xml"/></Relationships>
</file>

<file path=ppt/slideMasters/_rels/slideMaster73.xml.rels><?xml version="1.0" encoding="UTF-8" standalone="yes"?>
<Relationships xmlns="http://schemas.openxmlformats.org/package/2006/relationships"><Relationship Id="rId8" Type="http://schemas.openxmlformats.org/officeDocument/2006/relationships/slideLayout" Target="../slideLayouts/slideLayout647.xml"/><Relationship Id="rId13" Type="http://schemas.openxmlformats.org/officeDocument/2006/relationships/theme" Target="../theme/theme73.xml"/><Relationship Id="rId3" Type="http://schemas.openxmlformats.org/officeDocument/2006/relationships/slideLayout" Target="../slideLayouts/slideLayout642.xml"/><Relationship Id="rId7" Type="http://schemas.openxmlformats.org/officeDocument/2006/relationships/slideLayout" Target="../slideLayouts/slideLayout646.xml"/><Relationship Id="rId12" Type="http://schemas.openxmlformats.org/officeDocument/2006/relationships/slideLayout" Target="../slideLayouts/slideLayout651.xml"/><Relationship Id="rId2" Type="http://schemas.openxmlformats.org/officeDocument/2006/relationships/slideLayout" Target="../slideLayouts/slideLayout641.xml"/><Relationship Id="rId1" Type="http://schemas.openxmlformats.org/officeDocument/2006/relationships/slideLayout" Target="../slideLayouts/slideLayout640.xml"/><Relationship Id="rId6" Type="http://schemas.openxmlformats.org/officeDocument/2006/relationships/slideLayout" Target="../slideLayouts/slideLayout645.xml"/><Relationship Id="rId11" Type="http://schemas.openxmlformats.org/officeDocument/2006/relationships/slideLayout" Target="../slideLayouts/slideLayout650.xml"/><Relationship Id="rId5" Type="http://schemas.openxmlformats.org/officeDocument/2006/relationships/slideLayout" Target="../slideLayouts/slideLayout644.xml"/><Relationship Id="rId10" Type="http://schemas.openxmlformats.org/officeDocument/2006/relationships/slideLayout" Target="../slideLayouts/slideLayout649.xml"/><Relationship Id="rId4" Type="http://schemas.openxmlformats.org/officeDocument/2006/relationships/slideLayout" Target="../slideLayouts/slideLayout643.xml"/><Relationship Id="rId9" Type="http://schemas.openxmlformats.org/officeDocument/2006/relationships/slideLayout" Target="../slideLayouts/slideLayout648.xml"/></Relationships>
</file>

<file path=ppt/slideMasters/_rels/slideMaster74.xml.rels><?xml version="1.0" encoding="UTF-8" standalone="yes"?>
<Relationships xmlns="http://schemas.openxmlformats.org/package/2006/relationships"><Relationship Id="rId8" Type="http://schemas.openxmlformats.org/officeDocument/2006/relationships/slideLayout" Target="../slideLayouts/slideLayout659.xml"/><Relationship Id="rId3" Type="http://schemas.openxmlformats.org/officeDocument/2006/relationships/slideLayout" Target="../slideLayouts/slideLayout654.xml"/><Relationship Id="rId7" Type="http://schemas.openxmlformats.org/officeDocument/2006/relationships/slideLayout" Target="../slideLayouts/slideLayout658.xml"/><Relationship Id="rId12" Type="http://schemas.openxmlformats.org/officeDocument/2006/relationships/theme" Target="../theme/theme74.xml"/><Relationship Id="rId2" Type="http://schemas.openxmlformats.org/officeDocument/2006/relationships/slideLayout" Target="../slideLayouts/slideLayout653.xml"/><Relationship Id="rId1" Type="http://schemas.openxmlformats.org/officeDocument/2006/relationships/slideLayout" Target="../slideLayouts/slideLayout652.xml"/><Relationship Id="rId6" Type="http://schemas.openxmlformats.org/officeDocument/2006/relationships/slideLayout" Target="../slideLayouts/slideLayout657.xml"/><Relationship Id="rId11" Type="http://schemas.openxmlformats.org/officeDocument/2006/relationships/slideLayout" Target="../slideLayouts/slideLayout662.xml"/><Relationship Id="rId5" Type="http://schemas.openxmlformats.org/officeDocument/2006/relationships/slideLayout" Target="../slideLayouts/slideLayout656.xml"/><Relationship Id="rId10" Type="http://schemas.openxmlformats.org/officeDocument/2006/relationships/slideLayout" Target="../slideLayouts/slideLayout661.xml"/><Relationship Id="rId4" Type="http://schemas.openxmlformats.org/officeDocument/2006/relationships/slideLayout" Target="../slideLayouts/slideLayout655.xml"/><Relationship Id="rId9" Type="http://schemas.openxmlformats.org/officeDocument/2006/relationships/slideLayout" Target="../slideLayouts/slideLayout660.xml"/></Relationships>
</file>

<file path=ppt/slideMasters/_rels/slideMaster75.xml.rels><?xml version="1.0" encoding="UTF-8" standalone="yes"?>
<Relationships xmlns="http://schemas.openxmlformats.org/package/2006/relationships"><Relationship Id="rId3" Type="http://schemas.openxmlformats.org/officeDocument/2006/relationships/theme" Target="../theme/theme75.xml"/><Relationship Id="rId2" Type="http://schemas.openxmlformats.org/officeDocument/2006/relationships/slideLayout" Target="../slideLayouts/slideLayout664.xml"/><Relationship Id="rId1" Type="http://schemas.openxmlformats.org/officeDocument/2006/relationships/slideLayout" Target="../slideLayouts/slideLayout663.xml"/><Relationship Id="rId4" Type="http://schemas.openxmlformats.org/officeDocument/2006/relationships/image" Target="../media/image38.jpeg"/></Relationships>
</file>

<file path=ppt/slideMasters/_rels/slideMaster76.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png"/><Relationship Id="rId2" Type="http://schemas.openxmlformats.org/officeDocument/2006/relationships/theme" Target="../theme/theme76.xml"/><Relationship Id="rId1" Type="http://schemas.openxmlformats.org/officeDocument/2006/relationships/slideLayout" Target="../slideLayouts/slideLayout66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Masters/_rels/slideMaster77.xml.rels><?xml version="1.0" encoding="UTF-8" standalone="yes"?>
<Relationships xmlns="http://schemas.openxmlformats.org/package/2006/relationships"><Relationship Id="rId8" Type="http://schemas.openxmlformats.org/officeDocument/2006/relationships/slideLayout" Target="../slideLayouts/slideLayout673.xml"/><Relationship Id="rId3" Type="http://schemas.openxmlformats.org/officeDocument/2006/relationships/slideLayout" Target="../slideLayouts/slideLayout668.xml"/><Relationship Id="rId7" Type="http://schemas.openxmlformats.org/officeDocument/2006/relationships/slideLayout" Target="../slideLayouts/slideLayout672.xml"/><Relationship Id="rId12" Type="http://schemas.openxmlformats.org/officeDocument/2006/relationships/theme" Target="../theme/theme77.xml"/><Relationship Id="rId2" Type="http://schemas.openxmlformats.org/officeDocument/2006/relationships/slideLayout" Target="../slideLayouts/slideLayout667.xml"/><Relationship Id="rId1" Type="http://schemas.openxmlformats.org/officeDocument/2006/relationships/slideLayout" Target="../slideLayouts/slideLayout666.xml"/><Relationship Id="rId6" Type="http://schemas.openxmlformats.org/officeDocument/2006/relationships/slideLayout" Target="../slideLayouts/slideLayout671.xml"/><Relationship Id="rId11" Type="http://schemas.openxmlformats.org/officeDocument/2006/relationships/slideLayout" Target="../slideLayouts/slideLayout676.xml"/><Relationship Id="rId5" Type="http://schemas.openxmlformats.org/officeDocument/2006/relationships/slideLayout" Target="../slideLayouts/slideLayout670.xml"/><Relationship Id="rId10" Type="http://schemas.openxmlformats.org/officeDocument/2006/relationships/slideLayout" Target="../slideLayouts/slideLayout675.xml"/><Relationship Id="rId4" Type="http://schemas.openxmlformats.org/officeDocument/2006/relationships/slideLayout" Target="../slideLayouts/slideLayout669.xml"/><Relationship Id="rId9" Type="http://schemas.openxmlformats.org/officeDocument/2006/relationships/slideLayout" Target="../slideLayouts/slideLayout674.xml"/></Relationships>
</file>

<file path=ppt/slideMasters/_rels/slideMaster78.xml.rels><?xml version="1.0" encoding="UTF-8" standalone="yes"?>
<Relationships xmlns="http://schemas.openxmlformats.org/package/2006/relationships"><Relationship Id="rId8" Type="http://schemas.openxmlformats.org/officeDocument/2006/relationships/slideLayout" Target="../slideLayouts/slideLayout684.xml"/><Relationship Id="rId3" Type="http://schemas.openxmlformats.org/officeDocument/2006/relationships/slideLayout" Target="../slideLayouts/slideLayout679.xml"/><Relationship Id="rId7" Type="http://schemas.openxmlformats.org/officeDocument/2006/relationships/slideLayout" Target="../slideLayouts/slideLayout683.xml"/><Relationship Id="rId12" Type="http://schemas.openxmlformats.org/officeDocument/2006/relationships/theme" Target="../theme/theme78.xml"/><Relationship Id="rId2" Type="http://schemas.openxmlformats.org/officeDocument/2006/relationships/slideLayout" Target="../slideLayouts/slideLayout678.xml"/><Relationship Id="rId1" Type="http://schemas.openxmlformats.org/officeDocument/2006/relationships/slideLayout" Target="../slideLayouts/slideLayout677.xml"/><Relationship Id="rId6" Type="http://schemas.openxmlformats.org/officeDocument/2006/relationships/slideLayout" Target="../slideLayouts/slideLayout682.xml"/><Relationship Id="rId11" Type="http://schemas.openxmlformats.org/officeDocument/2006/relationships/slideLayout" Target="../slideLayouts/slideLayout687.xml"/><Relationship Id="rId5" Type="http://schemas.openxmlformats.org/officeDocument/2006/relationships/slideLayout" Target="../slideLayouts/slideLayout681.xml"/><Relationship Id="rId10" Type="http://schemas.openxmlformats.org/officeDocument/2006/relationships/slideLayout" Target="../slideLayouts/slideLayout686.xml"/><Relationship Id="rId4" Type="http://schemas.openxmlformats.org/officeDocument/2006/relationships/slideLayout" Target="../slideLayouts/slideLayout680.xml"/><Relationship Id="rId9" Type="http://schemas.openxmlformats.org/officeDocument/2006/relationships/slideLayout" Target="../slideLayouts/slideLayout68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image" Target="../media/image1.jpeg"/><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8.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371600" y="533400"/>
            <a:ext cx="7543800" cy="11430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967" tIns="45986" rIns="91967" bIns="45986" numCol="1" anchor="ctr" anchorCtr="0" compatLnSpc="1">
            <a:prstTxWarp prst="textNoShape">
              <a:avLst/>
            </a:prstTxWarp>
          </a:bodyPr>
          <a:lstStyle/>
          <a:p>
            <a:pPr lvl="0"/>
            <a:r>
              <a:rPr lang="en-US"/>
              <a:t>Click to edit Master title style</a:t>
            </a:r>
          </a:p>
        </p:txBody>
      </p:sp>
      <p:sp>
        <p:nvSpPr>
          <p:cNvPr id="20483" name="Rectangle 3"/>
          <p:cNvSpPr>
            <a:spLocks noGrp="1" noChangeArrowheads="1"/>
          </p:cNvSpPr>
          <p:nvPr>
            <p:ph type="dt" sz="half" idx="2"/>
          </p:nvPr>
        </p:nvSpPr>
        <p:spPr bwMode="auto">
          <a:xfrm>
            <a:off x="1371600" y="6248400"/>
            <a:ext cx="1676400" cy="457200"/>
          </a:xfrm>
          <a:prstGeom prst="rect">
            <a:avLst/>
          </a:prstGeom>
          <a:noFill/>
          <a:ln w="12700" cap="sq">
            <a:noFill/>
            <a:miter lim="800000"/>
            <a:headEnd type="none" w="sm" len="sm"/>
            <a:tailEnd type="none" w="sm" len="sm"/>
          </a:ln>
          <a:effectLst/>
        </p:spPr>
        <p:txBody>
          <a:bodyPr vert="horz" wrap="square" lIns="91334" tIns="45667" rIns="91334" bIns="45667" numCol="1" anchor="t" anchorCtr="0" compatLnSpc="1">
            <a:prstTxWarp prst="textNoShape">
              <a:avLst/>
            </a:prstTxWarp>
          </a:bodyPr>
          <a:lstStyle>
            <a:lvl1pPr algn="l">
              <a:spcBef>
                <a:spcPct val="50000"/>
              </a:spcBef>
              <a:defRPr sz="1400">
                <a:latin typeface="Times New Roman" pitchFamily="-112" charset="0"/>
                <a:ea typeface="+mn-ea"/>
                <a:cs typeface="+mn-cs"/>
              </a:defRPr>
            </a:lvl1pPr>
          </a:lstStyle>
          <a:p>
            <a:pPr>
              <a:defRPr/>
            </a:pPr>
            <a:endParaRPr lang="en-US"/>
          </a:p>
        </p:txBody>
      </p:sp>
      <p:sp>
        <p:nvSpPr>
          <p:cNvPr id="20484" name="Rectangle 4"/>
          <p:cNvSpPr>
            <a:spLocks noGrp="1" noChangeArrowheads="1"/>
          </p:cNvSpPr>
          <p:nvPr>
            <p:ph type="ftr" sz="quarter" idx="3"/>
          </p:nvPr>
        </p:nvSpPr>
        <p:spPr bwMode="auto">
          <a:xfrm>
            <a:off x="3429000" y="6248400"/>
            <a:ext cx="3429000" cy="457200"/>
          </a:xfrm>
          <a:prstGeom prst="rect">
            <a:avLst/>
          </a:prstGeom>
          <a:noFill/>
          <a:ln w="12700" cap="sq">
            <a:noFill/>
            <a:miter lim="800000"/>
            <a:headEnd type="none" w="sm" len="sm"/>
            <a:tailEnd type="none" w="sm" len="sm"/>
          </a:ln>
          <a:effectLst/>
        </p:spPr>
        <p:txBody>
          <a:bodyPr vert="horz" wrap="square" lIns="91334" tIns="45667" rIns="91334" bIns="45667" numCol="1" anchor="t" anchorCtr="0" compatLnSpc="1">
            <a:prstTxWarp prst="textNoShape">
              <a:avLst/>
            </a:prstTxWarp>
          </a:bodyPr>
          <a:lstStyle>
            <a:lvl1pPr>
              <a:spcBef>
                <a:spcPct val="50000"/>
              </a:spcBef>
              <a:defRPr sz="1400">
                <a:latin typeface="Times New Roman" pitchFamily="-112" charset="0"/>
                <a:ea typeface="+mn-ea"/>
                <a:cs typeface="+mn-cs"/>
              </a:defRPr>
            </a:lvl1pPr>
          </a:lstStyle>
          <a:p>
            <a:pPr>
              <a:defRPr/>
            </a:pPr>
            <a:endParaRPr lang="en-US"/>
          </a:p>
        </p:txBody>
      </p:sp>
      <p:sp>
        <p:nvSpPr>
          <p:cNvPr id="20485" name="Rectangle 5"/>
          <p:cNvSpPr>
            <a:spLocks noGrp="1" noChangeArrowheads="1"/>
          </p:cNvSpPr>
          <p:nvPr>
            <p:ph type="sldNum" sz="quarter" idx="4"/>
          </p:nvPr>
        </p:nvSpPr>
        <p:spPr bwMode="auto">
          <a:xfrm>
            <a:off x="7239000" y="6248400"/>
            <a:ext cx="1905000" cy="457200"/>
          </a:xfrm>
          <a:prstGeom prst="rect">
            <a:avLst/>
          </a:prstGeom>
          <a:noFill/>
          <a:ln w="12700" cap="sq">
            <a:noFill/>
            <a:miter lim="800000"/>
            <a:headEnd type="none" w="sm" len="sm"/>
            <a:tailEnd type="none" w="sm" len="sm"/>
          </a:ln>
          <a:effectLst/>
        </p:spPr>
        <p:txBody>
          <a:bodyPr vert="horz" wrap="square" lIns="91334" tIns="45667" rIns="91334" bIns="45667" numCol="1" anchor="t" anchorCtr="0" compatLnSpc="1">
            <a:prstTxWarp prst="textNoShape">
              <a:avLst/>
            </a:prstTxWarp>
          </a:bodyPr>
          <a:lstStyle>
            <a:lvl1pPr algn="r">
              <a:spcBef>
                <a:spcPct val="50000"/>
              </a:spcBef>
              <a:defRPr sz="1400"/>
            </a:lvl1pPr>
          </a:lstStyle>
          <a:p>
            <a:pPr>
              <a:defRPr/>
            </a:pPr>
            <a:fld id="{41463586-26F2-604D-A40D-8471C93EA0B5}" type="slidenum">
              <a:rPr lang="en-US"/>
              <a:pPr>
                <a:defRPr/>
              </a:pPr>
              <a:t>‹#›</a:t>
            </a:fld>
            <a:endParaRPr lang="en-US"/>
          </a:p>
        </p:txBody>
      </p:sp>
      <p:pic>
        <p:nvPicPr>
          <p:cNvPr id="1030" name="Picture 6" descr="strtegic1"/>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0" y="0"/>
            <a:ext cx="12192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31" name="Rectangle 7"/>
          <p:cNvSpPr>
            <a:spLocks noGrp="1" noChangeArrowheads="1"/>
          </p:cNvSpPr>
          <p:nvPr>
            <p:ph type="body" idx="1"/>
          </p:nvPr>
        </p:nvSpPr>
        <p:spPr bwMode="auto">
          <a:xfrm>
            <a:off x="1371600" y="1981200"/>
            <a:ext cx="7620000" cy="4114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vert="horz" wrap="square" lIns="91334" tIns="45667" rIns="91334" bIns="4566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7616" r:id="rId1"/>
    <p:sldLayoutId id="2147487499" r:id="rId2"/>
    <p:sldLayoutId id="2147487500" r:id="rId3"/>
    <p:sldLayoutId id="2147487501" r:id="rId4"/>
    <p:sldLayoutId id="2147487502" r:id="rId5"/>
    <p:sldLayoutId id="2147487503" r:id="rId6"/>
    <p:sldLayoutId id="2147487504" r:id="rId7"/>
    <p:sldLayoutId id="2147487505" r:id="rId8"/>
    <p:sldLayoutId id="2147487506" r:id="rId9"/>
    <p:sldLayoutId id="2147487507" r:id="rId10"/>
    <p:sldLayoutId id="2147487508" r:id="rId11"/>
  </p:sldLayoutIdLst>
  <p:txStyles>
    <p:titleStyle>
      <a:lvl1pPr algn="ctr" rtl="0" eaLnBrk="0" fontAlgn="base" hangingPunct="0">
        <a:spcBef>
          <a:spcPct val="0"/>
        </a:spcBef>
        <a:spcAft>
          <a:spcPct val="0"/>
        </a:spcAft>
        <a:defRPr sz="4400">
          <a:solidFill>
            <a:schemeClr val="tx2"/>
          </a:solidFill>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latin typeface="Times New Roman" pitchFamily="-110"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latin typeface="Times New Roman" pitchFamily="-110"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latin typeface="Times New Roman" pitchFamily="-110"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latin typeface="Times New Roman" pitchFamily="-110" charset="0"/>
          <a:ea typeface="ＭＳ Ｐゴシック" pitchFamily="-108" charset="-128"/>
          <a:cs typeface="ＭＳ Ｐゴシック" pitchFamily="-108" charset="-128"/>
        </a:defRPr>
      </a:lvl5pPr>
      <a:lvl6pPr marL="456686" algn="ctr" rtl="0" fontAlgn="base">
        <a:spcBef>
          <a:spcPct val="0"/>
        </a:spcBef>
        <a:spcAft>
          <a:spcPct val="0"/>
        </a:spcAft>
        <a:defRPr sz="4400">
          <a:solidFill>
            <a:schemeClr val="tx2"/>
          </a:solidFill>
          <a:latin typeface="Times New Roman" pitchFamily="-110" charset="0"/>
        </a:defRPr>
      </a:lvl6pPr>
      <a:lvl7pPr marL="913370" algn="ctr" rtl="0" fontAlgn="base">
        <a:spcBef>
          <a:spcPct val="0"/>
        </a:spcBef>
        <a:spcAft>
          <a:spcPct val="0"/>
        </a:spcAft>
        <a:defRPr sz="4400">
          <a:solidFill>
            <a:schemeClr val="tx2"/>
          </a:solidFill>
          <a:latin typeface="Times New Roman" pitchFamily="-110" charset="0"/>
        </a:defRPr>
      </a:lvl7pPr>
      <a:lvl8pPr marL="1370051" algn="ctr" rtl="0" fontAlgn="base">
        <a:spcBef>
          <a:spcPct val="0"/>
        </a:spcBef>
        <a:spcAft>
          <a:spcPct val="0"/>
        </a:spcAft>
        <a:defRPr sz="4400">
          <a:solidFill>
            <a:schemeClr val="tx2"/>
          </a:solidFill>
          <a:latin typeface="Times New Roman" pitchFamily="-110" charset="0"/>
        </a:defRPr>
      </a:lvl8pPr>
      <a:lvl9pPr marL="1826739" algn="ctr" rtl="0" fontAlgn="base">
        <a:spcBef>
          <a:spcPct val="0"/>
        </a:spcBef>
        <a:spcAft>
          <a:spcPct val="0"/>
        </a:spcAft>
        <a:defRPr sz="4400">
          <a:solidFill>
            <a:schemeClr val="tx2"/>
          </a:solidFill>
          <a:latin typeface="Times New Roman" pitchFamily="-110" charset="0"/>
        </a:defRPr>
      </a:lvl9pPr>
    </p:titleStyle>
    <p:bodyStyle>
      <a:lvl1pPr marL="342512" indent="-342512" algn="l" rtl="0" eaLnBrk="0" fontAlgn="base" hangingPunct="0">
        <a:spcBef>
          <a:spcPct val="20000"/>
        </a:spcBef>
        <a:spcAft>
          <a:spcPct val="0"/>
        </a:spcAft>
        <a:buClr>
          <a:schemeClr val="tx2"/>
        </a:buClr>
        <a:buFont typeface="Wingdings" charset="0"/>
        <a:buChar char="w"/>
        <a:defRPr sz="3200">
          <a:solidFill>
            <a:schemeClr val="tx1"/>
          </a:solidFill>
          <a:latin typeface="+mn-lt"/>
          <a:ea typeface="ＭＳ Ｐゴシック" pitchFamily="-108" charset="-128"/>
          <a:cs typeface="ＭＳ Ｐゴシック" pitchFamily="-108" charset="-128"/>
        </a:defRPr>
      </a:lvl1pPr>
      <a:lvl2pPr marL="742108" indent="-285428" algn="l" rtl="0" eaLnBrk="0" fontAlgn="base" hangingPunct="0">
        <a:spcBef>
          <a:spcPct val="20000"/>
        </a:spcBef>
        <a:spcAft>
          <a:spcPct val="0"/>
        </a:spcAft>
        <a:buSzPct val="95000"/>
        <a:buChar char="–"/>
        <a:defRPr sz="2800">
          <a:solidFill>
            <a:schemeClr val="tx1"/>
          </a:solidFill>
          <a:latin typeface="+mn-lt"/>
          <a:ea typeface="ＭＳ Ｐゴシック" pitchFamily="-110" charset="-128"/>
        </a:defRPr>
      </a:lvl2pPr>
      <a:lvl3pPr marL="1141708" indent="-228341" algn="l" rtl="0" eaLnBrk="0" fontAlgn="base" hangingPunct="0">
        <a:spcBef>
          <a:spcPct val="20000"/>
        </a:spcBef>
        <a:spcAft>
          <a:spcPct val="0"/>
        </a:spcAft>
        <a:buChar char="•"/>
        <a:defRPr sz="2400">
          <a:solidFill>
            <a:schemeClr val="tx1"/>
          </a:solidFill>
          <a:latin typeface="+mn-lt"/>
          <a:ea typeface="ＭＳ Ｐゴシック" pitchFamily="-110" charset="-128"/>
        </a:defRPr>
      </a:lvl3pPr>
      <a:lvl4pPr marL="1598393" indent="-228341" algn="l" rtl="0" eaLnBrk="0" fontAlgn="base" hangingPunct="0">
        <a:spcBef>
          <a:spcPct val="20000"/>
        </a:spcBef>
        <a:spcAft>
          <a:spcPct val="0"/>
        </a:spcAft>
        <a:buChar char="–"/>
        <a:defRPr sz="2000">
          <a:solidFill>
            <a:schemeClr val="tx1"/>
          </a:solidFill>
          <a:latin typeface="+mn-lt"/>
          <a:ea typeface="ＭＳ Ｐゴシック" pitchFamily="-110" charset="-128"/>
        </a:defRPr>
      </a:lvl4pPr>
      <a:lvl5pPr marL="2055075" indent="-228341" algn="l" rtl="0" eaLnBrk="0" fontAlgn="base" hangingPunct="0">
        <a:spcBef>
          <a:spcPct val="20000"/>
        </a:spcBef>
        <a:spcAft>
          <a:spcPct val="0"/>
        </a:spcAft>
        <a:buChar char="•"/>
        <a:defRPr sz="2000">
          <a:solidFill>
            <a:schemeClr val="tx1"/>
          </a:solidFill>
          <a:latin typeface="+mn-lt"/>
          <a:ea typeface="ＭＳ Ｐゴシック" pitchFamily="-110" charset="-128"/>
        </a:defRPr>
      </a:lvl5pPr>
      <a:lvl6pPr marL="2511759" indent="-228341" algn="l" rtl="0" fontAlgn="base">
        <a:spcBef>
          <a:spcPct val="20000"/>
        </a:spcBef>
        <a:spcAft>
          <a:spcPct val="0"/>
        </a:spcAft>
        <a:buChar char="•"/>
        <a:defRPr sz="2000">
          <a:solidFill>
            <a:schemeClr val="tx1"/>
          </a:solidFill>
          <a:latin typeface="+mn-lt"/>
          <a:ea typeface="ＭＳ Ｐゴシック" pitchFamily="-110" charset="-128"/>
        </a:defRPr>
      </a:lvl6pPr>
      <a:lvl7pPr marL="2968447" indent="-228341" algn="l" rtl="0" fontAlgn="base">
        <a:spcBef>
          <a:spcPct val="20000"/>
        </a:spcBef>
        <a:spcAft>
          <a:spcPct val="0"/>
        </a:spcAft>
        <a:buChar char="•"/>
        <a:defRPr sz="2000">
          <a:solidFill>
            <a:schemeClr val="tx1"/>
          </a:solidFill>
          <a:latin typeface="+mn-lt"/>
          <a:ea typeface="ＭＳ Ｐゴシック" pitchFamily="-110" charset="-128"/>
        </a:defRPr>
      </a:lvl7pPr>
      <a:lvl8pPr marL="3425126" indent="-228341" algn="l" rtl="0" fontAlgn="base">
        <a:spcBef>
          <a:spcPct val="20000"/>
        </a:spcBef>
        <a:spcAft>
          <a:spcPct val="0"/>
        </a:spcAft>
        <a:buChar char="•"/>
        <a:defRPr sz="2000">
          <a:solidFill>
            <a:schemeClr val="tx1"/>
          </a:solidFill>
          <a:latin typeface="+mn-lt"/>
          <a:ea typeface="ＭＳ Ｐゴシック" pitchFamily="-110" charset="-128"/>
        </a:defRPr>
      </a:lvl8pPr>
      <a:lvl9pPr marL="3881814" indent="-228341" algn="l" rtl="0" fontAlgn="base">
        <a:spcBef>
          <a:spcPct val="20000"/>
        </a:spcBef>
        <a:spcAft>
          <a:spcPct val="0"/>
        </a:spcAft>
        <a:buChar char="•"/>
        <a:defRPr sz="2000">
          <a:solidFill>
            <a:schemeClr val="tx1"/>
          </a:solidFill>
          <a:latin typeface="+mn-lt"/>
          <a:ea typeface="ＭＳ Ｐゴシック" pitchFamily="-110" charset="-128"/>
        </a:defRPr>
      </a:lvl9pPr>
    </p:bodyStyle>
    <p:otherStyle>
      <a:defPPr>
        <a:defRPr lang="en-US"/>
      </a:defPPr>
      <a:lvl1pPr marL="0" algn="l" defTabSz="456686" rtl="0" eaLnBrk="1" latinLnBrk="0" hangingPunct="1">
        <a:defRPr sz="1800" kern="1200">
          <a:solidFill>
            <a:schemeClr val="tx1"/>
          </a:solidFill>
          <a:latin typeface="+mn-lt"/>
          <a:ea typeface="+mn-ea"/>
          <a:cs typeface="+mn-cs"/>
        </a:defRPr>
      </a:lvl1pPr>
      <a:lvl2pPr marL="456686" algn="l" defTabSz="456686" rtl="0" eaLnBrk="1" latinLnBrk="0" hangingPunct="1">
        <a:defRPr sz="1800" kern="1200">
          <a:solidFill>
            <a:schemeClr val="tx1"/>
          </a:solidFill>
          <a:latin typeface="+mn-lt"/>
          <a:ea typeface="+mn-ea"/>
          <a:cs typeface="+mn-cs"/>
        </a:defRPr>
      </a:lvl2pPr>
      <a:lvl3pPr marL="913370" algn="l" defTabSz="456686" rtl="0" eaLnBrk="1" latinLnBrk="0" hangingPunct="1">
        <a:defRPr sz="1800" kern="1200">
          <a:solidFill>
            <a:schemeClr val="tx1"/>
          </a:solidFill>
          <a:latin typeface="+mn-lt"/>
          <a:ea typeface="+mn-ea"/>
          <a:cs typeface="+mn-cs"/>
        </a:defRPr>
      </a:lvl3pPr>
      <a:lvl4pPr marL="1370051" algn="l" defTabSz="456686" rtl="0" eaLnBrk="1" latinLnBrk="0" hangingPunct="1">
        <a:defRPr sz="1800" kern="1200">
          <a:solidFill>
            <a:schemeClr val="tx1"/>
          </a:solidFill>
          <a:latin typeface="+mn-lt"/>
          <a:ea typeface="+mn-ea"/>
          <a:cs typeface="+mn-cs"/>
        </a:defRPr>
      </a:lvl4pPr>
      <a:lvl5pPr marL="1826739" algn="l" defTabSz="456686" rtl="0" eaLnBrk="1" latinLnBrk="0" hangingPunct="1">
        <a:defRPr sz="1800" kern="1200">
          <a:solidFill>
            <a:schemeClr val="tx1"/>
          </a:solidFill>
          <a:latin typeface="+mn-lt"/>
          <a:ea typeface="+mn-ea"/>
          <a:cs typeface="+mn-cs"/>
        </a:defRPr>
      </a:lvl5pPr>
      <a:lvl6pPr marL="2283420" algn="l" defTabSz="456686" rtl="0" eaLnBrk="1" latinLnBrk="0" hangingPunct="1">
        <a:defRPr sz="1800" kern="1200">
          <a:solidFill>
            <a:schemeClr val="tx1"/>
          </a:solidFill>
          <a:latin typeface="+mn-lt"/>
          <a:ea typeface="+mn-ea"/>
          <a:cs typeface="+mn-cs"/>
        </a:defRPr>
      </a:lvl6pPr>
      <a:lvl7pPr marL="2740100" algn="l" defTabSz="456686" rtl="0" eaLnBrk="1" latinLnBrk="0" hangingPunct="1">
        <a:defRPr sz="1800" kern="1200">
          <a:solidFill>
            <a:schemeClr val="tx1"/>
          </a:solidFill>
          <a:latin typeface="+mn-lt"/>
          <a:ea typeface="+mn-ea"/>
          <a:cs typeface="+mn-cs"/>
        </a:defRPr>
      </a:lvl7pPr>
      <a:lvl8pPr marL="3196784" algn="l" defTabSz="456686" rtl="0" eaLnBrk="1" latinLnBrk="0" hangingPunct="1">
        <a:defRPr sz="1800" kern="1200">
          <a:solidFill>
            <a:schemeClr val="tx1"/>
          </a:solidFill>
          <a:latin typeface="+mn-lt"/>
          <a:ea typeface="+mn-ea"/>
          <a:cs typeface="+mn-cs"/>
        </a:defRPr>
      </a:lvl8pPr>
      <a:lvl9pPr marL="3653466" algn="l" defTabSz="456686"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shade val="39216"/>
                <a:invGamma/>
              </a:schemeClr>
            </a:gs>
          </a:gsLst>
          <a:lin ang="5400000" scaled="1"/>
        </a:gradFill>
        <a:effectLst/>
      </p:bgPr>
    </p:bg>
    <p:spTree>
      <p:nvGrpSpPr>
        <p:cNvPr id="1" name=""/>
        <p:cNvGrpSpPr/>
        <p:nvPr/>
      </p:nvGrpSpPr>
      <p:grpSpPr>
        <a:xfrm>
          <a:off x="0" y="0"/>
          <a:ext cx="0" cy="0"/>
          <a:chOff x="0" y="0"/>
          <a:chExt cx="0" cy="0"/>
        </a:xfrm>
      </p:grpSpPr>
      <p:grpSp>
        <p:nvGrpSpPr>
          <p:cNvPr id="74754" name="Group 1026"/>
          <p:cNvGrpSpPr>
            <a:grpSpLocks/>
          </p:cNvGrpSpPr>
          <p:nvPr/>
        </p:nvGrpSpPr>
        <p:grpSpPr bwMode="auto">
          <a:xfrm>
            <a:off x="1590" y="0"/>
            <a:ext cx="9148762" cy="6851650"/>
            <a:chOff x="1" y="0"/>
            <a:chExt cx="5763" cy="4316"/>
          </a:xfrm>
        </p:grpSpPr>
        <p:sp>
          <p:nvSpPr>
            <p:cNvPr id="357379" name="Freeform 1027"/>
            <p:cNvSpPr>
              <a:spLocks/>
            </p:cNvSpPr>
            <p:nvPr/>
          </p:nvSpPr>
          <p:spPr bwMode="hidden">
            <a:xfrm>
              <a:off x="5045" y="2626"/>
              <a:ext cx="719" cy="1690"/>
            </a:xfrm>
            <a:custGeom>
              <a:avLst/>
              <a:gdLst>
                <a:gd name="T0" fmla="*/ 717 w 717"/>
                <a:gd name="T1" fmla="*/ 72 h 1690"/>
                <a:gd name="T2" fmla="*/ 717 w 717"/>
                <a:gd name="T3" fmla="*/ 0 h 1690"/>
                <a:gd name="T4" fmla="*/ 699 w 717"/>
                <a:gd name="T5" fmla="*/ 101 h 1690"/>
                <a:gd name="T6" fmla="*/ 675 w 717"/>
                <a:gd name="T7" fmla="*/ 209 h 1690"/>
                <a:gd name="T8" fmla="*/ 627 w 717"/>
                <a:gd name="T9" fmla="*/ 389 h 1690"/>
                <a:gd name="T10" fmla="*/ 574 w 717"/>
                <a:gd name="T11" fmla="*/ 569 h 1690"/>
                <a:gd name="T12" fmla="*/ 502 w 717"/>
                <a:gd name="T13" fmla="*/ 749 h 1690"/>
                <a:gd name="T14" fmla="*/ 424 w 717"/>
                <a:gd name="T15" fmla="*/ 935 h 1690"/>
                <a:gd name="T16" fmla="*/ 334 w 717"/>
                <a:gd name="T17" fmla="*/ 1121 h 1690"/>
                <a:gd name="T18" fmla="*/ 233 w 717"/>
                <a:gd name="T19" fmla="*/ 1312 h 1690"/>
                <a:gd name="T20" fmla="*/ 125 w 717"/>
                <a:gd name="T21" fmla="*/ 1498 h 1690"/>
                <a:gd name="T22" fmla="*/ 0 w 717"/>
                <a:gd name="T23" fmla="*/ 1690 h 1690"/>
                <a:gd name="T24" fmla="*/ 11 w 717"/>
                <a:gd name="T25" fmla="*/ 1690 h 1690"/>
                <a:gd name="T26" fmla="*/ 137 w 717"/>
                <a:gd name="T27" fmla="*/ 1498 h 1690"/>
                <a:gd name="T28" fmla="*/ 245 w 717"/>
                <a:gd name="T29" fmla="*/ 1312 h 1690"/>
                <a:gd name="T30" fmla="*/ 346 w 717"/>
                <a:gd name="T31" fmla="*/ 1121 h 1690"/>
                <a:gd name="T32" fmla="*/ 436 w 717"/>
                <a:gd name="T33" fmla="*/ 935 h 1690"/>
                <a:gd name="T34" fmla="*/ 514 w 717"/>
                <a:gd name="T35" fmla="*/ 749 h 1690"/>
                <a:gd name="T36" fmla="*/ 585 w 717"/>
                <a:gd name="T37" fmla="*/ 569 h 1690"/>
                <a:gd name="T38" fmla="*/ 639 w 717"/>
                <a:gd name="T39" fmla="*/ 389 h 1690"/>
                <a:gd name="T40" fmla="*/ 687 w 717"/>
                <a:gd name="T41" fmla="*/ 209 h 1690"/>
                <a:gd name="T42" fmla="*/ 705 w 717"/>
                <a:gd name="T43" fmla="*/ 143 h 1690"/>
                <a:gd name="T44" fmla="*/ 717 w 717"/>
                <a:gd name="T45" fmla="*/ 72 h 1690"/>
                <a:gd name="T46" fmla="*/ 717 w 717"/>
                <a:gd name="T47" fmla="*/ 72 h 1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a:noFill/>
            </a:ln>
          </p:spPr>
          <p:txBody>
            <a:bodyPr/>
            <a:lstStyle/>
            <a:p>
              <a:pPr algn="l">
                <a:defRPr/>
              </a:pPr>
              <a:endParaRPr lang="en-US" sz="2000" b="1" i="0" dirty="0">
                <a:solidFill>
                  <a:srgbClr val="FFFFFF"/>
                </a:solidFill>
                <a:latin typeface="Arial" panose="020B0604020202020204" pitchFamily="34" charset="0"/>
                <a:cs typeface="Arial" panose="020B0604020202020204" pitchFamily="34" charset="0"/>
              </a:endParaRPr>
            </a:p>
          </p:txBody>
        </p:sp>
        <p:sp>
          <p:nvSpPr>
            <p:cNvPr id="357380" name="Freeform 1028"/>
            <p:cNvSpPr>
              <a:spLocks/>
            </p:cNvSpPr>
            <p:nvPr/>
          </p:nvSpPr>
          <p:spPr bwMode="hidden">
            <a:xfrm>
              <a:off x="5386" y="3794"/>
              <a:ext cx="378" cy="522"/>
            </a:xfrm>
            <a:custGeom>
              <a:avLst/>
              <a:gdLst>
                <a:gd name="T0" fmla="*/ 377 w 377"/>
                <a:gd name="T1" fmla="*/ 0 h 522"/>
                <a:gd name="T2" fmla="*/ 293 w 377"/>
                <a:gd name="T3" fmla="*/ 132 h 522"/>
                <a:gd name="T4" fmla="*/ 204 w 377"/>
                <a:gd name="T5" fmla="*/ 264 h 522"/>
                <a:gd name="T6" fmla="*/ 102 w 377"/>
                <a:gd name="T7" fmla="*/ 396 h 522"/>
                <a:gd name="T8" fmla="*/ 0 w 377"/>
                <a:gd name="T9" fmla="*/ 522 h 522"/>
                <a:gd name="T10" fmla="*/ 12 w 377"/>
                <a:gd name="T11" fmla="*/ 522 h 522"/>
                <a:gd name="T12" fmla="*/ 114 w 377"/>
                <a:gd name="T13" fmla="*/ 402 h 522"/>
                <a:gd name="T14" fmla="*/ 204 w 377"/>
                <a:gd name="T15" fmla="*/ 282 h 522"/>
                <a:gd name="T16" fmla="*/ 377 w 377"/>
                <a:gd name="T17" fmla="*/ 24 h 522"/>
                <a:gd name="T18" fmla="*/ 377 w 377"/>
                <a:gd name="T19" fmla="*/ 0 h 522"/>
                <a:gd name="T20" fmla="*/ 377 w 377"/>
                <a:gd name="T21" fmla="*/ 0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a:noFill/>
            </a:ln>
          </p:spPr>
          <p:txBody>
            <a:bodyPr/>
            <a:lstStyle/>
            <a:p>
              <a:pPr algn="l">
                <a:defRPr/>
              </a:pPr>
              <a:endParaRPr lang="en-US" sz="2000" b="1" i="0" dirty="0">
                <a:solidFill>
                  <a:srgbClr val="FFFFFF"/>
                </a:solidFill>
                <a:latin typeface="Arial" panose="020B0604020202020204" pitchFamily="34" charset="0"/>
                <a:cs typeface="Arial" panose="020B0604020202020204" pitchFamily="34" charset="0"/>
              </a:endParaRPr>
            </a:p>
          </p:txBody>
        </p:sp>
        <p:sp>
          <p:nvSpPr>
            <p:cNvPr id="357381" name="Freeform 1029"/>
            <p:cNvSpPr>
              <a:spLocks/>
            </p:cNvSpPr>
            <p:nvPr/>
          </p:nvSpPr>
          <p:spPr bwMode="hidden">
            <a:xfrm>
              <a:off x="5680" y="4214"/>
              <a:ext cx="84" cy="102"/>
            </a:xfrm>
            <a:custGeom>
              <a:avLst/>
              <a:gdLst>
                <a:gd name="T0" fmla="*/ 0 w 84"/>
                <a:gd name="T1" fmla="*/ 102 h 102"/>
                <a:gd name="T2" fmla="*/ 18 w 84"/>
                <a:gd name="T3" fmla="*/ 102 h 102"/>
                <a:gd name="T4" fmla="*/ 48 w 84"/>
                <a:gd name="T5" fmla="*/ 60 h 102"/>
                <a:gd name="T6" fmla="*/ 84 w 84"/>
                <a:gd name="T7" fmla="*/ 24 h 102"/>
                <a:gd name="T8" fmla="*/ 84 w 84"/>
                <a:gd name="T9" fmla="*/ 0 h 102"/>
                <a:gd name="T10" fmla="*/ 42 w 84"/>
                <a:gd name="T11" fmla="*/ 54 h 102"/>
                <a:gd name="T12" fmla="*/ 0 w 84"/>
                <a:gd name="T13" fmla="*/ 102 h 102"/>
                <a:gd name="T14" fmla="*/ 0 w 84"/>
                <a:gd name="T15" fmla="*/ 102 h 1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a:noFill/>
            </a:ln>
          </p:spPr>
          <p:txBody>
            <a:bodyPr/>
            <a:lstStyle/>
            <a:p>
              <a:pPr algn="l">
                <a:defRPr/>
              </a:pPr>
              <a:endParaRPr lang="en-US" sz="2000" b="1" i="0" dirty="0">
                <a:solidFill>
                  <a:srgbClr val="FFFFFF"/>
                </a:solidFill>
                <a:latin typeface="Arial" panose="020B0604020202020204" pitchFamily="34" charset="0"/>
                <a:cs typeface="Arial" panose="020B0604020202020204" pitchFamily="34" charset="0"/>
              </a:endParaRPr>
            </a:p>
          </p:txBody>
        </p:sp>
        <p:grpSp>
          <p:nvGrpSpPr>
            <p:cNvPr id="74763" name="Group 1030"/>
            <p:cNvGrpSpPr>
              <a:grpSpLocks/>
            </p:cNvGrpSpPr>
            <p:nvPr/>
          </p:nvGrpSpPr>
          <p:grpSpPr bwMode="auto">
            <a:xfrm>
              <a:off x="288" y="0"/>
              <a:ext cx="5098" cy="4316"/>
              <a:chOff x="288" y="0"/>
              <a:chExt cx="5098" cy="4316"/>
            </a:xfrm>
          </p:grpSpPr>
          <p:sp>
            <p:nvSpPr>
              <p:cNvPr id="357383" name="Freeform 1031"/>
              <p:cNvSpPr>
                <a:spLocks/>
              </p:cNvSpPr>
              <p:nvPr userDrawn="1"/>
            </p:nvSpPr>
            <p:spPr bwMode="hidden">
              <a:xfrm>
                <a:off x="2789" y="0"/>
                <a:ext cx="72" cy="4316"/>
              </a:xfrm>
              <a:custGeom>
                <a:avLst/>
                <a:gdLst>
                  <a:gd name="T0" fmla="*/ 0 w 72"/>
                  <a:gd name="T1" fmla="*/ 0 h 4316"/>
                  <a:gd name="T2" fmla="*/ 60 w 72"/>
                  <a:gd name="T3" fmla="*/ 4316 h 4316"/>
                  <a:gd name="T4" fmla="*/ 72 w 72"/>
                  <a:gd name="T5" fmla="*/ 4316 h 4316"/>
                  <a:gd name="T6" fmla="*/ 12 w 72"/>
                  <a:gd name="T7" fmla="*/ 0 h 4316"/>
                  <a:gd name="T8" fmla="*/ 0 w 72"/>
                  <a:gd name="T9" fmla="*/ 0 h 4316"/>
                  <a:gd name="T10" fmla="*/ 0 w 72"/>
                  <a:gd name="T11" fmla="*/ 0 h 4316"/>
                </a:gdLst>
                <a:ahLst/>
                <a:cxnLst>
                  <a:cxn ang="0">
                    <a:pos x="T0" y="T1"/>
                  </a:cxn>
                  <a:cxn ang="0">
                    <a:pos x="T2" y="T3"/>
                  </a:cxn>
                  <a:cxn ang="0">
                    <a:pos x="T4" y="T5"/>
                  </a:cxn>
                  <a:cxn ang="0">
                    <a:pos x="T6" y="T7"/>
                  </a:cxn>
                  <a:cxn ang="0">
                    <a:pos x="T8" y="T9"/>
                  </a:cxn>
                  <a:cxn ang="0">
                    <a:pos x="T10" y="T11"/>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b="1" i="0" dirty="0">
                  <a:solidFill>
                    <a:srgbClr val="FFFFFF"/>
                  </a:solidFill>
                  <a:latin typeface="Arial" panose="020B0604020202020204" pitchFamily="34" charset="0"/>
                  <a:cs typeface="Arial" panose="020B0604020202020204" pitchFamily="34" charset="0"/>
                </a:endParaRPr>
              </a:p>
            </p:txBody>
          </p:sp>
          <p:sp>
            <p:nvSpPr>
              <p:cNvPr id="357384" name="Freeform 1032"/>
              <p:cNvSpPr>
                <a:spLocks/>
              </p:cNvSpPr>
              <p:nvPr userDrawn="1"/>
            </p:nvSpPr>
            <p:spPr bwMode="hidden">
              <a:xfrm>
                <a:off x="3089" y="0"/>
                <a:ext cx="174" cy="4316"/>
              </a:xfrm>
              <a:custGeom>
                <a:avLst/>
                <a:gdLst>
                  <a:gd name="T0" fmla="*/ 24 w 174"/>
                  <a:gd name="T1" fmla="*/ 0 h 4316"/>
                  <a:gd name="T2" fmla="*/ 12 w 174"/>
                  <a:gd name="T3" fmla="*/ 0 h 4316"/>
                  <a:gd name="T4" fmla="*/ 42 w 174"/>
                  <a:gd name="T5" fmla="*/ 216 h 4316"/>
                  <a:gd name="T6" fmla="*/ 72 w 174"/>
                  <a:gd name="T7" fmla="*/ 444 h 4316"/>
                  <a:gd name="T8" fmla="*/ 96 w 174"/>
                  <a:gd name="T9" fmla="*/ 689 h 4316"/>
                  <a:gd name="T10" fmla="*/ 120 w 174"/>
                  <a:gd name="T11" fmla="*/ 947 h 4316"/>
                  <a:gd name="T12" fmla="*/ 132 w 174"/>
                  <a:gd name="T13" fmla="*/ 1211 h 4316"/>
                  <a:gd name="T14" fmla="*/ 150 w 174"/>
                  <a:gd name="T15" fmla="*/ 1487 h 4316"/>
                  <a:gd name="T16" fmla="*/ 156 w 174"/>
                  <a:gd name="T17" fmla="*/ 1768 h 4316"/>
                  <a:gd name="T18" fmla="*/ 162 w 174"/>
                  <a:gd name="T19" fmla="*/ 2062 h 4316"/>
                  <a:gd name="T20" fmla="*/ 156 w 174"/>
                  <a:gd name="T21" fmla="*/ 2644 h 4316"/>
                  <a:gd name="T22" fmla="*/ 126 w 174"/>
                  <a:gd name="T23" fmla="*/ 3225 h 4316"/>
                  <a:gd name="T24" fmla="*/ 108 w 174"/>
                  <a:gd name="T25" fmla="*/ 3507 h 4316"/>
                  <a:gd name="T26" fmla="*/ 78 w 174"/>
                  <a:gd name="T27" fmla="*/ 3788 h 4316"/>
                  <a:gd name="T28" fmla="*/ 42 w 174"/>
                  <a:gd name="T29" fmla="*/ 4058 h 4316"/>
                  <a:gd name="T30" fmla="*/ 0 w 174"/>
                  <a:gd name="T31" fmla="*/ 4316 h 4316"/>
                  <a:gd name="T32" fmla="*/ 12 w 174"/>
                  <a:gd name="T33" fmla="*/ 4316 h 4316"/>
                  <a:gd name="T34" fmla="*/ 54 w 174"/>
                  <a:gd name="T35" fmla="*/ 4058 h 4316"/>
                  <a:gd name="T36" fmla="*/ 90 w 174"/>
                  <a:gd name="T37" fmla="*/ 3782 h 4316"/>
                  <a:gd name="T38" fmla="*/ 120 w 174"/>
                  <a:gd name="T39" fmla="*/ 3507 h 4316"/>
                  <a:gd name="T40" fmla="*/ 138 w 174"/>
                  <a:gd name="T41" fmla="*/ 3219 h 4316"/>
                  <a:gd name="T42" fmla="*/ 168 w 174"/>
                  <a:gd name="T43" fmla="*/ 2638 h 4316"/>
                  <a:gd name="T44" fmla="*/ 174 w 174"/>
                  <a:gd name="T45" fmla="*/ 2056 h 4316"/>
                  <a:gd name="T46" fmla="*/ 168 w 174"/>
                  <a:gd name="T47" fmla="*/ 1768 h 4316"/>
                  <a:gd name="T48" fmla="*/ 162 w 174"/>
                  <a:gd name="T49" fmla="*/ 1487 h 4316"/>
                  <a:gd name="T50" fmla="*/ 144 w 174"/>
                  <a:gd name="T51" fmla="*/ 1211 h 4316"/>
                  <a:gd name="T52" fmla="*/ 132 w 174"/>
                  <a:gd name="T53" fmla="*/ 941 h 4316"/>
                  <a:gd name="T54" fmla="*/ 108 w 174"/>
                  <a:gd name="T55" fmla="*/ 689 h 4316"/>
                  <a:gd name="T56" fmla="*/ 84 w 174"/>
                  <a:gd name="T57" fmla="*/ 444 h 4316"/>
                  <a:gd name="T58" fmla="*/ 54 w 174"/>
                  <a:gd name="T59" fmla="*/ 216 h 4316"/>
                  <a:gd name="T60" fmla="*/ 24 w 174"/>
                  <a:gd name="T61" fmla="*/ 0 h 4316"/>
                  <a:gd name="T62" fmla="*/ 24 w 174"/>
                  <a:gd name="T63" fmla="*/ 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b="1" i="0" dirty="0">
                  <a:solidFill>
                    <a:srgbClr val="FFFFFF"/>
                  </a:solidFill>
                  <a:latin typeface="Arial" panose="020B0604020202020204" pitchFamily="34" charset="0"/>
                  <a:cs typeface="Arial" panose="020B0604020202020204" pitchFamily="34" charset="0"/>
                </a:endParaRPr>
              </a:p>
            </p:txBody>
          </p:sp>
          <p:sp>
            <p:nvSpPr>
              <p:cNvPr id="357385" name="Freeform 1033"/>
              <p:cNvSpPr>
                <a:spLocks/>
              </p:cNvSpPr>
              <p:nvPr userDrawn="1"/>
            </p:nvSpPr>
            <p:spPr bwMode="hidden">
              <a:xfrm>
                <a:off x="3358" y="0"/>
                <a:ext cx="337" cy="4316"/>
              </a:xfrm>
              <a:custGeom>
                <a:avLst/>
                <a:gdLst>
                  <a:gd name="T0" fmla="*/ 329 w 335"/>
                  <a:gd name="T1" fmla="*/ 2014 h 4316"/>
                  <a:gd name="T2" fmla="*/ 317 w 335"/>
                  <a:gd name="T3" fmla="*/ 1726 h 4316"/>
                  <a:gd name="T4" fmla="*/ 293 w 335"/>
                  <a:gd name="T5" fmla="*/ 1445 h 4316"/>
                  <a:gd name="T6" fmla="*/ 263 w 335"/>
                  <a:gd name="T7" fmla="*/ 1175 h 4316"/>
                  <a:gd name="T8" fmla="*/ 228 w 335"/>
                  <a:gd name="T9" fmla="*/ 917 h 4316"/>
                  <a:gd name="T10" fmla="*/ 186 w 335"/>
                  <a:gd name="T11" fmla="*/ 665 h 4316"/>
                  <a:gd name="T12" fmla="*/ 132 w 335"/>
                  <a:gd name="T13" fmla="*/ 432 h 4316"/>
                  <a:gd name="T14" fmla="*/ 78 w 335"/>
                  <a:gd name="T15" fmla="*/ 204 h 4316"/>
                  <a:gd name="T16" fmla="*/ 12 w 335"/>
                  <a:gd name="T17" fmla="*/ 0 h 4316"/>
                  <a:gd name="T18" fmla="*/ 0 w 335"/>
                  <a:gd name="T19" fmla="*/ 0 h 4316"/>
                  <a:gd name="T20" fmla="*/ 66 w 335"/>
                  <a:gd name="T21" fmla="*/ 204 h 4316"/>
                  <a:gd name="T22" fmla="*/ 120 w 335"/>
                  <a:gd name="T23" fmla="*/ 432 h 4316"/>
                  <a:gd name="T24" fmla="*/ 174 w 335"/>
                  <a:gd name="T25" fmla="*/ 665 h 4316"/>
                  <a:gd name="T26" fmla="*/ 216 w 335"/>
                  <a:gd name="T27" fmla="*/ 917 h 4316"/>
                  <a:gd name="T28" fmla="*/ 251 w 335"/>
                  <a:gd name="T29" fmla="*/ 1175 h 4316"/>
                  <a:gd name="T30" fmla="*/ 281 w 335"/>
                  <a:gd name="T31" fmla="*/ 1445 h 4316"/>
                  <a:gd name="T32" fmla="*/ 305 w 335"/>
                  <a:gd name="T33" fmla="*/ 1726 h 4316"/>
                  <a:gd name="T34" fmla="*/ 317 w 335"/>
                  <a:gd name="T35" fmla="*/ 2014 h 4316"/>
                  <a:gd name="T36" fmla="*/ 323 w 335"/>
                  <a:gd name="T37" fmla="*/ 2314 h 4316"/>
                  <a:gd name="T38" fmla="*/ 317 w 335"/>
                  <a:gd name="T39" fmla="*/ 2608 h 4316"/>
                  <a:gd name="T40" fmla="*/ 305 w 335"/>
                  <a:gd name="T41" fmla="*/ 2907 h 4316"/>
                  <a:gd name="T42" fmla="*/ 281 w 335"/>
                  <a:gd name="T43" fmla="*/ 3201 h 4316"/>
                  <a:gd name="T44" fmla="*/ 257 w 335"/>
                  <a:gd name="T45" fmla="*/ 3489 h 4316"/>
                  <a:gd name="T46" fmla="*/ 216 w 335"/>
                  <a:gd name="T47" fmla="*/ 3777 h 4316"/>
                  <a:gd name="T48" fmla="*/ 174 w 335"/>
                  <a:gd name="T49" fmla="*/ 4052 h 4316"/>
                  <a:gd name="T50" fmla="*/ 120 w 335"/>
                  <a:gd name="T51" fmla="*/ 4316 h 4316"/>
                  <a:gd name="T52" fmla="*/ 132 w 335"/>
                  <a:gd name="T53" fmla="*/ 4316 h 4316"/>
                  <a:gd name="T54" fmla="*/ 186 w 335"/>
                  <a:gd name="T55" fmla="*/ 4052 h 4316"/>
                  <a:gd name="T56" fmla="*/ 228 w 335"/>
                  <a:gd name="T57" fmla="*/ 3777 h 4316"/>
                  <a:gd name="T58" fmla="*/ 269 w 335"/>
                  <a:gd name="T59" fmla="*/ 3489 h 4316"/>
                  <a:gd name="T60" fmla="*/ 293 w 335"/>
                  <a:gd name="T61" fmla="*/ 3201 h 4316"/>
                  <a:gd name="T62" fmla="*/ 317 w 335"/>
                  <a:gd name="T63" fmla="*/ 2907 h 4316"/>
                  <a:gd name="T64" fmla="*/ 329 w 335"/>
                  <a:gd name="T65" fmla="*/ 2608 h 4316"/>
                  <a:gd name="T66" fmla="*/ 335 w 335"/>
                  <a:gd name="T67" fmla="*/ 2314 h 4316"/>
                  <a:gd name="T68" fmla="*/ 329 w 335"/>
                  <a:gd name="T69" fmla="*/ 2014 h 4316"/>
                  <a:gd name="T70" fmla="*/ 329 w 335"/>
                  <a:gd name="T71" fmla="*/ 2014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b="1" i="0" dirty="0">
                  <a:solidFill>
                    <a:srgbClr val="FFFFFF"/>
                  </a:solidFill>
                  <a:latin typeface="Arial" panose="020B0604020202020204" pitchFamily="34" charset="0"/>
                  <a:cs typeface="Arial" panose="020B0604020202020204" pitchFamily="34" charset="0"/>
                </a:endParaRPr>
              </a:p>
            </p:txBody>
          </p:sp>
          <p:sp>
            <p:nvSpPr>
              <p:cNvPr id="357386" name="Freeform 1034"/>
              <p:cNvSpPr>
                <a:spLocks/>
              </p:cNvSpPr>
              <p:nvPr userDrawn="1"/>
            </p:nvSpPr>
            <p:spPr bwMode="hidden">
              <a:xfrm>
                <a:off x="3676" y="0"/>
                <a:ext cx="427" cy="4316"/>
              </a:xfrm>
              <a:custGeom>
                <a:avLst/>
                <a:gdLst>
                  <a:gd name="T0" fmla="*/ 413 w 425"/>
                  <a:gd name="T1" fmla="*/ 1924 h 4316"/>
                  <a:gd name="T2" fmla="*/ 395 w 425"/>
                  <a:gd name="T3" fmla="*/ 1690 h 4316"/>
                  <a:gd name="T4" fmla="*/ 365 w 425"/>
                  <a:gd name="T5" fmla="*/ 1457 h 4316"/>
                  <a:gd name="T6" fmla="*/ 329 w 425"/>
                  <a:gd name="T7" fmla="*/ 1229 h 4316"/>
                  <a:gd name="T8" fmla="*/ 281 w 425"/>
                  <a:gd name="T9" fmla="*/ 1001 h 4316"/>
                  <a:gd name="T10" fmla="*/ 227 w 425"/>
                  <a:gd name="T11" fmla="*/ 761 h 4316"/>
                  <a:gd name="T12" fmla="*/ 162 w 425"/>
                  <a:gd name="T13" fmla="*/ 522 h 4316"/>
                  <a:gd name="T14" fmla="*/ 90 w 425"/>
                  <a:gd name="T15" fmla="*/ 270 h 4316"/>
                  <a:gd name="T16" fmla="*/ 12 w 425"/>
                  <a:gd name="T17" fmla="*/ 0 h 4316"/>
                  <a:gd name="T18" fmla="*/ 0 w 425"/>
                  <a:gd name="T19" fmla="*/ 0 h 4316"/>
                  <a:gd name="T20" fmla="*/ 84 w 425"/>
                  <a:gd name="T21" fmla="*/ 270 h 4316"/>
                  <a:gd name="T22" fmla="*/ 156 w 425"/>
                  <a:gd name="T23" fmla="*/ 522 h 4316"/>
                  <a:gd name="T24" fmla="*/ 216 w 425"/>
                  <a:gd name="T25" fmla="*/ 767 h 4316"/>
                  <a:gd name="T26" fmla="*/ 275 w 425"/>
                  <a:gd name="T27" fmla="*/ 1001 h 4316"/>
                  <a:gd name="T28" fmla="*/ 317 w 425"/>
                  <a:gd name="T29" fmla="*/ 1235 h 4316"/>
                  <a:gd name="T30" fmla="*/ 353 w 425"/>
                  <a:gd name="T31" fmla="*/ 1463 h 4316"/>
                  <a:gd name="T32" fmla="*/ 383 w 425"/>
                  <a:gd name="T33" fmla="*/ 1690 h 4316"/>
                  <a:gd name="T34" fmla="*/ 401 w 425"/>
                  <a:gd name="T35" fmla="*/ 1924 h 4316"/>
                  <a:gd name="T36" fmla="*/ 413 w 425"/>
                  <a:gd name="T37" fmla="*/ 2188 h 4316"/>
                  <a:gd name="T38" fmla="*/ 407 w 425"/>
                  <a:gd name="T39" fmla="*/ 2458 h 4316"/>
                  <a:gd name="T40" fmla="*/ 395 w 425"/>
                  <a:gd name="T41" fmla="*/ 2733 h 4316"/>
                  <a:gd name="T42" fmla="*/ 365 w 425"/>
                  <a:gd name="T43" fmla="*/ 3021 h 4316"/>
                  <a:gd name="T44" fmla="*/ 329 w 425"/>
                  <a:gd name="T45" fmla="*/ 3321 h 4316"/>
                  <a:gd name="T46" fmla="*/ 275 w 425"/>
                  <a:gd name="T47" fmla="*/ 3639 h 4316"/>
                  <a:gd name="T48" fmla="*/ 204 w 425"/>
                  <a:gd name="T49" fmla="*/ 3968 h 4316"/>
                  <a:gd name="T50" fmla="*/ 126 w 425"/>
                  <a:gd name="T51" fmla="*/ 4316 h 4316"/>
                  <a:gd name="T52" fmla="*/ 138 w 425"/>
                  <a:gd name="T53" fmla="*/ 4316 h 4316"/>
                  <a:gd name="T54" fmla="*/ 216 w 425"/>
                  <a:gd name="T55" fmla="*/ 3968 h 4316"/>
                  <a:gd name="T56" fmla="*/ 287 w 425"/>
                  <a:gd name="T57" fmla="*/ 3639 h 4316"/>
                  <a:gd name="T58" fmla="*/ 341 w 425"/>
                  <a:gd name="T59" fmla="*/ 3321 h 4316"/>
                  <a:gd name="T60" fmla="*/ 377 w 425"/>
                  <a:gd name="T61" fmla="*/ 3021 h 4316"/>
                  <a:gd name="T62" fmla="*/ 407 w 425"/>
                  <a:gd name="T63" fmla="*/ 2733 h 4316"/>
                  <a:gd name="T64" fmla="*/ 419 w 425"/>
                  <a:gd name="T65" fmla="*/ 2458 h 4316"/>
                  <a:gd name="T66" fmla="*/ 425 w 425"/>
                  <a:gd name="T67" fmla="*/ 2188 h 4316"/>
                  <a:gd name="T68" fmla="*/ 413 w 425"/>
                  <a:gd name="T69" fmla="*/ 1924 h 4316"/>
                  <a:gd name="T70" fmla="*/ 413 w 425"/>
                  <a:gd name="T71" fmla="*/ 1924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b="1" i="0" dirty="0">
                  <a:solidFill>
                    <a:srgbClr val="FFFFFF"/>
                  </a:solidFill>
                  <a:latin typeface="Arial" panose="020B0604020202020204" pitchFamily="34" charset="0"/>
                  <a:cs typeface="Arial" panose="020B0604020202020204" pitchFamily="34" charset="0"/>
                </a:endParaRPr>
              </a:p>
            </p:txBody>
          </p:sp>
          <p:sp>
            <p:nvSpPr>
              <p:cNvPr id="357387" name="Freeform 1035"/>
              <p:cNvSpPr>
                <a:spLocks/>
              </p:cNvSpPr>
              <p:nvPr userDrawn="1"/>
            </p:nvSpPr>
            <p:spPr bwMode="hidden">
              <a:xfrm>
                <a:off x="3946" y="0"/>
                <a:ext cx="558" cy="4316"/>
              </a:xfrm>
              <a:custGeom>
                <a:avLst/>
                <a:gdLst>
                  <a:gd name="T0" fmla="*/ 556 w 556"/>
                  <a:gd name="T1" fmla="*/ 2020 h 4316"/>
                  <a:gd name="T2" fmla="*/ 538 w 556"/>
                  <a:gd name="T3" fmla="*/ 1732 h 4316"/>
                  <a:gd name="T4" fmla="*/ 503 w 556"/>
                  <a:gd name="T5" fmla="*/ 1445 h 4316"/>
                  <a:gd name="T6" fmla="*/ 455 w 556"/>
                  <a:gd name="T7" fmla="*/ 1175 h 4316"/>
                  <a:gd name="T8" fmla="*/ 395 w 556"/>
                  <a:gd name="T9" fmla="*/ 911 h 4316"/>
                  <a:gd name="T10" fmla="*/ 317 w 556"/>
                  <a:gd name="T11" fmla="*/ 659 h 4316"/>
                  <a:gd name="T12" fmla="*/ 228 w 556"/>
                  <a:gd name="T13" fmla="*/ 426 h 4316"/>
                  <a:gd name="T14" fmla="*/ 126 w 556"/>
                  <a:gd name="T15" fmla="*/ 204 h 4316"/>
                  <a:gd name="T16" fmla="*/ 12 w 556"/>
                  <a:gd name="T17" fmla="*/ 0 h 4316"/>
                  <a:gd name="T18" fmla="*/ 0 w 556"/>
                  <a:gd name="T19" fmla="*/ 0 h 4316"/>
                  <a:gd name="T20" fmla="*/ 114 w 556"/>
                  <a:gd name="T21" fmla="*/ 204 h 4316"/>
                  <a:gd name="T22" fmla="*/ 216 w 556"/>
                  <a:gd name="T23" fmla="*/ 426 h 4316"/>
                  <a:gd name="T24" fmla="*/ 305 w 556"/>
                  <a:gd name="T25" fmla="*/ 659 h 4316"/>
                  <a:gd name="T26" fmla="*/ 383 w 556"/>
                  <a:gd name="T27" fmla="*/ 911 h 4316"/>
                  <a:gd name="T28" fmla="*/ 443 w 556"/>
                  <a:gd name="T29" fmla="*/ 1175 h 4316"/>
                  <a:gd name="T30" fmla="*/ 491 w 556"/>
                  <a:gd name="T31" fmla="*/ 1445 h 4316"/>
                  <a:gd name="T32" fmla="*/ 526 w 556"/>
                  <a:gd name="T33" fmla="*/ 1732 h 4316"/>
                  <a:gd name="T34" fmla="*/ 544 w 556"/>
                  <a:gd name="T35" fmla="*/ 2020 h 4316"/>
                  <a:gd name="T36" fmla="*/ 544 w 556"/>
                  <a:gd name="T37" fmla="*/ 2326 h 4316"/>
                  <a:gd name="T38" fmla="*/ 532 w 556"/>
                  <a:gd name="T39" fmla="*/ 2632 h 4316"/>
                  <a:gd name="T40" fmla="*/ 503 w 556"/>
                  <a:gd name="T41" fmla="*/ 2931 h 4316"/>
                  <a:gd name="T42" fmla="*/ 455 w 556"/>
                  <a:gd name="T43" fmla="*/ 3225 h 4316"/>
                  <a:gd name="T44" fmla="*/ 389 w 556"/>
                  <a:gd name="T45" fmla="*/ 3513 h 4316"/>
                  <a:gd name="T46" fmla="*/ 311 w 556"/>
                  <a:gd name="T47" fmla="*/ 3788 h 4316"/>
                  <a:gd name="T48" fmla="*/ 216 w 556"/>
                  <a:gd name="T49" fmla="*/ 4058 h 4316"/>
                  <a:gd name="T50" fmla="*/ 102 w 556"/>
                  <a:gd name="T51" fmla="*/ 4316 h 4316"/>
                  <a:gd name="T52" fmla="*/ 114 w 556"/>
                  <a:gd name="T53" fmla="*/ 4316 h 4316"/>
                  <a:gd name="T54" fmla="*/ 228 w 556"/>
                  <a:gd name="T55" fmla="*/ 4058 h 4316"/>
                  <a:gd name="T56" fmla="*/ 323 w 556"/>
                  <a:gd name="T57" fmla="*/ 3788 h 4316"/>
                  <a:gd name="T58" fmla="*/ 401 w 556"/>
                  <a:gd name="T59" fmla="*/ 3513 h 4316"/>
                  <a:gd name="T60" fmla="*/ 467 w 556"/>
                  <a:gd name="T61" fmla="*/ 3225 h 4316"/>
                  <a:gd name="T62" fmla="*/ 515 w 556"/>
                  <a:gd name="T63" fmla="*/ 2931 h 4316"/>
                  <a:gd name="T64" fmla="*/ 544 w 556"/>
                  <a:gd name="T65" fmla="*/ 2632 h 4316"/>
                  <a:gd name="T66" fmla="*/ 556 w 556"/>
                  <a:gd name="T67" fmla="*/ 2326 h 4316"/>
                  <a:gd name="T68" fmla="*/ 556 w 556"/>
                  <a:gd name="T69" fmla="*/ 2020 h 4316"/>
                  <a:gd name="T70" fmla="*/ 556 w 556"/>
                  <a:gd name="T71" fmla="*/ 202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b="1" i="0" dirty="0">
                  <a:solidFill>
                    <a:srgbClr val="FFFFFF"/>
                  </a:solidFill>
                  <a:latin typeface="Arial" panose="020B0604020202020204" pitchFamily="34" charset="0"/>
                  <a:cs typeface="Arial" panose="020B0604020202020204" pitchFamily="34" charset="0"/>
                </a:endParaRPr>
              </a:p>
            </p:txBody>
          </p:sp>
          <p:sp>
            <p:nvSpPr>
              <p:cNvPr id="357388" name="Freeform 1036"/>
              <p:cNvSpPr>
                <a:spLocks/>
              </p:cNvSpPr>
              <p:nvPr userDrawn="1"/>
            </p:nvSpPr>
            <p:spPr bwMode="hidden">
              <a:xfrm>
                <a:off x="4246" y="0"/>
                <a:ext cx="690" cy="4316"/>
              </a:xfrm>
              <a:custGeom>
                <a:avLst/>
                <a:gdLst>
                  <a:gd name="T0" fmla="*/ 688 w 688"/>
                  <a:gd name="T1" fmla="*/ 2086 h 4316"/>
                  <a:gd name="T2" fmla="*/ 670 w 688"/>
                  <a:gd name="T3" fmla="*/ 1810 h 4316"/>
                  <a:gd name="T4" fmla="*/ 634 w 688"/>
                  <a:gd name="T5" fmla="*/ 1541 h 4316"/>
                  <a:gd name="T6" fmla="*/ 574 w 688"/>
                  <a:gd name="T7" fmla="*/ 1271 h 4316"/>
                  <a:gd name="T8" fmla="*/ 497 w 688"/>
                  <a:gd name="T9" fmla="*/ 1007 h 4316"/>
                  <a:gd name="T10" fmla="*/ 401 w 688"/>
                  <a:gd name="T11" fmla="*/ 749 h 4316"/>
                  <a:gd name="T12" fmla="*/ 293 w 688"/>
                  <a:gd name="T13" fmla="*/ 492 h 4316"/>
                  <a:gd name="T14" fmla="*/ 162 w 688"/>
                  <a:gd name="T15" fmla="*/ 240 h 4316"/>
                  <a:gd name="T16" fmla="*/ 12 w 688"/>
                  <a:gd name="T17" fmla="*/ 0 h 4316"/>
                  <a:gd name="T18" fmla="*/ 0 w 688"/>
                  <a:gd name="T19" fmla="*/ 0 h 4316"/>
                  <a:gd name="T20" fmla="*/ 150 w 688"/>
                  <a:gd name="T21" fmla="*/ 240 h 4316"/>
                  <a:gd name="T22" fmla="*/ 281 w 688"/>
                  <a:gd name="T23" fmla="*/ 492 h 4316"/>
                  <a:gd name="T24" fmla="*/ 389 w 688"/>
                  <a:gd name="T25" fmla="*/ 749 h 4316"/>
                  <a:gd name="T26" fmla="*/ 485 w 688"/>
                  <a:gd name="T27" fmla="*/ 1007 h 4316"/>
                  <a:gd name="T28" fmla="*/ 562 w 688"/>
                  <a:gd name="T29" fmla="*/ 1271 h 4316"/>
                  <a:gd name="T30" fmla="*/ 622 w 688"/>
                  <a:gd name="T31" fmla="*/ 1541 h 4316"/>
                  <a:gd name="T32" fmla="*/ 658 w 688"/>
                  <a:gd name="T33" fmla="*/ 1810 h 4316"/>
                  <a:gd name="T34" fmla="*/ 676 w 688"/>
                  <a:gd name="T35" fmla="*/ 2086 h 4316"/>
                  <a:gd name="T36" fmla="*/ 676 w 688"/>
                  <a:gd name="T37" fmla="*/ 2368 h 4316"/>
                  <a:gd name="T38" fmla="*/ 658 w 688"/>
                  <a:gd name="T39" fmla="*/ 2650 h 4316"/>
                  <a:gd name="T40" fmla="*/ 616 w 688"/>
                  <a:gd name="T41" fmla="*/ 2931 h 4316"/>
                  <a:gd name="T42" fmla="*/ 556 w 688"/>
                  <a:gd name="T43" fmla="*/ 3213 h 4316"/>
                  <a:gd name="T44" fmla="*/ 473 w 688"/>
                  <a:gd name="T45" fmla="*/ 3495 h 4316"/>
                  <a:gd name="T46" fmla="*/ 371 w 688"/>
                  <a:gd name="T47" fmla="*/ 3777 h 4316"/>
                  <a:gd name="T48" fmla="*/ 251 w 688"/>
                  <a:gd name="T49" fmla="*/ 4046 h 4316"/>
                  <a:gd name="T50" fmla="*/ 114 w 688"/>
                  <a:gd name="T51" fmla="*/ 4316 h 4316"/>
                  <a:gd name="T52" fmla="*/ 126 w 688"/>
                  <a:gd name="T53" fmla="*/ 4316 h 4316"/>
                  <a:gd name="T54" fmla="*/ 263 w 688"/>
                  <a:gd name="T55" fmla="*/ 4046 h 4316"/>
                  <a:gd name="T56" fmla="*/ 383 w 688"/>
                  <a:gd name="T57" fmla="*/ 3777 h 4316"/>
                  <a:gd name="T58" fmla="*/ 485 w 688"/>
                  <a:gd name="T59" fmla="*/ 3495 h 4316"/>
                  <a:gd name="T60" fmla="*/ 568 w 688"/>
                  <a:gd name="T61" fmla="*/ 3219 h 4316"/>
                  <a:gd name="T62" fmla="*/ 628 w 688"/>
                  <a:gd name="T63" fmla="*/ 2937 h 4316"/>
                  <a:gd name="T64" fmla="*/ 670 w 688"/>
                  <a:gd name="T65" fmla="*/ 2656 h 4316"/>
                  <a:gd name="T66" fmla="*/ 688 w 688"/>
                  <a:gd name="T67" fmla="*/ 2368 h 4316"/>
                  <a:gd name="T68" fmla="*/ 688 w 688"/>
                  <a:gd name="T69" fmla="*/ 2086 h 4316"/>
                  <a:gd name="T70" fmla="*/ 688 w 688"/>
                  <a:gd name="T71" fmla="*/ 2086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b="1" i="0" dirty="0">
                  <a:solidFill>
                    <a:srgbClr val="FFFFFF"/>
                  </a:solidFill>
                  <a:latin typeface="Arial" panose="020B0604020202020204" pitchFamily="34" charset="0"/>
                  <a:cs typeface="Arial" panose="020B0604020202020204" pitchFamily="34" charset="0"/>
                </a:endParaRPr>
              </a:p>
            </p:txBody>
          </p:sp>
          <p:sp>
            <p:nvSpPr>
              <p:cNvPr id="357389" name="Freeform 1037"/>
              <p:cNvSpPr>
                <a:spLocks/>
              </p:cNvSpPr>
              <p:nvPr userDrawn="1"/>
            </p:nvSpPr>
            <p:spPr bwMode="hidden">
              <a:xfrm>
                <a:off x="4522" y="0"/>
                <a:ext cx="864" cy="4316"/>
              </a:xfrm>
              <a:custGeom>
                <a:avLst/>
                <a:gdLst>
                  <a:gd name="T0" fmla="*/ 855 w 861"/>
                  <a:gd name="T1" fmla="*/ 2128 h 4316"/>
                  <a:gd name="T2" fmla="*/ 831 w 861"/>
                  <a:gd name="T3" fmla="*/ 1834 h 4316"/>
                  <a:gd name="T4" fmla="*/ 808 w 861"/>
                  <a:gd name="T5" fmla="*/ 1684 h 4316"/>
                  <a:gd name="T6" fmla="*/ 784 w 861"/>
                  <a:gd name="T7" fmla="*/ 1541 h 4316"/>
                  <a:gd name="T8" fmla="*/ 748 w 861"/>
                  <a:gd name="T9" fmla="*/ 1397 h 4316"/>
                  <a:gd name="T10" fmla="*/ 712 w 861"/>
                  <a:gd name="T11" fmla="*/ 1253 h 4316"/>
                  <a:gd name="T12" fmla="*/ 664 w 861"/>
                  <a:gd name="T13" fmla="*/ 1115 h 4316"/>
                  <a:gd name="T14" fmla="*/ 610 w 861"/>
                  <a:gd name="T15" fmla="*/ 977 h 4316"/>
                  <a:gd name="T16" fmla="*/ 491 w 861"/>
                  <a:gd name="T17" fmla="*/ 719 h 4316"/>
                  <a:gd name="T18" fmla="*/ 353 w 861"/>
                  <a:gd name="T19" fmla="*/ 468 h 4316"/>
                  <a:gd name="T20" fmla="*/ 192 w 861"/>
                  <a:gd name="T21" fmla="*/ 228 h 4316"/>
                  <a:gd name="T22" fmla="*/ 12 w 861"/>
                  <a:gd name="T23" fmla="*/ 0 h 4316"/>
                  <a:gd name="T24" fmla="*/ 0 w 861"/>
                  <a:gd name="T25" fmla="*/ 0 h 4316"/>
                  <a:gd name="T26" fmla="*/ 180 w 861"/>
                  <a:gd name="T27" fmla="*/ 228 h 4316"/>
                  <a:gd name="T28" fmla="*/ 341 w 861"/>
                  <a:gd name="T29" fmla="*/ 468 h 4316"/>
                  <a:gd name="T30" fmla="*/ 479 w 861"/>
                  <a:gd name="T31" fmla="*/ 719 h 4316"/>
                  <a:gd name="T32" fmla="*/ 598 w 861"/>
                  <a:gd name="T33" fmla="*/ 983 h 4316"/>
                  <a:gd name="T34" fmla="*/ 652 w 861"/>
                  <a:gd name="T35" fmla="*/ 1121 h 4316"/>
                  <a:gd name="T36" fmla="*/ 700 w 861"/>
                  <a:gd name="T37" fmla="*/ 1259 h 4316"/>
                  <a:gd name="T38" fmla="*/ 736 w 861"/>
                  <a:gd name="T39" fmla="*/ 1403 h 4316"/>
                  <a:gd name="T40" fmla="*/ 772 w 861"/>
                  <a:gd name="T41" fmla="*/ 1547 h 4316"/>
                  <a:gd name="T42" fmla="*/ 802 w 861"/>
                  <a:gd name="T43" fmla="*/ 1690 h 4316"/>
                  <a:gd name="T44" fmla="*/ 819 w 861"/>
                  <a:gd name="T45" fmla="*/ 1834 h 4316"/>
                  <a:gd name="T46" fmla="*/ 837 w 861"/>
                  <a:gd name="T47" fmla="*/ 1984 h 4316"/>
                  <a:gd name="T48" fmla="*/ 843 w 861"/>
                  <a:gd name="T49" fmla="*/ 2128 h 4316"/>
                  <a:gd name="T50" fmla="*/ 849 w 861"/>
                  <a:gd name="T51" fmla="*/ 2278 h 4316"/>
                  <a:gd name="T52" fmla="*/ 843 w 861"/>
                  <a:gd name="T53" fmla="*/ 2428 h 4316"/>
                  <a:gd name="T54" fmla="*/ 831 w 861"/>
                  <a:gd name="T55" fmla="*/ 2572 h 4316"/>
                  <a:gd name="T56" fmla="*/ 819 w 861"/>
                  <a:gd name="T57" fmla="*/ 2721 h 4316"/>
                  <a:gd name="T58" fmla="*/ 796 w 861"/>
                  <a:gd name="T59" fmla="*/ 2865 h 4316"/>
                  <a:gd name="T60" fmla="*/ 766 w 861"/>
                  <a:gd name="T61" fmla="*/ 3015 h 4316"/>
                  <a:gd name="T62" fmla="*/ 724 w 861"/>
                  <a:gd name="T63" fmla="*/ 3159 h 4316"/>
                  <a:gd name="T64" fmla="*/ 682 w 861"/>
                  <a:gd name="T65" fmla="*/ 3303 h 4316"/>
                  <a:gd name="T66" fmla="*/ 586 w 861"/>
                  <a:gd name="T67" fmla="*/ 3567 h 4316"/>
                  <a:gd name="T68" fmla="*/ 473 w 861"/>
                  <a:gd name="T69" fmla="*/ 3824 h 4316"/>
                  <a:gd name="T70" fmla="*/ 335 w 861"/>
                  <a:gd name="T71" fmla="*/ 4076 h 4316"/>
                  <a:gd name="T72" fmla="*/ 180 w 861"/>
                  <a:gd name="T73" fmla="*/ 4316 h 4316"/>
                  <a:gd name="T74" fmla="*/ 192 w 861"/>
                  <a:gd name="T75" fmla="*/ 4316 h 4316"/>
                  <a:gd name="T76" fmla="*/ 347 w 861"/>
                  <a:gd name="T77" fmla="*/ 4076 h 4316"/>
                  <a:gd name="T78" fmla="*/ 485 w 861"/>
                  <a:gd name="T79" fmla="*/ 3824 h 4316"/>
                  <a:gd name="T80" fmla="*/ 598 w 861"/>
                  <a:gd name="T81" fmla="*/ 3573 h 4316"/>
                  <a:gd name="T82" fmla="*/ 694 w 861"/>
                  <a:gd name="T83" fmla="*/ 3309 h 4316"/>
                  <a:gd name="T84" fmla="*/ 736 w 861"/>
                  <a:gd name="T85" fmla="*/ 3165 h 4316"/>
                  <a:gd name="T86" fmla="*/ 778 w 861"/>
                  <a:gd name="T87" fmla="*/ 3021 h 4316"/>
                  <a:gd name="T88" fmla="*/ 808 w 861"/>
                  <a:gd name="T89" fmla="*/ 2871 h 4316"/>
                  <a:gd name="T90" fmla="*/ 831 w 861"/>
                  <a:gd name="T91" fmla="*/ 2727 h 4316"/>
                  <a:gd name="T92" fmla="*/ 843 w 861"/>
                  <a:gd name="T93" fmla="*/ 2578 h 4316"/>
                  <a:gd name="T94" fmla="*/ 855 w 861"/>
                  <a:gd name="T95" fmla="*/ 2428 h 4316"/>
                  <a:gd name="T96" fmla="*/ 861 w 861"/>
                  <a:gd name="T97" fmla="*/ 2278 h 4316"/>
                  <a:gd name="T98" fmla="*/ 855 w 861"/>
                  <a:gd name="T99" fmla="*/ 2128 h 4316"/>
                  <a:gd name="T100" fmla="*/ 855 w 861"/>
                  <a:gd name="T101" fmla="*/ 212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b="1" i="0" dirty="0">
                  <a:solidFill>
                    <a:srgbClr val="FFFFFF"/>
                  </a:solidFill>
                  <a:latin typeface="Arial" panose="020B0604020202020204" pitchFamily="34" charset="0"/>
                  <a:cs typeface="Arial" panose="020B0604020202020204" pitchFamily="34" charset="0"/>
                </a:endParaRPr>
              </a:p>
            </p:txBody>
          </p:sp>
          <p:sp>
            <p:nvSpPr>
              <p:cNvPr id="357390" name="Freeform 1038"/>
              <p:cNvSpPr>
                <a:spLocks/>
              </p:cNvSpPr>
              <p:nvPr userDrawn="1"/>
            </p:nvSpPr>
            <p:spPr bwMode="hidden">
              <a:xfrm>
                <a:off x="2399" y="0"/>
                <a:ext cx="150" cy="4316"/>
              </a:xfrm>
              <a:custGeom>
                <a:avLst/>
                <a:gdLst>
                  <a:gd name="T0" fmla="*/ 18 w 149"/>
                  <a:gd name="T1" fmla="*/ 1942 h 4316"/>
                  <a:gd name="T2" fmla="*/ 30 w 149"/>
                  <a:gd name="T3" fmla="*/ 1630 h 4316"/>
                  <a:gd name="T4" fmla="*/ 42 w 149"/>
                  <a:gd name="T5" fmla="*/ 1331 h 4316"/>
                  <a:gd name="T6" fmla="*/ 59 w 149"/>
                  <a:gd name="T7" fmla="*/ 1055 h 4316"/>
                  <a:gd name="T8" fmla="*/ 77 w 149"/>
                  <a:gd name="T9" fmla="*/ 791 h 4316"/>
                  <a:gd name="T10" fmla="*/ 83 w 149"/>
                  <a:gd name="T11" fmla="*/ 671 h 4316"/>
                  <a:gd name="T12" fmla="*/ 95 w 149"/>
                  <a:gd name="T13" fmla="*/ 557 h 4316"/>
                  <a:gd name="T14" fmla="*/ 107 w 149"/>
                  <a:gd name="T15" fmla="*/ 444 h 4316"/>
                  <a:gd name="T16" fmla="*/ 113 w 149"/>
                  <a:gd name="T17" fmla="*/ 342 h 4316"/>
                  <a:gd name="T18" fmla="*/ 125 w 149"/>
                  <a:gd name="T19" fmla="*/ 246 h 4316"/>
                  <a:gd name="T20" fmla="*/ 131 w 149"/>
                  <a:gd name="T21" fmla="*/ 156 h 4316"/>
                  <a:gd name="T22" fmla="*/ 143 w 149"/>
                  <a:gd name="T23" fmla="*/ 72 h 4316"/>
                  <a:gd name="T24" fmla="*/ 149 w 149"/>
                  <a:gd name="T25" fmla="*/ 0 h 4316"/>
                  <a:gd name="T26" fmla="*/ 137 w 149"/>
                  <a:gd name="T27" fmla="*/ 0 h 4316"/>
                  <a:gd name="T28" fmla="*/ 131 w 149"/>
                  <a:gd name="T29" fmla="*/ 72 h 4316"/>
                  <a:gd name="T30" fmla="*/ 119 w 149"/>
                  <a:gd name="T31" fmla="*/ 156 h 4316"/>
                  <a:gd name="T32" fmla="*/ 113 w 149"/>
                  <a:gd name="T33" fmla="*/ 246 h 4316"/>
                  <a:gd name="T34" fmla="*/ 101 w 149"/>
                  <a:gd name="T35" fmla="*/ 342 h 4316"/>
                  <a:gd name="T36" fmla="*/ 95 w 149"/>
                  <a:gd name="T37" fmla="*/ 444 h 4316"/>
                  <a:gd name="T38" fmla="*/ 83 w 149"/>
                  <a:gd name="T39" fmla="*/ 557 h 4316"/>
                  <a:gd name="T40" fmla="*/ 71 w 149"/>
                  <a:gd name="T41" fmla="*/ 671 h 4316"/>
                  <a:gd name="T42" fmla="*/ 65 w 149"/>
                  <a:gd name="T43" fmla="*/ 791 h 4316"/>
                  <a:gd name="T44" fmla="*/ 48 w 149"/>
                  <a:gd name="T45" fmla="*/ 1055 h 4316"/>
                  <a:gd name="T46" fmla="*/ 30 w 149"/>
                  <a:gd name="T47" fmla="*/ 1331 h 4316"/>
                  <a:gd name="T48" fmla="*/ 18 w 149"/>
                  <a:gd name="T49" fmla="*/ 1630 h 4316"/>
                  <a:gd name="T50" fmla="*/ 6 w 149"/>
                  <a:gd name="T51" fmla="*/ 1942 h 4316"/>
                  <a:gd name="T52" fmla="*/ 0 w 149"/>
                  <a:gd name="T53" fmla="*/ 2278 h 4316"/>
                  <a:gd name="T54" fmla="*/ 6 w 149"/>
                  <a:gd name="T55" fmla="*/ 2602 h 4316"/>
                  <a:gd name="T56" fmla="*/ 12 w 149"/>
                  <a:gd name="T57" fmla="*/ 2919 h 4316"/>
                  <a:gd name="T58" fmla="*/ 24 w 149"/>
                  <a:gd name="T59" fmla="*/ 3219 h 4316"/>
                  <a:gd name="T60" fmla="*/ 36 w 149"/>
                  <a:gd name="T61" fmla="*/ 3513 h 4316"/>
                  <a:gd name="T62" fmla="*/ 59 w 149"/>
                  <a:gd name="T63" fmla="*/ 3794 h 4316"/>
                  <a:gd name="T64" fmla="*/ 89 w 149"/>
                  <a:gd name="T65" fmla="*/ 4058 h 4316"/>
                  <a:gd name="T66" fmla="*/ 125 w 149"/>
                  <a:gd name="T67" fmla="*/ 4316 h 4316"/>
                  <a:gd name="T68" fmla="*/ 137 w 149"/>
                  <a:gd name="T69" fmla="*/ 4316 h 4316"/>
                  <a:gd name="T70" fmla="*/ 101 w 149"/>
                  <a:gd name="T71" fmla="*/ 4058 h 4316"/>
                  <a:gd name="T72" fmla="*/ 71 w 149"/>
                  <a:gd name="T73" fmla="*/ 3794 h 4316"/>
                  <a:gd name="T74" fmla="*/ 48 w 149"/>
                  <a:gd name="T75" fmla="*/ 3513 h 4316"/>
                  <a:gd name="T76" fmla="*/ 36 w 149"/>
                  <a:gd name="T77" fmla="*/ 3225 h 4316"/>
                  <a:gd name="T78" fmla="*/ 24 w 149"/>
                  <a:gd name="T79" fmla="*/ 2919 h 4316"/>
                  <a:gd name="T80" fmla="*/ 18 w 149"/>
                  <a:gd name="T81" fmla="*/ 2608 h 4316"/>
                  <a:gd name="T82" fmla="*/ 12 w 149"/>
                  <a:gd name="T83" fmla="*/ 2278 h 4316"/>
                  <a:gd name="T84" fmla="*/ 18 w 149"/>
                  <a:gd name="T85" fmla="*/ 1942 h 4316"/>
                  <a:gd name="T86" fmla="*/ 18 w 149"/>
                  <a:gd name="T87" fmla="*/ 1942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b="1" i="0" dirty="0">
                  <a:solidFill>
                    <a:srgbClr val="FFFFFF"/>
                  </a:solidFill>
                  <a:latin typeface="Arial" panose="020B0604020202020204" pitchFamily="34" charset="0"/>
                  <a:cs typeface="Arial" panose="020B0604020202020204" pitchFamily="34" charset="0"/>
                </a:endParaRPr>
              </a:p>
            </p:txBody>
          </p:sp>
          <p:sp>
            <p:nvSpPr>
              <p:cNvPr id="357391" name="Freeform 1039"/>
              <p:cNvSpPr>
                <a:spLocks/>
              </p:cNvSpPr>
              <p:nvPr userDrawn="1"/>
            </p:nvSpPr>
            <p:spPr bwMode="hidden">
              <a:xfrm>
                <a:off x="1967" y="0"/>
                <a:ext cx="300" cy="4316"/>
              </a:xfrm>
              <a:custGeom>
                <a:avLst/>
                <a:gdLst>
                  <a:gd name="T0" fmla="*/ 18 w 299"/>
                  <a:gd name="T1" fmla="*/ 2062 h 4316"/>
                  <a:gd name="T2" fmla="*/ 30 w 299"/>
                  <a:gd name="T3" fmla="*/ 1750 h 4316"/>
                  <a:gd name="T4" fmla="*/ 54 w 299"/>
                  <a:gd name="T5" fmla="*/ 1451 h 4316"/>
                  <a:gd name="T6" fmla="*/ 84 w 299"/>
                  <a:gd name="T7" fmla="*/ 1169 h 4316"/>
                  <a:gd name="T8" fmla="*/ 126 w 299"/>
                  <a:gd name="T9" fmla="*/ 899 h 4316"/>
                  <a:gd name="T10" fmla="*/ 162 w 299"/>
                  <a:gd name="T11" fmla="*/ 641 h 4316"/>
                  <a:gd name="T12" fmla="*/ 209 w 299"/>
                  <a:gd name="T13" fmla="*/ 408 h 4316"/>
                  <a:gd name="T14" fmla="*/ 251 w 299"/>
                  <a:gd name="T15" fmla="*/ 192 h 4316"/>
                  <a:gd name="T16" fmla="*/ 299 w 299"/>
                  <a:gd name="T17" fmla="*/ 0 h 4316"/>
                  <a:gd name="T18" fmla="*/ 287 w 299"/>
                  <a:gd name="T19" fmla="*/ 0 h 4316"/>
                  <a:gd name="T20" fmla="*/ 239 w 299"/>
                  <a:gd name="T21" fmla="*/ 192 h 4316"/>
                  <a:gd name="T22" fmla="*/ 198 w 299"/>
                  <a:gd name="T23" fmla="*/ 408 h 4316"/>
                  <a:gd name="T24" fmla="*/ 156 w 299"/>
                  <a:gd name="T25" fmla="*/ 641 h 4316"/>
                  <a:gd name="T26" fmla="*/ 114 w 299"/>
                  <a:gd name="T27" fmla="*/ 899 h 4316"/>
                  <a:gd name="T28" fmla="*/ 78 w 299"/>
                  <a:gd name="T29" fmla="*/ 1169 h 4316"/>
                  <a:gd name="T30" fmla="*/ 48 w 299"/>
                  <a:gd name="T31" fmla="*/ 1451 h 4316"/>
                  <a:gd name="T32" fmla="*/ 24 w 299"/>
                  <a:gd name="T33" fmla="*/ 1750 h 4316"/>
                  <a:gd name="T34" fmla="*/ 6 w 299"/>
                  <a:gd name="T35" fmla="*/ 2062 h 4316"/>
                  <a:gd name="T36" fmla="*/ 0 w 299"/>
                  <a:gd name="T37" fmla="*/ 2374 h 4316"/>
                  <a:gd name="T38" fmla="*/ 12 w 299"/>
                  <a:gd name="T39" fmla="*/ 2674 h 4316"/>
                  <a:gd name="T40" fmla="*/ 30 w 299"/>
                  <a:gd name="T41" fmla="*/ 2973 h 4316"/>
                  <a:gd name="T42" fmla="*/ 54 w 299"/>
                  <a:gd name="T43" fmla="*/ 3255 h 4316"/>
                  <a:gd name="T44" fmla="*/ 96 w 299"/>
                  <a:gd name="T45" fmla="*/ 3537 h 4316"/>
                  <a:gd name="T46" fmla="*/ 144 w 299"/>
                  <a:gd name="T47" fmla="*/ 3806 h 4316"/>
                  <a:gd name="T48" fmla="*/ 203 w 299"/>
                  <a:gd name="T49" fmla="*/ 4064 h 4316"/>
                  <a:gd name="T50" fmla="*/ 275 w 299"/>
                  <a:gd name="T51" fmla="*/ 4316 h 4316"/>
                  <a:gd name="T52" fmla="*/ 287 w 299"/>
                  <a:gd name="T53" fmla="*/ 4316 h 4316"/>
                  <a:gd name="T54" fmla="*/ 215 w 299"/>
                  <a:gd name="T55" fmla="*/ 4064 h 4316"/>
                  <a:gd name="T56" fmla="*/ 156 w 299"/>
                  <a:gd name="T57" fmla="*/ 3806 h 4316"/>
                  <a:gd name="T58" fmla="*/ 108 w 299"/>
                  <a:gd name="T59" fmla="*/ 3537 h 4316"/>
                  <a:gd name="T60" fmla="*/ 66 w 299"/>
                  <a:gd name="T61" fmla="*/ 3261 h 4316"/>
                  <a:gd name="T62" fmla="*/ 42 w 299"/>
                  <a:gd name="T63" fmla="*/ 2973 h 4316"/>
                  <a:gd name="T64" fmla="*/ 24 w 299"/>
                  <a:gd name="T65" fmla="*/ 2680 h 4316"/>
                  <a:gd name="T66" fmla="*/ 12 w 299"/>
                  <a:gd name="T67" fmla="*/ 2374 h 4316"/>
                  <a:gd name="T68" fmla="*/ 18 w 299"/>
                  <a:gd name="T69" fmla="*/ 2062 h 4316"/>
                  <a:gd name="T70" fmla="*/ 18 w 299"/>
                  <a:gd name="T71" fmla="*/ 2062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b="1" i="0" dirty="0">
                  <a:solidFill>
                    <a:srgbClr val="FFFFFF"/>
                  </a:solidFill>
                  <a:latin typeface="Arial" panose="020B0604020202020204" pitchFamily="34" charset="0"/>
                  <a:cs typeface="Arial" panose="020B0604020202020204" pitchFamily="34" charset="0"/>
                </a:endParaRPr>
              </a:p>
            </p:txBody>
          </p:sp>
          <p:sp>
            <p:nvSpPr>
              <p:cNvPr id="357392" name="Freeform 1040"/>
              <p:cNvSpPr>
                <a:spLocks/>
              </p:cNvSpPr>
              <p:nvPr userDrawn="1"/>
            </p:nvSpPr>
            <p:spPr bwMode="hidden">
              <a:xfrm>
                <a:off x="1566" y="0"/>
                <a:ext cx="425" cy="4316"/>
              </a:xfrm>
              <a:custGeom>
                <a:avLst/>
                <a:gdLst>
                  <a:gd name="T0" fmla="*/ 424 w 424"/>
                  <a:gd name="T1" fmla="*/ 0 h 4316"/>
                  <a:gd name="T2" fmla="*/ 412 w 424"/>
                  <a:gd name="T3" fmla="*/ 0 h 4316"/>
                  <a:gd name="T4" fmla="*/ 316 w 424"/>
                  <a:gd name="T5" fmla="*/ 222 h 4316"/>
                  <a:gd name="T6" fmla="*/ 239 w 424"/>
                  <a:gd name="T7" fmla="*/ 462 h 4316"/>
                  <a:gd name="T8" fmla="*/ 167 w 424"/>
                  <a:gd name="T9" fmla="*/ 707 h 4316"/>
                  <a:gd name="T10" fmla="*/ 107 w 424"/>
                  <a:gd name="T11" fmla="*/ 971 h 4316"/>
                  <a:gd name="T12" fmla="*/ 65 w 424"/>
                  <a:gd name="T13" fmla="*/ 1247 h 4316"/>
                  <a:gd name="T14" fmla="*/ 29 w 424"/>
                  <a:gd name="T15" fmla="*/ 1529 h 4316"/>
                  <a:gd name="T16" fmla="*/ 6 w 424"/>
                  <a:gd name="T17" fmla="*/ 1822 h 4316"/>
                  <a:gd name="T18" fmla="*/ 0 w 424"/>
                  <a:gd name="T19" fmla="*/ 2122 h 4316"/>
                  <a:gd name="T20" fmla="*/ 6 w 424"/>
                  <a:gd name="T21" fmla="*/ 2404 h 4316"/>
                  <a:gd name="T22" fmla="*/ 24 w 424"/>
                  <a:gd name="T23" fmla="*/ 2686 h 4316"/>
                  <a:gd name="T24" fmla="*/ 47 w 424"/>
                  <a:gd name="T25" fmla="*/ 2961 h 4316"/>
                  <a:gd name="T26" fmla="*/ 89 w 424"/>
                  <a:gd name="T27" fmla="*/ 3243 h 4316"/>
                  <a:gd name="T28" fmla="*/ 137 w 424"/>
                  <a:gd name="T29" fmla="*/ 3519 h 4316"/>
                  <a:gd name="T30" fmla="*/ 197 w 424"/>
                  <a:gd name="T31" fmla="*/ 3788 h 4316"/>
                  <a:gd name="T32" fmla="*/ 269 w 424"/>
                  <a:gd name="T33" fmla="*/ 4058 h 4316"/>
                  <a:gd name="T34" fmla="*/ 346 w 424"/>
                  <a:gd name="T35" fmla="*/ 4316 h 4316"/>
                  <a:gd name="T36" fmla="*/ 358 w 424"/>
                  <a:gd name="T37" fmla="*/ 4316 h 4316"/>
                  <a:gd name="T38" fmla="*/ 281 w 424"/>
                  <a:gd name="T39" fmla="*/ 4058 h 4316"/>
                  <a:gd name="T40" fmla="*/ 209 w 424"/>
                  <a:gd name="T41" fmla="*/ 3788 h 4316"/>
                  <a:gd name="T42" fmla="*/ 149 w 424"/>
                  <a:gd name="T43" fmla="*/ 3519 h 4316"/>
                  <a:gd name="T44" fmla="*/ 101 w 424"/>
                  <a:gd name="T45" fmla="*/ 3243 h 4316"/>
                  <a:gd name="T46" fmla="*/ 59 w 424"/>
                  <a:gd name="T47" fmla="*/ 2961 h 4316"/>
                  <a:gd name="T48" fmla="*/ 35 w 424"/>
                  <a:gd name="T49" fmla="*/ 2686 h 4316"/>
                  <a:gd name="T50" fmla="*/ 18 w 424"/>
                  <a:gd name="T51" fmla="*/ 2404 h 4316"/>
                  <a:gd name="T52" fmla="*/ 12 w 424"/>
                  <a:gd name="T53" fmla="*/ 2122 h 4316"/>
                  <a:gd name="T54" fmla="*/ 18 w 424"/>
                  <a:gd name="T55" fmla="*/ 1822 h 4316"/>
                  <a:gd name="T56" fmla="*/ 41 w 424"/>
                  <a:gd name="T57" fmla="*/ 1529 h 4316"/>
                  <a:gd name="T58" fmla="*/ 71 w 424"/>
                  <a:gd name="T59" fmla="*/ 1247 h 4316"/>
                  <a:gd name="T60" fmla="*/ 119 w 424"/>
                  <a:gd name="T61" fmla="*/ 971 h 4316"/>
                  <a:gd name="T62" fmla="*/ 179 w 424"/>
                  <a:gd name="T63" fmla="*/ 707 h 4316"/>
                  <a:gd name="T64" fmla="*/ 245 w 424"/>
                  <a:gd name="T65" fmla="*/ 462 h 4316"/>
                  <a:gd name="T66" fmla="*/ 328 w 424"/>
                  <a:gd name="T67" fmla="*/ 222 h 4316"/>
                  <a:gd name="T68" fmla="*/ 424 w 424"/>
                  <a:gd name="T69" fmla="*/ 0 h 4316"/>
                  <a:gd name="T70" fmla="*/ 424 w 424"/>
                  <a:gd name="T71" fmla="*/ 0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b="1" i="0" dirty="0">
                  <a:solidFill>
                    <a:srgbClr val="FFFFFF"/>
                  </a:solidFill>
                  <a:latin typeface="Arial" panose="020B0604020202020204" pitchFamily="34" charset="0"/>
                  <a:cs typeface="Arial" panose="020B0604020202020204" pitchFamily="34" charset="0"/>
                </a:endParaRPr>
              </a:p>
            </p:txBody>
          </p:sp>
          <p:sp>
            <p:nvSpPr>
              <p:cNvPr id="357393" name="Freeform 1041"/>
              <p:cNvSpPr>
                <a:spLocks/>
              </p:cNvSpPr>
              <p:nvPr userDrawn="1"/>
            </p:nvSpPr>
            <p:spPr bwMode="hidden">
              <a:xfrm>
                <a:off x="1128" y="0"/>
                <a:ext cx="575" cy="4316"/>
              </a:xfrm>
              <a:custGeom>
                <a:avLst/>
                <a:gdLst>
                  <a:gd name="T0" fmla="*/ 12 w 574"/>
                  <a:gd name="T1" fmla="*/ 2146 h 4316"/>
                  <a:gd name="T2" fmla="*/ 24 w 574"/>
                  <a:gd name="T3" fmla="*/ 1846 h 4316"/>
                  <a:gd name="T4" fmla="*/ 54 w 574"/>
                  <a:gd name="T5" fmla="*/ 1559 h 4316"/>
                  <a:gd name="T6" fmla="*/ 96 w 574"/>
                  <a:gd name="T7" fmla="*/ 1277 h 4316"/>
                  <a:gd name="T8" fmla="*/ 162 w 574"/>
                  <a:gd name="T9" fmla="*/ 1001 h 4316"/>
                  <a:gd name="T10" fmla="*/ 239 w 574"/>
                  <a:gd name="T11" fmla="*/ 731 h 4316"/>
                  <a:gd name="T12" fmla="*/ 335 w 574"/>
                  <a:gd name="T13" fmla="*/ 480 h 4316"/>
                  <a:gd name="T14" fmla="*/ 449 w 574"/>
                  <a:gd name="T15" fmla="*/ 234 h 4316"/>
                  <a:gd name="T16" fmla="*/ 574 w 574"/>
                  <a:gd name="T17" fmla="*/ 0 h 4316"/>
                  <a:gd name="T18" fmla="*/ 562 w 574"/>
                  <a:gd name="T19" fmla="*/ 0 h 4316"/>
                  <a:gd name="T20" fmla="*/ 437 w 574"/>
                  <a:gd name="T21" fmla="*/ 234 h 4316"/>
                  <a:gd name="T22" fmla="*/ 323 w 574"/>
                  <a:gd name="T23" fmla="*/ 480 h 4316"/>
                  <a:gd name="T24" fmla="*/ 227 w 574"/>
                  <a:gd name="T25" fmla="*/ 737 h 4316"/>
                  <a:gd name="T26" fmla="*/ 150 w 574"/>
                  <a:gd name="T27" fmla="*/ 1001 h 4316"/>
                  <a:gd name="T28" fmla="*/ 84 w 574"/>
                  <a:gd name="T29" fmla="*/ 1277 h 4316"/>
                  <a:gd name="T30" fmla="*/ 42 w 574"/>
                  <a:gd name="T31" fmla="*/ 1559 h 4316"/>
                  <a:gd name="T32" fmla="*/ 12 w 574"/>
                  <a:gd name="T33" fmla="*/ 1852 h 4316"/>
                  <a:gd name="T34" fmla="*/ 0 w 574"/>
                  <a:gd name="T35" fmla="*/ 2146 h 4316"/>
                  <a:gd name="T36" fmla="*/ 6 w 574"/>
                  <a:gd name="T37" fmla="*/ 2434 h 4316"/>
                  <a:gd name="T38" fmla="*/ 30 w 574"/>
                  <a:gd name="T39" fmla="*/ 2715 h 4316"/>
                  <a:gd name="T40" fmla="*/ 66 w 574"/>
                  <a:gd name="T41" fmla="*/ 2997 h 4316"/>
                  <a:gd name="T42" fmla="*/ 120 w 574"/>
                  <a:gd name="T43" fmla="*/ 3273 h 4316"/>
                  <a:gd name="T44" fmla="*/ 191 w 574"/>
                  <a:gd name="T45" fmla="*/ 3549 h 4316"/>
                  <a:gd name="T46" fmla="*/ 275 w 574"/>
                  <a:gd name="T47" fmla="*/ 3812 h 4316"/>
                  <a:gd name="T48" fmla="*/ 371 w 574"/>
                  <a:gd name="T49" fmla="*/ 4070 h 4316"/>
                  <a:gd name="T50" fmla="*/ 484 w 574"/>
                  <a:gd name="T51" fmla="*/ 4316 h 4316"/>
                  <a:gd name="T52" fmla="*/ 496 w 574"/>
                  <a:gd name="T53" fmla="*/ 4316 h 4316"/>
                  <a:gd name="T54" fmla="*/ 383 w 574"/>
                  <a:gd name="T55" fmla="*/ 4070 h 4316"/>
                  <a:gd name="T56" fmla="*/ 287 w 574"/>
                  <a:gd name="T57" fmla="*/ 3812 h 4316"/>
                  <a:gd name="T58" fmla="*/ 203 w 574"/>
                  <a:gd name="T59" fmla="*/ 3549 h 4316"/>
                  <a:gd name="T60" fmla="*/ 132 w 574"/>
                  <a:gd name="T61" fmla="*/ 3273 h 4316"/>
                  <a:gd name="T62" fmla="*/ 78 w 574"/>
                  <a:gd name="T63" fmla="*/ 2997 h 4316"/>
                  <a:gd name="T64" fmla="*/ 42 w 574"/>
                  <a:gd name="T65" fmla="*/ 2715 h 4316"/>
                  <a:gd name="T66" fmla="*/ 18 w 574"/>
                  <a:gd name="T67" fmla="*/ 2434 h 4316"/>
                  <a:gd name="T68" fmla="*/ 12 w 574"/>
                  <a:gd name="T69" fmla="*/ 2146 h 4316"/>
                  <a:gd name="T70" fmla="*/ 12 w 574"/>
                  <a:gd name="T71" fmla="*/ 2146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b="1" i="0" dirty="0">
                  <a:solidFill>
                    <a:srgbClr val="FFFFFF"/>
                  </a:solidFill>
                  <a:latin typeface="Arial" panose="020B0604020202020204" pitchFamily="34" charset="0"/>
                  <a:cs typeface="Arial" panose="020B0604020202020204" pitchFamily="34" charset="0"/>
                </a:endParaRPr>
              </a:p>
            </p:txBody>
          </p:sp>
          <p:sp>
            <p:nvSpPr>
              <p:cNvPr id="357394" name="Freeform 1042"/>
              <p:cNvSpPr>
                <a:spLocks/>
              </p:cNvSpPr>
              <p:nvPr userDrawn="1"/>
            </p:nvSpPr>
            <p:spPr bwMode="hidden">
              <a:xfrm>
                <a:off x="702" y="0"/>
                <a:ext cx="737" cy="4316"/>
              </a:xfrm>
              <a:custGeom>
                <a:avLst/>
                <a:gdLst>
                  <a:gd name="T0" fmla="*/ 12 w 735"/>
                  <a:gd name="T1" fmla="*/ 2098 h 4316"/>
                  <a:gd name="T2" fmla="*/ 29 w 735"/>
                  <a:gd name="T3" fmla="*/ 1798 h 4316"/>
                  <a:gd name="T4" fmla="*/ 71 w 735"/>
                  <a:gd name="T5" fmla="*/ 1505 h 4316"/>
                  <a:gd name="T6" fmla="*/ 131 w 735"/>
                  <a:gd name="T7" fmla="*/ 1223 h 4316"/>
                  <a:gd name="T8" fmla="*/ 215 w 735"/>
                  <a:gd name="T9" fmla="*/ 941 h 4316"/>
                  <a:gd name="T10" fmla="*/ 316 w 735"/>
                  <a:gd name="T11" fmla="*/ 689 h 4316"/>
                  <a:gd name="T12" fmla="*/ 442 w 735"/>
                  <a:gd name="T13" fmla="*/ 444 h 4316"/>
                  <a:gd name="T14" fmla="*/ 580 w 735"/>
                  <a:gd name="T15" fmla="*/ 216 h 4316"/>
                  <a:gd name="T16" fmla="*/ 735 w 735"/>
                  <a:gd name="T17" fmla="*/ 0 h 4316"/>
                  <a:gd name="T18" fmla="*/ 723 w 735"/>
                  <a:gd name="T19" fmla="*/ 0 h 4316"/>
                  <a:gd name="T20" fmla="*/ 568 w 735"/>
                  <a:gd name="T21" fmla="*/ 210 h 4316"/>
                  <a:gd name="T22" fmla="*/ 430 w 735"/>
                  <a:gd name="T23" fmla="*/ 438 h 4316"/>
                  <a:gd name="T24" fmla="*/ 311 w 735"/>
                  <a:gd name="T25" fmla="*/ 683 h 4316"/>
                  <a:gd name="T26" fmla="*/ 209 w 735"/>
                  <a:gd name="T27" fmla="*/ 941 h 4316"/>
                  <a:gd name="T28" fmla="*/ 125 w 735"/>
                  <a:gd name="T29" fmla="*/ 1217 h 4316"/>
                  <a:gd name="T30" fmla="*/ 59 w 735"/>
                  <a:gd name="T31" fmla="*/ 1505 h 4316"/>
                  <a:gd name="T32" fmla="*/ 18 w 735"/>
                  <a:gd name="T33" fmla="*/ 1798 h 4316"/>
                  <a:gd name="T34" fmla="*/ 0 w 735"/>
                  <a:gd name="T35" fmla="*/ 2098 h 4316"/>
                  <a:gd name="T36" fmla="*/ 6 w 735"/>
                  <a:gd name="T37" fmla="*/ 2404 h 4316"/>
                  <a:gd name="T38" fmla="*/ 29 w 735"/>
                  <a:gd name="T39" fmla="*/ 2709 h 4316"/>
                  <a:gd name="T40" fmla="*/ 77 w 735"/>
                  <a:gd name="T41" fmla="*/ 3015 h 4316"/>
                  <a:gd name="T42" fmla="*/ 149 w 735"/>
                  <a:gd name="T43" fmla="*/ 3315 h 4316"/>
                  <a:gd name="T44" fmla="*/ 227 w 735"/>
                  <a:gd name="T45" fmla="*/ 3573 h 4316"/>
                  <a:gd name="T46" fmla="*/ 316 w 735"/>
                  <a:gd name="T47" fmla="*/ 3824 h 4316"/>
                  <a:gd name="T48" fmla="*/ 424 w 735"/>
                  <a:gd name="T49" fmla="*/ 4076 h 4316"/>
                  <a:gd name="T50" fmla="*/ 544 w 735"/>
                  <a:gd name="T51" fmla="*/ 4316 h 4316"/>
                  <a:gd name="T52" fmla="*/ 556 w 735"/>
                  <a:gd name="T53" fmla="*/ 4316 h 4316"/>
                  <a:gd name="T54" fmla="*/ 436 w 735"/>
                  <a:gd name="T55" fmla="*/ 4076 h 4316"/>
                  <a:gd name="T56" fmla="*/ 328 w 735"/>
                  <a:gd name="T57" fmla="*/ 3824 h 4316"/>
                  <a:gd name="T58" fmla="*/ 239 w 735"/>
                  <a:gd name="T59" fmla="*/ 3573 h 4316"/>
                  <a:gd name="T60" fmla="*/ 161 w 735"/>
                  <a:gd name="T61" fmla="*/ 3315 h 4316"/>
                  <a:gd name="T62" fmla="*/ 89 w 735"/>
                  <a:gd name="T63" fmla="*/ 3015 h 4316"/>
                  <a:gd name="T64" fmla="*/ 41 w 735"/>
                  <a:gd name="T65" fmla="*/ 2709 h 4316"/>
                  <a:gd name="T66" fmla="*/ 18 w 735"/>
                  <a:gd name="T67" fmla="*/ 2404 h 4316"/>
                  <a:gd name="T68" fmla="*/ 12 w 735"/>
                  <a:gd name="T69" fmla="*/ 2098 h 4316"/>
                  <a:gd name="T70" fmla="*/ 12 w 735"/>
                  <a:gd name="T71" fmla="*/ 209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b="1" i="0" dirty="0">
                  <a:solidFill>
                    <a:srgbClr val="FFFFFF"/>
                  </a:solidFill>
                  <a:latin typeface="Arial" panose="020B0604020202020204" pitchFamily="34" charset="0"/>
                  <a:cs typeface="Arial" panose="020B0604020202020204" pitchFamily="34" charset="0"/>
                </a:endParaRPr>
              </a:p>
            </p:txBody>
          </p:sp>
          <p:sp>
            <p:nvSpPr>
              <p:cNvPr id="357395" name="Freeform 1043"/>
              <p:cNvSpPr>
                <a:spLocks/>
              </p:cNvSpPr>
              <p:nvPr userDrawn="1"/>
            </p:nvSpPr>
            <p:spPr bwMode="hidden">
              <a:xfrm>
                <a:off x="288" y="0"/>
                <a:ext cx="840" cy="4316"/>
              </a:xfrm>
              <a:custGeom>
                <a:avLst/>
                <a:gdLst>
                  <a:gd name="T0" fmla="*/ 18 w 837"/>
                  <a:gd name="T1" fmla="*/ 1948 h 4316"/>
                  <a:gd name="T2" fmla="*/ 48 w 837"/>
                  <a:gd name="T3" fmla="*/ 1708 h 4316"/>
                  <a:gd name="T4" fmla="*/ 96 w 837"/>
                  <a:gd name="T5" fmla="*/ 1475 h 4316"/>
                  <a:gd name="T6" fmla="*/ 161 w 837"/>
                  <a:gd name="T7" fmla="*/ 1235 h 4316"/>
                  <a:gd name="T8" fmla="*/ 251 w 837"/>
                  <a:gd name="T9" fmla="*/ 995 h 4316"/>
                  <a:gd name="T10" fmla="*/ 365 w 837"/>
                  <a:gd name="T11" fmla="*/ 755 h 4316"/>
                  <a:gd name="T12" fmla="*/ 496 w 837"/>
                  <a:gd name="T13" fmla="*/ 510 h 4316"/>
                  <a:gd name="T14" fmla="*/ 658 w 837"/>
                  <a:gd name="T15" fmla="*/ 258 h 4316"/>
                  <a:gd name="T16" fmla="*/ 741 w 837"/>
                  <a:gd name="T17" fmla="*/ 132 h 4316"/>
                  <a:gd name="T18" fmla="*/ 837 w 837"/>
                  <a:gd name="T19" fmla="*/ 0 h 4316"/>
                  <a:gd name="T20" fmla="*/ 825 w 837"/>
                  <a:gd name="T21" fmla="*/ 0 h 4316"/>
                  <a:gd name="T22" fmla="*/ 729 w 837"/>
                  <a:gd name="T23" fmla="*/ 132 h 4316"/>
                  <a:gd name="T24" fmla="*/ 640 w 837"/>
                  <a:gd name="T25" fmla="*/ 258 h 4316"/>
                  <a:gd name="T26" fmla="*/ 562 w 837"/>
                  <a:gd name="T27" fmla="*/ 384 h 4316"/>
                  <a:gd name="T28" fmla="*/ 484 w 837"/>
                  <a:gd name="T29" fmla="*/ 510 h 4316"/>
                  <a:gd name="T30" fmla="*/ 353 w 837"/>
                  <a:gd name="T31" fmla="*/ 755 h 4316"/>
                  <a:gd name="T32" fmla="*/ 239 w 837"/>
                  <a:gd name="T33" fmla="*/ 995 h 4316"/>
                  <a:gd name="T34" fmla="*/ 150 w 837"/>
                  <a:gd name="T35" fmla="*/ 1235 h 4316"/>
                  <a:gd name="T36" fmla="*/ 84 w 837"/>
                  <a:gd name="T37" fmla="*/ 1469 h 4316"/>
                  <a:gd name="T38" fmla="*/ 36 w 837"/>
                  <a:gd name="T39" fmla="*/ 1702 h 4316"/>
                  <a:gd name="T40" fmla="*/ 6 w 837"/>
                  <a:gd name="T41" fmla="*/ 1942 h 4316"/>
                  <a:gd name="T42" fmla="*/ 0 w 837"/>
                  <a:gd name="T43" fmla="*/ 2200 h 4316"/>
                  <a:gd name="T44" fmla="*/ 12 w 837"/>
                  <a:gd name="T45" fmla="*/ 2470 h 4316"/>
                  <a:gd name="T46" fmla="*/ 48 w 837"/>
                  <a:gd name="T47" fmla="*/ 2739 h 4316"/>
                  <a:gd name="T48" fmla="*/ 114 w 837"/>
                  <a:gd name="T49" fmla="*/ 3027 h 4316"/>
                  <a:gd name="T50" fmla="*/ 150 w 837"/>
                  <a:gd name="T51" fmla="*/ 3171 h 4316"/>
                  <a:gd name="T52" fmla="*/ 197 w 837"/>
                  <a:gd name="T53" fmla="*/ 3321 h 4316"/>
                  <a:gd name="T54" fmla="*/ 245 w 837"/>
                  <a:gd name="T55" fmla="*/ 3477 h 4316"/>
                  <a:gd name="T56" fmla="*/ 305 w 837"/>
                  <a:gd name="T57" fmla="*/ 3639 h 4316"/>
                  <a:gd name="T58" fmla="*/ 365 w 837"/>
                  <a:gd name="T59" fmla="*/ 3800 h 4316"/>
                  <a:gd name="T60" fmla="*/ 437 w 837"/>
                  <a:gd name="T61" fmla="*/ 3968 h 4316"/>
                  <a:gd name="T62" fmla="*/ 508 w 837"/>
                  <a:gd name="T63" fmla="*/ 4136 h 4316"/>
                  <a:gd name="T64" fmla="*/ 592 w 837"/>
                  <a:gd name="T65" fmla="*/ 4316 h 4316"/>
                  <a:gd name="T66" fmla="*/ 604 w 837"/>
                  <a:gd name="T67" fmla="*/ 4316 h 4316"/>
                  <a:gd name="T68" fmla="*/ 520 w 837"/>
                  <a:gd name="T69" fmla="*/ 4136 h 4316"/>
                  <a:gd name="T70" fmla="*/ 448 w 837"/>
                  <a:gd name="T71" fmla="*/ 3968 h 4316"/>
                  <a:gd name="T72" fmla="*/ 377 w 837"/>
                  <a:gd name="T73" fmla="*/ 3800 h 4316"/>
                  <a:gd name="T74" fmla="*/ 317 w 837"/>
                  <a:gd name="T75" fmla="*/ 3639 h 4316"/>
                  <a:gd name="T76" fmla="*/ 257 w 837"/>
                  <a:gd name="T77" fmla="*/ 3477 h 4316"/>
                  <a:gd name="T78" fmla="*/ 209 w 837"/>
                  <a:gd name="T79" fmla="*/ 3327 h 4316"/>
                  <a:gd name="T80" fmla="*/ 161 w 837"/>
                  <a:gd name="T81" fmla="*/ 3171 h 4316"/>
                  <a:gd name="T82" fmla="*/ 126 w 837"/>
                  <a:gd name="T83" fmla="*/ 3027 h 4316"/>
                  <a:gd name="T84" fmla="*/ 60 w 837"/>
                  <a:gd name="T85" fmla="*/ 2739 h 4316"/>
                  <a:gd name="T86" fmla="*/ 24 w 837"/>
                  <a:gd name="T87" fmla="*/ 2470 h 4316"/>
                  <a:gd name="T88" fmla="*/ 12 w 837"/>
                  <a:gd name="T89" fmla="*/ 2206 h 4316"/>
                  <a:gd name="T90" fmla="*/ 18 w 837"/>
                  <a:gd name="T91" fmla="*/ 1948 h 4316"/>
                  <a:gd name="T92" fmla="*/ 18 w 837"/>
                  <a:gd name="T93" fmla="*/ 1948 h 4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a:noFill/>
              </a:ln>
            </p:spPr>
            <p:txBody>
              <a:bodyPr/>
              <a:lstStyle/>
              <a:p>
                <a:pPr algn="l">
                  <a:defRPr/>
                </a:pPr>
                <a:endParaRPr lang="en-US" sz="2000" b="1" i="0" dirty="0">
                  <a:solidFill>
                    <a:srgbClr val="FFFFFF"/>
                  </a:solidFill>
                  <a:latin typeface="Arial" panose="020B0604020202020204" pitchFamily="34" charset="0"/>
                  <a:cs typeface="Arial" panose="020B0604020202020204" pitchFamily="34" charset="0"/>
                </a:endParaRPr>
              </a:p>
            </p:txBody>
          </p:sp>
        </p:grpSp>
        <p:sp>
          <p:nvSpPr>
            <p:cNvPr id="357396" name="Freeform 1044"/>
            <p:cNvSpPr>
              <a:spLocks/>
            </p:cNvSpPr>
            <p:nvPr/>
          </p:nvSpPr>
          <p:spPr bwMode="hidden">
            <a:xfrm>
              <a:off x="6" y="2901"/>
              <a:ext cx="606" cy="1415"/>
            </a:xfrm>
            <a:custGeom>
              <a:avLst/>
              <a:gdLst>
                <a:gd name="T0" fmla="*/ 0 w 604"/>
                <a:gd name="T1" fmla="*/ 54 h 1415"/>
                <a:gd name="T2" fmla="*/ 42 w 604"/>
                <a:gd name="T3" fmla="*/ 228 h 1415"/>
                <a:gd name="T4" fmla="*/ 96 w 604"/>
                <a:gd name="T5" fmla="*/ 402 h 1415"/>
                <a:gd name="T6" fmla="*/ 161 w 604"/>
                <a:gd name="T7" fmla="*/ 576 h 1415"/>
                <a:gd name="T8" fmla="*/ 227 w 604"/>
                <a:gd name="T9" fmla="*/ 744 h 1415"/>
                <a:gd name="T10" fmla="*/ 305 w 604"/>
                <a:gd name="T11" fmla="*/ 917 h 1415"/>
                <a:gd name="T12" fmla="*/ 389 w 604"/>
                <a:gd name="T13" fmla="*/ 1085 h 1415"/>
                <a:gd name="T14" fmla="*/ 484 w 604"/>
                <a:gd name="T15" fmla="*/ 1253 h 1415"/>
                <a:gd name="T16" fmla="*/ 586 w 604"/>
                <a:gd name="T17" fmla="*/ 1415 h 1415"/>
                <a:gd name="T18" fmla="*/ 604 w 604"/>
                <a:gd name="T19" fmla="*/ 1415 h 1415"/>
                <a:gd name="T20" fmla="*/ 496 w 604"/>
                <a:gd name="T21" fmla="*/ 1247 h 1415"/>
                <a:gd name="T22" fmla="*/ 401 w 604"/>
                <a:gd name="T23" fmla="*/ 1073 h 1415"/>
                <a:gd name="T24" fmla="*/ 311 w 604"/>
                <a:gd name="T25" fmla="*/ 899 h 1415"/>
                <a:gd name="T26" fmla="*/ 233 w 604"/>
                <a:gd name="T27" fmla="*/ 720 h 1415"/>
                <a:gd name="T28" fmla="*/ 161 w 604"/>
                <a:gd name="T29" fmla="*/ 546 h 1415"/>
                <a:gd name="T30" fmla="*/ 102 w 604"/>
                <a:gd name="T31" fmla="*/ 366 h 1415"/>
                <a:gd name="T32" fmla="*/ 48 w 604"/>
                <a:gd name="T33" fmla="*/ 180 h 1415"/>
                <a:gd name="T34" fmla="*/ 0 w 604"/>
                <a:gd name="T35" fmla="*/ 0 h 1415"/>
                <a:gd name="T36" fmla="*/ 0 w 604"/>
                <a:gd name="T37" fmla="*/ 54 h 1415"/>
                <a:gd name="T38" fmla="*/ 0 w 604"/>
                <a:gd name="T39" fmla="*/ 54 h 1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a:noFill/>
            </a:ln>
          </p:spPr>
          <p:txBody>
            <a:bodyPr/>
            <a:lstStyle/>
            <a:p>
              <a:pPr algn="l">
                <a:defRPr/>
              </a:pPr>
              <a:endParaRPr lang="en-US" sz="2000" b="1" i="0" dirty="0">
                <a:solidFill>
                  <a:srgbClr val="FFFFFF"/>
                </a:solidFill>
                <a:latin typeface="Arial" panose="020B0604020202020204" pitchFamily="34" charset="0"/>
                <a:cs typeface="Arial" panose="020B0604020202020204" pitchFamily="34" charset="0"/>
              </a:endParaRPr>
            </a:p>
          </p:txBody>
        </p:sp>
        <p:sp>
          <p:nvSpPr>
            <p:cNvPr id="357397" name="Freeform 1045"/>
            <p:cNvSpPr>
              <a:spLocks/>
            </p:cNvSpPr>
            <p:nvPr/>
          </p:nvSpPr>
          <p:spPr bwMode="hidden">
            <a:xfrm>
              <a:off x="6" y="3890"/>
              <a:ext cx="228" cy="426"/>
            </a:xfrm>
            <a:custGeom>
              <a:avLst/>
              <a:gdLst>
                <a:gd name="T0" fmla="*/ 0 w 227"/>
                <a:gd name="T1" fmla="*/ 30 h 426"/>
                <a:gd name="T2" fmla="*/ 108 w 227"/>
                <a:gd name="T3" fmla="*/ 240 h 426"/>
                <a:gd name="T4" fmla="*/ 215 w 227"/>
                <a:gd name="T5" fmla="*/ 426 h 426"/>
                <a:gd name="T6" fmla="*/ 227 w 227"/>
                <a:gd name="T7" fmla="*/ 426 h 426"/>
                <a:gd name="T8" fmla="*/ 167 w 227"/>
                <a:gd name="T9" fmla="*/ 330 h 426"/>
                <a:gd name="T10" fmla="*/ 114 w 227"/>
                <a:gd name="T11" fmla="*/ 222 h 426"/>
                <a:gd name="T12" fmla="*/ 0 w 227"/>
                <a:gd name="T13" fmla="*/ 0 h 426"/>
                <a:gd name="T14" fmla="*/ 0 w 227"/>
                <a:gd name="T15" fmla="*/ 30 h 426"/>
                <a:gd name="T16" fmla="*/ 0 w 227"/>
                <a:gd name="T17" fmla="*/ 30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a:noFill/>
            </a:ln>
          </p:spPr>
          <p:txBody>
            <a:bodyPr/>
            <a:lstStyle/>
            <a:p>
              <a:pPr algn="l">
                <a:defRPr/>
              </a:pPr>
              <a:endParaRPr lang="en-US" sz="2000" b="1" i="0" dirty="0">
                <a:solidFill>
                  <a:srgbClr val="FFFFFF"/>
                </a:solidFill>
                <a:latin typeface="Arial" panose="020B0604020202020204" pitchFamily="34" charset="0"/>
                <a:cs typeface="Arial" panose="020B0604020202020204" pitchFamily="34" charset="0"/>
              </a:endParaRPr>
            </a:p>
          </p:txBody>
        </p:sp>
        <p:sp>
          <p:nvSpPr>
            <p:cNvPr id="357398" name="Freeform 1046"/>
            <p:cNvSpPr>
              <a:spLocks/>
            </p:cNvSpPr>
            <p:nvPr/>
          </p:nvSpPr>
          <p:spPr bwMode="hidden">
            <a:xfrm>
              <a:off x="4776" y="0"/>
              <a:ext cx="984" cy="1786"/>
            </a:xfrm>
            <a:custGeom>
              <a:avLst/>
              <a:gdLst>
                <a:gd name="T0" fmla="*/ 981 w 981"/>
                <a:gd name="T1" fmla="*/ 1786 h 1786"/>
                <a:gd name="T2" fmla="*/ 981 w 981"/>
                <a:gd name="T3" fmla="*/ 1720 h 1786"/>
                <a:gd name="T4" fmla="*/ 969 w 981"/>
                <a:gd name="T5" fmla="*/ 1666 h 1786"/>
                <a:gd name="T6" fmla="*/ 957 w 981"/>
                <a:gd name="T7" fmla="*/ 1613 h 1786"/>
                <a:gd name="T8" fmla="*/ 921 w 981"/>
                <a:gd name="T9" fmla="*/ 1487 h 1786"/>
                <a:gd name="T10" fmla="*/ 885 w 981"/>
                <a:gd name="T11" fmla="*/ 1361 h 1786"/>
                <a:gd name="T12" fmla="*/ 796 w 981"/>
                <a:gd name="T13" fmla="*/ 1121 h 1786"/>
                <a:gd name="T14" fmla="*/ 682 w 981"/>
                <a:gd name="T15" fmla="*/ 899 h 1786"/>
                <a:gd name="T16" fmla="*/ 562 w 981"/>
                <a:gd name="T17" fmla="*/ 689 h 1786"/>
                <a:gd name="T18" fmla="*/ 431 w 981"/>
                <a:gd name="T19" fmla="*/ 498 h 1786"/>
                <a:gd name="T20" fmla="*/ 293 w 981"/>
                <a:gd name="T21" fmla="*/ 318 h 1786"/>
                <a:gd name="T22" fmla="*/ 150 w 981"/>
                <a:gd name="T23" fmla="*/ 150 h 1786"/>
                <a:gd name="T24" fmla="*/ 12 w 981"/>
                <a:gd name="T25" fmla="*/ 0 h 1786"/>
                <a:gd name="T26" fmla="*/ 0 w 981"/>
                <a:gd name="T27" fmla="*/ 0 h 1786"/>
                <a:gd name="T28" fmla="*/ 138 w 981"/>
                <a:gd name="T29" fmla="*/ 150 h 1786"/>
                <a:gd name="T30" fmla="*/ 275 w 981"/>
                <a:gd name="T31" fmla="*/ 318 h 1786"/>
                <a:gd name="T32" fmla="*/ 413 w 981"/>
                <a:gd name="T33" fmla="*/ 498 h 1786"/>
                <a:gd name="T34" fmla="*/ 545 w 981"/>
                <a:gd name="T35" fmla="*/ 689 h 1786"/>
                <a:gd name="T36" fmla="*/ 670 w 981"/>
                <a:gd name="T37" fmla="*/ 899 h 1786"/>
                <a:gd name="T38" fmla="*/ 778 w 981"/>
                <a:gd name="T39" fmla="*/ 1121 h 1786"/>
                <a:gd name="T40" fmla="*/ 873 w 981"/>
                <a:gd name="T41" fmla="*/ 1361 h 1786"/>
                <a:gd name="T42" fmla="*/ 909 w 981"/>
                <a:gd name="T43" fmla="*/ 1487 h 1786"/>
                <a:gd name="T44" fmla="*/ 945 w 981"/>
                <a:gd name="T45" fmla="*/ 1619 h 1786"/>
                <a:gd name="T46" fmla="*/ 963 w 981"/>
                <a:gd name="T47" fmla="*/ 1702 h 1786"/>
                <a:gd name="T48" fmla="*/ 981 w 981"/>
                <a:gd name="T49" fmla="*/ 1786 h 1786"/>
                <a:gd name="T50" fmla="*/ 981 w 981"/>
                <a:gd name="T51" fmla="*/ 1786 h 1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a:noFill/>
            </a:ln>
          </p:spPr>
          <p:txBody>
            <a:bodyPr/>
            <a:lstStyle/>
            <a:p>
              <a:pPr algn="l">
                <a:defRPr/>
              </a:pPr>
              <a:endParaRPr lang="en-US" sz="2000" b="1" i="0" dirty="0">
                <a:solidFill>
                  <a:srgbClr val="FFFFFF"/>
                </a:solidFill>
                <a:latin typeface="Arial" panose="020B0604020202020204" pitchFamily="34" charset="0"/>
                <a:cs typeface="Arial" panose="020B0604020202020204" pitchFamily="34" charset="0"/>
              </a:endParaRPr>
            </a:p>
          </p:txBody>
        </p:sp>
        <p:sp>
          <p:nvSpPr>
            <p:cNvPr id="75791" name="Freeform 1047"/>
            <p:cNvSpPr>
              <a:spLocks/>
            </p:cNvSpPr>
            <p:nvPr/>
          </p:nvSpPr>
          <p:spPr bwMode="hidden">
            <a:xfrm>
              <a:off x="5041" y="0"/>
              <a:ext cx="719" cy="845"/>
            </a:xfrm>
            <a:custGeom>
              <a:avLst/>
              <a:gdLst>
                <a:gd name="T0" fmla="*/ 721 w 717"/>
                <a:gd name="T1" fmla="*/ 845 h 845"/>
                <a:gd name="T2" fmla="*/ 721 w 717"/>
                <a:gd name="T3" fmla="*/ 821 h 845"/>
                <a:gd name="T4" fmla="*/ 578 w 717"/>
                <a:gd name="T5" fmla="*/ 605 h 845"/>
                <a:gd name="T6" fmla="*/ 408 w 717"/>
                <a:gd name="T7" fmla="*/ 396 h 845"/>
                <a:gd name="T8" fmla="*/ 223 w 717"/>
                <a:gd name="T9" fmla="*/ 192 h 845"/>
                <a:gd name="T10" fmla="*/ 17 w 717"/>
                <a:gd name="T11" fmla="*/ 0 h 845"/>
                <a:gd name="T12" fmla="*/ 0 w 717"/>
                <a:gd name="T13" fmla="*/ 0 h 845"/>
                <a:gd name="T14" fmla="*/ 211 w 717"/>
                <a:gd name="T15" fmla="*/ 198 h 845"/>
                <a:gd name="T16" fmla="*/ 402 w 717"/>
                <a:gd name="T17" fmla="*/ 408 h 845"/>
                <a:gd name="T18" fmla="*/ 572 w 717"/>
                <a:gd name="T19" fmla="*/ 623 h 845"/>
                <a:gd name="T20" fmla="*/ 721 w 717"/>
                <a:gd name="T21" fmla="*/ 845 h 845"/>
                <a:gd name="T22" fmla="*/ 721 w 717"/>
                <a:gd name="T23" fmla="*/ 845 h 8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close/>
                </a:path>
              </a:pathLst>
            </a:custGeom>
            <a:solidFill>
              <a:schemeClr val="bg1"/>
            </a:solidFill>
            <a:ln w="9525">
              <a:noFill/>
              <a:round/>
              <a:headEnd/>
              <a:tailEnd/>
            </a:ln>
          </p:spPr>
          <p:txBody>
            <a:bodyPr/>
            <a:lstStyle/>
            <a:p>
              <a:pPr algn="l">
                <a:defRPr/>
              </a:pPr>
              <a:endParaRPr lang="en-US" sz="2000" b="1" i="0" dirty="0">
                <a:solidFill>
                  <a:srgbClr val="FFFFFF"/>
                </a:solidFill>
                <a:latin typeface="Arial" panose="020B0604020202020204" pitchFamily="34" charset="0"/>
                <a:ea typeface="ＭＳ Ｐゴシック" charset="-128"/>
                <a:cs typeface="ＭＳ Ｐゴシック" charset="-128"/>
              </a:endParaRPr>
            </a:p>
          </p:txBody>
        </p:sp>
        <p:sp>
          <p:nvSpPr>
            <p:cNvPr id="75792" name="Freeform 1048"/>
            <p:cNvSpPr>
              <a:spLocks/>
            </p:cNvSpPr>
            <p:nvPr/>
          </p:nvSpPr>
          <p:spPr bwMode="hidden">
            <a:xfrm>
              <a:off x="5352" y="0"/>
              <a:ext cx="408" cy="414"/>
            </a:xfrm>
            <a:custGeom>
              <a:avLst/>
              <a:gdLst>
                <a:gd name="T0" fmla="*/ 409 w 407"/>
                <a:gd name="T1" fmla="*/ 414 h 414"/>
                <a:gd name="T2" fmla="*/ 409 w 407"/>
                <a:gd name="T3" fmla="*/ 396 h 414"/>
                <a:gd name="T4" fmla="*/ 224 w 407"/>
                <a:gd name="T5" fmla="*/ 192 h 414"/>
                <a:gd name="T6" fmla="*/ 12 w 407"/>
                <a:gd name="T7" fmla="*/ 0 h 414"/>
                <a:gd name="T8" fmla="*/ 0 w 407"/>
                <a:gd name="T9" fmla="*/ 0 h 414"/>
                <a:gd name="T10" fmla="*/ 108 w 407"/>
                <a:gd name="T11" fmla="*/ 102 h 414"/>
                <a:gd name="T12" fmla="*/ 218 w 407"/>
                <a:gd name="T13" fmla="*/ 204 h 414"/>
                <a:gd name="T14" fmla="*/ 409 w 407"/>
                <a:gd name="T15" fmla="*/ 414 h 414"/>
                <a:gd name="T16" fmla="*/ 409 w 407"/>
                <a:gd name="T17" fmla="*/ 414 h 4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7" h="414">
                  <a:moveTo>
                    <a:pt x="407" y="414"/>
                  </a:moveTo>
                  <a:lnTo>
                    <a:pt x="407" y="396"/>
                  </a:lnTo>
                  <a:lnTo>
                    <a:pt x="222" y="192"/>
                  </a:lnTo>
                  <a:lnTo>
                    <a:pt x="12" y="0"/>
                  </a:lnTo>
                  <a:lnTo>
                    <a:pt x="0" y="0"/>
                  </a:lnTo>
                  <a:lnTo>
                    <a:pt x="108" y="102"/>
                  </a:lnTo>
                  <a:lnTo>
                    <a:pt x="216" y="204"/>
                  </a:lnTo>
                  <a:lnTo>
                    <a:pt x="407" y="414"/>
                  </a:lnTo>
                  <a:close/>
                </a:path>
              </a:pathLst>
            </a:custGeom>
            <a:solidFill>
              <a:schemeClr val="bg1"/>
            </a:solidFill>
            <a:ln w="9525">
              <a:noFill/>
              <a:round/>
              <a:headEnd/>
              <a:tailEnd/>
            </a:ln>
          </p:spPr>
          <p:txBody>
            <a:bodyPr/>
            <a:lstStyle/>
            <a:p>
              <a:pPr algn="l">
                <a:defRPr/>
              </a:pPr>
              <a:endParaRPr lang="en-US" sz="2000" b="1" i="0" dirty="0">
                <a:solidFill>
                  <a:srgbClr val="FFFFFF"/>
                </a:solidFill>
                <a:latin typeface="Arial" panose="020B0604020202020204" pitchFamily="34" charset="0"/>
                <a:ea typeface="ＭＳ Ｐゴシック" charset="-128"/>
                <a:cs typeface="ＭＳ Ｐゴシック" charset="-128"/>
              </a:endParaRPr>
            </a:p>
          </p:txBody>
        </p:sp>
        <p:sp>
          <p:nvSpPr>
            <p:cNvPr id="357401" name="Freeform 1049"/>
            <p:cNvSpPr>
              <a:spLocks/>
            </p:cNvSpPr>
            <p:nvPr/>
          </p:nvSpPr>
          <p:spPr bwMode="hidden">
            <a:xfrm>
              <a:off x="6" y="0"/>
              <a:ext cx="858" cy="1409"/>
            </a:xfrm>
            <a:custGeom>
              <a:avLst/>
              <a:gdLst>
                <a:gd name="T0" fmla="*/ 0 w 855"/>
                <a:gd name="T1" fmla="*/ 1361 h 1409"/>
                <a:gd name="T2" fmla="*/ 0 w 855"/>
                <a:gd name="T3" fmla="*/ 1409 h 1409"/>
                <a:gd name="T4" fmla="*/ 54 w 855"/>
                <a:gd name="T5" fmla="*/ 1211 h 1409"/>
                <a:gd name="T6" fmla="*/ 126 w 855"/>
                <a:gd name="T7" fmla="*/ 1013 h 1409"/>
                <a:gd name="T8" fmla="*/ 215 w 855"/>
                <a:gd name="T9" fmla="*/ 827 h 1409"/>
                <a:gd name="T10" fmla="*/ 311 w 855"/>
                <a:gd name="T11" fmla="*/ 647 h 1409"/>
                <a:gd name="T12" fmla="*/ 431 w 855"/>
                <a:gd name="T13" fmla="*/ 474 h 1409"/>
                <a:gd name="T14" fmla="*/ 556 w 855"/>
                <a:gd name="T15" fmla="*/ 312 h 1409"/>
                <a:gd name="T16" fmla="*/ 700 w 855"/>
                <a:gd name="T17" fmla="*/ 150 h 1409"/>
                <a:gd name="T18" fmla="*/ 855 w 855"/>
                <a:gd name="T19" fmla="*/ 0 h 1409"/>
                <a:gd name="T20" fmla="*/ 837 w 855"/>
                <a:gd name="T21" fmla="*/ 0 h 1409"/>
                <a:gd name="T22" fmla="*/ 688 w 855"/>
                <a:gd name="T23" fmla="*/ 144 h 1409"/>
                <a:gd name="T24" fmla="*/ 550 w 855"/>
                <a:gd name="T25" fmla="*/ 300 h 1409"/>
                <a:gd name="T26" fmla="*/ 425 w 855"/>
                <a:gd name="T27" fmla="*/ 462 h 1409"/>
                <a:gd name="T28" fmla="*/ 311 w 855"/>
                <a:gd name="T29" fmla="*/ 629 h 1409"/>
                <a:gd name="T30" fmla="*/ 215 w 855"/>
                <a:gd name="T31" fmla="*/ 803 h 1409"/>
                <a:gd name="T32" fmla="*/ 132 w 855"/>
                <a:gd name="T33" fmla="*/ 983 h 1409"/>
                <a:gd name="T34" fmla="*/ 60 w 855"/>
                <a:gd name="T35" fmla="*/ 1169 h 1409"/>
                <a:gd name="T36" fmla="*/ 0 w 855"/>
                <a:gd name="T37" fmla="*/ 1361 h 1409"/>
                <a:gd name="T38" fmla="*/ 0 w 855"/>
                <a:gd name="T39" fmla="*/ 1361 h 1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a:noFill/>
            </a:ln>
          </p:spPr>
          <p:txBody>
            <a:bodyPr/>
            <a:lstStyle/>
            <a:p>
              <a:pPr algn="l">
                <a:defRPr/>
              </a:pPr>
              <a:endParaRPr lang="en-US" sz="2000" b="1" i="0" dirty="0">
                <a:solidFill>
                  <a:srgbClr val="FFFFFF"/>
                </a:solidFill>
                <a:latin typeface="Arial" panose="020B0604020202020204" pitchFamily="34" charset="0"/>
                <a:cs typeface="Arial" panose="020B0604020202020204" pitchFamily="34" charset="0"/>
              </a:endParaRPr>
            </a:p>
          </p:txBody>
        </p:sp>
        <p:sp>
          <p:nvSpPr>
            <p:cNvPr id="75794" name="Freeform 1050"/>
            <p:cNvSpPr>
              <a:spLocks/>
            </p:cNvSpPr>
            <p:nvPr/>
          </p:nvSpPr>
          <p:spPr bwMode="hidden">
            <a:xfrm>
              <a:off x="6" y="0"/>
              <a:ext cx="588" cy="599"/>
            </a:xfrm>
            <a:custGeom>
              <a:avLst/>
              <a:gdLst>
                <a:gd name="T0" fmla="*/ 590 w 586"/>
                <a:gd name="T1" fmla="*/ 0 h 599"/>
                <a:gd name="T2" fmla="*/ 572 w 586"/>
                <a:gd name="T3" fmla="*/ 0 h 599"/>
                <a:gd name="T4" fmla="*/ 409 w 586"/>
                <a:gd name="T5" fmla="*/ 132 h 599"/>
                <a:gd name="T6" fmla="*/ 259 w 586"/>
                <a:gd name="T7" fmla="*/ 270 h 599"/>
                <a:gd name="T8" fmla="*/ 120 w 586"/>
                <a:gd name="T9" fmla="*/ 420 h 599"/>
                <a:gd name="T10" fmla="*/ 0 w 586"/>
                <a:gd name="T11" fmla="*/ 575 h 599"/>
                <a:gd name="T12" fmla="*/ 0 w 586"/>
                <a:gd name="T13" fmla="*/ 599 h 599"/>
                <a:gd name="T14" fmla="*/ 120 w 586"/>
                <a:gd name="T15" fmla="*/ 432 h 599"/>
                <a:gd name="T16" fmla="*/ 259 w 586"/>
                <a:gd name="T17" fmla="*/ 282 h 599"/>
                <a:gd name="T18" fmla="*/ 415 w 586"/>
                <a:gd name="T19" fmla="*/ 138 h 599"/>
                <a:gd name="T20" fmla="*/ 590 w 586"/>
                <a:gd name="T21" fmla="*/ 0 h 599"/>
                <a:gd name="T22" fmla="*/ 590 w 586"/>
                <a:gd name="T23" fmla="*/ 0 h 5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close/>
                </a:path>
              </a:pathLst>
            </a:custGeom>
            <a:solidFill>
              <a:schemeClr val="bg1"/>
            </a:solidFill>
            <a:ln w="9525">
              <a:noFill/>
              <a:round/>
              <a:headEnd/>
              <a:tailEnd/>
            </a:ln>
          </p:spPr>
          <p:txBody>
            <a:bodyPr/>
            <a:lstStyle/>
            <a:p>
              <a:pPr algn="l">
                <a:defRPr/>
              </a:pPr>
              <a:endParaRPr lang="en-US" sz="2000" b="1" i="0" dirty="0">
                <a:solidFill>
                  <a:srgbClr val="FFFFFF"/>
                </a:solidFill>
                <a:latin typeface="Arial" panose="020B0604020202020204" pitchFamily="34" charset="0"/>
                <a:ea typeface="ＭＳ Ｐゴシック" charset="-128"/>
                <a:cs typeface="ＭＳ Ｐゴシック" charset="-128"/>
              </a:endParaRPr>
            </a:p>
          </p:txBody>
        </p:sp>
        <p:sp>
          <p:nvSpPr>
            <p:cNvPr id="75795" name="Freeform 1051"/>
            <p:cNvSpPr>
              <a:spLocks/>
            </p:cNvSpPr>
            <p:nvPr/>
          </p:nvSpPr>
          <p:spPr bwMode="hidden">
            <a:xfrm>
              <a:off x="6" y="0"/>
              <a:ext cx="270" cy="252"/>
            </a:xfrm>
            <a:custGeom>
              <a:avLst/>
              <a:gdLst>
                <a:gd name="T0" fmla="*/ 271 w 269"/>
                <a:gd name="T1" fmla="*/ 0 h 252"/>
                <a:gd name="T2" fmla="*/ 253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271 w 269"/>
                <a:gd name="T15" fmla="*/ 0 h 252"/>
                <a:gd name="T16" fmla="*/ 271 w 269"/>
                <a:gd name="T17" fmla="*/ 0 h 2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9" h="252">
                  <a:moveTo>
                    <a:pt x="269" y="0"/>
                  </a:moveTo>
                  <a:lnTo>
                    <a:pt x="251" y="0"/>
                  </a:lnTo>
                  <a:lnTo>
                    <a:pt x="120" y="114"/>
                  </a:lnTo>
                  <a:lnTo>
                    <a:pt x="60" y="174"/>
                  </a:lnTo>
                  <a:lnTo>
                    <a:pt x="0" y="234"/>
                  </a:lnTo>
                  <a:lnTo>
                    <a:pt x="0" y="252"/>
                  </a:lnTo>
                  <a:lnTo>
                    <a:pt x="126" y="120"/>
                  </a:lnTo>
                  <a:lnTo>
                    <a:pt x="269" y="0"/>
                  </a:lnTo>
                  <a:close/>
                </a:path>
              </a:pathLst>
            </a:custGeom>
            <a:solidFill>
              <a:schemeClr val="bg1"/>
            </a:solidFill>
            <a:ln w="9525">
              <a:noFill/>
              <a:round/>
              <a:headEnd/>
              <a:tailEnd/>
            </a:ln>
          </p:spPr>
          <p:txBody>
            <a:bodyPr/>
            <a:lstStyle/>
            <a:p>
              <a:pPr algn="l">
                <a:defRPr/>
              </a:pPr>
              <a:endParaRPr lang="en-US" sz="2000" b="1" i="0" dirty="0">
                <a:solidFill>
                  <a:srgbClr val="FFFFFF"/>
                </a:solidFill>
                <a:latin typeface="Arial" panose="020B0604020202020204" pitchFamily="34" charset="0"/>
                <a:ea typeface="ＭＳ Ｐゴシック" charset="-128"/>
                <a:cs typeface="ＭＳ Ｐゴシック" charset="-128"/>
              </a:endParaRPr>
            </a:p>
          </p:txBody>
        </p:sp>
        <p:sp>
          <p:nvSpPr>
            <p:cNvPr id="75796" name="Line 1052"/>
            <p:cNvSpPr>
              <a:spLocks noChangeShapeType="1"/>
            </p:cNvSpPr>
            <p:nvPr/>
          </p:nvSpPr>
          <p:spPr bwMode="hidden">
            <a:xfrm>
              <a:off x="1" y="2749"/>
              <a:ext cx="5758" cy="0"/>
            </a:xfrm>
            <a:prstGeom prst="line">
              <a:avLst/>
            </a:prstGeom>
            <a:noFill/>
            <a:ln w="15875">
              <a:solidFill>
                <a:schemeClr val="bg1"/>
              </a:solidFill>
              <a:round/>
              <a:headEnd/>
              <a:tailEnd/>
            </a:ln>
          </p:spPr>
          <p:txBody>
            <a:bodyPr/>
            <a:lstStyle/>
            <a:p>
              <a:pPr algn="l">
                <a:defRPr/>
              </a:pPr>
              <a:endParaRPr lang="en-US" sz="2000" b="1" i="0" dirty="0">
                <a:solidFill>
                  <a:srgbClr val="FFFFFF"/>
                </a:solidFill>
                <a:latin typeface="Arial" panose="020B0604020202020204" pitchFamily="34" charset="0"/>
                <a:ea typeface="ＭＳ Ｐゴシック" charset="-128"/>
                <a:cs typeface="ＭＳ Ｐゴシック" charset="-128"/>
              </a:endParaRPr>
            </a:p>
          </p:txBody>
        </p:sp>
        <p:sp>
          <p:nvSpPr>
            <p:cNvPr id="75797" name="Line 1053"/>
            <p:cNvSpPr>
              <a:spLocks noChangeShapeType="1"/>
            </p:cNvSpPr>
            <p:nvPr/>
          </p:nvSpPr>
          <p:spPr bwMode="hidden">
            <a:xfrm>
              <a:off x="1" y="2356"/>
              <a:ext cx="5758" cy="0"/>
            </a:xfrm>
            <a:prstGeom prst="line">
              <a:avLst/>
            </a:prstGeom>
            <a:noFill/>
            <a:ln w="15875">
              <a:solidFill>
                <a:schemeClr val="bg1"/>
              </a:solidFill>
              <a:round/>
              <a:headEnd/>
              <a:tailEnd/>
            </a:ln>
          </p:spPr>
          <p:txBody>
            <a:bodyPr/>
            <a:lstStyle/>
            <a:p>
              <a:pPr algn="l">
                <a:defRPr/>
              </a:pPr>
              <a:endParaRPr lang="en-US" sz="2000" b="1" i="0" dirty="0">
                <a:solidFill>
                  <a:srgbClr val="FFFFFF"/>
                </a:solidFill>
                <a:latin typeface="Arial" panose="020B0604020202020204" pitchFamily="34" charset="0"/>
                <a:ea typeface="ＭＳ Ｐゴシック" charset="-128"/>
                <a:cs typeface="ＭＳ Ｐゴシック" charset="-128"/>
              </a:endParaRPr>
            </a:p>
          </p:txBody>
        </p:sp>
        <p:sp>
          <p:nvSpPr>
            <p:cNvPr id="75798" name="Line 1054"/>
            <p:cNvSpPr>
              <a:spLocks noChangeShapeType="1"/>
            </p:cNvSpPr>
            <p:nvPr/>
          </p:nvSpPr>
          <p:spPr bwMode="hidden">
            <a:xfrm>
              <a:off x="1" y="3142"/>
              <a:ext cx="5758" cy="0"/>
            </a:xfrm>
            <a:prstGeom prst="line">
              <a:avLst/>
            </a:prstGeom>
            <a:noFill/>
            <a:ln w="15875">
              <a:solidFill>
                <a:schemeClr val="bg2"/>
              </a:solidFill>
              <a:round/>
              <a:headEnd/>
              <a:tailEnd/>
            </a:ln>
          </p:spPr>
          <p:txBody>
            <a:bodyPr/>
            <a:lstStyle/>
            <a:p>
              <a:pPr algn="l">
                <a:defRPr/>
              </a:pPr>
              <a:endParaRPr lang="en-US" sz="2000" b="1" i="0" dirty="0">
                <a:solidFill>
                  <a:srgbClr val="FFFFFF"/>
                </a:solidFill>
                <a:latin typeface="Arial" panose="020B0604020202020204" pitchFamily="34" charset="0"/>
                <a:ea typeface="ＭＳ Ｐゴシック" charset="-128"/>
                <a:cs typeface="ＭＳ Ｐゴシック" charset="-128"/>
              </a:endParaRPr>
            </a:p>
          </p:txBody>
        </p:sp>
        <p:grpSp>
          <p:nvGrpSpPr>
            <p:cNvPr id="74775" name="Group 1055"/>
            <p:cNvGrpSpPr>
              <a:grpSpLocks/>
            </p:cNvGrpSpPr>
            <p:nvPr/>
          </p:nvGrpSpPr>
          <p:grpSpPr bwMode="auto">
            <a:xfrm>
              <a:off x="1" y="392"/>
              <a:ext cx="5758" cy="1571"/>
              <a:chOff x="1" y="392"/>
              <a:chExt cx="5758" cy="1571"/>
            </a:xfrm>
          </p:grpSpPr>
          <p:sp>
            <p:nvSpPr>
              <p:cNvPr id="75802" name="Line 1056"/>
              <p:cNvSpPr>
                <a:spLocks noChangeShapeType="1"/>
              </p:cNvSpPr>
              <p:nvPr userDrawn="1"/>
            </p:nvSpPr>
            <p:spPr bwMode="hidden">
              <a:xfrm>
                <a:off x="1" y="784"/>
                <a:ext cx="5758" cy="0"/>
              </a:xfrm>
              <a:prstGeom prst="line">
                <a:avLst/>
              </a:prstGeom>
              <a:noFill/>
              <a:ln w="15875">
                <a:solidFill>
                  <a:schemeClr val="bg1"/>
                </a:solidFill>
                <a:round/>
                <a:headEnd/>
                <a:tailEnd/>
              </a:ln>
            </p:spPr>
            <p:txBody>
              <a:bodyPr/>
              <a:lstStyle/>
              <a:p>
                <a:pPr algn="l">
                  <a:defRPr/>
                </a:pPr>
                <a:endParaRPr lang="en-US" sz="2000" b="1" i="0" dirty="0">
                  <a:solidFill>
                    <a:srgbClr val="FFFFFF"/>
                  </a:solidFill>
                  <a:latin typeface="Arial" panose="020B0604020202020204" pitchFamily="34" charset="0"/>
                  <a:ea typeface="ＭＳ Ｐゴシック" charset="-128"/>
                  <a:cs typeface="ＭＳ Ｐゴシック" charset="-128"/>
                </a:endParaRPr>
              </a:p>
            </p:txBody>
          </p:sp>
          <p:sp>
            <p:nvSpPr>
              <p:cNvPr id="75803" name="Line 1057"/>
              <p:cNvSpPr>
                <a:spLocks noChangeShapeType="1"/>
              </p:cNvSpPr>
              <p:nvPr userDrawn="1"/>
            </p:nvSpPr>
            <p:spPr bwMode="hidden">
              <a:xfrm>
                <a:off x="1" y="1963"/>
                <a:ext cx="5758" cy="0"/>
              </a:xfrm>
              <a:prstGeom prst="line">
                <a:avLst/>
              </a:prstGeom>
              <a:noFill/>
              <a:ln w="15875">
                <a:solidFill>
                  <a:schemeClr val="bg1"/>
                </a:solidFill>
                <a:round/>
                <a:headEnd/>
                <a:tailEnd/>
              </a:ln>
            </p:spPr>
            <p:txBody>
              <a:bodyPr/>
              <a:lstStyle/>
              <a:p>
                <a:pPr algn="l">
                  <a:defRPr/>
                </a:pPr>
                <a:endParaRPr lang="en-US" sz="2000" b="1" i="0" dirty="0">
                  <a:solidFill>
                    <a:srgbClr val="FFFFFF"/>
                  </a:solidFill>
                  <a:latin typeface="Arial" panose="020B0604020202020204" pitchFamily="34" charset="0"/>
                  <a:ea typeface="ＭＳ Ｐゴシック" charset="-128"/>
                  <a:cs typeface="ＭＳ Ｐゴシック" charset="-128"/>
                </a:endParaRPr>
              </a:p>
            </p:txBody>
          </p:sp>
          <p:sp>
            <p:nvSpPr>
              <p:cNvPr id="75804" name="Line 1058"/>
              <p:cNvSpPr>
                <a:spLocks noChangeShapeType="1"/>
              </p:cNvSpPr>
              <p:nvPr userDrawn="1"/>
            </p:nvSpPr>
            <p:spPr bwMode="hidden">
              <a:xfrm>
                <a:off x="1" y="1570"/>
                <a:ext cx="5758" cy="0"/>
              </a:xfrm>
              <a:prstGeom prst="line">
                <a:avLst/>
              </a:prstGeom>
              <a:noFill/>
              <a:ln w="15875">
                <a:solidFill>
                  <a:schemeClr val="bg1"/>
                </a:solidFill>
                <a:round/>
                <a:headEnd/>
                <a:tailEnd/>
              </a:ln>
            </p:spPr>
            <p:txBody>
              <a:bodyPr/>
              <a:lstStyle/>
              <a:p>
                <a:pPr algn="l">
                  <a:defRPr/>
                </a:pPr>
                <a:endParaRPr lang="en-US" sz="2000" b="1" i="0" dirty="0">
                  <a:solidFill>
                    <a:srgbClr val="FFFFFF"/>
                  </a:solidFill>
                  <a:latin typeface="Arial" panose="020B0604020202020204" pitchFamily="34" charset="0"/>
                  <a:ea typeface="ＭＳ Ｐゴシック" charset="-128"/>
                  <a:cs typeface="ＭＳ Ｐゴシック" charset="-128"/>
                </a:endParaRPr>
              </a:p>
            </p:txBody>
          </p:sp>
          <p:sp>
            <p:nvSpPr>
              <p:cNvPr id="75805" name="Line 1059"/>
              <p:cNvSpPr>
                <a:spLocks noChangeShapeType="1"/>
              </p:cNvSpPr>
              <p:nvPr userDrawn="1"/>
            </p:nvSpPr>
            <p:spPr bwMode="hidden">
              <a:xfrm>
                <a:off x="1" y="1177"/>
                <a:ext cx="5758" cy="0"/>
              </a:xfrm>
              <a:prstGeom prst="line">
                <a:avLst/>
              </a:prstGeom>
              <a:noFill/>
              <a:ln w="15875">
                <a:solidFill>
                  <a:schemeClr val="bg1"/>
                </a:solidFill>
                <a:round/>
                <a:headEnd/>
                <a:tailEnd/>
              </a:ln>
            </p:spPr>
            <p:txBody>
              <a:bodyPr/>
              <a:lstStyle/>
              <a:p>
                <a:pPr algn="l">
                  <a:defRPr/>
                </a:pPr>
                <a:endParaRPr lang="en-US" sz="2000" b="1" i="0" dirty="0">
                  <a:solidFill>
                    <a:srgbClr val="FFFFFF"/>
                  </a:solidFill>
                  <a:latin typeface="Arial" panose="020B0604020202020204" pitchFamily="34" charset="0"/>
                  <a:ea typeface="ＭＳ Ｐゴシック" charset="-128"/>
                  <a:cs typeface="ＭＳ Ｐゴシック" charset="-128"/>
                </a:endParaRPr>
              </a:p>
            </p:txBody>
          </p:sp>
          <p:sp>
            <p:nvSpPr>
              <p:cNvPr id="75806" name="Line 1060"/>
              <p:cNvSpPr>
                <a:spLocks noChangeShapeType="1"/>
              </p:cNvSpPr>
              <p:nvPr userDrawn="1"/>
            </p:nvSpPr>
            <p:spPr bwMode="hidden">
              <a:xfrm>
                <a:off x="1" y="392"/>
                <a:ext cx="5758" cy="0"/>
              </a:xfrm>
              <a:prstGeom prst="line">
                <a:avLst/>
              </a:prstGeom>
              <a:noFill/>
              <a:ln w="15875">
                <a:solidFill>
                  <a:schemeClr val="bg1"/>
                </a:solidFill>
                <a:round/>
                <a:headEnd/>
                <a:tailEnd/>
              </a:ln>
            </p:spPr>
            <p:txBody>
              <a:bodyPr/>
              <a:lstStyle/>
              <a:p>
                <a:pPr algn="l">
                  <a:defRPr/>
                </a:pPr>
                <a:endParaRPr lang="en-US" sz="2000" b="1" i="0" dirty="0">
                  <a:solidFill>
                    <a:srgbClr val="FFFFFF"/>
                  </a:solidFill>
                  <a:latin typeface="Arial" panose="020B0604020202020204" pitchFamily="34" charset="0"/>
                  <a:ea typeface="ＭＳ Ｐゴシック" charset="-128"/>
                  <a:cs typeface="ＭＳ Ｐゴシック" charset="-128"/>
                </a:endParaRPr>
              </a:p>
            </p:txBody>
          </p:sp>
        </p:grpSp>
        <p:sp>
          <p:nvSpPr>
            <p:cNvPr id="75800" name="Line 1061"/>
            <p:cNvSpPr>
              <a:spLocks noChangeShapeType="1"/>
            </p:cNvSpPr>
            <p:nvPr/>
          </p:nvSpPr>
          <p:spPr bwMode="hidden">
            <a:xfrm>
              <a:off x="1" y="3928"/>
              <a:ext cx="5758" cy="0"/>
            </a:xfrm>
            <a:prstGeom prst="line">
              <a:avLst/>
            </a:prstGeom>
            <a:noFill/>
            <a:ln w="15875">
              <a:solidFill>
                <a:schemeClr val="bg2"/>
              </a:solidFill>
              <a:round/>
              <a:headEnd/>
              <a:tailEnd/>
            </a:ln>
          </p:spPr>
          <p:txBody>
            <a:bodyPr/>
            <a:lstStyle/>
            <a:p>
              <a:pPr algn="l">
                <a:defRPr/>
              </a:pPr>
              <a:endParaRPr lang="en-US" sz="2000" b="1" i="0" dirty="0">
                <a:solidFill>
                  <a:srgbClr val="FFFFFF"/>
                </a:solidFill>
                <a:latin typeface="Arial" panose="020B0604020202020204" pitchFamily="34" charset="0"/>
                <a:ea typeface="ＭＳ Ｐゴシック" charset="-128"/>
                <a:cs typeface="ＭＳ Ｐゴシック" charset="-128"/>
              </a:endParaRPr>
            </a:p>
          </p:txBody>
        </p:sp>
        <p:sp>
          <p:nvSpPr>
            <p:cNvPr id="75801" name="Line 1062"/>
            <p:cNvSpPr>
              <a:spLocks noChangeShapeType="1"/>
            </p:cNvSpPr>
            <p:nvPr/>
          </p:nvSpPr>
          <p:spPr bwMode="hidden">
            <a:xfrm>
              <a:off x="1" y="3535"/>
              <a:ext cx="5758" cy="0"/>
            </a:xfrm>
            <a:prstGeom prst="line">
              <a:avLst/>
            </a:prstGeom>
            <a:noFill/>
            <a:ln w="15875">
              <a:solidFill>
                <a:schemeClr val="bg2"/>
              </a:solidFill>
              <a:round/>
              <a:headEnd/>
              <a:tailEnd/>
            </a:ln>
          </p:spPr>
          <p:txBody>
            <a:bodyPr/>
            <a:lstStyle/>
            <a:p>
              <a:pPr algn="l">
                <a:defRPr/>
              </a:pPr>
              <a:endParaRPr lang="en-US" sz="2000" b="1" i="0" dirty="0">
                <a:solidFill>
                  <a:srgbClr val="FFFFFF"/>
                </a:solidFill>
                <a:latin typeface="Arial" panose="020B0604020202020204" pitchFamily="34" charset="0"/>
                <a:ea typeface="ＭＳ Ｐゴシック" charset="-128"/>
                <a:cs typeface="ＭＳ Ｐゴシック" charset="-128"/>
              </a:endParaRPr>
            </a:p>
          </p:txBody>
        </p:sp>
      </p:grpSp>
      <p:sp>
        <p:nvSpPr>
          <p:cNvPr id="357415" name="Rectangle 1063"/>
          <p:cNvSpPr>
            <a:spLocks noGrp="1" noChangeArrowheads="1"/>
          </p:cNvSpPr>
          <p:nvPr>
            <p:ph type="title"/>
          </p:nvPr>
        </p:nvSpPr>
        <p:spPr bwMode="auto">
          <a:xfrm>
            <a:off x="457200" y="277826"/>
            <a:ext cx="8229600" cy="1139825"/>
          </a:xfrm>
          <a:prstGeom prst="rect">
            <a:avLst/>
          </a:prstGeom>
          <a:noFill/>
          <a:ln>
            <a:noFill/>
          </a:ln>
          <a:effectLst/>
        </p:spPr>
        <p:txBody>
          <a:bodyPr vert="horz" wrap="square" lIns="91334" tIns="45667" rIns="91334" bIns="45667" numCol="1" anchor="ctr" anchorCtr="1" compatLnSpc="1">
            <a:prstTxWarp prst="textNoShape">
              <a:avLst/>
            </a:prstTxWarp>
          </a:bodyPr>
          <a:lstStyle/>
          <a:p>
            <a:pPr lvl="0"/>
            <a:r>
              <a:rPr lang="en-US" dirty="0"/>
              <a:t>Click to edit Master title style</a:t>
            </a:r>
          </a:p>
        </p:txBody>
      </p:sp>
      <p:sp>
        <p:nvSpPr>
          <p:cNvPr id="357416" name="Rectangle 1064"/>
          <p:cNvSpPr>
            <a:spLocks noGrp="1" noChangeArrowheads="1"/>
          </p:cNvSpPr>
          <p:nvPr>
            <p:ph type="dt" sz="half" idx="2"/>
          </p:nvPr>
        </p:nvSpPr>
        <p:spPr bwMode="auto">
          <a:xfrm>
            <a:off x="457201" y="6243638"/>
            <a:ext cx="2133600" cy="457200"/>
          </a:xfrm>
          <a:prstGeom prst="rect">
            <a:avLst/>
          </a:prstGeom>
          <a:noFill/>
          <a:ln>
            <a:noFill/>
          </a:ln>
          <a:effectLst/>
        </p:spPr>
        <p:txBody>
          <a:bodyPr vert="horz" wrap="square" lIns="91334" tIns="45667" rIns="91334" bIns="45667" numCol="1" anchor="t" anchorCtr="0" compatLnSpc="1">
            <a:prstTxWarp prst="textNoShape">
              <a:avLst/>
            </a:prstTxWarp>
          </a:bodyPr>
          <a:lstStyle>
            <a:lvl1pPr>
              <a:defRPr sz="1000" b="1" i="0">
                <a:effectLst>
                  <a:outerShdw blurRad="38100" dist="38100" dir="2700000" algn="tl">
                    <a:srgbClr val="000000"/>
                  </a:outerShdw>
                </a:effectLst>
                <a:latin typeface="+mn-lt"/>
                <a:ea typeface="ＭＳ Ｐゴシック" charset="0"/>
                <a:cs typeface="Arial" panose="020B0604020202020204" pitchFamily="34" charset="0"/>
              </a:defRPr>
            </a:lvl1pPr>
          </a:lstStyle>
          <a:p>
            <a:pPr algn="l">
              <a:defRPr/>
            </a:pPr>
            <a:endParaRPr lang="en-US" dirty="0">
              <a:solidFill>
                <a:srgbClr val="FFFFFF"/>
              </a:solidFill>
            </a:endParaRPr>
          </a:p>
        </p:txBody>
      </p:sp>
      <p:sp>
        <p:nvSpPr>
          <p:cNvPr id="357417" name="Rectangle 1065"/>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1334" tIns="45667" rIns="91334" bIns="45667" numCol="1" anchor="t" anchorCtr="0" compatLnSpc="1">
            <a:prstTxWarp prst="textNoShape">
              <a:avLst/>
            </a:prstTxWarp>
          </a:bodyPr>
          <a:lstStyle>
            <a:lvl1pPr algn="ctr">
              <a:defRPr sz="1000" b="1" i="0">
                <a:effectLst>
                  <a:outerShdw blurRad="38100" dist="38100" dir="2700000" algn="tl">
                    <a:srgbClr val="000000"/>
                  </a:outerShdw>
                </a:effectLst>
                <a:latin typeface="+mn-lt"/>
                <a:ea typeface="ＭＳ Ｐゴシック" charset="0"/>
                <a:cs typeface="Arial" panose="020B0604020202020204" pitchFamily="34" charset="0"/>
              </a:defRPr>
            </a:lvl1pPr>
          </a:lstStyle>
          <a:p>
            <a:pPr>
              <a:defRPr/>
            </a:pPr>
            <a:endParaRPr lang="en-US" dirty="0">
              <a:solidFill>
                <a:srgbClr val="FFFFFF"/>
              </a:solidFill>
            </a:endParaRPr>
          </a:p>
        </p:txBody>
      </p:sp>
      <p:sp>
        <p:nvSpPr>
          <p:cNvPr id="357418" name="Rectangle 1066"/>
          <p:cNvSpPr>
            <a:spLocks noGrp="1" noChangeArrowheads="1"/>
          </p:cNvSpPr>
          <p:nvPr>
            <p:ph type="sldNum" sz="quarter" idx="4"/>
          </p:nvPr>
        </p:nvSpPr>
        <p:spPr bwMode="auto">
          <a:xfrm>
            <a:off x="6553200" y="6243638"/>
            <a:ext cx="2133600" cy="457200"/>
          </a:xfrm>
          <a:prstGeom prst="rect">
            <a:avLst/>
          </a:prstGeom>
          <a:noFill/>
          <a:ln>
            <a:noFill/>
          </a:ln>
          <a:effectLst/>
        </p:spPr>
        <p:txBody>
          <a:bodyPr vert="horz" wrap="square" lIns="91334" tIns="45667" rIns="91334" bIns="45667" numCol="1" anchor="t" anchorCtr="0" compatLnSpc="1">
            <a:prstTxWarp prst="textNoShape">
              <a:avLst/>
            </a:prstTxWarp>
          </a:bodyPr>
          <a:lstStyle>
            <a:lvl1pPr algn="r">
              <a:defRPr sz="1000">
                <a:effectLst>
                  <a:outerShdw blurRad="38100" dist="38100" dir="2700000" algn="tl">
                    <a:srgbClr val="000000"/>
                  </a:outerShdw>
                </a:effectLst>
                <a:latin typeface="Verdana" charset="0"/>
              </a:defRPr>
            </a:lvl1pPr>
          </a:lstStyle>
          <a:p>
            <a:fld id="{F561CE53-538F-DE4F-8A0D-D1B39903FF46}" type="slidenum">
              <a:rPr lang="en-US">
                <a:solidFill>
                  <a:srgbClr val="FFFFFF"/>
                </a:solidFill>
              </a:rPr>
              <a:pPr/>
              <a:t>‹#›</a:t>
            </a:fld>
            <a:endParaRPr lang="en-US">
              <a:solidFill>
                <a:srgbClr val="FFFFFF"/>
              </a:solidFill>
            </a:endParaRPr>
          </a:p>
        </p:txBody>
      </p:sp>
      <p:sp>
        <p:nvSpPr>
          <p:cNvPr id="357419" name="Rectangle 1067"/>
          <p:cNvSpPr>
            <a:spLocks noGrp="1" noChangeArrowheads="1"/>
          </p:cNvSpPr>
          <p:nvPr>
            <p:ph type="body" idx="1"/>
          </p:nvPr>
        </p:nvSpPr>
        <p:spPr bwMode="auto">
          <a:xfrm>
            <a:off x="457200" y="1600216"/>
            <a:ext cx="8229600" cy="4530725"/>
          </a:xfrm>
          <a:prstGeom prst="rect">
            <a:avLst/>
          </a:prstGeom>
          <a:noFill/>
          <a:ln>
            <a:noFill/>
          </a:ln>
          <a:effectLst/>
        </p:spPr>
        <p:txBody>
          <a:bodyPr vert="horz" wrap="square" lIns="91334" tIns="45667" rIns="91334" bIns="4566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7233847"/>
      </p:ext>
    </p:extLst>
  </p:cSld>
  <p:clrMap bg1="dk2" tx1="lt1" bg2="dk1" tx2="lt2" accent1="accent1" accent2="accent2" accent3="accent3" accent4="accent4" accent5="accent5" accent6="accent6" hlink="hlink" folHlink="folHlink"/>
  <p:sldLayoutIdLst>
    <p:sldLayoutId id="2147487672" r:id="rId1"/>
    <p:sldLayoutId id="2147487673" r:id="rId2"/>
    <p:sldLayoutId id="2147487674" r:id="rId3"/>
    <p:sldLayoutId id="2147487675" r:id="rId4"/>
    <p:sldLayoutId id="2147487676" r:id="rId5"/>
    <p:sldLayoutId id="2147487677" r:id="rId6"/>
    <p:sldLayoutId id="2147487678" r:id="rId7"/>
    <p:sldLayoutId id="2147487679" r:id="rId8"/>
    <p:sldLayoutId id="2147487680" r:id="rId9"/>
    <p:sldLayoutId id="2147487681" r:id="rId10"/>
    <p:sldLayoutId id="2147487682" r:id="rId11"/>
  </p:sldLayoutIdLst>
  <p:txStyles>
    <p:titleStyle>
      <a:lvl1pPr algn="ctr" rtl="0" eaLnBrk="0" fontAlgn="base" hangingPunct="0">
        <a:spcBef>
          <a:spcPct val="0"/>
        </a:spcBef>
        <a:spcAft>
          <a:spcPct val="0"/>
        </a:spcAft>
        <a:defRPr sz="4400" b="1" i="0">
          <a:solidFill>
            <a:schemeClr val="tx2"/>
          </a:solidFill>
          <a:effectLst>
            <a:outerShdw blurRad="38100" dist="38100" dir="2700000" algn="tl">
              <a:srgbClr val="000000"/>
            </a:outerShdw>
          </a:effectLst>
          <a:latin typeface="Arial" panose="020B0604020202020204" pitchFamily="34" charset="0"/>
          <a:ea typeface="+mj-ea"/>
          <a:cs typeface="ＭＳ Ｐゴシック"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ＭＳ Ｐゴシック"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ＭＳ Ｐゴシック"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ＭＳ Ｐゴシック"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ＭＳ Ｐゴシック" charset="-128"/>
        </a:defRPr>
      </a:lvl5pPr>
      <a:lvl6pPr marL="456686" algn="ctr" rtl="0" fontAlgn="base">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defRPr>
      </a:lvl6pPr>
      <a:lvl7pPr marL="913370" algn="ctr" rtl="0" fontAlgn="base">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defRPr>
      </a:lvl7pPr>
      <a:lvl8pPr marL="1370051" algn="ctr" rtl="0" fontAlgn="base">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defRPr>
      </a:lvl8pPr>
      <a:lvl9pPr marL="1826739" algn="ctr" rtl="0" fontAlgn="base">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defRPr>
      </a:lvl9pPr>
    </p:titleStyle>
    <p:bodyStyle>
      <a:lvl1pPr marL="342512" indent="-342512" algn="l" rtl="0" eaLnBrk="0" fontAlgn="base" hangingPunct="0">
        <a:spcBef>
          <a:spcPct val="20000"/>
        </a:spcBef>
        <a:spcAft>
          <a:spcPct val="0"/>
        </a:spcAft>
        <a:buClr>
          <a:schemeClr val="hlink"/>
        </a:buClr>
        <a:buSzPct val="60000"/>
        <a:buFont typeface="Wingdings" charset="0"/>
        <a:buChar char="n"/>
        <a:defRPr sz="3200">
          <a:solidFill>
            <a:schemeClr val="tx1"/>
          </a:solidFill>
          <a:effectLst>
            <a:outerShdw blurRad="38100" dist="38100" dir="2700000" algn="tl">
              <a:srgbClr val="000000"/>
            </a:outerShdw>
          </a:effectLst>
          <a:latin typeface="+mn-lt"/>
          <a:ea typeface="+mn-ea"/>
          <a:cs typeface="ＭＳ Ｐゴシック" charset="-128"/>
        </a:defRPr>
      </a:lvl1pPr>
      <a:lvl2pPr marL="742108" indent="-285428"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ea typeface="+mn-ea"/>
        </a:defRPr>
      </a:lvl2pPr>
      <a:lvl3pPr marL="1141708" indent="-228341" algn="l" rtl="0" eaLnBrk="0" fontAlgn="base" hangingPunct="0">
        <a:spcBef>
          <a:spcPct val="20000"/>
        </a:spcBef>
        <a:spcAft>
          <a:spcPct val="0"/>
        </a:spcAft>
        <a:buClr>
          <a:schemeClr val="accent2"/>
        </a:buClr>
        <a:buSzPct val="60000"/>
        <a:buFont typeface="Wingdings" charset="0"/>
        <a:buChar char="n"/>
        <a:defRPr sz="2400">
          <a:solidFill>
            <a:schemeClr val="tx1"/>
          </a:solidFill>
          <a:effectLst>
            <a:outerShdw blurRad="38100" dist="38100" dir="2700000" algn="tl">
              <a:srgbClr val="000000"/>
            </a:outerShdw>
          </a:effectLst>
          <a:latin typeface="+mn-lt"/>
          <a:ea typeface="+mn-ea"/>
        </a:defRPr>
      </a:lvl3pPr>
      <a:lvl4pPr marL="1598393" indent="-228341" algn="l" rtl="0" eaLnBrk="0" fontAlgn="base" hangingPunct="0">
        <a:spcBef>
          <a:spcPct val="20000"/>
        </a:spcBef>
        <a:spcAft>
          <a:spcPct val="0"/>
        </a:spcAft>
        <a:buClr>
          <a:schemeClr val="tx2"/>
        </a:buClr>
        <a:buChar char="•"/>
        <a:defRPr sz="2000">
          <a:solidFill>
            <a:schemeClr val="tx1"/>
          </a:solidFill>
          <a:effectLst>
            <a:outerShdw blurRad="38100" dist="38100" dir="2700000" algn="tl">
              <a:srgbClr val="000000"/>
            </a:outerShdw>
          </a:effectLst>
          <a:latin typeface="+mn-lt"/>
          <a:ea typeface="+mn-ea"/>
        </a:defRPr>
      </a:lvl4pPr>
      <a:lvl5pPr marL="2055075" indent="-228341" algn="l" rtl="0" eaLnBrk="0" fontAlgn="base" hangingPunct="0">
        <a:spcBef>
          <a:spcPct val="20000"/>
        </a:spcBef>
        <a:spcAft>
          <a:spcPct val="0"/>
        </a:spcAft>
        <a:buClr>
          <a:schemeClr val="folHlink"/>
        </a:buClr>
        <a:buSzPct val="60000"/>
        <a:buFont typeface="Wingdings" charset="0"/>
        <a:buChar char="n"/>
        <a:defRPr sz="2000">
          <a:solidFill>
            <a:schemeClr val="tx1"/>
          </a:solidFill>
          <a:effectLst>
            <a:outerShdw blurRad="38100" dist="38100" dir="2700000" algn="tl">
              <a:srgbClr val="000000"/>
            </a:outerShdw>
          </a:effectLst>
          <a:latin typeface="+mn-lt"/>
          <a:ea typeface="+mn-ea"/>
        </a:defRPr>
      </a:lvl5pPr>
      <a:lvl6pPr marL="2511759" indent="-228341" algn="l" rtl="0" fontAlgn="base">
        <a:spcBef>
          <a:spcPct val="20000"/>
        </a:spcBef>
        <a:spcAft>
          <a:spcPct val="0"/>
        </a:spcAft>
        <a:buClr>
          <a:schemeClr val="folHlink"/>
        </a:buClr>
        <a:buSzPct val="60000"/>
        <a:buFont typeface="Wingdings" charset="0"/>
        <a:buChar char="n"/>
        <a:defRPr sz="2000">
          <a:solidFill>
            <a:schemeClr val="tx1"/>
          </a:solidFill>
          <a:effectLst>
            <a:outerShdw blurRad="38100" dist="38100" dir="2700000" algn="tl">
              <a:srgbClr val="000000"/>
            </a:outerShdw>
          </a:effectLst>
          <a:latin typeface="+mn-lt"/>
          <a:ea typeface="+mn-ea"/>
        </a:defRPr>
      </a:lvl6pPr>
      <a:lvl7pPr marL="2968447" indent="-228341" algn="l" rtl="0" fontAlgn="base">
        <a:spcBef>
          <a:spcPct val="20000"/>
        </a:spcBef>
        <a:spcAft>
          <a:spcPct val="0"/>
        </a:spcAft>
        <a:buClr>
          <a:schemeClr val="folHlink"/>
        </a:buClr>
        <a:buSzPct val="60000"/>
        <a:buFont typeface="Wingdings" charset="0"/>
        <a:buChar char="n"/>
        <a:defRPr sz="2000">
          <a:solidFill>
            <a:schemeClr val="tx1"/>
          </a:solidFill>
          <a:effectLst>
            <a:outerShdw blurRad="38100" dist="38100" dir="2700000" algn="tl">
              <a:srgbClr val="000000"/>
            </a:outerShdw>
          </a:effectLst>
          <a:latin typeface="+mn-lt"/>
          <a:ea typeface="+mn-ea"/>
        </a:defRPr>
      </a:lvl7pPr>
      <a:lvl8pPr marL="3425126" indent="-228341" algn="l" rtl="0" fontAlgn="base">
        <a:spcBef>
          <a:spcPct val="20000"/>
        </a:spcBef>
        <a:spcAft>
          <a:spcPct val="0"/>
        </a:spcAft>
        <a:buClr>
          <a:schemeClr val="folHlink"/>
        </a:buClr>
        <a:buSzPct val="60000"/>
        <a:buFont typeface="Wingdings" charset="0"/>
        <a:buChar char="n"/>
        <a:defRPr sz="2000">
          <a:solidFill>
            <a:schemeClr val="tx1"/>
          </a:solidFill>
          <a:effectLst>
            <a:outerShdw blurRad="38100" dist="38100" dir="2700000" algn="tl">
              <a:srgbClr val="000000"/>
            </a:outerShdw>
          </a:effectLst>
          <a:latin typeface="+mn-lt"/>
          <a:ea typeface="+mn-ea"/>
        </a:defRPr>
      </a:lvl8pPr>
      <a:lvl9pPr marL="3881814" indent="-228341" algn="l" rtl="0" fontAlgn="base">
        <a:spcBef>
          <a:spcPct val="20000"/>
        </a:spcBef>
        <a:spcAft>
          <a:spcPct val="0"/>
        </a:spcAft>
        <a:buClr>
          <a:schemeClr val="folHlink"/>
        </a:buClr>
        <a:buSzPct val="60000"/>
        <a:buFont typeface="Wingdings" charset="0"/>
        <a:buChar char="n"/>
        <a:defRPr sz="2000">
          <a:solidFill>
            <a:schemeClr val="tx1"/>
          </a:solidFill>
          <a:effectLst>
            <a:outerShdw blurRad="38100" dist="38100" dir="2700000" algn="tl">
              <a:srgbClr val="000000"/>
            </a:outerShdw>
          </a:effectLst>
          <a:latin typeface="+mn-lt"/>
          <a:ea typeface="+mn-ea"/>
        </a:defRPr>
      </a:lvl9pPr>
    </p:bodyStyle>
    <p:otherStyle>
      <a:defPPr>
        <a:defRPr lang="en-US"/>
      </a:defPPr>
      <a:lvl1pPr marL="0" algn="l" defTabSz="456686" rtl="0" eaLnBrk="1" latinLnBrk="0" hangingPunct="1">
        <a:defRPr sz="1800" kern="1200">
          <a:solidFill>
            <a:schemeClr val="tx1"/>
          </a:solidFill>
          <a:latin typeface="+mn-lt"/>
          <a:ea typeface="+mn-ea"/>
          <a:cs typeface="+mn-cs"/>
        </a:defRPr>
      </a:lvl1pPr>
      <a:lvl2pPr marL="456686" algn="l" defTabSz="456686" rtl="0" eaLnBrk="1" latinLnBrk="0" hangingPunct="1">
        <a:defRPr sz="1800" kern="1200">
          <a:solidFill>
            <a:schemeClr val="tx1"/>
          </a:solidFill>
          <a:latin typeface="+mn-lt"/>
          <a:ea typeface="+mn-ea"/>
          <a:cs typeface="+mn-cs"/>
        </a:defRPr>
      </a:lvl2pPr>
      <a:lvl3pPr marL="913370" algn="l" defTabSz="456686" rtl="0" eaLnBrk="1" latinLnBrk="0" hangingPunct="1">
        <a:defRPr sz="1800" kern="1200">
          <a:solidFill>
            <a:schemeClr val="tx1"/>
          </a:solidFill>
          <a:latin typeface="+mn-lt"/>
          <a:ea typeface="+mn-ea"/>
          <a:cs typeface="+mn-cs"/>
        </a:defRPr>
      </a:lvl3pPr>
      <a:lvl4pPr marL="1370051" algn="l" defTabSz="456686" rtl="0" eaLnBrk="1" latinLnBrk="0" hangingPunct="1">
        <a:defRPr sz="1800" kern="1200">
          <a:solidFill>
            <a:schemeClr val="tx1"/>
          </a:solidFill>
          <a:latin typeface="+mn-lt"/>
          <a:ea typeface="+mn-ea"/>
          <a:cs typeface="+mn-cs"/>
        </a:defRPr>
      </a:lvl4pPr>
      <a:lvl5pPr marL="1826739" algn="l" defTabSz="456686" rtl="0" eaLnBrk="1" latinLnBrk="0" hangingPunct="1">
        <a:defRPr sz="1800" kern="1200">
          <a:solidFill>
            <a:schemeClr val="tx1"/>
          </a:solidFill>
          <a:latin typeface="+mn-lt"/>
          <a:ea typeface="+mn-ea"/>
          <a:cs typeface="+mn-cs"/>
        </a:defRPr>
      </a:lvl5pPr>
      <a:lvl6pPr marL="2283420" algn="l" defTabSz="456686" rtl="0" eaLnBrk="1" latinLnBrk="0" hangingPunct="1">
        <a:defRPr sz="1800" kern="1200">
          <a:solidFill>
            <a:schemeClr val="tx1"/>
          </a:solidFill>
          <a:latin typeface="+mn-lt"/>
          <a:ea typeface="+mn-ea"/>
          <a:cs typeface="+mn-cs"/>
        </a:defRPr>
      </a:lvl6pPr>
      <a:lvl7pPr marL="2740100" algn="l" defTabSz="456686" rtl="0" eaLnBrk="1" latinLnBrk="0" hangingPunct="1">
        <a:defRPr sz="1800" kern="1200">
          <a:solidFill>
            <a:schemeClr val="tx1"/>
          </a:solidFill>
          <a:latin typeface="+mn-lt"/>
          <a:ea typeface="+mn-ea"/>
          <a:cs typeface="+mn-cs"/>
        </a:defRPr>
      </a:lvl7pPr>
      <a:lvl8pPr marL="3196784" algn="l" defTabSz="456686" rtl="0" eaLnBrk="1" latinLnBrk="0" hangingPunct="1">
        <a:defRPr sz="1800" kern="1200">
          <a:solidFill>
            <a:schemeClr val="tx1"/>
          </a:solidFill>
          <a:latin typeface="+mn-lt"/>
          <a:ea typeface="+mn-ea"/>
          <a:cs typeface="+mn-cs"/>
        </a:defRPr>
      </a:lvl8pPr>
      <a:lvl9pPr marL="3653466" algn="l" defTabSz="456686"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2466" name="Group 1026"/>
          <p:cNvGrpSpPr>
            <a:grpSpLocks/>
          </p:cNvGrpSpPr>
          <p:nvPr/>
        </p:nvGrpSpPr>
        <p:grpSpPr bwMode="auto">
          <a:xfrm>
            <a:off x="17" y="0"/>
            <a:ext cx="7242175" cy="1981200"/>
            <a:chOff x="0" y="0"/>
            <a:chExt cx="4562" cy="1248"/>
          </a:xfrm>
        </p:grpSpPr>
        <p:sp>
          <p:nvSpPr>
            <p:cNvPr id="365571" name="Freeform 1027"/>
            <p:cNvSpPr>
              <a:spLocks/>
            </p:cNvSpPr>
            <p:nvPr/>
          </p:nvSpPr>
          <p:spPr bwMode="hidden">
            <a:xfrm>
              <a:off x="0" y="583"/>
              <a:ext cx="4487" cy="665"/>
            </a:xfrm>
            <a:custGeom>
              <a:avLst/>
              <a:gdLst>
                <a:gd name="T0" fmla="*/ 4800 w 4806"/>
                <a:gd name="T1" fmla="*/ 299 h 665"/>
                <a:gd name="T2" fmla="*/ 0 w 4806"/>
                <a:gd name="T3" fmla="*/ 665 h 665"/>
                <a:gd name="T4" fmla="*/ 0 w 4806"/>
                <a:gd name="T5" fmla="*/ 0 h 665"/>
                <a:gd name="T6" fmla="*/ 4806 w 4806"/>
                <a:gd name="T7" fmla="*/ 1 h 665"/>
                <a:gd name="T8" fmla="*/ 4800 w 4806"/>
                <a:gd name="T9" fmla="*/ 153 h 665"/>
                <a:gd name="T10" fmla="*/ 4800 w 4806"/>
                <a:gd name="T11" fmla="*/ 299 h 665"/>
              </a:gdLst>
              <a:ahLst/>
              <a:cxnLst>
                <a:cxn ang="0">
                  <a:pos x="T0" y="T1"/>
                </a:cxn>
                <a:cxn ang="0">
                  <a:pos x="T2" y="T3"/>
                </a:cxn>
                <a:cxn ang="0">
                  <a:pos x="T4" y="T5"/>
                </a:cxn>
                <a:cxn ang="0">
                  <a:pos x="T6" y="T7"/>
                </a:cxn>
                <a:cxn ang="0">
                  <a:pos x="T8" y="T9"/>
                </a:cxn>
                <a:cxn ang="0">
                  <a:pos x="T10" y="T11"/>
                </a:cxn>
              </a:cxnLst>
              <a:rect l="0" t="0" r="r" b="b"/>
              <a:pathLst>
                <a:path w="4806" h="665">
                  <a:moveTo>
                    <a:pt x="4800" y="299"/>
                  </a:moveTo>
                  <a:lnTo>
                    <a:pt x="0" y="665"/>
                  </a:lnTo>
                  <a:lnTo>
                    <a:pt x="0" y="0"/>
                  </a:lnTo>
                  <a:lnTo>
                    <a:pt x="4806" y="1"/>
                  </a:lnTo>
                  <a:lnTo>
                    <a:pt x="4800" y="153"/>
                  </a:lnTo>
                  <a:lnTo>
                    <a:pt x="4800" y="299"/>
                  </a:lnTo>
                  <a:close/>
                </a:path>
              </a:pathLst>
            </a:custGeom>
            <a:gradFill rotWithShape="1">
              <a:gsLst>
                <a:gs pos="0">
                  <a:schemeClr val="bg1">
                    <a:gamma/>
                    <a:shade val="94118"/>
                    <a:invGamma/>
                  </a:schemeClr>
                </a:gs>
                <a:gs pos="100000">
                  <a:schemeClr val="bg1"/>
                </a:gs>
              </a:gsLst>
              <a:lin ang="0" scaled="1"/>
            </a:gradFill>
            <a:ln>
              <a:noFill/>
            </a:ln>
          </p:spPr>
          <p:txBody>
            <a:bodyPr/>
            <a:lstStyle/>
            <a:p>
              <a:pPr algn="l">
                <a:defRPr/>
              </a:pPr>
              <a:endParaRPr lang="en-US" sz="2000" b="1" i="0" dirty="0">
                <a:solidFill>
                  <a:srgbClr val="FFFFFF"/>
                </a:solidFill>
                <a:latin typeface="Arial" panose="020B0604020202020204" pitchFamily="34" charset="0"/>
                <a:cs typeface="Arial" panose="020B0604020202020204" pitchFamily="34" charset="0"/>
              </a:endParaRPr>
            </a:p>
          </p:txBody>
        </p:sp>
        <p:sp>
          <p:nvSpPr>
            <p:cNvPr id="63497" name="Freeform 1028"/>
            <p:cNvSpPr>
              <a:spLocks/>
            </p:cNvSpPr>
            <p:nvPr/>
          </p:nvSpPr>
          <p:spPr bwMode="hidden">
            <a:xfrm>
              <a:off x="0" y="0"/>
              <a:ext cx="4562" cy="1199"/>
            </a:xfrm>
            <a:custGeom>
              <a:avLst/>
              <a:gdLst>
                <a:gd name="T0" fmla="*/ 4560 w 4562"/>
                <a:gd name="T1" fmla="*/ 932 h 1199"/>
                <a:gd name="T2" fmla="*/ 0 w 4562"/>
                <a:gd name="T3" fmla="*/ 1199 h 1199"/>
                <a:gd name="T4" fmla="*/ 0 w 4562"/>
                <a:gd name="T5" fmla="*/ 0 h 1199"/>
                <a:gd name="T6" fmla="*/ 4562 w 4562"/>
                <a:gd name="T7" fmla="*/ 0 h 1199"/>
                <a:gd name="T8" fmla="*/ 4560 w 4562"/>
                <a:gd name="T9" fmla="*/ 932 h 1199"/>
                <a:gd name="T10" fmla="*/ 4560 w 4562"/>
                <a:gd name="T11" fmla="*/ 932 h 119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62" h="1199">
                  <a:moveTo>
                    <a:pt x="4560" y="932"/>
                  </a:moveTo>
                  <a:lnTo>
                    <a:pt x="0" y="1199"/>
                  </a:lnTo>
                  <a:lnTo>
                    <a:pt x="0" y="0"/>
                  </a:lnTo>
                  <a:lnTo>
                    <a:pt x="4562" y="0"/>
                  </a:lnTo>
                  <a:lnTo>
                    <a:pt x="4560" y="932"/>
                  </a:lnTo>
                  <a:close/>
                </a:path>
              </a:pathLst>
            </a:custGeom>
            <a:gradFill rotWithShape="0">
              <a:gsLst>
                <a:gs pos="0">
                  <a:schemeClr val="bg2"/>
                </a:gs>
                <a:gs pos="100000">
                  <a:schemeClr val="bg1"/>
                </a:gs>
              </a:gsLst>
              <a:lin ang="0" scaled="1"/>
            </a:gradFill>
            <a:ln w="9525">
              <a:noFill/>
              <a:round/>
              <a:headEnd/>
              <a:tailEnd/>
            </a:ln>
          </p:spPr>
          <p:txBody>
            <a:bodyPr/>
            <a:lstStyle/>
            <a:p>
              <a:pPr algn="l">
                <a:defRPr/>
              </a:pPr>
              <a:endParaRPr lang="en-US" sz="2000" b="1" i="0" dirty="0">
                <a:solidFill>
                  <a:srgbClr val="FFFFFF"/>
                </a:solidFill>
                <a:latin typeface="Arial" panose="020B0604020202020204" pitchFamily="34" charset="0"/>
                <a:ea typeface="ＭＳ Ｐゴシック" charset="-128"/>
                <a:cs typeface="ＭＳ Ｐゴシック" charset="-128"/>
              </a:endParaRPr>
            </a:p>
          </p:txBody>
        </p:sp>
      </p:grpSp>
      <p:sp>
        <p:nvSpPr>
          <p:cNvPr id="365573" name="Rectangle 1029"/>
          <p:cNvSpPr>
            <a:spLocks noGrp="1" noChangeArrowheads="1"/>
          </p:cNvSpPr>
          <p:nvPr>
            <p:ph type="title"/>
          </p:nvPr>
        </p:nvSpPr>
        <p:spPr bwMode="auto">
          <a:xfrm>
            <a:off x="457200" y="274638"/>
            <a:ext cx="8229600" cy="1143000"/>
          </a:xfrm>
          <a:prstGeom prst="rect">
            <a:avLst/>
          </a:prstGeom>
          <a:noFill/>
          <a:ln>
            <a:noFill/>
          </a:ln>
          <a:effectLst/>
        </p:spPr>
        <p:txBody>
          <a:bodyPr vert="horz" wrap="square" lIns="91334" tIns="45667" rIns="91334" bIns="45667" numCol="1" anchor="ctr" anchorCtr="0" compatLnSpc="1">
            <a:prstTxWarp prst="textNoShape">
              <a:avLst/>
            </a:prstTxWarp>
          </a:bodyPr>
          <a:lstStyle/>
          <a:p>
            <a:pPr lvl="0"/>
            <a:r>
              <a:rPr lang="en-US"/>
              <a:t>Click to edit Master title style</a:t>
            </a:r>
          </a:p>
        </p:txBody>
      </p:sp>
      <p:sp>
        <p:nvSpPr>
          <p:cNvPr id="365574" name="Rectangle 1030"/>
          <p:cNvSpPr>
            <a:spLocks noGrp="1" noChangeArrowheads="1"/>
          </p:cNvSpPr>
          <p:nvPr>
            <p:ph type="body" idx="1"/>
          </p:nvPr>
        </p:nvSpPr>
        <p:spPr bwMode="auto">
          <a:xfrm>
            <a:off x="457200" y="1600200"/>
            <a:ext cx="8229600" cy="4495800"/>
          </a:xfrm>
          <a:prstGeom prst="rect">
            <a:avLst/>
          </a:prstGeom>
          <a:noFill/>
          <a:ln>
            <a:noFill/>
          </a:ln>
          <a:effectLst/>
        </p:spPr>
        <p:txBody>
          <a:bodyPr vert="horz" wrap="square" lIns="91334" tIns="45667" rIns="91334" bIns="4566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65575" name="Rectangle 1031"/>
          <p:cNvSpPr>
            <a:spLocks noGrp="1" noChangeArrowheads="1"/>
          </p:cNvSpPr>
          <p:nvPr>
            <p:ph type="dt" sz="half" idx="2"/>
          </p:nvPr>
        </p:nvSpPr>
        <p:spPr bwMode="auto">
          <a:xfrm>
            <a:off x="457201" y="6248400"/>
            <a:ext cx="2133600" cy="457200"/>
          </a:xfrm>
          <a:prstGeom prst="rect">
            <a:avLst/>
          </a:prstGeom>
          <a:noFill/>
          <a:ln>
            <a:noFill/>
          </a:ln>
          <a:effectLst/>
        </p:spPr>
        <p:txBody>
          <a:bodyPr vert="horz" wrap="square" lIns="91334" tIns="45667" rIns="91334" bIns="45667" numCol="1" anchor="b" anchorCtr="0" compatLnSpc="1">
            <a:prstTxWarp prst="textNoShape">
              <a:avLst/>
            </a:prstTxWarp>
          </a:bodyPr>
          <a:lstStyle>
            <a:lvl1pPr>
              <a:defRPr sz="1200" b="1" i="0">
                <a:effectLst>
                  <a:outerShdw blurRad="38100" dist="38100" dir="2700000" algn="tl">
                    <a:srgbClr val="000000"/>
                  </a:outerShdw>
                </a:effectLst>
                <a:latin typeface="+mn-lt"/>
                <a:ea typeface="ＭＳ Ｐゴシック" charset="0"/>
                <a:cs typeface="Arial" panose="020B0604020202020204" pitchFamily="34" charset="0"/>
              </a:defRPr>
            </a:lvl1pPr>
          </a:lstStyle>
          <a:p>
            <a:pPr algn="l">
              <a:defRPr/>
            </a:pPr>
            <a:endParaRPr lang="en-US" dirty="0">
              <a:solidFill>
                <a:srgbClr val="FFFFFF"/>
              </a:solidFill>
            </a:endParaRPr>
          </a:p>
        </p:txBody>
      </p:sp>
      <p:sp>
        <p:nvSpPr>
          <p:cNvPr id="365576" name="Rectangle 1032"/>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1334" tIns="45667" rIns="91334" bIns="45667" numCol="1" anchor="b" anchorCtr="0" compatLnSpc="1">
            <a:prstTxWarp prst="textNoShape">
              <a:avLst/>
            </a:prstTxWarp>
          </a:bodyPr>
          <a:lstStyle>
            <a:lvl1pPr algn="ctr">
              <a:defRPr sz="1200" b="1" i="0">
                <a:effectLst>
                  <a:outerShdw blurRad="38100" dist="38100" dir="2700000" algn="tl">
                    <a:srgbClr val="000000"/>
                  </a:outerShdw>
                </a:effectLst>
                <a:latin typeface="+mn-lt"/>
                <a:ea typeface="ＭＳ Ｐゴシック" charset="0"/>
                <a:cs typeface="Arial" panose="020B0604020202020204" pitchFamily="34" charset="0"/>
              </a:defRPr>
            </a:lvl1pPr>
          </a:lstStyle>
          <a:p>
            <a:pPr>
              <a:defRPr/>
            </a:pPr>
            <a:endParaRPr lang="en-US" dirty="0">
              <a:solidFill>
                <a:srgbClr val="FFFFFF"/>
              </a:solidFill>
            </a:endParaRPr>
          </a:p>
        </p:txBody>
      </p:sp>
      <p:sp>
        <p:nvSpPr>
          <p:cNvPr id="365577" name="Rectangle 1033"/>
          <p:cNvSpPr>
            <a:spLocks noGrp="1" noChangeArrowheads="1"/>
          </p:cNvSpPr>
          <p:nvPr>
            <p:ph type="sldNum" sz="quarter" idx="4"/>
          </p:nvPr>
        </p:nvSpPr>
        <p:spPr bwMode="auto">
          <a:xfrm>
            <a:off x="6553200" y="6248400"/>
            <a:ext cx="2133600" cy="457200"/>
          </a:xfrm>
          <a:prstGeom prst="rect">
            <a:avLst/>
          </a:prstGeom>
          <a:noFill/>
          <a:ln>
            <a:noFill/>
          </a:ln>
          <a:effectLst/>
        </p:spPr>
        <p:txBody>
          <a:bodyPr vert="horz" wrap="square" lIns="91334" tIns="45667" rIns="91334" bIns="45667" numCol="1" anchor="b" anchorCtr="0" compatLnSpc="1">
            <a:prstTxWarp prst="textNoShape">
              <a:avLst/>
            </a:prstTxWarp>
          </a:bodyPr>
          <a:lstStyle>
            <a:lvl1pPr algn="r">
              <a:defRPr sz="1200">
                <a:effectLst>
                  <a:outerShdw blurRad="38100" dist="38100" dir="2700000" algn="tl">
                    <a:srgbClr val="000000"/>
                  </a:outerShdw>
                </a:effectLst>
                <a:latin typeface="Tahoma" charset="0"/>
              </a:defRPr>
            </a:lvl1pPr>
          </a:lstStyle>
          <a:p>
            <a:fld id="{095FCA46-CB60-9E4F-932D-199C7AA2B0A3}"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806741786"/>
      </p:ext>
    </p:extLst>
  </p:cSld>
  <p:clrMap bg1="dk2" tx1="lt1" bg2="dk1" tx2="lt2" accent1="accent1" accent2="accent2" accent3="accent3" accent4="accent4" accent5="accent5" accent6="accent6" hlink="hlink" folHlink="folHlink"/>
  <p:sldLayoutIdLst>
    <p:sldLayoutId id="2147487684" r:id="rId1"/>
    <p:sldLayoutId id="2147487685" r:id="rId2"/>
    <p:sldLayoutId id="2147487686" r:id="rId3"/>
    <p:sldLayoutId id="2147487687" r:id="rId4"/>
    <p:sldLayoutId id="2147487688" r:id="rId5"/>
    <p:sldLayoutId id="2147487689" r:id="rId6"/>
    <p:sldLayoutId id="2147487690" r:id="rId7"/>
    <p:sldLayoutId id="2147487691" r:id="rId8"/>
    <p:sldLayoutId id="2147487692" r:id="rId9"/>
    <p:sldLayoutId id="2147487693" r:id="rId10"/>
    <p:sldLayoutId id="2147487694"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ＭＳ Ｐゴシック"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cs typeface="ＭＳ Ｐゴシック" charset="-128"/>
        </a:defRPr>
      </a:lvl5pPr>
      <a:lvl6pPr marL="456686" algn="ctr"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6pPr>
      <a:lvl7pPr marL="913370" algn="ctr"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7pPr>
      <a:lvl8pPr marL="1370051" algn="ctr"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8pPr>
      <a:lvl9pPr marL="1826739" algn="ctr" rtl="0" fontAlgn="base">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0"/>
        </a:defRPr>
      </a:lvl9pPr>
    </p:titleStyle>
    <p:bodyStyle>
      <a:lvl1pPr marL="342512" indent="-342512" algn="l" rtl="0" eaLnBrk="0" fontAlgn="base" hangingPunct="0">
        <a:spcBef>
          <a:spcPct val="20000"/>
        </a:spcBef>
        <a:spcAft>
          <a:spcPct val="0"/>
        </a:spcAft>
        <a:buClr>
          <a:schemeClr val="hlink"/>
        </a:buClr>
        <a:buSzPct val="80000"/>
        <a:buFont typeface="Wingdings" charset="0"/>
        <a:buChar char="n"/>
        <a:defRPr sz="3200">
          <a:solidFill>
            <a:schemeClr val="tx1"/>
          </a:solidFill>
          <a:effectLst>
            <a:outerShdw blurRad="38100" dist="38100" dir="2700000" algn="tl">
              <a:srgbClr val="000000"/>
            </a:outerShdw>
          </a:effectLst>
          <a:latin typeface="+mn-lt"/>
          <a:ea typeface="+mn-ea"/>
          <a:cs typeface="ＭＳ Ｐゴシック" charset="-128"/>
        </a:defRPr>
      </a:lvl1pPr>
      <a:lvl2pPr marL="742108" indent="-285428"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ea typeface="+mn-ea"/>
        </a:defRPr>
      </a:lvl2pPr>
      <a:lvl3pPr marL="1141708" indent="-228341" algn="l" rtl="0" eaLnBrk="0" fontAlgn="base" hangingPunct="0">
        <a:spcBef>
          <a:spcPct val="20000"/>
        </a:spcBef>
        <a:spcAft>
          <a:spcPct val="0"/>
        </a:spcAft>
        <a:buClr>
          <a:schemeClr val="hlink"/>
        </a:buClr>
        <a:buFont typeface="Wingdings" charset="0"/>
        <a:buChar char="§"/>
        <a:defRPr sz="2400">
          <a:solidFill>
            <a:schemeClr val="tx1"/>
          </a:solidFill>
          <a:effectLst>
            <a:outerShdw blurRad="38100" dist="38100" dir="2700000" algn="tl">
              <a:srgbClr val="000000"/>
            </a:outerShdw>
          </a:effectLst>
          <a:latin typeface="+mn-lt"/>
          <a:ea typeface="+mn-ea"/>
        </a:defRPr>
      </a:lvl3pPr>
      <a:lvl4pPr marL="1598393" indent="-228341"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ea typeface="+mn-ea"/>
        </a:defRPr>
      </a:lvl4pPr>
      <a:lvl5pPr marL="2055075" indent="-228341" algn="l" rtl="0" eaLnBrk="0" fontAlgn="base" hangingPunct="0">
        <a:spcBef>
          <a:spcPct val="20000"/>
        </a:spcBef>
        <a:spcAft>
          <a:spcPct val="0"/>
        </a:spcAft>
        <a:buClr>
          <a:schemeClr val="hlink"/>
        </a:buClr>
        <a:buFont typeface="Wingdings" charset="0"/>
        <a:buChar char="§"/>
        <a:defRPr sz="2000">
          <a:solidFill>
            <a:schemeClr val="tx1"/>
          </a:solidFill>
          <a:effectLst>
            <a:outerShdw blurRad="38100" dist="38100" dir="2700000" algn="tl">
              <a:srgbClr val="000000"/>
            </a:outerShdw>
          </a:effectLst>
          <a:latin typeface="+mn-lt"/>
          <a:ea typeface="+mn-ea"/>
        </a:defRPr>
      </a:lvl5pPr>
      <a:lvl6pPr marL="2511759" indent="-228341" algn="l" rtl="0" fontAlgn="base">
        <a:spcBef>
          <a:spcPct val="20000"/>
        </a:spcBef>
        <a:spcAft>
          <a:spcPct val="0"/>
        </a:spcAft>
        <a:buClr>
          <a:schemeClr val="hlink"/>
        </a:buClr>
        <a:buFont typeface="Wingdings" charset="0"/>
        <a:buChar char="§"/>
        <a:defRPr sz="2000">
          <a:solidFill>
            <a:schemeClr val="tx1"/>
          </a:solidFill>
          <a:effectLst>
            <a:outerShdw blurRad="38100" dist="38100" dir="2700000" algn="tl">
              <a:srgbClr val="000000"/>
            </a:outerShdw>
          </a:effectLst>
          <a:latin typeface="+mn-lt"/>
          <a:ea typeface="+mn-ea"/>
        </a:defRPr>
      </a:lvl6pPr>
      <a:lvl7pPr marL="2968447" indent="-228341" algn="l" rtl="0" fontAlgn="base">
        <a:spcBef>
          <a:spcPct val="20000"/>
        </a:spcBef>
        <a:spcAft>
          <a:spcPct val="0"/>
        </a:spcAft>
        <a:buClr>
          <a:schemeClr val="hlink"/>
        </a:buClr>
        <a:buFont typeface="Wingdings" charset="0"/>
        <a:buChar char="§"/>
        <a:defRPr sz="2000">
          <a:solidFill>
            <a:schemeClr val="tx1"/>
          </a:solidFill>
          <a:effectLst>
            <a:outerShdw blurRad="38100" dist="38100" dir="2700000" algn="tl">
              <a:srgbClr val="000000"/>
            </a:outerShdw>
          </a:effectLst>
          <a:latin typeface="+mn-lt"/>
          <a:ea typeface="+mn-ea"/>
        </a:defRPr>
      </a:lvl7pPr>
      <a:lvl8pPr marL="3425126" indent="-228341" algn="l" rtl="0" fontAlgn="base">
        <a:spcBef>
          <a:spcPct val="20000"/>
        </a:spcBef>
        <a:spcAft>
          <a:spcPct val="0"/>
        </a:spcAft>
        <a:buClr>
          <a:schemeClr val="hlink"/>
        </a:buClr>
        <a:buFont typeface="Wingdings" charset="0"/>
        <a:buChar char="§"/>
        <a:defRPr sz="2000">
          <a:solidFill>
            <a:schemeClr val="tx1"/>
          </a:solidFill>
          <a:effectLst>
            <a:outerShdw blurRad="38100" dist="38100" dir="2700000" algn="tl">
              <a:srgbClr val="000000"/>
            </a:outerShdw>
          </a:effectLst>
          <a:latin typeface="+mn-lt"/>
          <a:ea typeface="+mn-ea"/>
        </a:defRPr>
      </a:lvl8pPr>
      <a:lvl9pPr marL="3881814" indent="-228341" algn="l" rtl="0" fontAlgn="base">
        <a:spcBef>
          <a:spcPct val="20000"/>
        </a:spcBef>
        <a:spcAft>
          <a:spcPct val="0"/>
        </a:spcAft>
        <a:buClr>
          <a:schemeClr val="hlink"/>
        </a:buClr>
        <a:buFont typeface="Wingdings" charset="0"/>
        <a:buChar char="§"/>
        <a:defRPr sz="2000">
          <a:solidFill>
            <a:schemeClr val="tx1"/>
          </a:solidFill>
          <a:effectLst>
            <a:outerShdw blurRad="38100" dist="38100" dir="2700000" algn="tl">
              <a:srgbClr val="000000"/>
            </a:outerShdw>
          </a:effectLst>
          <a:latin typeface="+mn-lt"/>
          <a:ea typeface="+mn-ea"/>
        </a:defRPr>
      </a:lvl9pPr>
    </p:bodyStyle>
    <p:otherStyle>
      <a:defPPr>
        <a:defRPr lang="en-US"/>
      </a:defPPr>
      <a:lvl1pPr marL="0" algn="l" defTabSz="456686" rtl="0" eaLnBrk="1" latinLnBrk="0" hangingPunct="1">
        <a:defRPr sz="1800" kern="1200">
          <a:solidFill>
            <a:schemeClr val="tx1"/>
          </a:solidFill>
          <a:latin typeface="+mn-lt"/>
          <a:ea typeface="+mn-ea"/>
          <a:cs typeface="+mn-cs"/>
        </a:defRPr>
      </a:lvl1pPr>
      <a:lvl2pPr marL="456686" algn="l" defTabSz="456686" rtl="0" eaLnBrk="1" latinLnBrk="0" hangingPunct="1">
        <a:defRPr sz="1800" kern="1200">
          <a:solidFill>
            <a:schemeClr val="tx1"/>
          </a:solidFill>
          <a:latin typeface="+mn-lt"/>
          <a:ea typeface="+mn-ea"/>
          <a:cs typeface="+mn-cs"/>
        </a:defRPr>
      </a:lvl2pPr>
      <a:lvl3pPr marL="913370" algn="l" defTabSz="456686" rtl="0" eaLnBrk="1" latinLnBrk="0" hangingPunct="1">
        <a:defRPr sz="1800" kern="1200">
          <a:solidFill>
            <a:schemeClr val="tx1"/>
          </a:solidFill>
          <a:latin typeface="+mn-lt"/>
          <a:ea typeface="+mn-ea"/>
          <a:cs typeface="+mn-cs"/>
        </a:defRPr>
      </a:lvl3pPr>
      <a:lvl4pPr marL="1370051" algn="l" defTabSz="456686" rtl="0" eaLnBrk="1" latinLnBrk="0" hangingPunct="1">
        <a:defRPr sz="1800" kern="1200">
          <a:solidFill>
            <a:schemeClr val="tx1"/>
          </a:solidFill>
          <a:latin typeface="+mn-lt"/>
          <a:ea typeface="+mn-ea"/>
          <a:cs typeface="+mn-cs"/>
        </a:defRPr>
      </a:lvl4pPr>
      <a:lvl5pPr marL="1826739" algn="l" defTabSz="456686" rtl="0" eaLnBrk="1" latinLnBrk="0" hangingPunct="1">
        <a:defRPr sz="1800" kern="1200">
          <a:solidFill>
            <a:schemeClr val="tx1"/>
          </a:solidFill>
          <a:latin typeface="+mn-lt"/>
          <a:ea typeface="+mn-ea"/>
          <a:cs typeface="+mn-cs"/>
        </a:defRPr>
      </a:lvl5pPr>
      <a:lvl6pPr marL="2283420" algn="l" defTabSz="456686" rtl="0" eaLnBrk="1" latinLnBrk="0" hangingPunct="1">
        <a:defRPr sz="1800" kern="1200">
          <a:solidFill>
            <a:schemeClr val="tx1"/>
          </a:solidFill>
          <a:latin typeface="+mn-lt"/>
          <a:ea typeface="+mn-ea"/>
          <a:cs typeface="+mn-cs"/>
        </a:defRPr>
      </a:lvl6pPr>
      <a:lvl7pPr marL="2740100" algn="l" defTabSz="456686" rtl="0" eaLnBrk="1" latinLnBrk="0" hangingPunct="1">
        <a:defRPr sz="1800" kern="1200">
          <a:solidFill>
            <a:schemeClr val="tx1"/>
          </a:solidFill>
          <a:latin typeface="+mn-lt"/>
          <a:ea typeface="+mn-ea"/>
          <a:cs typeface="+mn-cs"/>
        </a:defRPr>
      </a:lvl7pPr>
      <a:lvl8pPr marL="3196784" algn="l" defTabSz="456686" rtl="0" eaLnBrk="1" latinLnBrk="0" hangingPunct="1">
        <a:defRPr sz="1800" kern="1200">
          <a:solidFill>
            <a:schemeClr val="tx1"/>
          </a:solidFill>
          <a:latin typeface="+mn-lt"/>
          <a:ea typeface="+mn-ea"/>
          <a:cs typeface="+mn-cs"/>
        </a:defRPr>
      </a:lvl8pPr>
      <a:lvl9pPr marL="3653466" algn="l" defTabSz="456686"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bwMode="auto">
          <a:xfrm>
            <a:off x="2286000" y="457200"/>
            <a:ext cx="6172200" cy="1295400"/>
          </a:xfrm>
          <a:prstGeom prst="rect">
            <a:avLst/>
          </a:prstGeom>
          <a:noFill/>
          <a:ln w="9525">
            <a:noFill/>
            <a:miter lim="800000"/>
            <a:headEnd/>
            <a:tailEnd/>
          </a:ln>
          <a:effectLst>
            <a:outerShdw blurRad="25400" dist="25399" dir="2700000" algn="ctr" rotWithShape="0">
              <a:schemeClr val="bg2">
                <a:alpha val="99962"/>
              </a:schemeClr>
            </a:outerShdw>
          </a:effectLst>
        </p:spPr>
        <p:txBody>
          <a:bodyPr vert="horz" wrap="square" lIns="91334" tIns="45667" rIns="91334" bIns="45667" numCol="1" anchor="ctr" anchorCtr="0" compatLnSpc="1">
            <a:prstTxWarp prst="textNoShape">
              <a:avLst/>
            </a:prstTxWarp>
          </a:bodyPr>
          <a:lstStyle/>
          <a:p>
            <a:pPr lvl="0"/>
            <a:r>
              <a:rPr lang="en-US"/>
              <a:t>Click to edit Master title style</a:t>
            </a:r>
          </a:p>
        </p:txBody>
      </p:sp>
      <p:sp>
        <p:nvSpPr>
          <p:cNvPr id="152579" name="Rectangle 3"/>
          <p:cNvSpPr>
            <a:spLocks noGrp="1" noChangeArrowheads="1"/>
          </p:cNvSpPr>
          <p:nvPr>
            <p:ph type="body" idx="1"/>
          </p:nvPr>
        </p:nvSpPr>
        <p:spPr bwMode="auto">
          <a:xfrm>
            <a:off x="2362200" y="1981200"/>
            <a:ext cx="6096000" cy="4114800"/>
          </a:xfrm>
          <a:prstGeom prst="rect">
            <a:avLst/>
          </a:prstGeom>
          <a:noFill/>
          <a:ln w="9525">
            <a:noFill/>
            <a:miter lim="800000"/>
            <a:headEnd/>
            <a:tailEnd/>
          </a:ln>
          <a:effectLst>
            <a:outerShdw blurRad="25400" dist="25399" dir="2700000" algn="ctr" rotWithShape="0">
              <a:schemeClr val="bg2">
                <a:alpha val="99962"/>
              </a:schemeClr>
            </a:outerShdw>
          </a:effectLst>
        </p:spPr>
        <p:txBody>
          <a:bodyPr vert="horz" wrap="square" lIns="91334" tIns="45667" rIns="91334" bIns="4566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2580"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a:outerShdw blurRad="25400" dist="25399" dir="2700000" algn="ctr" rotWithShape="0">
              <a:schemeClr val="bg2">
                <a:alpha val="99962"/>
              </a:schemeClr>
            </a:outerShdw>
          </a:effectLst>
        </p:spPr>
        <p:txBody>
          <a:bodyPr vert="horz" wrap="square" lIns="91334" tIns="45667" rIns="91334" bIns="45667" numCol="1" anchor="t" anchorCtr="0" compatLnSpc="1">
            <a:prstTxWarp prst="textNoShape">
              <a:avLst/>
            </a:prstTxWarp>
          </a:bodyPr>
          <a:lstStyle>
            <a:lvl1pPr algn="l" eaLnBrk="0" hangingPunct="0">
              <a:defRPr sz="1400">
                <a:latin typeface="Tahoma" pitchFamily="-112" charset="-52"/>
                <a:ea typeface="+mn-ea"/>
                <a:cs typeface="+mn-cs"/>
              </a:defRPr>
            </a:lvl1pPr>
          </a:lstStyle>
          <a:p>
            <a:pPr>
              <a:defRPr/>
            </a:pPr>
            <a:endParaRPr lang="en-US">
              <a:solidFill>
                <a:srgbClr val="FFFFFF"/>
              </a:solidFill>
              <a:ea typeface="ＭＳ Ｐゴシック"/>
              <a:cs typeface="ＭＳ Ｐゴシック"/>
            </a:endParaRPr>
          </a:p>
        </p:txBody>
      </p:sp>
      <p:sp>
        <p:nvSpPr>
          <p:cNvPr id="152581"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a:outerShdw blurRad="25400" dist="25399" dir="2700000" algn="ctr" rotWithShape="0">
              <a:schemeClr val="bg2">
                <a:alpha val="99962"/>
              </a:schemeClr>
            </a:outerShdw>
          </a:effectLst>
        </p:spPr>
        <p:txBody>
          <a:bodyPr vert="horz" wrap="square" lIns="91334" tIns="45667" rIns="91334" bIns="45667" numCol="1" anchor="t" anchorCtr="0" compatLnSpc="1">
            <a:prstTxWarp prst="textNoShape">
              <a:avLst/>
            </a:prstTxWarp>
          </a:bodyPr>
          <a:lstStyle>
            <a:lvl1pPr eaLnBrk="0" hangingPunct="0">
              <a:defRPr sz="1400">
                <a:latin typeface="Tahoma" pitchFamily="-112" charset="-52"/>
                <a:ea typeface="+mn-ea"/>
                <a:cs typeface="+mn-cs"/>
              </a:defRPr>
            </a:lvl1pPr>
          </a:lstStyle>
          <a:p>
            <a:pPr>
              <a:defRPr/>
            </a:pPr>
            <a:endParaRPr lang="en-US">
              <a:solidFill>
                <a:srgbClr val="FFFFFF"/>
              </a:solidFill>
              <a:ea typeface="ＭＳ Ｐゴシック"/>
              <a:cs typeface="ＭＳ Ｐゴシック"/>
            </a:endParaRPr>
          </a:p>
        </p:txBody>
      </p:sp>
      <p:sp>
        <p:nvSpPr>
          <p:cNvPr id="152582"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a:outerShdw blurRad="25400" dist="25399" dir="2700000" algn="ctr" rotWithShape="0">
              <a:schemeClr val="bg2">
                <a:alpha val="99962"/>
              </a:schemeClr>
            </a:outerShdw>
          </a:effectLst>
        </p:spPr>
        <p:txBody>
          <a:bodyPr vert="horz" wrap="square" lIns="91334" tIns="45667" rIns="91334" bIns="45667" numCol="1" anchor="t" anchorCtr="0" compatLnSpc="1">
            <a:prstTxWarp prst="textNoShape">
              <a:avLst/>
            </a:prstTxWarp>
          </a:bodyPr>
          <a:lstStyle>
            <a:lvl1pPr algn="r" eaLnBrk="0" hangingPunct="0">
              <a:defRPr sz="1400">
                <a:latin typeface="Tahoma" charset="0"/>
              </a:defRPr>
            </a:lvl1pPr>
          </a:lstStyle>
          <a:p>
            <a:pPr>
              <a:defRPr/>
            </a:pPr>
            <a:fld id="{A496E2E1-0DE6-A047-8873-2D3E68C20323}"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4180299422"/>
      </p:ext>
    </p:extLst>
  </p:cSld>
  <p:clrMap bg1="dk2" tx1="lt1" bg2="dk1" tx2="lt2" accent1="accent1" accent2="accent2" accent3="accent3" accent4="accent4" accent5="accent5" accent6="accent6" hlink="hlink" folHlink="folHlink"/>
  <p:sldLayoutIdLst>
    <p:sldLayoutId id="2147487708" r:id="rId1"/>
    <p:sldLayoutId id="2147487709" r:id="rId2"/>
    <p:sldLayoutId id="2147487710" r:id="rId3"/>
    <p:sldLayoutId id="2147487711" r:id="rId4"/>
    <p:sldLayoutId id="2147487712" r:id="rId5"/>
    <p:sldLayoutId id="2147487713" r:id="rId6"/>
    <p:sldLayoutId id="2147487714" r:id="rId7"/>
    <p:sldLayoutId id="2147487715" r:id="rId8"/>
    <p:sldLayoutId id="2147487716" r:id="rId9"/>
    <p:sldLayoutId id="2147487717" r:id="rId10"/>
    <p:sldLayoutId id="2147487718" r:id="rId11"/>
  </p:sldLayoutIdLst>
  <p:hf sldNum="0" hdr="0"/>
  <p:txStyles>
    <p:titleStyle>
      <a:lvl1pPr algn="r" rtl="0" eaLnBrk="0" fontAlgn="base" hangingPunct="0">
        <a:spcBef>
          <a:spcPct val="0"/>
        </a:spcBef>
        <a:spcAft>
          <a:spcPct val="0"/>
        </a:spcAft>
        <a:defRPr sz="4400" i="1">
          <a:solidFill>
            <a:schemeClr val="tx2"/>
          </a:solidFill>
          <a:latin typeface="+mj-lt"/>
          <a:ea typeface="+mj-ea"/>
          <a:cs typeface="+mj-cs"/>
        </a:defRPr>
      </a:lvl1pPr>
      <a:lvl2pPr algn="r" rtl="0" eaLnBrk="0" fontAlgn="base" hangingPunct="0">
        <a:spcBef>
          <a:spcPct val="0"/>
        </a:spcBef>
        <a:spcAft>
          <a:spcPct val="0"/>
        </a:spcAft>
        <a:defRPr sz="4400" i="1">
          <a:solidFill>
            <a:schemeClr val="tx2"/>
          </a:solidFill>
          <a:latin typeface="Tahoma" pitchFamily="-110" charset="-52"/>
          <a:ea typeface="ＭＳ Ｐゴシック" pitchFamily="-110" charset="-128"/>
          <a:cs typeface="ＭＳ Ｐゴシック" pitchFamily="-110" charset="-128"/>
        </a:defRPr>
      </a:lvl2pPr>
      <a:lvl3pPr algn="r" rtl="0" eaLnBrk="0" fontAlgn="base" hangingPunct="0">
        <a:spcBef>
          <a:spcPct val="0"/>
        </a:spcBef>
        <a:spcAft>
          <a:spcPct val="0"/>
        </a:spcAft>
        <a:defRPr sz="4400" i="1">
          <a:solidFill>
            <a:schemeClr val="tx2"/>
          </a:solidFill>
          <a:latin typeface="Tahoma" pitchFamily="-110" charset="-52"/>
          <a:ea typeface="ＭＳ Ｐゴシック" pitchFamily="-110" charset="-128"/>
          <a:cs typeface="ＭＳ Ｐゴシック" pitchFamily="-110" charset="-128"/>
        </a:defRPr>
      </a:lvl3pPr>
      <a:lvl4pPr algn="r" rtl="0" eaLnBrk="0" fontAlgn="base" hangingPunct="0">
        <a:spcBef>
          <a:spcPct val="0"/>
        </a:spcBef>
        <a:spcAft>
          <a:spcPct val="0"/>
        </a:spcAft>
        <a:defRPr sz="4400" i="1">
          <a:solidFill>
            <a:schemeClr val="tx2"/>
          </a:solidFill>
          <a:latin typeface="Tahoma" pitchFamily="-110" charset="-52"/>
          <a:ea typeface="ＭＳ Ｐゴシック" pitchFamily="-110" charset="-128"/>
          <a:cs typeface="ＭＳ Ｐゴシック" pitchFamily="-110" charset="-128"/>
        </a:defRPr>
      </a:lvl4pPr>
      <a:lvl5pPr algn="r" rtl="0" eaLnBrk="0" fontAlgn="base" hangingPunct="0">
        <a:spcBef>
          <a:spcPct val="0"/>
        </a:spcBef>
        <a:spcAft>
          <a:spcPct val="0"/>
        </a:spcAft>
        <a:defRPr sz="4400" i="1">
          <a:solidFill>
            <a:schemeClr val="tx2"/>
          </a:solidFill>
          <a:latin typeface="Tahoma" pitchFamily="-110" charset="-52"/>
          <a:ea typeface="ＭＳ Ｐゴシック" pitchFamily="-110" charset="-128"/>
          <a:cs typeface="ＭＳ Ｐゴシック" pitchFamily="-110" charset="-128"/>
        </a:defRPr>
      </a:lvl5pPr>
      <a:lvl6pPr marL="456686" algn="r" rtl="0" fontAlgn="base">
        <a:spcBef>
          <a:spcPct val="0"/>
        </a:spcBef>
        <a:spcAft>
          <a:spcPct val="0"/>
        </a:spcAft>
        <a:defRPr sz="4400" i="1">
          <a:solidFill>
            <a:schemeClr val="tx2"/>
          </a:solidFill>
          <a:latin typeface="Tahoma" pitchFamily="-110" charset="-52"/>
          <a:ea typeface="ＭＳ Ｐゴシック" pitchFamily="-110" charset="-128"/>
          <a:cs typeface="ＭＳ Ｐゴシック" pitchFamily="-110" charset="-128"/>
        </a:defRPr>
      </a:lvl6pPr>
      <a:lvl7pPr marL="913370" algn="r" rtl="0" fontAlgn="base">
        <a:spcBef>
          <a:spcPct val="0"/>
        </a:spcBef>
        <a:spcAft>
          <a:spcPct val="0"/>
        </a:spcAft>
        <a:defRPr sz="4400" i="1">
          <a:solidFill>
            <a:schemeClr val="tx2"/>
          </a:solidFill>
          <a:latin typeface="Tahoma" pitchFamily="-110" charset="-52"/>
          <a:ea typeface="ＭＳ Ｐゴシック" pitchFamily="-110" charset="-128"/>
          <a:cs typeface="ＭＳ Ｐゴシック" pitchFamily="-110" charset="-128"/>
        </a:defRPr>
      </a:lvl7pPr>
      <a:lvl8pPr marL="1370051" algn="r" rtl="0" fontAlgn="base">
        <a:spcBef>
          <a:spcPct val="0"/>
        </a:spcBef>
        <a:spcAft>
          <a:spcPct val="0"/>
        </a:spcAft>
        <a:defRPr sz="4400" i="1">
          <a:solidFill>
            <a:schemeClr val="tx2"/>
          </a:solidFill>
          <a:latin typeface="Tahoma" pitchFamily="-110" charset="-52"/>
          <a:ea typeface="ＭＳ Ｐゴシック" pitchFamily="-110" charset="-128"/>
          <a:cs typeface="ＭＳ Ｐゴシック" pitchFamily="-110" charset="-128"/>
        </a:defRPr>
      </a:lvl8pPr>
      <a:lvl9pPr marL="1826739" algn="r" rtl="0" fontAlgn="base">
        <a:spcBef>
          <a:spcPct val="0"/>
        </a:spcBef>
        <a:spcAft>
          <a:spcPct val="0"/>
        </a:spcAft>
        <a:defRPr sz="4400" i="1">
          <a:solidFill>
            <a:schemeClr val="tx2"/>
          </a:solidFill>
          <a:latin typeface="Tahoma" pitchFamily="-110" charset="-52"/>
          <a:ea typeface="ＭＳ Ｐゴシック" pitchFamily="-110" charset="-128"/>
          <a:cs typeface="ＭＳ Ｐゴシック" pitchFamily="-110" charset="-128"/>
        </a:defRPr>
      </a:lvl9pPr>
    </p:titleStyle>
    <p:bodyStyle>
      <a:lvl1pPr marL="342512" indent="-342512" algn="l" rtl="0" eaLnBrk="0" fontAlgn="base" hangingPunct="0">
        <a:spcBef>
          <a:spcPct val="20000"/>
        </a:spcBef>
        <a:spcAft>
          <a:spcPct val="0"/>
        </a:spcAft>
        <a:buFont typeface="Monotype Sorts" charset="0"/>
        <a:buChar char="F"/>
        <a:defRPr sz="3200">
          <a:solidFill>
            <a:schemeClr val="tx1"/>
          </a:solidFill>
          <a:latin typeface="+mn-lt"/>
          <a:ea typeface="+mn-ea"/>
          <a:cs typeface="+mn-cs"/>
        </a:defRPr>
      </a:lvl1pPr>
      <a:lvl2pPr marL="742108" indent="-285428" algn="l" rtl="0" eaLnBrk="0" fontAlgn="base" hangingPunct="0">
        <a:spcBef>
          <a:spcPct val="20000"/>
        </a:spcBef>
        <a:spcAft>
          <a:spcPct val="0"/>
        </a:spcAft>
        <a:buFont typeface="Monotype Sorts" charset="0"/>
        <a:buChar char="F"/>
        <a:defRPr sz="2800">
          <a:solidFill>
            <a:schemeClr val="tx1"/>
          </a:solidFill>
          <a:latin typeface="+mn-lt"/>
          <a:ea typeface="+mn-ea"/>
        </a:defRPr>
      </a:lvl2pPr>
      <a:lvl3pPr marL="1141708" indent="-228341" algn="l" rtl="0" eaLnBrk="0" fontAlgn="base" hangingPunct="0">
        <a:spcBef>
          <a:spcPct val="20000"/>
        </a:spcBef>
        <a:spcAft>
          <a:spcPct val="0"/>
        </a:spcAft>
        <a:buFont typeface="Monotype Sorts" charset="0"/>
        <a:buChar char="F"/>
        <a:defRPr sz="2400">
          <a:solidFill>
            <a:schemeClr val="tx1"/>
          </a:solidFill>
          <a:latin typeface="+mn-lt"/>
          <a:ea typeface="+mn-ea"/>
        </a:defRPr>
      </a:lvl3pPr>
      <a:lvl4pPr marL="1598393" indent="-228341" algn="l" rtl="0" eaLnBrk="0" fontAlgn="base" hangingPunct="0">
        <a:spcBef>
          <a:spcPct val="20000"/>
        </a:spcBef>
        <a:spcAft>
          <a:spcPct val="0"/>
        </a:spcAft>
        <a:buFont typeface="Monotype Sorts" charset="0"/>
        <a:buChar char="F"/>
        <a:defRPr sz="2000">
          <a:solidFill>
            <a:schemeClr val="tx1"/>
          </a:solidFill>
          <a:latin typeface="+mn-lt"/>
          <a:ea typeface="+mn-ea"/>
        </a:defRPr>
      </a:lvl4pPr>
      <a:lvl5pPr marL="2055075" indent="-228341" algn="l" rtl="0" eaLnBrk="0" fontAlgn="base" hangingPunct="0">
        <a:spcBef>
          <a:spcPct val="20000"/>
        </a:spcBef>
        <a:spcAft>
          <a:spcPct val="0"/>
        </a:spcAft>
        <a:buFont typeface="Monotype Sorts" charset="0"/>
        <a:buChar char="F"/>
        <a:defRPr sz="2000">
          <a:solidFill>
            <a:schemeClr val="tx1"/>
          </a:solidFill>
          <a:latin typeface="+mn-lt"/>
          <a:ea typeface="+mn-ea"/>
        </a:defRPr>
      </a:lvl5pPr>
      <a:lvl6pPr marL="2511759" indent="-228341" algn="l" rtl="0" fontAlgn="base">
        <a:spcBef>
          <a:spcPct val="20000"/>
        </a:spcBef>
        <a:spcAft>
          <a:spcPct val="0"/>
        </a:spcAft>
        <a:buFont typeface="Monotype Sorts" pitchFamily="-110" charset="2"/>
        <a:buChar char="F"/>
        <a:defRPr sz="2000">
          <a:solidFill>
            <a:schemeClr val="tx1"/>
          </a:solidFill>
          <a:latin typeface="+mn-lt"/>
          <a:ea typeface="+mn-ea"/>
        </a:defRPr>
      </a:lvl6pPr>
      <a:lvl7pPr marL="2968447" indent="-228341" algn="l" rtl="0" fontAlgn="base">
        <a:spcBef>
          <a:spcPct val="20000"/>
        </a:spcBef>
        <a:spcAft>
          <a:spcPct val="0"/>
        </a:spcAft>
        <a:buFont typeface="Monotype Sorts" pitchFamily="-110" charset="2"/>
        <a:buChar char="F"/>
        <a:defRPr sz="2000">
          <a:solidFill>
            <a:schemeClr val="tx1"/>
          </a:solidFill>
          <a:latin typeface="+mn-lt"/>
          <a:ea typeface="+mn-ea"/>
        </a:defRPr>
      </a:lvl7pPr>
      <a:lvl8pPr marL="3425126" indent="-228341" algn="l" rtl="0" fontAlgn="base">
        <a:spcBef>
          <a:spcPct val="20000"/>
        </a:spcBef>
        <a:spcAft>
          <a:spcPct val="0"/>
        </a:spcAft>
        <a:buFont typeface="Monotype Sorts" pitchFamily="-110" charset="2"/>
        <a:buChar char="F"/>
        <a:defRPr sz="2000">
          <a:solidFill>
            <a:schemeClr val="tx1"/>
          </a:solidFill>
          <a:latin typeface="+mn-lt"/>
          <a:ea typeface="+mn-ea"/>
        </a:defRPr>
      </a:lvl8pPr>
      <a:lvl9pPr marL="3881814" indent="-228341" algn="l" rtl="0" fontAlgn="base">
        <a:spcBef>
          <a:spcPct val="20000"/>
        </a:spcBef>
        <a:spcAft>
          <a:spcPct val="0"/>
        </a:spcAft>
        <a:buFont typeface="Monotype Sorts" pitchFamily="-110" charset="2"/>
        <a:buChar char="F"/>
        <a:defRPr sz="2000">
          <a:solidFill>
            <a:schemeClr val="tx1"/>
          </a:solidFill>
          <a:latin typeface="+mn-lt"/>
          <a:ea typeface="+mn-ea"/>
        </a:defRPr>
      </a:lvl9pPr>
    </p:bodyStyle>
    <p:otherStyle>
      <a:defPPr>
        <a:defRPr lang="en-US"/>
      </a:defPPr>
      <a:lvl1pPr marL="0" algn="l" defTabSz="456686" rtl="0" eaLnBrk="1" latinLnBrk="0" hangingPunct="1">
        <a:defRPr sz="1800" kern="1200">
          <a:solidFill>
            <a:schemeClr val="tx1"/>
          </a:solidFill>
          <a:latin typeface="+mn-lt"/>
          <a:ea typeface="+mn-ea"/>
          <a:cs typeface="+mn-cs"/>
        </a:defRPr>
      </a:lvl1pPr>
      <a:lvl2pPr marL="456686" algn="l" defTabSz="456686" rtl="0" eaLnBrk="1" latinLnBrk="0" hangingPunct="1">
        <a:defRPr sz="1800" kern="1200">
          <a:solidFill>
            <a:schemeClr val="tx1"/>
          </a:solidFill>
          <a:latin typeface="+mn-lt"/>
          <a:ea typeface="+mn-ea"/>
          <a:cs typeface="+mn-cs"/>
        </a:defRPr>
      </a:lvl2pPr>
      <a:lvl3pPr marL="913370" algn="l" defTabSz="456686" rtl="0" eaLnBrk="1" latinLnBrk="0" hangingPunct="1">
        <a:defRPr sz="1800" kern="1200">
          <a:solidFill>
            <a:schemeClr val="tx1"/>
          </a:solidFill>
          <a:latin typeface="+mn-lt"/>
          <a:ea typeface="+mn-ea"/>
          <a:cs typeface="+mn-cs"/>
        </a:defRPr>
      </a:lvl3pPr>
      <a:lvl4pPr marL="1370051" algn="l" defTabSz="456686" rtl="0" eaLnBrk="1" latinLnBrk="0" hangingPunct="1">
        <a:defRPr sz="1800" kern="1200">
          <a:solidFill>
            <a:schemeClr val="tx1"/>
          </a:solidFill>
          <a:latin typeface="+mn-lt"/>
          <a:ea typeface="+mn-ea"/>
          <a:cs typeface="+mn-cs"/>
        </a:defRPr>
      </a:lvl4pPr>
      <a:lvl5pPr marL="1826739" algn="l" defTabSz="456686" rtl="0" eaLnBrk="1" latinLnBrk="0" hangingPunct="1">
        <a:defRPr sz="1800" kern="1200">
          <a:solidFill>
            <a:schemeClr val="tx1"/>
          </a:solidFill>
          <a:latin typeface="+mn-lt"/>
          <a:ea typeface="+mn-ea"/>
          <a:cs typeface="+mn-cs"/>
        </a:defRPr>
      </a:lvl5pPr>
      <a:lvl6pPr marL="2283420" algn="l" defTabSz="456686" rtl="0" eaLnBrk="1" latinLnBrk="0" hangingPunct="1">
        <a:defRPr sz="1800" kern="1200">
          <a:solidFill>
            <a:schemeClr val="tx1"/>
          </a:solidFill>
          <a:latin typeface="+mn-lt"/>
          <a:ea typeface="+mn-ea"/>
          <a:cs typeface="+mn-cs"/>
        </a:defRPr>
      </a:lvl6pPr>
      <a:lvl7pPr marL="2740100" algn="l" defTabSz="456686" rtl="0" eaLnBrk="1" latinLnBrk="0" hangingPunct="1">
        <a:defRPr sz="1800" kern="1200">
          <a:solidFill>
            <a:schemeClr val="tx1"/>
          </a:solidFill>
          <a:latin typeface="+mn-lt"/>
          <a:ea typeface="+mn-ea"/>
          <a:cs typeface="+mn-cs"/>
        </a:defRPr>
      </a:lvl7pPr>
      <a:lvl8pPr marL="3196784" algn="l" defTabSz="456686" rtl="0" eaLnBrk="1" latinLnBrk="0" hangingPunct="1">
        <a:defRPr sz="1800" kern="1200">
          <a:solidFill>
            <a:schemeClr val="tx1"/>
          </a:solidFill>
          <a:latin typeface="+mn-lt"/>
          <a:ea typeface="+mn-ea"/>
          <a:cs typeface="+mn-cs"/>
        </a:defRPr>
      </a:lvl8pPr>
      <a:lvl9pPr marL="3653466" algn="l" defTabSz="456686"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shade val="46275"/>
                <a:invGamma/>
              </a:schemeClr>
            </a:gs>
          </a:gsLst>
          <a:lin ang="2700000" scaled="1"/>
        </a:gradFill>
        <a:effectLst/>
      </p:bgPr>
    </p:bg>
    <p:spTree>
      <p:nvGrpSpPr>
        <p:cNvPr id="1" name=""/>
        <p:cNvGrpSpPr/>
        <p:nvPr/>
      </p:nvGrpSpPr>
      <p:grpSpPr>
        <a:xfrm>
          <a:off x="0" y="0"/>
          <a:ext cx="0" cy="0"/>
          <a:chOff x="0" y="0"/>
          <a:chExt cx="0" cy="0"/>
        </a:xfrm>
      </p:grpSpPr>
      <p:grpSp>
        <p:nvGrpSpPr>
          <p:cNvPr id="74754" name="Group 2"/>
          <p:cNvGrpSpPr>
            <a:grpSpLocks/>
          </p:cNvGrpSpPr>
          <p:nvPr/>
        </p:nvGrpSpPr>
        <p:grpSpPr bwMode="auto">
          <a:xfrm>
            <a:off x="-496888" y="1308104"/>
            <a:ext cx="10429876" cy="5908675"/>
            <a:chOff x="-313" y="824"/>
            <a:chExt cx="6570" cy="3722"/>
          </a:xfrm>
        </p:grpSpPr>
        <p:sp>
          <p:nvSpPr>
            <p:cNvPr id="62467" name="Rectangle 3"/>
            <p:cNvSpPr>
              <a:spLocks noChangeArrowheads="1"/>
            </p:cNvSpPr>
            <p:nvPr userDrawn="1"/>
          </p:nvSpPr>
          <p:spPr bwMode="hidden">
            <a:xfrm rot="20798144" flipV="1">
              <a:off x="-14" y="1033"/>
              <a:ext cx="1744"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defRPr/>
              </a:pPr>
              <a:endParaRPr lang="en-US" sz="1800" b="1" i="0" dirty="0">
                <a:solidFill>
                  <a:srgbClr val="FFFFFF"/>
                </a:solidFill>
                <a:effectLst>
                  <a:outerShdw blurRad="38100" dist="38100" dir="2700000" algn="tl">
                    <a:srgbClr val="000000"/>
                  </a:outerShdw>
                </a:effectLst>
                <a:latin typeface="Arial" panose="020B0604020202020204" pitchFamily="34" charset="0"/>
              </a:endParaRPr>
            </a:p>
          </p:txBody>
        </p:sp>
        <p:sp>
          <p:nvSpPr>
            <p:cNvPr id="62468" name="Rectangle 4"/>
            <p:cNvSpPr>
              <a:spLocks noChangeArrowheads="1"/>
            </p:cNvSpPr>
            <p:nvPr userDrawn="1"/>
          </p:nvSpPr>
          <p:spPr bwMode="hidden">
            <a:xfrm rot="20774366" flipV="1">
              <a:off x="-24" y="1127"/>
              <a:ext cx="2033"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defRPr/>
              </a:pPr>
              <a:endParaRPr lang="en-US" sz="1800" b="1" i="0" dirty="0">
                <a:solidFill>
                  <a:srgbClr val="FFFFFF"/>
                </a:solidFill>
                <a:effectLst>
                  <a:outerShdw blurRad="38100" dist="38100" dir="2700000" algn="tl">
                    <a:srgbClr val="000000"/>
                  </a:outerShdw>
                </a:effectLst>
                <a:latin typeface="Arial" panose="020B0604020202020204" pitchFamily="34" charset="0"/>
              </a:endParaRPr>
            </a:p>
          </p:txBody>
        </p:sp>
        <p:sp>
          <p:nvSpPr>
            <p:cNvPr id="62469" name="Rectangle 5"/>
            <p:cNvSpPr>
              <a:spLocks noChangeArrowheads="1"/>
            </p:cNvSpPr>
            <p:nvPr userDrawn="1"/>
          </p:nvSpPr>
          <p:spPr bwMode="hidden">
            <a:xfrm rot="20757421" flipV="1">
              <a:off x="-27" y="1198"/>
              <a:ext cx="2246"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defRPr/>
              </a:pPr>
              <a:endParaRPr lang="en-US" sz="1800" b="1" i="0" dirty="0">
                <a:solidFill>
                  <a:srgbClr val="FFFFFF"/>
                </a:solidFill>
                <a:effectLst>
                  <a:outerShdw blurRad="38100" dist="38100" dir="2700000" algn="tl">
                    <a:srgbClr val="000000"/>
                  </a:outerShdw>
                </a:effectLst>
                <a:latin typeface="Arial" panose="020B0604020202020204" pitchFamily="34" charset="0"/>
              </a:endParaRPr>
            </a:p>
          </p:txBody>
        </p:sp>
        <p:sp>
          <p:nvSpPr>
            <p:cNvPr id="62470" name="Rectangle 6"/>
            <p:cNvSpPr>
              <a:spLocks noChangeArrowheads="1"/>
            </p:cNvSpPr>
            <p:nvPr userDrawn="1"/>
          </p:nvSpPr>
          <p:spPr bwMode="hidden">
            <a:xfrm rot="20684206" flipV="1">
              <a:off x="-43" y="1283"/>
              <a:ext cx="2476"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defRPr/>
              </a:pPr>
              <a:endParaRPr lang="en-US" sz="1800" b="1" i="0" dirty="0">
                <a:solidFill>
                  <a:srgbClr val="FFFFFF"/>
                </a:solidFill>
                <a:effectLst>
                  <a:outerShdw blurRad="38100" dist="38100" dir="2700000" algn="tl">
                    <a:srgbClr val="000000"/>
                  </a:outerShdw>
                </a:effectLst>
                <a:latin typeface="Arial" panose="020B0604020202020204" pitchFamily="34" charset="0"/>
              </a:endParaRPr>
            </a:p>
          </p:txBody>
        </p:sp>
        <p:sp>
          <p:nvSpPr>
            <p:cNvPr id="62471" name="Rectangle 7"/>
            <p:cNvSpPr>
              <a:spLocks noChangeArrowheads="1"/>
            </p:cNvSpPr>
            <p:nvPr userDrawn="1"/>
          </p:nvSpPr>
          <p:spPr bwMode="hidden">
            <a:xfrm rot="20631226" flipV="1">
              <a:off x="-51" y="1397"/>
              <a:ext cx="2770"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defRPr/>
              </a:pPr>
              <a:endParaRPr lang="en-US" sz="1800" b="1" i="0" dirty="0">
                <a:solidFill>
                  <a:srgbClr val="FFFFFF"/>
                </a:solidFill>
                <a:effectLst>
                  <a:outerShdw blurRad="38100" dist="38100" dir="2700000" algn="tl">
                    <a:srgbClr val="000000"/>
                  </a:outerShdw>
                </a:effectLst>
                <a:latin typeface="Arial" panose="020B0604020202020204" pitchFamily="34" charset="0"/>
              </a:endParaRPr>
            </a:p>
          </p:txBody>
        </p:sp>
        <p:sp>
          <p:nvSpPr>
            <p:cNvPr id="62472" name="Rectangle 8"/>
            <p:cNvSpPr>
              <a:spLocks noChangeArrowheads="1"/>
            </p:cNvSpPr>
            <p:nvPr userDrawn="1"/>
          </p:nvSpPr>
          <p:spPr bwMode="hidden">
            <a:xfrm rot="20554235" flipV="1">
              <a:off x="-65" y="1523"/>
              <a:ext cx="3058"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defRPr/>
              </a:pPr>
              <a:endParaRPr lang="en-US" sz="1800" b="1" i="0" dirty="0">
                <a:solidFill>
                  <a:srgbClr val="FFFFFF"/>
                </a:solidFill>
                <a:effectLst>
                  <a:outerShdw blurRad="38100" dist="38100" dir="2700000" algn="tl">
                    <a:srgbClr val="000000"/>
                  </a:outerShdw>
                </a:effectLst>
                <a:latin typeface="Arial" panose="020B0604020202020204" pitchFamily="34" charset="0"/>
              </a:endParaRPr>
            </a:p>
          </p:txBody>
        </p:sp>
        <p:sp>
          <p:nvSpPr>
            <p:cNvPr id="62473" name="Rectangle 9"/>
            <p:cNvSpPr>
              <a:spLocks noChangeArrowheads="1"/>
            </p:cNvSpPr>
            <p:nvPr userDrawn="1"/>
          </p:nvSpPr>
          <p:spPr bwMode="hidden">
            <a:xfrm rot="20466593" flipV="1">
              <a:off x="-93" y="1694"/>
              <a:ext cx="3403" cy="6"/>
            </a:xfrm>
            <a:prstGeom prst="rect">
              <a:avLst/>
            </a:prstGeom>
            <a:gradFill rotWithShape="0">
              <a:gsLst>
                <a:gs pos="0">
                  <a:schemeClr val="bg1">
                    <a:gamma/>
                    <a:shade val="90980"/>
                    <a:invGamma/>
                  </a:schemeClr>
                </a:gs>
                <a:gs pos="100000">
                  <a:schemeClr val="bg1"/>
                </a:gs>
              </a:gsLst>
              <a:lin ang="2700000" scaled="1"/>
            </a:gradFill>
            <a:ln w="9525">
              <a:noFill/>
              <a:miter lim="800000"/>
              <a:headEnd/>
              <a:tailEnd/>
            </a:ln>
            <a:effectLst/>
          </p:spPr>
          <p:txBody>
            <a:bodyPr rot="10800000"/>
            <a:lstStyle/>
            <a:p>
              <a:pPr>
                <a:defRPr/>
              </a:pPr>
              <a:endParaRPr lang="en-US" sz="1800" b="1" i="0" dirty="0">
                <a:solidFill>
                  <a:srgbClr val="FFFFFF"/>
                </a:solidFill>
                <a:effectLst>
                  <a:outerShdw blurRad="38100" dist="38100" dir="2700000" algn="tl">
                    <a:srgbClr val="000000"/>
                  </a:outerShdw>
                </a:effectLst>
                <a:latin typeface="Arial" panose="020B0604020202020204" pitchFamily="34" charset="0"/>
              </a:endParaRPr>
            </a:p>
          </p:txBody>
        </p:sp>
        <p:sp>
          <p:nvSpPr>
            <p:cNvPr id="62474" name="Rectangle 10"/>
            <p:cNvSpPr>
              <a:spLocks noChangeArrowheads="1"/>
            </p:cNvSpPr>
            <p:nvPr userDrawn="1"/>
          </p:nvSpPr>
          <p:spPr bwMode="hidden">
            <a:xfrm rot="20343219" flipV="1">
              <a:off x="-99" y="1863"/>
              <a:ext cx="3749" cy="6"/>
            </a:xfrm>
            <a:prstGeom prst="rect">
              <a:avLst/>
            </a:prstGeom>
            <a:gradFill rotWithShape="0">
              <a:gsLst>
                <a:gs pos="0">
                  <a:schemeClr val="bg1"/>
                </a:gs>
                <a:gs pos="100000">
                  <a:schemeClr val="bg1">
                    <a:gamma/>
                    <a:shade val="84706"/>
                    <a:invGamma/>
                  </a:schemeClr>
                </a:gs>
              </a:gsLst>
              <a:lin ang="2700000" scaled="1"/>
            </a:gradFill>
            <a:ln w="9525">
              <a:noFill/>
              <a:miter lim="800000"/>
              <a:headEnd/>
              <a:tailEnd/>
            </a:ln>
            <a:effectLst/>
          </p:spPr>
          <p:txBody>
            <a:bodyPr rot="10800000"/>
            <a:lstStyle/>
            <a:p>
              <a:pPr>
                <a:defRPr/>
              </a:pPr>
              <a:endParaRPr lang="en-US" sz="1800" b="1" i="0" dirty="0">
                <a:solidFill>
                  <a:srgbClr val="FFFFFF"/>
                </a:solidFill>
                <a:effectLst>
                  <a:outerShdw blurRad="38100" dist="38100" dir="2700000" algn="tl">
                    <a:srgbClr val="000000"/>
                  </a:outerShdw>
                </a:effectLst>
                <a:latin typeface="Arial" panose="020B0604020202020204" pitchFamily="34" charset="0"/>
              </a:endParaRPr>
            </a:p>
          </p:txBody>
        </p:sp>
        <p:sp>
          <p:nvSpPr>
            <p:cNvPr id="62475" name="Rectangle 11"/>
            <p:cNvSpPr>
              <a:spLocks noChangeArrowheads="1"/>
            </p:cNvSpPr>
            <p:nvPr userDrawn="1"/>
          </p:nvSpPr>
          <p:spPr bwMode="hidden">
            <a:xfrm rot="20211065" flipV="1">
              <a:off x="-165" y="2053"/>
              <a:ext cx="4209" cy="6"/>
            </a:xfrm>
            <a:prstGeom prst="rect">
              <a:avLst/>
            </a:prstGeom>
            <a:gradFill rotWithShape="0">
              <a:gsLst>
                <a:gs pos="0">
                  <a:schemeClr val="bg1"/>
                </a:gs>
                <a:gs pos="100000">
                  <a:schemeClr val="bg1">
                    <a:gamma/>
                    <a:shade val="75686"/>
                    <a:invGamma/>
                  </a:schemeClr>
                </a:gs>
              </a:gsLst>
              <a:lin ang="2700000" scaled="1"/>
            </a:gradFill>
            <a:ln w="9525">
              <a:noFill/>
              <a:miter lim="800000"/>
              <a:headEnd/>
              <a:tailEnd/>
            </a:ln>
            <a:effectLst/>
          </p:spPr>
          <p:txBody>
            <a:bodyPr rot="10800000"/>
            <a:lstStyle/>
            <a:p>
              <a:pPr>
                <a:defRPr/>
              </a:pPr>
              <a:endParaRPr lang="en-US" sz="1800" b="1" i="0" dirty="0">
                <a:solidFill>
                  <a:srgbClr val="FFFFFF"/>
                </a:solidFill>
                <a:effectLst>
                  <a:outerShdw blurRad="38100" dist="38100" dir="2700000" algn="tl">
                    <a:srgbClr val="000000"/>
                  </a:outerShdw>
                </a:effectLst>
                <a:latin typeface="Arial" panose="020B0604020202020204" pitchFamily="34" charset="0"/>
              </a:endParaRPr>
            </a:p>
          </p:txBody>
        </p:sp>
        <p:sp>
          <p:nvSpPr>
            <p:cNvPr id="62476" name="Rectangle 12"/>
            <p:cNvSpPr>
              <a:spLocks noChangeArrowheads="1"/>
            </p:cNvSpPr>
            <p:nvPr userDrawn="1"/>
          </p:nvSpPr>
          <p:spPr bwMode="hidden">
            <a:xfrm rot="20102912" flipV="1">
              <a:off x="-214" y="2289"/>
              <a:ext cx="4612" cy="6"/>
            </a:xfrm>
            <a:prstGeom prst="rect">
              <a:avLst/>
            </a:prstGeom>
            <a:gradFill rotWithShape="0">
              <a:gsLst>
                <a:gs pos="0">
                  <a:schemeClr val="bg1"/>
                </a:gs>
                <a:gs pos="100000">
                  <a:schemeClr val="bg1">
                    <a:gamma/>
                    <a:shade val="69804"/>
                    <a:invGamma/>
                  </a:schemeClr>
                </a:gs>
              </a:gsLst>
              <a:lin ang="2700000" scaled="1"/>
            </a:gradFill>
            <a:ln w="9525">
              <a:noFill/>
              <a:miter lim="800000"/>
              <a:headEnd/>
              <a:tailEnd/>
            </a:ln>
            <a:effectLst/>
          </p:spPr>
          <p:txBody>
            <a:bodyPr rot="10800000"/>
            <a:lstStyle/>
            <a:p>
              <a:pPr>
                <a:defRPr/>
              </a:pPr>
              <a:endParaRPr lang="en-US" sz="1800" b="1" i="0" dirty="0">
                <a:solidFill>
                  <a:srgbClr val="FFFFFF"/>
                </a:solidFill>
                <a:effectLst>
                  <a:outerShdw blurRad="38100" dist="38100" dir="2700000" algn="tl">
                    <a:srgbClr val="000000"/>
                  </a:outerShdw>
                </a:effectLst>
                <a:latin typeface="Arial" panose="020B0604020202020204" pitchFamily="34" charset="0"/>
              </a:endParaRPr>
            </a:p>
          </p:txBody>
        </p:sp>
        <p:sp>
          <p:nvSpPr>
            <p:cNvPr id="62477" name="Rectangle 13"/>
            <p:cNvSpPr>
              <a:spLocks noChangeArrowheads="1"/>
            </p:cNvSpPr>
            <p:nvPr userDrawn="1"/>
          </p:nvSpPr>
          <p:spPr bwMode="hidden">
            <a:xfrm rot="19923405" flipV="1">
              <a:off x="-313" y="2617"/>
              <a:ext cx="5200"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rot="10800000"/>
            <a:lstStyle/>
            <a:p>
              <a:pPr>
                <a:defRPr/>
              </a:pPr>
              <a:endParaRPr lang="en-US" sz="1800" b="1" i="0" dirty="0">
                <a:solidFill>
                  <a:srgbClr val="FFFFFF"/>
                </a:solidFill>
                <a:effectLst>
                  <a:outerShdw blurRad="38100" dist="38100" dir="2700000" algn="tl">
                    <a:srgbClr val="000000"/>
                  </a:outerShdw>
                </a:effectLst>
                <a:latin typeface="Arial" panose="020B0604020202020204" pitchFamily="34" charset="0"/>
              </a:endParaRPr>
            </a:p>
          </p:txBody>
        </p:sp>
        <p:sp>
          <p:nvSpPr>
            <p:cNvPr id="62478" name="Rectangle 14"/>
            <p:cNvSpPr>
              <a:spLocks noChangeArrowheads="1"/>
            </p:cNvSpPr>
            <p:nvPr userDrawn="1"/>
          </p:nvSpPr>
          <p:spPr bwMode="hidden">
            <a:xfrm rot="19686284" flipV="1">
              <a:off x="9" y="2881"/>
              <a:ext cx="5401" cy="6"/>
            </a:xfrm>
            <a:prstGeom prst="rect">
              <a:avLst/>
            </a:prstGeom>
            <a:gradFill rotWithShape="0">
              <a:gsLst>
                <a:gs pos="0">
                  <a:schemeClr val="bg1"/>
                </a:gs>
                <a:gs pos="100000">
                  <a:schemeClr val="bg1">
                    <a:gamma/>
                    <a:shade val="46275"/>
                    <a:invGamma/>
                  </a:schemeClr>
                </a:gs>
              </a:gsLst>
              <a:lin ang="2700000" scaled="1"/>
            </a:gradFill>
            <a:ln w="9525">
              <a:noFill/>
              <a:miter lim="800000"/>
              <a:headEnd/>
              <a:tailEnd/>
            </a:ln>
            <a:effectLst/>
          </p:spPr>
          <p:txBody>
            <a:bodyPr rot="10800000"/>
            <a:lstStyle/>
            <a:p>
              <a:pPr>
                <a:defRPr/>
              </a:pPr>
              <a:endParaRPr lang="en-US" sz="1800" b="1" i="0" dirty="0">
                <a:solidFill>
                  <a:srgbClr val="FFFFFF"/>
                </a:solidFill>
                <a:effectLst>
                  <a:outerShdw blurRad="38100" dist="38100" dir="2700000" algn="tl">
                    <a:srgbClr val="000000"/>
                  </a:outerShdw>
                </a:effectLst>
                <a:latin typeface="Arial" panose="020B0604020202020204" pitchFamily="34" charset="0"/>
              </a:endParaRPr>
            </a:p>
          </p:txBody>
        </p:sp>
        <p:sp>
          <p:nvSpPr>
            <p:cNvPr id="62479" name="Rectangle 15"/>
            <p:cNvSpPr>
              <a:spLocks noChangeArrowheads="1"/>
            </p:cNvSpPr>
            <p:nvPr userDrawn="1"/>
          </p:nvSpPr>
          <p:spPr bwMode="hidden">
            <a:xfrm rot="19383534" flipV="1">
              <a:off x="1319" y="2928"/>
              <a:ext cx="4612" cy="6"/>
            </a:xfrm>
            <a:prstGeom prst="rect">
              <a:avLst/>
            </a:prstGeom>
            <a:gradFill rotWithShape="0">
              <a:gsLst>
                <a:gs pos="0">
                  <a:schemeClr val="bg1"/>
                </a:gs>
                <a:gs pos="100000">
                  <a:schemeClr val="bg1">
                    <a:gamma/>
                    <a:shade val="30196"/>
                    <a:invGamma/>
                  </a:schemeClr>
                </a:gs>
              </a:gsLst>
              <a:lin ang="2700000" scaled="1"/>
            </a:gradFill>
            <a:ln w="9525">
              <a:noFill/>
              <a:miter lim="800000"/>
              <a:headEnd/>
              <a:tailEnd/>
            </a:ln>
            <a:effectLst/>
          </p:spPr>
          <p:txBody>
            <a:bodyPr rot="10800000"/>
            <a:lstStyle/>
            <a:p>
              <a:pPr>
                <a:defRPr/>
              </a:pPr>
              <a:endParaRPr lang="en-US" sz="1800" b="1" i="0" dirty="0">
                <a:solidFill>
                  <a:srgbClr val="FFFFFF"/>
                </a:solidFill>
                <a:effectLst>
                  <a:outerShdw blurRad="38100" dist="38100" dir="2700000" algn="tl">
                    <a:srgbClr val="000000"/>
                  </a:outerShdw>
                </a:effectLst>
                <a:latin typeface="Arial" panose="020B0604020202020204" pitchFamily="34" charset="0"/>
              </a:endParaRPr>
            </a:p>
          </p:txBody>
        </p:sp>
        <p:sp>
          <p:nvSpPr>
            <p:cNvPr id="62480" name="Rectangle 16"/>
            <p:cNvSpPr>
              <a:spLocks noChangeArrowheads="1"/>
            </p:cNvSpPr>
            <p:nvPr userDrawn="1"/>
          </p:nvSpPr>
          <p:spPr bwMode="hidden">
            <a:xfrm rot="18994182" flipV="1">
              <a:off x="2681" y="3071"/>
              <a:ext cx="3576" cy="6"/>
            </a:xfrm>
            <a:prstGeom prst="rect">
              <a:avLst/>
            </a:prstGeom>
            <a:gradFill rotWithShape="0">
              <a:gsLst>
                <a:gs pos="0">
                  <a:schemeClr val="bg1"/>
                </a:gs>
                <a:gs pos="100000">
                  <a:schemeClr val="bg1">
                    <a:gamma/>
                    <a:shade val="3137"/>
                    <a:invGamma/>
                  </a:schemeClr>
                </a:gs>
              </a:gsLst>
              <a:lin ang="2700000" scaled="1"/>
            </a:gradFill>
            <a:ln w="9525">
              <a:noFill/>
              <a:miter lim="800000"/>
              <a:headEnd/>
              <a:tailEnd/>
            </a:ln>
            <a:effectLst/>
          </p:spPr>
          <p:txBody>
            <a:bodyPr rot="10800000"/>
            <a:lstStyle/>
            <a:p>
              <a:pPr>
                <a:defRPr/>
              </a:pPr>
              <a:endParaRPr lang="en-US" sz="1800" b="1" i="0" dirty="0">
                <a:solidFill>
                  <a:srgbClr val="FFFFFF"/>
                </a:solidFill>
                <a:effectLst>
                  <a:outerShdw blurRad="38100" dist="38100" dir="2700000" algn="tl">
                    <a:srgbClr val="000000"/>
                  </a:outerShdw>
                </a:effectLst>
                <a:latin typeface="Arial" panose="020B0604020202020204" pitchFamily="34" charset="0"/>
              </a:endParaRPr>
            </a:p>
          </p:txBody>
        </p:sp>
        <p:sp>
          <p:nvSpPr>
            <p:cNvPr id="62481" name="Rectangle 17"/>
            <p:cNvSpPr>
              <a:spLocks noChangeArrowheads="1"/>
            </p:cNvSpPr>
            <p:nvPr userDrawn="1"/>
          </p:nvSpPr>
          <p:spPr bwMode="hidden">
            <a:xfrm rot="18603245" flipV="1">
              <a:off x="4053" y="3503"/>
              <a:ext cx="2079" cy="6"/>
            </a:xfrm>
            <a:prstGeom prst="rect">
              <a:avLst/>
            </a:prstGeom>
            <a:gradFill rotWithShape="0">
              <a:gsLst>
                <a:gs pos="0">
                  <a:schemeClr val="bg1"/>
                </a:gs>
                <a:gs pos="100000">
                  <a:schemeClr val="bg1">
                    <a:gamma/>
                    <a:shade val="0"/>
                    <a:invGamma/>
                  </a:schemeClr>
                </a:gs>
              </a:gsLst>
              <a:lin ang="2700000" scaled="1"/>
            </a:gradFill>
            <a:ln w="9525">
              <a:noFill/>
              <a:miter lim="800000"/>
              <a:headEnd/>
              <a:tailEnd/>
            </a:ln>
            <a:effectLst/>
          </p:spPr>
          <p:txBody>
            <a:bodyPr rot="10800000" vert="eaVert"/>
            <a:lstStyle/>
            <a:p>
              <a:pPr>
                <a:defRPr/>
              </a:pPr>
              <a:endParaRPr lang="en-US" sz="1800" b="1" i="0" dirty="0">
                <a:solidFill>
                  <a:srgbClr val="FFFFFF"/>
                </a:solidFill>
                <a:effectLst>
                  <a:outerShdw blurRad="38100" dist="38100" dir="2700000" algn="tl">
                    <a:srgbClr val="000000"/>
                  </a:outerShdw>
                </a:effectLst>
                <a:latin typeface="Arial" panose="020B0604020202020204" pitchFamily="34" charset="0"/>
              </a:endParaRPr>
            </a:p>
          </p:txBody>
        </p:sp>
        <p:sp>
          <p:nvSpPr>
            <p:cNvPr id="62482" name="Rectangle 18"/>
            <p:cNvSpPr>
              <a:spLocks noChangeArrowheads="1"/>
            </p:cNvSpPr>
            <p:nvPr userDrawn="1"/>
          </p:nvSpPr>
          <p:spPr bwMode="hidden">
            <a:xfrm rot="39991575" flipH="1" flipV="1">
              <a:off x="5368" y="4167"/>
              <a:ext cx="501" cy="6"/>
            </a:xfrm>
            <a:prstGeom prst="rect">
              <a:avLst/>
            </a:prstGeom>
            <a:gradFill rotWithShape="0">
              <a:gsLst>
                <a:gs pos="0">
                  <a:schemeClr val="bg1"/>
                </a:gs>
                <a:gs pos="100000">
                  <a:schemeClr val="bg1">
                    <a:gamma/>
                    <a:shade val="0"/>
                    <a:invGamma/>
                  </a:schemeClr>
                </a:gs>
              </a:gsLst>
              <a:lin ang="2700000" scaled="1"/>
            </a:gradFill>
            <a:ln w="9525">
              <a:noFill/>
              <a:miter lim="800000"/>
              <a:headEnd/>
              <a:tailEnd/>
            </a:ln>
            <a:effectLst/>
          </p:spPr>
          <p:txBody>
            <a:bodyPr rot="10800000" vert="eaVert"/>
            <a:lstStyle/>
            <a:p>
              <a:pPr>
                <a:defRPr/>
              </a:pPr>
              <a:endParaRPr lang="en-US" sz="1800" b="1" i="0" dirty="0">
                <a:solidFill>
                  <a:srgbClr val="FFFFFF"/>
                </a:solidFill>
                <a:effectLst>
                  <a:outerShdw blurRad="38100" dist="38100" dir="2700000" algn="tl">
                    <a:srgbClr val="000000"/>
                  </a:outerShdw>
                </a:effectLst>
                <a:latin typeface="Arial" panose="020B0604020202020204" pitchFamily="34" charset="0"/>
              </a:endParaRPr>
            </a:p>
          </p:txBody>
        </p:sp>
        <p:sp>
          <p:nvSpPr>
            <p:cNvPr id="62483" name="Rectangle 19"/>
            <p:cNvSpPr>
              <a:spLocks noChangeArrowheads="1"/>
            </p:cNvSpPr>
            <p:nvPr userDrawn="1"/>
          </p:nvSpPr>
          <p:spPr bwMode="hidden">
            <a:xfrm rot="-20541361">
              <a:off x="-146" y="2360"/>
              <a:ext cx="6046" cy="6"/>
            </a:xfrm>
            <a:prstGeom prst="rect">
              <a:avLst/>
            </a:prstGeom>
            <a:gradFill rotWithShape="0">
              <a:gsLst>
                <a:gs pos="0">
                  <a:schemeClr val="bg1"/>
                </a:gs>
                <a:gs pos="100000">
                  <a:schemeClr val="bg1">
                    <a:gamma/>
                    <a:shade val="54510"/>
                    <a:invGamma/>
                  </a:schemeClr>
                </a:gs>
              </a:gsLst>
              <a:lin ang="2700000" scaled="1"/>
            </a:gradFill>
            <a:ln w="9525">
              <a:noFill/>
              <a:miter lim="800000"/>
              <a:headEnd/>
              <a:tailEnd/>
            </a:ln>
            <a:effectLst/>
          </p:spPr>
          <p:txBody>
            <a:bodyPr/>
            <a:lstStyle/>
            <a:p>
              <a:pPr>
                <a:defRPr/>
              </a:pPr>
              <a:endParaRPr lang="en-US" sz="1800" b="1" i="0" dirty="0">
                <a:solidFill>
                  <a:srgbClr val="FFFFFF"/>
                </a:solidFill>
                <a:effectLst>
                  <a:outerShdw blurRad="38100" dist="38100" dir="2700000" algn="tl">
                    <a:srgbClr val="000000"/>
                  </a:outerShdw>
                </a:effectLst>
                <a:latin typeface="Arial" panose="020B0604020202020204" pitchFamily="34" charset="0"/>
              </a:endParaRPr>
            </a:p>
          </p:txBody>
        </p:sp>
        <p:sp>
          <p:nvSpPr>
            <p:cNvPr id="62484" name="Rectangle 20"/>
            <p:cNvSpPr>
              <a:spLocks noChangeArrowheads="1"/>
            </p:cNvSpPr>
            <p:nvPr userDrawn="1"/>
          </p:nvSpPr>
          <p:spPr bwMode="hidden">
            <a:xfrm rot="-20036206">
              <a:off x="-198" y="3396"/>
              <a:ext cx="4142" cy="6"/>
            </a:xfrm>
            <a:prstGeom prst="rect">
              <a:avLst/>
            </a:prstGeom>
            <a:gradFill rotWithShape="0">
              <a:gsLst>
                <a:gs pos="0">
                  <a:schemeClr val="bg1"/>
                </a:gs>
                <a:gs pos="100000">
                  <a:schemeClr val="bg1">
                    <a:gamma/>
                    <a:shade val="63529"/>
                    <a:invGamma/>
                  </a:schemeClr>
                </a:gs>
              </a:gsLst>
              <a:lin ang="2700000" scaled="1"/>
            </a:gradFill>
            <a:ln w="9525">
              <a:noFill/>
              <a:miter lim="800000"/>
              <a:headEnd/>
              <a:tailEnd/>
            </a:ln>
            <a:effectLst/>
          </p:spPr>
          <p:txBody>
            <a:bodyPr/>
            <a:lstStyle/>
            <a:p>
              <a:pPr>
                <a:defRPr/>
              </a:pPr>
              <a:endParaRPr lang="en-US" sz="1800" b="1" i="0" dirty="0">
                <a:solidFill>
                  <a:srgbClr val="FFFFFF"/>
                </a:solidFill>
                <a:effectLst>
                  <a:outerShdw blurRad="38100" dist="38100" dir="2700000" algn="tl">
                    <a:srgbClr val="000000"/>
                  </a:outerShdw>
                </a:effectLst>
                <a:latin typeface="Arial" panose="020B0604020202020204" pitchFamily="34" charset="0"/>
              </a:endParaRPr>
            </a:p>
          </p:txBody>
        </p:sp>
        <p:sp>
          <p:nvSpPr>
            <p:cNvPr id="62485" name="Rectangle 21"/>
            <p:cNvSpPr>
              <a:spLocks noChangeArrowheads="1"/>
            </p:cNvSpPr>
            <p:nvPr userDrawn="1"/>
          </p:nvSpPr>
          <p:spPr bwMode="hidden">
            <a:xfrm rot="1732981">
              <a:off x="-165" y="3624"/>
              <a:ext cx="2804" cy="6"/>
            </a:xfrm>
            <a:prstGeom prst="rect">
              <a:avLst/>
            </a:prstGeom>
            <a:gradFill rotWithShape="0">
              <a:gsLst>
                <a:gs pos="0">
                  <a:schemeClr val="bg1"/>
                </a:gs>
                <a:gs pos="100000">
                  <a:schemeClr val="bg1">
                    <a:gamma/>
                    <a:shade val="63529"/>
                    <a:invGamma/>
                  </a:schemeClr>
                </a:gs>
              </a:gsLst>
              <a:lin ang="2700000" scaled="1"/>
            </a:gradFill>
            <a:ln w="9525">
              <a:noFill/>
              <a:miter lim="800000"/>
              <a:headEnd/>
              <a:tailEnd/>
            </a:ln>
            <a:effectLst/>
          </p:spPr>
          <p:txBody>
            <a:bodyPr/>
            <a:lstStyle/>
            <a:p>
              <a:pPr>
                <a:defRPr/>
              </a:pPr>
              <a:endParaRPr lang="en-US" sz="1800" b="1" i="0" dirty="0">
                <a:solidFill>
                  <a:srgbClr val="FFFFFF"/>
                </a:solidFill>
                <a:effectLst>
                  <a:outerShdw blurRad="38100" dist="38100" dir="2700000" algn="tl">
                    <a:srgbClr val="000000"/>
                  </a:outerShdw>
                </a:effectLst>
                <a:latin typeface="Arial" panose="020B0604020202020204" pitchFamily="34" charset="0"/>
              </a:endParaRPr>
            </a:p>
          </p:txBody>
        </p:sp>
        <p:sp>
          <p:nvSpPr>
            <p:cNvPr id="62486" name="Rectangle 22"/>
            <p:cNvSpPr>
              <a:spLocks noChangeArrowheads="1"/>
            </p:cNvSpPr>
            <p:nvPr userDrawn="1"/>
          </p:nvSpPr>
          <p:spPr bwMode="hidden">
            <a:xfrm rot="1969083">
              <a:off x="-110" y="3922"/>
              <a:ext cx="1400" cy="6"/>
            </a:xfrm>
            <a:prstGeom prst="rect">
              <a:avLst/>
            </a:prstGeom>
            <a:gradFill rotWithShape="0">
              <a:gsLst>
                <a:gs pos="0">
                  <a:schemeClr val="bg1"/>
                </a:gs>
                <a:gs pos="100000">
                  <a:schemeClr val="bg1">
                    <a:gamma/>
                    <a:shade val="69804"/>
                    <a:invGamma/>
                  </a:schemeClr>
                </a:gs>
              </a:gsLst>
              <a:lin ang="2700000" scaled="1"/>
            </a:gradFill>
            <a:ln w="9525">
              <a:noFill/>
              <a:miter lim="800000"/>
              <a:headEnd/>
              <a:tailEnd/>
            </a:ln>
            <a:effectLst/>
          </p:spPr>
          <p:txBody>
            <a:bodyPr/>
            <a:lstStyle/>
            <a:p>
              <a:pPr>
                <a:defRPr/>
              </a:pPr>
              <a:endParaRPr lang="en-US" sz="1800" b="1" i="0" dirty="0">
                <a:solidFill>
                  <a:srgbClr val="FFFFFF"/>
                </a:solidFill>
                <a:effectLst>
                  <a:outerShdw blurRad="38100" dist="38100" dir="2700000" algn="tl">
                    <a:srgbClr val="000000"/>
                  </a:outerShdw>
                </a:effectLst>
                <a:latin typeface="Arial" panose="020B0604020202020204" pitchFamily="34" charset="0"/>
              </a:endParaRPr>
            </a:p>
          </p:txBody>
        </p:sp>
        <p:sp>
          <p:nvSpPr>
            <p:cNvPr id="62487" name="Rectangle 23"/>
            <p:cNvSpPr>
              <a:spLocks noChangeArrowheads="1"/>
            </p:cNvSpPr>
            <p:nvPr userDrawn="1"/>
          </p:nvSpPr>
          <p:spPr bwMode="hidden">
            <a:xfrm rot="-20213826">
              <a:off x="-216" y="3221"/>
              <a:ext cx="5477" cy="6"/>
            </a:xfrm>
            <a:prstGeom prst="rect">
              <a:avLst/>
            </a:prstGeom>
            <a:gradFill rotWithShape="0">
              <a:gsLst>
                <a:gs pos="0">
                  <a:schemeClr val="bg1"/>
                </a:gs>
                <a:gs pos="100000">
                  <a:schemeClr val="bg1">
                    <a:gamma/>
                    <a:shade val="48627"/>
                    <a:invGamma/>
                  </a:schemeClr>
                </a:gs>
              </a:gsLst>
              <a:lin ang="2700000" scaled="1"/>
            </a:gradFill>
            <a:ln w="9525">
              <a:noFill/>
              <a:miter lim="800000"/>
              <a:headEnd/>
              <a:tailEnd/>
            </a:ln>
            <a:effectLst/>
          </p:spPr>
          <p:txBody>
            <a:bodyPr/>
            <a:lstStyle/>
            <a:p>
              <a:pPr>
                <a:defRPr/>
              </a:pPr>
              <a:endParaRPr lang="en-US" sz="1800" b="1" i="0" dirty="0">
                <a:solidFill>
                  <a:srgbClr val="FFFFFF"/>
                </a:solidFill>
                <a:effectLst>
                  <a:outerShdw blurRad="38100" dist="38100" dir="2700000" algn="tl">
                    <a:srgbClr val="000000"/>
                  </a:outerShdw>
                </a:effectLst>
                <a:latin typeface="Arial" panose="020B0604020202020204" pitchFamily="34" charset="0"/>
              </a:endParaRPr>
            </a:p>
          </p:txBody>
        </p:sp>
        <p:sp>
          <p:nvSpPr>
            <p:cNvPr id="62488" name="Rectangle 24"/>
            <p:cNvSpPr>
              <a:spLocks noChangeArrowheads="1"/>
            </p:cNvSpPr>
            <p:nvPr userDrawn="1"/>
          </p:nvSpPr>
          <p:spPr bwMode="hidden">
            <a:xfrm rot="22583969">
              <a:off x="-115" y="2129"/>
              <a:ext cx="6016" cy="6"/>
            </a:xfrm>
            <a:prstGeom prst="rect">
              <a:avLst/>
            </a:prstGeom>
            <a:gradFill rotWithShape="0">
              <a:gsLst>
                <a:gs pos="0">
                  <a:schemeClr val="bg1"/>
                </a:gs>
                <a:gs pos="100000">
                  <a:schemeClr val="bg1">
                    <a:gamma/>
                    <a:shade val="57647"/>
                    <a:invGamma/>
                  </a:schemeClr>
                </a:gs>
              </a:gsLst>
              <a:lin ang="0" scaled="1"/>
            </a:gradFill>
            <a:ln w="9525">
              <a:noFill/>
              <a:miter lim="800000"/>
              <a:headEnd/>
              <a:tailEnd/>
            </a:ln>
            <a:effectLst/>
          </p:spPr>
          <p:txBody>
            <a:bodyPr/>
            <a:lstStyle/>
            <a:p>
              <a:pPr>
                <a:defRPr/>
              </a:pPr>
              <a:endParaRPr lang="en-US" sz="1800" b="1" i="0" dirty="0">
                <a:solidFill>
                  <a:srgbClr val="FFFFFF"/>
                </a:solidFill>
                <a:effectLst>
                  <a:outerShdw blurRad="38100" dist="38100" dir="2700000" algn="tl">
                    <a:srgbClr val="000000"/>
                  </a:outerShdw>
                </a:effectLst>
                <a:latin typeface="Arial" panose="020B0604020202020204" pitchFamily="34" charset="0"/>
              </a:endParaRPr>
            </a:p>
          </p:txBody>
        </p:sp>
        <p:sp>
          <p:nvSpPr>
            <p:cNvPr id="62489" name="Rectangle 25"/>
            <p:cNvSpPr>
              <a:spLocks noChangeArrowheads="1"/>
            </p:cNvSpPr>
            <p:nvPr userDrawn="1"/>
          </p:nvSpPr>
          <p:spPr bwMode="hidden">
            <a:xfrm rot="930109" flipV="1">
              <a:off x="80" y="1946"/>
              <a:ext cx="5756"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rot="10800000"/>
            <a:lstStyle/>
            <a:p>
              <a:pPr>
                <a:defRPr/>
              </a:pPr>
              <a:endParaRPr lang="en-US" sz="1800" b="1" i="0" dirty="0">
                <a:solidFill>
                  <a:srgbClr val="FFFFFF"/>
                </a:solidFill>
                <a:effectLst>
                  <a:outerShdw blurRad="38100" dist="38100" dir="2700000" algn="tl">
                    <a:srgbClr val="000000"/>
                  </a:outerShdw>
                </a:effectLst>
                <a:latin typeface="Arial" panose="020B0604020202020204" pitchFamily="34" charset="0"/>
              </a:endParaRPr>
            </a:p>
          </p:txBody>
        </p:sp>
        <p:sp>
          <p:nvSpPr>
            <p:cNvPr id="62490" name="Rectangle 26"/>
            <p:cNvSpPr>
              <a:spLocks noChangeArrowheads="1"/>
            </p:cNvSpPr>
            <p:nvPr userDrawn="1"/>
          </p:nvSpPr>
          <p:spPr bwMode="hidden">
            <a:xfrm rot="-20731987">
              <a:off x="374" y="1802"/>
              <a:ext cx="5475"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a:lstStyle/>
            <a:p>
              <a:pPr>
                <a:defRPr/>
              </a:pPr>
              <a:endParaRPr lang="en-US" sz="1800" b="1" i="0" dirty="0">
                <a:solidFill>
                  <a:srgbClr val="FFFFFF"/>
                </a:solidFill>
                <a:effectLst>
                  <a:outerShdw blurRad="38100" dist="38100" dir="2700000" algn="tl">
                    <a:srgbClr val="000000"/>
                  </a:outerShdw>
                </a:effectLst>
                <a:latin typeface="Arial" panose="020B0604020202020204" pitchFamily="34" charset="0"/>
              </a:endParaRPr>
            </a:p>
          </p:txBody>
        </p:sp>
        <p:sp>
          <p:nvSpPr>
            <p:cNvPr id="62491" name="Rectangle 27"/>
            <p:cNvSpPr>
              <a:spLocks noChangeArrowheads="1"/>
            </p:cNvSpPr>
            <p:nvPr userDrawn="1"/>
          </p:nvSpPr>
          <p:spPr bwMode="hidden">
            <a:xfrm rot="-64024402">
              <a:off x="848" y="1582"/>
              <a:ext cx="4976"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a:lstStyle/>
            <a:p>
              <a:pPr>
                <a:defRPr/>
              </a:pPr>
              <a:endParaRPr lang="en-US" sz="1800" b="1" i="0" dirty="0">
                <a:solidFill>
                  <a:srgbClr val="FFFFFF"/>
                </a:solidFill>
                <a:effectLst>
                  <a:outerShdw blurRad="38100" dist="38100" dir="2700000" algn="tl">
                    <a:srgbClr val="000000"/>
                  </a:outerShdw>
                </a:effectLst>
                <a:latin typeface="Arial" panose="020B0604020202020204" pitchFamily="34" charset="0"/>
              </a:endParaRPr>
            </a:p>
          </p:txBody>
        </p:sp>
        <p:sp>
          <p:nvSpPr>
            <p:cNvPr id="62492" name="Rectangle 28"/>
            <p:cNvSpPr>
              <a:spLocks noChangeArrowheads="1"/>
            </p:cNvSpPr>
            <p:nvPr userDrawn="1"/>
          </p:nvSpPr>
          <p:spPr bwMode="hidden">
            <a:xfrm rot="-42464612">
              <a:off x="1053" y="1476"/>
              <a:ext cx="4759"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a:lstStyle/>
            <a:p>
              <a:pPr>
                <a:defRPr/>
              </a:pPr>
              <a:endParaRPr lang="en-US" sz="1800" b="1" i="0" dirty="0">
                <a:solidFill>
                  <a:srgbClr val="FFFFFF"/>
                </a:solidFill>
                <a:effectLst>
                  <a:outerShdw blurRad="38100" dist="38100" dir="2700000" algn="tl">
                    <a:srgbClr val="000000"/>
                  </a:outerShdw>
                </a:effectLst>
                <a:latin typeface="Arial" panose="020B0604020202020204" pitchFamily="34" charset="0"/>
              </a:endParaRPr>
            </a:p>
          </p:txBody>
        </p:sp>
        <p:sp>
          <p:nvSpPr>
            <p:cNvPr id="62493" name="Rectangle 29"/>
            <p:cNvSpPr>
              <a:spLocks noChangeArrowheads="1"/>
            </p:cNvSpPr>
            <p:nvPr userDrawn="1"/>
          </p:nvSpPr>
          <p:spPr bwMode="hidden">
            <a:xfrm rot="-20907336">
              <a:off x="1244" y="1377"/>
              <a:ext cx="4557" cy="6"/>
            </a:xfrm>
            <a:prstGeom prst="rect">
              <a:avLst/>
            </a:prstGeom>
            <a:gradFill rotWithShape="0">
              <a:gsLst>
                <a:gs pos="0">
                  <a:schemeClr val="bg1"/>
                </a:gs>
                <a:gs pos="100000">
                  <a:schemeClr val="bg1">
                    <a:gamma/>
                    <a:shade val="66667"/>
                    <a:invGamma/>
                  </a:schemeClr>
                </a:gs>
              </a:gsLst>
              <a:lin ang="2700000" scaled="1"/>
            </a:gradFill>
            <a:ln w="9525">
              <a:noFill/>
              <a:miter lim="800000"/>
              <a:headEnd/>
              <a:tailEnd/>
            </a:ln>
            <a:effectLst/>
          </p:spPr>
          <p:txBody>
            <a:bodyPr/>
            <a:lstStyle/>
            <a:p>
              <a:pPr>
                <a:defRPr/>
              </a:pPr>
              <a:endParaRPr lang="en-US" sz="1800" b="1" i="0" dirty="0">
                <a:solidFill>
                  <a:srgbClr val="FFFFFF"/>
                </a:solidFill>
                <a:effectLst>
                  <a:outerShdw blurRad="38100" dist="38100" dir="2700000" algn="tl">
                    <a:srgbClr val="000000"/>
                  </a:outerShdw>
                </a:effectLst>
                <a:latin typeface="Arial" panose="020B0604020202020204" pitchFamily="34" charset="0"/>
              </a:endParaRPr>
            </a:p>
          </p:txBody>
        </p:sp>
        <p:sp>
          <p:nvSpPr>
            <p:cNvPr id="62494" name="Rectangle 30"/>
            <p:cNvSpPr>
              <a:spLocks noChangeArrowheads="1"/>
            </p:cNvSpPr>
            <p:nvPr userDrawn="1"/>
          </p:nvSpPr>
          <p:spPr bwMode="hidden">
            <a:xfrm rot="655690" flipV="1">
              <a:off x="1487" y="1305"/>
              <a:ext cx="4314" cy="6"/>
            </a:xfrm>
            <a:prstGeom prst="rect">
              <a:avLst/>
            </a:prstGeom>
            <a:gradFill rotWithShape="0">
              <a:gsLst>
                <a:gs pos="0">
                  <a:schemeClr val="bg1"/>
                </a:gs>
                <a:gs pos="100000">
                  <a:schemeClr val="bg1">
                    <a:gamma/>
                    <a:shade val="66667"/>
                    <a:invGamma/>
                  </a:schemeClr>
                </a:gs>
              </a:gsLst>
              <a:lin ang="2700000" scaled="1"/>
            </a:gradFill>
            <a:ln w="9525">
              <a:noFill/>
              <a:miter lim="800000"/>
              <a:headEnd/>
              <a:tailEnd/>
            </a:ln>
            <a:effectLst/>
          </p:spPr>
          <p:txBody>
            <a:bodyPr rot="10800000"/>
            <a:lstStyle/>
            <a:p>
              <a:pPr>
                <a:defRPr/>
              </a:pPr>
              <a:endParaRPr lang="en-US" sz="1800" b="1" i="0" dirty="0">
                <a:solidFill>
                  <a:srgbClr val="FFFFFF"/>
                </a:solidFill>
                <a:effectLst>
                  <a:outerShdw blurRad="38100" dist="38100" dir="2700000" algn="tl">
                    <a:srgbClr val="000000"/>
                  </a:outerShdw>
                </a:effectLst>
                <a:latin typeface="Arial" panose="020B0604020202020204" pitchFamily="34" charset="0"/>
              </a:endParaRPr>
            </a:p>
          </p:txBody>
        </p:sp>
        <p:sp>
          <p:nvSpPr>
            <p:cNvPr id="62495" name="Rectangle 31"/>
            <p:cNvSpPr>
              <a:spLocks noChangeArrowheads="1"/>
            </p:cNvSpPr>
            <p:nvPr userDrawn="1"/>
          </p:nvSpPr>
          <p:spPr bwMode="hidden">
            <a:xfrm rot="636921" flipV="1">
              <a:off x="1650" y="1218"/>
              <a:ext cx="4154" cy="6"/>
            </a:xfrm>
            <a:prstGeom prst="rect">
              <a:avLst/>
            </a:prstGeom>
            <a:gradFill rotWithShape="0">
              <a:gsLst>
                <a:gs pos="0">
                  <a:schemeClr val="bg1"/>
                </a:gs>
                <a:gs pos="100000">
                  <a:schemeClr val="bg1">
                    <a:gamma/>
                    <a:shade val="66667"/>
                    <a:invGamma/>
                  </a:schemeClr>
                </a:gs>
              </a:gsLst>
              <a:lin ang="2700000" scaled="1"/>
            </a:gradFill>
            <a:ln w="9525">
              <a:noFill/>
              <a:miter lim="800000"/>
              <a:headEnd/>
              <a:tailEnd/>
            </a:ln>
            <a:effectLst/>
          </p:spPr>
          <p:txBody>
            <a:bodyPr rot="10800000"/>
            <a:lstStyle/>
            <a:p>
              <a:pPr>
                <a:defRPr/>
              </a:pPr>
              <a:endParaRPr lang="en-US" sz="1800" b="1" i="0" dirty="0">
                <a:solidFill>
                  <a:srgbClr val="FFFFFF"/>
                </a:solidFill>
                <a:effectLst>
                  <a:outerShdw blurRad="38100" dist="38100" dir="2700000" algn="tl">
                    <a:srgbClr val="000000"/>
                  </a:outerShdw>
                </a:effectLst>
                <a:latin typeface="Arial" panose="020B0604020202020204" pitchFamily="34" charset="0"/>
              </a:endParaRPr>
            </a:p>
          </p:txBody>
        </p:sp>
        <p:sp>
          <p:nvSpPr>
            <p:cNvPr id="62496" name="Rectangle 32"/>
            <p:cNvSpPr>
              <a:spLocks noChangeArrowheads="1"/>
            </p:cNvSpPr>
            <p:nvPr userDrawn="1"/>
          </p:nvSpPr>
          <p:spPr bwMode="hidden">
            <a:xfrm rot="803987" flipV="1">
              <a:off x="611" y="1684"/>
              <a:ext cx="5204" cy="6"/>
            </a:xfrm>
            <a:prstGeom prst="rect">
              <a:avLst/>
            </a:prstGeom>
            <a:gradFill rotWithShape="0">
              <a:gsLst>
                <a:gs pos="0">
                  <a:schemeClr val="bg1"/>
                </a:gs>
                <a:gs pos="100000">
                  <a:schemeClr val="bg1">
                    <a:gamma/>
                    <a:shade val="60784"/>
                    <a:invGamma/>
                  </a:schemeClr>
                </a:gs>
              </a:gsLst>
              <a:lin ang="2700000" scaled="1"/>
            </a:gradFill>
            <a:ln w="9525">
              <a:noFill/>
              <a:miter lim="800000"/>
              <a:headEnd/>
              <a:tailEnd/>
            </a:ln>
            <a:effectLst/>
          </p:spPr>
          <p:txBody>
            <a:bodyPr rot="10800000"/>
            <a:lstStyle/>
            <a:p>
              <a:pPr>
                <a:defRPr/>
              </a:pPr>
              <a:endParaRPr lang="en-US" sz="1800" b="1" i="0" dirty="0">
                <a:solidFill>
                  <a:srgbClr val="FFFFFF"/>
                </a:solidFill>
                <a:effectLst>
                  <a:outerShdw blurRad="38100" dist="38100" dir="2700000" algn="tl">
                    <a:srgbClr val="000000"/>
                  </a:outerShdw>
                </a:effectLst>
                <a:latin typeface="Arial" panose="020B0604020202020204" pitchFamily="34" charset="0"/>
              </a:endParaRPr>
            </a:p>
          </p:txBody>
        </p:sp>
        <p:sp>
          <p:nvSpPr>
            <p:cNvPr id="62497" name="Rectangle 33"/>
            <p:cNvSpPr>
              <a:spLocks noChangeArrowheads="1"/>
            </p:cNvSpPr>
            <p:nvPr userDrawn="1"/>
          </p:nvSpPr>
          <p:spPr bwMode="hidden">
            <a:xfrm rot="1273217" flipV="1">
              <a:off x="-204" y="2976"/>
              <a:ext cx="6150" cy="6"/>
            </a:xfrm>
            <a:prstGeom prst="rect">
              <a:avLst/>
            </a:prstGeom>
            <a:gradFill rotWithShape="0">
              <a:gsLst>
                <a:gs pos="0">
                  <a:schemeClr val="bg1"/>
                </a:gs>
                <a:gs pos="100000">
                  <a:schemeClr val="bg1">
                    <a:gamma/>
                    <a:shade val="54510"/>
                    <a:invGamma/>
                  </a:schemeClr>
                </a:gs>
              </a:gsLst>
              <a:lin ang="2700000" scaled="1"/>
            </a:gradFill>
            <a:ln w="9525">
              <a:noFill/>
              <a:miter lim="800000"/>
              <a:headEnd/>
              <a:tailEnd/>
            </a:ln>
            <a:effectLst/>
          </p:spPr>
          <p:txBody>
            <a:bodyPr rot="10800000"/>
            <a:lstStyle/>
            <a:p>
              <a:pPr>
                <a:defRPr/>
              </a:pPr>
              <a:endParaRPr lang="en-US" sz="1800" b="1" i="0" dirty="0">
                <a:solidFill>
                  <a:srgbClr val="FFFFFF"/>
                </a:solidFill>
                <a:effectLst>
                  <a:outerShdw blurRad="38100" dist="38100" dir="2700000" algn="tl">
                    <a:srgbClr val="000000"/>
                  </a:outerShdw>
                </a:effectLst>
                <a:latin typeface="Arial" panose="020B0604020202020204" pitchFamily="34" charset="0"/>
              </a:endParaRPr>
            </a:p>
          </p:txBody>
        </p:sp>
        <p:sp>
          <p:nvSpPr>
            <p:cNvPr id="62498" name="Rectangle 34"/>
            <p:cNvSpPr>
              <a:spLocks noChangeArrowheads="1"/>
            </p:cNvSpPr>
            <p:nvPr userDrawn="1"/>
          </p:nvSpPr>
          <p:spPr bwMode="hidden">
            <a:xfrm rot="1169729" flipV="1">
              <a:off x="-174" y="2663"/>
              <a:ext cx="6104" cy="6"/>
            </a:xfrm>
            <a:prstGeom prst="rect">
              <a:avLst/>
            </a:prstGeom>
            <a:gradFill rotWithShape="0">
              <a:gsLst>
                <a:gs pos="0">
                  <a:schemeClr val="bg1"/>
                </a:gs>
                <a:gs pos="100000">
                  <a:schemeClr val="bg1">
                    <a:gamma/>
                    <a:shade val="51373"/>
                    <a:invGamma/>
                  </a:schemeClr>
                </a:gs>
              </a:gsLst>
              <a:lin ang="2700000" scaled="1"/>
            </a:gradFill>
            <a:ln w="9525">
              <a:noFill/>
              <a:miter lim="800000"/>
              <a:headEnd/>
              <a:tailEnd/>
            </a:ln>
            <a:effectLst/>
          </p:spPr>
          <p:txBody>
            <a:bodyPr rot="10800000"/>
            <a:lstStyle/>
            <a:p>
              <a:pPr>
                <a:defRPr/>
              </a:pPr>
              <a:endParaRPr lang="en-US" sz="1800" b="1" i="0" dirty="0">
                <a:solidFill>
                  <a:srgbClr val="FFFFFF"/>
                </a:solidFill>
                <a:effectLst>
                  <a:outerShdw blurRad="38100" dist="38100" dir="2700000" algn="tl">
                    <a:srgbClr val="000000"/>
                  </a:outerShdw>
                </a:effectLst>
                <a:latin typeface="Arial" panose="020B0604020202020204" pitchFamily="34" charset="0"/>
              </a:endParaRPr>
            </a:p>
          </p:txBody>
        </p:sp>
        <p:sp>
          <p:nvSpPr>
            <p:cNvPr id="62499" name="Oval 35"/>
            <p:cNvSpPr>
              <a:spLocks noChangeArrowheads="1"/>
            </p:cNvSpPr>
            <p:nvPr/>
          </p:nvSpPr>
          <p:spPr bwMode="hidden">
            <a:xfrm>
              <a:off x="740" y="3359"/>
              <a:ext cx="168" cy="96"/>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00" name="Oval 36"/>
            <p:cNvSpPr>
              <a:spLocks noChangeArrowheads="1"/>
            </p:cNvSpPr>
            <p:nvPr/>
          </p:nvSpPr>
          <p:spPr bwMode="hidden">
            <a:xfrm>
              <a:off x="236" y="3074"/>
              <a:ext cx="168" cy="95"/>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01" name="Oval 37"/>
            <p:cNvSpPr>
              <a:spLocks noChangeArrowheads="1"/>
            </p:cNvSpPr>
            <p:nvPr/>
          </p:nvSpPr>
          <p:spPr bwMode="hidden">
            <a:xfrm>
              <a:off x="159" y="3652"/>
              <a:ext cx="196" cy="106"/>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02" name="Oval 38"/>
            <p:cNvSpPr>
              <a:spLocks noChangeArrowheads="1"/>
            </p:cNvSpPr>
            <p:nvPr/>
          </p:nvSpPr>
          <p:spPr bwMode="hidden">
            <a:xfrm>
              <a:off x="2077" y="2661"/>
              <a:ext cx="156" cy="84"/>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03" name="Oval 39"/>
            <p:cNvSpPr>
              <a:spLocks noChangeArrowheads="1"/>
            </p:cNvSpPr>
            <p:nvPr/>
          </p:nvSpPr>
          <p:spPr bwMode="hidden">
            <a:xfrm>
              <a:off x="1223" y="3076"/>
              <a:ext cx="168" cy="95"/>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04" name="Oval 40"/>
            <p:cNvSpPr>
              <a:spLocks noChangeArrowheads="1"/>
            </p:cNvSpPr>
            <p:nvPr/>
          </p:nvSpPr>
          <p:spPr bwMode="hidden">
            <a:xfrm>
              <a:off x="1686" y="2857"/>
              <a:ext cx="156" cy="90"/>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05" name="Oval 41"/>
            <p:cNvSpPr>
              <a:spLocks noChangeArrowheads="1"/>
            </p:cNvSpPr>
            <p:nvPr/>
          </p:nvSpPr>
          <p:spPr bwMode="hidden">
            <a:xfrm>
              <a:off x="750" y="2839"/>
              <a:ext cx="151" cy="89"/>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06" name="Oval 42"/>
            <p:cNvSpPr>
              <a:spLocks noChangeArrowheads="1"/>
            </p:cNvSpPr>
            <p:nvPr/>
          </p:nvSpPr>
          <p:spPr bwMode="hidden">
            <a:xfrm>
              <a:off x="367" y="2656"/>
              <a:ext cx="150" cy="84"/>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07" name="Oval 43"/>
            <p:cNvSpPr>
              <a:spLocks noChangeArrowheads="1"/>
            </p:cNvSpPr>
            <p:nvPr/>
          </p:nvSpPr>
          <p:spPr bwMode="hidden">
            <a:xfrm>
              <a:off x="1172" y="2642"/>
              <a:ext cx="156" cy="83"/>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08" name="Oval 44"/>
            <p:cNvSpPr>
              <a:spLocks noChangeArrowheads="1"/>
            </p:cNvSpPr>
            <p:nvPr/>
          </p:nvSpPr>
          <p:spPr bwMode="hidden">
            <a:xfrm>
              <a:off x="2401" y="2485"/>
              <a:ext cx="156" cy="83"/>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09" name="Oval 45"/>
            <p:cNvSpPr>
              <a:spLocks noChangeArrowheads="1"/>
            </p:cNvSpPr>
            <p:nvPr/>
          </p:nvSpPr>
          <p:spPr bwMode="hidden">
            <a:xfrm>
              <a:off x="1910" y="2314"/>
              <a:ext cx="134" cy="73"/>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10" name="Oval 46"/>
            <p:cNvSpPr>
              <a:spLocks noChangeArrowheads="1"/>
            </p:cNvSpPr>
            <p:nvPr/>
          </p:nvSpPr>
          <p:spPr bwMode="hidden">
            <a:xfrm>
              <a:off x="2254" y="2154"/>
              <a:ext cx="134"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11" name="Oval 47"/>
            <p:cNvSpPr>
              <a:spLocks noChangeArrowheads="1"/>
            </p:cNvSpPr>
            <p:nvPr/>
          </p:nvSpPr>
          <p:spPr bwMode="hidden">
            <a:xfrm>
              <a:off x="2742" y="2305"/>
              <a:ext cx="140" cy="72"/>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12" name="Oval 48"/>
            <p:cNvSpPr>
              <a:spLocks noChangeArrowheads="1"/>
            </p:cNvSpPr>
            <p:nvPr/>
          </p:nvSpPr>
          <p:spPr bwMode="hidden">
            <a:xfrm>
              <a:off x="2812" y="1898"/>
              <a:ext cx="129"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13" name="Oval 49"/>
            <p:cNvSpPr>
              <a:spLocks noChangeArrowheads="1"/>
            </p:cNvSpPr>
            <p:nvPr/>
          </p:nvSpPr>
          <p:spPr bwMode="hidden">
            <a:xfrm>
              <a:off x="3721" y="1792"/>
              <a:ext cx="128"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14" name="Oval 50"/>
            <p:cNvSpPr>
              <a:spLocks noChangeArrowheads="1"/>
            </p:cNvSpPr>
            <p:nvPr/>
          </p:nvSpPr>
          <p:spPr bwMode="hidden">
            <a:xfrm>
              <a:off x="3528" y="1896"/>
              <a:ext cx="128" cy="61"/>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15" name="Oval 51"/>
            <p:cNvSpPr>
              <a:spLocks noChangeArrowheads="1"/>
            </p:cNvSpPr>
            <p:nvPr/>
          </p:nvSpPr>
          <p:spPr bwMode="hidden">
            <a:xfrm>
              <a:off x="3064" y="1778"/>
              <a:ext cx="128" cy="62"/>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16" name="Oval 52"/>
            <p:cNvSpPr>
              <a:spLocks noChangeArrowheads="1"/>
            </p:cNvSpPr>
            <p:nvPr/>
          </p:nvSpPr>
          <p:spPr bwMode="hidden">
            <a:xfrm>
              <a:off x="3277" y="2024"/>
              <a:ext cx="134" cy="73"/>
            </a:xfrm>
            <a:prstGeom prst="ellipse">
              <a:avLst/>
            </a:prstGeom>
            <a:gradFill rotWithShape="0">
              <a:gsLst>
                <a:gs pos="0">
                  <a:schemeClr val="bg1"/>
                </a:gs>
                <a:gs pos="100000">
                  <a:schemeClr val="bg1">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17" name="Oval 53"/>
            <p:cNvSpPr>
              <a:spLocks noChangeArrowheads="1"/>
            </p:cNvSpPr>
            <p:nvPr/>
          </p:nvSpPr>
          <p:spPr bwMode="hidden">
            <a:xfrm>
              <a:off x="3027" y="2160"/>
              <a:ext cx="133" cy="61"/>
            </a:xfrm>
            <a:prstGeom prst="ellipse">
              <a:avLst/>
            </a:prstGeom>
            <a:gradFill rotWithShape="0">
              <a:gsLst>
                <a:gs pos="0">
                  <a:schemeClr val="bg1"/>
                </a:gs>
                <a:gs pos="100000">
                  <a:schemeClr val="bg1">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18" name="Oval 54"/>
            <p:cNvSpPr>
              <a:spLocks noChangeArrowheads="1"/>
            </p:cNvSpPr>
            <p:nvPr/>
          </p:nvSpPr>
          <p:spPr bwMode="hidden">
            <a:xfrm>
              <a:off x="1569" y="2453"/>
              <a:ext cx="150" cy="90"/>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19" name="Oval 55"/>
            <p:cNvSpPr>
              <a:spLocks noChangeArrowheads="1"/>
            </p:cNvSpPr>
            <p:nvPr/>
          </p:nvSpPr>
          <p:spPr bwMode="hidden">
            <a:xfrm>
              <a:off x="1863" y="2028"/>
              <a:ext cx="139" cy="6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20" name="Oval 56"/>
            <p:cNvSpPr>
              <a:spLocks noChangeArrowheads="1"/>
            </p:cNvSpPr>
            <p:nvPr/>
          </p:nvSpPr>
          <p:spPr bwMode="hidden">
            <a:xfrm>
              <a:off x="1513" y="2175"/>
              <a:ext cx="139" cy="6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21" name="Oval 57"/>
            <p:cNvSpPr>
              <a:spLocks noChangeArrowheads="1"/>
            </p:cNvSpPr>
            <p:nvPr/>
          </p:nvSpPr>
          <p:spPr bwMode="hidden">
            <a:xfrm>
              <a:off x="1191" y="2311"/>
              <a:ext cx="134" cy="72"/>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22" name="Oval 58"/>
            <p:cNvSpPr>
              <a:spLocks noChangeArrowheads="1"/>
            </p:cNvSpPr>
            <p:nvPr/>
          </p:nvSpPr>
          <p:spPr bwMode="hidden">
            <a:xfrm>
              <a:off x="1154" y="2047"/>
              <a:ext cx="134"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23" name="Oval 59"/>
            <p:cNvSpPr>
              <a:spLocks noChangeArrowheads="1"/>
            </p:cNvSpPr>
            <p:nvPr/>
          </p:nvSpPr>
          <p:spPr bwMode="hidden">
            <a:xfrm>
              <a:off x="1142" y="1803"/>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24" name="Oval 60"/>
            <p:cNvSpPr>
              <a:spLocks noChangeArrowheads="1"/>
            </p:cNvSpPr>
            <p:nvPr/>
          </p:nvSpPr>
          <p:spPr bwMode="hidden">
            <a:xfrm>
              <a:off x="1500" y="1912"/>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25" name="Oval 61"/>
            <p:cNvSpPr>
              <a:spLocks noChangeArrowheads="1"/>
            </p:cNvSpPr>
            <p:nvPr/>
          </p:nvSpPr>
          <p:spPr bwMode="hidden">
            <a:xfrm>
              <a:off x="1804" y="1801"/>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26" name="Oval 62"/>
            <p:cNvSpPr>
              <a:spLocks noChangeArrowheads="1"/>
            </p:cNvSpPr>
            <p:nvPr/>
          </p:nvSpPr>
          <p:spPr bwMode="hidden">
            <a:xfrm>
              <a:off x="2159" y="1905"/>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27" name="Oval 63"/>
            <p:cNvSpPr>
              <a:spLocks noChangeArrowheads="1"/>
            </p:cNvSpPr>
            <p:nvPr/>
          </p:nvSpPr>
          <p:spPr bwMode="hidden">
            <a:xfrm>
              <a:off x="2432" y="1787"/>
              <a:ext cx="128"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28" name="Oval 64"/>
            <p:cNvSpPr>
              <a:spLocks noChangeArrowheads="1"/>
            </p:cNvSpPr>
            <p:nvPr/>
          </p:nvSpPr>
          <p:spPr bwMode="hidden">
            <a:xfrm>
              <a:off x="470" y="2032"/>
              <a:ext cx="134" cy="73"/>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29" name="Oval 65"/>
            <p:cNvSpPr>
              <a:spLocks noChangeArrowheads="1"/>
            </p:cNvSpPr>
            <p:nvPr/>
          </p:nvSpPr>
          <p:spPr bwMode="hidden">
            <a:xfrm>
              <a:off x="68" y="2166"/>
              <a:ext cx="134" cy="73"/>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30" name="Oval 66"/>
            <p:cNvSpPr>
              <a:spLocks noChangeArrowheads="1"/>
            </p:cNvSpPr>
            <p:nvPr/>
          </p:nvSpPr>
          <p:spPr bwMode="hidden">
            <a:xfrm>
              <a:off x="798" y="1916"/>
              <a:ext cx="128" cy="6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31" name="Oval 67"/>
            <p:cNvSpPr>
              <a:spLocks noChangeArrowheads="1"/>
            </p:cNvSpPr>
            <p:nvPr/>
          </p:nvSpPr>
          <p:spPr bwMode="hidden">
            <a:xfrm>
              <a:off x="455" y="1797"/>
              <a:ext cx="128" cy="6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32" name="Oval 68"/>
            <p:cNvSpPr>
              <a:spLocks noChangeArrowheads="1"/>
            </p:cNvSpPr>
            <p:nvPr/>
          </p:nvSpPr>
          <p:spPr bwMode="hidden">
            <a:xfrm>
              <a:off x="113" y="1901"/>
              <a:ext cx="128" cy="6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33" name="Oval 69"/>
            <p:cNvSpPr>
              <a:spLocks noChangeArrowheads="1"/>
            </p:cNvSpPr>
            <p:nvPr/>
          </p:nvSpPr>
          <p:spPr bwMode="hidden">
            <a:xfrm>
              <a:off x="432" y="2323"/>
              <a:ext cx="139"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34" name="Oval 70"/>
            <p:cNvSpPr>
              <a:spLocks noChangeArrowheads="1"/>
            </p:cNvSpPr>
            <p:nvPr/>
          </p:nvSpPr>
          <p:spPr bwMode="hidden">
            <a:xfrm>
              <a:off x="814" y="2178"/>
              <a:ext cx="134" cy="6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35" name="Oval 71"/>
            <p:cNvSpPr>
              <a:spLocks noChangeArrowheads="1"/>
            </p:cNvSpPr>
            <p:nvPr/>
          </p:nvSpPr>
          <p:spPr bwMode="hidden">
            <a:xfrm>
              <a:off x="789" y="2472"/>
              <a:ext cx="156" cy="89"/>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36" name="Oval 72"/>
            <p:cNvSpPr>
              <a:spLocks noChangeArrowheads="1"/>
            </p:cNvSpPr>
            <p:nvPr/>
          </p:nvSpPr>
          <p:spPr bwMode="hidden">
            <a:xfrm>
              <a:off x="2544" y="2015"/>
              <a:ext cx="140" cy="72"/>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37" name="Oval 73"/>
            <p:cNvSpPr>
              <a:spLocks noChangeArrowheads="1"/>
            </p:cNvSpPr>
            <p:nvPr/>
          </p:nvSpPr>
          <p:spPr bwMode="hidden">
            <a:xfrm>
              <a:off x="1457" y="1700"/>
              <a:ext cx="123"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38" name="Oval 74"/>
            <p:cNvSpPr>
              <a:spLocks noChangeArrowheads="1"/>
            </p:cNvSpPr>
            <p:nvPr/>
          </p:nvSpPr>
          <p:spPr bwMode="hidden">
            <a:xfrm>
              <a:off x="1747" y="1599"/>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39" name="Oval 75"/>
            <p:cNvSpPr>
              <a:spLocks noChangeArrowheads="1"/>
            </p:cNvSpPr>
            <p:nvPr/>
          </p:nvSpPr>
          <p:spPr bwMode="hidden">
            <a:xfrm>
              <a:off x="1385" y="1506"/>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40" name="Oval 76"/>
            <p:cNvSpPr>
              <a:spLocks noChangeArrowheads="1"/>
            </p:cNvSpPr>
            <p:nvPr/>
          </p:nvSpPr>
          <p:spPr bwMode="hidden">
            <a:xfrm>
              <a:off x="1093" y="1595"/>
              <a:ext cx="123"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41" name="Oval 77"/>
            <p:cNvSpPr>
              <a:spLocks noChangeArrowheads="1"/>
            </p:cNvSpPr>
            <p:nvPr/>
          </p:nvSpPr>
          <p:spPr bwMode="hidden">
            <a:xfrm>
              <a:off x="792" y="1690"/>
              <a:ext cx="124"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42" name="Oval 78"/>
            <p:cNvSpPr>
              <a:spLocks noChangeArrowheads="1"/>
            </p:cNvSpPr>
            <p:nvPr/>
          </p:nvSpPr>
          <p:spPr bwMode="hidden">
            <a:xfrm>
              <a:off x="2011" y="1512"/>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43" name="Oval 79"/>
            <p:cNvSpPr>
              <a:spLocks noChangeArrowheads="1"/>
            </p:cNvSpPr>
            <p:nvPr/>
          </p:nvSpPr>
          <p:spPr bwMode="hidden">
            <a:xfrm>
              <a:off x="2087" y="1696"/>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44" name="Oval 80"/>
            <p:cNvSpPr>
              <a:spLocks noChangeArrowheads="1"/>
            </p:cNvSpPr>
            <p:nvPr/>
          </p:nvSpPr>
          <p:spPr bwMode="hidden">
            <a:xfrm>
              <a:off x="2345" y="1601"/>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45" name="Oval 81"/>
            <p:cNvSpPr>
              <a:spLocks noChangeArrowheads="1"/>
            </p:cNvSpPr>
            <p:nvPr/>
          </p:nvSpPr>
          <p:spPr bwMode="hidden">
            <a:xfrm>
              <a:off x="2684" y="1686"/>
              <a:ext cx="123"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46" name="Oval 82"/>
            <p:cNvSpPr>
              <a:spLocks noChangeArrowheads="1"/>
            </p:cNvSpPr>
            <p:nvPr/>
          </p:nvSpPr>
          <p:spPr bwMode="hidden">
            <a:xfrm>
              <a:off x="806" y="1512"/>
              <a:ext cx="123"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47" name="Oval 83"/>
            <p:cNvSpPr>
              <a:spLocks noChangeArrowheads="1"/>
            </p:cNvSpPr>
            <p:nvPr/>
          </p:nvSpPr>
          <p:spPr bwMode="hidden">
            <a:xfrm>
              <a:off x="495" y="1597"/>
              <a:ext cx="123"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48" name="Oval 84"/>
            <p:cNvSpPr>
              <a:spLocks noChangeArrowheads="1"/>
            </p:cNvSpPr>
            <p:nvPr/>
          </p:nvSpPr>
          <p:spPr bwMode="hidden">
            <a:xfrm>
              <a:off x="228" y="1508"/>
              <a:ext cx="123" cy="50"/>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49" name="Oval 85"/>
            <p:cNvSpPr>
              <a:spLocks noChangeArrowheads="1"/>
            </p:cNvSpPr>
            <p:nvPr/>
          </p:nvSpPr>
          <p:spPr bwMode="hidden">
            <a:xfrm>
              <a:off x="157" y="1698"/>
              <a:ext cx="123"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50" name="Oval 86"/>
            <p:cNvSpPr>
              <a:spLocks noChangeArrowheads="1"/>
            </p:cNvSpPr>
            <p:nvPr/>
          </p:nvSpPr>
          <p:spPr bwMode="hidden">
            <a:xfrm>
              <a:off x="2887" y="1595"/>
              <a:ext cx="124" cy="50"/>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51" name="Oval 87"/>
            <p:cNvSpPr>
              <a:spLocks noChangeArrowheads="1"/>
            </p:cNvSpPr>
            <p:nvPr/>
          </p:nvSpPr>
          <p:spPr bwMode="hidden">
            <a:xfrm>
              <a:off x="3079" y="1511"/>
              <a:ext cx="124" cy="5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52" name="Oval 88"/>
            <p:cNvSpPr>
              <a:spLocks noChangeArrowheads="1"/>
            </p:cNvSpPr>
            <p:nvPr/>
          </p:nvSpPr>
          <p:spPr bwMode="hidden">
            <a:xfrm>
              <a:off x="3270" y="1688"/>
              <a:ext cx="124"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53" name="Oval 89"/>
            <p:cNvSpPr>
              <a:spLocks noChangeArrowheads="1"/>
            </p:cNvSpPr>
            <p:nvPr/>
          </p:nvSpPr>
          <p:spPr bwMode="hidden">
            <a:xfrm>
              <a:off x="3453" y="1599"/>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54" name="Oval 90"/>
            <p:cNvSpPr>
              <a:spLocks noChangeArrowheads="1"/>
            </p:cNvSpPr>
            <p:nvPr/>
          </p:nvSpPr>
          <p:spPr bwMode="hidden">
            <a:xfrm>
              <a:off x="3651" y="1506"/>
              <a:ext cx="123"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55" name="Oval 91"/>
            <p:cNvSpPr>
              <a:spLocks noChangeArrowheads="1"/>
            </p:cNvSpPr>
            <p:nvPr/>
          </p:nvSpPr>
          <p:spPr bwMode="hidden">
            <a:xfrm>
              <a:off x="4251" y="1513"/>
              <a:ext cx="124"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56" name="Oval 92"/>
            <p:cNvSpPr>
              <a:spLocks noChangeArrowheads="1"/>
            </p:cNvSpPr>
            <p:nvPr/>
          </p:nvSpPr>
          <p:spPr bwMode="hidden">
            <a:xfrm>
              <a:off x="3901" y="1701"/>
              <a:ext cx="128" cy="50"/>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57" name="Oval 93"/>
            <p:cNvSpPr>
              <a:spLocks noChangeArrowheads="1"/>
            </p:cNvSpPr>
            <p:nvPr/>
          </p:nvSpPr>
          <p:spPr bwMode="hidden">
            <a:xfrm>
              <a:off x="4086" y="1608"/>
              <a:ext cx="128" cy="50"/>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58" name="Oval 94"/>
            <p:cNvSpPr>
              <a:spLocks noChangeArrowheads="1"/>
            </p:cNvSpPr>
            <p:nvPr/>
          </p:nvSpPr>
          <p:spPr bwMode="hidden">
            <a:xfrm>
              <a:off x="1282" y="3653"/>
              <a:ext cx="196" cy="111"/>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59" name="Oval 95"/>
            <p:cNvSpPr>
              <a:spLocks noChangeArrowheads="1"/>
            </p:cNvSpPr>
            <p:nvPr/>
          </p:nvSpPr>
          <p:spPr bwMode="hidden">
            <a:xfrm>
              <a:off x="707" y="4014"/>
              <a:ext cx="191" cy="112"/>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60" name="Oval 96"/>
            <p:cNvSpPr>
              <a:spLocks noChangeArrowheads="1"/>
            </p:cNvSpPr>
            <p:nvPr/>
          </p:nvSpPr>
          <p:spPr bwMode="hidden">
            <a:xfrm>
              <a:off x="2229" y="3090"/>
              <a:ext cx="168" cy="95"/>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61" name="Oval 97"/>
            <p:cNvSpPr>
              <a:spLocks noChangeArrowheads="1"/>
            </p:cNvSpPr>
            <p:nvPr/>
          </p:nvSpPr>
          <p:spPr bwMode="hidden">
            <a:xfrm>
              <a:off x="2604" y="2867"/>
              <a:ext cx="156" cy="89"/>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62" name="Oval 98"/>
            <p:cNvSpPr>
              <a:spLocks noChangeArrowheads="1"/>
            </p:cNvSpPr>
            <p:nvPr/>
          </p:nvSpPr>
          <p:spPr bwMode="hidden">
            <a:xfrm>
              <a:off x="2907" y="2668"/>
              <a:ext cx="156" cy="84"/>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63" name="Oval 99"/>
            <p:cNvSpPr>
              <a:spLocks noChangeArrowheads="1"/>
            </p:cNvSpPr>
            <p:nvPr/>
          </p:nvSpPr>
          <p:spPr bwMode="hidden">
            <a:xfrm>
              <a:off x="3248" y="2454"/>
              <a:ext cx="150" cy="90"/>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64" name="Oval 100"/>
            <p:cNvSpPr>
              <a:spLocks noChangeArrowheads="1"/>
            </p:cNvSpPr>
            <p:nvPr/>
          </p:nvSpPr>
          <p:spPr bwMode="hidden">
            <a:xfrm>
              <a:off x="1801" y="3360"/>
              <a:ext cx="168" cy="95"/>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65" name="Oval 101"/>
            <p:cNvSpPr>
              <a:spLocks noChangeArrowheads="1"/>
            </p:cNvSpPr>
            <p:nvPr/>
          </p:nvSpPr>
          <p:spPr bwMode="hidden">
            <a:xfrm>
              <a:off x="3512" y="2302"/>
              <a:ext cx="134" cy="73"/>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66" name="Oval 102"/>
            <p:cNvSpPr>
              <a:spLocks noChangeArrowheads="1"/>
            </p:cNvSpPr>
            <p:nvPr/>
          </p:nvSpPr>
          <p:spPr bwMode="hidden">
            <a:xfrm>
              <a:off x="3980" y="2014"/>
              <a:ext cx="134" cy="72"/>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67" name="Oval 103"/>
            <p:cNvSpPr>
              <a:spLocks noChangeArrowheads="1"/>
            </p:cNvSpPr>
            <p:nvPr/>
          </p:nvSpPr>
          <p:spPr bwMode="hidden">
            <a:xfrm>
              <a:off x="3753" y="2158"/>
              <a:ext cx="134" cy="61"/>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68" name="Oval 104"/>
            <p:cNvSpPr>
              <a:spLocks noChangeArrowheads="1"/>
            </p:cNvSpPr>
            <p:nvPr/>
          </p:nvSpPr>
          <p:spPr bwMode="hidden">
            <a:xfrm>
              <a:off x="4176" y="1898"/>
              <a:ext cx="128"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69" name="Oval 105"/>
            <p:cNvSpPr>
              <a:spLocks noChangeArrowheads="1"/>
            </p:cNvSpPr>
            <p:nvPr/>
          </p:nvSpPr>
          <p:spPr bwMode="hidden">
            <a:xfrm>
              <a:off x="4338" y="1797"/>
              <a:ext cx="129"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70" name="Oval 106"/>
            <p:cNvSpPr>
              <a:spLocks noChangeArrowheads="1"/>
            </p:cNvSpPr>
            <p:nvPr/>
          </p:nvSpPr>
          <p:spPr bwMode="hidden">
            <a:xfrm>
              <a:off x="4505" y="1700"/>
              <a:ext cx="124" cy="51"/>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71" name="Oval 107"/>
            <p:cNvSpPr>
              <a:spLocks noChangeArrowheads="1"/>
            </p:cNvSpPr>
            <p:nvPr/>
          </p:nvSpPr>
          <p:spPr bwMode="hidden">
            <a:xfrm>
              <a:off x="4661" y="1603"/>
              <a:ext cx="123" cy="50"/>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72" name="Oval 108"/>
            <p:cNvSpPr>
              <a:spLocks noChangeArrowheads="1"/>
            </p:cNvSpPr>
            <p:nvPr/>
          </p:nvSpPr>
          <p:spPr bwMode="hidden">
            <a:xfrm>
              <a:off x="4803" y="1512"/>
              <a:ext cx="128" cy="51"/>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73" name="Oval 109"/>
            <p:cNvSpPr>
              <a:spLocks noChangeArrowheads="1"/>
            </p:cNvSpPr>
            <p:nvPr/>
          </p:nvSpPr>
          <p:spPr bwMode="hidden">
            <a:xfrm>
              <a:off x="4930" y="1431"/>
              <a:ext cx="111" cy="50"/>
            </a:xfrm>
            <a:prstGeom prst="ellipse">
              <a:avLst/>
            </a:prstGeom>
            <a:gradFill rotWithShape="0">
              <a:gsLst>
                <a:gs pos="0">
                  <a:schemeClr val="bg2"/>
                </a:gs>
                <a:gs pos="100000">
                  <a:schemeClr val="bg2">
                    <a:gamma/>
                    <a:shade val="6078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74" name="Oval 110"/>
            <p:cNvSpPr>
              <a:spLocks noChangeArrowheads="1"/>
            </p:cNvSpPr>
            <p:nvPr/>
          </p:nvSpPr>
          <p:spPr bwMode="hidden">
            <a:xfrm>
              <a:off x="3835" y="1430"/>
              <a:ext cx="112" cy="50"/>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75" name="Oval 111"/>
            <p:cNvSpPr>
              <a:spLocks noChangeArrowheads="1"/>
            </p:cNvSpPr>
            <p:nvPr/>
          </p:nvSpPr>
          <p:spPr bwMode="hidden">
            <a:xfrm>
              <a:off x="3286" y="1430"/>
              <a:ext cx="112" cy="50"/>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76" name="Oval 112"/>
            <p:cNvSpPr>
              <a:spLocks noChangeArrowheads="1"/>
            </p:cNvSpPr>
            <p:nvPr/>
          </p:nvSpPr>
          <p:spPr bwMode="hidden">
            <a:xfrm>
              <a:off x="2972" y="1366"/>
              <a:ext cx="111" cy="5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77" name="Oval 113"/>
            <p:cNvSpPr>
              <a:spLocks noChangeArrowheads="1"/>
            </p:cNvSpPr>
            <p:nvPr/>
          </p:nvSpPr>
          <p:spPr bwMode="hidden">
            <a:xfrm>
              <a:off x="3152" y="1292"/>
              <a:ext cx="112" cy="50"/>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78" name="Oval 114"/>
            <p:cNvSpPr>
              <a:spLocks noChangeArrowheads="1"/>
            </p:cNvSpPr>
            <p:nvPr/>
          </p:nvSpPr>
          <p:spPr bwMode="hidden">
            <a:xfrm>
              <a:off x="3020" y="1170"/>
              <a:ext cx="112"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79" name="Oval 115"/>
            <p:cNvSpPr>
              <a:spLocks noChangeArrowheads="1"/>
            </p:cNvSpPr>
            <p:nvPr/>
          </p:nvSpPr>
          <p:spPr bwMode="hidden">
            <a:xfrm>
              <a:off x="2443" y="1368"/>
              <a:ext cx="112" cy="51"/>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80" name="Oval 116"/>
            <p:cNvSpPr>
              <a:spLocks noChangeArrowheads="1"/>
            </p:cNvSpPr>
            <p:nvPr/>
          </p:nvSpPr>
          <p:spPr bwMode="hidden">
            <a:xfrm>
              <a:off x="2301" y="1220"/>
              <a:ext cx="112"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81" name="Oval 117"/>
            <p:cNvSpPr>
              <a:spLocks noChangeArrowheads="1"/>
            </p:cNvSpPr>
            <p:nvPr/>
          </p:nvSpPr>
          <p:spPr bwMode="hidden">
            <a:xfrm>
              <a:off x="2095" y="1284"/>
              <a:ext cx="112"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82" name="Oval 118"/>
            <p:cNvSpPr>
              <a:spLocks noChangeArrowheads="1"/>
            </p:cNvSpPr>
            <p:nvPr/>
          </p:nvSpPr>
          <p:spPr bwMode="hidden">
            <a:xfrm>
              <a:off x="2228" y="1442"/>
              <a:ext cx="111" cy="50"/>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83" name="Oval 119"/>
            <p:cNvSpPr>
              <a:spLocks noChangeArrowheads="1"/>
            </p:cNvSpPr>
            <p:nvPr/>
          </p:nvSpPr>
          <p:spPr bwMode="hidden">
            <a:xfrm>
              <a:off x="1109" y="1424"/>
              <a:ext cx="112" cy="50"/>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84" name="Oval 120"/>
            <p:cNvSpPr>
              <a:spLocks noChangeArrowheads="1"/>
            </p:cNvSpPr>
            <p:nvPr/>
          </p:nvSpPr>
          <p:spPr bwMode="hidden">
            <a:xfrm>
              <a:off x="611" y="1284"/>
              <a:ext cx="111" cy="51"/>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85" name="Oval 121"/>
            <p:cNvSpPr>
              <a:spLocks noChangeArrowheads="1"/>
            </p:cNvSpPr>
            <p:nvPr/>
          </p:nvSpPr>
          <p:spPr bwMode="hidden">
            <a:xfrm>
              <a:off x="305" y="1358"/>
              <a:ext cx="111" cy="51"/>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86" name="Oval 122"/>
            <p:cNvSpPr>
              <a:spLocks noChangeArrowheads="1"/>
            </p:cNvSpPr>
            <p:nvPr/>
          </p:nvSpPr>
          <p:spPr bwMode="hidden">
            <a:xfrm>
              <a:off x="156" y="1154"/>
              <a:ext cx="112" cy="50"/>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87" name="Oval 123"/>
            <p:cNvSpPr>
              <a:spLocks noChangeArrowheads="1"/>
            </p:cNvSpPr>
            <p:nvPr/>
          </p:nvSpPr>
          <p:spPr bwMode="hidden">
            <a:xfrm>
              <a:off x="4538" y="1365"/>
              <a:ext cx="106" cy="45"/>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88" name="Oval 124"/>
            <p:cNvSpPr>
              <a:spLocks noChangeArrowheads="1"/>
            </p:cNvSpPr>
            <p:nvPr/>
          </p:nvSpPr>
          <p:spPr bwMode="hidden">
            <a:xfrm>
              <a:off x="4407" y="1440"/>
              <a:ext cx="105" cy="44"/>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89" name="Oval 125"/>
            <p:cNvSpPr>
              <a:spLocks noChangeArrowheads="1"/>
            </p:cNvSpPr>
            <p:nvPr/>
          </p:nvSpPr>
          <p:spPr bwMode="hidden">
            <a:xfrm>
              <a:off x="3992" y="1356"/>
              <a:ext cx="106" cy="45"/>
            </a:xfrm>
            <a:prstGeom prst="ellipse">
              <a:avLst/>
            </a:prstGeom>
            <a:gradFill rotWithShape="0">
              <a:gsLst>
                <a:gs pos="0">
                  <a:schemeClr val="bg1"/>
                </a:gs>
                <a:gs pos="100000">
                  <a:schemeClr val="bg1">
                    <a:gamma/>
                    <a:shade val="6666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90" name="Oval 126"/>
            <p:cNvSpPr>
              <a:spLocks noChangeArrowheads="1"/>
            </p:cNvSpPr>
            <p:nvPr/>
          </p:nvSpPr>
          <p:spPr bwMode="hidden">
            <a:xfrm>
              <a:off x="3466" y="1356"/>
              <a:ext cx="106" cy="45"/>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91" name="Oval 127"/>
            <p:cNvSpPr>
              <a:spLocks noChangeArrowheads="1"/>
            </p:cNvSpPr>
            <p:nvPr/>
          </p:nvSpPr>
          <p:spPr bwMode="hidden">
            <a:xfrm>
              <a:off x="2852" y="1228"/>
              <a:ext cx="106" cy="44"/>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92" name="Oval 128"/>
            <p:cNvSpPr>
              <a:spLocks noChangeArrowheads="1"/>
            </p:cNvSpPr>
            <p:nvPr/>
          </p:nvSpPr>
          <p:spPr bwMode="hidden">
            <a:xfrm>
              <a:off x="2678" y="1109"/>
              <a:ext cx="106" cy="44"/>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93" name="Oval 129"/>
            <p:cNvSpPr>
              <a:spLocks noChangeArrowheads="1"/>
            </p:cNvSpPr>
            <p:nvPr/>
          </p:nvSpPr>
          <p:spPr bwMode="hidden">
            <a:xfrm>
              <a:off x="2859" y="1045"/>
              <a:ext cx="106" cy="45"/>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94" name="Oval 130"/>
            <p:cNvSpPr>
              <a:spLocks noChangeArrowheads="1"/>
            </p:cNvSpPr>
            <p:nvPr/>
          </p:nvSpPr>
          <p:spPr bwMode="hidden">
            <a:xfrm>
              <a:off x="1942" y="104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95" name="Oval 131"/>
            <p:cNvSpPr>
              <a:spLocks noChangeArrowheads="1"/>
            </p:cNvSpPr>
            <p:nvPr/>
          </p:nvSpPr>
          <p:spPr bwMode="hidden">
            <a:xfrm>
              <a:off x="1088" y="1277"/>
              <a:ext cx="106"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96" name="Oval 132"/>
            <p:cNvSpPr>
              <a:spLocks noChangeArrowheads="1"/>
            </p:cNvSpPr>
            <p:nvPr/>
          </p:nvSpPr>
          <p:spPr bwMode="hidden">
            <a:xfrm>
              <a:off x="827" y="135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97" name="Oval 133"/>
            <p:cNvSpPr>
              <a:spLocks noChangeArrowheads="1"/>
            </p:cNvSpPr>
            <p:nvPr/>
          </p:nvSpPr>
          <p:spPr bwMode="hidden">
            <a:xfrm>
              <a:off x="537" y="1428"/>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98" name="Oval 134"/>
            <p:cNvSpPr>
              <a:spLocks noChangeArrowheads="1"/>
            </p:cNvSpPr>
            <p:nvPr/>
          </p:nvSpPr>
          <p:spPr bwMode="hidden">
            <a:xfrm>
              <a:off x="635" y="106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599" name="Oval 135"/>
            <p:cNvSpPr>
              <a:spLocks noChangeArrowheads="1"/>
            </p:cNvSpPr>
            <p:nvPr/>
          </p:nvSpPr>
          <p:spPr bwMode="hidden">
            <a:xfrm>
              <a:off x="1540" y="1050"/>
              <a:ext cx="106"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00" name="Oval 136"/>
            <p:cNvSpPr>
              <a:spLocks noChangeArrowheads="1"/>
            </p:cNvSpPr>
            <p:nvPr/>
          </p:nvSpPr>
          <p:spPr bwMode="hidden">
            <a:xfrm>
              <a:off x="1120" y="1063"/>
              <a:ext cx="105"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01" name="Oval 137"/>
            <p:cNvSpPr>
              <a:spLocks noChangeArrowheads="1"/>
            </p:cNvSpPr>
            <p:nvPr/>
          </p:nvSpPr>
          <p:spPr bwMode="hidden">
            <a:xfrm>
              <a:off x="4131" y="1284"/>
              <a:ext cx="111" cy="45"/>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02" name="Oval 138"/>
            <p:cNvSpPr>
              <a:spLocks noChangeArrowheads="1"/>
            </p:cNvSpPr>
            <p:nvPr/>
          </p:nvSpPr>
          <p:spPr bwMode="hidden">
            <a:xfrm>
              <a:off x="3477" y="1163"/>
              <a:ext cx="112" cy="45"/>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03" name="Oval 139"/>
            <p:cNvSpPr>
              <a:spLocks noChangeArrowheads="1"/>
            </p:cNvSpPr>
            <p:nvPr/>
          </p:nvSpPr>
          <p:spPr bwMode="hidden">
            <a:xfrm>
              <a:off x="3315" y="1229"/>
              <a:ext cx="112" cy="45"/>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04" name="Oval 140"/>
            <p:cNvSpPr>
              <a:spLocks noChangeArrowheads="1"/>
            </p:cNvSpPr>
            <p:nvPr/>
          </p:nvSpPr>
          <p:spPr bwMode="hidden">
            <a:xfrm>
              <a:off x="3174" y="1112"/>
              <a:ext cx="112" cy="44"/>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05" name="Oval 141"/>
            <p:cNvSpPr>
              <a:spLocks noChangeArrowheads="1"/>
            </p:cNvSpPr>
            <p:nvPr/>
          </p:nvSpPr>
          <p:spPr bwMode="hidden">
            <a:xfrm>
              <a:off x="2396" y="1051"/>
              <a:ext cx="112"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06" name="Oval 142"/>
            <p:cNvSpPr>
              <a:spLocks noChangeArrowheads="1"/>
            </p:cNvSpPr>
            <p:nvPr/>
          </p:nvSpPr>
          <p:spPr bwMode="hidden">
            <a:xfrm>
              <a:off x="2769" y="1446"/>
              <a:ext cx="111" cy="44"/>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07" name="Oval 143"/>
            <p:cNvSpPr>
              <a:spLocks noChangeArrowheads="1"/>
            </p:cNvSpPr>
            <p:nvPr/>
          </p:nvSpPr>
          <p:spPr bwMode="hidden">
            <a:xfrm>
              <a:off x="2656" y="1294"/>
              <a:ext cx="112" cy="45"/>
            </a:xfrm>
            <a:prstGeom prst="ellipse">
              <a:avLst/>
            </a:prstGeom>
            <a:gradFill rotWithShape="0">
              <a:gsLst>
                <a:gs pos="0">
                  <a:schemeClr val="bg1"/>
                </a:gs>
                <a:gs pos="100000">
                  <a:schemeClr val="bg1">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08" name="Oval 144"/>
            <p:cNvSpPr>
              <a:spLocks noChangeArrowheads="1"/>
            </p:cNvSpPr>
            <p:nvPr/>
          </p:nvSpPr>
          <p:spPr bwMode="hidden">
            <a:xfrm>
              <a:off x="2501" y="1159"/>
              <a:ext cx="111" cy="45"/>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09" name="Oval 145"/>
            <p:cNvSpPr>
              <a:spLocks noChangeArrowheads="1"/>
            </p:cNvSpPr>
            <p:nvPr/>
          </p:nvSpPr>
          <p:spPr bwMode="hidden">
            <a:xfrm>
              <a:off x="2222" y="1101"/>
              <a:ext cx="112" cy="44"/>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10" name="Oval 146"/>
            <p:cNvSpPr>
              <a:spLocks noChangeArrowheads="1"/>
            </p:cNvSpPr>
            <p:nvPr/>
          </p:nvSpPr>
          <p:spPr bwMode="hidden">
            <a:xfrm>
              <a:off x="2029" y="1162"/>
              <a:ext cx="111"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11" name="Oval 147"/>
            <p:cNvSpPr>
              <a:spLocks noChangeArrowheads="1"/>
            </p:cNvSpPr>
            <p:nvPr/>
          </p:nvSpPr>
          <p:spPr bwMode="hidden">
            <a:xfrm>
              <a:off x="1875" y="1356"/>
              <a:ext cx="112" cy="45"/>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12" name="Oval 148"/>
            <p:cNvSpPr>
              <a:spLocks noChangeArrowheads="1"/>
            </p:cNvSpPr>
            <p:nvPr/>
          </p:nvSpPr>
          <p:spPr bwMode="hidden">
            <a:xfrm>
              <a:off x="1809" y="1223"/>
              <a:ext cx="111"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13" name="Oval 149"/>
            <p:cNvSpPr>
              <a:spLocks noChangeArrowheads="1"/>
            </p:cNvSpPr>
            <p:nvPr/>
          </p:nvSpPr>
          <p:spPr bwMode="hidden">
            <a:xfrm>
              <a:off x="1738" y="1098"/>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14" name="Oval 150"/>
            <p:cNvSpPr>
              <a:spLocks noChangeArrowheads="1"/>
            </p:cNvSpPr>
            <p:nvPr/>
          </p:nvSpPr>
          <p:spPr bwMode="hidden">
            <a:xfrm>
              <a:off x="1583" y="1289"/>
              <a:ext cx="112"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15" name="Oval 151"/>
            <p:cNvSpPr>
              <a:spLocks noChangeArrowheads="1"/>
            </p:cNvSpPr>
            <p:nvPr/>
          </p:nvSpPr>
          <p:spPr bwMode="hidden">
            <a:xfrm>
              <a:off x="1379" y="1343"/>
              <a:ext cx="112" cy="45"/>
            </a:xfrm>
            <a:prstGeom prst="ellipse">
              <a:avLst/>
            </a:prstGeom>
            <a:gradFill rotWithShape="0">
              <a:gsLst>
                <a:gs pos="0">
                  <a:schemeClr val="bg1"/>
                </a:gs>
                <a:gs pos="100000">
                  <a:schemeClr val="bg1">
                    <a:gamma/>
                    <a:shade val="87843"/>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16" name="Oval 152"/>
            <p:cNvSpPr>
              <a:spLocks noChangeArrowheads="1"/>
            </p:cNvSpPr>
            <p:nvPr/>
          </p:nvSpPr>
          <p:spPr bwMode="hidden">
            <a:xfrm>
              <a:off x="1529" y="1156"/>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17" name="Oval 153"/>
            <p:cNvSpPr>
              <a:spLocks noChangeArrowheads="1"/>
            </p:cNvSpPr>
            <p:nvPr/>
          </p:nvSpPr>
          <p:spPr bwMode="hidden">
            <a:xfrm>
              <a:off x="1294" y="1222"/>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18" name="Oval 154"/>
            <p:cNvSpPr>
              <a:spLocks noChangeArrowheads="1"/>
            </p:cNvSpPr>
            <p:nvPr/>
          </p:nvSpPr>
          <p:spPr bwMode="hidden">
            <a:xfrm>
              <a:off x="1314" y="1112"/>
              <a:ext cx="112"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19" name="Oval 155"/>
            <p:cNvSpPr>
              <a:spLocks noChangeArrowheads="1"/>
            </p:cNvSpPr>
            <p:nvPr/>
          </p:nvSpPr>
          <p:spPr bwMode="hidden">
            <a:xfrm>
              <a:off x="1082" y="1166"/>
              <a:ext cx="111"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20" name="Oval 156"/>
            <p:cNvSpPr>
              <a:spLocks noChangeArrowheads="1"/>
            </p:cNvSpPr>
            <p:nvPr/>
          </p:nvSpPr>
          <p:spPr bwMode="hidden">
            <a:xfrm>
              <a:off x="877" y="1121"/>
              <a:ext cx="112"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21" name="Oval 157"/>
            <p:cNvSpPr>
              <a:spLocks noChangeArrowheads="1"/>
            </p:cNvSpPr>
            <p:nvPr/>
          </p:nvSpPr>
          <p:spPr bwMode="hidden">
            <a:xfrm>
              <a:off x="875" y="1216"/>
              <a:ext cx="111"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22" name="Oval 158"/>
            <p:cNvSpPr>
              <a:spLocks noChangeArrowheads="1"/>
            </p:cNvSpPr>
            <p:nvPr/>
          </p:nvSpPr>
          <p:spPr bwMode="hidden">
            <a:xfrm>
              <a:off x="680" y="1170"/>
              <a:ext cx="112"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23" name="Oval 159"/>
            <p:cNvSpPr>
              <a:spLocks noChangeArrowheads="1"/>
            </p:cNvSpPr>
            <p:nvPr/>
          </p:nvSpPr>
          <p:spPr bwMode="hidden">
            <a:xfrm>
              <a:off x="411" y="1232"/>
              <a:ext cx="111"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24" name="Oval 160"/>
            <p:cNvSpPr>
              <a:spLocks noChangeArrowheads="1"/>
            </p:cNvSpPr>
            <p:nvPr/>
          </p:nvSpPr>
          <p:spPr bwMode="hidden">
            <a:xfrm>
              <a:off x="434" y="1100"/>
              <a:ext cx="112"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25" name="Oval 161"/>
            <p:cNvSpPr>
              <a:spLocks noChangeArrowheads="1"/>
            </p:cNvSpPr>
            <p:nvPr/>
          </p:nvSpPr>
          <p:spPr bwMode="hidden">
            <a:xfrm>
              <a:off x="119" y="1312"/>
              <a:ext cx="111"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26" name="Oval 162"/>
            <p:cNvSpPr>
              <a:spLocks noChangeArrowheads="1"/>
            </p:cNvSpPr>
            <p:nvPr/>
          </p:nvSpPr>
          <p:spPr bwMode="hidden">
            <a:xfrm>
              <a:off x="858" y="1001"/>
              <a:ext cx="101" cy="38"/>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27" name="Oval 163"/>
            <p:cNvSpPr>
              <a:spLocks noChangeArrowheads="1"/>
            </p:cNvSpPr>
            <p:nvPr/>
          </p:nvSpPr>
          <p:spPr bwMode="hidden">
            <a:xfrm>
              <a:off x="1341" y="1013"/>
              <a:ext cx="101"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28" name="Oval 164"/>
            <p:cNvSpPr>
              <a:spLocks noChangeArrowheads="1"/>
            </p:cNvSpPr>
            <p:nvPr/>
          </p:nvSpPr>
          <p:spPr bwMode="hidden">
            <a:xfrm>
              <a:off x="1739" y="1008"/>
              <a:ext cx="101" cy="38"/>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29" name="Oval 165"/>
            <p:cNvSpPr>
              <a:spLocks noChangeArrowheads="1"/>
            </p:cNvSpPr>
            <p:nvPr/>
          </p:nvSpPr>
          <p:spPr bwMode="hidden">
            <a:xfrm>
              <a:off x="2116" y="1001"/>
              <a:ext cx="100"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30" name="Oval 166"/>
            <p:cNvSpPr>
              <a:spLocks noChangeArrowheads="1"/>
            </p:cNvSpPr>
            <p:nvPr/>
          </p:nvSpPr>
          <p:spPr bwMode="hidden">
            <a:xfrm>
              <a:off x="2320" y="941"/>
              <a:ext cx="101"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31" name="Oval 167"/>
            <p:cNvSpPr>
              <a:spLocks noChangeArrowheads="1"/>
            </p:cNvSpPr>
            <p:nvPr/>
          </p:nvSpPr>
          <p:spPr bwMode="hidden">
            <a:xfrm>
              <a:off x="2601" y="995"/>
              <a:ext cx="101" cy="39"/>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32" name="Oval 168"/>
            <p:cNvSpPr>
              <a:spLocks noChangeArrowheads="1"/>
            </p:cNvSpPr>
            <p:nvPr/>
          </p:nvSpPr>
          <p:spPr bwMode="hidden">
            <a:xfrm>
              <a:off x="1667" y="1420"/>
              <a:ext cx="106" cy="51"/>
            </a:xfrm>
            <a:prstGeom prst="ellipse">
              <a:avLst/>
            </a:prstGeom>
            <a:gradFill rotWithShape="0">
              <a:gsLst>
                <a:gs pos="0">
                  <a:schemeClr val="bg1"/>
                </a:gs>
                <a:gs pos="100000">
                  <a:schemeClr val="bg1">
                    <a:gamma/>
                    <a:shade val="8470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33" name="Oval 169"/>
            <p:cNvSpPr>
              <a:spLocks noChangeArrowheads="1"/>
            </p:cNvSpPr>
            <p:nvPr/>
          </p:nvSpPr>
          <p:spPr bwMode="hidden">
            <a:xfrm>
              <a:off x="2557" y="1516"/>
              <a:ext cx="123" cy="51"/>
            </a:xfrm>
            <a:prstGeom prst="ellipse">
              <a:avLst/>
            </a:prstGeom>
            <a:gradFill rotWithShape="0">
              <a:gsLst>
                <a:gs pos="0">
                  <a:schemeClr val="bg1"/>
                </a:gs>
                <a:gs pos="100000">
                  <a:schemeClr val="bg1">
                    <a:gamma/>
                    <a:shade val="7882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34" name="Oval 170"/>
            <p:cNvSpPr>
              <a:spLocks noChangeArrowheads="1"/>
            </p:cNvSpPr>
            <p:nvPr/>
          </p:nvSpPr>
          <p:spPr bwMode="hidden">
            <a:xfrm>
              <a:off x="3619" y="1287"/>
              <a:ext cx="112" cy="5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35" name="Oval 171"/>
            <p:cNvSpPr>
              <a:spLocks noChangeArrowheads="1"/>
            </p:cNvSpPr>
            <p:nvPr/>
          </p:nvSpPr>
          <p:spPr bwMode="hidden">
            <a:xfrm>
              <a:off x="3791" y="1212"/>
              <a:ext cx="111" cy="51"/>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36" name="Oval 172"/>
            <p:cNvSpPr>
              <a:spLocks noChangeArrowheads="1"/>
            </p:cNvSpPr>
            <p:nvPr/>
          </p:nvSpPr>
          <p:spPr bwMode="hidden">
            <a:xfrm>
              <a:off x="2134" y="908"/>
              <a:ext cx="79"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37" name="Oval 173"/>
            <p:cNvSpPr>
              <a:spLocks noChangeArrowheads="1"/>
            </p:cNvSpPr>
            <p:nvPr/>
          </p:nvSpPr>
          <p:spPr bwMode="hidden">
            <a:xfrm>
              <a:off x="1264" y="908"/>
              <a:ext cx="79"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38" name="Oval 174"/>
            <p:cNvSpPr>
              <a:spLocks noChangeArrowheads="1"/>
            </p:cNvSpPr>
            <p:nvPr/>
          </p:nvSpPr>
          <p:spPr bwMode="hidden">
            <a:xfrm>
              <a:off x="1471" y="869"/>
              <a:ext cx="79"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39" name="Oval 175"/>
            <p:cNvSpPr>
              <a:spLocks noChangeArrowheads="1"/>
            </p:cNvSpPr>
            <p:nvPr/>
          </p:nvSpPr>
          <p:spPr bwMode="hidden">
            <a:xfrm>
              <a:off x="1650" y="824"/>
              <a:ext cx="83"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40" name="Oval 176"/>
            <p:cNvSpPr>
              <a:spLocks noChangeArrowheads="1"/>
            </p:cNvSpPr>
            <p:nvPr/>
          </p:nvSpPr>
          <p:spPr bwMode="hidden">
            <a:xfrm>
              <a:off x="1918" y="869"/>
              <a:ext cx="84"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41" name="Oval 177"/>
            <p:cNvSpPr>
              <a:spLocks noChangeArrowheads="1"/>
            </p:cNvSpPr>
            <p:nvPr/>
          </p:nvSpPr>
          <p:spPr bwMode="hidden">
            <a:xfrm>
              <a:off x="1720" y="923"/>
              <a:ext cx="83" cy="3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42" name="Oval 178"/>
            <p:cNvSpPr>
              <a:spLocks noChangeArrowheads="1"/>
            </p:cNvSpPr>
            <p:nvPr/>
          </p:nvSpPr>
          <p:spPr bwMode="hidden">
            <a:xfrm>
              <a:off x="1913" y="957"/>
              <a:ext cx="95"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43" name="Oval 179"/>
            <p:cNvSpPr>
              <a:spLocks noChangeArrowheads="1"/>
            </p:cNvSpPr>
            <p:nvPr/>
          </p:nvSpPr>
          <p:spPr bwMode="hidden">
            <a:xfrm>
              <a:off x="1541" y="962"/>
              <a:ext cx="89"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44" name="Oval 180"/>
            <p:cNvSpPr>
              <a:spLocks noChangeArrowheads="1"/>
            </p:cNvSpPr>
            <p:nvPr/>
          </p:nvSpPr>
          <p:spPr bwMode="hidden">
            <a:xfrm>
              <a:off x="1076" y="953"/>
              <a:ext cx="101" cy="45"/>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45" name="Oval 181"/>
            <p:cNvSpPr>
              <a:spLocks noChangeArrowheads="1"/>
            </p:cNvSpPr>
            <p:nvPr/>
          </p:nvSpPr>
          <p:spPr bwMode="hidden">
            <a:xfrm>
              <a:off x="1983" y="4027"/>
              <a:ext cx="195" cy="105"/>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46" name="Oval 182"/>
            <p:cNvSpPr>
              <a:spLocks noChangeArrowheads="1"/>
            </p:cNvSpPr>
            <p:nvPr/>
          </p:nvSpPr>
          <p:spPr bwMode="hidden">
            <a:xfrm>
              <a:off x="2460" y="3671"/>
              <a:ext cx="196" cy="112"/>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47" name="Oval 183"/>
            <p:cNvSpPr>
              <a:spLocks noChangeArrowheads="1"/>
            </p:cNvSpPr>
            <p:nvPr/>
          </p:nvSpPr>
          <p:spPr bwMode="hidden">
            <a:xfrm>
              <a:off x="3238" y="3121"/>
              <a:ext cx="168" cy="95"/>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48" name="Oval 184"/>
            <p:cNvSpPr>
              <a:spLocks noChangeArrowheads="1"/>
            </p:cNvSpPr>
            <p:nvPr/>
          </p:nvSpPr>
          <p:spPr bwMode="hidden">
            <a:xfrm>
              <a:off x="3550" y="2880"/>
              <a:ext cx="157" cy="89"/>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49" name="Oval 185"/>
            <p:cNvSpPr>
              <a:spLocks noChangeArrowheads="1"/>
            </p:cNvSpPr>
            <p:nvPr/>
          </p:nvSpPr>
          <p:spPr bwMode="hidden">
            <a:xfrm>
              <a:off x="2892" y="3377"/>
              <a:ext cx="168" cy="95"/>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50" name="Oval 186"/>
            <p:cNvSpPr>
              <a:spLocks noChangeArrowheads="1"/>
            </p:cNvSpPr>
            <p:nvPr/>
          </p:nvSpPr>
          <p:spPr bwMode="hidden">
            <a:xfrm>
              <a:off x="3869" y="2657"/>
              <a:ext cx="151" cy="84"/>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51" name="Oval 187"/>
            <p:cNvSpPr>
              <a:spLocks noChangeArrowheads="1"/>
            </p:cNvSpPr>
            <p:nvPr/>
          </p:nvSpPr>
          <p:spPr bwMode="hidden">
            <a:xfrm>
              <a:off x="4090" y="2475"/>
              <a:ext cx="156" cy="89"/>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52" name="Oval 188"/>
            <p:cNvSpPr>
              <a:spLocks noChangeArrowheads="1"/>
            </p:cNvSpPr>
            <p:nvPr/>
          </p:nvSpPr>
          <p:spPr bwMode="hidden">
            <a:xfrm>
              <a:off x="4327" y="2314"/>
              <a:ext cx="134" cy="72"/>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53" name="Oval 189"/>
            <p:cNvSpPr>
              <a:spLocks noChangeArrowheads="1"/>
            </p:cNvSpPr>
            <p:nvPr/>
          </p:nvSpPr>
          <p:spPr bwMode="hidden">
            <a:xfrm>
              <a:off x="4712" y="2022"/>
              <a:ext cx="134" cy="73"/>
            </a:xfrm>
            <a:prstGeom prst="ellipse">
              <a:avLst/>
            </a:prstGeom>
            <a:gradFill rotWithShape="0">
              <a:gsLst>
                <a:gs pos="0">
                  <a:schemeClr val="bg2"/>
                </a:gs>
                <a:gs pos="100000">
                  <a:schemeClr val="bg2">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54" name="Oval 190"/>
            <p:cNvSpPr>
              <a:spLocks noChangeArrowheads="1"/>
            </p:cNvSpPr>
            <p:nvPr/>
          </p:nvSpPr>
          <p:spPr bwMode="hidden">
            <a:xfrm>
              <a:off x="4533" y="2162"/>
              <a:ext cx="139"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55" name="Oval 191"/>
            <p:cNvSpPr>
              <a:spLocks noChangeArrowheads="1"/>
            </p:cNvSpPr>
            <p:nvPr/>
          </p:nvSpPr>
          <p:spPr bwMode="hidden">
            <a:xfrm>
              <a:off x="4863" y="1920"/>
              <a:ext cx="128"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56" name="Oval 192"/>
            <p:cNvSpPr>
              <a:spLocks noChangeArrowheads="1"/>
            </p:cNvSpPr>
            <p:nvPr/>
          </p:nvSpPr>
          <p:spPr bwMode="hidden">
            <a:xfrm>
              <a:off x="5009" y="1807"/>
              <a:ext cx="128" cy="61"/>
            </a:xfrm>
            <a:prstGeom prst="ellipse">
              <a:avLst/>
            </a:prstGeom>
            <a:gradFill rotWithShape="0">
              <a:gsLst>
                <a:gs pos="0">
                  <a:schemeClr val="bg2"/>
                </a:gs>
                <a:gs pos="100000">
                  <a:schemeClr val="bg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57" name="Oval 193"/>
            <p:cNvSpPr>
              <a:spLocks noChangeArrowheads="1"/>
            </p:cNvSpPr>
            <p:nvPr/>
          </p:nvSpPr>
          <p:spPr bwMode="hidden">
            <a:xfrm>
              <a:off x="5161" y="1702"/>
              <a:ext cx="123" cy="50"/>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58" name="Oval 194"/>
            <p:cNvSpPr>
              <a:spLocks noChangeArrowheads="1"/>
            </p:cNvSpPr>
            <p:nvPr/>
          </p:nvSpPr>
          <p:spPr bwMode="hidden">
            <a:xfrm>
              <a:off x="5277" y="1614"/>
              <a:ext cx="124" cy="51"/>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59" name="Oval 195"/>
            <p:cNvSpPr>
              <a:spLocks noChangeArrowheads="1"/>
            </p:cNvSpPr>
            <p:nvPr/>
          </p:nvSpPr>
          <p:spPr bwMode="hidden">
            <a:xfrm>
              <a:off x="5398" y="1521"/>
              <a:ext cx="123" cy="51"/>
            </a:xfrm>
            <a:prstGeom prst="ellipse">
              <a:avLst/>
            </a:prstGeom>
            <a:gradFill rotWithShape="0">
              <a:gsLst>
                <a:gs pos="0">
                  <a:schemeClr val="bg2"/>
                </a:gs>
                <a:gs pos="100000">
                  <a:schemeClr val="bg2">
                    <a:gamma/>
                    <a:shade val="81961"/>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60" name="Oval 196"/>
            <p:cNvSpPr>
              <a:spLocks noChangeArrowheads="1"/>
            </p:cNvSpPr>
            <p:nvPr/>
          </p:nvSpPr>
          <p:spPr bwMode="hidden">
            <a:xfrm>
              <a:off x="3255" y="4071"/>
              <a:ext cx="196" cy="106"/>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61" name="Oval 197"/>
            <p:cNvSpPr>
              <a:spLocks noChangeArrowheads="1"/>
            </p:cNvSpPr>
            <p:nvPr/>
          </p:nvSpPr>
          <p:spPr bwMode="hidden">
            <a:xfrm>
              <a:off x="3651" y="3693"/>
              <a:ext cx="196" cy="111"/>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62" name="Oval 198"/>
            <p:cNvSpPr>
              <a:spLocks noChangeArrowheads="1"/>
            </p:cNvSpPr>
            <p:nvPr/>
          </p:nvSpPr>
          <p:spPr bwMode="hidden">
            <a:xfrm>
              <a:off x="4773" y="3705"/>
              <a:ext cx="201" cy="106"/>
            </a:xfrm>
            <a:prstGeom prst="ellipse">
              <a:avLst/>
            </a:prstGeom>
            <a:gradFill rotWithShape="0">
              <a:gsLst>
                <a:gs pos="0">
                  <a:schemeClr val="accent2"/>
                </a:gs>
                <a:gs pos="100000">
                  <a:schemeClr val="accent2">
                    <a:gamma/>
                    <a:shade val="3921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63" name="Oval 199"/>
            <p:cNvSpPr>
              <a:spLocks noChangeArrowheads="1"/>
            </p:cNvSpPr>
            <p:nvPr/>
          </p:nvSpPr>
          <p:spPr bwMode="hidden">
            <a:xfrm>
              <a:off x="4491" y="4049"/>
              <a:ext cx="196" cy="105"/>
            </a:xfrm>
            <a:prstGeom prst="ellipse">
              <a:avLst/>
            </a:prstGeom>
            <a:gradFill rotWithShape="0">
              <a:gsLst>
                <a:gs pos="0">
                  <a:schemeClr val="accent2"/>
                </a:gs>
                <a:gs pos="100000">
                  <a:schemeClr val="accent2">
                    <a:gamma/>
                    <a:shade val="3921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64" name="Oval 200"/>
            <p:cNvSpPr>
              <a:spLocks noChangeArrowheads="1"/>
            </p:cNvSpPr>
            <p:nvPr/>
          </p:nvSpPr>
          <p:spPr bwMode="hidden">
            <a:xfrm>
              <a:off x="3989" y="3396"/>
              <a:ext cx="168" cy="96"/>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65" name="Oval 201"/>
            <p:cNvSpPr>
              <a:spLocks noChangeArrowheads="1"/>
            </p:cNvSpPr>
            <p:nvPr/>
          </p:nvSpPr>
          <p:spPr bwMode="hidden">
            <a:xfrm>
              <a:off x="4263" y="3141"/>
              <a:ext cx="167" cy="95"/>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66" name="Oval 202"/>
            <p:cNvSpPr>
              <a:spLocks noChangeArrowheads="1"/>
            </p:cNvSpPr>
            <p:nvPr/>
          </p:nvSpPr>
          <p:spPr bwMode="hidden">
            <a:xfrm>
              <a:off x="5044" y="3418"/>
              <a:ext cx="167" cy="95"/>
            </a:xfrm>
            <a:prstGeom prst="ellipse">
              <a:avLst/>
            </a:prstGeom>
            <a:gradFill rotWithShape="0">
              <a:gsLst>
                <a:gs pos="0">
                  <a:schemeClr val="accent2"/>
                </a:gs>
                <a:gs pos="100000">
                  <a:schemeClr val="accent2">
                    <a:gamma/>
                    <a:shade val="3921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67" name="Oval 203"/>
            <p:cNvSpPr>
              <a:spLocks noChangeArrowheads="1"/>
            </p:cNvSpPr>
            <p:nvPr/>
          </p:nvSpPr>
          <p:spPr bwMode="hidden">
            <a:xfrm>
              <a:off x="4553" y="2873"/>
              <a:ext cx="156" cy="83"/>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68" name="Oval 204"/>
            <p:cNvSpPr>
              <a:spLocks noChangeArrowheads="1"/>
            </p:cNvSpPr>
            <p:nvPr/>
          </p:nvSpPr>
          <p:spPr bwMode="hidden">
            <a:xfrm>
              <a:off x="5293" y="3116"/>
              <a:ext cx="168" cy="95"/>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69" name="Oval 205"/>
            <p:cNvSpPr>
              <a:spLocks noChangeArrowheads="1"/>
            </p:cNvSpPr>
            <p:nvPr/>
          </p:nvSpPr>
          <p:spPr bwMode="hidden">
            <a:xfrm>
              <a:off x="5497" y="2879"/>
              <a:ext cx="156" cy="89"/>
            </a:xfrm>
            <a:prstGeom prst="ellipse">
              <a:avLst/>
            </a:prstGeom>
            <a:gradFill rotWithShape="0">
              <a:gsLst>
                <a:gs pos="0">
                  <a:schemeClr val="accent2"/>
                </a:gs>
                <a:gs pos="100000">
                  <a:schemeClr val="accent2">
                    <a:gamma/>
                    <a:shade val="3921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70" name="Oval 206"/>
            <p:cNvSpPr>
              <a:spLocks noChangeArrowheads="1"/>
            </p:cNvSpPr>
            <p:nvPr/>
          </p:nvSpPr>
          <p:spPr bwMode="hidden">
            <a:xfrm>
              <a:off x="4772" y="2673"/>
              <a:ext cx="156" cy="83"/>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71" name="Oval 207"/>
            <p:cNvSpPr>
              <a:spLocks noChangeArrowheads="1"/>
            </p:cNvSpPr>
            <p:nvPr/>
          </p:nvSpPr>
          <p:spPr bwMode="hidden">
            <a:xfrm>
              <a:off x="4966" y="2488"/>
              <a:ext cx="156" cy="84"/>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72" name="Oval 208"/>
            <p:cNvSpPr>
              <a:spLocks noChangeArrowheads="1"/>
            </p:cNvSpPr>
            <p:nvPr/>
          </p:nvSpPr>
          <p:spPr bwMode="hidden">
            <a:xfrm>
              <a:off x="5444" y="2052"/>
              <a:ext cx="134" cy="73"/>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73" name="Oval 209"/>
            <p:cNvSpPr>
              <a:spLocks noChangeArrowheads="1"/>
            </p:cNvSpPr>
            <p:nvPr/>
          </p:nvSpPr>
          <p:spPr bwMode="hidden">
            <a:xfrm>
              <a:off x="5161" y="2314"/>
              <a:ext cx="140" cy="73"/>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74" name="Oval 210"/>
            <p:cNvSpPr>
              <a:spLocks noChangeArrowheads="1"/>
            </p:cNvSpPr>
            <p:nvPr/>
          </p:nvSpPr>
          <p:spPr bwMode="hidden">
            <a:xfrm>
              <a:off x="5318" y="2176"/>
              <a:ext cx="134" cy="61"/>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75" name="Oval 211"/>
            <p:cNvSpPr>
              <a:spLocks noChangeArrowheads="1"/>
            </p:cNvSpPr>
            <p:nvPr/>
          </p:nvSpPr>
          <p:spPr bwMode="hidden">
            <a:xfrm>
              <a:off x="5581" y="1933"/>
              <a:ext cx="128" cy="61"/>
            </a:xfrm>
            <a:prstGeom prst="ellipse">
              <a:avLst/>
            </a:prstGeom>
            <a:gradFill rotWithShape="0">
              <a:gsLst>
                <a:gs pos="0">
                  <a:schemeClr val="accent2"/>
                </a:gs>
                <a:gs pos="100000">
                  <a:schemeClr val="accent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76" name="Oval 212"/>
            <p:cNvSpPr>
              <a:spLocks noChangeArrowheads="1"/>
            </p:cNvSpPr>
            <p:nvPr/>
          </p:nvSpPr>
          <p:spPr bwMode="hidden">
            <a:xfrm>
              <a:off x="5689" y="1811"/>
              <a:ext cx="128" cy="61"/>
            </a:xfrm>
            <a:prstGeom prst="ellipse">
              <a:avLst/>
            </a:prstGeom>
            <a:gradFill rotWithShape="0">
              <a:gsLst>
                <a:gs pos="0">
                  <a:schemeClr val="accent2"/>
                </a:gs>
                <a:gs pos="100000">
                  <a:schemeClr val="accent2">
                    <a:gamma/>
                    <a:shade val="57647"/>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77" name="Oval 213"/>
            <p:cNvSpPr>
              <a:spLocks noChangeArrowheads="1"/>
            </p:cNvSpPr>
            <p:nvPr/>
          </p:nvSpPr>
          <p:spPr bwMode="hidden">
            <a:xfrm>
              <a:off x="5663" y="2680"/>
              <a:ext cx="156" cy="83"/>
            </a:xfrm>
            <a:prstGeom prst="ellipse">
              <a:avLst/>
            </a:prstGeom>
            <a:gradFill rotWithShape="0">
              <a:gsLst>
                <a:gs pos="0">
                  <a:schemeClr val="accent2"/>
                </a:gs>
                <a:gs pos="100000">
                  <a:schemeClr val="accent2">
                    <a:gamma/>
                    <a:shade val="5451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78" name="Oval 214"/>
            <p:cNvSpPr>
              <a:spLocks noChangeArrowheads="1"/>
            </p:cNvSpPr>
            <p:nvPr/>
          </p:nvSpPr>
          <p:spPr bwMode="hidden">
            <a:xfrm>
              <a:off x="-65" y="2865"/>
              <a:ext cx="150" cy="89"/>
            </a:xfrm>
            <a:prstGeom prst="ellipse">
              <a:avLst/>
            </a:prstGeom>
            <a:gradFill rotWithShape="0">
              <a:gsLst>
                <a:gs pos="0">
                  <a:schemeClr val="bg1"/>
                </a:gs>
                <a:gs pos="100000">
                  <a:schemeClr val="bg1">
                    <a:gamma/>
                    <a:shade val="69804"/>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79" name="Oval 215"/>
            <p:cNvSpPr>
              <a:spLocks noChangeArrowheads="1"/>
            </p:cNvSpPr>
            <p:nvPr/>
          </p:nvSpPr>
          <p:spPr bwMode="hidden">
            <a:xfrm>
              <a:off x="2" y="2477"/>
              <a:ext cx="156" cy="89"/>
            </a:xfrm>
            <a:prstGeom prst="ellipse">
              <a:avLst/>
            </a:prstGeom>
            <a:gradFill rotWithShape="0">
              <a:gsLst>
                <a:gs pos="0">
                  <a:schemeClr val="bg1"/>
                </a:gs>
                <a:gs pos="100000">
                  <a:schemeClr val="bg1">
                    <a:gamma/>
                    <a:shade val="7568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80" name="Oval 216"/>
            <p:cNvSpPr>
              <a:spLocks noChangeArrowheads="1"/>
            </p:cNvSpPr>
            <p:nvPr/>
          </p:nvSpPr>
          <p:spPr bwMode="hidden">
            <a:xfrm>
              <a:off x="-9" y="1436"/>
              <a:ext cx="106" cy="44"/>
            </a:xfrm>
            <a:prstGeom prst="ellipse">
              <a:avLst/>
            </a:prstGeom>
            <a:gradFill rotWithShape="0">
              <a:gsLst>
                <a:gs pos="0">
                  <a:schemeClr val="bg1"/>
                </a:gs>
                <a:gs pos="100000">
                  <a:schemeClr val="bg1">
                    <a:gamma/>
                    <a:shade val="90980"/>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sp>
          <p:nvSpPr>
            <p:cNvPr id="62681" name="Oval 217"/>
            <p:cNvSpPr>
              <a:spLocks noChangeArrowheads="1"/>
            </p:cNvSpPr>
            <p:nvPr/>
          </p:nvSpPr>
          <p:spPr bwMode="hidden">
            <a:xfrm>
              <a:off x="5624" y="4010"/>
              <a:ext cx="201" cy="106"/>
            </a:xfrm>
            <a:prstGeom prst="ellipse">
              <a:avLst/>
            </a:prstGeom>
            <a:gradFill rotWithShape="0">
              <a:gsLst>
                <a:gs pos="0">
                  <a:schemeClr val="accent2"/>
                </a:gs>
                <a:gs pos="100000">
                  <a:schemeClr val="accent2">
                    <a:gamma/>
                    <a:shade val="39216"/>
                    <a:invGamma/>
                  </a:schemeClr>
                </a:gs>
              </a:gsLst>
              <a:lin ang="2700000" scaled="1"/>
            </a:gradFill>
            <a:ln w="9525">
              <a:noFill/>
              <a:round/>
              <a:headEnd/>
              <a:tailEnd/>
            </a:ln>
            <a:effectLst/>
          </p:spPr>
          <p:txBody>
            <a:bodyPr/>
            <a:lstStyle/>
            <a:p>
              <a:pPr>
                <a:defRPr/>
              </a:pPr>
              <a:endParaRPr lang="en-US">
                <a:solidFill>
                  <a:srgbClr val="FFFFFF"/>
                </a:solidFill>
                <a:latin typeface="Times New Roman" pitchFamily="-112" charset="0"/>
              </a:endParaRPr>
            </a:p>
          </p:txBody>
        </p:sp>
      </p:grpSp>
      <p:sp>
        <p:nvSpPr>
          <p:cNvPr id="62682" name="Rectangle 218"/>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334" tIns="45667" rIns="91334" bIns="45667" numCol="1" anchor="b" anchorCtr="0" compatLnSpc="1">
            <a:prstTxWarp prst="textNoShape">
              <a:avLst/>
            </a:prstTxWarp>
          </a:bodyPr>
          <a:lstStyle>
            <a:lvl1pPr algn="r">
              <a:defRPr sz="1200" b="1" i="0">
                <a:effectLst>
                  <a:outerShdw blurRad="38100" dist="38100" dir="2700000" algn="tl">
                    <a:srgbClr val="000000"/>
                  </a:outerShdw>
                </a:effectLst>
                <a:latin typeface="Arial" panose="020B0604020202020204" pitchFamily="34" charset="0"/>
              </a:defRPr>
            </a:lvl1pPr>
          </a:lstStyle>
          <a:p>
            <a:pPr>
              <a:defRPr/>
            </a:pPr>
            <a:fld id="{6E18C2EC-48A2-DE49-B352-4FFFB098B6A3}" type="slidenum">
              <a:rPr lang="en-US" smtClean="0">
                <a:solidFill>
                  <a:srgbClr val="FFFFFF"/>
                </a:solidFill>
              </a:rPr>
              <a:pPr>
                <a:defRPr/>
              </a:pPr>
              <a:t>‹#›</a:t>
            </a:fld>
            <a:endParaRPr lang="en-US" dirty="0">
              <a:solidFill>
                <a:srgbClr val="FFFFFF"/>
              </a:solidFill>
            </a:endParaRPr>
          </a:p>
        </p:txBody>
      </p:sp>
      <p:sp>
        <p:nvSpPr>
          <p:cNvPr id="62683" name="Rectangle 219"/>
          <p:cNvSpPr>
            <a:spLocks noGrp="1" noChangeArrowheads="1"/>
          </p:cNvSpPr>
          <p:nvPr>
            <p:ph type="dt" sz="half" idx="2"/>
          </p:nvPr>
        </p:nvSpPr>
        <p:spPr bwMode="auto">
          <a:xfrm>
            <a:off x="457201" y="6243638"/>
            <a:ext cx="2133600" cy="457200"/>
          </a:xfrm>
          <a:prstGeom prst="rect">
            <a:avLst/>
          </a:prstGeom>
          <a:noFill/>
          <a:ln w="9525">
            <a:noFill/>
            <a:miter lim="800000"/>
            <a:headEnd/>
            <a:tailEnd/>
          </a:ln>
          <a:effectLst/>
        </p:spPr>
        <p:txBody>
          <a:bodyPr vert="horz" wrap="square" lIns="91334" tIns="45667" rIns="91334" bIns="45667" numCol="1" anchor="b" anchorCtr="0" compatLnSpc="1">
            <a:prstTxWarp prst="textNoShape">
              <a:avLst/>
            </a:prstTxWarp>
          </a:bodyPr>
          <a:lstStyle>
            <a:lvl1pPr algn="l">
              <a:defRPr sz="1200" b="1" i="0">
                <a:effectLst>
                  <a:outerShdw blurRad="38100" dist="38100" dir="2700000" algn="tl">
                    <a:srgbClr val="000000"/>
                  </a:outerShdw>
                </a:effectLst>
                <a:latin typeface="Arial" panose="020B0604020202020204" pitchFamily="34" charset="0"/>
                <a:ea typeface="+mn-ea"/>
                <a:cs typeface="+mn-cs"/>
              </a:defRPr>
            </a:lvl1pPr>
          </a:lstStyle>
          <a:p>
            <a:pPr>
              <a:defRPr/>
            </a:pPr>
            <a:endParaRPr lang="en-US" dirty="0">
              <a:solidFill>
                <a:srgbClr val="FFFFFF"/>
              </a:solidFill>
            </a:endParaRPr>
          </a:p>
        </p:txBody>
      </p:sp>
      <p:sp>
        <p:nvSpPr>
          <p:cNvPr id="62684" name="Rectangle 220"/>
          <p:cNvSpPr>
            <a:spLocks noGrp="1" noChangeArrowheads="1"/>
          </p:cNvSpPr>
          <p:nvPr>
            <p:ph type="ftr" sz="quarter" idx="3"/>
          </p:nvPr>
        </p:nvSpPr>
        <p:spPr bwMode="auto">
          <a:xfrm>
            <a:off x="3124200" y="6243638"/>
            <a:ext cx="2895600" cy="457200"/>
          </a:xfrm>
          <a:prstGeom prst="rect">
            <a:avLst/>
          </a:prstGeom>
          <a:noFill/>
          <a:ln w="9525">
            <a:noFill/>
            <a:miter lim="800000"/>
            <a:headEnd/>
            <a:tailEnd/>
          </a:ln>
          <a:effectLst/>
        </p:spPr>
        <p:txBody>
          <a:bodyPr vert="horz" wrap="square" lIns="91334" tIns="45667" rIns="91334" bIns="45667" numCol="1" anchor="b" anchorCtr="0" compatLnSpc="1">
            <a:prstTxWarp prst="textNoShape">
              <a:avLst/>
            </a:prstTxWarp>
          </a:bodyPr>
          <a:lstStyle>
            <a:lvl1pPr>
              <a:defRPr sz="1200" b="1" i="0">
                <a:effectLst>
                  <a:outerShdw blurRad="38100" dist="38100" dir="2700000" algn="tl">
                    <a:srgbClr val="000000"/>
                  </a:outerShdw>
                </a:effectLst>
                <a:latin typeface="Arial" panose="020B0604020202020204" pitchFamily="34" charset="0"/>
                <a:ea typeface="+mn-ea"/>
                <a:cs typeface="+mn-cs"/>
              </a:defRPr>
            </a:lvl1pPr>
          </a:lstStyle>
          <a:p>
            <a:pPr>
              <a:defRPr/>
            </a:pPr>
            <a:endParaRPr lang="en-US" dirty="0">
              <a:solidFill>
                <a:srgbClr val="FFFFFF"/>
              </a:solidFill>
            </a:endParaRPr>
          </a:p>
        </p:txBody>
      </p:sp>
      <p:sp>
        <p:nvSpPr>
          <p:cNvPr id="62685" name="Rectangle 221"/>
          <p:cNvSpPr>
            <a:spLocks noGrp="1" noChangeArrowheads="1"/>
          </p:cNvSpPr>
          <p:nvPr>
            <p:ph type="body" idx="1"/>
          </p:nvPr>
        </p:nvSpPr>
        <p:spPr bwMode="auto">
          <a:xfrm>
            <a:off x="457200" y="1600200"/>
            <a:ext cx="8229600" cy="4533900"/>
          </a:xfrm>
          <a:prstGeom prst="rect">
            <a:avLst/>
          </a:prstGeom>
          <a:noFill/>
          <a:ln w="9525">
            <a:noFill/>
            <a:miter lim="800000"/>
            <a:headEnd/>
            <a:tailEnd/>
          </a:ln>
          <a:effectLst/>
        </p:spPr>
        <p:txBody>
          <a:bodyPr vert="horz" wrap="square" lIns="91334" tIns="45667" rIns="91334" bIns="45667"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2686" name="Rectangle 22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334" tIns="45667" rIns="91334" bIns="45667" numCol="1" anchor="ctr" anchorCtr="0" compatLnSpc="1">
            <a:prstTxWarp prst="textNoShape">
              <a:avLst/>
            </a:prstTxWarp>
          </a:bodyPr>
          <a:lstStyle/>
          <a:p>
            <a:pPr lvl="0"/>
            <a:r>
              <a:rPr lang="en-US" dirty="0"/>
              <a:t>Click to edit Master title style</a:t>
            </a:r>
          </a:p>
        </p:txBody>
      </p:sp>
    </p:spTree>
    <p:extLst>
      <p:ext uri="{BB962C8B-B14F-4D97-AF65-F5344CB8AC3E}">
        <p14:creationId xmlns:p14="http://schemas.microsoft.com/office/powerpoint/2010/main" val="3642511275"/>
      </p:ext>
    </p:extLst>
  </p:cSld>
  <p:clrMap bg1="dk2" tx1="lt1" bg2="dk1" tx2="lt2" accent1="accent1" accent2="accent2" accent3="accent3" accent4="accent4" accent5="accent5" accent6="accent6" hlink="hlink" folHlink="folHlink"/>
  <p:sldLayoutIdLst>
    <p:sldLayoutId id="2147487720" r:id="rId1"/>
    <p:sldLayoutId id="2147487721" r:id="rId2"/>
    <p:sldLayoutId id="2147487722" r:id="rId3"/>
    <p:sldLayoutId id="2147487723" r:id="rId4"/>
    <p:sldLayoutId id="2147487724" r:id="rId5"/>
    <p:sldLayoutId id="2147487725" r:id="rId6"/>
    <p:sldLayoutId id="2147487726" r:id="rId7"/>
    <p:sldLayoutId id="2147487727" r:id="rId8"/>
    <p:sldLayoutId id="2147487728" r:id="rId9"/>
    <p:sldLayoutId id="2147487729" r:id="rId10"/>
    <p:sldLayoutId id="2147487730" r:id="rId11"/>
  </p:sldLayoutIdLst>
  <p:txStyles>
    <p:titleStyle>
      <a:lvl1pPr algn="ctr" rtl="0" eaLnBrk="0" fontAlgn="base" hangingPunct="0">
        <a:spcBef>
          <a:spcPct val="0"/>
        </a:spcBef>
        <a:spcAft>
          <a:spcPct val="0"/>
        </a:spcAft>
        <a:defRPr sz="4400" b="1" i="0">
          <a:solidFill>
            <a:schemeClr val="tx2"/>
          </a:solidFill>
          <a:effectLst>
            <a:outerShdw blurRad="38100" dist="38100" dir="2700000" algn="tl">
              <a:srgbClr val="000000"/>
            </a:outerShdw>
          </a:effectLst>
          <a:latin typeface="Arial" panose="020B0604020202020204" pitchFamily="34" charset="0"/>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5pPr>
      <a:lvl6pPr marL="456686"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6pPr>
      <a:lvl7pPr marL="913370"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7pPr>
      <a:lvl8pPr marL="1370051"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8pPr>
      <a:lvl9pPr marL="1826739"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9pPr>
    </p:titleStyle>
    <p:bodyStyle>
      <a:lvl1pPr marL="342512" indent="-342512" algn="l" rtl="0" eaLnBrk="0" fontAlgn="base" hangingPunct="0">
        <a:spcBef>
          <a:spcPct val="20000"/>
        </a:spcBef>
        <a:spcAft>
          <a:spcPct val="0"/>
        </a:spcAft>
        <a:buClr>
          <a:schemeClr val="hlink"/>
        </a:buClr>
        <a:buFont typeface="Wingdings" charset="0"/>
        <a:buBlip>
          <a:blip r:embed="rId13"/>
        </a:buBlip>
        <a:defRPr sz="3200" b="1" i="0">
          <a:solidFill>
            <a:schemeClr val="tx1"/>
          </a:solidFill>
          <a:effectLst>
            <a:outerShdw blurRad="38100" dist="38100" dir="2700000" algn="tl">
              <a:srgbClr val="000000"/>
            </a:outerShdw>
          </a:effectLst>
          <a:latin typeface="Arial" panose="020B0604020202020204" pitchFamily="34" charset="0"/>
          <a:ea typeface="ＭＳ Ｐゴシック" pitchFamily="-108" charset="-128"/>
          <a:cs typeface="ＭＳ Ｐゴシック" pitchFamily="-108" charset="-128"/>
        </a:defRPr>
      </a:lvl1pPr>
      <a:lvl2pPr marL="742108" indent="-285428" algn="l" rtl="0" eaLnBrk="0" fontAlgn="base" hangingPunct="0">
        <a:spcBef>
          <a:spcPct val="20000"/>
        </a:spcBef>
        <a:spcAft>
          <a:spcPct val="0"/>
        </a:spcAft>
        <a:buClr>
          <a:schemeClr val="folHlink"/>
        </a:buClr>
        <a:buSzPct val="50000"/>
        <a:buFont typeface="Wingdings" charset="0"/>
        <a:buChar char="n"/>
        <a:defRPr sz="2800" b="1" i="0">
          <a:solidFill>
            <a:schemeClr val="tx1"/>
          </a:solidFill>
          <a:effectLst>
            <a:outerShdw blurRad="38100" dist="38100" dir="2700000" algn="tl">
              <a:srgbClr val="000000"/>
            </a:outerShdw>
          </a:effectLst>
          <a:latin typeface="Arial" panose="020B0604020202020204" pitchFamily="34" charset="0"/>
          <a:ea typeface="ＭＳ Ｐゴシック" pitchFamily="-110" charset="-128"/>
        </a:defRPr>
      </a:lvl2pPr>
      <a:lvl3pPr marL="1141708" indent="-228341" algn="l" rtl="0" eaLnBrk="0" fontAlgn="base" hangingPunct="0">
        <a:spcBef>
          <a:spcPct val="20000"/>
        </a:spcBef>
        <a:spcAft>
          <a:spcPct val="0"/>
        </a:spcAft>
        <a:buClr>
          <a:schemeClr val="hlink"/>
        </a:buClr>
        <a:buFont typeface="Wingdings" charset="0"/>
        <a:buBlip>
          <a:blip r:embed="rId13"/>
        </a:buBlip>
        <a:defRPr sz="2400" b="1" i="0">
          <a:solidFill>
            <a:schemeClr val="tx1"/>
          </a:solidFill>
          <a:effectLst>
            <a:outerShdw blurRad="38100" dist="38100" dir="2700000" algn="tl">
              <a:srgbClr val="000000"/>
            </a:outerShdw>
          </a:effectLst>
          <a:latin typeface="Arial" panose="020B0604020202020204" pitchFamily="34" charset="0"/>
          <a:ea typeface="ＭＳ Ｐゴシック" pitchFamily="-110" charset="-128"/>
        </a:defRPr>
      </a:lvl3pPr>
      <a:lvl4pPr marL="1598393" indent="-228341" algn="l" rtl="0" eaLnBrk="0" fontAlgn="base" hangingPunct="0">
        <a:spcBef>
          <a:spcPct val="20000"/>
        </a:spcBef>
        <a:spcAft>
          <a:spcPct val="0"/>
        </a:spcAft>
        <a:buClr>
          <a:schemeClr val="folHlink"/>
        </a:buClr>
        <a:buSzPct val="50000"/>
        <a:buFont typeface="Wingdings" charset="0"/>
        <a:buChar char="n"/>
        <a:defRPr sz="2000" b="1" i="0">
          <a:solidFill>
            <a:schemeClr val="tx1"/>
          </a:solidFill>
          <a:effectLst>
            <a:outerShdw blurRad="38100" dist="38100" dir="2700000" algn="tl">
              <a:srgbClr val="000000"/>
            </a:outerShdw>
          </a:effectLst>
          <a:latin typeface="Arial" panose="020B0604020202020204" pitchFamily="34" charset="0"/>
          <a:ea typeface="ＭＳ Ｐゴシック" pitchFamily="-110" charset="-128"/>
        </a:defRPr>
      </a:lvl4pPr>
      <a:lvl5pPr marL="2055075" indent="-228341" algn="l" rtl="0" eaLnBrk="0" fontAlgn="base" hangingPunct="0">
        <a:spcBef>
          <a:spcPct val="20000"/>
        </a:spcBef>
        <a:spcAft>
          <a:spcPct val="0"/>
        </a:spcAft>
        <a:buClr>
          <a:schemeClr val="hlink"/>
        </a:buClr>
        <a:buFont typeface="Wingdings" charset="0"/>
        <a:buBlip>
          <a:blip r:embed="rId13"/>
        </a:buBlip>
        <a:defRPr sz="2000" b="1" i="0">
          <a:solidFill>
            <a:schemeClr val="tx1"/>
          </a:solidFill>
          <a:effectLst>
            <a:outerShdw blurRad="38100" dist="38100" dir="2700000" algn="tl">
              <a:srgbClr val="000000"/>
            </a:outerShdw>
          </a:effectLst>
          <a:latin typeface="Arial" panose="020B0604020202020204" pitchFamily="34" charset="0"/>
          <a:ea typeface="ＭＳ Ｐゴシック" pitchFamily="-110" charset="-128"/>
        </a:defRPr>
      </a:lvl5pPr>
      <a:lvl6pPr marL="2511759" indent="-228341" algn="l" rtl="0" fontAlgn="base">
        <a:spcBef>
          <a:spcPct val="20000"/>
        </a:spcBef>
        <a:spcAft>
          <a:spcPct val="0"/>
        </a:spcAft>
        <a:buClr>
          <a:schemeClr val="hlink"/>
        </a:buClr>
        <a:buFont typeface="Wingdings" pitchFamily="-110" charset="2"/>
        <a:buBlip>
          <a:blip r:embed="rId13"/>
        </a:buBlip>
        <a:defRPr sz="2000">
          <a:solidFill>
            <a:schemeClr val="tx1"/>
          </a:solidFill>
          <a:effectLst>
            <a:outerShdw blurRad="38100" dist="38100" dir="2700000" algn="tl">
              <a:srgbClr val="000000"/>
            </a:outerShdw>
          </a:effectLst>
          <a:latin typeface="+mn-lt"/>
          <a:ea typeface="ＭＳ Ｐゴシック" pitchFamily="-110" charset="-128"/>
        </a:defRPr>
      </a:lvl6pPr>
      <a:lvl7pPr marL="2968447" indent="-228341" algn="l" rtl="0" fontAlgn="base">
        <a:spcBef>
          <a:spcPct val="20000"/>
        </a:spcBef>
        <a:spcAft>
          <a:spcPct val="0"/>
        </a:spcAft>
        <a:buClr>
          <a:schemeClr val="hlink"/>
        </a:buClr>
        <a:buFont typeface="Wingdings" pitchFamily="-110" charset="2"/>
        <a:buBlip>
          <a:blip r:embed="rId13"/>
        </a:buBlip>
        <a:defRPr sz="2000">
          <a:solidFill>
            <a:schemeClr val="tx1"/>
          </a:solidFill>
          <a:effectLst>
            <a:outerShdw blurRad="38100" dist="38100" dir="2700000" algn="tl">
              <a:srgbClr val="000000"/>
            </a:outerShdw>
          </a:effectLst>
          <a:latin typeface="+mn-lt"/>
          <a:ea typeface="ＭＳ Ｐゴシック" pitchFamily="-110" charset="-128"/>
        </a:defRPr>
      </a:lvl7pPr>
      <a:lvl8pPr marL="3425126" indent="-228341" algn="l" rtl="0" fontAlgn="base">
        <a:spcBef>
          <a:spcPct val="20000"/>
        </a:spcBef>
        <a:spcAft>
          <a:spcPct val="0"/>
        </a:spcAft>
        <a:buClr>
          <a:schemeClr val="hlink"/>
        </a:buClr>
        <a:buFont typeface="Wingdings" pitchFamily="-110" charset="2"/>
        <a:buBlip>
          <a:blip r:embed="rId13"/>
        </a:buBlip>
        <a:defRPr sz="2000">
          <a:solidFill>
            <a:schemeClr val="tx1"/>
          </a:solidFill>
          <a:effectLst>
            <a:outerShdw blurRad="38100" dist="38100" dir="2700000" algn="tl">
              <a:srgbClr val="000000"/>
            </a:outerShdw>
          </a:effectLst>
          <a:latin typeface="+mn-lt"/>
          <a:ea typeface="ＭＳ Ｐゴシック" pitchFamily="-110" charset="-128"/>
        </a:defRPr>
      </a:lvl8pPr>
      <a:lvl9pPr marL="3881814" indent="-228341" algn="l" rtl="0" fontAlgn="base">
        <a:spcBef>
          <a:spcPct val="20000"/>
        </a:spcBef>
        <a:spcAft>
          <a:spcPct val="0"/>
        </a:spcAft>
        <a:buClr>
          <a:schemeClr val="hlink"/>
        </a:buClr>
        <a:buFont typeface="Wingdings" pitchFamily="-110" charset="2"/>
        <a:buBlip>
          <a:blip r:embed="rId13"/>
        </a:buBlip>
        <a:defRPr sz="2000">
          <a:solidFill>
            <a:schemeClr val="tx1"/>
          </a:solidFill>
          <a:effectLst>
            <a:outerShdw blurRad="38100" dist="38100" dir="2700000" algn="tl">
              <a:srgbClr val="000000"/>
            </a:outerShdw>
          </a:effectLst>
          <a:latin typeface="+mn-lt"/>
          <a:ea typeface="ＭＳ Ｐゴシック" pitchFamily="-110" charset="-128"/>
        </a:defRPr>
      </a:lvl9pPr>
    </p:bodyStyle>
    <p:otherStyle>
      <a:defPPr>
        <a:defRPr lang="en-US"/>
      </a:defPPr>
      <a:lvl1pPr marL="0" algn="l" defTabSz="456686" rtl="0" eaLnBrk="1" latinLnBrk="0" hangingPunct="1">
        <a:defRPr sz="1800" kern="1200">
          <a:solidFill>
            <a:schemeClr val="tx1"/>
          </a:solidFill>
          <a:latin typeface="+mn-lt"/>
          <a:ea typeface="+mn-ea"/>
          <a:cs typeface="+mn-cs"/>
        </a:defRPr>
      </a:lvl1pPr>
      <a:lvl2pPr marL="456686" algn="l" defTabSz="456686" rtl="0" eaLnBrk="1" latinLnBrk="0" hangingPunct="1">
        <a:defRPr sz="1800" kern="1200">
          <a:solidFill>
            <a:schemeClr val="tx1"/>
          </a:solidFill>
          <a:latin typeface="+mn-lt"/>
          <a:ea typeface="+mn-ea"/>
          <a:cs typeface="+mn-cs"/>
        </a:defRPr>
      </a:lvl2pPr>
      <a:lvl3pPr marL="913370" algn="l" defTabSz="456686" rtl="0" eaLnBrk="1" latinLnBrk="0" hangingPunct="1">
        <a:defRPr sz="1800" kern="1200">
          <a:solidFill>
            <a:schemeClr val="tx1"/>
          </a:solidFill>
          <a:latin typeface="+mn-lt"/>
          <a:ea typeface="+mn-ea"/>
          <a:cs typeface="+mn-cs"/>
        </a:defRPr>
      </a:lvl3pPr>
      <a:lvl4pPr marL="1370051" algn="l" defTabSz="456686" rtl="0" eaLnBrk="1" latinLnBrk="0" hangingPunct="1">
        <a:defRPr sz="1800" kern="1200">
          <a:solidFill>
            <a:schemeClr val="tx1"/>
          </a:solidFill>
          <a:latin typeface="+mn-lt"/>
          <a:ea typeface="+mn-ea"/>
          <a:cs typeface="+mn-cs"/>
        </a:defRPr>
      </a:lvl4pPr>
      <a:lvl5pPr marL="1826739" algn="l" defTabSz="456686" rtl="0" eaLnBrk="1" latinLnBrk="0" hangingPunct="1">
        <a:defRPr sz="1800" kern="1200">
          <a:solidFill>
            <a:schemeClr val="tx1"/>
          </a:solidFill>
          <a:latin typeface="+mn-lt"/>
          <a:ea typeface="+mn-ea"/>
          <a:cs typeface="+mn-cs"/>
        </a:defRPr>
      </a:lvl5pPr>
      <a:lvl6pPr marL="2283420" algn="l" defTabSz="456686" rtl="0" eaLnBrk="1" latinLnBrk="0" hangingPunct="1">
        <a:defRPr sz="1800" kern="1200">
          <a:solidFill>
            <a:schemeClr val="tx1"/>
          </a:solidFill>
          <a:latin typeface="+mn-lt"/>
          <a:ea typeface="+mn-ea"/>
          <a:cs typeface="+mn-cs"/>
        </a:defRPr>
      </a:lvl6pPr>
      <a:lvl7pPr marL="2740100" algn="l" defTabSz="456686" rtl="0" eaLnBrk="1" latinLnBrk="0" hangingPunct="1">
        <a:defRPr sz="1800" kern="1200">
          <a:solidFill>
            <a:schemeClr val="tx1"/>
          </a:solidFill>
          <a:latin typeface="+mn-lt"/>
          <a:ea typeface="+mn-ea"/>
          <a:cs typeface="+mn-cs"/>
        </a:defRPr>
      </a:lvl7pPr>
      <a:lvl8pPr marL="3196784" algn="l" defTabSz="456686" rtl="0" eaLnBrk="1" latinLnBrk="0" hangingPunct="1">
        <a:defRPr sz="1800" kern="1200">
          <a:solidFill>
            <a:schemeClr val="tx1"/>
          </a:solidFill>
          <a:latin typeface="+mn-lt"/>
          <a:ea typeface="+mn-ea"/>
          <a:cs typeface="+mn-cs"/>
        </a:defRPr>
      </a:lvl8pPr>
      <a:lvl9pPr marL="3653466" algn="l" defTabSz="456686"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shadeToTitle="1">
        <a:gradFill rotWithShape="0">
          <a:gsLst>
            <a:gs pos="0">
              <a:srgbClr val="FFEFD1"/>
            </a:gs>
            <a:gs pos="64999">
              <a:srgbClr val="F0EBD5"/>
            </a:gs>
            <a:gs pos="100000">
              <a:srgbClr val="D1C39F"/>
            </a:gs>
          </a:gsLst>
          <a:path path="shape">
            <a:fillToRect l="50000" t="50000" r="50000" b="50000"/>
          </a:path>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334" tIns="45667" rIns="91334" bIns="45667"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334" tIns="45667" rIns="91334" bIns="45667"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334" tIns="45667" rIns="91334" bIns="45667" numCol="1" anchor="t" anchorCtr="0" compatLnSpc="1">
            <a:prstTxWarp prst="textNoShape">
              <a:avLst/>
            </a:prstTxWarp>
          </a:bodyPr>
          <a:lstStyle>
            <a:lvl1pPr algn="l" eaLnBrk="0" hangingPunct="0">
              <a:defRPr sz="1400">
                <a:solidFill>
                  <a:srgbClr val="000000"/>
                </a:solidFill>
                <a:latin typeface="Times New Roman" pitchFamily="-112" charset="0"/>
                <a:ea typeface="+mn-ea"/>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334" tIns="45667" rIns="91334" bIns="45667" numCol="1" anchor="t" anchorCtr="0" compatLnSpc="1">
            <a:prstTxWarp prst="textNoShape">
              <a:avLst/>
            </a:prstTxWarp>
          </a:bodyPr>
          <a:lstStyle>
            <a:lvl1pPr algn="ctr" eaLnBrk="0" hangingPunct="0">
              <a:defRPr sz="1400">
                <a:solidFill>
                  <a:srgbClr val="000000"/>
                </a:solidFill>
                <a:latin typeface="Times New Roman" pitchFamily="-112" charset="0"/>
                <a:ea typeface="+mn-ea"/>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334" tIns="45667" rIns="91334" bIns="45667" numCol="1" anchor="t" anchorCtr="0" compatLnSpc="1">
            <a:prstTxWarp prst="textNoShape">
              <a:avLst/>
            </a:prstTxWarp>
          </a:bodyPr>
          <a:lstStyle>
            <a:lvl1pPr algn="r" eaLnBrk="0" hangingPunct="0">
              <a:defRPr sz="1400">
                <a:solidFill>
                  <a:srgbClr val="000000"/>
                </a:solidFill>
                <a:latin typeface="Times New Roman" charset="0"/>
              </a:defRPr>
            </a:lvl1pPr>
          </a:lstStyle>
          <a:p>
            <a:pPr>
              <a:defRPr/>
            </a:pPr>
            <a:fld id="{41463586-26F2-604D-A40D-8471C93EA0B5}"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7781" r:id="rId1"/>
    <p:sldLayoutId id="2147487782" r:id="rId2"/>
    <p:sldLayoutId id="2147487783" r:id="rId3"/>
  </p:sldLayoutIdLst>
  <p:txStyles>
    <p:titleStyle>
      <a:lvl1pPr algn="ctr" rtl="0" eaLnBrk="0" fontAlgn="base" hangingPunct="0">
        <a:spcBef>
          <a:spcPct val="0"/>
        </a:spcBef>
        <a:spcAft>
          <a:spcPct val="0"/>
        </a:spcAft>
        <a:defRPr sz="4000" b="1" i="0">
          <a:solidFill>
            <a:schemeClr val="tx2"/>
          </a:solidFill>
          <a:effectLst>
            <a:outerShdw blurRad="38100" dist="38100" dir="2700000" algn="tl">
              <a:srgbClr val="000000">
                <a:alpha val="43137"/>
              </a:srgbClr>
            </a:outerShdw>
          </a:effectLst>
          <a:latin typeface="Arial" panose="020B0604020202020204" pitchFamily="34" charset="0"/>
          <a:ea typeface="ＭＳ Ｐゴシック" pitchFamily="-107" charset="-128"/>
          <a:cs typeface="Arial" panose="020B0604020202020204" pitchFamily="34" charset="0"/>
        </a:defRPr>
      </a:lvl1pPr>
      <a:lvl2pPr algn="ctr" rtl="0" eaLnBrk="0" fontAlgn="base" hangingPunct="0">
        <a:spcBef>
          <a:spcPct val="0"/>
        </a:spcBef>
        <a:spcAft>
          <a:spcPct val="0"/>
        </a:spcAft>
        <a:defRPr sz="4000" b="1">
          <a:solidFill>
            <a:schemeClr val="tx2"/>
          </a:solidFill>
          <a:latin typeface="Arial" charset="0"/>
          <a:ea typeface="ＭＳ Ｐゴシック" pitchFamily="-107" charset="-128"/>
          <a:cs typeface="ＭＳ Ｐゴシック" pitchFamily="-107" charset="-128"/>
        </a:defRPr>
      </a:lvl2pPr>
      <a:lvl3pPr algn="ctr" rtl="0" eaLnBrk="0" fontAlgn="base" hangingPunct="0">
        <a:spcBef>
          <a:spcPct val="0"/>
        </a:spcBef>
        <a:spcAft>
          <a:spcPct val="0"/>
        </a:spcAft>
        <a:defRPr sz="4000" b="1">
          <a:solidFill>
            <a:schemeClr val="tx2"/>
          </a:solidFill>
          <a:latin typeface="Arial" charset="0"/>
          <a:ea typeface="ＭＳ Ｐゴシック" pitchFamily="-107" charset="-128"/>
          <a:cs typeface="ＭＳ Ｐゴシック" pitchFamily="-107" charset="-128"/>
        </a:defRPr>
      </a:lvl3pPr>
      <a:lvl4pPr algn="ctr" rtl="0" eaLnBrk="0" fontAlgn="base" hangingPunct="0">
        <a:spcBef>
          <a:spcPct val="0"/>
        </a:spcBef>
        <a:spcAft>
          <a:spcPct val="0"/>
        </a:spcAft>
        <a:defRPr sz="4000" b="1">
          <a:solidFill>
            <a:schemeClr val="tx2"/>
          </a:solidFill>
          <a:latin typeface="Arial" charset="0"/>
          <a:ea typeface="ＭＳ Ｐゴシック" pitchFamily="-107" charset="-128"/>
          <a:cs typeface="ＭＳ Ｐゴシック" pitchFamily="-107" charset="-128"/>
        </a:defRPr>
      </a:lvl4pPr>
      <a:lvl5pPr algn="ctr" rtl="0" eaLnBrk="0" fontAlgn="base" hangingPunct="0">
        <a:spcBef>
          <a:spcPct val="0"/>
        </a:spcBef>
        <a:spcAft>
          <a:spcPct val="0"/>
        </a:spcAft>
        <a:defRPr sz="4000" b="1">
          <a:solidFill>
            <a:schemeClr val="tx2"/>
          </a:solidFill>
          <a:latin typeface="Arial" charset="0"/>
          <a:ea typeface="ＭＳ Ｐゴシック" pitchFamily="-107" charset="-128"/>
          <a:cs typeface="ＭＳ Ｐゴシック" pitchFamily="-107" charset="-128"/>
        </a:defRPr>
      </a:lvl5pPr>
      <a:lvl6pPr marL="456686" algn="ctr" rtl="0" eaLnBrk="0" fontAlgn="base" hangingPunct="0">
        <a:spcBef>
          <a:spcPct val="0"/>
        </a:spcBef>
        <a:spcAft>
          <a:spcPct val="0"/>
        </a:spcAft>
        <a:defRPr sz="4400">
          <a:solidFill>
            <a:schemeClr val="tx2"/>
          </a:solidFill>
          <a:latin typeface="Times New Roman" pitchFamily="-112" charset="0"/>
        </a:defRPr>
      </a:lvl6pPr>
      <a:lvl7pPr marL="913370" algn="ctr" rtl="0" eaLnBrk="0" fontAlgn="base" hangingPunct="0">
        <a:spcBef>
          <a:spcPct val="0"/>
        </a:spcBef>
        <a:spcAft>
          <a:spcPct val="0"/>
        </a:spcAft>
        <a:defRPr sz="4400">
          <a:solidFill>
            <a:schemeClr val="tx2"/>
          </a:solidFill>
          <a:latin typeface="Times New Roman" pitchFamily="-112" charset="0"/>
        </a:defRPr>
      </a:lvl7pPr>
      <a:lvl8pPr marL="1370051" algn="ctr" rtl="0" eaLnBrk="0" fontAlgn="base" hangingPunct="0">
        <a:spcBef>
          <a:spcPct val="0"/>
        </a:spcBef>
        <a:spcAft>
          <a:spcPct val="0"/>
        </a:spcAft>
        <a:defRPr sz="4400">
          <a:solidFill>
            <a:schemeClr val="tx2"/>
          </a:solidFill>
          <a:latin typeface="Times New Roman" pitchFamily="-112" charset="0"/>
        </a:defRPr>
      </a:lvl8pPr>
      <a:lvl9pPr marL="1826739" algn="ctr" rtl="0" eaLnBrk="0" fontAlgn="base" hangingPunct="0">
        <a:spcBef>
          <a:spcPct val="0"/>
        </a:spcBef>
        <a:spcAft>
          <a:spcPct val="0"/>
        </a:spcAft>
        <a:defRPr sz="4400">
          <a:solidFill>
            <a:schemeClr val="tx2"/>
          </a:solidFill>
          <a:latin typeface="Times New Roman" pitchFamily="-112" charset="0"/>
        </a:defRPr>
      </a:lvl9pPr>
    </p:titleStyle>
    <p:bodyStyle>
      <a:lvl1pPr marL="342512" indent="-342512" algn="l" rtl="0" eaLnBrk="0" fontAlgn="base" hangingPunct="0">
        <a:spcBef>
          <a:spcPct val="20000"/>
        </a:spcBef>
        <a:spcAft>
          <a:spcPct val="0"/>
        </a:spcAft>
        <a:buChar char="•"/>
        <a:defRPr sz="2800" b="1" i="0">
          <a:solidFill>
            <a:schemeClr val="tx1"/>
          </a:solidFill>
          <a:effectLst>
            <a:outerShdw blurRad="38100" dist="38100" dir="2700000" algn="tl">
              <a:srgbClr val="000000">
                <a:alpha val="43137"/>
              </a:srgbClr>
            </a:outerShdw>
          </a:effectLst>
          <a:latin typeface="Arial" panose="020B0604020202020204" pitchFamily="34" charset="0"/>
          <a:ea typeface="ＭＳ Ｐゴシック" pitchFamily="-107" charset="-128"/>
          <a:cs typeface="Arial" panose="020B0604020202020204" pitchFamily="34" charset="0"/>
        </a:defRPr>
      </a:lvl1pPr>
      <a:lvl2pPr marL="742108" indent="-285428" algn="l" rtl="0" eaLnBrk="0" fontAlgn="base" hangingPunct="0">
        <a:spcBef>
          <a:spcPct val="20000"/>
        </a:spcBef>
        <a:spcAft>
          <a:spcPct val="0"/>
        </a:spcAft>
        <a:buChar char="–"/>
        <a:defRPr sz="2400" b="1" i="0">
          <a:solidFill>
            <a:schemeClr val="tx1"/>
          </a:solidFill>
          <a:effectLst>
            <a:outerShdw blurRad="38100" dist="38100" dir="2700000" algn="tl">
              <a:srgbClr val="000000">
                <a:alpha val="43137"/>
              </a:srgbClr>
            </a:outerShdw>
          </a:effectLst>
          <a:latin typeface="Arial" panose="020B0604020202020204" pitchFamily="34" charset="0"/>
          <a:ea typeface="ＭＳ Ｐゴシック" pitchFamily="-112" charset="-128"/>
          <a:cs typeface="Arial" panose="020B0604020202020204" pitchFamily="34" charset="0"/>
        </a:defRPr>
      </a:lvl2pPr>
      <a:lvl3pPr marL="1141708" indent="-228341" algn="l" rtl="0" eaLnBrk="0" fontAlgn="base" hangingPunct="0">
        <a:spcBef>
          <a:spcPct val="20000"/>
        </a:spcBef>
        <a:spcAft>
          <a:spcPct val="0"/>
        </a:spcAft>
        <a:buChar char="•"/>
        <a:defRPr sz="2000" b="1" i="0">
          <a:solidFill>
            <a:schemeClr val="tx1"/>
          </a:solidFill>
          <a:effectLst>
            <a:outerShdw blurRad="38100" dist="38100" dir="2700000" algn="tl">
              <a:srgbClr val="000000">
                <a:alpha val="43137"/>
              </a:srgbClr>
            </a:outerShdw>
          </a:effectLst>
          <a:latin typeface="Arial" panose="020B0604020202020204" pitchFamily="34" charset="0"/>
          <a:ea typeface="Geneva" charset="-128"/>
          <a:cs typeface="Arial" panose="020B0604020202020204" pitchFamily="34" charset="0"/>
        </a:defRPr>
      </a:lvl3pPr>
      <a:lvl4pPr marL="1598393" indent="-228341" algn="l" rtl="0" eaLnBrk="0" fontAlgn="base" hangingPunct="0">
        <a:spcBef>
          <a:spcPct val="20000"/>
        </a:spcBef>
        <a:spcAft>
          <a:spcPct val="0"/>
        </a:spcAft>
        <a:buChar char="–"/>
        <a:defRPr b="1" i="0">
          <a:solidFill>
            <a:schemeClr val="tx1"/>
          </a:solidFill>
          <a:effectLst>
            <a:outerShdw blurRad="38100" dist="38100" dir="2700000" algn="tl">
              <a:srgbClr val="000000">
                <a:alpha val="43137"/>
              </a:srgbClr>
            </a:outerShdw>
          </a:effectLst>
          <a:latin typeface="Arial" panose="020B0604020202020204" pitchFamily="34" charset="0"/>
          <a:ea typeface="Geneva" charset="-128"/>
          <a:cs typeface="Arial" panose="020B0604020202020204" pitchFamily="34" charset="0"/>
        </a:defRPr>
      </a:lvl4pPr>
      <a:lvl5pPr marL="2055075" indent="-228341" algn="l" rtl="0" eaLnBrk="0" fontAlgn="base" hangingPunct="0">
        <a:spcBef>
          <a:spcPct val="20000"/>
        </a:spcBef>
        <a:spcAft>
          <a:spcPct val="0"/>
        </a:spcAft>
        <a:buChar char="»"/>
        <a:defRPr b="1" i="0">
          <a:solidFill>
            <a:schemeClr val="tx1"/>
          </a:solidFill>
          <a:effectLst>
            <a:outerShdw blurRad="38100" dist="38100" dir="2700000" algn="tl">
              <a:srgbClr val="000000">
                <a:alpha val="43137"/>
              </a:srgbClr>
            </a:outerShdw>
          </a:effectLst>
          <a:latin typeface="Arial" panose="020B0604020202020204" pitchFamily="34" charset="0"/>
          <a:ea typeface="Geneva" charset="-128"/>
          <a:cs typeface="Arial" panose="020B0604020202020204" pitchFamily="34" charset="0"/>
        </a:defRPr>
      </a:lvl5pPr>
      <a:lvl6pPr marL="2511759" indent="-228341" algn="l" rtl="0" eaLnBrk="0" fontAlgn="base" hangingPunct="0">
        <a:spcBef>
          <a:spcPct val="20000"/>
        </a:spcBef>
        <a:spcAft>
          <a:spcPct val="0"/>
        </a:spcAft>
        <a:buChar char="»"/>
        <a:defRPr sz="2000">
          <a:solidFill>
            <a:schemeClr val="tx1"/>
          </a:solidFill>
          <a:latin typeface="+mn-lt"/>
          <a:ea typeface="ＭＳ Ｐゴシック" pitchFamily="-112" charset="-128"/>
        </a:defRPr>
      </a:lvl6pPr>
      <a:lvl7pPr marL="2968447" indent="-228341" algn="l" rtl="0" eaLnBrk="0" fontAlgn="base" hangingPunct="0">
        <a:spcBef>
          <a:spcPct val="20000"/>
        </a:spcBef>
        <a:spcAft>
          <a:spcPct val="0"/>
        </a:spcAft>
        <a:buChar char="»"/>
        <a:defRPr sz="2000">
          <a:solidFill>
            <a:schemeClr val="tx1"/>
          </a:solidFill>
          <a:latin typeface="+mn-lt"/>
          <a:ea typeface="ＭＳ Ｐゴシック" pitchFamily="-112" charset="-128"/>
        </a:defRPr>
      </a:lvl7pPr>
      <a:lvl8pPr marL="3425126" indent="-228341" algn="l" rtl="0" eaLnBrk="0" fontAlgn="base" hangingPunct="0">
        <a:spcBef>
          <a:spcPct val="20000"/>
        </a:spcBef>
        <a:spcAft>
          <a:spcPct val="0"/>
        </a:spcAft>
        <a:buChar char="»"/>
        <a:defRPr sz="2000">
          <a:solidFill>
            <a:schemeClr val="tx1"/>
          </a:solidFill>
          <a:latin typeface="+mn-lt"/>
          <a:ea typeface="ＭＳ Ｐゴシック" pitchFamily="-112" charset="-128"/>
        </a:defRPr>
      </a:lvl8pPr>
      <a:lvl9pPr marL="3881814" indent="-228341" algn="l" rtl="0" eaLnBrk="0" fontAlgn="base" hangingPunct="0">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6686" rtl="0" eaLnBrk="1" latinLnBrk="0" hangingPunct="1">
        <a:defRPr sz="1800" kern="1200">
          <a:solidFill>
            <a:schemeClr val="tx1"/>
          </a:solidFill>
          <a:latin typeface="+mn-lt"/>
          <a:ea typeface="+mn-ea"/>
          <a:cs typeface="+mn-cs"/>
        </a:defRPr>
      </a:lvl1pPr>
      <a:lvl2pPr marL="456686" algn="l" defTabSz="456686" rtl="0" eaLnBrk="1" latinLnBrk="0" hangingPunct="1">
        <a:defRPr sz="1800" kern="1200">
          <a:solidFill>
            <a:schemeClr val="tx1"/>
          </a:solidFill>
          <a:latin typeface="+mn-lt"/>
          <a:ea typeface="+mn-ea"/>
          <a:cs typeface="+mn-cs"/>
        </a:defRPr>
      </a:lvl2pPr>
      <a:lvl3pPr marL="913370" algn="l" defTabSz="456686" rtl="0" eaLnBrk="1" latinLnBrk="0" hangingPunct="1">
        <a:defRPr sz="1800" kern="1200">
          <a:solidFill>
            <a:schemeClr val="tx1"/>
          </a:solidFill>
          <a:latin typeface="+mn-lt"/>
          <a:ea typeface="+mn-ea"/>
          <a:cs typeface="+mn-cs"/>
        </a:defRPr>
      </a:lvl3pPr>
      <a:lvl4pPr marL="1370051" algn="l" defTabSz="456686" rtl="0" eaLnBrk="1" latinLnBrk="0" hangingPunct="1">
        <a:defRPr sz="1800" kern="1200">
          <a:solidFill>
            <a:schemeClr val="tx1"/>
          </a:solidFill>
          <a:latin typeface="+mn-lt"/>
          <a:ea typeface="+mn-ea"/>
          <a:cs typeface="+mn-cs"/>
        </a:defRPr>
      </a:lvl4pPr>
      <a:lvl5pPr marL="1826739" algn="l" defTabSz="456686" rtl="0" eaLnBrk="1" latinLnBrk="0" hangingPunct="1">
        <a:defRPr sz="1800" kern="1200">
          <a:solidFill>
            <a:schemeClr val="tx1"/>
          </a:solidFill>
          <a:latin typeface="+mn-lt"/>
          <a:ea typeface="+mn-ea"/>
          <a:cs typeface="+mn-cs"/>
        </a:defRPr>
      </a:lvl5pPr>
      <a:lvl6pPr marL="2283420" algn="l" defTabSz="456686" rtl="0" eaLnBrk="1" latinLnBrk="0" hangingPunct="1">
        <a:defRPr sz="1800" kern="1200">
          <a:solidFill>
            <a:schemeClr val="tx1"/>
          </a:solidFill>
          <a:latin typeface="+mn-lt"/>
          <a:ea typeface="+mn-ea"/>
          <a:cs typeface="+mn-cs"/>
        </a:defRPr>
      </a:lvl6pPr>
      <a:lvl7pPr marL="2740100" algn="l" defTabSz="456686" rtl="0" eaLnBrk="1" latinLnBrk="0" hangingPunct="1">
        <a:defRPr sz="1800" kern="1200">
          <a:solidFill>
            <a:schemeClr val="tx1"/>
          </a:solidFill>
          <a:latin typeface="+mn-lt"/>
          <a:ea typeface="+mn-ea"/>
          <a:cs typeface="+mn-cs"/>
        </a:defRPr>
      </a:lvl7pPr>
      <a:lvl8pPr marL="3196784" algn="l" defTabSz="456686" rtl="0" eaLnBrk="1" latinLnBrk="0" hangingPunct="1">
        <a:defRPr sz="1800" kern="1200">
          <a:solidFill>
            <a:schemeClr val="tx1"/>
          </a:solidFill>
          <a:latin typeface="+mn-lt"/>
          <a:ea typeface="+mn-ea"/>
          <a:cs typeface="+mn-cs"/>
        </a:defRPr>
      </a:lvl8pPr>
      <a:lvl9pPr marL="3653466" algn="l" defTabSz="456686"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6610" name="Rectangle 2"/>
          <p:cNvSpPr>
            <a:spLocks noGrp="1" noChangeArrowheads="1"/>
          </p:cNvSpPr>
          <p:nvPr>
            <p:ph type="title"/>
          </p:nvPr>
        </p:nvSpPr>
        <p:spPr bwMode="auto">
          <a:xfrm>
            <a:off x="1371600" y="533400"/>
            <a:ext cx="7543800" cy="11430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967" tIns="45986" rIns="91967" bIns="45986" numCol="1" anchor="ctr" anchorCtr="0" compatLnSpc="1">
            <a:prstTxWarp prst="textNoShape">
              <a:avLst/>
            </a:prstTxWarp>
          </a:bodyPr>
          <a:lstStyle/>
          <a:p>
            <a:pPr lvl="0"/>
            <a:r>
              <a:rPr lang="en-US"/>
              <a:t>Click to edit Master title style</a:t>
            </a:r>
          </a:p>
        </p:txBody>
      </p:sp>
      <p:sp>
        <p:nvSpPr>
          <p:cNvPr id="20483" name="Rectangle 3"/>
          <p:cNvSpPr>
            <a:spLocks noGrp="1" noChangeArrowheads="1"/>
          </p:cNvSpPr>
          <p:nvPr>
            <p:ph type="dt" sz="half" idx="2"/>
          </p:nvPr>
        </p:nvSpPr>
        <p:spPr bwMode="auto">
          <a:xfrm>
            <a:off x="1371600" y="6248400"/>
            <a:ext cx="1676400" cy="457200"/>
          </a:xfrm>
          <a:prstGeom prst="rect">
            <a:avLst/>
          </a:prstGeom>
          <a:noFill/>
          <a:ln w="12700" cap="sq">
            <a:noFill/>
            <a:miter lim="800000"/>
            <a:headEnd type="none" w="sm" len="sm"/>
            <a:tailEnd type="none" w="sm" len="sm"/>
          </a:ln>
          <a:effectLst/>
        </p:spPr>
        <p:txBody>
          <a:bodyPr vert="horz" wrap="square" lIns="91334" tIns="45667" rIns="91334" bIns="45667" numCol="1" anchor="t" anchorCtr="0" compatLnSpc="1">
            <a:prstTxWarp prst="textNoShape">
              <a:avLst/>
            </a:prstTxWarp>
          </a:bodyPr>
          <a:lstStyle>
            <a:lvl1pPr algn="l">
              <a:spcBef>
                <a:spcPct val="50000"/>
              </a:spcBef>
              <a:defRPr sz="1400">
                <a:solidFill>
                  <a:srgbClr val="000000"/>
                </a:solidFill>
                <a:latin typeface="Times New Roman" pitchFamily="-112" charset="0"/>
                <a:ea typeface="+mn-ea"/>
                <a:cs typeface="+mn-cs"/>
              </a:defRPr>
            </a:lvl1pPr>
          </a:lstStyle>
          <a:p>
            <a:pPr>
              <a:defRPr/>
            </a:pPr>
            <a:endParaRPr lang="en-US"/>
          </a:p>
        </p:txBody>
      </p:sp>
      <p:sp>
        <p:nvSpPr>
          <p:cNvPr id="20484" name="Rectangle 4"/>
          <p:cNvSpPr>
            <a:spLocks noGrp="1" noChangeArrowheads="1"/>
          </p:cNvSpPr>
          <p:nvPr>
            <p:ph type="ftr" sz="quarter" idx="3"/>
          </p:nvPr>
        </p:nvSpPr>
        <p:spPr bwMode="auto">
          <a:xfrm>
            <a:off x="3429000" y="6248400"/>
            <a:ext cx="3429000" cy="457200"/>
          </a:xfrm>
          <a:prstGeom prst="rect">
            <a:avLst/>
          </a:prstGeom>
          <a:noFill/>
          <a:ln w="12700" cap="sq">
            <a:noFill/>
            <a:miter lim="800000"/>
            <a:headEnd type="none" w="sm" len="sm"/>
            <a:tailEnd type="none" w="sm" len="sm"/>
          </a:ln>
          <a:effectLst/>
        </p:spPr>
        <p:txBody>
          <a:bodyPr vert="horz" wrap="square" lIns="91334" tIns="45667" rIns="91334" bIns="45667" numCol="1" anchor="t" anchorCtr="0" compatLnSpc="1">
            <a:prstTxWarp prst="textNoShape">
              <a:avLst/>
            </a:prstTxWarp>
          </a:bodyPr>
          <a:lstStyle>
            <a:lvl1pPr>
              <a:spcBef>
                <a:spcPct val="50000"/>
              </a:spcBef>
              <a:defRPr sz="1400">
                <a:solidFill>
                  <a:srgbClr val="000000"/>
                </a:solidFill>
                <a:latin typeface="Times New Roman" pitchFamily="-112" charset="0"/>
                <a:ea typeface="+mn-ea"/>
                <a:cs typeface="+mn-cs"/>
              </a:defRPr>
            </a:lvl1pPr>
          </a:lstStyle>
          <a:p>
            <a:pPr>
              <a:defRPr/>
            </a:pPr>
            <a:endParaRPr lang="en-US"/>
          </a:p>
        </p:txBody>
      </p:sp>
      <p:sp>
        <p:nvSpPr>
          <p:cNvPr id="20485" name="Rectangle 5"/>
          <p:cNvSpPr>
            <a:spLocks noGrp="1" noChangeArrowheads="1"/>
          </p:cNvSpPr>
          <p:nvPr>
            <p:ph type="sldNum" sz="quarter" idx="4"/>
          </p:nvPr>
        </p:nvSpPr>
        <p:spPr bwMode="auto">
          <a:xfrm>
            <a:off x="7239000" y="6248400"/>
            <a:ext cx="1905000" cy="457200"/>
          </a:xfrm>
          <a:prstGeom prst="rect">
            <a:avLst/>
          </a:prstGeom>
          <a:noFill/>
          <a:ln w="12700" cap="sq">
            <a:noFill/>
            <a:miter lim="800000"/>
            <a:headEnd type="none" w="sm" len="sm"/>
            <a:tailEnd type="none" w="sm" len="sm"/>
          </a:ln>
          <a:effectLst/>
        </p:spPr>
        <p:txBody>
          <a:bodyPr vert="horz" wrap="square" lIns="91334" tIns="45667" rIns="91334" bIns="45667" numCol="1" anchor="t" anchorCtr="0" compatLnSpc="1">
            <a:prstTxWarp prst="textNoShape">
              <a:avLst/>
            </a:prstTxWarp>
          </a:bodyPr>
          <a:lstStyle>
            <a:lvl1pPr algn="r">
              <a:spcBef>
                <a:spcPct val="50000"/>
              </a:spcBef>
              <a:defRPr sz="1400">
                <a:solidFill>
                  <a:srgbClr val="000000"/>
                </a:solidFill>
              </a:defRPr>
            </a:lvl1pPr>
          </a:lstStyle>
          <a:p>
            <a:pPr>
              <a:defRPr/>
            </a:pPr>
            <a:fld id="{BD29876C-6039-3649-AE98-3B11D1FD7494}" type="slidenum">
              <a:rPr lang="en-US"/>
              <a:pPr>
                <a:defRPr/>
              </a:pPr>
              <a:t>‹#›</a:t>
            </a:fld>
            <a:endParaRPr lang="en-US"/>
          </a:p>
        </p:txBody>
      </p:sp>
      <p:pic>
        <p:nvPicPr>
          <p:cNvPr id="196614" name="Picture 6" descr="strtegic1"/>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0" y="0"/>
            <a:ext cx="12192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96615" name="Rectangle 7"/>
          <p:cNvSpPr>
            <a:spLocks noGrp="1" noChangeArrowheads="1"/>
          </p:cNvSpPr>
          <p:nvPr>
            <p:ph type="body" idx="1"/>
          </p:nvPr>
        </p:nvSpPr>
        <p:spPr bwMode="auto">
          <a:xfrm>
            <a:off x="1371600" y="1981200"/>
            <a:ext cx="7620000" cy="4114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vert="horz" wrap="square" lIns="91334" tIns="45667" rIns="91334" bIns="4566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62078966"/>
      </p:ext>
    </p:extLst>
  </p:cSld>
  <p:clrMap bg1="lt1" tx1="dk1" bg2="lt2" tx2="dk2" accent1="accent1" accent2="accent2" accent3="accent3" accent4="accent4" accent5="accent5" accent6="accent6" hlink="hlink" folHlink="folHlink"/>
  <p:sldLayoutIdLst>
    <p:sldLayoutId id="2147487797" r:id="rId1"/>
    <p:sldLayoutId id="2147487798" r:id="rId2"/>
    <p:sldLayoutId id="2147487799" r:id="rId3"/>
    <p:sldLayoutId id="2147487800" r:id="rId4"/>
    <p:sldLayoutId id="2147487801" r:id="rId5"/>
    <p:sldLayoutId id="2147487802" r:id="rId6"/>
    <p:sldLayoutId id="2147487803" r:id="rId7"/>
    <p:sldLayoutId id="2147487804" r:id="rId8"/>
    <p:sldLayoutId id="2147487805" r:id="rId9"/>
    <p:sldLayoutId id="2147487806" r:id="rId10"/>
    <p:sldLayoutId id="2147487807" r:id="rId11"/>
  </p:sldLayoutIdLst>
  <p:txStyles>
    <p:titleStyle>
      <a:lvl1pPr algn="ctr" rtl="0" eaLnBrk="0" fontAlgn="base" hangingPunct="0">
        <a:spcBef>
          <a:spcPct val="0"/>
        </a:spcBef>
        <a:spcAft>
          <a:spcPct val="0"/>
        </a:spcAft>
        <a:defRPr sz="4400">
          <a:solidFill>
            <a:schemeClr val="tx2"/>
          </a:solidFill>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latin typeface="Times New Roman" pitchFamily="-110"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latin typeface="Times New Roman" pitchFamily="-110"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latin typeface="Times New Roman" pitchFamily="-110"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latin typeface="Times New Roman" pitchFamily="-110" charset="0"/>
          <a:ea typeface="ＭＳ Ｐゴシック" pitchFamily="-108" charset="-128"/>
          <a:cs typeface="ＭＳ Ｐゴシック" pitchFamily="-108" charset="-128"/>
        </a:defRPr>
      </a:lvl5pPr>
      <a:lvl6pPr marL="456686" algn="ctr" rtl="0" fontAlgn="base">
        <a:spcBef>
          <a:spcPct val="0"/>
        </a:spcBef>
        <a:spcAft>
          <a:spcPct val="0"/>
        </a:spcAft>
        <a:defRPr sz="4400">
          <a:solidFill>
            <a:schemeClr val="tx2"/>
          </a:solidFill>
          <a:latin typeface="Times New Roman" pitchFamily="-110" charset="0"/>
        </a:defRPr>
      </a:lvl6pPr>
      <a:lvl7pPr marL="913370" algn="ctr" rtl="0" fontAlgn="base">
        <a:spcBef>
          <a:spcPct val="0"/>
        </a:spcBef>
        <a:spcAft>
          <a:spcPct val="0"/>
        </a:spcAft>
        <a:defRPr sz="4400">
          <a:solidFill>
            <a:schemeClr val="tx2"/>
          </a:solidFill>
          <a:latin typeface="Times New Roman" pitchFamily="-110" charset="0"/>
        </a:defRPr>
      </a:lvl7pPr>
      <a:lvl8pPr marL="1370051" algn="ctr" rtl="0" fontAlgn="base">
        <a:spcBef>
          <a:spcPct val="0"/>
        </a:spcBef>
        <a:spcAft>
          <a:spcPct val="0"/>
        </a:spcAft>
        <a:defRPr sz="4400">
          <a:solidFill>
            <a:schemeClr val="tx2"/>
          </a:solidFill>
          <a:latin typeface="Times New Roman" pitchFamily="-110" charset="0"/>
        </a:defRPr>
      </a:lvl8pPr>
      <a:lvl9pPr marL="1826739" algn="ctr" rtl="0" fontAlgn="base">
        <a:spcBef>
          <a:spcPct val="0"/>
        </a:spcBef>
        <a:spcAft>
          <a:spcPct val="0"/>
        </a:spcAft>
        <a:defRPr sz="4400">
          <a:solidFill>
            <a:schemeClr val="tx2"/>
          </a:solidFill>
          <a:latin typeface="Times New Roman" pitchFamily="-110" charset="0"/>
        </a:defRPr>
      </a:lvl9pPr>
    </p:titleStyle>
    <p:bodyStyle>
      <a:lvl1pPr marL="342512" indent="-342512" algn="l" rtl="0" eaLnBrk="0" fontAlgn="base" hangingPunct="0">
        <a:spcBef>
          <a:spcPct val="20000"/>
        </a:spcBef>
        <a:spcAft>
          <a:spcPct val="0"/>
        </a:spcAft>
        <a:buClr>
          <a:schemeClr val="tx2"/>
        </a:buClr>
        <a:buFont typeface="Wingdings" charset="0"/>
        <a:buChar char="w"/>
        <a:defRPr sz="3200">
          <a:solidFill>
            <a:schemeClr val="tx1"/>
          </a:solidFill>
          <a:latin typeface="+mn-lt"/>
          <a:ea typeface="ＭＳ Ｐゴシック" pitchFamily="-108" charset="-128"/>
          <a:cs typeface="ＭＳ Ｐゴシック" pitchFamily="-108" charset="-128"/>
        </a:defRPr>
      </a:lvl1pPr>
      <a:lvl2pPr marL="742108" indent="-285428" algn="l" rtl="0" eaLnBrk="0" fontAlgn="base" hangingPunct="0">
        <a:spcBef>
          <a:spcPct val="20000"/>
        </a:spcBef>
        <a:spcAft>
          <a:spcPct val="0"/>
        </a:spcAft>
        <a:buSzPct val="95000"/>
        <a:buChar char="–"/>
        <a:defRPr sz="2800">
          <a:solidFill>
            <a:schemeClr val="tx1"/>
          </a:solidFill>
          <a:latin typeface="+mn-lt"/>
          <a:ea typeface="ＭＳ Ｐゴシック" pitchFamily="-110" charset="-128"/>
        </a:defRPr>
      </a:lvl2pPr>
      <a:lvl3pPr marL="1141708" indent="-228341" algn="l" rtl="0" eaLnBrk="0" fontAlgn="base" hangingPunct="0">
        <a:spcBef>
          <a:spcPct val="20000"/>
        </a:spcBef>
        <a:spcAft>
          <a:spcPct val="0"/>
        </a:spcAft>
        <a:buChar char="•"/>
        <a:defRPr sz="2400">
          <a:solidFill>
            <a:schemeClr val="tx1"/>
          </a:solidFill>
          <a:latin typeface="+mn-lt"/>
          <a:ea typeface="ＭＳ Ｐゴシック" pitchFamily="-110" charset="-128"/>
        </a:defRPr>
      </a:lvl3pPr>
      <a:lvl4pPr marL="1598393" indent="-228341" algn="l" rtl="0" eaLnBrk="0" fontAlgn="base" hangingPunct="0">
        <a:spcBef>
          <a:spcPct val="20000"/>
        </a:spcBef>
        <a:spcAft>
          <a:spcPct val="0"/>
        </a:spcAft>
        <a:buChar char="–"/>
        <a:defRPr sz="2000">
          <a:solidFill>
            <a:schemeClr val="tx1"/>
          </a:solidFill>
          <a:latin typeface="+mn-lt"/>
          <a:ea typeface="ＭＳ Ｐゴシック" pitchFamily="-110" charset="-128"/>
        </a:defRPr>
      </a:lvl4pPr>
      <a:lvl5pPr marL="2055075" indent="-228341" algn="l" rtl="0" eaLnBrk="0" fontAlgn="base" hangingPunct="0">
        <a:spcBef>
          <a:spcPct val="20000"/>
        </a:spcBef>
        <a:spcAft>
          <a:spcPct val="0"/>
        </a:spcAft>
        <a:buChar char="•"/>
        <a:defRPr sz="2000">
          <a:solidFill>
            <a:schemeClr val="tx1"/>
          </a:solidFill>
          <a:latin typeface="+mn-lt"/>
          <a:ea typeface="ＭＳ Ｐゴシック" pitchFamily="-110" charset="-128"/>
        </a:defRPr>
      </a:lvl5pPr>
      <a:lvl6pPr marL="2511759" indent="-228341" algn="l" rtl="0" fontAlgn="base">
        <a:spcBef>
          <a:spcPct val="20000"/>
        </a:spcBef>
        <a:spcAft>
          <a:spcPct val="0"/>
        </a:spcAft>
        <a:buChar char="•"/>
        <a:defRPr sz="2000">
          <a:solidFill>
            <a:schemeClr val="tx1"/>
          </a:solidFill>
          <a:latin typeface="+mn-lt"/>
          <a:ea typeface="ＭＳ Ｐゴシック" pitchFamily="-110" charset="-128"/>
        </a:defRPr>
      </a:lvl6pPr>
      <a:lvl7pPr marL="2968447" indent="-228341" algn="l" rtl="0" fontAlgn="base">
        <a:spcBef>
          <a:spcPct val="20000"/>
        </a:spcBef>
        <a:spcAft>
          <a:spcPct val="0"/>
        </a:spcAft>
        <a:buChar char="•"/>
        <a:defRPr sz="2000">
          <a:solidFill>
            <a:schemeClr val="tx1"/>
          </a:solidFill>
          <a:latin typeface="+mn-lt"/>
          <a:ea typeface="ＭＳ Ｐゴシック" pitchFamily="-110" charset="-128"/>
        </a:defRPr>
      </a:lvl7pPr>
      <a:lvl8pPr marL="3425126" indent="-228341" algn="l" rtl="0" fontAlgn="base">
        <a:spcBef>
          <a:spcPct val="20000"/>
        </a:spcBef>
        <a:spcAft>
          <a:spcPct val="0"/>
        </a:spcAft>
        <a:buChar char="•"/>
        <a:defRPr sz="2000">
          <a:solidFill>
            <a:schemeClr val="tx1"/>
          </a:solidFill>
          <a:latin typeface="+mn-lt"/>
          <a:ea typeface="ＭＳ Ｐゴシック" pitchFamily="-110" charset="-128"/>
        </a:defRPr>
      </a:lvl8pPr>
      <a:lvl9pPr marL="3881814" indent="-228341" algn="l" rtl="0" fontAlgn="base">
        <a:spcBef>
          <a:spcPct val="20000"/>
        </a:spcBef>
        <a:spcAft>
          <a:spcPct val="0"/>
        </a:spcAft>
        <a:buChar char="•"/>
        <a:defRPr sz="2000">
          <a:solidFill>
            <a:schemeClr val="tx1"/>
          </a:solidFill>
          <a:latin typeface="+mn-lt"/>
          <a:ea typeface="ＭＳ Ｐゴシック" pitchFamily="-110" charset="-128"/>
        </a:defRPr>
      </a:lvl9pPr>
    </p:bodyStyle>
    <p:otherStyle>
      <a:defPPr>
        <a:defRPr lang="en-US"/>
      </a:defPPr>
      <a:lvl1pPr marL="0" algn="l" defTabSz="456686" rtl="0" eaLnBrk="1" latinLnBrk="0" hangingPunct="1">
        <a:defRPr sz="1800" kern="1200">
          <a:solidFill>
            <a:schemeClr val="tx1"/>
          </a:solidFill>
          <a:latin typeface="+mn-lt"/>
          <a:ea typeface="+mn-ea"/>
          <a:cs typeface="+mn-cs"/>
        </a:defRPr>
      </a:lvl1pPr>
      <a:lvl2pPr marL="456686" algn="l" defTabSz="456686" rtl="0" eaLnBrk="1" latinLnBrk="0" hangingPunct="1">
        <a:defRPr sz="1800" kern="1200">
          <a:solidFill>
            <a:schemeClr val="tx1"/>
          </a:solidFill>
          <a:latin typeface="+mn-lt"/>
          <a:ea typeface="+mn-ea"/>
          <a:cs typeface="+mn-cs"/>
        </a:defRPr>
      </a:lvl2pPr>
      <a:lvl3pPr marL="913370" algn="l" defTabSz="456686" rtl="0" eaLnBrk="1" latinLnBrk="0" hangingPunct="1">
        <a:defRPr sz="1800" kern="1200">
          <a:solidFill>
            <a:schemeClr val="tx1"/>
          </a:solidFill>
          <a:latin typeface="+mn-lt"/>
          <a:ea typeface="+mn-ea"/>
          <a:cs typeface="+mn-cs"/>
        </a:defRPr>
      </a:lvl3pPr>
      <a:lvl4pPr marL="1370051" algn="l" defTabSz="456686" rtl="0" eaLnBrk="1" latinLnBrk="0" hangingPunct="1">
        <a:defRPr sz="1800" kern="1200">
          <a:solidFill>
            <a:schemeClr val="tx1"/>
          </a:solidFill>
          <a:latin typeface="+mn-lt"/>
          <a:ea typeface="+mn-ea"/>
          <a:cs typeface="+mn-cs"/>
        </a:defRPr>
      </a:lvl4pPr>
      <a:lvl5pPr marL="1826739" algn="l" defTabSz="456686" rtl="0" eaLnBrk="1" latinLnBrk="0" hangingPunct="1">
        <a:defRPr sz="1800" kern="1200">
          <a:solidFill>
            <a:schemeClr val="tx1"/>
          </a:solidFill>
          <a:latin typeface="+mn-lt"/>
          <a:ea typeface="+mn-ea"/>
          <a:cs typeface="+mn-cs"/>
        </a:defRPr>
      </a:lvl5pPr>
      <a:lvl6pPr marL="2283420" algn="l" defTabSz="456686" rtl="0" eaLnBrk="1" latinLnBrk="0" hangingPunct="1">
        <a:defRPr sz="1800" kern="1200">
          <a:solidFill>
            <a:schemeClr val="tx1"/>
          </a:solidFill>
          <a:latin typeface="+mn-lt"/>
          <a:ea typeface="+mn-ea"/>
          <a:cs typeface="+mn-cs"/>
        </a:defRPr>
      </a:lvl6pPr>
      <a:lvl7pPr marL="2740100" algn="l" defTabSz="456686" rtl="0" eaLnBrk="1" latinLnBrk="0" hangingPunct="1">
        <a:defRPr sz="1800" kern="1200">
          <a:solidFill>
            <a:schemeClr val="tx1"/>
          </a:solidFill>
          <a:latin typeface="+mn-lt"/>
          <a:ea typeface="+mn-ea"/>
          <a:cs typeface="+mn-cs"/>
        </a:defRPr>
      </a:lvl7pPr>
      <a:lvl8pPr marL="3196784" algn="l" defTabSz="456686" rtl="0" eaLnBrk="1" latinLnBrk="0" hangingPunct="1">
        <a:defRPr sz="1800" kern="1200">
          <a:solidFill>
            <a:schemeClr val="tx1"/>
          </a:solidFill>
          <a:latin typeface="+mn-lt"/>
          <a:ea typeface="+mn-ea"/>
          <a:cs typeface="+mn-cs"/>
        </a:defRPr>
      </a:lvl8pPr>
      <a:lvl9pPr marL="3653466" algn="l" defTabSz="456686"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8914" name="Title Placeholder 1"/>
          <p:cNvSpPr>
            <a:spLocks noGrp="1"/>
          </p:cNvSpPr>
          <p:nvPr>
            <p:ph type="title"/>
          </p:nvPr>
        </p:nvSpPr>
        <p:spPr bwMode="auto">
          <a:xfrm>
            <a:off x="457200" y="274638"/>
            <a:ext cx="8229600" cy="11430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89" tIns="45695" rIns="91389" bIns="45695" numCol="1" anchor="ctr" anchorCtr="0" compatLnSpc="1">
            <a:prstTxWarp prst="textNoShape">
              <a:avLst/>
            </a:prstTxWarp>
          </a:bodyPr>
          <a:lstStyle/>
          <a:p>
            <a:pPr lvl="0"/>
            <a:r>
              <a:rPr lang="en-US" dirty="0"/>
              <a:t>Click to edit Master title style</a:t>
            </a:r>
          </a:p>
        </p:txBody>
      </p:sp>
      <p:sp>
        <p:nvSpPr>
          <p:cNvPr id="38915" name="Text Placeholder 2"/>
          <p:cNvSpPr>
            <a:spLocks noGrp="1"/>
          </p:cNvSpPr>
          <p:nvPr>
            <p:ph type="body" idx="1"/>
          </p:nvPr>
        </p:nvSpPr>
        <p:spPr bwMode="auto">
          <a:xfrm>
            <a:off x="457200" y="1600200"/>
            <a:ext cx="8229600" cy="4525963"/>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89" tIns="45695" rIns="91389" bIns="45695"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41567782"/>
      </p:ext>
    </p:extLst>
  </p:cSld>
  <p:clrMap bg1="dk2" tx1="lt1" bg2="dk1" tx2="lt2" accent1="accent1" accent2="accent2" accent3="accent3" accent4="accent4" accent5="accent5" accent6="accent6" hlink="hlink" folHlink="folHlink"/>
  <p:sldLayoutIdLst>
    <p:sldLayoutId id="2147487905" r:id="rId1"/>
    <p:sldLayoutId id="2147487906" r:id="rId2"/>
    <p:sldLayoutId id="2147487907" r:id="rId3"/>
    <p:sldLayoutId id="2147487908" r:id="rId4"/>
    <p:sldLayoutId id="2147487909" r:id="rId5"/>
    <p:sldLayoutId id="2147487910" r:id="rId6"/>
    <p:sldLayoutId id="2147487911" r:id="rId7"/>
    <p:sldLayoutId id="2147487912" r:id="rId8"/>
    <p:sldLayoutId id="2147487913" r:id="rId9"/>
    <p:sldLayoutId id="2147487914" r:id="rId10"/>
    <p:sldLayoutId id="2147487915" r:id="rId11"/>
  </p:sldLayoutIdLst>
  <p:transition>
    <p:fade/>
  </p:transition>
  <p:txStyles>
    <p:titleStyle>
      <a:lvl1pPr algn="ctr" rtl="0" eaLnBrk="0" fontAlgn="base" hangingPunct="0">
        <a:spcBef>
          <a:spcPct val="0"/>
        </a:spcBef>
        <a:spcAft>
          <a:spcPct val="0"/>
        </a:spcAft>
        <a:defRPr sz="4400" b="1" i="0">
          <a:solidFill>
            <a:schemeClr val="tx1"/>
          </a:solidFill>
          <a:latin typeface="+mj-lt"/>
          <a:ea typeface="+mj-ea"/>
          <a:cs typeface="Arial" panose="020B0604020202020204" pitchFamily="34" charset="0"/>
        </a:defRPr>
      </a:lvl1pPr>
      <a:lvl2pPr algn="ctr" rtl="0" eaLnBrk="0" fontAlgn="base" hangingPunct="0">
        <a:spcBef>
          <a:spcPct val="0"/>
        </a:spcBef>
        <a:spcAft>
          <a:spcPct val="0"/>
        </a:spcAft>
        <a:defRPr sz="4400" b="1">
          <a:solidFill>
            <a:schemeClr val="tx1"/>
          </a:solidFill>
          <a:latin typeface="Candara" charset="0"/>
          <a:ea typeface="ＭＳ Ｐゴシック" charset="0"/>
          <a:cs typeface="Arial" charset="0"/>
        </a:defRPr>
      </a:lvl2pPr>
      <a:lvl3pPr algn="ctr" rtl="0" eaLnBrk="0" fontAlgn="base" hangingPunct="0">
        <a:spcBef>
          <a:spcPct val="0"/>
        </a:spcBef>
        <a:spcAft>
          <a:spcPct val="0"/>
        </a:spcAft>
        <a:defRPr sz="4400" b="1">
          <a:solidFill>
            <a:schemeClr val="tx1"/>
          </a:solidFill>
          <a:latin typeface="Candara" charset="0"/>
          <a:ea typeface="ＭＳ Ｐゴシック" charset="0"/>
          <a:cs typeface="Arial" charset="0"/>
        </a:defRPr>
      </a:lvl3pPr>
      <a:lvl4pPr algn="ctr" rtl="0" eaLnBrk="0" fontAlgn="base" hangingPunct="0">
        <a:spcBef>
          <a:spcPct val="0"/>
        </a:spcBef>
        <a:spcAft>
          <a:spcPct val="0"/>
        </a:spcAft>
        <a:defRPr sz="4400" b="1">
          <a:solidFill>
            <a:schemeClr val="tx1"/>
          </a:solidFill>
          <a:latin typeface="Candara" charset="0"/>
          <a:ea typeface="ＭＳ Ｐゴシック" charset="0"/>
          <a:cs typeface="Arial" charset="0"/>
        </a:defRPr>
      </a:lvl4pPr>
      <a:lvl5pPr algn="ctr" rtl="0" eaLnBrk="0" fontAlgn="base" hangingPunct="0">
        <a:spcBef>
          <a:spcPct val="0"/>
        </a:spcBef>
        <a:spcAft>
          <a:spcPct val="0"/>
        </a:spcAft>
        <a:defRPr sz="4400" b="1">
          <a:solidFill>
            <a:schemeClr val="tx1"/>
          </a:solidFill>
          <a:latin typeface="Candara" charset="0"/>
          <a:ea typeface="ＭＳ Ｐゴシック" charset="0"/>
          <a:cs typeface="Arial" charset="0"/>
        </a:defRPr>
      </a:lvl5pPr>
      <a:lvl6pPr marL="456952" algn="ctr" rtl="0" fontAlgn="base">
        <a:spcBef>
          <a:spcPct val="0"/>
        </a:spcBef>
        <a:spcAft>
          <a:spcPct val="0"/>
        </a:spcAft>
        <a:defRPr sz="4400" b="1">
          <a:solidFill>
            <a:schemeClr val="tx1"/>
          </a:solidFill>
          <a:latin typeface="Candara" charset="0"/>
          <a:ea typeface="ＭＳ Ｐゴシック" charset="0"/>
          <a:cs typeface="Arial" charset="0"/>
        </a:defRPr>
      </a:lvl6pPr>
      <a:lvl7pPr marL="913905" algn="ctr" rtl="0" fontAlgn="base">
        <a:spcBef>
          <a:spcPct val="0"/>
        </a:spcBef>
        <a:spcAft>
          <a:spcPct val="0"/>
        </a:spcAft>
        <a:defRPr sz="4400" b="1">
          <a:solidFill>
            <a:schemeClr val="tx1"/>
          </a:solidFill>
          <a:latin typeface="Candara" charset="0"/>
          <a:ea typeface="ＭＳ Ｐゴシック" charset="0"/>
          <a:cs typeface="Arial" charset="0"/>
        </a:defRPr>
      </a:lvl7pPr>
      <a:lvl8pPr marL="1370852" algn="ctr" rtl="0" fontAlgn="base">
        <a:spcBef>
          <a:spcPct val="0"/>
        </a:spcBef>
        <a:spcAft>
          <a:spcPct val="0"/>
        </a:spcAft>
        <a:defRPr sz="4400" b="1">
          <a:solidFill>
            <a:schemeClr val="tx1"/>
          </a:solidFill>
          <a:latin typeface="Candara" charset="0"/>
          <a:ea typeface="ＭＳ Ｐゴシック" charset="0"/>
          <a:cs typeface="Arial" charset="0"/>
        </a:defRPr>
      </a:lvl8pPr>
      <a:lvl9pPr marL="1827807" algn="ctr" rtl="0" fontAlgn="base">
        <a:spcBef>
          <a:spcPct val="0"/>
        </a:spcBef>
        <a:spcAft>
          <a:spcPct val="0"/>
        </a:spcAft>
        <a:defRPr sz="4400" b="1">
          <a:solidFill>
            <a:schemeClr val="tx1"/>
          </a:solidFill>
          <a:latin typeface="Candara" charset="0"/>
          <a:ea typeface="ＭＳ Ｐゴシック" charset="0"/>
          <a:cs typeface="Arial" charset="0"/>
        </a:defRPr>
      </a:lvl9pPr>
    </p:titleStyle>
    <p:bodyStyle>
      <a:lvl1pPr marL="342713" indent="-342713" algn="l" rtl="0" eaLnBrk="0" fontAlgn="base" hangingPunct="0">
        <a:spcBef>
          <a:spcPct val="20000"/>
        </a:spcBef>
        <a:spcAft>
          <a:spcPct val="0"/>
        </a:spcAft>
        <a:buFont typeface="Arial" charset="0"/>
        <a:buChar char="•"/>
        <a:defRPr sz="3200" b="1" i="0">
          <a:solidFill>
            <a:schemeClr val="tx1"/>
          </a:solidFill>
          <a:latin typeface="+mn-lt"/>
          <a:ea typeface="+mn-ea"/>
          <a:cs typeface="Arial" panose="020B0604020202020204" pitchFamily="34" charset="0"/>
        </a:defRPr>
      </a:lvl1pPr>
      <a:lvl2pPr marL="742543" indent="-285596" algn="l" rtl="0" eaLnBrk="0" fontAlgn="base" hangingPunct="0">
        <a:spcBef>
          <a:spcPct val="20000"/>
        </a:spcBef>
        <a:spcAft>
          <a:spcPct val="0"/>
        </a:spcAft>
        <a:buFont typeface="Arial" charset="0"/>
        <a:buChar char="–"/>
        <a:defRPr sz="2800" b="1" i="0">
          <a:solidFill>
            <a:schemeClr val="tx1"/>
          </a:solidFill>
          <a:latin typeface="+mn-lt"/>
          <a:ea typeface="Arial" panose="020B0604020202020204" pitchFamily="34" charset="0"/>
          <a:cs typeface="Arial" panose="020B0604020202020204" pitchFamily="34" charset="0"/>
        </a:defRPr>
      </a:lvl2pPr>
      <a:lvl3pPr marL="1142374" indent="-228477" algn="l" rtl="0" eaLnBrk="0" fontAlgn="base" hangingPunct="0">
        <a:spcBef>
          <a:spcPct val="20000"/>
        </a:spcBef>
        <a:spcAft>
          <a:spcPct val="0"/>
        </a:spcAft>
        <a:buFont typeface="Arial" charset="0"/>
        <a:buChar char="•"/>
        <a:defRPr sz="2400" b="1" i="0">
          <a:solidFill>
            <a:schemeClr val="tx1"/>
          </a:solidFill>
          <a:latin typeface="+mn-lt"/>
          <a:ea typeface="Arial" panose="020B0604020202020204" pitchFamily="34" charset="0"/>
          <a:cs typeface="Arial" panose="020B0604020202020204" pitchFamily="34" charset="0"/>
        </a:defRPr>
      </a:lvl3pPr>
      <a:lvl4pPr marL="1599329" indent="-228477" algn="l" rtl="0" eaLnBrk="0" fontAlgn="base" hangingPunct="0">
        <a:spcBef>
          <a:spcPct val="20000"/>
        </a:spcBef>
        <a:spcAft>
          <a:spcPct val="0"/>
        </a:spcAft>
        <a:buFont typeface="Arial" charset="0"/>
        <a:buChar char="–"/>
        <a:defRPr sz="2000" b="1" i="0">
          <a:solidFill>
            <a:schemeClr val="tx1"/>
          </a:solidFill>
          <a:latin typeface="+mn-lt"/>
          <a:ea typeface="Arial" panose="020B0604020202020204" pitchFamily="34" charset="0"/>
          <a:cs typeface="Arial" panose="020B0604020202020204" pitchFamily="34" charset="0"/>
        </a:defRPr>
      </a:lvl4pPr>
      <a:lvl5pPr marL="2056278" indent="-228477" algn="l" rtl="0" eaLnBrk="0" fontAlgn="base" hangingPunct="0">
        <a:spcBef>
          <a:spcPct val="20000"/>
        </a:spcBef>
        <a:spcAft>
          <a:spcPct val="0"/>
        </a:spcAft>
        <a:buFont typeface="Arial" charset="0"/>
        <a:buChar char="»"/>
        <a:defRPr sz="2000" b="1" i="0">
          <a:solidFill>
            <a:schemeClr val="tx1"/>
          </a:solidFill>
          <a:latin typeface="+mn-lt"/>
          <a:ea typeface="Arial" panose="020B0604020202020204" pitchFamily="34" charset="0"/>
          <a:cs typeface="Arial" panose="020B0604020202020204" pitchFamily="34" charset="0"/>
        </a:defRPr>
      </a:lvl5pPr>
      <a:lvl6pPr marL="2513228" indent="-228477" algn="l" rtl="0" fontAlgn="base">
        <a:spcBef>
          <a:spcPct val="20000"/>
        </a:spcBef>
        <a:spcAft>
          <a:spcPct val="0"/>
        </a:spcAft>
        <a:buFont typeface="Arial" charset="0"/>
        <a:buChar char="»"/>
        <a:defRPr sz="2000" b="1">
          <a:solidFill>
            <a:schemeClr val="tx1"/>
          </a:solidFill>
          <a:latin typeface="+mn-lt"/>
          <a:ea typeface="Arial" charset="0"/>
          <a:cs typeface="+mn-cs"/>
        </a:defRPr>
      </a:lvl6pPr>
      <a:lvl7pPr marL="2970182" indent="-228477" algn="l" rtl="0" fontAlgn="base">
        <a:spcBef>
          <a:spcPct val="20000"/>
        </a:spcBef>
        <a:spcAft>
          <a:spcPct val="0"/>
        </a:spcAft>
        <a:buFont typeface="Arial" charset="0"/>
        <a:buChar char="»"/>
        <a:defRPr sz="2000" b="1">
          <a:solidFill>
            <a:schemeClr val="tx1"/>
          </a:solidFill>
          <a:latin typeface="+mn-lt"/>
          <a:ea typeface="Arial" charset="0"/>
          <a:cs typeface="+mn-cs"/>
        </a:defRPr>
      </a:lvl7pPr>
      <a:lvl8pPr marL="3427130" indent="-228477" algn="l" rtl="0" fontAlgn="base">
        <a:spcBef>
          <a:spcPct val="20000"/>
        </a:spcBef>
        <a:spcAft>
          <a:spcPct val="0"/>
        </a:spcAft>
        <a:buFont typeface="Arial" charset="0"/>
        <a:buChar char="»"/>
        <a:defRPr sz="2000" b="1">
          <a:solidFill>
            <a:schemeClr val="tx1"/>
          </a:solidFill>
          <a:latin typeface="+mn-lt"/>
          <a:ea typeface="Arial" charset="0"/>
          <a:cs typeface="+mn-cs"/>
        </a:defRPr>
      </a:lvl8pPr>
      <a:lvl9pPr marL="3884082" indent="-228477" algn="l" rtl="0" fontAlgn="base">
        <a:spcBef>
          <a:spcPct val="20000"/>
        </a:spcBef>
        <a:spcAft>
          <a:spcPct val="0"/>
        </a:spcAft>
        <a:buFont typeface="Arial" charset="0"/>
        <a:buChar char="»"/>
        <a:defRPr sz="2000" b="1">
          <a:solidFill>
            <a:schemeClr val="tx1"/>
          </a:solidFill>
          <a:latin typeface="+mn-lt"/>
          <a:ea typeface="Arial" charset="0"/>
          <a:cs typeface="+mn-cs"/>
        </a:defRPr>
      </a:lvl9pPr>
    </p:bodyStyle>
    <p:otherStyle>
      <a:defPPr>
        <a:defRPr lang="en-US"/>
      </a:defPPr>
      <a:lvl1pPr marL="0" algn="l" defTabSz="456952" rtl="0" eaLnBrk="1" latinLnBrk="0" hangingPunct="1">
        <a:defRPr sz="1800" kern="1200">
          <a:solidFill>
            <a:schemeClr val="tx1"/>
          </a:solidFill>
          <a:latin typeface="+mn-lt"/>
          <a:ea typeface="+mn-ea"/>
          <a:cs typeface="+mn-cs"/>
        </a:defRPr>
      </a:lvl1pPr>
      <a:lvl2pPr marL="456952" algn="l" defTabSz="456952" rtl="0" eaLnBrk="1" latinLnBrk="0" hangingPunct="1">
        <a:defRPr sz="1800" kern="1200">
          <a:solidFill>
            <a:schemeClr val="tx1"/>
          </a:solidFill>
          <a:latin typeface="+mn-lt"/>
          <a:ea typeface="+mn-ea"/>
          <a:cs typeface="+mn-cs"/>
        </a:defRPr>
      </a:lvl2pPr>
      <a:lvl3pPr marL="913905" algn="l" defTabSz="456952" rtl="0" eaLnBrk="1" latinLnBrk="0" hangingPunct="1">
        <a:defRPr sz="1800" kern="1200">
          <a:solidFill>
            <a:schemeClr val="tx1"/>
          </a:solidFill>
          <a:latin typeface="+mn-lt"/>
          <a:ea typeface="+mn-ea"/>
          <a:cs typeface="+mn-cs"/>
        </a:defRPr>
      </a:lvl3pPr>
      <a:lvl4pPr marL="1370852" algn="l" defTabSz="456952" rtl="0" eaLnBrk="1" latinLnBrk="0" hangingPunct="1">
        <a:defRPr sz="1800" kern="1200">
          <a:solidFill>
            <a:schemeClr val="tx1"/>
          </a:solidFill>
          <a:latin typeface="+mn-lt"/>
          <a:ea typeface="+mn-ea"/>
          <a:cs typeface="+mn-cs"/>
        </a:defRPr>
      </a:lvl4pPr>
      <a:lvl5pPr marL="1827807" algn="l" defTabSz="456952" rtl="0" eaLnBrk="1" latinLnBrk="0" hangingPunct="1">
        <a:defRPr sz="1800" kern="1200">
          <a:solidFill>
            <a:schemeClr val="tx1"/>
          </a:solidFill>
          <a:latin typeface="+mn-lt"/>
          <a:ea typeface="+mn-ea"/>
          <a:cs typeface="+mn-cs"/>
        </a:defRPr>
      </a:lvl5pPr>
      <a:lvl6pPr marL="2284752" algn="l" defTabSz="456952" rtl="0" eaLnBrk="1" latinLnBrk="0" hangingPunct="1">
        <a:defRPr sz="1800" kern="1200">
          <a:solidFill>
            <a:schemeClr val="tx1"/>
          </a:solidFill>
          <a:latin typeface="+mn-lt"/>
          <a:ea typeface="+mn-ea"/>
          <a:cs typeface="+mn-cs"/>
        </a:defRPr>
      </a:lvl6pPr>
      <a:lvl7pPr marL="2741704" algn="l" defTabSz="456952" rtl="0" eaLnBrk="1" latinLnBrk="0" hangingPunct="1">
        <a:defRPr sz="1800" kern="1200">
          <a:solidFill>
            <a:schemeClr val="tx1"/>
          </a:solidFill>
          <a:latin typeface="+mn-lt"/>
          <a:ea typeface="+mn-ea"/>
          <a:cs typeface="+mn-cs"/>
        </a:defRPr>
      </a:lvl7pPr>
      <a:lvl8pPr marL="3198654" algn="l" defTabSz="456952" rtl="0" eaLnBrk="1" latinLnBrk="0" hangingPunct="1">
        <a:defRPr sz="1800" kern="1200">
          <a:solidFill>
            <a:schemeClr val="tx1"/>
          </a:solidFill>
          <a:latin typeface="+mn-lt"/>
          <a:ea typeface="+mn-ea"/>
          <a:cs typeface="+mn-cs"/>
        </a:defRPr>
      </a:lvl8pPr>
      <a:lvl9pPr marL="3655603" algn="l" defTabSz="456952"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67938" name="Title Placeholder 1"/>
          <p:cNvSpPr>
            <a:spLocks noGrp="1"/>
          </p:cNvSpPr>
          <p:nvPr>
            <p:ph type="title"/>
          </p:nvPr>
        </p:nvSpPr>
        <p:spPr bwMode="auto">
          <a:xfrm>
            <a:off x="457200" y="274638"/>
            <a:ext cx="8229600" cy="11430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89" tIns="45695" rIns="91389" bIns="45695" numCol="1" anchor="ctr" anchorCtr="0" compatLnSpc="1">
            <a:prstTxWarp prst="textNoShape">
              <a:avLst/>
            </a:prstTxWarp>
          </a:bodyPr>
          <a:lstStyle/>
          <a:p>
            <a:pPr lvl="0"/>
            <a:r>
              <a:rPr lang="en-US" dirty="0"/>
              <a:t>Click to edit Master title style</a:t>
            </a:r>
          </a:p>
        </p:txBody>
      </p:sp>
      <p:sp>
        <p:nvSpPr>
          <p:cNvPr id="167939" name="Text Placeholder 2"/>
          <p:cNvSpPr>
            <a:spLocks noGrp="1"/>
          </p:cNvSpPr>
          <p:nvPr>
            <p:ph type="body" idx="1"/>
          </p:nvPr>
        </p:nvSpPr>
        <p:spPr bwMode="auto">
          <a:xfrm>
            <a:off x="457200" y="1600200"/>
            <a:ext cx="8229600" cy="4525963"/>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89" tIns="45695" rIns="91389" bIns="45695"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05944934"/>
      </p:ext>
    </p:extLst>
  </p:cSld>
  <p:clrMap bg1="dk2" tx1="lt1" bg2="dk1" tx2="lt2" accent1="accent1" accent2="accent2" accent3="accent3" accent4="accent4" accent5="accent5" accent6="accent6" hlink="hlink" folHlink="folHlink"/>
  <p:sldLayoutIdLst>
    <p:sldLayoutId id="2147487917" r:id="rId1"/>
    <p:sldLayoutId id="2147487918" r:id="rId2"/>
    <p:sldLayoutId id="2147487919" r:id="rId3"/>
    <p:sldLayoutId id="2147487920" r:id="rId4"/>
    <p:sldLayoutId id="2147487921" r:id="rId5"/>
    <p:sldLayoutId id="2147487922" r:id="rId6"/>
    <p:sldLayoutId id="2147487923" r:id="rId7"/>
    <p:sldLayoutId id="2147487924" r:id="rId8"/>
    <p:sldLayoutId id="2147487925" r:id="rId9"/>
    <p:sldLayoutId id="2147487926" r:id="rId10"/>
    <p:sldLayoutId id="2147487927" r:id="rId11"/>
  </p:sldLayoutIdLst>
  <p:transition>
    <p:fade/>
  </p:transition>
  <p:txStyles>
    <p:titleStyle>
      <a:lvl1pPr algn="ctr" rtl="0" eaLnBrk="0" fontAlgn="base" hangingPunct="0">
        <a:spcBef>
          <a:spcPct val="0"/>
        </a:spcBef>
        <a:spcAft>
          <a:spcPct val="0"/>
        </a:spcAft>
        <a:defRPr sz="4400" b="1" i="0">
          <a:solidFill>
            <a:schemeClr val="tx1"/>
          </a:solidFill>
          <a:latin typeface="+mj-lt"/>
          <a:ea typeface="+mj-ea"/>
          <a:cs typeface="Arial" panose="020B0604020202020204" pitchFamily="34" charset="0"/>
        </a:defRPr>
      </a:lvl1pPr>
      <a:lvl2pPr algn="ctr" rtl="0" eaLnBrk="0" fontAlgn="base" hangingPunct="0">
        <a:spcBef>
          <a:spcPct val="0"/>
        </a:spcBef>
        <a:spcAft>
          <a:spcPct val="0"/>
        </a:spcAft>
        <a:defRPr sz="4400" b="1">
          <a:solidFill>
            <a:schemeClr val="tx1"/>
          </a:solidFill>
          <a:latin typeface="Candara" charset="0"/>
          <a:ea typeface="ＭＳ Ｐゴシック" charset="0"/>
          <a:cs typeface="Arial" charset="0"/>
        </a:defRPr>
      </a:lvl2pPr>
      <a:lvl3pPr algn="ctr" rtl="0" eaLnBrk="0" fontAlgn="base" hangingPunct="0">
        <a:spcBef>
          <a:spcPct val="0"/>
        </a:spcBef>
        <a:spcAft>
          <a:spcPct val="0"/>
        </a:spcAft>
        <a:defRPr sz="4400" b="1">
          <a:solidFill>
            <a:schemeClr val="tx1"/>
          </a:solidFill>
          <a:latin typeface="Candara" charset="0"/>
          <a:ea typeface="ＭＳ Ｐゴシック" charset="0"/>
          <a:cs typeface="Arial" charset="0"/>
        </a:defRPr>
      </a:lvl3pPr>
      <a:lvl4pPr algn="ctr" rtl="0" eaLnBrk="0" fontAlgn="base" hangingPunct="0">
        <a:spcBef>
          <a:spcPct val="0"/>
        </a:spcBef>
        <a:spcAft>
          <a:spcPct val="0"/>
        </a:spcAft>
        <a:defRPr sz="4400" b="1">
          <a:solidFill>
            <a:schemeClr val="tx1"/>
          </a:solidFill>
          <a:latin typeface="Candara" charset="0"/>
          <a:ea typeface="ＭＳ Ｐゴシック" charset="0"/>
          <a:cs typeface="Arial" charset="0"/>
        </a:defRPr>
      </a:lvl4pPr>
      <a:lvl5pPr algn="ctr" rtl="0" eaLnBrk="0" fontAlgn="base" hangingPunct="0">
        <a:spcBef>
          <a:spcPct val="0"/>
        </a:spcBef>
        <a:spcAft>
          <a:spcPct val="0"/>
        </a:spcAft>
        <a:defRPr sz="4400" b="1">
          <a:solidFill>
            <a:schemeClr val="tx1"/>
          </a:solidFill>
          <a:latin typeface="Candara" charset="0"/>
          <a:ea typeface="ＭＳ Ｐゴシック" charset="0"/>
          <a:cs typeface="Arial" charset="0"/>
        </a:defRPr>
      </a:lvl5pPr>
      <a:lvl6pPr marL="456952" algn="ctr" rtl="0" fontAlgn="base">
        <a:spcBef>
          <a:spcPct val="0"/>
        </a:spcBef>
        <a:spcAft>
          <a:spcPct val="0"/>
        </a:spcAft>
        <a:defRPr sz="4400" b="1">
          <a:solidFill>
            <a:schemeClr val="tx1"/>
          </a:solidFill>
          <a:latin typeface="Candara" charset="0"/>
          <a:ea typeface="ＭＳ Ｐゴシック" charset="0"/>
          <a:cs typeface="Arial" charset="0"/>
        </a:defRPr>
      </a:lvl6pPr>
      <a:lvl7pPr marL="913905" algn="ctr" rtl="0" fontAlgn="base">
        <a:spcBef>
          <a:spcPct val="0"/>
        </a:spcBef>
        <a:spcAft>
          <a:spcPct val="0"/>
        </a:spcAft>
        <a:defRPr sz="4400" b="1">
          <a:solidFill>
            <a:schemeClr val="tx1"/>
          </a:solidFill>
          <a:latin typeface="Candara" charset="0"/>
          <a:ea typeface="ＭＳ Ｐゴシック" charset="0"/>
          <a:cs typeface="Arial" charset="0"/>
        </a:defRPr>
      </a:lvl7pPr>
      <a:lvl8pPr marL="1370852" algn="ctr" rtl="0" fontAlgn="base">
        <a:spcBef>
          <a:spcPct val="0"/>
        </a:spcBef>
        <a:spcAft>
          <a:spcPct val="0"/>
        </a:spcAft>
        <a:defRPr sz="4400" b="1">
          <a:solidFill>
            <a:schemeClr val="tx1"/>
          </a:solidFill>
          <a:latin typeface="Candara" charset="0"/>
          <a:ea typeface="ＭＳ Ｐゴシック" charset="0"/>
          <a:cs typeface="Arial" charset="0"/>
        </a:defRPr>
      </a:lvl8pPr>
      <a:lvl9pPr marL="1827807" algn="ctr" rtl="0" fontAlgn="base">
        <a:spcBef>
          <a:spcPct val="0"/>
        </a:spcBef>
        <a:spcAft>
          <a:spcPct val="0"/>
        </a:spcAft>
        <a:defRPr sz="4400" b="1">
          <a:solidFill>
            <a:schemeClr val="tx1"/>
          </a:solidFill>
          <a:latin typeface="Candara" charset="0"/>
          <a:ea typeface="ＭＳ Ｐゴシック" charset="0"/>
          <a:cs typeface="Arial" charset="0"/>
        </a:defRPr>
      </a:lvl9pPr>
    </p:titleStyle>
    <p:bodyStyle>
      <a:lvl1pPr marL="342713" indent="-342713" algn="l" rtl="0" eaLnBrk="0" fontAlgn="base" hangingPunct="0">
        <a:spcBef>
          <a:spcPct val="20000"/>
        </a:spcBef>
        <a:spcAft>
          <a:spcPct val="0"/>
        </a:spcAft>
        <a:buFont typeface="Arial" charset="0"/>
        <a:buChar char="•"/>
        <a:defRPr sz="3200" b="1" i="0">
          <a:solidFill>
            <a:schemeClr val="tx1"/>
          </a:solidFill>
          <a:latin typeface="+mn-lt"/>
          <a:ea typeface="+mn-ea"/>
          <a:cs typeface="Arial" panose="020B0604020202020204" pitchFamily="34" charset="0"/>
        </a:defRPr>
      </a:lvl1pPr>
      <a:lvl2pPr marL="742543" indent="-285596" algn="l" rtl="0" eaLnBrk="0" fontAlgn="base" hangingPunct="0">
        <a:spcBef>
          <a:spcPct val="20000"/>
        </a:spcBef>
        <a:spcAft>
          <a:spcPct val="0"/>
        </a:spcAft>
        <a:buFont typeface="Arial" charset="0"/>
        <a:buChar char="–"/>
        <a:defRPr sz="2800" b="1" i="0">
          <a:solidFill>
            <a:schemeClr val="tx1"/>
          </a:solidFill>
          <a:latin typeface="+mn-lt"/>
          <a:ea typeface="Arial" panose="020B0604020202020204" pitchFamily="34" charset="0"/>
          <a:cs typeface="Arial" panose="020B0604020202020204" pitchFamily="34" charset="0"/>
        </a:defRPr>
      </a:lvl2pPr>
      <a:lvl3pPr marL="1142374" indent="-228477" algn="l" rtl="0" eaLnBrk="0" fontAlgn="base" hangingPunct="0">
        <a:spcBef>
          <a:spcPct val="20000"/>
        </a:spcBef>
        <a:spcAft>
          <a:spcPct val="0"/>
        </a:spcAft>
        <a:buFont typeface="Arial" charset="0"/>
        <a:buChar char="•"/>
        <a:defRPr sz="2400" b="1" i="0">
          <a:solidFill>
            <a:schemeClr val="tx1"/>
          </a:solidFill>
          <a:latin typeface="+mn-lt"/>
          <a:ea typeface="Arial" panose="020B0604020202020204" pitchFamily="34" charset="0"/>
          <a:cs typeface="Arial" panose="020B0604020202020204" pitchFamily="34" charset="0"/>
        </a:defRPr>
      </a:lvl3pPr>
      <a:lvl4pPr marL="1599329" indent="-228477" algn="l" rtl="0" eaLnBrk="0" fontAlgn="base" hangingPunct="0">
        <a:spcBef>
          <a:spcPct val="20000"/>
        </a:spcBef>
        <a:spcAft>
          <a:spcPct val="0"/>
        </a:spcAft>
        <a:buFont typeface="Arial" charset="0"/>
        <a:buChar char="–"/>
        <a:defRPr sz="2000" b="1" i="0">
          <a:solidFill>
            <a:schemeClr val="tx1"/>
          </a:solidFill>
          <a:latin typeface="+mn-lt"/>
          <a:ea typeface="Arial" panose="020B0604020202020204" pitchFamily="34" charset="0"/>
          <a:cs typeface="Arial" panose="020B0604020202020204" pitchFamily="34" charset="0"/>
        </a:defRPr>
      </a:lvl4pPr>
      <a:lvl5pPr marL="2056278" indent="-228477" algn="l" rtl="0" eaLnBrk="0" fontAlgn="base" hangingPunct="0">
        <a:spcBef>
          <a:spcPct val="20000"/>
        </a:spcBef>
        <a:spcAft>
          <a:spcPct val="0"/>
        </a:spcAft>
        <a:buFont typeface="Arial" charset="0"/>
        <a:buChar char="»"/>
        <a:defRPr sz="2000" b="1" i="0">
          <a:solidFill>
            <a:schemeClr val="tx1"/>
          </a:solidFill>
          <a:latin typeface="+mn-lt"/>
          <a:ea typeface="Arial" panose="020B0604020202020204" pitchFamily="34" charset="0"/>
          <a:cs typeface="Arial" panose="020B0604020202020204" pitchFamily="34" charset="0"/>
        </a:defRPr>
      </a:lvl5pPr>
      <a:lvl6pPr marL="2513228" indent="-228477" algn="l" rtl="0" fontAlgn="base">
        <a:spcBef>
          <a:spcPct val="20000"/>
        </a:spcBef>
        <a:spcAft>
          <a:spcPct val="0"/>
        </a:spcAft>
        <a:buFont typeface="Arial" charset="0"/>
        <a:buChar char="»"/>
        <a:defRPr sz="2000" b="1">
          <a:solidFill>
            <a:schemeClr val="tx1"/>
          </a:solidFill>
          <a:latin typeface="+mn-lt"/>
          <a:ea typeface="Arial" charset="0"/>
          <a:cs typeface="+mn-cs"/>
        </a:defRPr>
      </a:lvl6pPr>
      <a:lvl7pPr marL="2970182" indent="-228477" algn="l" rtl="0" fontAlgn="base">
        <a:spcBef>
          <a:spcPct val="20000"/>
        </a:spcBef>
        <a:spcAft>
          <a:spcPct val="0"/>
        </a:spcAft>
        <a:buFont typeface="Arial" charset="0"/>
        <a:buChar char="»"/>
        <a:defRPr sz="2000" b="1">
          <a:solidFill>
            <a:schemeClr val="tx1"/>
          </a:solidFill>
          <a:latin typeface="+mn-lt"/>
          <a:ea typeface="Arial" charset="0"/>
          <a:cs typeface="+mn-cs"/>
        </a:defRPr>
      </a:lvl7pPr>
      <a:lvl8pPr marL="3427130" indent="-228477" algn="l" rtl="0" fontAlgn="base">
        <a:spcBef>
          <a:spcPct val="20000"/>
        </a:spcBef>
        <a:spcAft>
          <a:spcPct val="0"/>
        </a:spcAft>
        <a:buFont typeface="Arial" charset="0"/>
        <a:buChar char="»"/>
        <a:defRPr sz="2000" b="1">
          <a:solidFill>
            <a:schemeClr val="tx1"/>
          </a:solidFill>
          <a:latin typeface="+mn-lt"/>
          <a:ea typeface="Arial" charset="0"/>
          <a:cs typeface="+mn-cs"/>
        </a:defRPr>
      </a:lvl8pPr>
      <a:lvl9pPr marL="3884082" indent="-228477" algn="l" rtl="0" fontAlgn="base">
        <a:spcBef>
          <a:spcPct val="20000"/>
        </a:spcBef>
        <a:spcAft>
          <a:spcPct val="0"/>
        </a:spcAft>
        <a:buFont typeface="Arial" charset="0"/>
        <a:buChar char="»"/>
        <a:defRPr sz="2000" b="1">
          <a:solidFill>
            <a:schemeClr val="tx1"/>
          </a:solidFill>
          <a:latin typeface="+mn-lt"/>
          <a:ea typeface="Arial" charset="0"/>
          <a:cs typeface="+mn-cs"/>
        </a:defRPr>
      </a:lvl9pPr>
    </p:bodyStyle>
    <p:otherStyle>
      <a:defPPr>
        <a:defRPr lang="en-US"/>
      </a:defPPr>
      <a:lvl1pPr marL="0" algn="l" defTabSz="456952" rtl="0" eaLnBrk="1" latinLnBrk="0" hangingPunct="1">
        <a:defRPr sz="1800" kern="1200">
          <a:solidFill>
            <a:schemeClr val="tx1"/>
          </a:solidFill>
          <a:latin typeface="+mn-lt"/>
          <a:ea typeface="+mn-ea"/>
          <a:cs typeface="+mn-cs"/>
        </a:defRPr>
      </a:lvl1pPr>
      <a:lvl2pPr marL="456952" algn="l" defTabSz="456952" rtl="0" eaLnBrk="1" latinLnBrk="0" hangingPunct="1">
        <a:defRPr sz="1800" kern="1200">
          <a:solidFill>
            <a:schemeClr val="tx1"/>
          </a:solidFill>
          <a:latin typeface="+mn-lt"/>
          <a:ea typeface="+mn-ea"/>
          <a:cs typeface="+mn-cs"/>
        </a:defRPr>
      </a:lvl2pPr>
      <a:lvl3pPr marL="913905" algn="l" defTabSz="456952" rtl="0" eaLnBrk="1" latinLnBrk="0" hangingPunct="1">
        <a:defRPr sz="1800" kern="1200">
          <a:solidFill>
            <a:schemeClr val="tx1"/>
          </a:solidFill>
          <a:latin typeface="+mn-lt"/>
          <a:ea typeface="+mn-ea"/>
          <a:cs typeface="+mn-cs"/>
        </a:defRPr>
      </a:lvl3pPr>
      <a:lvl4pPr marL="1370852" algn="l" defTabSz="456952" rtl="0" eaLnBrk="1" latinLnBrk="0" hangingPunct="1">
        <a:defRPr sz="1800" kern="1200">
          <a:solidFill>
            <a:schemeClr val="tx1"/>
          </a:solidFill>
          <a:latin typeface="+mn-lt"/>
          <a:ea typeface="+mn-ea"/>
          <a:cs typeface="+mn-cs"/>
        </a:defRPr>
      </a:lvl4pPr>
      <a:lvl5pPr marL="1827807" algn="l" defTabSz="456952" rtl="0" eaLnBrk="1" latinLnBrk="0" hangingPunct="1">
        <a:defRPr sz="1800" kern="1200">
          <a:solidFill>
            <a:schemeClr val="tx1"/>
          </a:solidFill>
          <a:latin typeface="+mn-lt"/>
          <a:ea typeface="+mn-ea"/>
          <a:cs typeface="+mn-cs"/>
        </a:defRPr>
      </a:lvl5pPr>
      <a:lvl6pPr marL="2284752" algn="l" defTabSz="456952" rtl="0" eaLnBrk="1" latinLnBrk="0" hangingPunct="1">
        <a:defRPr sz="1800" kern="1200">
          <a:solidFill>
            <a:schemeClr val="tx1"/>
          </a:solidFill>
          <a:latin typeface="+mn-lt"/>
          <a:ea typeface="+mn-ea"/>
          <a:cs typeface="+mn-cs"/>
        </a:defRPr>
      </a:lvl6pPr>
      <a:lvl7pPr marL="2741704" algn="l" defTabSz="456952" rtl="0" eaLnBrk="1" latinLnBrk="0" hangingPunct="1">
        <a:defRPr sz="1800" kern="1200">
          <a:solidFill>
            <a:schemeClr val="tx1"/>
          </a:solidFill>
          <a:latin typeface="+mn-lt"/>
          <a:ea typeface="+mn-ea"/>
          <a:cs typeface="+mn-cs"/>
        </a:defRPr>
      </a:lvl7pPr>
      <a:lvl8pPr marL="3198654" algn="l" defTabSz="456952" rtl="0" eaLnBrk="1" latinLnBrk="0" hangingPunct="1">
        <a:defRPr sz="1800" kern="1200">
          <a:solidFill>
            <a:schemeClr val="tx1"/>
          </a:solidFill>
          <a:latin typeface="+mn-lt"/>
          <a:ea typeface="+mn-ea"/>
          <a:cs typeface="+mn-cs"/>
        </a:defRPr>
      </a:lvl8pPr>
      <a:lvl9pPr marL="3655603" algn="l" defTabSz="456952"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38274" name="Rectangle 2"/>
          <p:cNvSpPr>
            <a:spLocks noGrp="1" noChangeArrowheads="1"/>
          </p:cNvSpPr>
          <p:nvPr>
            <p:ph type="title"/>
          </p:nvPr>
        </p:nvSpPr>
        <p:spPr bwMode="auto">
          <a:xfrm>
            <a:off x="457200" y="274638"/>
            <a:ext cx="8229600" cy="11430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389" tIns="45695" rIns="91389" bIns="45695" numCol="1" anchor="ctr" anchorCtr="0" compatLnSpc="1">
            <a:prstTxWarp prst="textNoShape">
              <a:avLst/>
            </a:prstTxWarp>
          </a:bodyPr>
          <a:lstStyle/>
          <a:p>
            <a:pPr lvl="0"/>
            <a:r>
              <a:rPr lang="en-US" dirty="0"/>
              <a:t>Click to edit Master title style</a:t>
            </a:r>
          </a:p>
        </p:txBody>
      </p:sp>
      <p:sp>
        <p:nvSpPr>
          <p:cNvPr id="438275" name="Rectangle 3"/>
          <p:cNvSpPr>
            <a:spLocks noGrp="1" noChangeArrowheads="1"/>
          </p:cNvSpPr>
          <p:nvPr>
            <p:ph type="body" idx="1"/>
          </p:nvPr>
        </p:nvSpPr>
        <p:spPr bwMode="auto">
          <a:xfrm>
            <a:off x="457200" y="1600200"/>
            <a:ext cx="8229600" cy="4525963"/>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389" tIns="45695" rIns="91389" bIns="45695"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8276" name="Rectangle 4"/>
          <p:cNvSpPr>
            <a:spLocks noGrp="1" noChangeArrowheads="1"/>
          </p:cNvSpPr>
          <p:nvPr>
            <p:ph type="dt" sz="half" idx="2"/>
          </p:nvPr>
        </p:nvSpPr>
        <p:spPr bwMode="auto">
          <a:xfrm>
            <a:off x="457201" y="6245226"/>
            <a:ext cx="2133600" cy="47625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389" tIns="45695" rIns="91389" bIns="45695" numCol="1" anchor="t" anchorCtr="0" compatLnSpc="1">
            <a:prstTxWarp prst="textNoShape">
              <a:avLst/>
            </a:prstTxWarp>
          </a:bodyPr>
          <a:lstStyle>
            <a:lvl1pPr>
              <a:defRPr sz="1400" b="1" i="0">
                <a:latin typeface="Arial" panose="020B0604020202020204" pitchFamily="34" charset="0"/>
                <a:cs typeface="Arial" panose="020B0604020202020204" pitchFamily="34" charset="0"/>
              </a:defRPr>
            </a:lvl1pPr>
          </a:lstStyle>
          <a:p>
            <a:pPr algn="l">
              <a:defRPr/>
            </a:pPr>
            <a:endParaRPr lang="en-US" dirty="0">
              <a:solidFill>
                <a:srgbClr val="000000"/>
              </a:solidFill>
            </a:endParaRPr>
          </a:p>
        </p:txBody>
      </p:sp>
      <p:sp>
        <p:nvSpPr>
          <p:cNvPr id="438277" name="Rectangle 5"/>
          <p:cNvSpPr>
            <a:spLocks noGrp="1" noChangeArrowheads="1"/>
          </p:cNvSpPr>
          <p:nvPr>
            <p:ph type="ftr" sz="quarter" idx="3"/>
          </p:nvPr>
        </p:nvSpPr>
        <p:spPr bwMode="auto">
          <a:xfrm>
            <a:off x="3124200" y="6245226"/>
            <a:ext cx="2895600" cy="47625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389" tIns="45695" rIns="91389" bIns="45695" numCol="1" anchor="t" anchorCtr="0" compatLnSpc="1">
            <a:prstTxWarp prst="textNoShape">
              <a:avLst/>
            </a:prstTxWarp>
          </a:bodyPr>
          <a:lstStyle>
            <a:lvl1pPr algn="ctr">
              <a:defRPr sz="1400" b="1" i="0">
                <a:latin typeface="Arial" panose="020B0604020202020204" pitchFamily="34" charset="0"/>
                <a:cs typeface="Arial" panose="020B0604020202020204" pitchFamily="34" charset="0"/>
              </a:defRPr>
            </a:lvl1pPr>
          </a:lstStyle>
          <a:p>
            <a:pPr>
              <a:defRPr/>
            </a:pPr>
            <a:endParaRPr lang="en-US" dirty="0">
              <a:solidFill>
                <a:srgbClr val="000000"/>
              </a:solidFill>
            </a:endParaRPr>
          </a:p>
        </p:txBody>
      </p:sp>
      <p:sp>
        <p:nvSpPr>
          <p:cNvPr id="438278" name="Rectangle 6"/>
          <p:cNvSpPr>
            <a:spLocks noGrp="1" noChangeArrowheads="1"/>
          </p:cNvSpPr>
          <p:nvPr>
            <p:ph type="sldNum" sz="quarter" idx="4"/>
          </p:nvPr>
        </p:nvSpPr>
        <p:spPr bwMode="auto">
          <a:xfrm>
            <a:off x="6553200" y="6245226"/>
            <a:ext cx="2133600" cy="47625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389" tIns="45695" rIns="91389" bIns="45695" numCol="1" anchor="t" anchorCtr="0" compatLnSpc="1">
            <a:prstTxWarp prst="textNoShape">
              <a:avLst/>
            </a:prstTxWarp>
          </a:bodyPr>
          <a:lstStyle>
            <a:lvl1pPr algn="r">
              <a:defRPr sz="1400" b="1" i="0">
                <a:latin typeface="Arial" panose="020B0604020202020204" pitchFamily="34" charset="0"/>
                <a:cs typeface="Arial" panose="020B0604020202020204" pitchFamily="34" charset="0"/>
              </a:defRPr>
            </a:lvl1pPr>
          </a:lstStyle>
          <a:p>
            <a:pPr>
              <a:defRPr/>
            </a:pPr>
            <a:fld id="{881809AF-DD62-7C41-97BB-AAEB47244C86}"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627419791"/>
      </p:ext>
    </p:extLst>
  </p:cSld>
  <p:clrMap bg1="lt1" tx1="dk1" bg2="lt2" tx2="dk2" accent1="accent1" accent2="accent2" accent3="accent3" accent4="accent4" accent5="accent5" accent6="accent6" hlink="hlink" folHlink="folHlink"/>
  <p:sldLayoutIdLst>
    <p:sldLayoutId id="2147487942" r:id="rId1"/>
    <p:sldLayoutId id="2147487943" r:id="rId2"/>
    <p:sldLayoutId id="2147487944" r:id="rId3"/>
    <p:sldLayoutId id="2147487945" r:id="rId4"/>
    <p:sldLayoutId id="2147487946" r:id="rId5"/>
    <p:sldLayoutId id="2147487947" r:id="rId6"/>
    <p:sldLayoutId id="2147487948" r:id="rId7"/>
    <p:sldLayoutId id="2147487949" r:id="rId8"/>
    <p:sldLayoutId id="2147487950" r:id="rId9"/>
    <p:sldLayoutId id="2147487951" r:id="rId10"/>
    <p:sldLayoutId id="2147487952" r:id="rId11"/>
  </p:sldLayoutIdLst>
  <p:txStyles>
    <p:titleStyle>
      <a:lvl1pPr algn="ctr" rtl="0" eaLnBrk="0" fontAlgn="base" hangingPunct="0">
        <a:spcBef>
          <a:spcPct val="0"/>
        </a:spcBef>
        <a:spcAft>
          <a:spcPct val="0"/>
        </a:spcAft>
        <a:defRPr sz="4400" b="1" i="0">
          <a:solidFill>
            <a:schemeClr val="tx2"/>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Arial"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Arial"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Arial"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Arial" charset="0"/>
        </a:defRPr>
      </a:lvl5pPr>
      <a:lvl6pPr marL="456952" algn="ctr" rtl="0" fontAlgn="base">
        <a:spcBef>
          <a:spcPct val="0"/>
        </a:spcBef>
        <a:spcAft>
          <a:spcPct val="0"/>
        </a:spcAft>
        <a:defRPr sz="4400">
          <a:solidFill>
            <a:schemeClr val="tx2"/>
          </a:solidFill>
          <a:latin typeface="Arial" charset="0"/>
          <a:ea typeface="ＭＳ Ｐゴシック" charset="0"/>
          <a:cs typeface="Arial" charset="0"/>
        </a:defRPr>
      </a:lvl6pPr>
      <a:lvl7pPr marL="913905" algn="ctr" rtl="0" fontAlgn="base">
        <a:spcBef>
          <a:spcPct val="0"/>
        </a:spcBef>
        <a:spcAft>
          <a:spcPct val="0"/>
        </a:spcAft>
        <a:defRPr sz="4400">
          <a:solidFill>
            <a:schemeClr val="tx2"/>
          </a:solidFill>
          <a:latin typeface="Arial" charset="0"/>
          <a:ea typeface="ＭＳ Ｐゴシック" charset="0"/>
          <a:cs typeface="Arial" charset="0"/>
        </a:defRPr>
      </a:lvl7pPr>
      <a:lvl8pPr marL="1370852" algn="ctr" rtl="0" fontAlgn="base">
        <a:spcBef>
          <a:spcPct val="0"/>
        </a:spcBef>
        <a:spcAft>
          <a:spcPct val="0"/>
        </a:spcAft>
        <a:defRPr sz="4400">
          <a:solidFill>
            <a:schemeClr val="tx2"/>
          </a:solidFill>
          <a:latin typeface="Arial" charset="0"/>
          <a:ea typeface="ＭＳ Ｐゴシック" charset="0"/>
          <a:cs typeface="Arial" charset="0"/>
        </a:defRPr>
      </a:lvl8pPr>
      <a:lvl9pPr marL="1827807" algn="ctr" rtl="0" fontAlgn="base">
        <a:spcBef>
          <a:spcPct val="0"/>
        </a:spcBef>
        <a:spcAft>
          <a:spcPct val="0"/>
        </a:spcAft>
        <a:defRPr sz="4400">
          <a:solidFill>
            <a:schemeClr val="tx2"/>
          </a:solidFill>
          <a:latin typeface="Arial" charset="0"/>
          <a:ea typeface="ＭＳ Ｐゴシック" charset="0"/>
          <a:cs typeface="Arial" charset="0"/>
        </a:defRPr>
      </a:lvl9pPr>
    </p:titleStyle>
    <p:bodyStyle>
      <a:lvl1pPr marL="342713" indent="-342713" algn="l" rtl="0" eaLnBrk="0" fontAlgn="base" hangingPunct="0">
        <a:spcBef>
          <a:spcPct val="20000"/>
        </a:spcBef>
        <a:spcAft>
          <a:spcPct val="0"/>
        </a:spcAft>
        <a:buChar char="•"/>
        <a:defRPr sz="3200" b="1" i="0">
          <a:solidFill>
            <a:schemeClr val="tx1"/>
          </a:solidFill>
          <a:latin typeface="Arial" panose="020B0604020202020204" pitchFamily="34" charset="0"/>
          <a:ea typeface="+mn-ea"/>
          <a:cs typeface="Arial" panose="020B0604020202020204" pitchFamily="34" charset="0"/>
        </a:defRPr>
      </a:lvl1pPr>
      <a:lvl2pPr marL="742543" indent="-285596" algn="l" rtl="0" eaLnBrk="0" fontAlgn="base" hangingPunct="0">
        <a:spcBef>
          <a:spcPct val="20000"/>
        </a:spcBef>
        <a:spcAft>
          <a:spcPct val="0"/>
        </a:spcAft>
        <a:buChar char="–"/>
        <a:defRPr sz="2800" b="1" i="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2374" indent="-228477" algn="l" rtl="0" eaLnBrk="0" fontAlgn="base" hangingPunct="0">
        <a:spcBef>
          <a:spcPct val="20000"/>
        </a:spcBef>
        <a:spcAft>
          <a:spcPct val="0"/>
        </a:spcAft>
        <a:buChar char="•"/>
        <a:defRPr sz="2400" b="1" i="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599329" indent="-228477" algn="l" rtl="0" eaLnBrk="0" fontAlgn="base" hangingPunct="0">
        <a:spcBef>
          <a:spcPct val="20000"/>
        </a:spcBef>
        <a:spcAft>
          <a:spcPct val="0"/>
        </a:spcAft>
        <a:buChar char="–"/>
        <a:defRPr sz="2000" b="1" i="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6278" indent="-228477" algn="l" rtl="0" eaLnBrk="0" fontAlgn="base" hangingPunct="0">
        <a:spcBef>
          <a:spcPct val="20000"/>
        </a:spcBef>
        <a:spcAft>
          <a:spcPct val="0"/>
        </a:spcAft>
        <a:buChar char="»"/>
        <a:defRPr sz="2000" b="1" i="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3228" indent="-228477" algn="l" rtl="0" fontAlgn="base">
        <a:spcBef>
          <a:spcPct val="20000"/>
        </a:spcBef>
        <a:spcAft>
          <a:spcPct val="0"/>
        </a:spcAft>
        <a:buChar char="»"/>
        <a:defRPr sz="2000">
          <a:solidFill>
            <a:schemeClr val="tx1"/>
          </a:solidFill>
          <a:latin typeface="+mn-lt"/>
          <a:ea typeface="Arial" charset="0"/>
          <a:cs typeface="+mn-cs"/>
        </a:defRPr>
      </a:lvl6pPr>
      <a:lvl7pPr marL="2970182" indent="-228477" algn="l" rtl="0" fontAlgn="base">
        <a:spcBef>
          <a:spcPct val="20000"/>
        </a:spcBef>
        <a:spcAft>
          <a:spcPct val="0"/>
        </a:spcAft>
        <a:buChar char="»"/>
        <a:defRPr sz="2000">
          <a:solidFill>
            <a:schemeClr val="tx1"/>
          </a:solidFill>
          <a:latin typeface="+mn-lt"/>
          <a:ea typeface="Arial" charset="0"/>
          <a:cs typeface="+mn-cs"/>
        </a:defRPr>
      </a:lvl7pPr>
      <a:lvl8pPr marL="3427130" indent="-228477" algn="l" rtl="0" fontAlgn="base">
        <a:spcBef>
          <a:spcPct val="20000"/>
        </a:spcBef>
        <a:spcAft>
          <a:spcPct val="0"/>
        </a:spcAft>
        <a:buChar char="»"/>
        <a:defRPr sz="2000">
          <a:solidFill>
            <a:schemeClr val="tx1"/>
          </a:solidFill>
          <a:latin typeface="+mn-lt"/>
          <a:ea typeface="Arial" charset="0"/>
          <a:cs typeface="+mn-cs"/>
        </a:defRPr>
      </a:lvl8pPr>
      <a:lvl9pPr marL="3884082" indent="-228477" algn="l" rtl="0" fontAlgn="base">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6952" rtl="0" eaLnBrk="1" latinLnBrk="0" hangingPunct="1">
        <a:defRPr sz="1800" kern="1200">
          <a:solidFill>
            <a:schemeClr val="tx1"/>
          </a:solidFill>
          <a:latin typeface="+mn-lt"/>
          <a:ea typeface="+mn-ea"/>
          <a:cs typeface="+mn-cs"/>
        </a:defRPr>
      </a:lvl1pPr>
      <a:lvl2pPr marL="456952" algn="l" defTabSz="456952" rtl="0" eaLnBrk="1" latinLnBrk="0" hangingPunct="1">
        <a:defRPr sz="1800" kern="1200">
          <a:solidFill>
            <a:schemeClr val="tx1"/>
          </a:solidFill>
          <a:latin typeface="+mn-lt"/>
          <a:ea typeface="+mn-ea"/>
          <a:cs typeface="+mn-cs"/>
        </a:defRPr>
      </a:lvl2pPr>
      <a:lvl3pPr marL="913905" algn="l" defTabSz="456952" rtl="0" eaLnBrk="1" latinLnBrk="0" hangingPunct="1">
        <a:defRPr sz="1800" kern="1200">
          <a:solidFill>
            <a:schemeClr val="tx1"/>
          </a:solidFill>
          <a:latin typeface="+mn-lt"/>
          <a:ea typeface="+mn-ea"/>
          <a:cs typeface="+mn-cs"/>
        </a:defRPr>
      </a:lvl3pPr>
      <a:lvl4pPr marL="1370852" algn="l" defTabSz="456952" rtl="0" eaLnBrk="1" latinLnBrk="0" hangingPunct="1">
        <a:defRPr sz="1800" kern="1200">
          <a:solidFill>
            <a:schemeClr val="tx1"/>
          </a:solidFill>
          <a:latin typeface="+mn-lt"/>
          <a:ea typeface="+mn-ea"/>
          <a:cs typeface="+mn-cs"/>
        </a:defRPr>
      </a:lvl4pPr>
      <a:lvl5pPr marL="1827807" algn="l" defTabSz="456952" rtl="0" eaLnBrk="1" latinLnBrk="0" hangingPunct="1">
        <a:defRPr sz="1800" kern="1200">
          <a:solidFill>
            <a:schemeClr val="tx1"/>
          </a:solidFill>
          <a:latin typeface="+mn-lt"/>
          <a:ea typeface="+mn-ea"/>
          <a:cs typeface="+mn-cs"/>
        </a:defRPr>
      </a:lvl5pPr>
      <a:lvl6pPr marL="2284752" algn="l" defTabSz="456952" rtl="0" eaLnBrk="1" latinLnBrk="0" hangingPunct="1">
        <a:defRPr sz="1800" kern="1200">
          <a:solidFill>
            <a:schemeClr val="tx1"/>
          </a:solidFill>
          <a:latin typeface="+mn-lt"/>
          <a:ea typeface="+mn-ea"/>
          <a:cs typeface="+mn-cs"/>
        </a:defRPr>
      </a:lvl6pPr>
      <a:lvl7pPr marL="2741704" algn="l" defTabSz="456952" rtl="0" eaLnBrk="1" latinLnBrk="0" hangingPunct="1">
        <a:defRPr sz="1800" kern="1200">
          <a:solidFill>
            <a:schemeClr val="tx1"/>
          </a:solidFill>
          <a:latin typeface="+mn-lt"/>
          <a:ea typeface="+mn-ea"/>
          <a:cs typeface="+mn-cs"/>
        </a:defRPr>
      </a:lvl7pPr>
      <a:lvl8pPr marL="3198654" algn="l" defTabSz="456952" rtl="0" eaLnBrk="1" latinLnBrk="0" hangingPunct="1">
        <a:defRPr sz="1800" kern="1200">
          <a:solidFill>
            <a:schemeClr val="tx1"/>
          </a:solidFill>
          <a:latin typeface="+mn-lt"/>
          <a:ea typeface="+mn-ea"/>
          <a:cs typeface="+mn-cs"/>
        </a:defRPr>
      </a:lvl8pPr>
      <a:lvl9pPr marL="3655603" algn="l" defTabSz="456952"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bwMode="auto">
          <a:xfrm>
            <a:off x="0" y="609600"/>
            <a:ext cx="9144000" cy="11430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89" tIns="45695" rIns="91389" bIns="45695" numCol="1" anchor="ctr" anchorCtr="0" compatLnSpc="1">
            <a:prstTxWarp prst="textNoShape">
              <a:avLst/>
            </a:prstTxWarp>
          </a:bodyPr>
          <a:lstStyle/>
          <a:p>
            <a:pPr lvl="0"/>
            <a:r>
              <a:rPr lang="en-US" dirty="0"/>
              <a:t>Click to edit Master title style</a:t>
            </a:r>
          </a:p>
        </p:txBody>
      </p:sp>
      <p:sp>
        <p:nvSpPr>
          <p:cNvPr id="37891" name="Rectangle 3"/>
          <p:cNvSpPr>
            <a:spLocks noGrp="1" noChangeArrowheads="1"/>
          </p:cNvSpPr>
          <p:nvPr>
            <p:ph type="body" idx="1"/>
          </p:nvPr>
        </p:nvSpPr>
        <p:spPr bwMode="auto">
          <a:xfrm>
            <a:off x="685800" y="1981200"/>
            <a:ext cx="7772400" cy="4114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89" tIns="45695" rIns="91389" bIns="45695"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9396"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389" tIns="45695" rIns="91389" bIns="45695" numCol="1" anchor="t" anchorCtr="0" compatLnSpc="1">
            <a:prstTxWarp prst="textNoShape">
              <a:avLst/>
            </a:prstTxWarp>
          </a:bodyPr>
          <a:lstStyle>
            <a:lvl1pPr algn="l" eaLnBrk="0" hangingPunct="0">
              <a:defRPr sz="1400" b="1" i="0">
                <a:latin typeface="Arial" panose="020B0604020202020204" pitchFamily="34" charset="0"/>
                <a:ea typeface="+mn-ea"/>
                <a:cs typeface="+mn-cs"/>
              </a:defRPr>
            </a:lvl1pPr>
          </a:lstStyle>
          <a:p>
            <a:pPr>
              <a:defRPr/>
            </a:pPr>
            <a:endParaRPr lang="en-US" dirty="0">
              <a:solidFill>
                <a:srgbClr val="000000"/>
              </a:solidFill>
            </a:endParaRPr>
          </a:p>
        </p:txBody>
      </p:sp>
      <p:sp>
        <p:nvSpPr>
          <p:cNvPr id="5939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389" tIns="45695" rIns="91389" bIns="45695" numCol="1" anchor="t" anchorCtr="0" compatLnSpc="1">
            <a:prstTxWarp prst="textNoShape">
              <a:avLst/>
            </a:prstTxWarp>
          </a:bodyPr>
          <a:lstStyle>
            <a:lvl1pPr eaLnBrk="0" hangingPunct="0">
              <a:defRPr sz="1400" b="1" i="0">
                <a:latin typeface="Arial" panose="020B0604020202020204" pitchFamily="34" charset="0"/>
                <a:ea typeface="+mn-ea"/>
                <a:cs typeface="+mn-cs"/>
              </a:defRPr>
            </a:lvl1pPr>
          </a:lstStyle>
          <a:p>
            <a:pPr>
              <a:defRPr/>
            </a:pPr>
            <a:endParaRPr lang="en-US" dirty="0">
              <a:solidFill>
                <a:srgbClr val="000000"/>
              </a:solidFill>
            </a:endParaRPr>
          </a:p>
        </p:txBody>
      </p:sp>
      <p:sp>
        <p:nvSpPr>
          <p:cNvPr id="59398"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389" tIns="45695" rIns="91389" bIns="45695" numCol="1" anchor="t" anchorCtr="0" compatLnSpc="1">
            <a:prstTxWarp prst="textNoShape">
              <a:avLst/>
            </a:prstTxWarp>
          </a:bodyPr>
          <a:lstStyle>
            <a:lvl1pPr algn="r" eaLnBrk="0" hangingPunct="0">
              <a:defRPr sz="1400" b="1" i="0">
                <a:latin typeface="Arial" panose="020B0604020202020204" pitchFamily="34" charset="0"/>
                <a:ea typeface="Osaka" charset="0"/>
                <a:cs typeface="Osaka" charset="0"/>
              </a:defRPr>
            </a:lvl1pPr>
          </a:lstStyle>
          <a:p>
            <a:fld id="{B9D20AD3-D622-EC41-AF78-52EA093B16AC}"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832626647"/>
      </p:ext>
    </p:extLst>
  </p:cSld>
  <p:clrMap bg1="lt1" tx1="dk1" bg2="lt2" tx2="dk2" accent1="accent1" accent2="accent2" accent3="accent3" accent4="accent4" accent5="accent5" accent6="accent6" hlink="hlink" folHlink="folHlink"/>
  <p:sldLayoutIdLst>
    <p:sldLayoutId id="2147487966" r:id="rId1"/>
    <p:sldLayoutId id="2147487967" r:id="rId2"/>
    <p:sldLayoutId id="2147487968" r:id="rId3"/>
    <p:sldLayoutId id="2147487969" r:id="rId4"/>
    <p:sldLayoutId id="2147487970" r:id="rId5"/>
    <p:sldLayoutId id="2147487971" r:id="rId6"/>
    <p:sldLayoutId id="2147487972" r:id="rId7"/>
    <p:sldLayoutId id="2147487973" r:id="rId8"/>
    <p:sldLayoutId id="2147487974" r:id="rId9"/>
    <p:sldLayoutId id="2147487975" r:id="rId10"/>
    <p:sldLayoutId id="2147487976" r:id="rId11"/>
  </p:sldLayoutIdLst>
  <p:txStyles>
    <p:titleStyle>
      <a:lvl1pPr algn="ctr" rtl="0" eaLnBrk="0" fontAlgn="base" hangingPunct="0">
        <a:spcBef>
          <a:spcPct val="0"/>
        </a:spcBef>
        <a:spcAft>
          <a:spcPct val="0"/>
        </a:spcAft>
        <a:defRPr sz="4400" b="1" i="0">
          <a:solidFill>
            <a:schemeClr val="bg1"/>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2pPr>
      <a:lvl3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3pPr>
      <a:lvl4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4pPr>
      <a:lvl5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5pPr>
      <a:lvl6pPr marL="456952"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6pPr>
      <a:lvl7pPr marL="913905"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7pPr>
      <a:lvl8pPr marL="1370852"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8pPr>
      <a:lvl9pPr marL="1827807"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9pPr>
    </p:titleStyle>
    <p:bodyStyle>
      <a:lvl1pPr marL="342713" indent="-342713" algn="l" rtl="0" eaLnBrk="0" fontAlgn="base" hangingPunct="0">
        <a:spcBef>
          <a:spcPct val="20000"/>
        </a:spcBef>
        <a:spcAft>
          <a:spcPct val="0"/>
        </a:spcAft>
        <a:buChar char="•"/>
        <a:defRPr sz="3200" b="1" i="0">
          <a:solidFill>
            <a:schemeClr val="tx1"/>
          </a:solidFill>
          <a:latin typeface="Arial" panose="020B0604020202020204" pitchFamily="34" charset="0"/>
          <a:ea typeface="+mn-ea"/>
          <a:cs typeface="+mn-cs"/>
        </a:defRPr>
      </a:lvl1pPr>
      <a:lvl2pPr marL="742543" indent="-285596" algn="l" rtl="0" eaLnBrk="0" fontAlgn="base" hangingPunct="0">
        <a:spcBef>
          <a:spcPct val="20000"/>
        </a:spcBef>
        <a:spcAft>
          <a:spcPct val="0"/>
        </a:spcAft>
        <a:buChar char="–"/>
        <a:defRPr sz="2800" b="1" i="0">
          <a:solidFill>
            <a:schemeClr val="tx1"/>
          </a:solidFill>
          <a:latin typeface="Arial" panose="020B0604020202020204" pitchFamily="34" charset="0"/>
          <a:ea typeface="+mn-ea"/>
          <a:cs typeface="+mn-cs"/>
        </a:defRPr>
      </a:lvl2pPr>
      <a:lvl3pPr marL="1142374" indent="-228477" algn="l" rtl="0" eaLnBrk="0" fontAlgn="base" hangingPunct="0">
        <a:spcBef>
          <a:spcPct val="20000"/>
        </a:spcBef>
        <a:spcAft>
          <a:spcPct val="0"/>
        </a:spcAft>
        <a:buChar char="•"/>
        <a:defRPr sz="2400" b="1" i="0">
          <a:solidFill>
            <a:schemeClr val="tx1"/>
          </a:solidFill>
          <a:latin typeface="Arial" panose="020B0604020202020204" pitchFamily="34" charset="0"/>
          <a:ea typeface="+mn-ea"/>
          <a:cs typeface="+mn-cs"/>
        </a:defRPr>
      </a:lvl3pPr>
      <a:lvl4pPr marL="1599329" indent="-228477" algn="l" rtl="0" eaLnBrk="0" fontAlgn="base" hangingPunct="0">
        <a:spcBef>
          <a:spcPct val="20000"/>
        </a:spcBef>
        <a:spcAft>
          <a:spcPct val="0"/>
        </a:spcAft>
        <a:buChar char="–"/>
        <a:defRPr sz="2000" b="1" i="0">
          <a:solidFill>
            <a:schemeClr val="tx1"/>
          </a:solidFill>
          <a:latin typeface="Arial" panose="020B0604020202020204" pitchFamily="34" charset="0"/>
          <a:ea typeface="+mn-ea"/>
          <a:cs typeface="+mn-cs"/>
        </a:defRPr>
      </a:lvl4pPr>
      <a:lvl5pPr marL="2056278" indent="-228477" algn="l" rtl="0" eaLnBrk="0" fontAlgn="base" hangingPunct="0">
        <a:spcBef>
          <a:spcPct val="20000"/>
        </a:spcBef>
        <a:spcAft>
          <a:spcPct val="0"/>
        </a:spcAft>
        <a:buChar char="»"/>
        <a:defRPr sz="2000" b="1" i="0">
          <a:solidFill>
            <a:schemeClr val="tx1"/>
          </a:solidFill>
          <a:latin typeface="Arial" panose="020B0604020202020204" pitchFamily="34" charset="0"/>
          <a:ea typeface="+mn-ea"/>
          <a:cs typeface="+mn-cs"/>
        </a:defRPr>
      </a:lvl5pPr>
      <a:lvl6pPr marL="2513228" indent="-228477" algn="l" rtl="0" fontAlgn="base">
        <a:spcBef>
          <a:spcPct val="20000"/>
        </a:spcBef>
        <a:spcAft>
          <a:spcPct val="0"/>
        </a:spcAft>
        <a:buChar char="»"/>
        <a:defRPr sz="2000">
          <a:solidFill>
            <a:schemeClr val="tx1"/>
          </a:solidFill>
          <a:latin typeface="+mn-lt"/>
          <a:ea typeface="+mn-ea"/>
          <a:cs typeface="+mn-cs"/>
        </a:defRPr>
      </a:lvl6pPr>
      <a:lvl7pPr marL="2970182" indent="-228477" algn="l" rtl="0" fontAlgn="base">
        <a:spcBef>
          <a:spcPct val="20000"/>
        </a:spcBef>
        <a:spcAft>
          <a:spcPct val="0"/>
        </a:spcAft>
        <a:buChar char="»"/>
        <a:defRPr sz="2000">
          <a:solidFill>
            <a:schemeClr val="tx1"/>
          </a:solidFill>
          <a:latin typeface="+mn-lt"/>
          <a:ea typeface="+mn-ea"/>
          <a:cs typeface="+mn-cs"/>
        </a:defRPr>
      </a:lvl7pPr>
      <a:lvl8pPr marL="3427130" indent="-228477" algn="l" rtl="0" fontAlgn="base">
        <a:spcBef>
          <a:spcPct val="20000"/>
        </a:spcBef>
        <a:spcAft>
          <a:spcPct val="0"/>
        </a:spcAft>
        <a:buChar char="»"/>
        <a:defRPr sz="2000">
          <a:solidFill>
            <a:schemeClr val="tx1"/>
          </a:solidFill>
          <a:latin typeface="+mn-lt"/>
          <a:ea typeface="+mn-ea"/>
          <a:cs typeface="+mn-cs"/>
        </a:defRPr>
      </a:lvl8pPr>
      <a:lvl9pPr marL="3884082" indent="-228477"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6952" rtl="0" eaLnBrk="1" latinLnBrk="0" hangingPunct="1">
        <a:defRPr sz="1800" kern="1200">
          <a:solidFill>
            <a:schemeClr val="tx1"/>
          </a:solidFill>
          <a:latin typeface="+mn-lt"/>
          <a:ea typeface="+mn-ea"/>
          <a:cs typeface="+mn-cs"/>
        </a:defRPr>
      </a:lvl1pPr>
      <a:lvl2pPr marL="456952" algn="l" defTabSz="456952" rtl="0" eaLnBrk="1" latinLnBrk="0" hangingPunct="1">
        <a:defRPr sz="1800" kern="1200">
          <a:solidFill>
            <a:schemeClr val="tx1"/>
          </a:solidFill>
          <a:latin typeface="+mn-lt"/>
          <a:ea typeface="+mn-ea"/>
          <a:cs typeface="+mn-cs"/>
        </a:defRPr>
      </a:lvl2pPr>
      <a:lvl3pPr marL="913905" algn="l" defTabSz="456952" rtl="0" eaLnBrk="1" latinLnBrk="0" hangingPunct="1">
        <a:defRPr sz="1800" kern="1200">
          <a:solidFill>
            <a:schemeClr val="tx1"/>
          </a:solidFill>
          <a:latin typeface="+mn-lt"/>
          <a:ea typeface="+mn-ea"/>
          <a:cs typeface="+mn-cs"/>
        </a:defRPr>
      </a:lvl3pPr>
      <a:lvl4pPr marL="1370852" algn="l" defTabSz="456952" rtl="0" eaLnBrk="1" latinLnBrk="0" hangingPunct="1">
        <a:defRPr sz="1800" kern="1200">
          <a:solidFill>
            <a:schemeClr val="tx1"/>
          </a:solidFill>
          <a:latin typeface="+mn-lt"/>
          <a:ea typeface="+mn-ea"/>
          <a:cs typeface="+mn-cs"/>
        </a:defRPr>
      </a:lvl4pPr>
      <a:lvl5pPr marL="1827807" algn="l" defTabSz="456952" rtl="0" eaLnBrk="1" latinLnBrk="0" hangingPunct="1">
        <a:defRPr sz="1800" kern="1200">
          <a:solidFill>
            <a:schemeClr val="tx1"/>
          </a:solidFill>
          <a:latin typeface="+mn-lt"/>
          <a:ea typeface="+mn-ea"/>
          <a:cs typeface="+mn-cs"/>
        </a:defRPr>
      </a:lvl5pPr>
      <a:lvl6pPr marL="2284752" algn="l" defTabSz="456952" rtl="0" eaLnBrk="1" latinLnBrk="0" hangingPunct="1">
        <a:defRPr sz="1800" kern="1200">
          <a:solidFill>
            <a:schemeClr val="tx1"/>
          </a:solidFill>
          <a:latin typeface="+mn-lt"/>
          <a:ea typeface="+mn-ea"/>
          <a:cs typeface="+mn-cs"/>
        </a:defRPr>
      </a:lvl6pPr>
      <a:lvl7pPr marL="2741704" algn="l" defTabSz="456952" rtl="0" eaLnBrk="1" latinLnBrk="0" hangingPunct="1">
        <a:defRPr sz="1800" kern="1200">
          <a:solidFill>
            <a:schemeClr val="tx1"/>
          </a:solidFill>
          <a:latin typeface="+mn-lt"/>
          <a:ea typeface="+mn-ea"/>
          <a:cs typeface="+mn-cs"/>
        </a:defRPr>
      </a:lvl7pPr>
      <a:lvl8pPr marL="3198654" algn="l" defTabSz="456952" rtl="0" eaLnBrk="1" latinLnBrk="0" hangingPunct="1">
        <a:defRPr sz="1800" kern="1200">
          <a:solidFill>
            <a:schemeClr val="tx1"/>
          </a:solidFill>
          <a:latin typeface="+mn-lt"/>
          <a:ea typeface="+mn-ea"/>
          <a:cs typeface="+mn-cs"/>
        </a:defRPr>
      </a:lvl8pPr>
      <a:lvl9pPr marL="3655603" algn="l" defTabSz="456952"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7042" name="Group 2"/>
          <p:cNvGrpSpPr>
            <a:grpSpLocks/>
          </p:cNvGrpSpPr>
          <p:nvPr/>
        </p:nvGrpSpPr>
        <p:grpSpPr bwMode="auto">
          <a:xfrm>
            <a:off x="0" y="2286000"/>
            <a:ext cx="9144000" cy="3581400"/>
            <a:chOff x="0" y="1968"/>
            <a:chExt cx="5760" cy="2256"/>
          </a:xfrm>
        </p:grpSpPr>
        <p:sp>
          <p:nvSpPr>
            <p:cNvPr id="87049" name="Rectangle 3"/>
            <p:cNvSpPr>
              <a:spLocks noChangeArrowheads="1"/>
            </p:cNvSpPr>
            <p:nvPr/>
          </p:nvSpPr>
          <p:spPr bwMode="auto">
            <a:xfrm>
              <a:off x="0" y="2160"/>
              <a:ext cx="5760" cy="528"/>
            </a:xfrm>
            <a:prstGeom prst="rect">
              <a:avLst/>
            </a:prstGeom>
            <a:gradFill rotWithShape="0">
              <a:gsLst>
                <a:gs pos="0">
                  <a:schemeClr val="bg1"/>
                </a:gs>
                <a:gs pos="100000">
                  <a:srgbClr val="262626"/>
                </a:gs>
              </a:gsLst>
              <a:lin ang="5400000" scaled="1"/>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50" name="Rectangle 4"/>
            <p:cNvSpPr>
              <a:spLocks noChangeArrowheads="1"/>
            </p:cNvSpPr>
            <p:nvPr/>
          </p:nvSpPr>
          <p:spPr bwMode="auto">
            <a:xfrm>
              <a:off x="0" y="2688"/>
              <a:ext cx="5760" cy="1152"/>
            </a:xfrm>
            <a:prstGeom prst="rect">
              <a:avLst/>
            </a:prstGeom>
            <a:gradFill rotWithShape="0">
              <a:gsLst>
                <a:gs pos="0">
                  <a:srgbClr val="262626"/>
                </a:gs>
                <a:gs pos="100000">
                  <a:schemeClr val="bg1"/>
                </a:gs>
              </a:gsLst>
              <a:lin ang="5400000" scaled="1"/>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51" name="Rectangle 5"/>
            <p:cNvSpPr>
              <a:spLocks noChangeArrowheads="1"/>
            </p:cNvSpPr>
            <p:nvPr/>
          </p:nvSpPr>
          <p:spPr bwMode="auto">
            <a:xfrm>
              <a:off x="96"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52" name="Rectangle 6"/>
            <p:cNvSpPr>
              <a:spLocks noChangeArrowheads="1"/>
            </p:cNvSpPr>
            <p:nvPr/>
          </p:nvSpPr>
          <p:spPr bwMode="auto">
            <a:xfrm>
              <a:off x="192"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53" name="Rectangle 7"/>
            <p:cNvSpPr>
              <a:spLocks noChangeArrowheads="1"/>
            </p:cNvSpPr>
            <p:nvPr/>
          </p:nvSpPr>
          <p:spPr bwMode="auto">
            <a:xfrm>
              <a:off x="288"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54" name="Rectangle 8"/>
            <p:cNvSpPr>
              <a:spLocks noChangeArrowheads="1"/>
            </p:cNvSpPr>
            <p:nvPr/>
          </p:nvSpPr>
          <p:spPr bwMode="auto">
            <a:xfrm>
              <a:off x="384"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55" name="Rectangle 9"/>
            <p:cNvSpPr>
              <a:spLocks noChangeArrowheads="1"/>
            </p:cNvSpPr>
            <p:nvPr/>
          </p:nvSpPr>
          <p:spPr bwMode="auto">
            <a:xfrm>
              <a:off x="0"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56" name="Rectangle 10"/>
            <p:cNvSpPr>
              <a:spLocks noChangeArrowheads="1"/>
            </p:cNvSpPr>
            <p:nvPr/>
          </p:nvSpPr>
          <p:spPr bwMode="auto">
            <a:xfrm>
              <a:off x="480"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57" name="Rectangle 11"/>
            <p:cNvSpPr>
              <a:spLocks noChangeArrowheads="1"/>
            </p:cNvSpPr>
            <p:nvPr/>
          </p:nvSpPr>
          <p:spPr bwMode="auto">
            <a:xfrm>
              <a:off x="576"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58" name="Rectangle 12"/>
            <p:cNvSpPr>
              <a:spLocks noChangeArrowheads="1"/>
            </p:cNvSpPr>
            <p:nvPr/>
          </p:nvSpPr>
          <p:spPr bwMode="auto">
            <a:xfrm>
              <a:off x="672"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59" name="Rectangle 13"/>
            <p:cNvSpPr>
              <a:spLocks noChangeArrowheads="1"/>
            </p:cNvSpPr>
            <p:nvPr/>
          </p:nvSpPr>
          <p:spPr bwMode="auto">
            <a:xfrm>
              <a:off x="768"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60" name="Rectangle 14"/>
            <p:cNvSpPr>
              <a:spLocks noChangeArrowheads="1"/>
            </p:cNvSpPr>
            <p:nvPr/>
          </p:nvSpPr>
          <p:spPr bwMode="auto">
            <a:xfrm>
              <a:off x="864"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61" name="Rectangle 15"/>
            <p:cNvSpPr>
              <a:spLocks noChangeArrowheads="1"/>
            </p:cNvSpPr>
            <p:nvPr/>
          </p:nvSpPr>
          <p:spPr bwMode="auto">
            <a:xfrm>
              <a:off x="960"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62" name="Rectangle 16"/>
            <p:cNvSpPr>
              <a:spLocks noChangeArrowheads="1"/>
            </p:cNvSpPr>
            <p:nvPr/>
          </p:nvSpPr>
          <p:spPr bwMode="auto">
            <a:xfrm>
              <a:off x="1056"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63" name="Rectangle 17"/>
            <p:cNvSpPr>
              <a:spLocks noChangeArrowheads="1"/>
            </p:cNvSpPr>
            <p:nvPr/>
          </p:nvSpPr>
          <p:spPr bwMode="auto">
            <a:xfrm>
              <a:off x="1152"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64" name="Rectangle 18"/>
            <p:cNvSpPr>
              <a:spLocks noChangeArrowheads="1"/>
            </p:cNvSpPr>
            <p:nvPr/>
          </p:nvSpPr>
          <p:spPr bwMode="auto">
            <a:xfrm>
              <a:off x="1248"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65" name="Rectangle 19"/>
            <p:cNvSpPr>
              <a:spLocks noChangeArrowheads="1"/>
            </p:cNvSpPr>
            <p:nvPr/>
          </p:nvSpPr>
          <p:spPr bwMode="auto">
            <a:xfrm>
              <a:off x="1344"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66" name="Rectangle 20"/>
            <p:cNvSpPr>
              <a:spLocks noChangeArrowheads="1"/>
            </p:cNvSpPr>
            <p:nvPr/>
          </p:nvSpPr>
          <p:spPr bwMode="auto">
            <a:xfrm>
              <a:off x="1440"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67" name="Rectangle 21"/>
            <p:cNvSpPr>
              <a:spLocks noChangeArrowheads="1"/>
            </p:cNvSpPr>
            <p:nvPr/>
          </p:nvSpPr>
          <p:spPr bwMode="auto">
            <a:xfrm>
              <a:off x="1536"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68" name="Rectangle 22"/>
            <p:cNvSpPr>
              <a:spLocks noChangeArrowheads="1"/>
            </p:cNvSpPr>
            <p:nvPr/>
          </p:nvSpPr>
          <p:spPr bwMode="auto">
            <a:xfrm>
              <a:off x="1632" y="1968"/>
              <a:ext cx="96"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69" name="Rectangle 23"/>
            <p:cNvSpPr>
              <a:spLocks noChangeArrowheads="1"/>
            </p:cNvSpPr>
            <p:nvPr/>
          </p:nvSpPr>
          <p:spPr bwMode="auto">
            <a:xfrm>
              <a:off x="1728"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70" name="Rectangle 24"/>
            <p:cNvSpPr>
              <a:spLocks noChangeArrowheads="1"/>
            </p:cNvSpPr>
            <p:nvPr/>
          </p:nvSpPr>
          <p:spPr bwMode="auto">
            <a:xfrm>
              <a:off x="1824"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71" name="Rectangle 25"/>
            <p:cNvSpPr>
              <a:spLocks noChangeArrowheads="1"/>
            </p:cNvSpPr>
            <p:nvPr/>
          </p:nvSpPr>
          <p:spPr bwMode="auto">
            <a:xfrm>
              <a:off x="1920"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72" name="Rectangle 26"/>
            <p:cNvSpPr>
              <a:spLocks noChangeArrowheads="1"/>
            </p:cNvSpPr>
            <p:nvPr/>
          </p:nvSpPr>
          <p:spPr bwMode="auto">
            <a:xfrm>
              <a:off x="2016"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73" name="Rectangle 27"/>
            <p:cNvSpPr>
              <a:spLocks noChangeArrowheads="1"/>
            </p:cNvSpPr>
            <p:nvPr/>
          </p:nvSpPr>
          <p:spPr bwMode="auto">
            <a:xfrm>
              <a:off x="2112"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74" name="Rectangle 28"/>
            <p:cNvSpPr>
              <a:spLocks noChangeArrowheads="1"/>
            </p:cNvSpPr>
            <p:nvPr/>
          </p:nvSpPr>
          <p:spPr bwMode="auto">
            <a:xfrm>
              <a:off x="2208"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75" name="Rectangle 29"/>
            <p:cNvSpPr>
              <a:spLocks noChangeArrowheads="1"/>
            </p:cNvSpPr>
            <p:nvPr/>
          </p:nvSpPr>
          <p:spPr bwMode="auto">
            <a:xfrm>
              <a:off x="2304"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76" name="Rectangle 30"/>
            <p:cNvSpPr>
              <a:spLocks noChangeArrowheads="1"/>
            </p:cNvSpPr>
            <p:nvPr/>
          </p:nvSpPr>
          <p:spPr bwMode="auto">
            <a:xfrm>
              <a:off x="2400"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77" name="Rectangle 31"/>
            <p:cNvSpPr>
              <a:spLocks noChangeArrowheads="1"/>
            </p:cNvSpPr>
            <p:nvPr/>
          </p:nvSpPr>
          <p:spPr bwMode="auto">
            <a:xfrm>
              <a:off x="2496"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78" name="Rectangle 32"/>
            <p:cNvSpPr>
              <a:spLocks noChangeArrowheads="1"/>
            </p:cNvSpPr>
            <p:nvPr/>
          </p:nvSpPr>
          <p:spPr bwMode="auto">
            <a:xfrm>
              <a:off x="2592"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79" name="Rectangle 33"/>
            <p:cNvSpPr>
              <a:spLocks noChangeArrowheads="1"/>
            </p:cNvSpPr>
            <p:nvPr/>
          </p:nvSpPr>
          <p:spPr bwMode="auto">
            <a:xfrm>
              <a:off x="2688"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80" name="Rectangle 34"/>
            <p:cNvSpPr>
              <a:spLocks noChangeArrowheads="1"/>
            </p:cNvSpPr>
            <p:nvPr/>
          </p:nvSpPr>
          <p:spPr bwMode="auto">
            <a:xfrm>
              <a:off x="2784"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81" name="Rectangle 35"/>
            <p:cNvSpPr>
              <a:spLocks noChangeArrowheads="1"/>
            </p:cNvSpPr>
            <p:nvPr/>
          </p:nvSpPr>
          <p:spPr bwMode="auto">
            <a:xfrm>
              <a:off x="2880"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82" name="Rectangle 36"/>
            <p:cNvSpPr>
              <a:spLocks noChangeArrowheads="1"/>
            </p:cNvSpPr>
            <p:nvPr/>
          </p:nvSpPr>
          <p:spPr bwMode="auto">
            <a:xfrm>
              <a:off x="2976"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83" name="Rectangle 37"/>
            <p:cNvSpPr>
              <a:spLocks noChangeArrowheads="1"/>
            </p:cNvSpPr>
            <p:nvPr/>
          </p:nvSpPr>
          <p:spPr bwMode="auto">
            <a:xfrm>
              <a:off x="3072"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84" name="Rectangle 38"/>
            <p:cNvSpPr>
              <a:spLocks noChangeArrowheads="1"/>
            </p:cNvSpPr>
            <p:nvPr/>
          </p:nvSpPr>
          <p:spPr bwMode="auto">
            <a:xfrm>
              <a:off x="3168"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85" name="Rectangle 39"/>
            <p:cNvSpPr>
              <a:spLocks noChangeArrowheads="1"/>
            </p:cNvSpPr>
            <p:nvPr/>
          </p:nvSpPr>
          <p:spPr bwMode="auto">
            <a:xfrm>
              <a:off x="3264"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86" name="Rectangle 40"/>
            <p:cNvSpPr>
              <a:spLocks noChangeArrowheads="1"/>
            </p:cNvSpPr>
            <p:nvPr/>
          </p:nvSpPr>
          <p:spPr bwMode="auto">
            <a:xfrm>
              <a:off x="3360"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87" name="Rectangle 41"/>
            <p:cNvSpPr>
              <a:spLocks noChangeArrowheads="1"/>
            </p:cNvSpPr>
            <p:nvPr/>
          </p:nvSpPr>
          <p:spPr bwMode="auto">
            <a:xfrm>
              <a:off x="3456"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88" name="Rectangle 42"/>
            <p:cNvSpPr>
              <a:spLocks noChangeArrowheads="1"/>
            </p:cNvSpPr>
            <p:nvPr/>
          </p:nvSpPr>
          <p:spPr bwMode="auto">
            <a:xfrm>
              <a:off x="3552"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89" name="Rectangle 43"/>
            <p:cNvSpPr>
              <a:spLocks noChangeArrowheads="1"/>
            </p:cNvSpPr>
            <p:nvPr/>
          </p:nvSpPr>
          <p:spPr bwMode="auto">
            <a:xfrm>
              <a:off x="3648"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90" name="Rectangle 44"/>
            <p:cNvSpPr>
              <a:spLocks noChangeArrowheads="1"/>
            </p:cNvSpPr>
            <p:nvPr/>
          </p:nvSpPr>
          <p:spPr bwMode="auto">
            <a:xfrm>
              <a:off x="3744"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91" name="Rectangle 45"/>
            <p:cNvSpPr>
              <a:spLocks noChangeArrowheads="1"/>
            </p:cNvSpPr>
            <p:nvPr/>
          </p:nvSpPr>
          <p:spPr bwMode="auto">
            <a:xfrm>
              <a:off x="3792" y="1968"/>
              <a:ext cx="96"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92" name="Rectangle 46"/>
            <p:cNvSpPr>
              <a:spLocks noChangeArrowheads="1"/>
            </p:cNvSpPr>
            <p:nvPr/>
          </p:nvSpPr>
          <p:spPr bwMode="auto">
            <a:xfrm>
              <a:off x="3936"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93" name="Rectangle 47"/>
            <p:cNvSpPr>
              <a:spLocks noChangeArrowheads="1"/>
            </p:cNvSpPr>
            <p:nvPr/>
          </p:nvSpPr>
          <p:spPr bwMode="auto">
            <a:xfrm>
              <a:off x="4032"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94" name="Rectangle 48"/>
            <p:cNvSpPr>
              <a:spLocks noChangeArrowheads="1"/>
            </p:cNvSpPr>
            <p:nvPr/>
          </p:nvSpPr>
          <p:spPr bwMode="auto">
            <a:xfrm>
              <a:off x="4128"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95" name="Rectangle 49"/>
            <p:cNvSpPr>
              <a:spLocks noChangeArrowheads="1"/>
            </p:cNvSpPr>
            <p:nvPr/>
          </p:nvSpPr>
          <p:spPr bwMode="auto">
            <a:xfrm>
              <a:off x="4224"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96" name="Rectangle 50"/>
            <p:cNvSpPr>
              <a:spLocks noChangeArrowheads="1"/>
            </p:cNvSpPr>
            <p:nvPr/>
          </p:nvSpPr>
          <p:spPr bwMode="auto">
            <a:xfrm>
              <a:off x="4320"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97" name="Rectangle 51"/>
            <p:cNvSpPr>
              <a:spLocks noChangeArrowheads="1"/>
            </p:cNvSpPr>
            <p:nvPr/>
          </p:nvSpPr>
          <p:spPr bwMode="auto">
            <a:xfrm>
              <a:off x="4416"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98" name="Rectangle 52"/>
            <p:cNvSpPr>
              <a:spLocks noChangeArrowheads="1"/>
            </p:cNvSpPr>
            <p:nvPr/>
          </p:nvSpPr>
          <p:spPr bwMode="auto">
            <a:xfrm>
              <a:off x="4512"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099" name="Rectangle 53"/>
            <p:cNvSpPr>
              <a:spLocks noChangeArrowheads="1"/>
            </p:cNvSpPr>
            <p:nvPr/>
          </p:nvSpPr>
          <p:spPr bwMode="auto">
            <a:xfrm>
              <a:off x="4608"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100" name="Rectangle 54"/>
            <p:cNvSpPr>
              <a:spLocks noChangeArrowheads="1"/>
            </p:cNvSpPr>
            <p:nvPr/>
          </p:nvSpPr>
          <p:spPr bwMode="auto">
            <a:xfrm>
              <a:off x="4704"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101" name="Rectangle 55"/>
            <p:cNvSpPr>
              <a:spLocks noChangeArrowheads="1"/>
            </p:cNvSpPr>
            <p:nvPr/>
          </p:nvSpPr>
          <p:spPr bwMode="auto">
            <a:xfrm>
              <a:off x="4800"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102" name="Rectangle 56"/>
            <p:cNvSpPr>
              <a:spLocks noChangeArrowheads="1"/>
            </p:cNvSpPr>
            <p:nvPr/>
          </p:nvSpPr>
          <p:spPr bwMode="auto">
            <a:xfrm>
              <a:off x="4896"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103" name="Rectangle 57"/>
            <p:cNvSpPr>
              <a:spLocks noChangeArrowheads="1"/>
            </p:cNvSpPr>
            <p:nvPr/>
          </p:nvSpPr>
          <p:spPr bwMode="auto">
            <a:xfrm>
              <a:off x="4992"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104" name="Rectangle 58"/>
            <p:cNvSpPr>
              <a:spLocks noChangeArrowheads="1"/>
            </p:cNvSpPr>
            <p:nvPr/>
          </p:nvSpPr>
          <p:spPr bwMode="auto">
            <a:xfrm>
              <a:off x="5088"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105" name="Rectangle 59"/>
            <p:cNvSpPr>
              <a:spLocks noChangeArrowheads="1"/>
            </p:cNvSpPr>
            <p:nvPr/>
          </p:nvSpPr>
          <p:spPr bwMode="auto">
            <a:xfrm>
              <a:off x="5184"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106" name="Rectangle 60"/>
            <p:cNvSpPr>
              <a:spLocks noChangeArrowheads="1"/>
            </p:cNvSpPr>
            <p:nvPr/>
          </p:nvSpPr>
          <p:spPr bwMode="auto">
            <a:xfrm>
              <a:off x="5280"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107" name="Rectangle 61"/>
            <p:cNvSpPr>
              <a:spLocks noChangeArrowheads="1"/>
            </p:cNvSpPr>
            <p:nvPr/>
          </p:nvSpPr>
          <p:spPr bwMode="auto">
            <a:xfrm>
              <a:off x="5376"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108" name="Rectangle 62"/>
            <p:cNvSpPr>
              <a:spLocks noChangeArrowheads="1"/>
            </p:cNvSpPr>
            <p:nvPr/>
          </p:nvSpPr>
          <p:spPr bwMode="auto">
            <a:xfrm>
              <a:off x="5472"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109" name="Rectangle 63"/>
            <p:cNvSpPr>
              <a:spLocks noChangeArrowheads="1"/>
            </p:cNvSpPr>
            <p:nvPr/>
          </p:nvSpPr>
          <p:spPr bwMode="auto">
            <a:xfrm>
              <a:off x="5568"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110" name="Rectangle 64"/>
            <p:cNvSpPr>
              <a:spLocks noChangeArrowheads="1"/>
            </p:cNvSpPr>
            <p:nvPr/>
          </p:nvSpPr>
          <p:spPr bwMode="auto">
            <a:xfrm>
              <a:off x="5664"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sp>
          <p:nvSpPr>
            <p:cNvPr id="87111" name="Rectangle 65"/>
            <p:cNvSpPr>
              <a:spLocks noChangeArrowheads="1"/>
            </p:cNvSpPr>
            <p:nvPr/>
          </p:nvSpPr>
          <p:spPr bwMode="auto">
            <a:xfrm>
              <a:off x="0" y="2736"/>
              <a:ext cx="5760" cy="48"/>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ea typeface="Osaka" charset="0"/>
                <a:cs typeface="Osaka" charset="0"/>
              </a:endParaRPr>
            </a:p>
          </p:txBody>
        </p:sp>
      </p:grpSp>
      <p:sp>
        <p:nvSpPr>
          <p:cNvPr id="87043" name="Rectangle 66"/>
          <p:cNvSpPr>
            <a:spLocks noGrp="1" noChangeArrowheads="1"/>
          </p:cNvSpPr>
          <p:nvPr>
            <p:ph type="title"/>
          </p:nvPr>
        </p:nvSpPr>
        <p:spPr bwMode="auto">
          <a:xfrm>
            <a:off x="571500" y="685800"/>
            <a:ext cx="8001000" cy="9144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34" tIns="45667" rIns="91334" bIns="45667" numCol="1" anchor="ctr" anchorCtr="0" compatLnSpc="1">
            <a:prstTxWarp prst="textNoShape">
              <a:avLst/>
            </a:prstTxWarp>
          </a:bodyPr>
          <a:lstStyle/>
          <a:p>
            <a:pPr lvl="0"/>
            <a:r>
              <a:rPr lang="en-US" altLang="ja-JP"/>
              <a:t>Click to edit Master title style</a:t>
            </a:r>
          </a:p>
        </p:txBody>
      </p:sp>
      <p:sp>
        <p:nvSpPr>
          <p:cNvPr id="87044" name="Rectangle 67"/>
          <p:cNvSpPr>
            <a:spLocks noGrp="1" noChangeArrowheads="1"/>
          </p:cNvSpPr>
          <p:nvPr>
            <p:ph type="body" idx="1"/>
          </p:nvPr>
        </p:nvSpPr>
        <p:spPr bwMode="auto">
          <a:xfrm>
            <a:off x="571500" y="1981200"/>
            <a:ext cx="8001000" cy="38100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34" tIns="45667" rIns="91334" bIns="45667" numCol="1" anchor="t" anchorCtr="0" compatLnSpc="1">
            <a:prstTxWarp prst="textNoShape">
              <a:avLst/>
            </a:prstTxWarp>
          </a:body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p>
        </p:txBody>
      </p:sp>
      <p:sp>
        <p:nvSpPr>
          <p:cNvPr id="134212" name="Rectangle 68"/>
          <p:cNvSpPr>
            <a:spLocks noGrp="1" noChangeArrowheads="1"/>
          </p:cNvSpPr>
          <p:nvPr>
            <p:ph type="dt" sz="half" idx="2"/>
          </p:nvPr>
        </p:nvSpPr>
        <p:spPr bwMode="auto">
          <a:xfrm>
            <a:off x="152400" y="6248400"/>
            <a:ext cx="1752600" cy="457200"/>
          </a:xfrm>
          <a:prstGeom prst="rect">
            <a:avLst/>
          </a:prstGeom>
          <a:noFill/>
          <a:ln w="9525">
            <a:noFill/>
            <a:miter lim="800000"/>
            <a:headEnd/>
            <a:tailEnd/>
          </a:ln>
          <a:effectLst/>
        </p:spPr>
        <p:txBody>
          <a:bodyPr vert="horz" wrap="square" lIns="91334" tIns="45667" rIns="91334" bIns="45667" numCol="1" anchor="t" anchorCtr="0" compatLnSpc="1">
            <a:prstTxWarp prst="textNoShape">
              <a:avLst/>
            </a:prstTxWarp>
          </a:bodyPr>
          <a:lstStyle>
            <a:lvl1pPr algn="l">
              <a:defRPr kumimoji="1" sz="1400">
                <a:latin typeface="Helvetica" pitchFamily="-112" charset="0"/>
                <a:ea typeface="+mn-ea"/>
                <a:cs typeface="+mn-cs"/>
              </a:defRPr>
            </a:lvl1pPr>
          </a:lstStyle>
          <a:p>
            <a:pPr>
              <a:defRPr/>
            </a:pPr>
            <a:endParaRPr lang="en-US" altLang="ja-JP"/>
          </a:p>
        </p:txBody>
      </p:sp>
      <p:sp>
        <p:nvSpPr>
          <p:cNvPr id="134213" name="Rectangle 69"/>
          <p:cNvSpPr>
            <a:spLocks noGrp="1" noChangeArrowheads="1"/>
          </p:cNvSpPr>
          <p:nvPr>
            <p:ph type="ftr" sz="quarter" idx="3"/>
          </p:nvPr>
        </p:nvSpPr>
        <p:spPr bwMode="auto">
          <a:xfrm>
            <a:off x="2057417" y="6248400"/>
            <a:ext cx="5237163" cy="457200"/>
          </a:xfrm>
          <a:prstGeom prst="rect">
            <a:avLst/>
          </a:prstGeom>
          <a:noFill/>
          <a:ln w="9525">
            <a:noFill/>
            <a:miter lim="800000"/>
            <a:headEnd/>
            <a:tailEnd/>
          </a:ln>
          <a:effectLst/>
        </p:spPr>
        <p:txBody>
          <a:bodyPr vert="horz" wrap="square" lIns="91334" tIns="45667" rIns="91334" bIns="45667" numCol="1" anchor="t" anchorCtr="0" compatLnSpc="1">
            <a:prstTxWarp prst="textNoShape">
              <a:avLst/>
            </a:prstTxWarp>
          </a:bodyPr>
          <a:lstStyle>
            <a:lvl1pPr>
              <a:defRPr kumimoji="1" sz="1400">
                <a:latin typeface="Helvetica" pitchFamily="-112" charset="0"/>
                <a:ea typeface="+mn-ea"/>
                <a:cs typeface="+mn-cs"/>
              </a:defRPr>
            </a:lvl1pPr>
          </a:lstStyle>
          <a:p>
            <a:pPr>
              <a:defRPr/>
            </a:pPr>
            <a:endParaRPr lang="en-US" altLang="ja-JP"/>
          </a:p>
        </p:txBody>
      </p:sp>
      <p:sp>
        <p:nvSpPr>
          <p:cNvPr id="134214" name="Rectangle 70"/>
          <p:cNvSpPr>
            <a:spLocks noGrp="1" noChangeArrowheads="1"/>
          </p:cNvSpPr>
          <p:nvPr>
            <p:ph type="sldNum" sz="quarter" idx="4"/>
          </p:nvPr>
        </p:nvSpPr>
        <p:spPr bwMode="auto">
          <a:xfrm>
            <a:off x="7467600" y="6248400"/>
            <a:ext cx="1447800" cy="457200"/>
          </a:xfrm>
          <a:prstGeom prst="rect">
            <a:avLst/>
          </a:prstGeom>
          <a:noFill/>
          <a:ln w="9525">
            <a:noFill/>
            <a:miter lim="800000"/>
            <a:headEnd/>
            <a:tailEnd/>
          </a:ln>
          <a:effectLst/>
        </p:spPr>
        <p:txBody>
          <a:bodyPr vert="horz" wrap="square" lIns="91334" tIns="45667" rIns="91334" bIns="45667" numCol="1" anchor="t" anchorCtr="0" compatLnSpc="1">
            <a:prstTxWarp prst="textNoShape">
              <a:avLst/>
            </a:prstTxWarp>
          </a:bodyPr>
          <a:lstStyle>
            <a:lvl1pPr>
              <a:defRPr kumimoji="1" sz="1400">
                <a:latin typeface="Helvetica" charset="0"/>
                <a:ea typeface="Osaka" charset="0"/>
                <a:cs typeface="Osaka" charset="0"/>
              </a:defRPr>
            </a:lvl1pPr>
          </a:lstStyle>
          <a:p>
            <a:pPr>
              <a:defRPr/>
            </a:pPr>
            <a:fld id="{550A4424-B167-A84A-94C4-FC7CBDB2D58B}" type="slidenum">
              <a:rPr lang="en-US" altLang="ja-JP"/>
              <a:pPr>
                <a:defRPr/>
              </a:pPr>
              <a:t>‹#›</a:t>
            </a:fld>
            <a:endParaRPr lang="en-US" altLang="ja-JP"/>
          </a:p>
        </p:txBody>
      </p:sp>
      <p:pic>
        <p:nvPicPr>
          <p:cNvPr id="87048" name="Picture 71"/>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685800" y="1652588"/>
            <a:ext cx="914400" cy="176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 bg1="dk2" tx1="lt1" bg2="dk1" tx2="lt2" accent1="accent1" accent2="accent2" accent3="accent3" accent4="accent4" accent5="accent5" accent6="accent6" hlink="hlink" folHlink="folHlink"/>
  <p:sldLayoutIdLst>
    <p:sldLayoutId id="2147487632" r:id="rId1"/>
    <p:sldLayoutId id="2147487560" r:id="rId2"/>
    <p:sldLayoutId id="2147487561" r:id="rId3"/>
    <p:sldLayoutId id="2147487562" r:id="rId4"/>
    <p:sldLayoutId id="2147487563" r:id="rId5"/>
    <p:sldLayoutId id="2147487564" r:id="rId6"/>
    <p:sldLayoutId id="2147487565" r:id="rId7"/>
    <p:sldLayoutId id="2147487566" r:id="rId8"/>
    <p:sldLayoutId id="2147487567" r:id="rId9"/>
    <p:sldLayoutId id="2147487568" r:id="rId10"/>
    <p:sldLayoutId id="2147487569" r:id="rId11"/>
  </p:sldLayoutIdLst>
  <p:txStyles>
    <p:titleStyle>
      <a:lvl1pPr algn="l" rtl="0" eaLnBrk="0" fontAlgn="base" hangingPunct="0">
        <a:spcBef>
          <a:spcPct val="0"/>
        </a:spcBef>
        <a:spcAft>
          <a:spcPct val="0"/>
        </a:spcAft>
        <a:defRPr kumimoji="1" sz="4000">
          <a:solidFill>
            <a:schemeClr val="tx2"/>
          </a:solidFill>
          <a:latin typeface="+mj-lt"/>
          <a:ea typeface="+mj-ea"/>
          <a:cs typeface="+mj-cs"/>
        </a:defRPr>
      </a:lvl1pPr>
      <a:lvl2pPr algn="l" rtl="0" eaLnBrk="0" fontAlgn="base" hangingPunct="0">
        <a:spcBef>
          <a:spcPct val="0"/>
        </a:spcBef>
        <a:spcAft>
          <a:spcPct val="0"/>
        </a:spcAft>
        <a:defRPr kumimoji="1" sz="4000">
          <a:solidFill>
            <a:schemeClr val="tx2"/>
          </a:solidFill>
          <a:latin typeface="Helvetica" pitchFamily="-110" charset="0"/>
          <a:ea typeface="Osaka" pitchFamily="-110" charset="-128"/>
          <a:cs typeface="Osaka" pitchFamily="-110" charset="-128"/>
        </a:defRPr>
      </a:lvl2pPr>
      <a:lvl3pPr algn="l" rtl="0" eaLnBrk="0" fontAlgn="base" hangingPunct="0">
        <a:spcBef>
          <a:spcPct val="0"/>
        </a:spcBef>
        <a:spcAft>
          <a:spcPct val="0"/>
        </a:spcAft>
        <a:defRPr kumimoji="1" sz="4000">
          <a:solidFill>
            <a:schemeClr val="tx2"/>
          </a:solidFill>
          <a:latin typeface="Helvetica" pitchFamily="-110" charset="0"/>
          <a:ea typeface="Osaka" pitchFamily="-110" charset="-128"/>
          <a:cs typeface="Osaka" pitchFamily="-110" charset="-128"/>
        </a:defRPr>
      </a:lvl3pPr>
      <a:lvl4pPr algn="l" rtl="0" eaLnBrk="0" fontAlgn="base" hangingPunct="0">
        <a:spcBef>
          <a:spcPct val="0"/>
        </a:spcBef>
        <a:spcAft>
          <a:spcPct val="0"/>
        </a:spcAft>
        <a:defRPr kumimoji="1" sz="4000">
          <a:solidFill>
            <a:schemeClr val="tx2"/>
          </a:solidFill>
          <a:latin typeface="Helvetica" pitchFamily="-110" charset="0"/>
          <a:ea typeface="Osaka" pitchFamily="-110" charset="-128"/>
          <a:cs typeface="Osaka" pitchFamily="-110" charset="-128"/>
        </a:defRPr>
      </a:lvl4pPr>
      <a:lvl5pPr algn="l" rtl="0" eaLnBrk="0" fontAlgn="base" hangingPunct="0">
        <a:spcBef>
          <a:spcPct val="0"/>
        </a:spcBef>
        <a:spcAft>
          <a:spcPct val="0"/>
        </a:spcAft>
        <a:defRPr kumimoji="1" sz="4000">
          <a:solidFill>
            <a:schemeClr val="tx2"/>
          </a:solidFill>
          <a:latin typeface="Helvetica" pitchFamily="-110" charset="0"/>
          <a:ea typeface="Osaka" pitchFamily="-110" charset="-128"/>
          <a:cs typeface="Osaka" pitchFamily="-110" charset="-128"/>
        </a:defRPr>
      </a:lvl5pPr>
      <a:lvl6pPr marL="456686" algn="l" rtl="0" fontAlgn="base">
        <a:spcBef>
          <a:spcPct val="0"/>
        </a:spcBef>
        <a:spcAft>
          <a:spcPct val="0"/>
        </a:spcAft>
        <a:defRPr kumimoji="1" sz="4000">
          <a:solidFill>
            <a:schemeClr val="tx2"/>
          </a:solidFill>
          <a:latin typeface="Helvetica" pitchFamily="-110" charset="0"/>
          <a:ea typeface="Osaka" pitchFamily="-110" charset="-128"/>
          <a:cs typeface="Osaka" pitchFamily="-110" charset="-128"/>
        </a:defRPr>
      </a:lvl6pPr>
      <a:lvl7pPr marL="913370" algn="l" rtl="0" fontAlgn="base">
        <a:spcBef>
          <a:spcPct val="0"/>
        </a:spcBef>
        <a:spcAft>
          <a:spcPct val="0"/>
        </a:spcAft>
        <a:defRPr kumimoji="1" sz="4000">
          <a:solidFill>
            <a:schemeClr val="tx2"/>
          </a:solidFill>
          <a:latin typeface="Helvetica" pitchFamily="-110" charset="0"/>
          <a:ea typeface="Osaka" pitchFamily="-110" charset="-128"/>
          <a:cs typeface="Osaka" pitchFamily="-110" charset="-128"/>
        </a:defRPr>
      </a:lvl7pPr>
      <a:lvl8pPr marL="1370051" algn="l" rtl="0" fontAlgn="base">
        <a:spcBef>
          <a:spcPct val="0"/>
        </a:spcBef>
        <a:spcAft>
          <a:spcPct val="0"/>
        </a:spcAft>
        <a:defRPr kumimoji="1" sz="4000">
          <a:solidFill>
            <a:schemeClr val="tx2"/>
          </a:solidFill>
          <a:latin typeface="Helvetica" pitchFamily="-110" charset="0"/>
          <a:ea typeface="Osaka" pitchFamily="-110" charset="-128"/>
          <a:cs typeface="Osaka" pitchFamily="-110" charset="-128"/>
        </a:defRPr>
      </a:lvl8pPr>
      <a:lvl9pPr marL="1826739" algn="l" rtl="0" fontAlgn="base">
        <a:spcBef>
          <a:spcPct val="0"/>
        </a:spcBef>
        <a:spcAft>
          <a:spcPct val="0"/>
        </a:spcAft>
        <a:defRPr kumimoji="1" sz="4000">
          <a:solidFill>
            <a:schemeClr val="tx2"/>
          </a:solidFill>
          <a:latin typeface="Helvetica" pitchFamily="-110" charset="0"/>
          <a:ea typeface="Osaka" pitchFamily="-110" charset="-128"/>
          <a:cs typeface="Osaka" pitchFamily="-110" charset="-128"/>
        </a:defRPr>
      </a:lvl9pPr>
    </p:titleStyle>
    <p:bodyStyle>
      <a:lvl1pPr marL="453511" indent="-352030" algn="l" rtl="0" eaLnBrk="0" fontAlgn="base" hangingPunct="0">
        <a:lnSpc>
          <a:spcPct val="110000"/>
        </a:lnSpc>
        <a:spcBef>
          <a:spcPct val="20000"/>
        </a:spcBef>
        <a:spcAft>
          <a:spcPct val="0"/>
        </a:spcAft>
        <a:buClr>
          <a:schemeClr val="hlink"/>
        </a:buClr>
        <a:buSzPct val="100000"/>
        <a:buFont typeface="Wingdings" charset="0"/>
        <a:buChar char="ü"/>
        <a:defRPr kumimoji="1" sz="3200">
          <a:solidFill>
            <a:schemeClr val="tx1"/>
          </a:solidFill>
          <a:latin typeface="+mn-lt"/>
          <a:ea typeface="+mn-ea"/>
          <a:cs typeface="+mn-cs"/>
        </a:defRPr>
      </a:lvl1pPr>
      <a:lvl2pPr marL="918130" indent="-350444" algn="l" rtl="0" eaLnBrk="0" fontAlgn="base" hangingPunct="0">
        <a:spcBef>
          <a:spcPct val="20000"/>
        </a:spcBef>
        <a:spcAft>
          <a:spcPct val="0"/>
        </a:spcAft>
        <a:buClr>
          <a:srgbClr val="FF8000"/>
        </a:buClr>
        <a:buSzPct val="100000"/>
        <a:buFont typeface="Wingdings" charset="0"/>
        <a:buChar char="ü"/>
        <a:defRPr kumimoji="1" sz="2800">
          <a:solidFill>
            <a:schemeClr val="tx1"/>
          </a:solidFill>
          <a:latin typeface="+mn-lt"/>
          <a:ea typeface="+mn-ea"/>
          <a:cs typeface="+mn-cs"/>
        </a:defRPr>
      </a:lvl2pPr>
      <a:lvl3pPr marL="1370051" indent="-317141" algn="l" rtl="0" eaLnBrk="0" fontAlgn="base" hangingPunct="0">
        <a:spcBef>
          <a:spcPct val="20000"/>
        </a:spcBef>
        <a:spcAft>
          <a:spcPct val="0"/>
        </a:spcAft>
        <a:buClr>
          <a:schemeClr val="accent2"/>
        </a:buClr>
        <a:buFont typeface="Wingdings" charset="0"/>
        <a:buChar char="ü"/>
        <a:defRPr kumimoji="1" sz="2400">
          <a:solidFill>
            <a:schemeClr val="tx1"/>
          </a:solidFill>
          <a:latin typeface="+mn-lt"/>
          <a:ea typeface="+mn-ea"/>
          <a:cs typeface="+mn-cs"/>
        </a:defRPr>
      </a:lvl3pPr>
      <a:lvl4pPr marL="1842588" indent="-301285" algn="l" rtl="0" eaLnBrk="0" fontAlgn="base" hangingPunct="0">
        <a:spcBef>
          <a:spcPct val="20000"/>
        </a:spcBef>
        <a:spcAft>
          <a:spcPct val="0"/>
        </a:spcAft>
        <a:buClr>
          <a:schemeClr val="folHlink"/>
        </a:buClr>
        <a:buFont typeface="Wingdings" charset="0"/>
        <a:buChar char="ü"/>
        <a:defRPr kumimoji="1" sz="2000">
          <a:solidFill>
            <a:schemeClr val="tx1"/>
          </a:solidFill>
          <a:latin typeface="+mn-lt"/>
          <a:ea typeface="+mn-ea"/>
          <a:cs typeface="+mn-cs"/>
        </a:defRPr>
      </a:lvl4pPr>
      <a:lvl5pPr marL="2345263" indent="-294938" algn="l" rtl="0" eaLnBrk="0" fontAlgn="base" hangingPunct="0">
        <a:spcBef>
          <a:spcPct val="20000"/>
        </a:spcBef>
        <a:spcAft>
          <a:spcPct val="0"/>
        </a:spcAft>
        <a:buFont typeface="Wingdings" charset="0"/>
        <a:buChar char="ü"/>
        <a:defRPr kumimoji="1" sz="2000">
          <a:solidFill>
            <a:schemeClr val="tx1"/>
          </a:solidFill>
          <a:latin typeface="+mn-lt"/>
          <a:ea typeface="+mn-ea"/>
          <a:cs typeface="+mn-cs"/>
        </a:defRPr>
      </a:lvl5pPr>
      <a:lvl6pPr marL="2801945" indent="-294938" algn="l" rtl="0" fontAlgn="base">
        <a:spcBef>
          <a:spcPct val="20000"/>
        </a:spcBef>
        <a:spcAft>
          <a:spcPct val="0"/>
        </a:spcAft>
        <a:buFont typeface="Wingdings" pitchFamily="-110" charset="2"/>
        <a:buChar char="ü"/>
        <a:defRPr kumimoji="1" sz="2000">
          <a:solidFill>
            <a:schemeClr val="tx1"/>
          </a:solidFill>
          <a:latin typeface="+mn-lt"/>
          <a:ea typeface="+mn-ea"/>
          <a:cs typeface="+mn-cs"/>
        </a:defRPr>
      </a:lvl6pPr>
      <a:lvl7pPr marL="3258630" indent="-294938" algn="l" rtl="0" fontAlgn="base">
        <a:spcBef>
          <a:spcPct val="20000"/>
        </a:spcBef>
        <a:spcAft>
          <a:spcPct val="0"/>
        </a:spcAft>
        <a:buFont typeface="Wingdings" pitchFamily="-110" charset="2"/>
        <a:buChar char="ü"/>
        <a:defRPr kumimoji="1" sz="2000">
          <a:solidFill>
            <a:schemeClr val="tx1"/>
          </a:solidFill>
          <a:latin typeface="+mn-lt"/>
          <a:ea typeface="+mn-ea"/>
          <a:cs typeface="+mn-cs"/>
        </a:defRPr>
      </a:lvl7pPr>
      <a:lvl8pPr marL="3715311" indent="-294938" algn="l" rtl="0" fontAlgn="base">
        <a:spcBef>
          <a:spcPct val="20000"/>
        </a:spcBef>
        <a:spcAft>
          <a:spcPct val="0"/>
        </a:spcAft>
        <a:buFont typeface="Wingdings" pitchFamily="-110" charset="2"/>
        <a:buChar char="ü"/>
        <a:defRPr kumimoji="1" sz="2000">
          <a:solidFill>
            <a:schemeClr val="tx1"/>
          </a:solidFill>
          <a:latin typeface="+mn-lt"/>
          <a:ea typeface="+mn-ea"/>
          <a:cs typeface="+mn-cs"/>
        </a:defRPr>
      </a:lvl8pPr>
      <a:lvl9pPr marL="4171995" indent="-294938" algn="l" rtl="0" fontAlgn="base">
        <a:spcBef>
          <a:spcPct val="20000"/>
        </a:spcBef>
        <a:spcAft>
          <a:spcPct val="0"/>
        </a:spcAft>
        <a:buFont typeface="Wingdings" pitchFamily="-110" charset="2"/>
        <a:buChar char="ü"/>
        <a:defRPr kumimoji="1" sz="2000">
          <a:solidFill>
            <a:schemeClr val="tx1"/>
          </a:solidFill>
          <a:latin typeface="+mn-lt"/>
          <a:ea typeface="+mn-ea"/>
          <a:cs typeface="+mn-cs"/>
        </a:defRPr>
      </a:lvl9pPr>
    </p:bodyStyle>
    <p:otherStyle>
      <a:defPPr>
        <a:defRPr lang="en-US"/>
      </a:defPPr>
      <a:lvl1pPr marL="0" algn="l" defTabSz="456686" rtl="0" eaLnBrk="1" latinLnBrk="0" hangingPunct="1">
        <a:defRPr sz="1800" kern="1200">
          <a:solidFill>
            <a:schemeClr val="tx1"/>
          </a:solidFill>
          <a:latin typeface="+mn-lt"/>
          <a:ea typeface="+mn-ea"/>
          <a:cs typeface="+mn-cs"/>
        </a:defRPr>
      </a:lvl1pPr>
      <a:lvl2pPr marL="456686" algn="l" defTabSz="456686" rtl="0" eaLnBrk="1" latinLnBrk="0" hangingPunct="1">
        <a:defRPr sz="1800" kern="1200">
          <a:solidFill>
            <a:schemeClr val="tx1"/>
          </a:solidFill>
          <a:latin typeface="+mn-lt"/>
          <a:ea typeface="+mn-ea"/>
          <a:cs typeface="+mn-cs"/>
        </a:defRPr>
      </a:lvl2pPr>
      <a:lvl3pPr marL="913370" algn="l" defTabSz="456686" rtl="0" eaLnBrk="1" latinLnBrk="0" hangingPunct="1">
        <a:defRPr sz="1800" kern="1200">
          <a:solidFill>
            <a:schemeClr val="tx1"/>
          </a:solidFill>
          <a:latin typeface="+mn-lt"/>
          <a:ea typeface="+mn-ea"/>
          <a:cs typeface="+mn-cs"/>
        </a:defRPr>
      </a:lvl3pPr>
      <a:lvl4pPr marL="1370051" algn="l" defTabSz="456686" rtl="0" eaLnBrk="1" latinLnBrk="0" hangingPunct="1">
        <a:defRPr sz="1800" kern="1200">
          <a:solidFill>
            <a:schemeClr val="tx1"/>
          </a:solidFill>
          <a:latin typeface="+mn-lt"/>
          <a:ea typeface="+mn-ea"/>
          <a:cs typeface="+mn-cs"/>
        </a:defRPr>
      </a:lvl4pPr>
      <a:lvl5pPr marL="1826739" algn="l" defTabSz="456686" rtl="0" eaLnBrk="1" latinLnBrk="0" hangingPunct="1">
        <a:defRPr sz="1800" kern="1200">
          <a:solidFill>
            <a:schemeClr val="tx1"/>
          </a:solidFill>
          <a:latin typeface="+mn-lt"/>
          <a:ea typeface="+mn-ea"/>
          <a:cs typeface="+mn-cs"/>
        </a:defRPr>
      </a:lvl5pPr>
      <a:lvl6pPr marL="2283420" algn="l" defTabSz="456686" rtl="0" eaLnBrk="1" latinLnBrk="0" hangingPunct="1">
        <a:defRPr sz="1800" kern="1200">
          <a:solidFill>
            <a:schemeClr val="tx1"/>
          </a:solidFill>
          <a:latin typeface="+mn-lt"/>
          <a:ea typeface="+mn-ea"/>
          <a:cs typeface="+mn-cs"/>
        </a:defRPr>
      </a:lvl6pPr>
      <a:lvl7pPr marL="2740100" algn="l" defTabSz="456686" rtl="0" eaLnBrk="1" latinLnBrk="0" hangingPunct="1">
        <a:defRPr sz="1800" kern="1200">
          <a:solidFill>
            <a:schemeClr val="tx1"/>
          </a:solidFill>
          <a:latin typeface="+mn-lt"/>
          <a:ea typeface="+mn-ea"/>
          <a:cs typeface="+mn-cs"/>
        </a:defRPr>
      </a:lvl7pPr>
      <a:lvl8pPr marL="3196784" algn="l" defTabSz="456686" rtl="0" eaLnBrk="1" latinLnBrk="0" hangingPunct="1">
        <a:defRPr sz="1800" kern="1200">
          <a:solidFill>
            <a:schemeClr val="tx1"/>
          </a:solidFill>
          <a:latin typeface="+mn-lt"/>
          <a:ea typeface="+mn-ea"/>
          <a:cs typeface="+mn-cs"/>
        </a:defRPr>
      </a:lvl8pPr>
      <a:lvl9pPr marL="3653466" algn="l" defTabSz="456686"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bwMode="auto">
          <a:xfrm>
            <a:off x="0" y="609600"/>
            <a:ext cx="9144000" cy="11430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89" tIns="45695" rIns="91389" bIns="45695" numCol="1" anchor="ctr" anchorCtr="0" compatLnSpc="1">
            <a:prstTxWarp prst="textNoShape">
              <a:avLst/>
            </a:prstTxWarp>
          </a:bodyPr>
          <a:lstStyle/>
          <a:p>
            <a:pPr lvl="0"/>
            <a:r>
              <a:rPr lang="en-US" dirty="0"/>
              <a:t>Click to edit Master title style</a:t>
            </a:r>
          </a:p>
        </p:txBody>
      </p:sp>
      <p:sp>
        <p:nvSpPr>
          <p:cNvPr id="37891" name="Rectangle 3"/>
          <p:cNvSpPr>
            <a:spLocks noGrp="1" noChangeArrowheads="1"/>
          </p:cNvSpPr>
          <p:nvPr>
            <p:ph type="body" idx="1"/>
          </p:nvPr>
        </p:nvSpPr>
        <p:spPr bwMode="auto">
          <a:xfrm>
            <a:off x="685800" y="1981200"/>
            <a:ext cx="7772400" cy="4114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89" tIns="45695" rIns="91389" bIns="45695"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9396"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389" tIns="45695" rIns="91389" bIns="45695" numCol="1" anchor="t" anchorCtr="0" compatLnSpc="1">
            <a:prstTxWarp prst="textNoShape">
              <a:avLst/>
            </a:prstTxWarp>
          </a:bodyPr>
          <a:lstStyle>
            <a:lvl1pPr algn="l" eaLnBrk="0" hangingPunct="0">
              <a:defRPr sz="1400" b="1" i="0">
                <a:latin typeface="Arial" panose="020B0604020202020204" pitchFamily="34" charset="0"/>
                <a:ea typeface="+mn-ea"/>
                <a:cs typeface="+mn-cs"/>
              </a:defRPr>
            </a:lvl1pPr>
          </a:lstStyle>
          <a:p>
            <a:pPr>
              <a:defRPr/>
            </a:pPr>
            <a:endParaRPr lang="en-US" dirty="0">
              <a:solidFill>
                <a:srgbClr val="000000"/>
              </a:solidFill>
            </a:endParaRPr>
          </a:p>
        </p:txBody>
      </p:sp>
      <p:sp>
        <p:nvSpPr>
          <p:cNvPr id="5939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389" tIns="45695" rIns="91389" bIns="45695" numCol="1" anchor="t" anchorCtr="0" compatLnSpc="1">
            <a:prstTxWarp prst="textNoShape">
              <a:avLst/>
            </a:prstTxWarp>
          </a:bodyPr>
          <a:lstStyle>
            <a:lvl1pPr eaLnBrk="0" hangingPunct="0">
              <a:defRPr sz="1400" b="1" i="0">
                <a:latin typeface="Arial" panose="020B0604020202020204" pitchFamily="34" charset="0"/>
                <a:ea typeface="+mn-ea"/>
                <a:cs typeface="+mn-cs"/>
              </a:defRPr>
            </a:lvl1pPr>
          </a:lstStyle>
          <a:p>
            <a:pPr>
              <a:defRPr/>
            </a:pPr>
            <a:endParaRPr lang="en-US" dirty="0">
              <a:solidFill>
                <a:srgbClr val="000000"/>
              </a:solidFill>
            </a:endParaRPr>
          </a:p>
        </p:txBody>
      </p:sp>
      <p:sp>
        <p:nvSpPr>
          <p:cNvPr id="59398"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389" tIns="45695" rIns="91389" bIns="45695" numCol="1" anchor="t" anchorCtr="0" compatLnSpc="1">
            <a:prstTxWarp prst="textNoShape">
              <a:avLst/>
            </a:prstTxWarp>
          </a:bodyPr>
          <a:lstStyle>
            <a:lvl1pPr algn="r" eaLnBrk="0" hangingPunct="0">
              <a:defRPr sz="1400" b="1" i="0">
                <a:latin typeface="Arial" panose="020B0604020202020204" pitchFamily="34" charset="0"/>
                <a:ea typeface="Osaka" charset="0"/>
                <a:cs typeface="Osaka" charset="0"/>
              </a:defRPr>
            </a:lvl1pPr>
          </a:lstStyle>
          <a:p>
            <a:fld id="{B9D20AD3-D622-EC41-AF78-52EA093B16AC}"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4124798172"/>
      </p:ext>
    </p:extLst>
  </p:cSld>
  <p:clrMap bg1="lt1" tx1="dk1" bg2="lt2" tx2="dk2" accent1="accent1" accent2="accent2" accent3="accent3" accent4="accent4" accent5="accent5" accent6="accent6" hlink="hlink" folHlink="folHlink"/>
  <p:sldLayoutIdLst>
    <p:sldLayoutId id="2147487978" r:id="rId1"/>
    <p:sldLayoutId id="2147487979" r:id="rId2"/>
    <p:sldLayoutId id="2147487980" r:id="rId3"/>
    <p:sldLayoutId id="2147487981" r:id="rId4"/>
    <p:sldLayoutId id="2147487982" r:id="rId5"/>
    <p:sldLayoutId id="2147487983" r:id="rId6"/>
    <p:sldLayoutId id="2147487984" r:id="rId7"/>
    <p:sldLayoutId id="2147487985" r:id="rId8"/>
    <p:sldLayoutId id="2147487986" r:id="rId9"/>
    <p:sldLayoutId id="2147487987" r:id="rId10"/>
    <p:sldLayoutId id="2147487988" r:id="rId11"/>
  </p:sldLayoutIdLst>
  <p:txStyles>
    <p:titleStyle>
      <a:lvl1pPr algn="ctr" rtl="0" eaLnBrk="0" fontAlgn="base" hangingPunct="0">
        <a:spcBef>
          <a:spcPct val="0"/>
        </a:spcBef>
        <a:spcAft>
          <a:spcPct val="0"/>
        </a:spcAft>
        <a:defRPr sz="4400" b="1" i="0">
          <a:solidFill>
            <a:schemeClr val="bg1"/>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2pPr>
      <a:lvl3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3pPr>
      <a:lvl4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4pPr>
      <a:lvl5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5pPr>
      <a:lvl6pPr marL="456952"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6pPr>
      <a:lvl7pPr marL="913905"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7pPr>
      <a:lvl8pPr marL="1370852"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8pPr>
      <a:lvl9pPr marL="1827807"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9pPr>
    </p:titleStyle>
    <p:bodyStyle>
      <a:lvl1pPr marL="342713" indent="-342713" algn="l" rtl="0" eaLnBrk="0" fontAlgn="base" hangingPunct="0">
        <a:spcBef>
          <a:spcPct val="20000"/>
        </a:spcBef>
        <a:spcAft>
          <a:spcPct val="0"/>
        </a:spcAft>
        <a:buChar char="•"/>
        <a:defRPr sz="3200" b="1" i="0">
          <a:solidFill>
            <a:schemeClr val="tx1"/>
          </a:solidFill>
          <a:latin typeface="Arial" panose="020B0604020202020204" pitchFamily="34" charset="0"/>
          <a:ea typeface="+mn-ea"/>
          <a:cs typeface="+mn-cs"/>
        </a:defRPr>
      </a:lvl1pPr>
      <a:lvl2pPr marL="742543" indent="-285596" algn="l" rtl="0" eaLnBrk="0" fontAlgn="base" hangingPunct="0">
        <a:spcBef>
          <a:spcPct val="20000"/>
        </a:spcBef>
        <a:spcAft>
          <a:spcPct val="0"/>
        </a:spcAft>
        <a:buChar char="–"/>
        <a:defRPr sz="2800" b="1" i="0">
          <a:solidFill>
            <a:schemeClr val="tx1"/>
          </a:solidFill>
          <a:latin typeface="Arial" panose="020B0604020202020204" pitchFamily="34" charset="0"/>
          <a:ea typeface="+mn-ea"/>
          <a:cs typeface="+mn-cs"/>
        </a:defRPr>
      </a:lvl2pPr>
      <a:lvl3pPr marL="1142374" indent="-228477" algn="l" rtl="0" eaLnBrk="0" fontAlgn="base" hangingPunct="0">
        <a:spcBef>
          <a:spcPct val="20000"/>
        </a:spcBef>
        <a:spcAft>
          <a:spcPct val="0"/>
        </a:spcAft>
        <a:buChar char="•"/>
        <a:defRPr sz="2400" b="1" i="0">
          <a:solidFill>
            <a:schemeClr val="tx1"/>
          </a:solidFill>
          <a:latin typeface="Arial" panose="020B0604020202020204" pitchFamily="34" charset="0"/>
          <a:ea typeface="+mn-ea"/>
          <a:cs typeface="+mn-cs"/>
        </a:defRPr>
      </a:lvl3pPr>
      <a:lvl4pPr marL="1599329" indent="-228477" algn="l" rtl="0" eaLnBrk="0" fontAlgn="base" hangingPunct="0">
        <a:spcBef>
          <a:spcPct val="20000"/>
        </a:spcBef>
        <a:spcAft>
          <a:spcPct val="0"/>
        </a:spcAft>
        <a:buChar char="–"/>
        <a:defRPr sz="2000" b="1" i="0">
          <a:solidFill>
            <a:schemeClr val="tx1"/>
          </a:solidFill>
          <a:latin typeface="Arial" panose="020B0604020202020204" pitchFamily="34" charset="0"/>
          <a:ea typeface="+mn-ea"/>
          <a:cs typeface="+mn-cs"/>
        </a:defRPr>
      </a:lvl4pPr>
      <a:lvl5pPr marL="2056278" indent="-228477" algn="l" rtl="0" eaLnBrk="0" fontAlgn="base" hangingPunct="0">
        <a:spcBef>
          <a:spcPct val="20000"/>
        </a:spcBef>
        <a:spcAft>
          <a:spcPct val="0"/>
        </a:spcAft>
        <a:buChar char="»"/>
        <a:defRPr sz="2000" b="1" i="0">
          <a:solidFill>
            <a:schemeClr val="tx1"/>
          </a:solidFill>
          <a:latin typeface="Arial" panose="020B0604020202020204" pitchFamily="34" charset="0"/>
          <a:ea typeface="+mn-ea"/>
          <a:cs typeface="+mn-cs"/>
        </a:defRPr>
      </a:lvl5pPr>
      <a:lvl6pPr marL="2513228" indent="-228477" algn="l" rtl="0" fontAlgn="base">
        <a:spcBef>
          <a:spcPct val="20000"/>
        </a:spcBef>
        <a:spcAft>
          <a:spcPct val="0"/>
        </a:spcAft>
        <a:buChar char="»"/>
        <a:defRPr sz="2000">
          <a:solidFill>
            <a:schemeClr val="tx1"/>
          </a:solidFill>
          <a:latin typeface="+mn-lt"/>
          <a:ea typeface="+mn-ea"/>
          <a:cs typeface="+mn-cs"/>
        </a:defRPr>
      </a:lvl6pPr>
      <a:lvl7pPr marL="2970182" indent="-228477" algn="l" rtl="0" fontAlgn="base">
        <a:spcBef>
          <a:spcPct val="20000"/>
        </a:spcBef>
        <a:spcAft>
          <a:spcPct val="0"/>
        </a:spcAft>
        <a:buChar char="»"/>
        <a:defRPr sz="2000">
          <a:solidFill>
            <a:schemeClr val="tx1"/>
          </a:solidFill>
          <a:latin typeface="+mn-lt"/>
          <a:ea typeface="+mn-ea"/>
          <a:cs typeface="+mn-cs"/>
        </a:defRPr>
      </a:lvl7pPr>
      <a:lvl8pPr marL="3427130" indent="-228477" algn="l" rtl="0" fontAlgn="base">
        <a:spcBef>
          <a:spcPct val="20000"/>
        </a:spcBef>
        <a:spcAft>
          <a:spcPct val="0"/>
        </a:spcAft>
        <a:buChar char="»"/>
        <a:defRPr sz="2000">
          <a:solidFill>
            <a:schemeClr val="tx1"/>
          </a:solidFill>
          <a:latin typeface="+mn-lt"/>
          <a:ea typeface="+mn-ea"/>
          <a:cs typeface="+mn-cs"/>
        </a:defRPr>
      </a:lvl8pPr>
      <a:lvl9pPr marL="3884082" indent="-228477"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6952" rtl="0" eaLnBrk="1" latinLnBrk="0" hangingPunct="1">
        <a:defRPr sz="1800" kern="1200">
          <a:solidFill>
            <a:schemeClr val="tx1"/>
          </a:solidFill>
          <a:latin typeface="+mn-lt"/>
          <a:ea typeface="+mn-ea"/>
          <a:cs typeface="+mn-cs"/>
        </a:defRPr>
      </a:lvl1pPr>
      <a:lvl2pPr marL="456952" algn="l" defTabSz="456952" rtl="0" eaLnBrk="1" latinLnBrk="0" hangingPunct="1">
        <a:defRPr sz="1800" kern="1200">
          <a:solidFill>
            <a:schemeClr val="tx1"/>
          </a:solidFill>
          <a:latin typeface="+mn-lt"/>
          <a:ea typeface="+mn-ea"/>
          <a:cs typeface="+mn-cs"/>
        </a:defRPr>
      </a:lvl2pPr>
      <a:lvl3pPr marL="913905" algn="l" defTabSz="456952" rtl="0" eaLnBrk="1" latinLnBrk="0" hangingPunct="1">
        <a:defRPr sz="1800" kern="1200">
          <a:solidFill>
            <a:schemeClr val="tx1"/>
          </a:solidFill>
          <a:latin typeface="+mn-lt"/>
          <a:ea typeface="+mn-ea"/>
          <a:cs typeface="+mn-cs"/>
        </a:defRPr>
      </a:lvl3pPr>
      <a:lvl4pPr marL="1370852" algn="l" defTabSz="456952" rtl="0" eaLnBrk="1" latinLnBrk="0" hangingPunct="1">
        <a:defRPr sz="1800" kern="1200">
          <a:solidFill>
            <a:schemeClr val="tx1"/>
          </a:solidFill>
          <a:latin typeface="+mn-lt"/>
          <a:ea typeface="+mn-ea"/>
          <a:cs typeface="+mn-cs"/>
        </a:defRPr>
      </a:lvl4pPr>
      <a:lvl5pPr marL="1827807" algn="l" defTabSz="456952" rtl="0" eaLnBrk="1" latinLnBrk="0" hangingPunct="1">
        <a:defRPr sz="1800" kern="1200">
          <a:solidFill>
            <a:schemeClr val="tx1"/>
          </a:solidFill>
          <a:latin typeface="+mn-lt"/>
          <a:ea typeface="+mn-ea"/>
          <a:cs typeface="+mn-cs"/>
        </a:defRPr>
      </a:lvl5pPr>
      <a:lvl6pPr marL="2284752" algn="l" defTabSz="456952" rtl="0" eaLnBrk="1" latinLnBrk="0" hangingPunct="1">
        <a:defRPr sz="1800" kern="1200">
          <a:solidFill>
            <a:schemeClr val="tx1"/>
          </a:solidFill>
          <a:latin typeface="+mn-lt"/>
          <a:ea typeface="+mn-ea"/>
          <a:cs typeface="+mn-cs"/>
        </a:defRPr>
      </a:lvl6pPr>
      <a:lvl7pPr marL="2741704" algn="l" defTabSz="456952" rtl="0" eaLnBrk="1" latinLnBrk="0" hangingPunct="1">
        <a:defRPr sz="1800" kern="1200">
          <a:solidFill>
            <a:schemeClr val="tx1"/>
          </a:solidFill>
          <a:latin typeface="+mn-lt"/>
          <a:ea typeface="+mn-ea"/>
          <a:cs typeface="+mn-cs"/>
        </a:defRPr>
      </a:lvl7pPr>
      <a:lvl8pPr marL="3198654" algn="l" defTabSz="456952" rtl="0" eaLnBrk="1" latinLnBrk="0" hangingPunct="1">
        <a:defRPr sz="1800" kern="1200">
          <a:solidFill>
            <a:schemeClr val="tx1"/>
          </a:solidFill>
          <a:latin typeface="+mn-lt"/>
          <a:ea typeface="+mn-ea"/>
          <a:cs typeface="+mn-cs"/>
        </a:defRPr>
      </a:lvl8pPr>
      <a:lvl9pPr marL="3655603" algn="l" defTabSz="456952"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xfrm>
            <a:off x="38101" y="44450"/>
            <a:ext cx="9070975" cy="11430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89" tIns="45695" rIns="91389" bIns="45695" numCol="1" anchor="ctr" anchorCtr="0" compatLnSpc="1">
            <a:prstTxWarp prst="textNoShape">
              <a:avLst/>
            </a:prstTxWarp>
          </a:bodyPr>
          <a:lstStyle/>
          <a:p>
            <a:pPr lvl="0"/>
            <a:r>
              <a:rPr lang="en-US" dirty="0"/>
              <a:t>Click to edit Master title style</a:t>
            </a:r>
          </a:p>
        </p:txBody>
      </p:sp>
      <p:sp>
        <p:nvSpPr>
          <p:cNvPr id="15363" name="Rectangle 3"/>
          <p:cNvSpPr>
            <a:spLocks noGrp="1" noChangeArrowheads="1"/>
          </p:cNvSpPr>
          <p:nvPr>
            <p:ph type="body" idx="1"/>
          </p:nvPr>
        </p:nvSpPr>
        <p:spPr bwMode="auto">
          <a:xfrm>
            <a:off x="685800" y="1981200"/>
            <a:ext cx="7772400" cy="4114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89" tIns="45695" rIns="91389" bIns="45695"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389" tIns="45695" rIns="91389" bIns="45695" numCol="1" anchor="t" anchorCtr="0" compatLnSpc="1">
            <a:prstTxWarp prst="textNoShape">
              <a:avLst/>
            </a:prstTxWarp>
          </a:bodyPr>
          <a:lstStyle>
            <a:lvl1pPr algn="l">
              <a:defRPr sz="1400">
                <a:solidFill>
                  <a:srgbClr val="000000"/>
                </a:solidFill>
                <a:latin typeface="Times New Roman" pitchFamily="-111" charset="0"/>
                <a:ea typeface="+mn-ea"/>
                <a:cs typeface="+mn-cs"/>
              </a:defRPr>
            </a:lvl1pPr>
          </a:lstStyle>
          <a:p>
            <a:pPr eaLnBrk="0" hangingPunct="0">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389" tIns="45695" rIns="91389" bIns="45695" numCol="1" anchor="t" anchorCtr="0" compatLnSpc="1">
            <a:prstTxWarp prst="textNoShape">
              <a:avLst/>
            </a:prstTxWarp>
          </a:bodyPr>
          <a:lstStyle>
            <a:lvl1pPr algn="ctr">
              <a:defRPr sz="1400">
                <a:solidFill>
                  <a:srgbClr val="000000"/>
                </a:solidFill>
                <a:latin typeface="Times New Roman" pitchFamily="-111" charset="0"/>
                <a:ea typeface="+mn-ea"/>
                <a:cs typeface="+mn-cs"/>
              </a:defRPr>
            </a:lvl1pPr>
          </a:lstStyle>
          <a:p>
            <a:pPr eaLnBrk="0" hangingPunct="0">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389" tIns="45695" rIns="91389" bIns="45695" numCol="1" anchor="t" anchorCtr="0" compatLnSpc="1">
            <a:prstTxWarp prst="textNoShape">
              <a:avLst/>
            </a:prstTxWarp>
          </a:bodyPr>
          <a:lstStyle>
            <a:lvl1pPr algn="r">
              <a:defRPr sz="1400">
                <a:solidFill>
                  <a:srgbClr val="000000"/>
                </a:solidFill>
                <a:latin typeface="Times New Roman" charset="0"/>
              </a:defRPr>
            </a:lvl1pPr>
          </a:lstStyle>
          <a:p>
            <a:pPr eaLnBrk="0" hangingPunct="0">
              <a:defRPr/>
            </a:pPr>
            <a:fld id="{C7FCEC4A-0619-534F-AB0C-4C4D1986DF16}" type="slidenum">
              <a:rPr lang="en-US"/>
              <a:pPr eaLnBrk="0" hangingPunct="0">
                <a:defRPr/>
              </a:pPr>
              <a:t>‹#›</a:t>
            </a:fld>
            <a:endParaRPr lang="en-US"/>
          </a:p>
        </p:txBody>
      </p:sp>
    </p:spTree>
    <p:extLst>
      <p:ext uri="{BB962C8B-B14F-4D97-AF65-F5344CB8AC3E}">
        <p14:creationId xmlns:p14="http://schemas.microsoft.com/office/powerpoint/2010/main" val="1497583004"/>
      </p:ext>
    </p:extLst>
  </p:cSld>
  <p:clrMap bg1="lt1" tx1="dk1" bg2="lt2" tx2="dk2" accent1="accent1" accent2="accent2" accent3="accent3" accent4="accent4" accent5="accent5" accent6="accent6" hlink="hlink" folHlink="folHlink"/>
  <p:sldLayoutIdLst>
    <p:sldLayoutId id="2147488087" r:id="rId1"/>
    <p:sldLayoutId id="2147488088" r:id="rId2"/>
    <p:sldLayoutId id="2147488089" r:id="rId3"/>
    <p:sldLayoutId id="2147488090" r:id="rId4"/>
    <p:sldLayoutId id="2147488091" r:id="rId5"/>
    <p:sldLayoutId id="2147488092" r:id="rId6"/>
    <p:sldLayoutId id="2147488093" r:id="rId7"/>
    <p:sldLayoutId id="2147488094" r:id="rId8"/>
    <p:sldLayoutId id="2147488095" r:id="rId9"/>
    <p:sldLayoutId id="2147488096" r:id="rId10"/>
    <p:sldLayoutId id="2147488097" r:id="rId11"/>
    <p:sldLayoutId id="2147488098" r:id="rId12"/>
    <p:sldLayoutId id="2147488099" r:id="rId13"/>
  </p:sldLayoutIdLst>
  <p:hf sldNum="0" hdr="0" ftr="0" dt="0"/>
  <p:txStyles>
    <p:titleStyle>
      <a:lvl1pPr algn="ctr" rtl="0" eaLnBrk="0" fontAlgn="base" hangingPunct="0">
        <a:spcBef>
          <a:spcPct val="0"/>
        </a:spcBef>
        <a:spcAft>
          <a:spcPct val="0"/>
        </a:spcAft>
        <a:defRPr sz="4400" b="1" i="0">
          <a:solidFill>
            <a:schemeClr val="bg1"/>
          </a:solidFill>
          <a:latin typeface="Arial" panose="020B0604020202020204" pitchFamily="34" charset="0"/>
          <a:ea typeface="ＭＳ Ｐゴシック" pitchFamily="-108" charset="-128"/>
          <a:cs typeface="Arial" panose="020B0604020202020204" pitchFamily="34" charset="0"/>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6952" algn="ctr" rtl="0" eaLnBrk="0" fontAlgn="base" hangingPunct="0">
        <a:spcBef>
          <a:spcPct val="0"/>
        </a:spcBef>
        <a:spcAft>
          <a:spcPct val="0"/>
        </a:spcAft>
        <a:defRPr sz="4400">
          <a:solidFill>
            <a:schemeClr val="tx2"/>
          </a:solidFill>
          <a:latin typeface="Times New Roman" pitchFamily="-112" charset="0"/>
        </a:defRPr>
      </a:lvl6pPr>
      <a:lvl7pPr marL="913905" algn="ctr" rtl="0" eaLnBrk="0" fontAlgn="base" hangingPunct="0">
        <a:spcBef>
          <a:spcPct val="0"/>
        </a:spcBef>
        <a:spcAft>
          <a:spcPct val="0"/>
        </a:spcAft>
        <a:defRPr sz="4400">
          <a:solidFill>
            <a:schemeClr val="tx2"/>
          </a:solidFill>
          <a:latin typeface="Times New Roman" pitchFamily="-112" charset="0"/>
        </a:defRPr>
      </a:lvl7pPr>
      <a:lvl8pPr marL="1370852" algn="ctr" rtl="0" eaLnBrk="0" fontAlgn="base" hangingPunct="0">
        <a:spcBef>
          <a:spcPct val="0"/>
        </a:spcBef>
        <a:spcAft>
          <a:spcPct val="0"/>
        </a:spcAft>
        <a:defRPr sz="4400">
          <a:solidFill>
            <a:schemeClr val="tx2"/>
          </a:solidFill>
          <a:latin typeface="Times New Roman" pitchFamily="-112" charset="0"/>
        </a:defRPr>
      </a:lvl8pPr>
      <a:lvl9pPr marL="1827807" algn="ctr" rtl="0" eaLnBrk="0" fontAlgn="base" hangingPunct="0">
        <a:spcBef>
          <a:spcPct val="0"/>
        </a:spcBef>
        <a:spcAft>
          <a:spcPct val="0"/>
        </a:spcAft>
        <a:defRPr sz="4400">
          <a:solidFill>
            <a:schemeClr val="tx2"/>
          </a:solidFill>
          <a:latin typeface="Times New Roman" pitchFamily="-112" charset="0"/>
        </a:defRPr>
      </a:lvl9pPr>
    </p:titleStyle>
    <p:bodyStyle>
      <a:lvl1pPr marL="342713" indent="-342713" algn="l" rtl="0" eaLnBrk="0" fontAlgn="base" hangingPunct="0">
        <a:spcBef>
          <a:spcPct val="20000"/>
        </a:spcBef>
        <a:spcAft>
          <a:spcPct val="0"/>
        </a:spcAft>
        <a:buChar char="•"/>
        <a:defRPr sz="3200" b="1" i="0">
          <a:solidFill>
            <a:schemeClr val="bg1"/>
          </a:solidFill>
          <a:latin typeface="Arial" panose="020B0604020202020204" pitchFamily="34" charset="0"/>
          <a:ea typeface="ＭＳ Ｐゴシック" pitchFamily="-108" charset="-128"/>
          <a:cs typeface="Arial" panose="020B0604020202020204" pitchFamily="34" charset="0"/>
        </a:defRPr>
      </a:lvl1pPr>
      <a:lvl2pPr marL="742543" indent="-285596" algn="l" rtl="0" eaLnBrk="0" fontAlgn="base" hangingPunct="0">
        <a:spcBef>
          <a:spcPct val="20000"/>
        </a:spcBef>
        <a:spcAft>
          <a:spcPct val="0"/>
        </a:spcAft>
        <a:buChar char="–"/>
        <a:defRPr sz="2800" b="1" i="0">
          <a:solidFill>
            <a:schemeClr val="bg1"/>
          </a:solidFill>
          <a:latin typeface="Arial" panose="020B0604020202020204" pitchFamily="34" charset="0"/>
          <a:ea typeface="ＭＳ Ｐゴシック" pitchFamily="-112" charset="-128"/>
          <a:cs typeface="Arial" panose="020B0604020202020204" pitchFamily="34" charset="0"/>
        </a:defRPr>
      </a:lvl2pPr>
      <a:lvl3pPr marL="1142374" indent="-228477" algn="l" rtl="0" eaLnBrk="0" fontAlgn="base" hangingPunct="0">
        <a:spcBef>
          <a:spcPct val="20000"/>
        </a:spcBef>
        <a:spcAft>
          <a:spcPct val="0"/>
        </a:spcAft>
        <a:buChar char="•"/>
        <a:defRPr sz="2400" b="1" i="0">
          <a:solidFill>
            <a:schemeClr val="bg1"/>
          </a:solidFill>
          <a:latin typeface="Arial" panose="020B0604020202020204" pitchFamily="34" charset="0"/>
          <a:ea typeface="ＭＳ Ｐゴシック" charset="0"/>
          <a:cs typeface="Arial" panose="020B0604020202020204" pitchFamily="34" charset="0"/>
        </a:defRPr>
      </a:lvl3pPr>
      <a:lvl4pPr marL="1599329" indent="-228477" algn="l" rtl="0" eaLnBrk="0" fontAlgn="base" hangingPunct="0">
        <a:spcBef>
          <a:spcPct val="20000"/>
        </a:spcBef>
        <a:spcAft>
          <a:spcPct val="0"/>
        </a:spcAft>
        <a:buChar char="–"/>
        <a:defRPr sz="2000" b="1" i="0">
          <a:solidFill>
            <a:schemeClr val="bg1"/>
          </a:solidFill>
          <a:latin typeface="Arial" panose="020B0604020202020204" pitchFamily="34" charset="0"/>
          <a:ea typeface="Geneva" charset="-128"/>
          <a:cs typeface="Arial" panose="020B0604020202020204" pitchFamily="34" charset="0"/>
        </a:defRPr>
      </a:lvl4pPr>
      <a:lvl5pPr marL="2056278" indent="-228477" algn="l" rtl="0" eaLnBrk="0" fontAlgn="base" hangingPunct="0">
        <a:spcBef>
          <a:spcPct val="20000"/>
        </a:spcBef>
        <a:spcAft>
          <a:spcPct val="0"/>
        </a:spcAft>
        <a:buChar char="»"/>
        <a:defRPr sz="2000" b="1" i="0">
          <a:solidFill>
            <a:schemeClr val="bg1"/>
          </a:solidFill>
          <a:latin typeface="Arial" panose="020B0604020202020204" pitchFamily="34" charset="0"/>
          <a:ea typeface="ＭＳ Ｐゴシック" charset="-128"/>
          <a:cs typeface="Arial" panose="020B0604020202020204" pitchFamily="34" charset="0"/>
        </a:defRPr>
      </a:lvl5pPr>
      <a:lvl6pPr marL="2513228" indent="-228477" algn="l" rtl="0" eaLnBrk="0" fontAlgn="base" hangingPunct="0">
        <a:spcBef>
          <a:spcPct val="20000"/>
        </a:spcBef>
        <a:spcAft>
          <a:spcPct val="0"/>
        </a:spcAft>
        <a:buChar char="»"/>
        <a:defRPr sz="2000">
          <a:solidFill>
            <a:schemeClr val="tx1"/>
          </a:solidFill>
          <a:latin typeface="+mn-lt"/>
          <a:ea typeface="ＭＳ Ｐゴシック" pitchFamily="-112" charset="-128"/>
        </a:defRPr>
      </a:lvl6pPr>
      <a:lvl7pPr marL="2970182" indent="-228477" algn="l" rtl="0" eaLnBrk="0" fontAlgn="base" hangingPunct="0">
        <a:spcBef>
          <a:spcPct val="20000"/>
        </a:spcBef>
        <a:spcAft>
          <a:spcPct val="0"/>
        </a:spcAft>
        <a:buChar char="»"/>
        <a:defRPr sz="2000">
          <a:solidFill>
            <a:schemeClr val="tx1"/>
          </a:solidFill>
          <a:latin typeface="+mn-lt"/>
          <a:ea typeface="ＭＳ Ｐゴシック" pitchFamily="-112" charset="-128"/>
        </a:defRPr>
      </a:lvl7pPr>
      <a:lvl8pPr marL="3427130" indent="-228477" algn="l" rtl="0" eaLnBrk="0" fontAlgn="base" hangingPunct="0">
        <a:spcBef>
          <a:spcPct val="20000"/>
        </a:spcBef>
        <a:spcAft>
          <a:spcPct val="0"/>
        </a:spcAft>
        <a:buChar char="»"/>
        <a:defRPr sz="2000">
          <a:solidFill>
            <a:schemeClr val="tx1"/>
          </a:solidFill>
          <a:latin typeface="+mn-lt"/>
          <a:ea typeface="ＭＳ Ｐゴシック" pitchFamily="-112" charset="-128"/>
        </a:defRPr>
      </a:lvl8pPr>
      <a:lvl9pPr marL="3884082" indent="-228477" algn="l" rtl="0" eaLnBrk="0" fontAlgn="base" hangingPunct="0">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6952" rtl="0" eaLnBrk="1" latinLnBrk="0" hangingPunct="1">
        <a:defRPr sz="1800" kern="1200">
          <a:solidFill>
            <a:schemeClr val="tx1"/>
          </a:solidFill>
          <a:latin typeface="+mn-lt"/>
          <a:ea typeface="+mn-ea"/>
          <a:cs typeface="+mn-cs"/>
        </a:defRPr>
      </a:lvl1pPr>
      <a:lvl2pPr marL="456952" algn="l" defTabSz="456952" rtl="0" eaLnBrk="1" latinLnBrk="0" hangingPunct="1">
        <a:defRPr sz="1800" kern="1200">
          <a:solidFill>
            <a:schemeClr val="tx1"/>
          </a:solidFill>
          <a:latin typeface="+mn-lt"/>
          <a:ea typeface="+mn-ea"/>
          <a:cs typeface="+mn-cs"/>
        </a:defRPr>
      </a:lvl2pPr>
      <a:lvl3pPr marL="913905" algn="l" defTabSz="456952" rtl="0" eaLnBrk="1" latinLnBrk="0" hangingPunct="1">
        <a:defRPr sz="1800" kern="1200">
          <a:solidFill>
            <a:schemeClr val="tx1"/>
          </a:solidFill>
          <a:latin typeface="+mn-lt"/>
          <a:ea typeface="+mn-ea"/>
          <a:cs typeface="+mn-cs"/>
        </a:defRPr>
      </a:lvl3pPr>
      <a:lvl4pPr marL="1370852" algn="l" defTabSz="456952" rtl="0" eaLnBrk="1" latinLnBrk="0" hangingPunct="1">
        <a:defRPr sz="1800" kern="1200">
          <a:solidFill>
            <a:schemeClr val="tx1"/>
          </a:solidFill>
          <a:latin typeface="+mn-lt"/>
          <a:ea typeface="+mn-ea"/>
          <a:cs typeface="+mn-cs"/>
        </a:defRPr>
      </a:lvl4pPr>
      <a:lvl5pPr marL="1827807" algn="l" defTabSz="456952" rtl="0" eaLnBrk="1" latinLnBrk="0" hangingPunct="1">
        <a:defRPr sz="1800" kern="1200">
          <a:solidFill>
            <a:schemeClr val="tx1"/>
          </a:solidFill>
          <a:latin typeface="+mn-lt"/>
          <a:ea typeface="+mn-ea"/>
          <a:cs typeface="+mn-cs"/>
        </a:defRPr>
      </a:lvl5pPr>
      <a:lvl6pPr marL="2284752" algn="l" defTabSz="456952" rtl="0" eaLnBrk="1" latinLnBrk="0" hangingPunct="1">
        <a:defRPr sz="1800" kern="1200">
          <a:solidFill>
            <a:schemeClr val="tx1"/>
          </a:solidFill>
          <a:latin typeface="+mn-lt"/>
          <a:ea typeface="+mn-ea"/>
          <a:cs typeface="+mn-cs"/>
        </a:defRPr>
      </a:lvl6pPr>
      <a:lvl7pPr marL="2741704" algn="l" defTabSz="456952" rtl="0" eaLnBrk="1" latinLnBrk="0" hangingPunct="1">
        <a:defRPr sz="1800" kern="1200">
          <a:solidFill>
            <a:schemeClr val="tx1"/>
          </a:solidFill>
          <a:latin typeface="+mn-lt"/>
          <a:ea typeface="+mn-ea"/>
          <a:cs typeface="+mn-cs"/>
        </a:defRPr>
      </a:lvl7pPr>
      <a:lvl8pPr marL="3198654" algn="l" defTabSz="456952" rtl="0" eaLnBrk="1" latinLnBrk="0" hangingPunct="1">
        <a:defRPr sz="1800" kern="1200">
          <a:solidFill>
            <a:schemeClr val="tx1"/>
          </a:solidFill>
          <a:latin typeface="+mn-lt"/>
          <a:ea typeface="+mn-ea"/>
          <a:cs typeface="+mn-cs"/>
        </a:defRPr>
      </a:lvl8pPr>
      <a:lvl9pPr marL="3655603" algn="l" defTabSz="456952"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fontAlgn="auto">
              <a:spcBef>
                <a:spcPts val="0"/>
              </a:spcBef>
              <a:spcAft>
                <a:spcPts val="0"/>
              </a:spcAft>
            </a:pPr>
            <a:endParaRPr lang="en-US" sz="1800" dirty="0">
              <a:solidFill>
                <a:prstClr val="black"/>
              </a:solidFill>
              <a:latin typeface="Constantia"/>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fontAlgn="auto">
              <a:spcBef>
                <a:spcPts val="0"/>
              </a:spcBef>
              <a:spcAft>
                <a:spcPts val="0"/>
              </a:spcAft>
            </a:pPr>
            <a:endParaRPr lang="en-US" sz="1800" dirty="0">
              <a:solidFill>
                <a:prstClr val="black"/>
              </a:solidFill>
              <a:latin typeface="Constantia"/>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auto">
              <a:spcBef>
                <a:spcPts val="0"/>
              </a:spcBef>
              <a:spcAft>
                <a:spcPts val="0"/>
              </a:spcAft>
            </a:pPr>
            <a:fld id="{4F702E6C-E54F-4ADA-B1BB-3935B4D38A3F}" type="datetimeFigureOut">
              <a:rPr lang="en-US" smtClean="0">
                <a:solidFill>
                  <a:srgbClr val="04617B">
                    <a:shade val="90000"/>
                  </a:srgbClr>
                </a:solidFill>
                <a:latin typeface="Constantia"/>
                <a:ea typeface="+mn-ea"/>
                <a:cs typeface="+mn-cs"/>
              </a:rPr>
              <a:pPr fontAlgn="auto">
                <a:spcBef>
                  <a:spcPts val="0"/>
                </a:spcBef>
                <a:spcAft>
                  <a:spcPts val="0"/>
                </a:spcAft>
              </a:pPr>
              <a:t>6/16/26</a:t>
            </a:fld>
            <a:endParaRPr lang="en-US" dirty="0">
              <a:solidFill>
                <a:srgbClr val="04617B">
                  <a:shade val="90000"/>
                </a:srgbClr>
              </a:solidFill>
              <a:latin typeface="Constantia"/>
              <a:ea typeface="+mn-ea"/>
              <a:cs typeface="+mn-cs"/>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auto">
              <a:spcBef>
                <a:spcPts val="0"/>
              </a:spcBef>
              <a:spcAft>
                <a:spcPts val="0"/>
              </a:spcAft>
            </a:pPr>
            <a:endParaRPr lang="en-US" dirty="0">
              <a:solidFill>
                <a:srgbClr val="04617B">
                  <a:shade val="90000"/>
                </a:srgbClr>
              </a:solidFill>
              <a:latin typeface="Constantia"/>
              <a:ea typeface="+mn-ea"/>
              <a:cs typeface="+mn-cs"/>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fontAlgn="auto">
              <a:spcBef>
                <a:spcPts val="0"/>
              </a:spcBef>
              <a:spcAft>
                <a:spcPts val="0"/>
              </a:spcAft>
            </a:pPr>
            <a:fld id="{C5F3F7F1-2F37-47F2-BA62-FAA355CF0C4B}" type="slidenum">
              <a:rPr lang="en-US" smtClean="0">
                <a:solidFill>
                  <a:srgbClr val="04617B">
                    <a:shade val="90000"/>
                  </a:srgbClr>
                </a:solidFill>
                <a:latin typeface="Constantia"/>
                <a:ea typeface="+mn-ea"/>
                <a:cs typeface="+mn-cs"/>
              </a:rPr>
              <a:pPr fontAlgn="auto">
                <a:spcBef>
                  <a:spcPts val="0"/>
                </a:spcBef>
                <a:spcAft>
                  <a:spcPts val="0"/>
                </a:spcAft>
              </a:pPr>
              <a:t>‹#›</a:t>
            </a:fld>
            <a:endParaRPr lang="en-US" dirty="0">
              <a:solidFill>
                <a:srgbClr val="04617B">
                  <a:shade val="90000"/>
                </a:srgbClr>
              </a:solidFill>
              <a:latin typeface="Constantia"/>
              <a:ea typeface="+mn-ea"/>
              <a:cs typeface="+mn-cs"/>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algn="l" fontAlgn="auto">
                <a:spcBef>
                  <a:spcPts val="0"/>
                </a:spcBef>
                <a:spcAft>
                  <a:spcPts val="0"/>
                </a:spcAft>
              </a:pPr>
              <a:endParaRPr lang="en-US" sz="1800" dirty="0">
                <a:solidFill>
                  <a:prstClr val="black"/>
                </a:solidFill>
                <a:latin typeface="Constantia"/>
                <a:ea typeface="+mn-ea"/>
                <a:cs typeface="+mn-cs"/>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algn="l" fontAlgn="auto">
                <a:spcBef>
                  <a:spcPts val="0"/>
                </a:spcBef>
                <a:spcAft>
                  <a:spcPts val="0"/>
                </a:spcAft>
              </a:pPr>
              <a:endParaRPr lang="en-US" sz="1800" dirty="0">
                <a:solidFill>
                  <a:prstClr val="black"/>
                </a:solidFill>
                <a:latin typeface="Constantia"/>
                <a:ea typeface="+mn-ea"/>
                <a:cs typeface="+mn-cs"/>
              </a:endParaRPr>
            </a:p>
          </p:txBody>
        </p:sp>
      </p:grpSp>
    </p:spTree>
    <p:extLst>
      <p:ext uri="{BB962C8B-B14F-4D97-AF65-F5344CB8AC3E}">
        <p14:creationId xmlns:p14="http://schemas.microsoft.com/office/powerpoint/2010/main" val="1407690172"/>
      </p:ext>
    </p:extLst>
  </p:cSld>
  <p:clrMap bg1="lt1" tx1="dk1" bg2="lt2" tx2="dk2" accent1="accent1" accent2="accent2" accent3="accent3" accent4="accent4" accent5="accent5" accent6="accent6" hlink="hlink" folHlink="folHlink"/>
  <p:sldLayoutIdLst>
    <p:sldLayoutId id="2147488174" r:id="rId1"/>
    <p:sldLayoutId id="2147488175" r:id="rId2"/>
    <p:sldLayoutId id="2147488176" r:id="rId3"/>
    <p:sldLayoutId id="2147488177" r:id="rId4"/>
    <p:sldLayoutId id="2147488178" r:id="rId5"/>
    <p:sldLayoutId id="2147488179" r:id="rId6"/>
    <p:sldLayoutId id="2147488180" r:id="rId7"/>
    <p:sldLayoutId id="2147488181" r:id="rId8"/>
    <p:sldLayoutId id="2147488182" r:id="rId9"/>
    <p:sldLayoutId id="2147488183" r:id="rId10"/>
    <p:sldLayoutId id="2147488184"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fontAlgn="auto">
              <a:spcBef>
                <a:spcPts val="0"/>
              </a:spcBef>
              <a:spcAft>
                <a:spcPts val="0"/>
              </a:spcAft>
            </a:pPr>
            <a:endParaRPr lang="en-US" sz="1800" dirty="0">
              <a:solidFill>
                <a:prstClr val="black"/>
              </a:solidFill>
              <a:latin typeface="Constantia"/>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fontAlgn="auto">
              <a:spcBef>
                <a:spcPts val="0"/>
              </a:spcBef>
              <a:spcAft>
                <a:spcPts val="0"/>
              </a:spcAft>
            </a:pPr>
            <a:endParaRPr lang="en-US" sz="1800" dirty="0">
              <a:solidFill>
                <a:prstClr val="black"/>
              </a:solidFill>
              <a:latin typeface="Constantia"/>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auto">
              <a:spcBef>
                <a:spcPts val="0"/>
              </a:spcBef>
              <a:spcAft>
                <a:spcPts val="0"/>
              </a:spcAft>
            </a:pPr>
            <a:fld id="{4F702E6C-E54F-4ADA-B1BB-3935B4D38A3F}" type="datetimeFigureOut">
              <a:rPr lang="en-US" smtClean="0">
                <a:solidFill>
                  <a:srgbClr val="04617B">
                    <a:shade val="90000"/>
                  </a:srgbClr>
                </a:solidFill>
                <a:latin typeface="Constantia"/>
                <a:ea typeface="+mn-ea"/>
                <a:cs typeface="+mn-cs"/>
              </a:rPr>
              <a:pPr fontAlgn="auto">
                <a:spcBef>
                  <a:spcPts val="0"/>
                </a:spcBef>
                <a:spcAft>
                  <a:spcPts val="0"/>
                </a:spcAft>
              </a:pPr>
              <a:t>6/16/26</a:t>
            </a:fld>
            <a:endParaRPr lang="en-US" dirty="0">
              <a:solidFill>
                <a:srgbClr val="04617B">
                  <a:shade val="90000"/>
                </a:srgbClr>
              </a:solidFill>
              <a:latin typeface="Constantia"/>
              <a:ea typeface="+mn-ea"/>
              <a:cs typeface="+mn-cs"/>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auto">
              <a:spcBef>
                <a:spcPts val="0"/>
              </a:spcBef>
              <a:spcAft>
                <a:spcPts val="0"/>
              </a:spcAft>
            </a:pPr>
            <a:endParaRPr lang="en-US" dirty="0">
              <a:solidFill>
                <a:srgbClr val="04617B">
                  <a:shade val="90000"/>
                </a:srgbClr>
              </a:solidFill>
              <a:latin typeface="Constantia"/>
              <a:ea typeface="+mn-ea"/>
              <a:cs typeface="+mn-cs"/>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fontAlgn="auto">
              <a:spcBef>
                <a:spcPts val="0"/>
              </a:spcBef>
              <a:spcAft>
                <a:spcPts val="0"/>
              </a:spcAft>
            </a:pPr>
            <a:fld id="{C5F3F7F1-2F37-47F2-BA62-FAA355CF0C4B}" type="slidenum">
              <a:rPr lang="en-US" smtClean="0">
                <a:solidFill>
                  <a:srgbClr val="04617B">
                    <a:shade val="90000"/>
                  </a:srgbClr>
                </a:solidFill>
                <a:latin typeface="Constantia"/>
                <a:ea typeface="+mn-ea"/>
                <a:cs typeface="+mn-cs"/>
              </a:rPr>
              <a:pPr fontAlgn="auto">
                <a:spcBef>
                  <a:spcPts val="0"/>
                </a:spcBef>
                <a:spcAft>
                  <a:spcPts val="0"/>
                </a:spcAft>
              </a:pPr>
              <a:t>‹#›</a:t>
            </a:fld>
            <a:endParaRPr lang="en-US" dirty="0">
              <a:solidFill>
                <a:srgbClr val="04617B">
                  <a:shade val="90000"/>
                </a:srgbClr>
              </a:solidFill>
              <a:latin typeface="Constantia"/>
              <a:ea typeface="+mn-ea"/>
              <a:cs typeface="+mn-cs"/>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algn="l" fontAlgn="auto">
                <a:spcBef>
                  <a:spcPts val="0"/>
                </a:spcBef>
                <a:spcAft>
                  <a:spcPts val="0"/>
                </a:spcAft>
              </a:pPr>
              <a:endParaRPr lang="en-US" sz="1800" dirty="0">
                <a:solidFill>
                  <a:prstClr val="black"/>
                </a:solidFill>
                <a:latin typeface="Constantia"/>
                <a:ea typeface="+mn-ea"/>
                <a:cs typeface="+mn-cs"/>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algn="l" fontAlgn="auto">
                <a:spcBef>
                  <a:spcPts val="0"/>
                </a:spcBef>
                <a:spcAft>
                  <a:spcPts val="0"/>
                </a:spcAft>
              </a:pPr>
              <a:endParaRPr lang="en-US" sz="1800" dirty="0">
                <a:solidFill>
                  <a:prstClr val="black"/>
                </a:solidFill>
                <a:latin typeface="Constantia"/>
                <a:ea typeface="+mn-ea"/>
                <a:cs typeface="+mn-cs"/>
              </a:endParaRPr>
            </a:p>
          </p:txBody>
        </p:sp>
      </p:grpSp>
    </p:spTree>
    <p:extLst>
      <p:ext uri="{BB962C8B-B14F-4D97-AF65-F5344CB8AC3E}">
        <p14:creationId xmlns:p14="http://schemas.microsoft.com/office/powerpoint/2010/main" val="3817448800"/>
      </p:ext>
    </p:extLst>
  </p:cSld>
  <p:clrMap bg1="lt1" tx1="dk1" bg2="lt2" tx2="dk2" accent1="accent1" accent2="accent2" accent3="accent3" accent4="accent4" accent5="accent5" accent6="accent6" hlink="hlink" folHlink="folHlink"/>
  <p:sldLayoutIdLst>
    <p:sldLayoutId id="2147488186" r:id="rId1"/>
    <p:sldLayoutId id="2147488187" r:id="rId2"/>
    <p:sldLayoutId id="2147488188" r:id="rId3"/>
    <p:sldLayoutId id="2147488189" r:id="rId4"/>
    <p:sldLayoutId id="2147488190" r:id="rId5"/>
    <p:sldLayoutId id="2147488191" r:id="rId6"/>
    <p:sldLayoutId id="2147488192" r:id="rId7"/>
    <p:sldLayoutId id="2147488193" r:id="rId8"/>
    <p:sldLayoutId id="2147488194" r:id="rId9"/>
    <p:sldLayoutId id="2147488195" r:id="rId10"/>
    <p:sldLayoutId id="2147488196"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4F702E6C-E54F-4ADA-B1BB-3935B4D38A3F}" type="datetimeFigureOut">
              <a:rPr lang="en-US" smtClean="0">
                <a:solidFill>
                  <a:prstClr val="white">
                    <a:tint val="75000"/>
                  </a:prstClr>
                </a:solidFill>
                <a:latin typeface="Calibri"/>
                <a:ea typeface="+mn-ea"/>
                <a:cs typeface="+mn-cs"/>
              </a:rPr>
              <a:pPr fontAlgn="auto">
                <a:spcBef>
                  <a:spcPts val="0"/>
                </a:spcBef>
                <a:spcAft>
                  <a:spcPts val="0"/>
                </a:spcAft>
              </a:pPr>
              <a:t>6/16/26</a:t>
            </a:fld>
            <a:endParaRPr lang="en-US" dirty="0">
              <a:solidFill>
                <a:prstClr val="white">
                  <a:tint val="75000"/>
                </a:prstClr>
              </a:solidFill>
              <a:latin typeface="Calibri"/>
              <a:ea typeface="+mn-ea"/>
              <a:cs typeface="+mn-cs"/>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n-US" dirty="0">
              <a:solidFill>
                <a:prstClr val="white">
                  <a:tint val="75000"/>
                </a:prstClr>
              </a:solidFill>
              <a:latin typeface="Calibri"/>
              <a:ea typeface="+mn-ea"/>
              <a:cs typeface="+mn-cs"/>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C5F3F7F1-2F37-47F2-BA62-FAA355CF0C4B}" type="slidenum">
              <a:rPr lang="en-US" smtClean="0">
                <a:solidFill>
                  <a:prstClr val="white">
                    <a:tint val="75000"/>
                  </a:prstClr>
                </a:solidFill>
                <a:latin typeface="Calibri"/>
                <a:ea typeface="+mn-ea"/>
                <a:cs typeface="+mn-cs"/>
              </a:rPr>
              <a:pPr fontAlgn="auto">
                <a:spcBef>
                  <a:spcPts val="0"/>
                </a:spcBef>
                <a:spcAft>
                  <a:spcPts val="0"/>
                </a:spcAft>
              </a:pPr>
              <a:t>‹#›</a:t>
            </a:fld>
            <a:endParaRPr lang="en-US" dirty="0">
              <a:solidFill>
                <a:prstClr val="white">
                  <a:tint val="75000"/>
                </a:prstClr>
              </a:solidFill>
              <a:latin typeface="Calibri"/>
              <a:ea typeface="+mn-ea"/>
              <a:cs typeface="+mn-cs"/>
            </a:endParaRPr>
          </a:p>
        </p:txBody>
      </p:sp>
    </p:spTree>
    <p:extLst>
      <p:ext uri="{BB962C8B-B14F-4D97-AF65-F5344CB8AC3E}">
        <p14:creationId xmlns:p14="http://schemas.microsoft.com/office/powerpoint/2010/main" val="1291723119"/>
      </p:ext>
    </p:extLst>
  </p:cSld>
  <p:clrMap bg1="dk1" tx1="lt1" bg2="dk2" tx2="lt2" accent1="accent1" accent2="accent2" accent3="accent3" accent4="accent4" accent5="accent5" accent6="accent6" hlink="hlink" folHlink="folHlink"/>
  <p:sldLayoutIdLst>
    <p:sldLayoutId id="2147488198" r:id="rId1"/>
    <p:sldLayoutId id="2147488199" r:id="rId2"/>
    <p:sldLayoutId id="2147488200" r:id="rId3"/>
    <p:sldLayoutId id="2147488201" r:id="rId4"/>
    <p:sldLayoutId id="2147488202" r:id="rId5"/>
    <p:sldLayoutId id="2147488203" r:id="rId6"/>
    <p:sldLayoutId id="2147488204" r:id="rId7"/>
    <p:sldLayoutId id="2147488205" r:id="rId8"/>
    <p:sldLayoutId id="2147488206" r:id="rId9"/>
    <p:sldLayoutId id="2147488207" r:id="rId10"/>
    <p:sldLayoutId id="214748820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56" name="Oval 55"/>
          <p:cNvSpPr>
            <a:spLocks noChangeAspect="1"/>
          </p:cNvSpPr>
          <p:nvPr/>
        </p:nvSpPr>
        <p:spPr>
          <a:xfrm>
            <a:off x="-69625" y="4042576"/>
            <a:ext cx="1743945" cy="1909234"/>
          </a:xfrm>
          <a:custGeom>
            <a:avLst/>
            <a:gdLst/>
            <a:ahLst/>
            <a:cxnLst/>
            <a:rect l="l" t="t" r="r" b="b"/>
            <a:pathLst>
              <a:path w="1743945" h="1909234">
                <a:moveTo>
                  <a:pt x="789328" y="0"/>
                </a:moveTo>
                <a:cubicBezTo>
                  <a:pt x="1316548" y="0"/>
                  <a:pt x="1743945" y="427397"/>
                  <a:pt x="1743945" y="954617"/>
                </a:cubicBezTo>
                <a:cubicBezTo>
                  <a:pt x="1743945" y="1481837"/>
                  <a:pt x="1316548" y="1909234"/>
                  <a:pt x="789328" y="1909234"/>
                </a:cubicBezTo>
                <a:cubicBezTo>
                  <a:pt x="461080" y="1909234"/>
                  <a:pt x="171527" y="1743562"/>
                  <a:pt x="0" y="1491086"/>
                </a:cubicBezTo>
                <a:lnTo>
                  <a:pt x="0" y="418149"/>
                </a:lnTo>
                <a:cubicBezTo>
                  <a:pt x="171527" y="165673"/>
                  <a:pt x="461080" y="0"/>
                  <a:pt x="789328"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53" name="Oval 52"/>
          <p:cNvSpPr>
            <a:spLocks noChangeAspect="1"/>
          </p:cNvSpPr>
          <p:nvPr/>
        </p:nvSpPr>
        <p:spPr>
          <a:xfrm>
            <a:off x="520638" y="1095310"/>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52" name="Oval 51"/>
          <p:cNvSpPr>
            <a:spLocks noChangeAspect="1"/>
          </p:cNvSpPr>
          <p:nvPr/>
        </p:nvSpPr>
        <p:spPr>
          <a:xfrm>
            <a:off x="1878729" y="282933"/>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54" name="Oval 53"/>
          <p:cNvSpPr>
            <a:spLocks noChangeAspect="1"/>
          </p:cNvSpPr>
          <p:nvPr/>
        </p:nvSpPr>
        <p:spPr>
          <a:xfrm>
            <a:off x="520637" y="5729135"/>
            <a:ext cx="1909234" cy="1193756"/>
          </a:xfrm>
          <a:custGeom>
            <a:avLst/>
            <a:gdLst/>
            <a:ahLst/>
            <a:cxnLst/>
            <a:rect l="l" t="t" r="r" b="b"/>
            <a:pathLst>
              <a:path w="1909234" h="1193756">
                <a:moveTo>
                  <a:pt x="954617" y="0"/>
                </a:moveTo>
                <a:cubicBezTo>
                  <a:pt x="1481837" y="0"/>
                  <a:pt x="1909234" y="427397"/>
                  <a:pt x="1909234" y="954617"/>
                </a:cubicBezTo>
                <a:cubicBezTo>
                  <a:pt x="1909234" y="1037305"/>
                  <a:pt x="1898721" y="1117537"/>
                  <a:pt x="1877819" y="1193756"/>
                </a:cubicBezTo>
                <a:lnTo>
                  <a:pt x="31415" y="1193756"/>
                </a:lnTo>
                <a:cubicBezTo>
                  <a:pt x="10513" y="1117537"/>
                  <a:pt x="0" y="1037305"/>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30" name="Oval 129"/>
          <p:cNvSpPr>
            <a:spLocks noChangeAspect="1"/>
          </p:cNvSpPr>
          <p:nvPr/>
        </p:nvSpPr>
        <p:spPr>
          <a:xfrm>
            <a:off x="-46711" y="-61709"/>
            <a:ext cx="1449107" cy="1677064"/>
          </a:xfrm>
          <a:custGeom>
            <a:avLst/>
            <a:gdLst/>
            <a:ahLst/>
            <a:cxnLst/>
            <a:rect l="l" t="t" r="r" b="b"/>
            <a:pathLst>
              <a:path w="1449107" h="1677064">
                <a:moveTo>
                  <a:pt x="0" y="0"/>
                </a:moveTo>
                <a:lnTo>
                  <a:pt x="1112019" y="0"/>
                </a:lnTo>
                <a:cubicBezTo>
                  <a:pt x="1319407" y="171874"/>
                  <a:pt x="1449107" y="432014"/>
                  <a:pt x="1449107" y="722447"/>
                </a:cubicBezTo>
                <a:cubicBezTo>
                  <a:pt x="1449107" y="1249667"/>
                  <a:pt x="1021710" y="1677064"/>
                  <a:pt x="494490" y="1677064"/>
                </a:cubicBezTo>
                <a:cubicBezTo>
                  <a:pt x="313232" y="1677064"/>
                  <a:pt x="143772" y="1626546"/>
                  <a:pt x="0" y="1537872"/>
                </a:cubicBezTo>
                <a:close/>
              </a:path>
            </a:pathLst>
          </a:custGeom>
          <a:solidFill>
            <a:schemeClr val="tx2">
              <a:lumMod val="75000"/>
              <a:alpha val="14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31" name="Oval 130"/>
          <p:cNvSpPr>
            <a:spLocks noChangeAspect="1"/>
          </p:cNvSpPr>
          <p:nvPr/>
        </p:nvSpPr>
        <p:spPr>
          <a:xfrm>
            <a:off x="924113" y="-161623"/>
            <a:ext cx="1909233" cy="1909233"/>
          </a:xfrm>
          <a:prstGeom prst="ellipse">
            <a:avLst/>
          </a:prstGeom>
          <a:solidFill>
            <a:schemeClr val="tx2">
              <a:lumMod val="75000"/>
              <a:alpha val="2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32" name="Oval 131"/>
          <p:cNvSpPr>
            <a:spLocks noChangeAspect="1"/>
          </p:cNvSpPr>
          <p:nvPr/>
        </p:nvSpPr>
        <p:spPr>
          <a:xfrm>
            <a:off x="0" y="66073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33" name="Oval 132"/>
          <p:cNvSpPr>
            <a:spLocks noChangeAspect="1"/>
          </p:cNvSpPr>
          <p:nvPr/>
        </p:nvSpPr>
        <p:spPr>
          <a:xfrm>
            <a:off x="7497531" y="-61709"/>
            <a:ext cx="1694467" cy="1677064"/>
          </a:xfrm>
          <a:custGeom>
            <a:avLst/>
            <a:gdLst/>
            <a:ahLst/>
            <a:cxnLst/>
            <a:rect l="l" t="t" r="r" b="b"/>
            <a:pathLst>
              <a:path w="1694467" h="1677064">
                <a:moveTo>
                  <a:pt x="337088" y="0"/>
                </a:moveTo>
                <a:lnTo>
                  <a:pt x="1573463" y="0"/>
                </a:lnTo>
                <a:cubicBezTo>
                  <a:pt x="1618202" y="37449"/>
                  <a:pt x="1658454" y="79950"/>
                  <a:pt x="1694467" y="126010"/>
                </a:cubicBezTo>
                <a:lnTo>
                  <a:pt x="1694467" y="1318884"/>
                </a:lnTo>
                <a:cubicBezTo>
                  <a:pt x="1522840" y="1538397"/>
                  <a:pt x="1254922" y="1677064"/>
                  <a:pt x="954617" y="1677064"/>
                </a:cubicBezTo>
                <a:cubicBezTo>
                  <a:pt x="427397" y="1677064"/>
                  <a:pt x="0" y="1249667"/>
                  <a:pt x="0" y="722447"/>
                </a:cubicBezTo>
                <a:cubicBezTo>
                  <a:pt x="0" y="432014"/>
                  <a:pt x="129700" y="171874"/>
                  <a:pt x="337088" y="0"/>
                </a:cubicBezTo>
                <a:close/>
              </a:path>
            </a:pathLst>
          </a:custGeom>
          <a:solidFill>
            <a:schemeClr val="accent3">
              <a:lumMod val="60000"/>
              <a:lumOff val="40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34" name="Oval 133"/>
          <p:cNvSpPr>
            <a:spLocks noChangeAspect="1"/>
          </p:cNvSpPr>
          <p:nvPr/>
        </p:nvSpPr>
        <p:spPr>
          <a:xfrm>
            <a:off x="6117502" y="-61708"/>
            <a:ext cx="1909234" cy="1705448"/>
          </a:xfrm>
          <a:custGeom>
            <a:avLst/>
            <a:gdLst/>
            <a:ahLst/>
            <a:cxnLst/>
            <a:rect l="l" t="t" r="r" b="b"/>
            <a:pathLst>
              <a:path w="1909234" h="1705448">
                <a:moveTo>
                  <a:pt x="371490" y="0"/>
                </a:moveTo>
                <a:lnTo>
                  <a:pt x="1537745" y="0"/>
                </a:lnTo>
                <a:cubicBezTo>
                  <a:pt x="1764760" y="171517"/>
                  <a:pt x="1909234" y="444302"/>
                  <a:pt x="1909234" y="750831"/>
                </a:cubicBezTo>
                <a:cubicBezTo>
                  <a:pt x="1909234" y="1278051"/>
                  <a:pt x="1481837" y="1705448"/>
                  <a:pt x="954617" y="1705448"/>
                </a:cubicBezTo>
                <a:cubicBezTo>
                  <a:pt x="427397" y="1705448"/>
                  <a:pt x="0" y="1278051"/>
                  <a:pt x="0" y="750831"/>
                </a:cubicBezTo>
                <a:cubicBezTo>
                  <a:pt x="0" y="444302"/>
                  <a:pt x="144474" y="171517"/>
                  <a:pt x="371490" y="0"/>
                </a:cubicBezTo>
                <a:close/>
              </a:path>
            </a:pathLst>
          </a:cu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35" name="Oval 134"/>
          <p:cNvSpPr>
            <a:spLocks noChangeAspect="1"/>
          </p:cNvSpPr>
          <p:nvPr/>
        </p:nvSpPr>
        <p:spPr>
          <a:xfrm>
            <a:off x="7494454" y="1095309"/>
            <a:ext cx="1697544" cy="1909234"/>
          </a:xfrm>
          <a:custGeom>
            <a:avLst/>
            <a:gdLst/>
            <a:ahLst/>
            <a:cxnLst/>
            <a:rect l="l" t="t" r="r" b="b"/>
            <a:pathLst>
              <a:path w="1697544" h="1909234">
                <a:moveTo>
                  <a:pt x="954617" y="0"/>
                </a:moveTo>
                <a:cubicBezTo>
                  <a:pt x="1256666" y="0"/>
                  <a:pt x="1525952" y="140283"/>
                  <a:pt x="1697544" y="361910"/>
                </a:cubicBezTo>
                <a:lnTo>
                  <a:pt x="1697544" y="1547324"/>
                </a:lnTo>
                <a:cubicBezTo>
                  <a:pt x="1525952" y="1768951"/>
                  <a:pt x="1256666" y="1909234"/>
                  <a:pt x="954617" y="1909234"/>
                </a:cubicBezTo>
                <a:cubicBezTo>
                  <a:pt x="427397" y="1909234"/>
                  <a:pt x="0" y="1481837"/>
                  <a:pt x="0" y="954617"/>
                </a:cubicBezTo>
                <a:cubicBezTo>
                  <a:pt x="0" y="427397"/>
                  <a:pt x="427397" y="0"/>
                  <a:pt x="954617" y="0"/>
                </a:cubicBezTo>
                <a:close/>
              </a:path>
            </a:pathLst>
          </a:cu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36" name="Oval 135"/>
          <p:cNvSpPr>
            <a:spLocks noChangeAspect="1"/>
          </p:cNvSpPr>
          <p:nvPr/>
        </p:nvSpPr>
        <p:spPr>
          <a:xfrm>
            <a:off x="8056674" y="5140346"/>
            <a:ext cx="1137194" cy="1759729"/>
          </a:xfrm>
          <a:custGeom>
            <a:avLst/>
            <a:gdLst/>
            <a:ahLst/>
            <a:cxnLst/>
            <a:rect l="l" t="t" r="r" b="b"/>
            <a:pathLst>
              <a:path w="1137194" h="1759729">
                <a:moveTo>
                  <a:pt x="954617" y="0"/>
                </a:moveTo>
                <a:cubicBezTo>
                  <a:pt x="1017088" y="0"/>
                  <a:pt x="1078157" y="6001"/>
                  <a:pt x="1137194" y="17897"/>
                </a:cubicBezTo>
                <a:lnTo>
                  <a:pt x="1137194" y="1759729"/>
                </a:lnTo>
                <a:lnTo>
                  <a:pt x="443151" y="1759729"/>
                </a:lnTo>
                <a:cubicBezTo>
                  <a:pt x="176544" y="1591075"/>
                  <a:pt x="0" y="1293463"/>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37" name="Oval 136"/>
          <p:cNvSpPr>
            <a:spLocks noChangeAspect="1"/>
          </p:cNvSpPr>
          <p:nvPr/>
        </p:nvSpPr>
        <p:spPr>
          <a:xfrm>
            <a:off x="6661711" y="4362912"/>
            <a:ext cx="1909233" cy="1909233"/>
          </a:xfrm>
          <a:prstGeom prst="ellipse">
            <a:avLst/>
          </a:prstGeom>
          <a:solidFill>
            <a:schemeClr val="tx2">
              <a:lumMod val="75000"/>
              <a:alpha val="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38" name="Oval 137"/>
          <p:cNvSpPr>
            <a:spLocks noChangeAspect="1"/>
          </p:cNvSpPr>
          <p:nvPr/>
        </p:nvSpPr>
        <p:spPr>
          <a:xfrm>
            <a:off x="-69625" y="4948766"/>
            <a:ext cx="1353860" cy="1909234"/>
          </a:xfrm>
          <a:custGeom>
            <a:avLst/>
            <a:gdLst/>
            <a:ahLst/>
            <a:cxnLst/>
            <a:rect l="l" t="t" r="r" b="b"/>
            <a:pathLst>
              <a:path w="1353860" h="1909234">
                <a:moveTo>
                  <a:pt x="399243" y="0"/>
                </a:moveTo>
                <a:cubicBezTo>
                  <a:pt x="926463" y="0"/>
                  <a:pt x="1353860" y="427397"/>
                  <a:pt x="1353860" y="954617"/>
                </a:cubicBezTo>
                <a:cubicBezTo>
                  <a:pt x="1353860" y="1481837"/>
                  <a:pt x="926463" y="1909234"/>
                  <a:pt x="399243" y="1909234"/>
                </a:cubicBezTo>
                <a:cubicBezTo>
                  <a:pt x="256544" y="1909234"/>
                  <a:pt x="121158" y="1877924"/>
                  <a:pt x="0" y="1820890"/>
                </a:cubicBezTo>
                <a:lnTo>
                  <a:pt x="0" y="88345"/>
                </a:lnTo>
                <a:cubicBezTo>
                  <a:pt x="121158" y="31311"/>
                  <a:pt x="256544" y="0"/>
                  <a:pt x="399243"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39" name="Oval 138"/>
          <p:cNvSpPr>
            <a:spLocks noChangeAspect="1"/>
          </p:cNvSpPr>
          <p:nvPr/>
        </p:nvSpPr>
        <p:spPr>
          <a:xfrm>
            <a:off x="708471" y="4790336"/>
            <a:ext cx="1909233" cy="1909233"/>
          </a:xfrm>
          <a:prstGeom prst="ellipse">
            <a:avLst/>
          </a:pr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40" name="Oval 139"/>
          <p:cNvSpPr>
            <a:spLocks noChangeAspect="1"/>
          </p:cNvSpPr>
          <p:nvPr/>
        </p:nvSpPr>
        <p:spPr>
          <a:xfrm>
            <a:off x="6117503" y="78398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41" name="Oval 140"/>
          <p:cNvSpPr>
            <a:spLocks noChangeAspect="1"/>
          </p:cNvSpPr>
          <p:nvPr/>
        </p:nvSpPr>
        <p:spPr>
          <a:xfrm>
            <a:off x="6459053" y="5140346"/>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18" name="Oval 117"/>
          <p:cNvSpPr>
            <a:spLocks noChangeAspect="1"/>
          </p:cNvSpPr>
          <p:nvPr/>
        </p:nvSpPr>
        <p:spPr>
          <a:xfrm>
            <a:off x="8398204" y="597861"/>
            <a:ext cx="793794" cy="1252918"/>
          </a:xfrm>
          <a:custGeom>
            <a:avLst/>
            <a:gdLst/>
            <a:ahLst/>
            <a:cxnLst/>
            <a:rect l="l" t="t" r="r" b="b"/>
            <a:pathLst>
              <a:path w="793794" h="1252918">
                <a:moveTo>
                  <a:pt x="626459" y="0"/>
                </a:moveTo>
                <a:cubicBezTo>
                  <a:pt x="684682" y="0"/>
                  <a:pt x="741049" y="7943"/>
                  <a:pt x="793794" y="25480"/>
                </a:cubicBezTo>
                <a:lnTo>
                  <a:pt x="793794" y="1227438"/>
                </a:lnTo>
                <a:cubicBezTo>
                  <a:pt x="741049" y="1244975"/>
                  <a:pt x="684682" y="1252918"/>
                  <a:pt x="626459" y="1252918"/>
                </a:cubicBezTo>
                <a:cubicBezTo>
                  <a:pt x="280475" y="1252918"/>
                  <a:pt x="0" y="972443"/>
                  <a:pt x="0" y="626459"/>
                </a:cubicBezTo>
                <a:cubicBezTo>
                  <a:pt x="0" y="280475"/>
                  <a:pt x="280475" y="0"/>
                  <a:pt x="626459"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19" name="Oval 118"/>
          <p:cNvSpPr>
            <a:spLocks noChangeAspect="1"/>
          </p:cNvSpPr>
          <p:nvPr/>
        </p:nvSpPr>
        <p:spPr>
          <a:xfrm>
            <a:off x="6350100" y="206512"/>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20" name="Oval 119"/>
          <p:cNvSpPr>
            <a:spLocks noChangeAspect="1"/>
          </p:cNvSpPr>
          <p:nvPr/>
        </p:nvSpPr>
        <p:spPr>
          <a:xfrm>
            <a:off x="6872127" y="1450645"/>
            <a:ext cx="1218253" cy="1218253"/>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21" name="Oval 120"/>
          <p:cNvSpPr>
            <a:spLocks noChangeAspect="1"/>
          </p:cNvSpPr>
          <p:nvPr/>
        </p:nvSpPr>
        <p:spPr>
          <a:xfrm>
            <a:off x="7219068" y="2049927"/>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22" name="Oval 121"/>
          <p:cNvSpPr>
            <a:spLocks noChangeAspect="1"/>
          </p:cNvSpPr>
          <p:nvPr/>
        </p:nvSpPr>
        <p:spPr>
          <a:xfrm>
            <a:off x="7749416" y="2661634"/>
            <a:ext cx="721308" cy="721308"/>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23" name="Oval 122"/>
          <p:cNvSpPr>
            <a:spLocks noChangeAspect="1"/>
          </p:cNvSpPr>
          <p:nvPr/>
        </p:nvSpPr>
        <p:spPr>
          <a:xfrm>
            <a:off x="685054" y="-100976"/>
            <a:ext cx="1193676" cy="697815"/>
          </a:xfrm>
          <a:custGeom>
            <a:avLst/>
            <a:gdLst/>
            <a:ahLst/>
            <a:cxnLst/>
            <a:rect l="l" t="t" r="r" b="b"/>
            <a:pathLst>
              <a:path w="1193676" h="697815">
                <a:moveTo>
                  <a:pt x="10179" y="0"/>
                </a:moveTo>
                <a:lnTo>
                  <a:pt x="1183497" y="0"/>
                </a:lnTo>
                <a:cubicBezTo>
                  <a:pt x="1190746" y="32633"/>
                  <a:pt x="1193676" y="66463"/>
                  <a:pt x="1193676" y="100977"/>
                </a:cubicBezTo>
                <a:cubicBezTo>
                  <a:pt x="1193676" y="430602"/>
                  <a:pt x="926463" y="697815"/>
                  <a:pt x="596838" y="697815"/>
                </a:cubicBezTo>
                <a:cubicBezTo>
                  <a:pt x="267213" y="697815"/>
                  <a:pt x="0" y="430602"/>
                  <a:pt x="0" y="100977"/>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24" name="Oval 123"/>
          <p:cNvSpPr>
            <a:spLocks noChangeAspect="1"/>
          </p:cNvSpPr>
          <p:nvPr/>
        </p:nvSpPr>
        <p:spPr>
          <a:xfrm>
            <a:off x="1502638" y="-100976"/>
            <a:ext cx="1029028" cy="459889"/>
          </a:xfrm>
          <a:custGeom>
            <a:avLst/>
            <a:gdLst/>
            <a:ahLst/>
            <a:cxnLst/>
            <a:rect l="l" t="t" r="r" b="b"/>
            <a:pathLst>
              <a:path w="1029028" h="459889">
                <a:moveTo>
                  <a:pt x="0" y="0"/>
                </a:moveTo>
                <a:lnTo>
                  <a:pt x="1029028" y="0"/>
                </a:lnTo>
                <a:cubicBezTo>
                  <a:pt x="1001386" y="259074"/>
                  <a:pt x="781401" y="459889"/>
                  <a:pt x="514514" y="459889"/>
                </a:cubicBezTo>
                <a:cubicBezTo>
                  <a:pt x="247627" y="459889"/>
                  <a:pt x="27642" y="259074"/>
                  <a:pt x="0"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25" name="Oval 124"/>
          <p:cNvSpPr>
            <a:spLocks noChangeAspect="1"/>
          </p:cNvSpPr>
          <p:nvPr/>
        </p:nvSpPr>
        <p:spPr>
          <a:xfrm>
            <a:off x="-69624" y="-100976"/>
            <a:ext cx="590263" cy="612289"/>
          </a:xfrm>
          <a:custGeom>
            <a:avLst/>
            <a:gdLst/>
            <a:ahLst/>
            <a:cxnLst/>
            <a:rect l="l" t="t" r="r" b="b"/>
            <a:pathLst>
              <a:path w="590263" h="612289">
                <a:moveTo>
                  <a:pt x="0" y="0"/>
                </a:moveTo>
                <a:lnTo>
                  <a:pt x="581024" y="0"/>
                </a:lnTo>
                <a:cubicBezTo>
                  <a:pt x="587493" y="29611"/>
                  <a:pt x="590263" y="60308"/>
                  <a:pt x="590263" y="91651"/>
                </a:cubicBezTo>
                <a:cubicBezTo>
                  <a:pt x="590263" y="379191"/>
                  <a:pt x="357165" y="612289"/>
                  <a:pt x="69625" y="612289"/>
                </a:cubicBezTo>
                <a:lnTo>
                  <a:pt x="0" y="605270"/>
                </a:ln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26" name="Oval 125"/>
          <p:cNvSpPr>
            <a:spLocks noChangeAspect="1"/>
          </p:cNvSpPr>
          <p:nvPr/>
        </p:nvSpPr>
        <p:spPr>
          <a:xfrm>
            <a:off x="277432" y="4321783"/>
            <a:ext cx="1396887" cy="1396887"/>
          </a:xfrm>
          <a:prstGeom prst="ellipse">
            <a:avLst/>
          </a:pr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27" name="Oval 126"/>
          <p:cNvSpPr>
            <a:spLocks noChangeAspect="1"/>
          </p:cNvSpPr>
          <p:nvPr/>
        </p:nvSpPr>
        <p:spPr>
          <a:xfrm>
            <a:off x="5792131" y="6489965"/>
            <a:ext cx="1115939" cy="443769"/>
          </a:xfrm>
          <a:custGeom>
            <a:avLst/>
            <a:gdLst/>
            <a:ahLst/>
            <a:cxnLst/>
            <a:rect l="l" t="t" r="r" b="b"/>
            <a:pathLst>
              <a:path w="1115939" h="443769">
                <a:moveTo>
                  <a:pt x="557969" y="0"/>
                </a:moveTo>
                <a:cubicBezTo>
                  <a:pt x="830120" y="0"/>
                  <a:pt x="1058049" y="189335"/>
                  <a:pt x="1115939" y="443769"/>
                </a:cubicBezTo>
                <a:lnTo>
                  <a:pt x="0" y="443769"/>
                </a:lnTo>
                <a:cubicBezTo>
                  <a:pt x="57889" y="189335"/>
                  <a:pt x="285818" y="0"/>
                  <a:pt x="55796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28" name="Oval 127"/>
          <p:cNvSpPr>
            <a:spLocks noChangeAspect="1"/>
          </p:cNvSpPr>
          <p:nvPr/>
        </p:nvSpPr>
        <p:spPr>
          <a:xfrm>
            <a:off x="6127999" y="6408840"/>
            <a:ext cx="1237019" cy="524894"/>
          </a:xfrm>
          <a:custGeom>
            <a:avLst/>
            <a:gdLst/>
            <a:ahLst/>
            <a:cxnLst/>
            <a:rect l="l" t="t" r="r" b="b"/>
            <a:pathLst>
              <a:path w="1237019" h="524894">
                <a:moveTo>
                  <a:pt x="618509" y="0"/>
                </a:moveTo>
                <a:cubicBezTo>
                  <a:pt x="930325" y="0"/>
                  <a:pt x="1189147" y="226891"/>
                  <a:pt x="1237019" y="524894"/>
                </a:cubicBezTo>
                <a:lnTo>
                  <a:pt x="0" y="524894"/>
                </a:lnTo>
                <a:cubicBezTo>
                  <a:pt x="47872" y="226891"/>
                  <a:pt x="306694" y="0"/>
                  <a:pt x="61850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29" name="Oval 128"/>
          <p:cNvSpPr>
            <a:spLocks noChangeAspect="1"/>
          </p:cNvSpPr>
          <p:nvPr/>
        </p:nvSpPr>
        <p:spPr>
          <a:xfrm>
            <a:off x="7577655" y="6408841"/>
            <a:ext cx="1211408" cy="524893"/>
          </a:xfrm>
          <a:custGeom>
            <a:avLst/>
            <a:gdLst/>
            <a:ahLst/>
            <a:cxnLst/>
            <a:rect l="l" t="t" r="r" b="b"/>
            <a:pathLst>
              <a:path w="1211408" h="524893">
                <a:moveTo>
                  <a:pt x="605704" y="0"/>
                </a:moveTo>
                <a:cubicBezTo>
                  <a:pt x="914574" y="0"/>
                  <a:pt x="1170243" y="227782"/>
                  <a:pt x="1211408" y="524893"/>
                </a:cubicBezTo>
                <a:lnTo>
                  <a:pt x="0" y="524893"/>
                </a:lnTo>
                <a:cubicBezTo>
                  <a:pt x="41165" y="227782"/>
                  <a:pt x="296834" y="0"/>
                  <a:pt x="605704"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97" name="Oval 96"/>
          <p:cNvSpPr>
            <a:spLocks noChangeAspect="1"/>
          </p:cNvSpPr>
          <p:nvPr/>
        </p:nvSpPr>
        <p:spPr>
          <a:xfrm>
            <a:off x="11073" y="4941986"/>
            <a:ext cx="611230" cy="61123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98" name="Oval 97"/>
          <p:cNvSpPr>
            <a:spLocks noChangeAspect="1"/>
          </p:cNvSpPr>
          <p:nvPr/>
        </p:nvSpPr>
        <p:spPr>
          <a:xfrm>
            <a:off x="-69625" y="6172569"/>
            <a:ext cx="778097" cy="750322"/>
          </a:xfrm>
          <a:custGeom>
            <a:avLst/>
            <a:gdLst/>
            <a:ahLst/>
            <a:cxnLst/>
            <a:rect l="l" t="t" r="r" b="b"/>
            <a:pathLst>
              <a:path w="778097" h="750322">
                <a:moveTo>
                  <a:pt x="261411" y="0"/>
                </a:moveTo>
                <a:cubicBezTo>
                  <a:pt x="546769" y="0"/>
                  <a:pt x="778097" y="231328"/>
                  <a:pt x="778097" y="516686"/>
                </a:cubicBezTo>
                <a:cubicBezTo>
                  <a:pt x="778097" y="601179"/>
                  <a:pt x="757816" y="680934"/>
                  <a:pt x="719843" y="750322"/>
                </a:cubicBezTo>
                <a:lnTo>
                  <a:pt x="0" y="750322"/>
                </a:lnTo>
                <a:lnTo>
                  <a:pt x="0" y="73330"/>
                </a:lnTo>
                <a:cubicBezTo>
                  <a:pt x="75863" y="26083"/>
                  <a:pt x="165591" y="0"/>
                  <a:pt x="261411"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99" name="Oval 98"/>
          <p:cNvSpPr>
            <a:spLocks noChangeAspect="1"/>
          </p:cNvSpPr>
          <p:nvPr/>
        </p:nvSpPr>
        <p:spPr>
          <a:xfrm>
            <a:off x="-69625" y="5158575"/>
            <a:ext cx="563524" cy="897560"/>
          </a:xfrm>
          <a:custGeom>
            <a:avLst/>
            <a:gdLst/>
            <a:ahLst/>
            <a:cxnLst/>
            <a:rect l="l" t="t" r="r" b="b"/>
            <a:pathLst>
              <a:path w="563524" h="897560">
                <a:moveTo>
                  <a:pt x="114744" y="0"/>
                </a:moveTo>
                <a:cubicBezTo>
                  <a:pt x="362598" y="0"/>
                  <a:pt x="563524" y="200926"/>
                  <a:pt x="563524" y="448780"/>
                </a:cubicBezTo>
                <a:cubicBezTo>
                  <a:pt x="563524" y="696634"/>
                  <a:pt x="362598" y="897560"/>
                  <a:pt x="114744" y="897560"/>
                </a:cubicBezTo>
                <a:cubicBezTo>
                  <a:pt x="74918" y="897560"/>
                  <a:pt x="36304" y="892373"/>
                  <a:pt x="0" y="880900"/>
                </a:cubicBezTo>
                <a:lnTo>
                  <a:pt x="0" y="16661"/>
                </a:lnTo>
                <a:cubicBezTo>
                  <a:pt x="36304" y="5188"/>
                  <a:pt x="74918" y="0"/>
                  <a:pt x="114744"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00" name="Oval 99"/>
          <p:cNvSpPr>
            <a:spLocks noChangeAspect="1"/>
          </p:cNvSpPr>
          <p:nvPr/>
        </p:nvSpPr>
        <p:spPr>
          <a:xfrm>
            <a:off x="-25758" y="482386"/>
            <a:ext cx="598416" cy="905704"/>
          </a:xfrm>
          <a:custGeom>
            <a:avLst/>
            <a:gdLst/>
            <a:ahLst/>
            <a:cxnLst/>
            <a:rect l="l" t="t" r="r" b="b"/>
            <a:pathLst>
              <a:path w="598416" h="905704">
                <a:moveTo>
                  <a:pt x="145564" y="0"/>
                </a:moveTo>
                <a:cubicBezTo>
                  <a:pt x="395667" y="0"/>
                  <a:pt x="598416" y="202749"/>
                  <a:pt x="598416" y="452852"/>
                </a:cubicBezTo>
                <a:cubicBezTo>
                  <a:pt x="598416" y="702955"/>
                  <a:pt x="395667" y="905704"/>
                  <a:pt x="145564" y="905704"/>
                </a:cubicBezTo>
                <a:cubicBezTo>
                  <a:pt x="94398" y="905704"/>
                  <a:pt x="45214" y="897218"/>
                  <a:pt x="0" y="879648"/>
                </a:cubicBezTo>
                <a:lnTo>
                  <a:pt x="0" y="26056"/>
                </a:lnTo>
                <a:cubicBezTo>
                  <a:pt x="45214" y="8486"/>
                  <a:pt x="94398" y="0"/>
                  <a:pt x="145564" y="0"/>
                </a:cubicBezTo>
                <a:close/>
              </a:path>
            </a:pathLst>
          </a:cu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01" name="Oval 100"/>
          <p:cNvSpPr>
            <a:spLocks noChangeAspect="1"/>
          </p:cNvSpPr>
          <p:nvPr/>
        </p:nvSpPr>
        <p:spPr>
          <a:xfrm>
            <a:off x="474208" y="836793"/>
            <a:ext cx="910817" cy="910817"/>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02" name="Oval 101"/>
          <p:cNvSpPr>
            <a:spLocks noChangeAspect="1"/>
          </p:cNvSpPr>
          <p:nvPr/>
        </p:nvSpPr>
        <p:spPr>
          <a:xfrm>
            <a:off x="319223" y="1452260"/>
            <a:ext cx="772993" cy="772993"/>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03" name="Oval 102"/>
          <p:cNvSpPr>
            <a:spLocks noChangeAspect="1"/>
          </p:cNvSpPr>
          <p:nvPr/>
        </p:nvSpPr>
        <p:spPr>
          <a:xfrm>
            <a:off x="371257" y="1886983"/>
            <a:ext cx="610366" cy="610366"/>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04" name="Oval 103"/>
          <p:cNvSpPr>
            <a:spLocks noChangeAspect="1"/>
          </p:cNvSpPr>
          <p:nvPr/>
        </p:nvSpPr>
        <p:spPr>
          <a:xfrm>
            <a:off x="154676" y="1919682"/>
            <a:ext cx="521764" cy="52176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05" name="Oval 104"/>
          <p:cNvSpPr>
            <a:spLocks noChangeAspect="1"/>
          </p:cNvSpPr>
          <p:nvPr/>
        </p:nvSpPr>
        <p:spPr>
          <a:xfrm>
            <a:off x="7302517" y="-61709"/>
            <a:ext cx="910818" cy="750833"/>
          </a:xfrm>
          <a:custGeom>
            <a:avLst/>
            <a:gdLst/>
            <a:ahLst/>
            <a:cxnLst/>
            <a:rect l="l" t="t" r="r" b="b"/>
            <a:pathLst>
              <a:path w="910818" h="750833">
                <a:moveTo>
                  <a:pt x="111441" y="0"/>
                </a:moveTo>
                <a:lnTo>
                  <a:pt x="799378" y="0"/>
                </a:lnTo>
                <a:cubicBezTo>
                  <a:pt x="869408" y="78400"/>
                  <a:pt x="910818" y="182076"/>
                  <a:pt x="910818" y="295424"/>
                </a:cubicBezTo>
                <a:cubicBezTo>
                  <a:pt x="910818" y="546939"/>
                  <a:pt x="706924" y="750833"/>
                  <a:pt x="455409" y="750833"/>
                </a:cubicBezTo>
                <a:cubicBezTo>
                  <a:pt x="203894" y="750833"/>
                  <a:pt x="0" y="546939"/>
                  <a:pt x="0" y="295424"/>
                </a:cubicBezTo>
                <a:cubicBezTo>
                  <a:pt x="0" y="182076"/>
                  <a:pt x="41410" y="78400"/>
                  <a:pt x="111441"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06" name="Oval 105"/>
          <p:cNvSpPr>
            <a:spLocks noChangeAspect="1"/>
          </p:cNvSpPr>
          <p:nvPr/>
        </p:nvSpPr>
        <p:spPr>
          <a:xfrm>
            <a:off x="8718124" y="-61709"/>
            <a:ext cx="473874" cy="613011"/>
          </a:xfrm>
          <a:custGeom>
            <a:avLst/>
            <a:gdLst/>
            <a:ahLst/>
            <a:cxnLst/>
            <a:rect l="l" t="t" r="r" b="b"/>
            <a:pathLst>
              <a:path w="473874" h="613011">
                <a:moveTo>
                  <a:pt x="29684" y="0"/>
                </a:moveTo>
                <a:lnTo>
                  <a:pt x="473874" y="0"/>
                </a:lnTo>
                <a:lnTo>
                  <a:pt x="473874" y="611150"/>
                </a:lnTo>
                <a:cubicBezTo>
                  <a:pt x="467789" y="612887"/>
                  <a:pt x="461614" y="613011"/>
                  <a:pt x="455409" y="613011"/>
                </a:cubicBezTo>
                <a:cubicBezTo>
                  <a:pt x="203894" y="613011"/>
                  <a:pt x="0" y="409117"/>
                  <a:pt x="0" y="157602"/>
                </a:cubicBezTo>
                <a:cubicBezTo>
                  <a:pt x="0" y="101995"/>
                  <a:pt x="9966" y="48716"/>
                  <a:pt x="29684"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07" name="Oval 106"/>
          <p:cNvSpPr>
            <a:spLocks noChangeAspect="1"/>
          </p:cNvSpPr>
          <p:nvPr/>
        </p:nvSpPr>
        <p:spPr>
          <a:xfrm>
            <a:off x="7748238" y="282933"/>
            <a:ext cx="1128521" cy="1128521"/>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08" name="Oval 107"/>
          <p:cNvSpPr>
            <a:spLocks noChangeAspect="1"/>
          </p:cNvSpPr>
          <p:nvPr/>
        </p:nvSpPr>
        <p:spPr>
          <a:xfrm>
            <a:off x="8914718" y="749603"/>
            <a:ext cx="277280" cy="907992"/>
          </a:xfrm>
          <a:custGeom>
            <a:avLst/>
            <a:gdLst/>
            <a:ahLst/>
            <a:cxnLst/>
            <a:rect l="l" t="t" r="r" b="b"/>
            <a:pathLst>
              <a:path w="277280" h="907992">
                <a:moveTo>
                  <a:pt x="277280" y="0"/>
                </a:moveTo>
                <a:lnTo>
                  <a:pt x="277280" y="907992"/>
                </a:lnTo>
                <a:cubicBezTo>
                  <a:pt x="112021" y="824131"/>
                  <a:pt x="0" y="652146"/>
                  <a:pt x="0" y="453996"/>
                </a:cubicBezTo>
                <a:cubicBezTo>
                  <a:pt x="0" y="255847"/>
                  <a:pt x="112021" y="83861"/>
                  <a:pt x="277280"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09" name="Oval 108"/>
          <p:cNvSpPr>
            <a:spLocks noChangeAspect="1"/>
          </p:cNvSpPr>
          <p:nvPr/>
        </p:nvSpPr>
        <p:spPr>
          <a:xfrm>
            <a:off x="7590871" y="728498"/>
            <a:ext cx="969734" cy="96973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10" name="Oval 109"/>
          <p:cNvSpPr>
            <a:spLocks noChangeAspect="1"/>
          </p:cNvSpPr>
          <p:nvPr/>
        </p:nvSpPr>
        <p:spPr>
          <a:xfrm>
            <a:off x="7470041" y="1326476"/>
            <a:ext cx="608190" cy="608190"/>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11" name="Oval 110"/>
          <p:cNvSpPr>
            <a:spLocks noChangeAspect="1"/>
          </p:cNvSpPr>
          <p:nvPr/>
        </p:nvSpPr>
        <p:spPr>
          <a:xfrm>
            <a:off x="7629941" y="5611427"/>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12" name="Oval 111"/>
          <p:cNvSpPr>
            <a:spLocks noChangeAspect="1"/>
          </p:cNvSpPr>
          <p:nvPr/>
        </p:nvSpPr>
        <p:spPr>
          <a:xfrm>
            <a:off x="6972882" y="5242254"/>
            <a:ext cx="738345" cy="7383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13" name="Oval 112"/>
          <p:cNvSpPr>
            <a:spLocks noChangeAspect="1"/>
          </p:cNvSpPr>
          <p:nvPr/>
        </p:nvSpPr>
        <p:spPr>
          <a:xfrm>
            <a:off x="7494454" y="4928166"/>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14" name="Oval 113"/>
          <p:cNvSpPr>
            <a:spLocks noChangeAspect="1"/>
          </p:cNvSpPr>
          <p:nvPr/>
        </p:nvSpPr>
        <p:spPr>
          <a:xfrm>
            <a:off x="8229034" y="5666511"/>
            <a:ext cx="605634" cy="605634"/>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15" name="Oval 114"/>
          <p:cNvSpPr>
            <a:spLocks noChangeAspect="1"/>
          </p:cNvSpPr>
          <p:nvPr/>
        </p:nvSpPr>
        <p:spPr>
          <a:xfrm>
            <a:off x="8078231" y="4097842"/>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16" name="Oval 115"/>
          <p:cNvSpPr>
            <a:spLocks noChangeAspect="1"/>
          </p:cNvSpPr>
          <p:nvPr/>
        </p:nvSpPr>
        <p:spPr>
          <a:xfrm>
            <a:off x="8411816" y="5057878"/>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17" name="Oval 116"/>
          <p:cNvSpPr>
            <a:spLocks noChangeAspect="1"/>
          </p:cNvSpPr>
          <p:nvPr/>
        </p:nvSpPr>
        <p:spPr>
          <a:xfrm>
            <a:off x="8688590" y="4790335"/>
            <a:ext cx="503408" cy="553550"/>
          </a:xfrm>
          <a:custGeom>
            <a:avLst/>
            <a:gdLst/>
            <a:ahLst/>
            <a:cxnLst/>
            <a:rect l="l" t="t" r="r" b="b"/>
            <a:pathLst>
              <a:path w="503408" h="553550">
                <a:moveTo>
                  <a:pt x="276775" y="0"/>
                </a:moveTo>
                <a:cubicBezTo>
                  <a:pt x="370698" y="0"/>
                  <a:pt x="453694" y="46784"/>
                  <a:pt x="503408" y="118545"/>
                </a:cubicBezTo>
                <a:lnTo>
                  <a:pt x="503408" y="435005"/>
                </a:lnTo>
                <a:cubicBezTo>
                  <a:pt x="453694" y="506767"/>
                  <a:pt x="370698" y="553550"/>
                  <a:pt x="276775" y="553550"/>
                </a:cubicBezTo>
                <a:cubicBezTo>
                  <a:pt x="123916" y="553550"/>
                  <a:pt x="0" y="429634"/>
                  <a:pt x="0" y="276775"/>
                </a:cubicBezTo>
                <a:cubicBezTo>
                  <a:pt x="0" y="123916"/>
                  <a:pt x="123916" y="0"/>
                  <a:pt x="276775"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tint val="75000"/>
                  </a:schemeClr>
                </a:solidFill>
              </a:defRPr>
            </a:lvl1pPr>
          </a:lstStyle>
          <a:p>
            <a:pPr fontAlgn="auto">
              <a:spcBef>
                <a:spcPts val="0"/>
              </a:spcBef>
              <a:spcAft>
                <a:spcPts val="0"/>
              </a:spcAft>
            </a:pPr>
            <a:fld id="{4F702E6C-E54F-4ADA-B1BB-3935B4D38A3F}" type="datetimeFigureOut">
              <a:rPr lang="en-US" smtClean="0">
                <a:solidFill>
                  <a:prstClr val="white">
                    <a:tint val="75000"/>
                  </a:prstClr>
                </a:solidFill>
                <a:latin typeface="Verdana"/>
                <a:ea typeface="+mn-ea"/>
                <a:cs typeface="+mn-cs"/>
              </a:rPr>
              <a:pPr fontAlgn="auto">
                <a:spcBef>
                  <a:spcPts val="0"/>
                </a:spcBef>
                <a:spcAft>
                  <a:spcPts val="0"/>
                </a:spcAft>
              </a:pPr>
              <a:t>6/16/26</a:t>
            </a:fld>
            <a:endParaRPr lang="en-US" dirty="0">
              <a:solidFill>
                <a:prstClr val="white">
                  <a:tint val="75000"/>
                </a:prstClr>
              </a:solidFill>
              <a:latin typeface="Verdana"/>
              <a:ea typeface="+mn-ea"/>
              <a:cs typeface="+mn-cs"/>
            </a:endParaRPr>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tint val="75000"/>
                  </a:schemeClr>
                </a:solidFill>
              </a:defRPr>
            </a:lvl1pPr>
          </a:lstStyle>
          <a:p>
            <a:pPr fontAlgn="auto">
              <a:spcBef>
                <a:spcPts val="0"/>
              </a:spcBef>
              <a:spcAft>
                <a:spcPts val="0"/>
              </a:spcAft>
            </a:pPr>
            <a:endParaRPr lang="en-US" dirty="0">
              <a:solidFill>
                <a:prstClr val="white">
                  <a:tint val="75000"/>
                </a:prstClr>
              </a:solidFill>
              <a:latin typeface="Verdana"/>
              <a:ea typeface="+mn-ea"/>
              <a:cs typeface="+mn-cs"/>
            </a:endParaRPr>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tint val="75000"/>
                  </a:schemeClr>
                </a:solidFill>
              </a:defRPr>
            </a:lvl1pPr>
          </a:lstStyle>
          <a:p>
            <a:pPr fontAlgn="auto">
              <a:spcBef>
                <a:spcPts val="0"/>
              </a:spcBef>
              <a:spcAft>
                <a:spcPts val="0"/>
              </a:spcAft>
            </a:pPr>
            <a:fld id="{C5F3F7F1-2F37-47F2-BA62-FAA355CF0C4B}" type="slidenum">
              <a:rPr lang="en-US" smtClean="0">
                <a:solidFill>
                  <a:prstClr val="white">
                    <a:tint val="75000"/>
                  </a:prstClr>
                </a:solidFill>
                <a:latin typeface="Verdana"/>
                <a:ea typeface="+mn-ea"/>
                <a:cs typeface="+mn-cs"/>
              </a:rPr>
              <a:pPr fontAlgn="auto">
                <a:spcBef>
                  <a:spcPts val="0"/>
                </a:spcBef>
                <a:spcAft>
                  <a:spcPts val="0"/>
                </a:spcAft>
              </a:pPr>
              <a:t>‹#›</a:t>
            </a:fld>
            <a:endParaRPr lang="en-US" dirty="0">
              <a:solidFill>
                <a:prstClr val="white">
                  <a:tint val="75000"/>
                </a:prstClr>
              </a:solidFill>
              <a:latin typeface="Verdana"/>
              <a:ea typeface="+mn-ea"/>
              <a:cs typeface="+mn-cs"/>
            </a:endParaRPr>
          </a:p>
        </p:txBody>
      </p:sp>
      <p:sp>
        <p:nvSpPr>
          <p:cNvPr id="55" name="Oval 54"/>
          <p:cNvSpPr>
            <a:spLocks noChangeAspect="1"/>
          </p:cNvSpPr>
          <p:nvPr/>
        </p:nvSpPr>
        <p:spPr>
          <a:xfrm>
            <a:off x="1583172" y="5454223"/>
            <a:ext cx="1909234" cy="1468668"/>
          </a:xfrm>
          <a:custGeom>
            <a:avLst/>
            <a:gdLst/>
            <a:ahLst/>
            <a:cxnLst/>
            <a:rect l="l" t="t" r="r" b="b"/>
            <a:pathLst>
              <a:path w="1909234" h="1468668">
                <a:moveTo>
                  <a:pt x="954617" y="0"/>
                </a:moveTo>
                <a:cubicBezTo>
                  <a:pt x="1481837" y="0"/>
                  <a:pt x="1909234" y="427397"/>
                  <a:pt x="1909234" y="954617"/>
                </a:cubicBezTo>
                <a:cubicBezTo>
                  <a:pt x="1909234" y="1144075"/>
                  <a:pt x="1854043" y="1320642"/>
                  <a:pt x="1758159" y="1468668"/>
                </a:cubicBezTo>
                <a:lnTo>
                  <a:pt x="151075" y="1468668"/>
                </a:lnTo>
                <a:cubicBezTo>
                  <a:pt x="55192" y="1320642"/>
                  <a:pt x="0" y="1144075"/>
                  <a:pt x="0" y="954617"/>
                </a:cubicBezTo>
                <a:cubicBezTo>
                  <a:pt x="0" y="427397"/>
                  <a:pt x="427397" y="0"/>
                  <a:pt x="954617"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57" name="Oval 56"/>
          <p:cNvSpPr>
            <a:spLocks noChangeAspect="1"/>
          </p:cNvSpPr>
          <p:nvPr/>
        </p:nvSpPr>
        <p:spPr>
          <a:xfrm>
            <a:off x="8570944" y="3382942"/>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58" name="Oval 57"/>
          <p:cNvSpPr>
            <a:spLocks noChangeAspect="1"/>
          </p:cNvSpPr>
          <p:nvPr/>
        </p:nvSpPr>
        <p:spPr>
          <a:xfrm>
            <a:off x="8398204" y="35360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59" name="Oval 58"/>
          <p:cNvSpPr>
            <a:spLocks noChangeAspect="1"/>
          </p:cNvSpPr>
          <p:nvPr/>
        </p:nvSpPr>
        <p:spPr>
          <a:xfrm>
            <a:off x="8608408" y="36884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60" name="Oval 59"/>
          <p:cNvSpPr>
            <a:spLocks noChangeAspect="1"/>
          </p:cNvSpPr>
          <p:nvPr/>
        </p:nvSpPr>
        <p:spPr>
          <a:xfrm>
            <a:off x="154676" y="2698928"/>
            <a:ext cx="467627" cy="467627"/>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61" name="Oval 60"/>
          <p:cNvSpPr>
            <a:spLocks noChangeAspect="1"/>
          </p:cNvSpPr>
          <p:nvPr/>
        </p:nvSpPr>
        <p:spPr>
          <a:xfrm>
            <a:off x="474208" y="3166555"/>
            <a:ext cx="458770" cy="45877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62" name="Oval 61"/>
          <p:cNvSpPr>
            <a:spLocks noChangeAspect="1"/>
          </p:cNvSpPr>
          <p:nvPr/>
        </p:nvSpPr>
        <p:spPr>
          <a:xfrm>
            <a:off x="270258" y="3382942"/>
            <a:ext cx="352045" cy="3520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63" name="Oval 62"/>
          <p:cNvSpPr>
            <a:spLocks noChangeAspect="1"/>
          </p:cNvSpPr>
          <p:nvPr/>
        </p:nvSpPr>
        <p:spPr>
          <a:xfrm>
            <a:off x="-86601" y="2581479"/>
            <a:ext cx="1360441" cy="1909234"/>
          </a:xfrm>
          <a:custGeom>
            <a:avLst/>
            <a:gdLst/>
            <a:ahLst/>
            <a:cxnLst/>
            <a:rect l="l" t="t" r="r" b="b"/>
            <a:pathLst>
              <a:path w="1360441" h="1909234">
                <a:moveTo>
                  <a:pt x="405824" y="0"/>
                </a:moveTo>
                <a:cubicBezTo>
                  <a:pt x="933044" y="0"/>
                  <a:pt x="1360441" y="427397"/>
                  <a:pt x="1360441" y="954617"/>
                </a:cubicBezTo>
                <a:cubicBezTo>
                  <a:pt x="1360441" y="1481837"/>
                  <a:pt x="933044" y="1909234"/>
                  <a:pt x="405824" y="1909234"/>
                </a:cubicBezTo>
                <a:cubicBezTo>
                  <a:pt x="260527" y="1909234"/>
                  <a:pt x="122812" y="1876773"/>
                  <a:pt x="0" y="1817719"/>
                </a:cubicBezTo>
                <a:lnTo>
                  <a:pt x="0" y="91515"/>
                </a:lnTo>
                <a:cubicBezTo>
                  <a:pt x="122812" y="32461"/>
                  <a:pt x="260527" y="0"/>
                  <a:pt x="405824"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64" name="Oval 63"/>
          <p:cNvSpPr>
            <a:spLocks noChangeAspect="1"/>
          </p:cNvSpPr>
          <p:nvPr/>
        </p:nvSpPr>
        <p:spPr>
          <a:xfrm>
            <a:off x="6173123" y="2395416"/>
            <a:ext cx="1218253" cy="1218253"/>
          </a:xfrm>
          <a:prstGeom prst="ellipse">
            <a:avLst/>
          </a:prstGeom>
          <a:solidFill>
            <a:schemeClr val="tx2">
              <a:lumMod val="75000"/>
              <a:alpha val="10000"/>
            </a:schemeClr>
          </a:solidFill>
          <a:ln w="177800" cap="rnd" cmpd="sng" algn="ctr">
            <a:solidFill>
              <a:schemeClr val="tx2">
                <a:lumMod val="60000"/>
                <a:lumOff val="40000"/>
                <a:alpha val="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Tree>
    <p:extLst>
      <p:ext uri="{BB962C8B-B14F-4D97-AF65-F5344CB8AC3E}">
        <p14:creationId xmlns:p14="http://schemas.microsoft.com/office/powerpoint/2010/main" val="108126554"/>
      </p:ext>
    </p:extLst>
  </p:cSld>
  <p:clrMap bg1="dk1" tx1="lt1" bg2="dk2" tx2="lt2" accent1="accent1" accent2="accent2" accent3="accent3" accent4="accent4" accent5="accent5" accent6="accent6" hlink="hlink" folHlink="folHlink"/>
  <p:sldLayoutIdLst>
    <p:sldLayoutId id="2147488210" r:id="rId1"/>
    <p:sldLayoutId id="2147488211" r:id="rId2"/>
    <p:sldLayoutId id="2147488212" r:id="rId3"/>
    <p:sldLayoutId id="2147488213" r:id="rId4"/>
    <p:sldLayoutId id="2147488214" r:id="rId5"/>
    <p:sldLayoutId id="2147488215" r:id="rId6"/>
    <p:sldLayoutId id="2147488216" r:id="rId7"/>
    <p:sldLayoutId id="2147488217" r:id="rId8"/>
    <p:sldLayoutId id="2147488218" r:id="rId9"/>
    <p:sldLayoutId id="2147488219" r:id="rId10"/>
    <p:sldLayoutId id="2147488220" r:id="rId11"/>
  </p:sldLayoutIdLst>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56" name="Oval 55"/>
          <p:cNvSpPr>
            <a:spLocks noChangeAspect="1"/>
          </p:cNvSpPr>
          <p:nvPr/>
        </p:nvSpPr>
        <p:spPr>
          <a:xfrm>
            <a:off x="-69625" y="4042576"/>
            <a:ext cx="1743945" cy="1909234"/>
          </a:xfrm>
          <a:custGeom>
            <a:avLst/>
            <a:gdLst/>
            <a:ahLst/>
            <a:cxnLst/>
            <a:rect l="l" t="t" r="r" b="b"/>
            <a:pathLst>
              <a:path w="1743945" h="1909234">
                <a:moveTo>
                  <a:pt x="789328" y="0"/>
                </a:moveTo>
                <a:cubicBezTo>
                  <a:pt x="1316548" y="0"/>
                  <a:pt x="1743945" y="427397"/>
                  <a:pt x="1743945" y="954617"/>
                </a:cubicBezTo>
                <a:cubicBezTo>
                  <a:pt x="1743945" y="1481837"/>
                  <a:pt x="1316548" y="1909234"/>
                  <a:pt x="789328" y="1909234"/>
                </a:cubicBezTo>
                <a:cubicBezTo>
                  <a:pt x="461080" y="1909234"/>
                  <a:pt x="171527" y="1743562"/>
                  <a:pt x="0" y="1491086"/>
                </a:cubicBezTo>
                <a:lnTo>
                  <a:pt x="0" y="418149"/>
                </a:lnTo>
                <a:cubicBezTo>
                  <a:pt x="171527" y="165673"/>
                  <a:pt x="461080" y="0"/>
                  <a:pt x="789328"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53" name="Oval 52"/>
          <p:cNvSpPr>
            <a:spLocks noChangeAspect="1"/>
          </p:cNvSpPr>
          <p:nvPr/>
        </p:nvSpPr>
        <p:spPr>
          <a:xfrm>
            <a:off x="520638" y="1095310"/>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52" name="Oval 51"/>
          <p:cNvSpPr>
            <a:spLocks noChangeAspect="1"/>
          </p:cNvSpPr>
          <p:nvPr/>
        </p:nvSpPr>
        <p:spPr>
          <a:xfrm>
            <a:off x="1878729" y="282933"/>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54" name="Oval 53"/>
          <p:cNvSpPr>
            <a:spLocks noChangeAspect="1"/>
          </p:cNvSpPr>
          <p:nvPr/>
        </p:nvSpPr>
        <p:spPr>
          <a:xfrm>
            <a:off x="520637" y="5729135"/>
            <a:ext cx="1909234" cy="1193756"/>
          </a:xfrm>
          <a:custGeom>
            <a:avLst/>
            <a:gdLst/>
            <a:ahLst/>
            <a:cxnLst/>
            <a:rect l="l" t="t" r="r" b="b"/>
            <a:pathLst>
              <a:path w="1909234" h="1193756">
                <a:moveTo>
                  <a:pt x="954617" y="0"/>
                </a:moveTo>
                <a:cubicBezTo>
                  <a:pt x="1481837" y="0"/>
                  <a:pt x="1909234" y="427397"/>
                  <a:pt x="1909234" y="954617"/>
                </a:cubicBezTo>
                <a:cubicBezTo>
                  <a:pt x="1909234" y="1037305"/>
                  <a:pt x="1898721" y="1117537"/>
                  <a:pt x="1877819" y="1193756"/>
                </a:cubicBezTo>
                <a:lnTo>
                  <a:pt x="31415" y="1193756"/>
                </a:lnTo>
                <a:cubicBezTo>
                  <a:pt x="10513" y="1117537"/>
                  <a:pt x="0" y="1037305"/>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30" name="Oval 129"/>
          <p:cNvSpPr>
            <a:spLocks noChangeAspect="1"/>
          </p:cNvSpPr>
          <p:nvPr/>
        </p:nvSpPr>
        <p:spPr>
          <a:xfrm>
            <a:off x="-46711" y="-61709"/>
            <a:ext cx="1449107" cy="1677064"/>
          </a:xfrm>
          <a:custGeom>
            <a:avLst/>
            <a:gdLst/>
            <a:ahLst/>
            <a:cxnLst/>
            <a:rect l="l" t="t" r="r" b="b"/>
            <a:pathLst>
              <a:path w="1449107" h="1677064">
                <a:moveTo>
                  <a:pt x="0" y="0"/>
                </a:moveTo>
                <a:lnTo>
                  <a:pt x="1112019" y="0"/>
                </a:lnTo>
                <a:cubicBezTo>
                  <a:pt x="1319407" y="171874"/>
                  <a:pt x="1449107" y="432014"/>
                  <a:pt x="1449107" y="722447"/>
                </a:cubicBezTo>
                <a:cubicBezTo>
                  <a:pt x="1449107" y="1249667"/>
                  <a:pt x="1021710" y="1677064"/>
                  <a:pt x="494490" y="1677064"/>
                </a:cubicBezTo>
                <a:cubicBezTo>
                  <a:pt x="313232" y="1677064"/>
                  <a:pt x="143772" y="1626546"/>
                  <a:pt x="0" y="1537872"/>
                </a:cubicBezTo>
                <a:close/>
              </a:path>
            </a:pathLst>
          </a:custGeom>
          <a:solidFill>
            <a:schemeClr val="tx2">
              <a:lumMod val="75000"/>
              <a:alpha val="14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31" name="Oval 130"/>
          <p:cNvSpPr>
            <a:spLocks noChangeAspect="1"/>
          </p:cNvSpPr>
          <p:nvPr/>
        </p:nvSpPr>
        <p:spPr>
          <a:xfrm>
            <a:off x="924113" y="-161623"/>
            <a:ext cx="1909233" cy="1909233"/>
          </a:xfrm>
          <a:prstGeom prst="ellipse">
            <a:avLst/>
          </a:prstGeom>
          <a:solidFill>
            <a:schemeClr val="tx2">
              <a:lumMod val="75000"/>
              <a:alpha val="2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32" name="Oval 131"/>
          <p:cNvSpPr>
            <a:spLocks noChangeAspect="1"/>
          </p:cNvSpPr>
          <p:nvPr/>
        </p:nvSpPr>
        <p:spPr>
          <a:xfrm>
            <a:off x="0" y="66073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33" name="Oval 132"/>
          <p:cNvSpPr>
            <a:spLocks noChangeAspect="1"/>
          </p:cNvSpPr>
          <p:nvPr/>
        </p:nvSpPr>
        <p:spPr>
          <a:xfrm>
            <a:off x="7497531" y="-61709"/>
            <a:ext cx="1694467" cy="1677064"/>
          </a:xfrm>
          <a:custGeom>
            <a:avLst/>
            <a:gdLst/>
            <a:ahLst/>
            <a:cxnLst/>
            <a:rect l="l" t="t" r="r" b="b"/>
            <a:pathLst>
              <a:path w="1694467" h="1677064">
                <a:moveTo>
                  <a:pt x="337088" y="0"/>
                </a:moveTo>
                <a:lnTo>
                  <a:pt x="1573463" y="0"/>
                </a:lnTo>
                <a:cubicBezTo>
                  <a:pt x="1618202" y="37449"/>
                  <a:pt x="1658454" y="79950"/>
                  <a:pt x="1694467" y="126010"/>
                </a:cubicBezTo>
                <a:lnTo>
                  <a:pt x="1694467" y="1318884"/>
                </a:lnTo>
                <a:cubicBezTo>
                  <a:pt x="1522840" y="1538397"/>
                  <a:pt x="1254922" y="1677064"/>
                  <a:pt x="954617" y="1677064"/>
                </a:cubicBezTo>
                <a:cubicBezTo>
                  <a:pt x="427397" y="1677064"/>
                  <a:pt x="0" y="1249667"/>
                  <a:pt x="0" y="722447"/>
                </a:cubicBezTo>
                <a:cubicBezTo>
                  <a:pt x="0" y="432014"/>
                  <a:pt x="129700" y="171874"/>
                  <a:pt x="337088" y="0"/>
                </a:cubicBezTo>
                <a:close/>
              </a:path>
            </a:pathLst>
          </a:custGeom>
          <a:solidFill>
            <a:schemeClr val="accent3">
              <a:lumMod val="60000"/>
              <a:lumOff val="40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34" name="Oval 133"/>
          <p:cNvSpPr>
            <a:spLocks noChangeAspect="1"/>
          </p:cNvSpPr>
          <p:nvPr/>
        </p:nvSpPr>
        <p:spPr>
          <a:xfrm>
            <a:off x="6117502" y="-61708"/>
            <a:ext cx="1909234" cy="1705448"/>
          </a:xfrm>
          <a:custGeom>
            <a:avLst/>
            <a:gdLst/>
            <a:ahLst/>
            <a:cxnLst/>
            <a:rect l="l" t="t" r="r" b="b"/>
            <a:pathLst>
              <a:path w="1909234" h="1705448">
                <a:moveTo>
                  <a:pt x="371490" y="0"/>
                </a:moveTo>
                <a:lnTo>
                  <a:pt x="1537745" y="0"/>
                </a:lnTo>
                <a:cubicBezTo>
                  <a:pt x="1764760" y="171517"/>
                  <a:pt x="1909234" y="444302"/>
                  <a:pt x="1909234" y="750831"/>
                </a:cubicBezTo>
                <a:cubicBezTo>
                  <a:pt x="1909234" y="1278051"/>
                  <a:pt x="1481837" y="1705448"/>
                  <a:pt x="954617" y="1705448"/>
                </a:cubicBezTo>
                <a:cubicBezTo>
                  <a:pt x="427397" y="1705448"/>
                  <a:pt x="0" y="1278051"/>
                  <a:pt x="0" y="750831"/>
                </a:cubicBezTo>
                <a:cubicBezTo>
                  <a:pt x="0" y="444302"/>
                  <a:pt x="144474" y="171517"/>
                  <a:pt x="371490" y="0"/>
                </a:cubicBezTo>
                <a:close/>
              </a:path>
            </a:pathLst>
          </a:cu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35" name="Oval 134"/>
          <p:cNvSpPr>
            <a:spLocks noChangeAspect="1"/>
          </p:cNvSpPr>
          <p:nvPr/>
        </p:nvSpPr>
        <p:spPr>
          <a:xfrm>
            <a:off x="7494454" y="1095309"/>
            <a:ext cx="1697544" cy="1909234"/>
          </a:xfrm>
          <a:custGeom>
            <a:avLst/>
            <a:gdLst/>
            <a:ahLst/>
            <a:cxnLst/>
            <a:rect l="l" t="t" r="r" b="b"/>
            <a:pathLst>
              <a:path w="1697544" h="1909234">
                <a:moveTo>
                  <a:pt x="954617" y="0"/>
                </a:moveTo>
                <a:cubicBezTo>
                  <a:pt x="1256666" y="0"/>
                  <a:pt x="1525952" y="140283"/>
                  <a:pt x="1697544" y="361910"/>
                </a:cubicBezTo>
                <a:lnTo>
                  <a:pt x="1697544" y="1547324"/>
                </a:lnTo>
                <a:cubicBezTo>
                  <a:pt x="1525952" y="1768951"/>
                  <a:pt x="1256666" y="1909234"/>
                  <a:pt x="954617" y="1909234"/>
                </a:cubicBezTo>
                <a:cubicBezTo>
                  <a:pt x="427397" y="1909234"/>
                  <a:pt x="0" y="1481837"/>
                  <a:pt x="0" y="954617"/>
                </a:cubicBezTo>
                <a:cubicBezTo>
                  <a:pt x="0" y="427397"/>
                  <a:pt x="427397" y="0"/>
                  <a:pt x="954617" y="0"/>
                </a:cubicBezTo>
                <a:close/>
              </a:path>
            </a:pathLst>
          </a:cu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36" name="Oval 135"/>
          <p:cNvSpPr>
            <a:spLocks noChangeAspect="1"/>
          </p:cNvSpPr>
          <p:nvPr/>
        </p:nvSpPr>
        <p:spPr>
          <a:xfrm>
            <a:off x="8056674" y="5140346"/>
            <a:ext cx="1137194" cy="1759729"/>
          </a:xfrm>
          <a:custGeom>
            <a:avLst/>
            <a:gdLst/>
            <a:ahLst/>
            <a:cxnLst/>
            <a:rect l="l" t="t" r="r" b="b"/>
            <a:pathLst>
              <a:path w="1137194" h="1759729">
                <a:moveTo>
                  <a:pt x="954617" y="0"/>
                </a:moveTo>
                <a:cubicBezTo>
                  <a:pt x="1017088" y="0"/>
                  <a:pt x="1078157" y="6001"/>
                  <a:pt x="1137194" y="17897"/>
                </a:cubicBezTo>
                <a:lnTo>
                  <a:pt x="1137194" y="1759729"/>
                </a:lnTo>
                <a:lnTo>
                  <a:pt x="443151" y="1759729"/>
                </a:lnTo>
                <a:cubicBezTo>
                  <a:pt x="176544" y="1591075"/>
                  <a:pt x="0" y="1293463"/>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37" name="Oval 136"/>
          <p:cNvSpPr>
            <a:spLocks noChangeAspect="1"/>
          </p:cNvSpPr>
          <p:nvPr/>
        </p:nvSpPr>
        <p:spPr>
          <a:xfrm>
            <a:off x="6661711" y="4362912"/>
            <a:ext cx="1909233" cy="1909233"/>
          </a:xfrm>
          <a:prstGeom prst="ellipse">
            <a:avLst/>
          </a:prstGeom>
          <a:solidFill>
            <a:schemeClr val="tx2">
              <a:lumMod val="75000"/>
              <a:alpha val="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38" name="Oval 137"/>
          <p:cNvSpPr>
            <a:spLocks noChangeAspect="1"/>
          </p:cNvSpPr>
          <p:nvPr/>
        </p:nvSpPr>
        <p:spPr>
          <a:xfrm>
            <a:off x="-69625" y="4948766"/>
            <a:ext cx="1353860" cy="1909234"/>
          </a:xfrm>
          <a:custGeom>
            <a:avLst/>
            <a:gdLst/>
            <a:ahLst/>
            <a:cxnLst/>
            <a:rect l="l" t="t" r="r" b="b"/>
            <a:pathLst>
              <a:path w="1353860" h="1909234">
                <a:moveTo>
                  <a:pt x="399243" y="0"/>
                </a:moveTo>
                <a:cubicBezTo>
                  <a:pt x="926463" y="0"/>
                  <a:pt x="1353860" y="427397"/>
                  <a:pt x="1353860" y="954617"/>
                </a:cubicBezTo>
                <a:cubicBezTo>
                  <a:pt x="1353860" y="1481837"/>
                  <a:pt x="926463" y="1909234"/>
                  <a:pt x="399243" y="1909234"/>
                </a:cubicBezTo>
                <a:cubicBezTo>
                  <a:pt x="256544" y="1909234"/>
                  <a:pt x="121158" y="1877924"/>
                  <a:pt x="0" y="1820890"/>
                </a:cubicBezTo>
                <a:lnTo>
                  <a:pt x="0" y="88345"/>
                </a:lnTo>
                <a:cubicBezTo>
                  <a:pt x="121158" y="31311"/>
                  <a:pt x="256544" y="0"/>
                  <a:pt x="399243"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39" name="Oval 138"/>
          <p:cNvSpPr>
            <a:spLocks noChangeAspect="1"/>
          </p:cNvSpPr>
          <p:nvPr/>
        </p:nvSpPr>
        <p:spPr>
          <a:xfrm>
            <a:off x="708471" y="4790336"/>
            <a:ext cx="1909233" cy="1909233"/>
          </a:xfrm>
          <a:prstGeom prst="ellipse">
            <a:avLst/>
          </a:pr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40" name="Oval 139"/>
          <p:cNvSpPr>
            <a:spLocks noChangeAspect="1"/>
          </p:cNvSpPr>
          <p:nvPr/>
        </p:nvSpPr>
        <p:spPr>
          <a:xfrm>
            <a:off x="6117503" y="78398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41" name="Oval 140"/>
          <p:cNvSpPr>
            <a:spLocks noChangeAspect="1"/>
          </p:cNvSpPr>
          <p:nvPr/>
        </p:nvSpPr>
        <p:spPr>
          <a:xfrm>
            <a:off x="6459053" y="5140346"/>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118" name="Oval 117"/>
          <p:cNvSpPr>
            <a:spLocks noChangeAspect="1"/>
          </p:cNvSpPr>
          <p:nvPr/>
        </p:nvSpPr>
        <p:spPr>
          <a:xfrm>
            <a:off x="8398204" y="597861"/>
            <a:ext cx="793794" cy="1252918"/>
          </a:xfrm>
          <a:custGeom>
            <a:avLst/>
            <a:gdLst/>
            <a:ahLst/>
            <a:cxnLst/>
            <a:rect l="l" t="t" r="r" b="b"/>
            <a:pathLst>
              <a:path w="793794" h="1252918">
                <a:moveTo>
                  <a:pt x="626459" y="0"/>
                </a:moveTo>
                <a:cubicBezTo>
                  <a:pt x="684682" y="0"/>
                  <a:pt x="741049" y="7943"/>
                  <a:pt x="793794" y="25480"/>
                </a:cubicBezTo>
                <a:lnTo>
                  <a:pt x="793794" y="1227438"/>
                </a:lnTo>
                <a:cubicBezTo>
                  <a:pt x="741049" y="1244975"/>
                  <a:pt x="684682" y="1252918"/>
                  <a:pt x="626459" y="1252918"/>
                </a:cubicBezTo>
                <a:cubicBezTo>
                  <a:pt x="280475" y="1252918"/>
                  <a:pt x="0" y="972443"/>
                  <a:pt x="0" y="626459"/>
                </a:cubicBezTo>
                <a:cubicBezTo>
                  <a:pt x="0" y="280475"/>
                  <a:pt x="280475" y="0"/>
                  <a:pt x="626459"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19" name="Oval 118"/>
          <p:cNvSpPr>
            <a:spLocks noChangeAspect="1"/>
          </p:cNvSpPr>
          <p:nvPr/>
        </p:nvSpPr>
        <p:spPr>
          <a:xfrm>
            <a:off x="6350100" y="206512"/>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20" name="Oval 119"/>
          <p:cNvSpPr>
            <a:spLocks noChangeAspect="1"/>
          </p:cNvSpPr>
          <p:nvPr/>
        </p:nvSpPr>
        <p:spPr>
          <a:xfrm>
            <a:off x="6872127" y="1450645"/>
            <a:ext cx="1218253" cy="1218253"/>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21" name="Oval 120"/>
          <p:cNvSpPr>
            <a:spLocks noChangeAspect="1"/>
          </p:cNvSpPr>
          <p:nvPr/>
        </p:nvSpPr>
        <p:spPr>
          <a:xfrm>
            <a:off x="7219068" y="2049927"/>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22" name="Oval 121"/>
          <p:cNvSpPr>
            <a:spLocks noChangeAspect="1"/>
          </p:cNvSpPr>
          <p:nvPr/>
        </p:nvSpPr>
        <p:spPr>
          <a:xfrm>
            <a:off x="7749416" y="2661634"/>
            <a:ext cx="721308" cy="721308"/>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23" name="Oval 122"/>
          <p:cNvSpPr>
            <a:spLocks noChangeAspect="1"/>
          </p:cNvSpPr>
          <p:nvPr/>
        </p:nvSpPr>
        <p:spPr>
          <a:xfrm>
            <a:off x="685054" y="-100976"/>
            <a:ext cx="1193676" cy="697815"/>
          </a:xfrm>
          <a:custGeom>
            <a:avLst/>
            <a:gdLst/>
            <a:ahLst/>
            <a:cxnLst/>
            <a:rect l="l" t="t" r="r" b="b"/>
            <a:pathLst>
              <a:path w="1193676" h="697815">
                <a:moveTo>
                  <a:pt x="10179" y="0"/>
                </a:moveTo>
                <a:lnTo>
                  <a:pt x="1183497" y="0"/>
                </a:lnTo>
                <a:cubicBezTo>
                  <a:pt x="1190746" y="32633"/>
                  <a:pt x="1193676" y="66463"/>
                  <a:pt x="1193676" y="100977"/>
                </a:cubicBezTo>
                <a:cubicBezTo>
                  <a:pt x="1193676" y="430602"/>
                  <a:pt x="926463" y="697815"/>
                  <a:pt x="596838" y="697815"/>
                </a:cubicBezTo>
                <a:cubicBezTo>
                  <a:pt x="267213" y="697815"/>
                  <a:pt x="0" y="430602"/>
                  <a:pt x="0" y="100977"/>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24" name="Oval 123"/>
          <p:cNvSpPr>
            <a:spLocks noChangeAspect="1"/>
          </p:cNvSpPr>
          <p:nvPr/>
        </p:nvSpPr>
        <p:spPr>
          <a:xfrm>
            <a:off x="1502638" y="-100976"/>
            <a:ext cx="1029028" cy="459889"/>
          </a:xfrm>
          <a:custGeom>
            <a:avLst/>
            <a:gdLst/>
            <a:ahLst/>
            <a:cxnLst/>
            <a:rect l="l" t="t" r="r" b="b"/>
            <a:pathLst>
              <a:path w="1029028" h="459889">
                <a:moveTo>
                  <a:pt x="0" y="0"/>
                </a:moveTo>
                <a:lnTo>
                  <a:pt x="1029028" y="0"/>
                </a:lnTo>
                <a:cubicBezTo>
                  <a:pt x="1001386" y="259074"/>
                  <a:pt x="781401" y="459889"/>
                  <a:pt x="514514" y="459889"/>
                </a:cubicBezTo>
                <a:cubicBezTo>
                  <a:pt x="247627" y="459889"/>
                  <a:pt x="27642" y="259074"/>
                  <a:pt x="0"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25" name="Oval 124"/>
          <p:cNvSpPr>
            <a:spLocks noChangeAspect="1"/>
          </p:cNvSpPr>
          <p:nvPr/>
        </p:nvSpPr>
        <p:spPr>
          <a:xfrm>
            <a:off x="-69624" y="-100976"/>
            <a:ext cx="590263" cy="612289"/>
          </a:xfrm>
          <a:custGeom>
            <a:avLst/>
            <a:gdLst/>
            <a:ahLst/>
            <a:cxnLst/>
            <a:rect l="l" t="t" r="r" b="b"/>
            <a:pathLst>
              <a:path w="590263" h="612289">
                <a:moveTo>
                  <a:pt x="0" y="0"/>
                </a:moveTo>
                <a:lnTo>
                  <a:pt x="581024" y="0"/>
                </a:lnTo>
                <a:cubicBezTo>
                  <a:pt x="587493" y="29611"/>
                  <a:pt x="590263" y="60308"/>
                  <a:pt x="590263" y="91651"/>
                </a:cubicBezTo>
                <a:cubicBezTo>
                  <a:pt x="590263" y="379191"/>
                  <a:pt x="357165" y="612289"/>
                  <a:pt x="69625" y="612289"/>
                </a:cubicBezTo>
                <a:lnTo>
                  <a:pt x="0" y="605270"/>
                </a:ln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26" name="Oval 125"/>
          <p:cNvSpPr>
            <a:spLocks noChangeAspect="1"/>
          </p:cNvSpPr>
          <p:nvPr/>
        </p:nvSpPr>
        <p:spPr>
          <a:xfrm>
            <a:off x="277432" y="4321783"/>
            <a:ext cx="1396887" cy="1396887"/>
          </a:xfrm>
          <a:prstGeom prst="ellipse">
            <a:avLst/>
          </a:pr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27" name="Oval 126"/>
          <p:cNvSpPr>
            <a:spLocks noChangeAspect="1"/>
          </p:cNvSpPr>
          <p:nvPr/>
        </p:nvSpPr>
        <p:spPr>
          <a:xfrm>
            <a:off x="5792131" y="6489965"/>
            <a:ext cx="1115939" cy="443769"/>
          </a:xfrm>
          <a:custGeom>
            <a:avLst/>
            <a:gdLst/>
            <a:ahLst/>
            <a:cxnLst/>
            <a:rect l="l" t="t" r="r" b="b"/>
            <a:pathLst>
              <a:path w="1115939" h="443769">
                <a:moveTo>
                  <a:pt x="557969" y="0"/>
                </a:moveTo>
                <a:cubicBezTo>
                  <a:pt x="830120" y="0"/>
                  <a:pt x="1058049" y="189335"/>
                  <a:pt x="1115939" y="443769"/>
                </a:cubicBezTo>
                <a:lnTo>
                  <a:pt x="0" y="443769"/>
                </a:lnTo>
                <a:cubicBezTo>
                  <a:pt x="57889" y="189335"/>
                  <a:pt x="285818" y="0"/>
                  <a:pt x="55796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28" name="Oval 127"/>
          <p:cNvSpPr>
            <a:spLocks noChangeAspect="1"/>
          </p:cNvSpPr>
          <p:nvPr/>
        </p:nvSpPr>
        <p:spPr>
          <a:xfrm>
            <a:off x="6127999" y="6408840"/>
            <a:ext cx="1237019" cy="524894"/>
          </a:xfrm>
          <a:custGeom>
            <a:avLst/>
            <a:gdLst/>
            <a:ahLst/>
            <a:cxnLst/>
            <a:rect l="l" t="t" r="r" b="b"/>
            <a:pathLst>
              <a:path w="1237019" h="524894">
                <a:moveTo>
                  <a:pt x="618509" y="0"/>
                </a:moveTo>
                <a:cubicBezTo>
                  <a:pt x="930325" y="0"/>
                  <a:pt x="1189147" y="226891"/>
                  <a:pt x="1237019" y="524894"/>
                </a:cubicBezTo>
                <a:lnTo>
                  <a:pt x="0" y="524894"/>
                </a:lnTo>
                <a:cubicBezTo>
                  <a:pt x="47872" y="226891"/>
                  <a:pt x="306694" y="0"/>
                  <a:pt x="61850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29" name="Oval 128"/>
          <p:cNvSpPr>
            <a:spLocks noChangeAspect="1"/>
          </p:cNvSpPr>
          <p:nvPr/>
        </p:nvSpPr>
        <p:spPr>
          <a:xfrm>
            <a:off x="7577655" y="6408841"/>
            <a:ext cx="1211408" cy="524893"/>
          </a:xfrm>
          <a:custGeom>
            <a:avLst/>
            <a:gdLst/>
            <a:ahLst/>
            <a:cxnLst/>
            <a:rect l="l" t="t" r="r" b="b"/>
            <a:pathLst>
              <a:path w="1211408" h="524893">
                <a:moveTo>
                  <a:pt x="605704" y="0"/>
                </a:moveTo>
                <a:cubicBezTo>
                  <a:pt x="914574" y="0"/>
                  <a:pt x="1170243" y="227782"/>
                  <a:pt x="1211408" y="524893"/>
                </a:cubicBezTo>
                <a:lnTo>
                  <a:pt x="0" y="524893"/>
                </a:lnTo>
                <a:cubicBezTo>
                  <a:pt x="41165" y="227782"/>
                  <a:pt x="296834" y="0"/>
                  <a:pt x="605704"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97" name="Oval 96"/>
          <p:cNvSpPr>
            <a:spLocks noChangeAspect="1"/>
          </p:cNvSpPr>
          <p:nvPr/>
        </p:nvSpPr>
        <p:spPr>
          <a:xfrm>
            <a:off x="11073" y="4941986"/>
            <a:ext cx="611230" cy="61123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98" name="Oval 97"/>
          <p:cNvSpPr>
            <a:spLocks noChangeAspect="1"/>
          </p:cNvSpPr>
          <p:nvPr/>
        </p:nvSpPr>
        <p:spPr>
          <a:xfrm>
            <a:off x="-69625" y="6172569"/>
            <a:ext cx="778097" cy="750322"/>
          </a:xfrm>
          <a:custGeom>
            <a:avLst/>
            <a:gdLst/>
            <a:ahLst/>
            <a:cxnLst/>
            <a:rect l="l" t="t" r="r" b="b"/>
            <a:pathLst>
              <a:path w="778097" h="750322">
                <a:moveTo>
                  <a:pt x="261411" y="0"/>
                </a:moveTo>
                <a:cubicBezTo>
                  <a:pt x="546769" y="0"/>
                  <a:pt x="778097" y="231328"/>
                  <a:pt x="778097" y="516686"/>
                </a:cubicBezTo>
                <a:cubicBezTo>
                  <a:pt x="778097" y="601179"/>
                  <a:pt x="757816" y="680934"/>
                  <a:pt x="719843" y="750322"/>
                </a:cubicBezTo>
                <a:lnTo>
                  <a:pt x="0" y="750322"/>
                </a:lnTo>
                <a:lnTo>
                  <a:pt x="0" y="73330"/>
                </a:lnTo>
                <a:cubicBezTo>
                  <a:pt x="75863" y="26083"/>
                  <a:pt x="165591" y="0"/>
                  <a:pt x="261411"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99" name="Oval 98"/>
          <p:cNvSpPr>
            <a:spLocks noChangeAspect="1"/>
          </p:cNvSpPr>
          <p:nvPr/>
        </p:nvSpPr>
        <p:spPr>
          <a:xfrm>
            <a:off x="-69625" y="5158575"/>
            <a:ext cx="563524" cy="897560"/>
          </a:xfrm>
          <a:custGeom>
            <a:avLst/>
            <a:gdLst/>
            <a:ahLst/>
            <a:cxnLst/>
            <a:rect l="l" t="t" r="r" b="b"/>
            <a:pathLst>
              <a:path w="563524" h="897560">
                <a:moveTo>
                  <a:pt x="114744" y="0"/>
                </a:moveTo>
                <a:cubicBezTo>
                  <a:pt x="362598" y="0"/>
                  <a:pt x="563524" y="200926"/>
                  <a:pt x="563524" y="448780"/>
                </a:cubicBezTo>
                <a:cubicBezTo>
                  <a:pt x="563524" y="696634"/>
                  <a:pt x="362598" y="897560"/>
                  <a:pt x="114744" y="897560"/>
                </a:cubicBezTo>
                <a:cubicBezTo>
                  <a:pt x="74918" y="897560"/>
                  <a:pt x="36304" y="892373"/>
                  <a:pt x="0" y="880900"/>
                </a:cubicBezTo>
                <a:lnTo>
                  <a:pt x="0" y="16661"/>
                </a:lnTo>
                <a:cubicBezTo>
                  <a:pt x="36304" y="5188"/>
                  <a:pt x="74918" y="0"/>
                  <a:pt x="114744"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00" name="Oval 99"/>
          <p:cNvSpPr>
            <a:spLocks noChangeAspect="1"/>
          </p:cNvSpPr>
          <p:nvPr/>
        </p:nvSpPr>
        <p:spPr>
          <a:xfrm>
            <a:off x="-25758" y="482386"/>
            <a:ext cx="598416" cy="905704"/>
          </a:xfrm>
          <a:custGeom>
            <a:avLst/>
            <a:gdLst/>
            <a:ahLst/>
            <a:cxnLst/>
            <a:rect l="l" t="t" r="r" b="b"/>
            <a:pathLst>
              <a:path w="598416" h="905704">
                <a:moveTo>
                  <a:pt x="145564" y="0"/>
                </a:moveTo>
                <a:cubicBezTo>
                  <a:pt x="395667" y="0"/>
                  <a:pt x="598416" y="202749"/>
                  <a:pt x="598416" y="452852"/>
                </a:cubicBezTo>
                <a:cubicBezTo>
                  <a:pt x="598416" y="702955"/>
                  <a:pt x="395667" y="905704"/>
                  <a:pt x="145564" y="905704"/>
                </a:cubicBezTo>
                <a:cubicBezTo>
                  <a:pt x="94398" y="905704"/>
                  <a:pt x="45214" y="897218"/>
                  <a:pt x="0" y="879648"/>
                </a:cubicBezTo>
                <a:lnTo>
                  <a:pt x="0" y="26056"/>
                </a:lnTo>
                <a:cubicBezTo>
                  <a:pt x="45214" y="8486"/>
                  <a:pt x="94398" y="0"/>
                  <a:pt x="145564" y="0"/>
                </a:cubicBezTo>
                <a:close/>
              </a:path>
            </a:pathLst>
          </a:cu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01" name="Oval 100"/>
          <p:cNvSpPr>
            <a:spLocks noChangeAspect="1"/>
          </p:cNvSpPr>
          <p:nvPr/>
        </p:nvSpPr>
        <p:spPr>
          <a:xfrm>
            <a:off x="474208" y="836793"/>
            <a:ext cx="910817" cy="910817"/>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02" name="Oval 101"/>
          <p:cNvSpPr>
            <a:spLocks noChangeAspect="1"/>
          </p:cNvSpPr>
          <p:nvPr/>
        </p:nvSpPr>
        <p:spPr>
          <a:xfrm>
            <a:off x="319223" y="1452260"/>
            <a:ext cx="772993" cy="772993"/>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03" name="Oval 102"/>
          <p:cNvSpPr>
            <a:spLocks noChangeAspect="1"/>
          </p:cNvSpPr>
          <p:nvPr/>
        </p:nvSpPr>
        <p:spPr>
          <a:xfrm>
            <a:off x="371257" y="1886983"/>
            <a:ext cx="610366" cy="610366"/>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04" name="Oval 103"/>
          <p:cNvSpPr>
            <a:spLocks noChangeAspect="1"/>
          </p:cNvSpPr>
          <p:nvPr/>
        </p:nvSpPr>
        <p:spPr>
          <a:xfrm>
            <a:off x="154676" y="1919682"/>
            <a:ext cx="521764" cy="52176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05" name="Oval 104"/>
          <p:cNvSpPr>
            <a:spLocks noChangeAspect="1"/>
          </p:cNvSpPr>
          <p:nvPr/>
        </p:nvSpPr>
        <p:spPr>
          <a:xfrm>
            <a:off x="7302517" y="-61709"/>
            <a:ext cx="910818" cy="750833"/>
          </a:xfrm>
          <a:custGeom>
            <a:avLst/>
            <a:gdLst/>
            <a:ahLst/>
            <a:cxnLst/>
            <a:rect l="l" t="t" r="r" b="b"/>
            <a:pathLst>
              <a:path w="910818" h="750833">
                <a:moveTo>
                  <a:pt x="111441" y="0"/>
                </a:moveTo>
                <a:lnTo>
                  <a:pt x="799378" y="0"/>
                </a:lnTo>
                <a:cubicBezTo>
                  <a:pt x="869408" y="78400"/>
                  <a:pt x="910818" y="182076"/>
                  <a:pt x="910818" y="295424"/>
                </a:cubicBezTo>
                <a:cubicBezTo>
                  <a:pt x="910818" y="546939"/>
                  <a:pt x="706924" y="750833"/>
                  <a:pt x="455409" y="750833"/>
                </a:cubicBezTo>
                <a:cubicBezTo>
                  <a:pt x="203894" y="750833"/>
                  <a:pt x="0" y="546939"/>
                  <a:pt x="0" y="295424"/>
                </a:cubicBezTo>
                <a:cubicBezTo>
                  <a:pt x="0" y="182076"/>
                  <a:pt x="41410" y="78400"/>
                  <a:pt x="111441"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06" name="Oval 105"/>
          <p:cNvSpPr>
            <a:spLocks noChangeAspect="1"/>
          </p:cNvSpPr>
          <p:nvPr/>
        </p:nvSpPr>
        <p:spPr>
          <a:xfrm>
            <a:off x="8718124" y="-61709"/>
            <a:ext cx="473874" cy="613011"/>
          </a:xfrm>
          <a:custGeom>
            <a:avLst/>
            <a:gdLst/>
            <a:ahLst/>
            <a:cxnLst/>
            <a:rect l="l" t="t" r="r" b="b"/>
            <a:pathLst>
              <a:path w="473874" h="613011">
                <a:moveTo>
                  <a:pt x="29684" y="0"/>
                </a:moveTo>
                <a:lnTo>
                  <a:pt x="473874" y="0"/>
                </a:lnTo>
                <a:lnTo>
                  <a:pt x="473874" y="611150"/>
                </a:lnTo>
                <a:cubicBezTo>
                  <a:pt x="467789" y="612887"/>
                  <a:pt x="461614" y="613011"/>
                  <a:pt x="455409" y="613011"/>
                </a:cubicBezTo>
                <a:cubicBezTo>
                  <a:pt x="203894" y="613011"/>
                  <a:pt x="0" y="409117"/>
                  <a:pt x="0" y="157602"/>
                </a:cubicBezTo>
                <a:cubicBezTo>
                  <a:pt x="0" y="101995"/>
                  <a:pt x="9966" y="48716"/>
                  <a:pt x="29684"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07" name="Oval 106"/>
          <p:cNvSpPr>
            <a:spLocks noChangeAspect="1"/>
          </p:cNvSpPr>
          <p:nvPr/>
        </p:nvSpPr>
        <p:spPr>
          <a:xfrm>
            <a:off x="7748238" y="282933"/>
            <a:ext cx="1128521" cy="1128521"/>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08" name="Oval 107"/>
          <p:cNvSpPr>
            <a:spLocks noChangeAspect="1"/>
          </p:cNvSpPr>
          <p:nvPr/>
        </p:nvSpPr>
        <p:spPr>
          <a:xfrm>
            <a:off x="8914718" y="749603"/>
            <a:ext cx="277280" cy="907992"/>
          </a:xfrm>
          <a:custGeom>
            <a:avLst/>
            <a:gdLst/>
            <a:ahLst/>
            <a:cxnLst/>
            <a:rect l="l" t="t" r="r" b="b"/>
            <a:pathLst>
              <a:path w="277280" h="907992">
                <a:moveTo>
                  <a:pt x="277280" y="0"/>
                </a:moveTo>
                <a:lnTo>
                  <a:pt x="277280" y="907992"/>
                </a:lnTo>
                <a:cubicBezTo>
                  <a:pt x="112021" y="824131"/>
                  <a:pt x="0" y="652146"/>
                  <a:pt x="0" y="453996"/>
                </a:cubicBezTo>
                <a:cubicBezTo>
                  <a:pt x="0" y="255847"/>
                  <a:pt x="112021" y="83861"/>
                  <a:pt x="277280"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09" name="Oval 108"/>
          <p:cNvSpPr>
            <a:spLocks noChangeAspect="1"/>
          </p:cNvSpPr>
          <p:nvPr/>
        </p:nvSpPr>
        <p:spPr>
          <a:xfrm>
            <a:off x="7590871" y="728498"/>
            <a:ext cx="969734" cy="96973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10" name="Oval 109"/>
          <p:cNvSpPr>
            <a:spLocks noChangeAspect="1"/>
          </p:cNvSpPr>
          <p:nvPr/>
        </p:nvSpPr>
        <p:spPr>
          <a:xfrm>
            <a:off x="7470041" y="1326476"/>
            <a:ext cx="608190" cy="608190"/>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11" name="Oval 110"/>
          <p:cNvSpPr>
            <a:spLocks noChangeAspect="1"/>
          </p:cNvSpPr>
          <p:nvPr/>
        </p:nvSpPr>
        <p:spPr>
          <a:xfrm>
            <a:off x="7629941" y="5611427"/>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12" name="Oval 111"/>
          <p:cNvSpPr>
            <a:spLocks noChangeAspect="1"/>
          </p:cNvSpPr>
          <p:nvPr/>
        </p:nvSpPr>
        <p:spPr>
          <a:xfrm>
            <a:off x="6972882" y="5242254"/>
            <a:ext cx="738345" cy="7383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13" name="Oval 112"/>
          <p:cNvSpPr>
            <a:spLocks noChangeAspect="1"/>
          </p:cNvSpPr>
          <p:nvPr/>
        </p:nvSpPr>
        <p:spPr>
          <a:xfrm>
            <a:off x="7494454" y="4928166"/>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14" name="Oval 113"/>
          <p:cNvSpPr>
            <a:spLocks noChangeAspect="1"/>
          </p:cNvSpPr>
          <p:nvPr/>
        </p:nvSpPr>
        <p:spPr>
          <a:xfrm>
            <a:off x="8229034" y="5666511"/>
            <a:ext cx="605634" cy="605634"/>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15" name="Oval 114"/>
          <p:cNvSpPr>
            <a:spLocks noChangeAspect="1"/>
          </p:cNvSpPr>
          <p:nvPr/>
        </p:nvSpPr>
        <p:spPr>
          <a:xfrm>
            <a:off x="8078231" y="4097842"/>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16" name="Oval 115"/>
          <p:cNvSpPr>
            <a:spLocks noChangeAspect="1"/>
          </p:cNvSpPr>
          <p:nvPr/>
        </p:nvSpPr>
        <p:spPr>
          <a:xfrm>
            <a:off x="8411816" y="5057878"/>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117" name="Oval 116"/>
          <p:cNvSpPr>
            <a:spLocks noChangeAspect="1"/>
          </p:cNvSpPr>
          <p:nvPr/>
        </p:nvSpPr>
        <p:spPr>
          <a:xfrm>
            <a:off x="8688590" y="4790335"/>
            <a:ext cx="503408" cy="553550"/>
          </a:xfrm>
          <a:custGeom>
            <a:avLst/>
            <a:gdLst/>
            <a:ahLst/>
            <a:cxnLst/>
            <a:rect l="l" t="t" r="r" b="b"/>
            <a:pathLst>
              <a:path w="503408" h="553550">
                <a:moveTo>
                  <a:pt x="276775" y="0"/>
                </a:moveTo>
                <a:cubicBezTo>
                  <a:pt x="370698" y="0"/>
                  <a:pt x="453694" y="46784"/>
                  <a:pt x="503408" y="118545"/>
                </a:cubicBezTo>
                <a:lnTo>
                  <a:pt x="503408" y="435005"/>
                </a:lnTo>
                <a:cubicBezTo>
                  <a:pt x="453694" y="506767"/>
                  <a:pt x="370698" y="553550"/>
                  <a:pt x="276775" y="553550"/>
                </a:cubicBezTo>
                <a:cubicBezTo>
                  <a:pt x="123916" y="553550"/>
                  <a:pt x="0" y="429634"/>
                  <a:pt x="0" y="276775"/>
                </a:cubicBezTo>
                <a:cubicBezTo>
                  <a:pt x="0" y="123916"/>
                  <a:pt x="123916" y="0"/>
                  <a:pt x="276775"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tint val="75000"/>
                  </a:schemeClr>
                </a:solidFill>
              </a:defRPr>
            </a:lvl1pPr>
          </a:lstStyle>
          <a:p>
            <a:pPr fontAlgn="auto">
              <a:spcBef>
                <a:spcPts val="0"/>
              </a:spcBef>
              <a:spcAft>
                <a:spcPts val="0"/>
              </a:spcAft>
            </a:pPr>
            <a:fld id="{4F702E6C-E54F-4ADA-B1BB-3935B4D38A3F}" type="datetimeFigureOut">
              <a:rPr lang="en-US" smtClean="0">
                <a:solidFill>
                  <a:prstClr val="white">
                    <a:tint val="75000"/>
                  </a:prstClr>
                </a:solidFill>
                <a:latin typeface="Verdana"/>
                <a:ea typeface="+mn-ea"/>
                <a:cs typeface="+mn-cs"/>
              </a:rPr>
              <a:pPr fontAlgn="auto">
                <a:spcBef>
                  <a:spcPts val="0"/>
                </a:spcBef>
                <a:spcAft>
                  <a:spcPts val="0"/>
                </a:spcAft>
              </a:pPr>
              <a:t>6/16/26</a:t>
            </a:fld>
            <a:endParaRPr lang="en-US" dirty="0">
              <a:solidFill>
                <a:prstClr val="white">
                  <a:tint val="75000"/>
                </a:prstClr>
              </a:solidFill>
              <a:latin typeface="Verdana"/>
              <a:ea typeface="+mn-ea"/>
              <a:cs typeface="+mn-cs"/>
            </a:endParaRPr>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tint val="75000"/>
                  </a:schemeClr>
                </a:solidFill>
              </a:defRPr>
            </a:lvl1pPr>
          </a:lstStyle>
          <a:p>
            <a:pPr fontAlgn="auto">
              <a:spcBef>
                <a:spcPts val="0"/>
              </a:spcBef>
              <a:spcAft>
                <a:spcPts val="0"/>
              </a:spcAft>
            </a:pPr>
            <a:endParaRPr lang="en-US" dirty="0">
              <a:solidFill>
                <a:prstClr val="white">
                  <a:tint val="75000"/>
                </a:prstClr>
              </a:solidFill>
              <a:latin typeface="Verdana"/>
              <a:ea typeface="+mn-ea"/>
              <a:cs typeface="+mn-cs"/>
            </a:endParaRPr>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tint val="75000"/>
                  </a:schemeClr>
                </a:solidFill>
              </a:defRPr>
            </a:lvl1pPr>
          </a:lstStyle>
          <a:p>
            <a:pPr fontAlgn="auto">
              <a:spcBef>
                <a:spcPts val="0"/>
              </a:spcBef>
              <a:spcAft>
                <a:spcPts val="0"/>
              </a:spcAft>
            </a:pPr>
            <a:fld id="{C5F3F7F1-2F37-47F2-BA62-FAA355CF0C4B}" type="slidenum">
              <a:rPr lang="en-US" smtClean="0">
                <a:solidFill>
                  <a:prstClr val="white">
                    <a:tint val="75000"/>
                  </a:prstClr>
                </a:solidFill>
                <a:latin typeface="Verdana"/>
                <a:ea typeface="+mn-ea"/>
                <a:cs typeface="+mn-cs"/>
              </a:rPr>
              <a:pPr fontAlgn="auto">
                <a:spcBef>
                  <a:spcPts val="0"/>
                </a:spcBef>
                <a:spcAft>
                  <a:spcPts val="0"/>
                </a:spcAft>
              </a:pPr>
              <a:t>‹#›</a:t>
            </a:fld>
            <a:endParaRPr lang="en-US" dirty="0">
              <a:solidFill>
                <a:prstClr val="white">
                  <a:tint val="75000"/>
                </a:prstClr>
              </a:solidFill>
              <a:latin typeface="Verdana"/>
              <a:ea typeface="+mn-ea"/>
              <a:cs typeface="+mn-cs"/>
            </a:endParaRPr>
          </a:p>
        </p:txBody>
      </p:sp>
      <p:sp>
        <p:nvSpPr>
          <p:cNvPr id="55" name="Oval 54"/>
          <p:cNvSpPr>
            <a:spLocks noChangeAspect="1"/>
          </p:cNvSpPr>
          <p:nvPr/>
        </p:nvSpPr>
        <p:spPr>
          <a:xfrm>
            <a:off x="1583172" y="5454223"/>
            <a:ext cx="1909234" cy="1468668"/>
          </a:xfrm>
          <a:custGeom>
            <a:avLst/>
            <a:gdLst/>
            <a:ahLst/>
            <a:cxnLst/>
            <a:rect l="l" t="t" r="r" b="b"/>
            <a:pathLst>
              <a:path w="1909234" h="1468668">
                <a:moveTo>
                  <a:pt x="954617" y="0"/>
                </a:moveTo>
                <a:cubicBezTo>
                  <a:pt x="1481837" y="0"/>
                  <a:pt x="1909234" y="427397"/>
                  <a:pt x="1909234" y="954617"/>
                </a:cubicBezTo>
                <a:cubicBezTo>
                  <a:pt x="1909234" y="1144075"/>
                  <a:pt x="1854043" y="1320642"/>
                  <a:pt x="1758159" y="1468668"/>
                </a:cubicBezTo>
                <a:lnTo>
                  <a:pt x="151075" y="1468668"/>
                </a:lnTo>
                <a:cubicBezTo>
                  <a:pt x="55192" y="1320642"/>
                  <a:pt x="0" y="1144075"/>
                  <a:pt x="0" y="954617"/>
                </a:cubicBezTo>
                <a:cubicBezTo>
                  <a:pt x="0" y="427397"/>
                  <a:pt x="427397" y="0"/>
                  <a:pt x="954617"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57" name="Oval 56"/>
          <p:cNvSpPr>
            <a:spLocks noChangeAspect="1"/>
          </p:cNvSpPr>
          <p:nvPr/>
        </p:nvSpPr>
        <p:spPr>
          <a:xfrm>
            <a:off x="8570944" y="3382942"/>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58" name="Oval 57"/>
          <p:cNvSpPr>
            <a:spLocks noChangeAspect="1"/>
          </p:cNvSpPr>
          <p:nvPr/>
        </p:nvSpPr>
        <p:spPr>
          <a:xfrm>
            <a:off x="8398204" y="35360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59" name="Oval 58"/>
          <p:cNvSpPr>
            <a:spLocks noChangeAspect="1"/>
          </p:cNvSpPr>
          <p:nvPr/>
        </p:nvSpPr>
        <p:spPr>
          <a:xfrm>
            <a:off x="8608408" y="36884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60" name="Oval 59"/>
          <p:cNvSpPr>
            <a:spLocks noChangeAspect="1"/>
          </p:cNvSpPr>
          <p:nvPr/>
        </p:nvSpPr>
        <p:spPr>
          <a:xfrm>
            <a:off x="154676" y="2698928"/>
            <a:ext cx="467627" cy="467627"/>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61" name="Oval 60"/>
          <p:cNvSpPr>
            <a:spLocks noChangeAspect="1"/>
          </p:cNvSpPr>
          <p:nvPr/>
        </p:nvSpPr>
        <p:spPr>
          <a:xfrm>
            <a:off x="474208" y="3166555"/>
            <a:ext cx="458770" cy="45877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62" name="Oval 61"/>
          <p:cNvSpPr>
            <a:spLocks noChangeAspect="1"/>
          </p:cNvSpPr>
          <p:nvPr/>
        </p:nvSpPr>
        <p:spPr>
          <a:xfrm>
            <a:off x="270258" y="3382942"/>
            <a:ext cx="352045" cy="3520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
        <p:nvSpPr>
          <p:cNvPr id="63" name="Oval 62"/>
          <p:cNvSpPr>
            <a:spLocks noChangeAspect="1"/>
          </p:cNvSpPr>
          <p:nvPr/>
        </p:nvSpPr>
        <p:spPr>
          <a:xfrm>
            <a:off x="-86601" y="2581479"/>
            <a:ext cx="1360441" cy="1909234"/>
          </a:xfrm>
          <a:custGeom>
            <a:avLst/>
            <a:gdLst/>
            <a:ahLst/>
            <a:cxnLst/>
            <a:rect l="l" t="t" r="r" b="b"/>
            <a:pathLst>
              <a:path w="1360441" h="1909234">
                <a:moveTo>
                  <a:pt x="405824" y="0"/>
                </a:moveTo>
                <a:cubicBezTo>
                  <a:pt x="933044" y="0"/>
                  <a:pt x="1360441" y="427397"/>
                  <a:pt x="1360441" y="954617"/>
                </a:cubicBezTo>
                <a:cubicBezTo>
                  <a:pt x="1360441" y="1481837"/>
                  <a:pt x="933044" y="1909234"/>
                  <a:pt x="405824" y="1909234"/>
                </a:cubicBezTo>
                <a:cubicBezTo>
                  <a:pt x="260527" y="1909234"/>
                  <a:pt x="122812" y="1876773"/>
                  <a:pt x="0" y="1817719"/>
                </a:cubicBezTo>
                <a:lnTo>
                  <a:pt x="0" y="91515"/>
                </a:lnTo>
                <a:cubicBezTo>
                  <a:pt x="122812" y="32461"/>
                  <a:pt x="260527" y="0"/>
                  <a:pt x="405824"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ln w="317500">
                <a:solidFill>
                  <a:prstClr val="white"/>
                </a:solidFill>
              </a:ln>
              <a:solidFill>
                <a:prstClr val="white"/>
              </a:solidFill>
              <a:latin typeface="Verdana"/>
            </a:endParaRPr>
          </a:p>
        </p:txBody>
      </p:sp>
      <p:sp>
        <p:nvSpPr>
          <p:cNvPr id="64" name="Oval 63"/>
          <p:cNvSpPr>
            <a:spLocks noChangeAspect="1"/>
          </p:cNvSpPr>
          <p:nvPr/>
        </p:nvSpPr>
        <p:spPr>
          <a:xfrm>
            <a:off x="6173123" y="2395416"/>
            <a:ext cx="1218253" cy="1218253"/>
          </a:xfrm>
          <a:prstGeom prst="ellipse">
            <a:avLst/>
          </a:prstGeom>
          <a:solidFill>
            <a:schemeClr val="tx2">
              <a:lumMod val="75000"/>
              <a:alpha val="10000"/>
            </a:schemeClr>
          </a:solidFill>
          <a:ln w="177800" cap="rnd" cmpd="sng" algn="ctr">
            <a:solidFill>
              <a:schemeClr val="tx2">
                <a:lumMod val="60000"/>
                <a:lumOff val="40000"/>
                <a:alpha val="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fontAlgn="auto">
              <a:spcBef>
                <a:spcPts val="0"/>
              </a:spcBef>
              <a:spcAft>
                <a:spcPts val="0"/>
              </a:spcAft>
            </a:pPr>
            <a:endParaRPr lang="en-US" sz="1800" dirty="0">
              <a:solidFill>
                <a:prstClr val="white"/>
              </a:solidFill>
              <a:latin typeface="Verdana"/>
            </a:endParaRPr>
          </a:p>
        </p:txBody>
      </p:sp>
    </p:spTree>
    <p:extLst>
      <p:ext uri="{BB962C8B-B14F-4D97-AF65-F5344CB8AC3E}">
        <p14:creationId xmlns:p14="http://schemas.microsoft.com/office/powerpoint/2010/main" val="1682831837"/>
      </p:ext>
    </p:extLst>
  </p:cSld>
  <p:clrMap bg1="dk1" tx1="lt1" bg2="dk2" tx2="lt2" accent1="accent1" accent2="accent2" accent3="accent3" accent4="accent4" accent5="accent5" accent6="accent6" hlink="hlink" folHlink="folHlink"/>
  <p:sldLayoutIdLst>
    <p:sldLayoutId id="2147488222" r:id="rId1"/>
    <p:sldLayoutId id="2147488223" r:id="rId2"/>
    <p:sldLayoutId id="2147488224" r:id="rId3"/>
    <p:sldLayoutId id="2147488225" r:id="rId4"/>
    <p:sldLayoutId id="2147488226" r:id="rId5"/>
    <p:sldLayoutId id="2147488227" r:id="rId6"/>
    <p:sldLayoutId id="2147488228" r:id="rId7"/>
    <p:sldLayoutId id="2147488229" r:id="rId8"/>
    <p:sldLayoutId id="2147488230" r:id="rId9"/>
    <p:sldLayoutId id="2147488231" r:id="rId10"/>
    <p:sldLayoutId id="2147488232" r:id="rId11"/>
  </p:sldLayoutIdLst>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fontAlgn="auto">
              <a:spcBef>
                <a:spcPts val="0"/>
              </a:spcBef>
              <a:spcAft>
                <a:spcPts val="0"/>
              </a:spcAft>
            </a:pPr>
            <a:endParaRPr lang="en-US" sz="1800" dirty="0">
              <a:solidFill>
                <a:prstClr val="black"/>
              </a:solidFill>
              <a:latin typeface="Constantia"/>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algn="l" fontAlgn="auto">
              <a:spcBef>
                <a:spcPts val="0"/>
              </a:spcBef>
              <a:spcAft>
                <a:spcPts val="0"/>
              </a:spcAft>
            </a:pPr>
            <a:endParaRPr lang="en-US" sz="1800" dirty="0">
              <a:solidFill>
                <a:prstClr val="black"/>
              </a:solidFill>
              <a:latin typeface="Constantia"/>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auto">
              <a:spcBef>
                <a:spcPts val="0"/>
              </a:spcBef>
              <a:spcAft>
                <a:spcPts val="0"/>
              </a:spcAft>
            </a:pPr>
            <a:fld id="{4F702E6C-E54F-4ADA-B1BB-3935B4D38A3F}" type="datetimeFigureOut">
              <a:rPr lang="en-US" smtClean="0">
                <a:solidFill>
                  <a:srgbClr val="04617B">
                    <a:shade val="90000"/>
                  </a:srgbClr>
                </a:solidFill>
                <a:latin typeface="Constantia"/>
                <a:ea typeface="+mn-ea"/>
                <a:cs typeface="+mn-cs"/>
              </a:rPr>
              <a:pPr fontAlgn="auto">
                <a:spcBef>
                  <a:spcPts val="0"/>
                </a:spcBef>
                <a:spcAft>
                  <a:spcPts val="0"/>
                </a:spcAft>
              </a:pPr>
              <a:t>6/16/26</a:t>
            </a:fld>
            <a:endParaRPr lang="en-US" dirty="0">
              <a:solidFill>
                <a:srgbClr val="04617B">
                  <a:shade val="90000"/>
                </a:srgbClr>
              </a:solidFill>
              <a:latin typeface="Constantia"/>
              <a:ea typeface="+mn-ea"/>
              <a:cs typeface="+mn-cs"/>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auto">
              <a:spcBef>
                <a:spcPts val="0"/>
              </a:spcBef>
              <a:spcAft>
                <a:spcPts val="0"/>
              </a:spcAft>
            </a:pPr>
            <a:endParaRPr lang="en-US" dirty="0">
              <a:solidFill>
                <a:srgbClr val="04617B">
                  <a:shade val="90000"/>
                </a:srgbClr>
              </a:solidFill>
              <a:latin typeface="Constantia"/>
              <a:ea typeface="+mn-ea"/>
              <a:cs typeface="+mn-cs"/>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fontAlgn="auto">
              <a:spcBef>
                <a:spcPts val="0"/>
              </a:spcBef>
              <a:spcAft>
                <a:spcPts val="0"/>
              </a:spcAft>
            </a:pPr>
            <a:fld id="{C5F3F7F1-2F37-47F2-BA62-FAA355CF0C4B}" type="slidenum">
              <a:rPr lang="en-US" smtClean="0">
                <a:solidFill>
                  <a:srgbClr val="04617B">
                    <a:shade val="90000"/>
                  </a:srgbClr>
                </a:solidFill>
                <a:latin typeface="Constantia"/>
                <a:ea typeface="+mn-ea"/>
                <a:cs typeface="+mn-cs"/>
              </a:rPr>
              <a:pPr fontAlgn="auto">
                <a:spcBef>
                  <a:spcPts val="0"/>
                </a:spcBef>
                <a:spcAft>
                  <a:spcPts val="0"/>
                </a:spcAft>
              </a:pPr>
              <a:t>‹#›</a:t>
            </a:fld>
            <a:endParaRPr lang="en-US" dirty="0">
              <a:solidFill>
                <a:srgbClr val="04617B">
                  <a:shade val="90000"/>
                </a:srgbClr>
              </a:solidFill>
              <a:latin typeface="Constantia"/>
              <a:ea typeface="+mn-ea"/>
              <a:cs typeface="+mn-cs"/>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algn="l" fontAlgn="auto">
                <a:spcBef>
                  <a:spcPts val="0"/>
                </a:spcBef>
                <a:spcAft>
                  <a:spcPts val="0"/>
                </a:spcAft>
              </a:pPr>
              <a:endParaRPr lang="en-US" sz="1800" dirty="0">
                <a:solidFill>
                  <a:prstClr val="black"/>
                </a:solidFill>
                <a:latin typeface="Constantia"/>
                <a:ea typeface="+mn-ea"/>
                <a:cs typeface="+mn-cs"/>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algn="l" fontAlgn="auto">
                <a:spcBef>
                  <a:spcPts val="0"/>
                </a:spcBef>
                <a:spcAft>
                  <a:spcPts val="0"/>
                </a:spcAft>
              </a:pPr>
              <a:endParaRPr lang="en-US" sz="1800" dirty="0">
                <a:solidFill>
                  <a:prstClr val="black"/>
                </a:solidFill>
                <a:latin typeface="Constantia"/>
                <a:ea typeface="+mn-ea"/>
                <a:cs typeface="+mn-cs"/>
              </a:endParaRPr>
            </a:p>
          </p:txBody>
        </p:sp>
      </p:grpSp>
    </p:spTree>
    <p:extLst>
      <p:ext uri="{BB962C8B-B14F-4D97-AF65-F5344CB8AC3E}">
        <p14:creationId xmlns:p14="http://schemas.microsoft.com/office/powerpoint/2010/main" val="2262050407"/>
      </p:ext>
    </p:extLst>
  </p:cSld>
  <p:clrMap bg1="lt1" tx1="dk1" bg2="lt2" tx2="dk2" accent1="accent1" accent2="accent2" accent3="accent3" accent4="accent4" accent5="accent5" accent6="accent6" hlink="hlink" folHlink="folHlink"/>
  <p:sldLayoutIdLst>
    <p:sldLayoutId id="2147488234" r:id="rId1"/>
    <p:sldLayoutId id="2147488235" r:id="rId2"/>
    <p:sldLayoutId id="2147488236" r:id="rId3"/>
    <p:sldLayoutId id="2147488237" r:id="rId4"/>
    <p:sldLayoutId id="2147488238" r:id="rId5"/>
    <p:sldLayoutId id="2147488239" r:id="rId6"/>
    <p:sldLayoutId id="2147488240" r:id="rId7"/>
    <p:sldLayoutId id="2147488241" r:id="rId8"/>
    <p:sldLayoutId id="2147488242" r:id="rId9"/>
    <p:sldLayoutId id="2147488243" r:id="rId10"/>
    <p:sldLayoutId id="2147488244"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347" y="609601"/>
            <a:ext cx="776532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46" y="2096064"/>
            <a:ext cx="7765322" cy="3695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2" y="5883276"/>
            <a:ext cx="20574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pPr fontAlgn="auto">
              <a:spcBef>
                <a:spcPts val="0"/>
              </a:spcBef>
              <a:spcAft>
                <a:spcPts val="0"/>
              </a:spcAft>
            </a:pPr>
            <a:fld id="{4F702E6C-E54F-4ADA-B1BB-3935B4D38A3F}" type="datetimeFigureOut">
              <a:rPr lang="en-US" smtClean="0">
                <a:solidFill>
                  <a:prstClr val="white">
                    <a:tint val="75000"/>
                  </a:prstClr>
                </a:solidFill>
                <a:latin typeface="Rockwell"/>
                <a:ea typeface="+mn-ea"/>
                <a:cs typeface="+mn-cs"/>
              </a:rPr>
              <a:pPr fontAlgn="auto">
                <a:spcBef>
                  <a:spcPts val="0"/>
                </a:spcBef>
                <a:spcAft>
                  <a:spcPts val="0"/>
                </a:spcAft>
              </a:pPr>
              <a:t>6/16/26</a:t>
            </a:fld>
            <a:endParaRPr lang="en-US" dirty="0">
              <a:solidFill>
                <a:prstClr val="white">
                  <a:tint val="75000"/>
                </a:prstClr>
              </a:solidFill>
              <a:latin typeface="Rockwell"/>
              <a:ea typeface="+mn-ea"/>
              <a:cs typeface="+mn-cs"/>
            </a:endParaRPr>
          </a:p>
        </p:txBody>
      </p:sp>
      <p:sp>
        <p:nvSpPr>
          <p:cNvPr id="5" name="Footer Placeholder 4"/>
          <p:cNvSpPr>
            <a:spLocks noGrp="1"/>
          </p:cNvSpPr>
          <p:nvPr>
            <p:ph type="ftr" sz="quarter" idx="3"/>
          </p:nvPr>
        </p:nvSpPr>
        <p:spPr>
          <a:xfrm>
            <a:off x="685346" y="5883276"/>
            <a:ext cx="5004649" cy="365125"/>
          </a:xfrm>
          <a:prstGeom prst="rect">
            <a:avLst/>
          </a:prstGeom>
        </p:spPr>
        <p:txBody>
          <a:bodyPr vert="horz" lIns="91440" tIns="45720" rIns="91440" bIns="45720" rtlCol="0" anchor="ctr"/>
          <a:lstStyle>
            <a:lvl1pPr algn="l">
              <a:defRPr sz="1000">
                <a:solidFill>
                  <a:schemeClr val="tx1">
                    <a:tint val="75000"/>
                  </a:schemeClr>
                </a:solidFill>
              </a:defRPr>
            </a:lvl1pPr>
          </a:lstStyle>
          <a:p>
            <a:pPr fontAlgn="auto">
              <a:spcBef>
                <a:spcPts val="0"/>
              </a:spcBef>
              <a:spcAft>
                <a:spcPts val="0"/>
              </a:spcAft>
            </a:pPr>
            <a:endParaRPr lang="en-US" dirty="0">
              <a:solidFill>
                <a:prstClr val="white">
                  <a:tint val="75000"/>
                </a:prstClr>
              </a:solidFill>
              <a:latin typeface="Rockwell"/>
              <a:ea typeface="+mn-ea"/>
              <a:cs typeface="+mn-cs"/>
            </a:endParaRPr>
          </a:p>
        </p:txBody>
      </p:sp>
      <p:sp>
        <p:nvSpPr>
          <p:cNvPr id="6" name="Slide Number Placeholder 5"/>
          <p:cNvSpPr>
            <a:spLocks noGrp="1"/>
          </p:cNvSpPr>
          <p:nvPr>
            <p:ph type="sldNum" sz="quarter" idx="4"/>
          </p:nvPr>
        </p:nvSpPr>
        <p:spPr>
          <a:xfrm>
            <a:off x="7885509" y="5883276"/>
            <a:ext cx="565159" cy="365125"/>
          </a:xfrm>
          <a:prstGeom prst="rect">
            <a:avLst/>
          </a:prstGeom>
        </p:spPr>
        <p:txBody>
          <a:bodyPr vert="horz" lIns="91440" tIns="45720" rIns="91440" bIns="45720" rtlCol="0" anchor="ctr"/>
          <a:lstStyle>
            <a:lvl1pPr algn="r">
              <a:defRPr sz="1000">
                <a:solidFill>
                  <a:schemeClr val="tx1">
                    <a:tint val="75000"/>
                  </a:schemeClr>
                </a:solidFill>
              </a:defRPr>
            </a:lvl1pPr>
          </a:lstStyle>
          <a:p>
            <a:pPr fontAlgn="auto">
              <a:spcBef>
                <a:spcPts val="0"/>
              </a:spcBef>
              <a:spcAft>
                <a:spcPts val="0"/>
              </a:spcAft>
            </a:pPr>
            <a:fld id="{C5F3F7F1-2F37-47F2-BA62-FAA355CF0C4B}" type="slidenum">
              <a:rPr lang="en-US" smtClean="0">
                <a:solidFill>
                  <a:prstClr val="white">
                    <a:tint val="75000"/>
                  </a:prstClr>
                </a:solidFill>
                <a:latin typeface="Rockwell"/>
                <a:ea typeface="+mn-ea"/>
                <a:cs typeface="+mn-cs"/>
              </a:rPr>
              <a:pPr fontAlgn="auto">
                <a:spcBef>
                  <a:spcPts val="0"/>
                </a:spcBef>
                <a:spcAft>
                  <a:spcPts val="0"/>
                </a:spcAft>
              </a:pPr>
              <a:t>‹#›</a:t>
            </a:fld>
            <a:endParaRPr lang="en-US" dirty="0">
              <a:solidFill>
                <a:prstClr val="white">
                  <a:tint val="75000"/>
                </a:prstClr>
              </a:solidFill>
              <a:latin typeface="Rockwell"/>
              <a:ea typeface="+mn-ea"/>
              <a:cs typeface="+mn-cs"/>
            </a:endParaRPr>
          </a:p>
        </p:txBody>
      </p:sp>
    </p:spTree>
    <p:extLst>
      <p:ext uri="{BB962C8B-B14F-4D97-AF65-F5344CB8AC3E}">
        <p14:creationId xmlns:p14="http://schemas.microsoft.com/office/powerpoint/2010/main" val="3599822780"/>
      </p:ext>
    </p:extLst>
  </p:cSld>
  <p:clrMap bg1="dk1" tx1="lt1" bg2="dk2" tx2="lt2" accent1="accent1" accent2="accent2" accent3="accent3" accent4="accent4" accent5="accent5" accent6="accent6" hlink="hlink" folHlink="folHlink"/>
  <p:sldLayoutIdLst>
    <p:sldLayoutId id="2147488246" r:id="rId1"/>
    <p:sldLayoutId id="2147488247" r:id="rId2"/>
    <p:sldLayoutId id="2147488248" r:id="rId3"/>
    <p:sldLayoutId id="2147488249" r:id="rId4"/>
    <p:sldLayoutId id="2147488250" r:id="rId5"/>
    <p:sldLayoutId id="2147488251" r:id="rId6"/>
    <p:sldLayoutId id="2147488252" r:id="rId7"/>
    <p:sldLayoutId id="2147488253" r:id="rId8"/>
    <p:sldLayoutId id="2147488254" r:id="rId9"/>
    <p:sldLayoutId id="2147488255" r:id="rId10"/>
    <p:sldLayoutId id="2147488256" r:id="rId11"/>
    <p:sldLayoutId id="2147488257" r:id="rId12"/>
    <p:sldLayoutId id="2147488258" r:id="rId13"/>
    <p:sldLayoutId id="2147488259" r:id="rId14"/>
    <p:sldLayoutId id="2147488260" r:id="rId15"/>
    <p:sldLayoutId id="2147488261" r:id="rId16"/>
    <p:sldLayoutId id="2147488262"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pPr fontAlgn="auto">
              <a:spcBef>
                <a:spcPts val="0"/>
              </a:spcBef>
              <a:spcAft>
                <a:spcPts val="0"/>
              </a:spcAft>
            </a:pPr>
            <a:fld id="{4F702E6C-E54F-4ADA-B1BB-3935B4D38A3F}" type="datetimeFigureOut">
              <a:rPr lang="en-US" smtClean="0">
                <a:solidFill>
                  <a:srgbClr val="FFFFFF"/>
                </a:solidFill>
                <a:latin typeface="Arial Narrow"/>
                <a:ea typeface="+mn-ea"/>
                <a:cs typeface="+mn-cs"/>
              </a:rPr>
              <a:pPr fontAlgn="auto">
                <a:spcBef>
                  <a:spcPts val="0"/>
                </a:spcBef>
                <a:spcAft>
                  <a:spcPts val="0"/>
                </a:spcAft>
              </a:pPr>
              <a:t>6/16/26</a:t>
            </a:fld>
            <a:endParaRPr lang="en-US" dirty="0">
              <a:solidFill>
                <a:srgbClr val="FFFFFF"/>
              </a:solidFill>
              <a:latin typeface="Arial Narrow"/>
              <a:ea typeface="+mn-ea"/>
              <a:cs typeface="+mn-cs"/>
            </a:endParaRPr>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pPr fontAlgn="auto">
              <a:spcBef>
                <a:spcPts val="0"/>
              </a:spcBef>
              <a:spcAft>
                <a:spcPts val="0"/>
              </a:spcAft>
            </a:pPr>
            <a:endParaRPr lang="en-US" dirty="0">
              <a:solidFill>
                <a:srgbClr val="FFFFFF"/>
              </a:solidFill>
              <a:latin typeface="Arial Narrow"/>
              <a:ea typeface="+mn-ea"/>
              <a:cs typeface="+mn-cs"/>
            </a:endParaRPr>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pPr fontAlgn="auto">
              <a:spcBef>
                <a:spcPts val="0"/>
              </a:spcBef>
              <a:spcAft>
                <a:spcPts val="0"/>
              </a:spcAft>
            </a:pPr>
            <a:fld id="{C5F3F7F1-2F37-47F2-BA62-FAA355CF0C4B}" type="slidenum">
              <a:rPr lang="en-US" smtClean="0">
                <a:solidFill>
                  <a:srgbClr val="FFFFFF"/>
                </a:solidFill>
                <a:latin typeface="Arial Narrow"/>
                <a:ea typeface="+mn-ea"/>
                <a:cs typeface="+mn-cs"/>
              </a:rPr>
              <a:pPr fontAlgn="auto">
                <a:spcBef>
                  <a:spcPts val="0"/>
                </a:spcBef>
                <a:spcAft>
                  <a:spcPts val="0"/>
                </a:spcAft>
              </a:pPr>
              <a:t>‹#›</a:t>
            </a:fld>
            <a:endParaRPr lang="en-US" dirty="0">
              <a:solidFill>
                <a:srgbClr val="FFFFFF"/>
              </a:solidFill>
              <a:latin typeface="Arial Narrow"/>
              <a:ea typeface="+mn-ea"/>
              <a:cs typeface="+mn-cs"/>
            </a:endParaRPr>
          </a:p>
        </p:txBody>
      </p:sp>
    </p:spTree>
    <p:extLst>
      <p:ext uri="{BB962C8B-B14F-4D97-AF65-F5344CB8AC3E}">
        <p14:creationId xmlns:p14="http://schemas.microsoft.com/office/powerpoint/2010/main" val="980149550"/>
      </p:ext>
    </p:extLst>
  </p:cSld>
  <p:clrMap bg1="dk1" tx1="lt1" bg2="dk2" tx2="lt2" accent1="accent1" accent2="accent2" accent3="accent3" accent4="accent4" accent5="accent5" accent6="accent6" hlink="hlink" folHlink="folHlink"/>
  <p:sldLayoutIdLst>
    <p:sldLayoutId id="2147488264" r:id="rId1"/>
    <p:sldLayoutId id="2147488265" r:id="rId2"/>
    <p:sldLayoutId id="2147488266" r:id="rId3"/>
    <p:sldLayoutId id="2147488267" r:id="rId4"/>
    <p:sldLayoutId id="2147488268" r:id="rId5"/>
    <p:sldLayoutId id="2147488269" r:id="rId6"/>
    <p:sldLayoutId id="2147488270" r:id="rId7"/>
    <p:sldLayoutId id="2147488271" r:id="rId8"/>
    <p:sldLayoutId id="2147488272" r:id="rId9"/>
    <p:sldLayoutId id="2147488273" r:id="rId10"/>
    <p:sldLayoutId id="2147488274" r:id="rId11"/>
  </p:sldLayoutIdLst>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58722" name="Rectangle 1026"/>
          <p:cNvSpPr>
            <a:spLocks noGrp="1" noChangeArrowheads="1"/>
          </p:cNvSpPr>
          <p:nvPr>
            <p:ph type="title"/>
          </p:nvPr>
        </p:nvSpPr>
        <p:spPr bwMode="auto">
          <a:xfrm>
            <a:off x="457200" y="274638"/>
            <a:ext cx="8229600" cy="11430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34" tIns="45667" rIns="91334" bIns="45667" numCol="1" anchor="ctr" anchorCtr="0" compatLnSpc="1">
            <a:prstTxWarp prst="textNoShape">
              <a:avLst/>
            </a:prstTxWarp>
          </a:bodyPr>
          <a:lstStyle/>
          <a:p>
            <a:pPr lvl="0"/>
            <a:r>
              <a:rPr lang="en-US" dirty="0"/>
              <a:t>Click to edit Master title style</a:t>
            </a:r>
          </a:p>
        </p:txBody>
      </p:sp>
      <p:sp>
        <p:nvSpPr>
          <p:cNvPr id="158723" name="Rectangle 1027"/>
          <p:cNvSpPr>
            <a:spLocks noGrp="1" noChangeArrowheads="1"/>
          </p:cNvSpPr>
          <p:nvPr>
            <p:ph type="body" idx="1"/>
          </p:nvPr>
        </p:nvSpPr>
        <p:spPr bwMode="auto">
          <a:xfrm>
            <a:off x="457200" y="1600207"/>
            <a:ext cx="8229600" cy="4525963"/>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34" tIns="45667" rIns="91334" bIns="45667"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0356" name="Rectangle 1028"/>
          <p:cNvSpPr>
            <a:spLocks noGrp="1" noChangeArrowheads="1"/>
          </p:cNvSpPr>
          <p:nvPr>
            <p:ph type="dt" sz="half" idx="2"/>
          </p:nvPr>
        </p:nvSpPr>
        <p:spPr bwMode="auto">
          <a:xfrm>
            <a:off x="457201" y="6245226"/>
            <a:ext cx="2133600" cy="476250"/>
          </a:xfrm>
          <a:prstGeom prst="rect">
            <a:avLst/>
          </a:prstGeom>
          <a:noFill/>
          <a:ln w="9525">
            <a:noFill/>
            <a:miter lim="800000"/>
            <a:headEnd/>
            <a:tailEnd/>
          </a:ln>
          <a:effectLst/>
        </p:spPr>
        <p:txBody>
          <a:bodyPr vert="horz" wrap="square" lIns="91334" tIns="45667" rIns="91334" bIns="45667" numCol="1" anchor="t" anchorCtr="0" compatLnSpc="1">
            <a:prstTxWarp prst="textNoShape">
              <a:avLst/>
            </a:prstTxWarp>
          </a:bodyPr>
          <a:lstStyle>
            <a:lvl1pPr algn="l" eaLnBrk="1" hangingPunct="1">
              <a:spcBef>
                <a:spcPct val="0"/>
              </a:spcBef>
              <a:buClrTx/>
              <a:buFontTx/>
              <a:buNone/>
              <a:defRPr sz="1400" b="1" i="0">
                <a:solidFill>
                  <a:srgbClr val="000000"/>
                </a:solidFill>
                <a:latin typeface="Arial" panose="020B0604020202020204" pitchFamily="34" charset="0"/>
                <a:ea typeface="ＭＳ Ｐゴシック" pitchFamily="-105" charset="-128"/>
                <a:cs typeface="ＭＳ Ｐゴシック" pitchFamily="-105" charset="-128"/>
              </a:defRPr>
            </a:lvl1pPr>
          </a:lstStyle>
          <a:p>
            <a:pPr>
              <a:defRPr/>
            </a:pPr>
            <a:endParaRPr lang="en-US" dirty="0"/>
          </a:p>
        </p:txBody>
      </p:sp>
      <p:sp>
        <p:nvSpPr>
          <p:cNvPr id="100357" name="Rectangle 1029"/>
          <p:cNvSpPr>
            <a:spLocks noGrp="1" noChangeArrowheads="1"/>
          </p:cNvSpPr>
          <p:nvPr>
            <p:ph type="ftr" sz="quarter" idx="3"/>
          </p:nvPr>
        </p:nvSpPr>
        <p:spPr bwMode="auto">
          <a:xfrm>
            <a:off x="3124200" y="6245226"/>
            <a:ext cx="2895600" cy="476250"/>
          </a:xfrm>
          <a:prstGeom prst="rect">
            <a:avLst/>
          </a:prstGeom>
          <a:noFill/>
          <a:ln w="9525">
            <a:noFill/>
            <a:miter lim="800000"/>
            <a:headEnd/>
            <a:tailEnd/>
          </a:ln>
          <a:effectLst/>
        </p:spPr>
        <p:txBody>
          <a:bodyPr vert="horz" wrap="square" lIns="91334" tIns="45667" rIns="91334" bIns="45667" numCol="1" anchor="t" anchorCtr="0" compatLnSpc="1">
            <a:prstTxWarp prst="textNoShape">
              <a:avLst/>
            </a:prstTxWarp>
          </a:bodyPr>
          <a:lstStyle>
            <a:lvl1pPr algn="ctr" eaLnBrk="1" hangingPunct="1">
              <a:spcBef>
                <a:spcPct val="0"/>
              </a:spcBef>
              <a:buClrTx/>
              <a:buFontTx/>
              <a:buNone/>
              <a:defRPr sz="1400" b="1" i="0">
                <a:solidFill>
                  <a:srgbClr val="000000"/>
                </a:solidFill>
                <a:latin typeface="Arial" panose="020B0604020202020204" pitchFamily="34" charset="0"/>
                <a:ea typeface="ＭＳ Ｐゴシック" pitchFamily="-105" charset="-128"/>
                <a:cs typeface="ＭＳ Ｐゴシック" pitchFamily="-105" charset="-128"/>
              </a:defRPr>
            </a:lvl1pPr>
          </a:lstStyle>
          <a:p>
            <a:pPr>
              <a:defRPr/>
            </a:pPr>
            <a:endParaRPr lang="en-US" dirty="0"/>
          </a:p>
        </p:txBody>
      </p:sp>
      <p:sp>
        <p:nvSpPr>
          <p:cNvPr id="100358" name="Rectangle 1030"/>
          <p:cNvSpPr>
            <a:spLocks noGrp="1" noChangeArrowheads="1"/>
          </p:cNvSpPr>
          <p:nvPr>
            <p:ph type="sldNum" sz="quarter" idx="4"/>
          </p:nvPr>
        </p:nvSpPr>
        <p:spPr bwMode="auto">
          <a:xfrm>
            <a:off x="6553200" y="6245226"/>
            <a:ext cx="2133600" cy="476250"/>
          </a:xfrm>
          <a:prstGeom prst="rect">
            <a:avLst/>
          </a:prstGeom>
          <a:noFill/>
          <a:ln w="9525">
            <a:noFill/>
            <a:miter lim="800000"/>
            <a:headEnd/>
            <a:tailEnd/>
          </a:ln>
          <a:effectLst/>
        </p:spPr>
        <p:txBody>
          <a:bodyPr vert="horz" wrap="square" lIns="91334" tIns="45667" rIns="91334" bIns="45667" numCol="1" anchor="t" anchorCtr="0" compatLnSpc="1">
            <a:prstTxWarp prst="textNoShape">
              <a:avLst/>
            </a:prstTxWarp>
          </a:bodyPr>
          <a:lstStyle>
            <a:lvl1pPr algn="r">
              <a:defRPr sz="1400" b="1" i="0">
                <a:solidFill>
                  <a:srgbClr val="000000"/>
                </a:solidFill>
                <a:latin typeface="Arial" panose="020B0604020202020204" pitchFamily="34" charset="0"/>
              </a:defRPr>
            </a:lvl1pPr>
          </a:lstStyle>
          <a:p>
            <a:pPr>
              <a:defRPr/>
            </a:pPr>
            <a:fld id="{994C19E4-0CE3-884B-9340-AF063A2A81BC}" type="slidenum">
              <a:rPr lang="en-US" smtClean="0"/>
              <a:pPr>
                <a:defRPr/>
              </a:pPr>
              <a:t>‹#›</a:t>
            </a:fld>
            <a:endParaRPr lang="en-US" dirty="0"/>
          </a:p>
        </p:txBody>
      </p:sp>
    </p:spTree>
  </p:cSld>
  <p:clrMap bg1="lt1" tx1="dk1" bg2="lt2" tx2="dk2" accent1="accent1" accent2="accent2" accent3="accent3" accent4="accent4" accent5="accent5" accent6="accent6" hlink="hlink" folHlink="folHlink"/>
  <p:sldLayoutIdLst>
    <p:sldLayoutId id="2147487654" r:id="rId1"/>
  </p:sldLayoutIdLst>
  <p:txStyles>
    <p:titleStyle>
      <a:lvl1pPr algn="ctr" rtl="0" eaLnBrk="0" fontAlgn="base" hangingPunct="0">
        <a:spcBef>
          <a:spcPct val="0"/>
        </a:spcBef>
        <a:spcAft>
          <a:spcPct val="0"/>
        </a:spcAft>
        <a:defRPr sz="4400" b="1" i="0">
          <a:solidFill>
            <a:schemeClr val="tx2"/>
          </a:solidFill>
          <a:latin typeface="Arial" panose="020B0604020202020204" pitchFamily="34" charset="0"/>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5pPr>
      <a:lvl6pPr marL="456686" algn="ctr" rtl="0" fontAlgn="base">
        <a:spcBef>
          <a:spcPct val="0"/>
        </a:spcBef>
        <a:spcAft>
          <a:spcPct val="0"/>
        </a:spcAft>
        <a:defRPr sz="4400">
          <a:solidFill>
            <a:schemeClr val="tx2"/>
          </a:solidFill>
          <a:latin typeface="Arial" pitchFamily="-108" charset="0"/>
        </a:defRPr>
      </a:lvl6pPr>
      <a:lvl7pPr marL="913370" algn="ctr" rtl="0" fontAlgn="base">
        <a:spcBef>
          <a:spcPct val="0"/>
        </a:spcBef>
        <a:spcAft>
          <a:spcPct val="0"/>
        </a:spcAft>
        <a:defRPr sz="4400">
          <a:solidFill>
            <a:schemeClr val="tx2"/>
          </a:solidFill>
          <a:latin typeface="Arial" pitchFamily="-108" charset="0"/>
        </a:defRPr>
      </a:lvl7pPr>
      <a:lvl8pPr marL="1370051" algn="ctr" rtl="0" fontAlgn="base">
        <a:spcBef>
          <a:spcPct val="0"/>
        </a:spcBef>
        <a:spcAft>
          <a:spcPct val="0"/>
        </a:spcAft>
        <a:defRPr sz="4400">
          <a:solidFill>
            <a:schemeClr val="tx2"/>
          </a:solidFill>
          <a:latin typeface="Arial" pitchFamily="-108" charset="0"/>
        </a:defRPr>
      </a:lvl8pPr>
      <a:lvl9pPr marL="1826739" algn="ctr" rtl="0" fontAlgn="base">
        <a:spcBef>
          <a:spcPct val="0"/>
        </a:spcBef>
        <a:spcAft>
          <a:spcPct val="0"/>
        </a:spcAft>
        <a:defRPr sz="4400">
          <a:solidFill>
            <a:schemeClr val="tx2"/>
          </a:solidFill>
          <a:latin typeface="Arial" pitchFamily="-108" charset="0"/>
        </a:defRPr>
      </a:lvl9pPr>
    </p:titleStyle>
    <p:bodyStyle>
      <a:lvl1pPr marL="342512" indent="-342512" algn="l" rtl="0" eaLnBrk="0" fontAlgn="base" hangingPunct="0">
        <a:spcBef>
          <a:spcPct val="20000"/>
        </a:spcBef>
        <a:spcAft>
          <a:spcPct val="0"/>
        </a:spcAft>
        <a:buChar char="•"/>
        <a:defRPr sz="3200" b="1" i="0">
          <a:solidFill>
            <a:schemeClr val="tx1"/>
          </a:solidFill>
          <a:latin typeface="Arial" panose="020B0604020202020204" pitchFamily="34" charset="0"/>
          <a:ea typeface="ＭＳ Ｐゴシック" pitchFamily="-108" charset="-128"/>
          <a:cs typeface="ＭＳ Ｐゴシック" pitchFamily="-108" charset="-128"/>
        </a:defRPr>
      </a:lvl1pPr>
      <a:lvl2pPr marL="742108" indent="-285428" algn="l" rtl="0" eaLnBrk="0" fontAlgn="base" hangingPunct="0">
        <a:spcBef>
          <a:spcPct val="20000"/>
        </a:spcBef>
        <a:spcAft>
          <a:spcPct val="0"/>
        </a:spcAft>
        <a:buChar char="–"/>
        <a:defRPr sz="2800" b="1" i="0">
          <a:solidFill>
            <a:schemeClr val="tx1"/>
          </a:solidFill>
          <a:latin typeface="Arial" panose="020B0604020202020204" pitchFamily="34" charset="0"/>
          <a:ea typeface="ＭＳ Ｐゴシック" pitchFamily="-108" charset="-128"/>
        </a:defRPr>
      </a:lvl2pPr>
      <a:lvl3pPr marL="1141708" indent="-228341" algn="l" rtl="0" eaLnBrk="0" fontAlgn="base" hangingPunct="0">
        <a:spcBef>
          <a:spcPct val="20000"/>
        </a:spcBef>
        <a:spcAft>
          <a:spcPct val="0"/>
        </a:spcAft>
        <a:buChar char="•"/>
        <a:defRPr sz="2400" b="1" i="0">
          <a:solidFill>
            <a:schemeClr val="tx1"/>
          </a:solidFill>
          <a:latin typeface="Arial" panose="020B0604020202020204" pitchFamily="34" charset="0"/>
          <a:ea typeface="ＭＳ Ｐゴシック" pitchFamily="-108" charset="-128"/>
        </a:defRPr>
      </a:lvl3pPr>
      <a:lvl4pPr marL="1598393" indent="-228341" algn="l" rtl="0" eaLnBrk="0" fontAlgn="base" hangingPunct="0">
        <a:spcBef>
          <a:spcPct val="20000"/>
        </a:spcBef>
        <a:spcAft>
          <a:spcPct val="0"/>
        </a:spcAft>
        <a:buChar char="–"/>
        <a:defRPr sz="2000" b="1" i="0">
          <a:solidFill>
            <a:schemeClr val="tx1"/>
          </a:solidFill>
          <a:latin typeface="Arial" panose="020B0604020202020204" pitchFamily="34" charset="0"/>
          <a:ea typeface="ＭＳ Ｐゴシック" pitchFamily="-108" charset="-128"/>
        </a:defRPr>
      </a:lvl4pPr>
      <a:lvl5pPr marL="2055075" indent="-228341" algn="l" rtl="0" eaLnBrk="0" fontAlgn="base" hangingPunct="0">
        <a:spcBef>
          <a:spcPct val="20000"/>
        </a:spcBef>
        <a:spcAft>
          <a:spcPct val="0"/>
        </a:spcAft>
        <a:buChar char="»"/>
        <a:defRPr sz="2000" b="1" i="0">
          <a:solidFill>
            <a:schemeClr val="tx1"/>
          </a:solidFill>
          <a:latin typeface="Arial" panose="020B0604020202020204" pitchFamily="34" charset="0"/>
          <a:ea typeface="ＭＳ Ｐゴシック" pitchFamily="-108" charset="-128"/>
        </a:defRPr>
      </a:lvl5pPr>
      <a:lvl6pPr marL="2511759" indent="-228341" algn="l" rtl="0" fontAlgn="base">
        <a:spcBef>
          <a:spcPct val="20000"/>
        </a:spcBef>
        <a:spcAft>
          <a:spcPct val="0"/>
        </a:spcAft>
        <a:buChar char="»"/>
        <a:defRPr sz="2000">
          <a:solidFill>
            <a:schemeClr val="tx1"/>
          </a:solidFill>
          <a:latin typeface="+mn-lt"/>
          <a:ea typeface="ＭＳ Ｐゴシック" pitchFamily="-108" charset="-128"/>
        </a:defRPr>
      </a:lvl6pPr>
      <a:lvl7pPr marL="2968447" indent="-228341" algn="l" rtl="0" fontAlgn="base">
        <a:spcBef>
          <a:spcPct val="20000"/>
        </a:spcBef>
        <a:spcAft>
          <a:spcPct val="0"/>
        </a:spcAft>
        <a:buChar char="»"/>
        <a:defRPr sz="2000">
          <a:solidFill>
            <a:schemeClr val="tx1"/>
          </a:solidFill>
          <a:latin typeface="+mn-lt"/>
          <a:ea typeface="ＭＳ Ｐゴシック" pitchFamily="-108" charset="-128"/>
        </a:defRPr>
      </a:lvl7pPr>
      <a:lvl8pPr marL="3425126" indent="-228341" algn="l" rtl="0" fontAlgn="base">
        <a:spcBef>
          <a:spcPct val="20000"/>
        </a:spcBef>
        <a:spcAft>
          <a:spcPct val="0"/>
        </a:spcAft>
        <a:buChar char="»"/>
        <a:defRPr sz="2000">
          <a:solidFill>
            <a:schemeClr val="tx1"/>
          </a:solidFill>
          <a:latin typeface="+mn-lt"/>
          <a:ea typeface="ＭＳ Ｐゴシック" pitchFamily="-108" charset="-128"/>
        </a:defRPr>
      </a:lvl8pPr>
      <a:lvl9pPr marL="3881814" indent="-228341" algn="l" rtl="0" fontAlgn="base">
        <a:spcBef>
          <a:spcPct val="20000"/>
        </a:spcBef>
        <a:spcAft>
          <a:spcPct val="0"/>
        </a:spcAft>
        <a:buChar char="»"/>
        <a:defRPr sz="2000">
          <a:solidFill>
            <a:schemeClr val="tx1"/>
          </a:solidFill>
          <a:latin typeface="+mn-lt"/>
          <a:ea typeface="ＭＳ Ｐゴシック" pitchFamily="-108" charset="-128"/>
        </a:defRPr>
      </a:lvl9pPr>
    </p:bodyStyle>
    <p:otherStyle>
      <a:defPPr>
        <a:defRPr lang="en-US"/>
      </a:defPPr>
      <a:lvl1pPr marL="0" algn="l" defTabSz="456686" rtl="0" eaLnBrk="1" latinLnBrk="0" hangingPunct="1">
        <a:defRPr sz="1800" kern="1200">
          <a:solidFill>
            <a:schemeClr val="tx1"/>
          </a:solidFill>
          <a:latin typeface="+mn-lt"/>
          <a:ea typeface="+mn-ea"/>
          <a:cs typeface="+mn-cs"/>
        </a:defRPr>
      </a:lvl1pPr>
      <a:lvl2pPr marL="456686" algn="l" defTabSz="456686" rtl="0" eaLnBrk="1" latinLnBrk="0" hangingPunct="1">
        <a:defRPr sz="1800" kern="1200">
          <a:solidFill>
            <a:schemeClr val="tx1"/>
          </a:solidFill>
          <a:latin typeface="+mn-lt"/>
          <a:ea typeface="+mn-ea"/>
          <a:cs typeface="+mn-cs"/>
        </a:defRPr>
      </a:lvl2pPr>
      <a:lvl3pPr marL="913370" algn="l" defTabSz="456686" rtl="0" eaLnBrk="1" latinLnBrk="0" hangingPunct="1">
        <a:defRPr sz="1800" kern="1200">
          <a:solidFill>
            <a:schemeClr val="tx1"/>
          </a:solidFill>
          <a:latin typeface="+mn-lt"/>
          <a:ea typeface="+mn-ea"/>
          <a:cs typeface="+mn-cs"/>
        </a:defRPr>
      </a:lvl3pPr>
      <a:lvl4pPr marL="1370051" algn="l" defTabSz="456686" rtl="0" eaLnBrk="1" latinLnBrk="0" hangingPunct="1">
        <a:defRPr sz="1800" kern="1200">
          <a:solidFill>
            <a:schemeClr val="tx1"/>
          </a:solidFill>
          <a:latin typeface="+mn-lt"/>
          <a:ea typeface="+mn-ea"/>
          <a:cs typeface="+mn-cs"/>
        </a:defRPr>
      </a:lvl4pPr>
      <a:lvl5pPr marL="1826739" algn="l" defTabSz="456686" rtl="0" eaLnBrk="1" latinLnBrk="0" hangingPunct="1">
        <a:defRPr sz="1800" kern="1200">
          <a:solidFill>
            <a:schemeClr val="tx1"/>
          </a:solidFill>
          <a:latin typeface="+mn-lt"/>
          <a:ea typeface="+mn-ea"/>
          <a:cs typeface="+mn-cs"/>
        </a:defRPr>
      </a:lvl5pPr>
      <a:lvl6pPr marL="2283420" algn="l" defTabSz="456686" rtl="0" eaLnBrk="1" latinLnBrk="0" hangingPunct="1">
        <a:defRPr sz="1800" kern="1200">
          <a:solidFill>
            <a:schemeClr val="tx1"/>
          </a:solidFill>
          <a:latin typeface="+mn-lt"/>
          <a:ea typeface="+mn-ea"/>
          <a:cs typeface="+mn-cs"/>
        </a:defRPr>
      </a:lvl6pPr>
      <a:lvl7pPr marL="2740100" algn="l" defTabSz="456686" rtl="0" eaLnBrk="1" latinLnBrk="0" hangingPunct="1">
        <a:defRPr sz="1800" kern="1200">
          <a:solidFill>
            <a:schemeClr val="tx1"/>
          </a:solidFill>
          <a:latin typeface="+mn-lt"/>
          <a:ea typeface="+mn-ea"/>
          <a:cs typeface="+mn-cs"/>
        </a:defRPr>
      </a:lvl7pPr>
      <a:lvl8pPr marL="3196784" algn="l" defTabSz="456686" rtl="0" eaLnBrk="1" latinLnBrk="0" hangingPunct="1">
        <a:defRPr sz="1800" kern="1200">
          <a:solidFill>
            <a:schemeClr val="tx1"/>
          </a:solidFill>
          <a:latin typeface="+mn-lt"/>
          <a:ea typeface="+mn-ea"/>
          <a:cs typeface="+mn-cs"/>
        </a:defRPr>
      </a:lvl8pPr>
      <a:lvl9pPr marL="3653466" algn="l" defTabSz="456686"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47810" name="Rectangle 2"/>
          <p:cNvSpPr>
            <a:spLocks noGrp="1" noChangeArrowheads="1"/>
          </p:cNvSpPr>
          <p:nvPr>
            <p:ph type="title"/>
          </p:nvPr>
        </p:nvSpPr>
        <p:spPr bwMode="auto">
          <a:xfrm>
            <a:off x="685800" y="609600"/>
            <a:ext cx="7772400" cy="11430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34" tIns="45667" rIns="91334" bIns="45667" numCol="1" anchor="ctr" anchorCtr="0" compatLnSpc="1">
            <a:prstTxWarp prst="textNoShape">
              <a:avLst/>
            </a:prstTxWarp>
          </a:bodyPr>
          <a:lstStyle/>
          <a:p>
            <a:pPr lvl="0"/>
            <a:r>
              <a:rPr lang="en-US" dirty="0"/>
              <a:t>Click to edit Master title style</a:t>
            </a:r>
          </a:p>
        </p:txBody>
      </p:sp>
      <p:sp>
        <p:nvSpPr>
          <p:cNvPr id="247811" name="Rectangle 3"/>
          <p:cNvSpPr>
            <a:spLocks noGrp="1" noChangeArrowheads="1"/>
          </p:cNvSpPr>
          <p:nvPr>
            <p:ph type="body" idx="1"/>
          </p:nvPr>
        </p:nvSpPr>
        <p:spPr bwMode="auto">
          <a:xfrm>
            <a:off x="685800" y="1981200"/>
            <a:ext cx="7772400" cy="4114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34" tIns="45667" rIns="91334" bIns="45667"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44582202"/>
      </p:ext>
    </p:extLst>
  </p:cSld>
  <p:clrMap bg1="lt1" tx1="dk1" bg2="lt2" tx2="dk2" accent1="accent1" accent2="accent2" accent3="accent3" accent4="accent4" accent5="accent5" accent6="accent6" hlink="hlink" folHlink="folHlink"/>
  <p:sldLayoutIdLst>
    <p:sldLayoutId id="2147488361" r:id="rId1"/>
    <p:sldLayoutId id="2147488362" r:id="rId2"/>
  </p:sldLayoutIdLst>
  <p:txStyles>
    <p:titleStyle>
      <a:lvl1pPr algn="ctr" rtl="0" eaLnBrk="0" fontAlgn="base" hangingPunct="0">
        <a:spcBef>
          <a:spcPct val="0"/>
        </a:spcBef>
        <a:spcAft>
          <a:spcPct val="0"/>
        </a:spcAft>
        <a:defRPr sz="4400" b="1" i="0">
          <a:solidFill>
            <a:schemeClr val="bg1"/>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bg1"/>
          </a:solidFill>
          <a:latin typeface="Arial" pitchFamily="-105" charset="0"/>
          <a:ea typeface="ＭＳ Ｐゴシック" pitchFamily="-105" charset="-128"/>
          <a:cs typeface="ＭＳ Ｐゴシック" pitchFamily="-105" charset="-128"/>
        </a:defRPr>
      </a:lvl2pPr>
      <a:lvl3pPr algn="ctr" rtl="0" eaLnBrk="0" fontAlgn="base" hangingPunct="0">
        <a:spcBef>
          <a:spcPct val="0"/>
        </a:spcBef>
        <a:spcAft>
          <a:spcPct val="0"/>
        </a:spcAft>
        <a:defRPr sz="4400">
          <a:solidFill>
            <a:schemeClr val="bg1"/>
          </a:solidFill>
          <a:latin typeface="Arial" pitchFamily="-105" charset="0"/>
          <a:ea typeface="ＭＳ Ｐゴシック" pitchFamily="-105" charset="-128"/>
          <a:cs typeface="ＭＳ Ｐゴシック" pitchFamily="-105" charset="-128"/>
        </a:defRPr>
      </a:lvl3pPr>
      <a:lvl4pPr algn="ctr" rtl="0" eaLnBrk="0" fontAlgn="base" hangingPunct="0">
        <a:spcBef>
          <a:spcPct val="0"/>
        </a:spcBef>
        <a:spcAft>
          <a:spcPct val="0"/>
        </a:spcAft>
        <a:defRPr sz="4400">
          <a:solidFill>
            <a:schemeClr val="bg1"/>
          </a:solidFill>
          <a:latin typeface="Arial" pitchFamily="-105" charset="0"/>
          <a:ea typeface="ＭＳ Ｐゴシック" pitchFamily="-105" charset="-128"/>
          <a:cs typeface="ＭＳ Ｐゴシック" pitchFamily="-105" charset="-128"/>
        </a:defRPr>
      </a:lvl4pPr>
      <a:lvl5pPr algn="ctr" rtl="0" eaLnBrk="0" fontAlgn="base" hangingPunct="0">
        <a:spcBef>
          <a:spcPct val="0"/>
        </a:spcBef>
        <a:spcAft>
          <a:spcPct val="0"/>
        </a:spcAft>
        <a:defRPr sz="4400">
          <a:solidFill>
            <a:schemeClr val="bg1"/>
          </a:solidFill>
          <a:latin typeface="Arial" pitchFamily="-105" charset="0"/>
          <a:ea typeface="ＭＳ Ｐゴシック" pitchFamily="-105" charset="-128"/>
          <a:cs typeface="ＭＳ Ｐゴシック" pitchFamily="-105" charset="-128"/>
        </a:defRPr>
      </a:lvl5pPr>
      <a:lvl6pPr marL="456686" algn="ctr" rtl="0" fontAlgn="base">
        <a:spcBef>
          <a:spcPct val="0"/>
        </a:spcBef>
        <a:spcAft>
          <a:spcPct val="0"/>
        </a:spcAft>
        <a:defRPr sz="4400">
          <a:solidFill>
            <a:schemeClr val="tx2"/>
          </a:solidFill>
          <a:latin typeface="Arial" pitchFamily="-105" charset="0"/>
          <a:ea typeface="ＭＳ Ｐゴシック" pitchFamily="-105" charset="-128"/>
          <a:cs typeface="ＭＳ Ｐゴシック" pitchFamily="-105" charset="-128"/>
        </a:defRPr>
      </a:lvl6pPr>
      <a:lvl7pPr marL="913370" algn="ctr" rtl="0" fontAlgn="base">
        <a:spcBef>
          <a:spcPct val="0"/>
        </a:spcBef>
        <a:spcAft>
          <a:spcPct val="0"/>
        </a:spcAft>
        <a:defRPr sz="4400">
          <a:solidFill>
            <a:schemeClr val="tx2"/>
          </a:solidFill>
          <a:latin typeface="Arial" pitchFamily="-105" charset="0"/>
          <a:ea typeface="ＭＳ Ｐゴシック" pitchFamily="-105" charset="-128"/>
          <a:cs typeface="ＭＳ Ｐゴシック" pitchFamily="-105" charset="-128"/>
        </a:defRPr>
      </a:lvl7pPr>
      <a:lvl8pPr marL="1370051" algn="ctr" rtl="0" fontAlgn="base">
        <a:spcBef>
          <a:spcPct val="0"/>
        </a:spcBef>
        <a:spcAft>
          <a:spcPct val="0"/>
        </a:spcAft>
        <a:defRPr sz="4400">
          <a:solidFill>
            <a:schemeClr val="tx2"/>
          </a:solidFill>
          <a:latin typeface="Arial" pitchFamily="-105" charset="0"/>
          <a:ea typeface="ＭＳ Ｐゴシック" pitchFamily="-105" charset="-128"/>
          <a:cs typeface="ＭＳ Ｐゴシック" pitchFamily="-105" charset="-128"/>
        </a:defRPr>
      </a:lvl8pPr>
      <a:lvl9pPr marL="1826739" algn="ctr" rtl="0" fontAlgn="base">
        <a:spcBef>
          <a:spcPct val="0"/>
        </a:spcBef>
        <a:spcAft>
          <a:spcPct val="0"/>
        </a:spcAft>
        <a:defRPr sz="4400">
          <a:solidFill>
            <a:schemeClr val="tx2"/>
          </a:solidFill>
          <a:latin typeface="Arial" pitchFamily="-105" charset="0"/>
          <a:ea typeface="ＭＳ Ｐゴシック" pitchFamily="-105" charset="-128"/>
          <a:cs typeface="ＭＳ Ｐゴシック" pitchFamily="-105" charset="-128"/>
        </a:defRPr>
      </a:lvl9pPr>
    </p:titleStyle>
    <p:bodyStyle>
      <a:lvl1pPr marL="342512" indent="-342512" algn="l" rtl="0" eaLnBrk="0" fontAlgn="base" hangingPunct="0">
        <a:spcBef>
          <a:spcPct val="20000"/>
        </a:spcBef>
        <a:spcAft>
          <a:spcPct val="0"/>
        </a:spcAft>
        <a:buChar char="•"/>
        <a:defRPr sz="3200" b="1" i="0">
          <a:solidFill>
            <a:schemeClr val="bg1"/>
          </a:solidFill>
          <a:latin typeface="Arial" panose="020B0604020202020204" pitchFamily="34" charset="0"/>
          <a:ea typeface="+mn-ea"/>
          <a:cs typeface="+mn-cs"/>
        </a:defRPr>
      </a:lvl1pPr>
      <a:lvl2pPr marL="742108" indent="-285428" algn="l" rtl="0" eaLnBrk="0" fontAlgn="base" hangingPunct="0">
        <a:spcBef>
          <a:spcPct val="20000"/>
        </a:spcBef>
        <a:spcAft>
          <a:spcPct val="0"/>
        </a:spcAft>
        <a:buChar char="–"/>
        <a:defRPr sz="2800" b="1" i="0">
          <a:solidFill>
            <a:schemeClr val="bg1"/>
          </a:solidFill>
          <a:latin typeface="Arial" panose="020B0604020202020204" pitchFamily="34" charset="0"/>
          <a:ea typeface="+mn-ea"/>
        </a:defRPr>
      </a:lvl2pPr>
      <a:lvl3pPr marL="1141708" indent="-228341" algn="l" rtl="0" eaLnBrk="0" fontAlgn="base" hangingPunct="0">
        <a:spcBef>
          <a:spcPct val="20000"/>
        </a:spcBef>
        <a:spcAft>
          <a:spcPct val="0"/>
        </a:spcAft>
        <a:buChar char="•"/>
        <a:defRPr sz="2400" b="1" i="0">
          <a:solidFill>
            <a:schemeClr val="bg1"/>
          </a:solidFill>
          <a:latin typeface="Arial" panose="020B0604020202020204" pitchFamily="34" charset="0"/>
          <a:ea typeface="+mn-ea"/>
        </a:defRPr>
      </a:lvl3pPr>
      <a:lvl4pPr marL="1598393" indent="-228341" algn="l" rtl="0" eaLnBrk="0" fontAlgn="base" hangingPunct="0">
        <a:spcBef>
          <a:spcPct val="20000"/>
        </a:spcBef>
        <a:spcAft>
          <a:spcPct val="0"/>
        </a:spcAft>
        <a:buChar char="–"/>
        <a:defRPr sz="2000" b="1" i="0">
          <a:solidFill>
            <a:schemeClr val="bg1"/>
          </a:solidFill>
          <a:latin typeface="Arial" panose="020B0604020202020204" pitchFamily="34" charset="0"/>
          <a:ea typeface="+mn-ea"/>
        </a:defRPr>
      </a:lvl4pPr>
      <a:lvl5pPr marL="2055075" indent="-228341" algn="l" rtl="0" eaLnBrk="0" fontAlgn="base" hangingPunct="0">
        <a:spcBef>
          <a:spcPct val="20000"/>
        </a:spcBef>
        <a:spcAft>
          <a:spcPct val="0"/>
        </a:spcAft>
        <a:buChar char="»"/>
        <a:defRPr sz="2000" b="1" i="0">
          <a:solidFill>
            <a:schemeClr val="bg1"/>
          </a:solidFill>
          <a:latin typeface="Arial" panose="020B0604020202020204" pitchFamily="34" charset="0"/>
          <a:ea typeface="+mn-ea"/>
        </a:defRPr>
      </a:lvl5pPr>
      <a:lvl6pPr marL="2511759" indent="-228341" algn="l" rtl="0" fontAlgn="base">
        <a:spcBef>
          <a:spcPct val="20000"/>
        </a:spcBef>
        <a:spcAft>
          <a:spcPct val="0"/>
        </a:spcAft>
        <a:buChar char="»"/>
        <a:defRPr sz="2000">
          <a:solidFill>
            <a:schemeClr val="tx1"/>
          </a:solidFill>
          <a:latin typeface="+mn-lt"/>
          <a:ea typeface="+mn-ea"/>
        </a:defRPr>
      </a:lvl6pPr>
      <a:lvl7pPr marL="2968447" indent="-228341" algn="l" rtl="0" fontAlgn="base">
        <a:spcBef>
          <a:spcPct val="20000"/>
        </a:spcBef>
        <a:spcAft>
          <a:spcPct val="0"/>
        </a:spcAft>
        <a:buChar char="»"/>
        <a:defRPr sz="2000">
          <a:solidFill>
            <a:schemeClr val="tx1"/>
          </a:solidFill>
          <a:latin typeface="+mn-lt"/>
          <a:ea typeface="+mn-ea"/>
        </a:defRPr>
      </a:lvl7pPr>
      <a:lvl8pPr marL="3425126" indent="-228341" algn="l" rtl="0" fontAlgn="base">
        <a:spcBef>
          <a:spcPct val="20000"/>
        </a:spcBef>
        <a:spcAft>
          <a:spcPct val="0"/>
        </a:spcAft>
        <a:buChar char="»"/>
        <a:defRPr sz="2000">
          <a:solidFill>
            <a:schemeClr val="tx1"/>
          </a:solidFill>
          <a:latin typeface="+mn-lt"/>
          <a:ea typeface="+mn-ea"/>
        </a:defRPr>
      </a:lvl8pPr>
      <a:lvl9pPr marL="3881814" indent="-228341"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6686" rtl="0" eaLnBrk="1" latinLnBrk="0" hangingPunct="1">
        <a:defRPr sz="1800" kern="1200">
          <a:solidFill>
            <a:schemeClr val="tx1"/>
          </a:solidFill>
          <a:latin typeface="+mn-lt"/>
          <a:ea typeface="+mn-ea"/>
          <a:cs typeface="+mn-cs"/>
        </a:defRPr>
      </a:lvl1pPr>
      <a:lvl2pPr marL="456686" algn="l" defTabSz="456686" rtl="0" eaLnBrk="1" latinLnBrk="0" hangingPunct="1">
        <a:defRPr sz="1800" kern="1200">
          <a:solidFill>
            <a:schemeClr val="tx1"/>
          </a:solidFill>
          <a:latin typeface="+mn-lt"/>
          <a:ea typeface="+mn-ea"/>
          <a:cs typeface="+mn-cs"/>
        </a:defRPr>
      </a:lvl2pPr>
      <a:lvl3pPr marL="913370" algn="l" defTabSz="456686" rtl="0" eaLnBrk="1" latinLnBrk="0" hangingPunct="1">
        <a:defRPr sz="1800" kern="1200">
          <a:solidFill>
            <a:schemeClr val="tx1"/>
          </a:solidFill>
          <a:latin typeface="+mn-lt"/>
          <a:ea typeface="+mn-ea"/>
          <a:cs typeface="+mn-cs"/>
        </a:defRPr>
      </a:lvl3pPr>
      <a:lvl4pPr marL="1370051" algn="l" defTabSz="456686" rtl="0" eaLnBrk="1" latinLnBrk="0" hangingPunct="1">
        <a:defRPr sz="1800" kern="1200">
          <a:solidFill>
            <a:schemeClr val="tx1"/>
          </a:solidFill>
          <a:latin typeface="+mn-lt"/>
          <a:ea typeface="+mn-ea"/>
          <a:cs typeface="+mn-cs"/>
        </a:defRPr>
      </a:lvl4pPr>
      <a:lvl5pPr marL="1826739" algn="l" defTabSz="456686" rtl="0" eaLnBrk="1" latinLnBrk="0" hangingPunct="1">
        <a:defRPr sz="1800" kern="1200">
          <a:solidFill>
            <a:schemeClr val="tx1"/>
          </a:solidFill>
          <a:latin typeface="+mn-lt"/>
          <a:ea typeface="+mn-ea"/>
          <a:cs typeface="+mn-cs"/>
        </a:defRPr>
      </a:lvl5pPr>
      <a:lvl6pPr marL="2283420" algn="l" defTabSz="456686" rtl="0" eaLnBrk="1" latinLnBrk="0" hangingPunct="1">
        <a:defRPr sz="1800" kern="1200">
          <a:solidFill>
            <a:schemeClr val="tx1"/>
          </a:solidFill>
          <a:latin typeface="+mn-lt"/>
          <a:ea typeface="+mn-ea"/>
          <a:cs typeface="+mn-cs"/>
        </a:defRPr>
      </a:lvl6pPr>
      <a:lvl7pPr marL="2740100" algn="l" defTabSz="456686" rtl="0" eaLnBrk="1" latinLnBrk="0" hangingPunct="1">
        <a:defRPr sz="1800" kern="1200">
          <a:solidFill>
            <a:schemeClr val="tx1"/>
          </a:solidFill>
          <a:latin typeface="+mn-lt"/>
          <a:ea typeface="+mn-ea"/>
          <a:cs typeface="+mn-cs"/>
        </a:defRPr>
      </a:lvl7pPr>
      <a:lvl8pPr marL="3196784" algn="l" defTabSz="456686" rtl="0" eaLnBrk="1" latinLnBrk="0" hangingPunct="1">
        <a:defRPr sz="1800" kern="1200">
          <a:solidFill>
            <a:schemeClr val="tx1"/>
          </a:solidFill>
          <a:latin typeface="+mn-lt"/>
          <a:ea typeface="+mn-ea"/>
          <a:cs typeface="+mn-cs"/>
        </a:defRPr>
      </a:lvl8pPr>
      <a:lvl9pPr marL="3653466" algn="l" defTabSz="456686" rtl="0"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xfrm>
            <a:off x="38100" y="44450"/>
            <a:ext cx="9070975" cy="1143000"/>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5363" name="Rectangle 3"/>
          <p:cNvSpPr>
            <a:spLocks noGrp="1" noChangeArrowheads="1"/>
          </p:cNvSpPr>
          <p:nvPr>
            <p:ph type="body" idx="1"/>
          </p:nvPr>
        </p:nvSpPr>
        <p:spPr bwMode="auto">
          <a:xfrm>
            <a:off x="685800" y="1981200"/>
            <a:ext cx="7772400" cy="4114800"/>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rgbClr val="000000"/>
                </a:solidFill>
                <a:latin typeface="Times New Roman" pitchFamily="-111" charset="0"/>
                <a:ea typeface="+mn-ea"/>
                <a:cs typeface="+mn-cs"/>
              </a:defRPr>
            </a:lvl1pPr>
          </a:lstStyle>
          <a:p>
            <a:pPr defTabSz="914400" eaLnBrk="0" fontAlgn="base" hangingPunct="0">
              <a:spcBef>
                <a:spcPct val="0"/>
              </a:spcBef>
              <a:spcAft>
                <a:spcPct val="0"/>
              </a:spcAft>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Times New Roman" pitchFamily="-111" charset="0"/>
                <a:ea typeface="+mn-ea"/>
                <a:cs typeface="+mn-cs"/>
              </a:defRPr>
            </a:lvl1pPr>
          </a:lstStyle>
          <a:p>
            <a:pPr defTabSz="914400" eaLnBrk="0" fontAlgn="base" hangingPunct="0">
              <a:spcBef>
                <a:spcPct val="0"/>
              </a:spcBef>
              <a:spcAft>
                <a:spcPct val="0"/>
              </a:spcAft>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Times New Roman" charset="0"/>
              </a:defRPr>
            </a:lvl1pPr>
          </a:lstStyle>
          <a:p>
            <a:pPr defTabSz="914400" eaLnBrk="0" fontAlgn="base" hangingPunct="0">
              <a:spcBef>
                <a:spcPct val="0"/>
              </a:spcBef>
              <a:spcAft>
                <a:spcPct val="0"/>
              </a:spcAft>
              <a:defRPr/>
            </a:pPr>
            <a:fld id="{C7FCEC4A-0619-534F-AB0C-4C4D1986DF16}" type="slidenum">
              <a:rPr lang="en-US">
                <a:ea typeface="ＭＳ Ｐゴシック" charset="0"/>
                <a:cs typeface="ＭＳ Ｐゴシック" charset="0"/>
              </a:rPr>
              <a:pPr defTabSz="914400" eaLnBrk="0" fontAlgn="base" hangingPunct="0">
                <a:spcBef>
                  <a:spcPct val="0"/>
                </a:spcBef>
                <a:spcAft>
                  <a:spcPct val="0"/>
                </a:spcAft>
                <a:defRPr/>
              </a:pPr>
              <a:t>‹#›</a:t>
            </a:fld>
            <a:endParaRPr lang="en-US">
              <a:ea typeface="ＭＳ Ｐゴシック" charset="0"/>
              <a:cs typeface="ＭＳ Ｐゴシック" charset="0"/>
            </a:endParaRPr>
          </a:p>
        </p:txBody>
      </p:sp>
    </p:spTree>
    <p:extLst>
      <p:ext uri="{BB962C8B-B14F-4D97-AF65-F5344CB8AC3E}">
        <p14:creationId xmlns:p14="http://schemas.microsoft.com/office/powerpoint/2010/main" val="1840740278"/>
      </p:ext>
    </p:extLst>
  </p:cSld>
  <p:clrMap bg1="lt1" tx1="dk1" bg2="lt2" tx2="dk2" accent1="accent1" accent2="accent2" accent3="accent3" accent4="accent4" accent5="accent5" accent6="accent6" hlink="hlink" folHlink="folHlink"/>
  <p:sldLayoutIdLst>
    <p:sldLayoutId id="2147488364" r:id="rId1"/>
    <p:sldLayoutId id="2147488365" r:id="rId2"/>
    <p:sldLayoutId id="2147488366" r:id="rId3"/>
    <p:sldLayoutId id="2147488367" r:id="rId4"/>
    <p:sldLayoutId id="2147488368" r:id="rId5"/>
    <p:sldLayoutId id="2147488369" r:id="rId6"/>
    <p:sldLayoutId id="2147488370" r:id="rId7"/>
    <p:sldLayoutId id="2147488371" r:id="rId8"/>
    <p:sldLayoutId id="2147488372" r:id="rId9"/>
    <p:sldLayoutId id="2147488373" r:id="rId10"/>
    <p:sldLayoutId id="2147488374" r:id="rId11"/>
    <p:sldLayoutId id="2147488375" r:id="rId12"/>
    <p:sldLayoutId id="2147488376" r:id="rId13"/>
  </p:sldLayoutIdLst>
  <p:hf sldNum="0" hdr="0" ftr="0" dt="0"/>
  <p:txStyles>
    <p:titleStyle>
      <a:lvl1pPr algn="ctr" rtl="0" eaLnBrk="0" fontAlgn="base" hangingPunct="0">
        <a:spcBef>
          <a:spcPct val="0"/>
        </a:spcBef>
        <a:spcAft>
          <a:spcPct val="0"/>
        </a:spcAft>
        <a:defRPr sz="4400" b="1" i="0">
          <a:solidFill>
            <a:schemeClr val="bg1"/>
          </a:solidFill>
          <a:latin typeface="Arial" panose="020B0604020202020204" pitchFamily="34" charset="0"/>
          <a:ea typeface="ＭＳ Ｐゴシック" pitchFamily="-108" charset="-128"/>
          <a:cs typeface="Arial" panose="020B0604020202020204" pitchFamily="34" charset="0"/>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p:titleStyle>
    <p:bodyStyle>
      <a:lvl1pPr marL="342900" indent="-342900" algn="l" rtl="0" eaLnBrk="0" fontAlgn="base" hangingPunct="0">
        <a:spcBef>
          <a:spcPct val="20000"/>
        </a:spcBef>
        <a:spcAft>
          <a:spcPct val="0"/>
        </a:spcAft>
        <a:buChar char="•"/>
        <a:defRPr sz="3200" b="1" i="0">
          <a:solidFill>
            <a:schemeClr val="bg1"/>
          </a:solidFill>
          <a:latin typeface="Arial" panose="020B0604020202020204" pitchFamily="34" charset="0"/>
          <a:ea typeface="ＭＳ Ｐゴシック" pitchFamily="-108" charset="-128"/>
          <a:cs typeface="Arial" panose="020B0604020202020204" pitchFamily="34" charset="0"/>
        </a:defRPr>
      </a:lvl1pPr>
      <a:lvl2pPr marL="742950" indent="-285750" algn="l" rtl="0" eaLnBrk="0" fontAlgn="base" hangingPunct="0">
        <a:spcBef>
          <a:spcPct val="20000"/>
        </a:spcBef>
        <a:spcAft>
          <a:spcPct val="0"/>
        </a:spcAft>
        <a:buChar char="–"/>
        <a:defRPr sz="2800" b="1" i="0">
          <a:solidFill>
            <a:schemeClr val="bg1"/>
          </a:solidFill>
          <a:latin typeface="Arial" panose="020B0604020202020204" pitchFamily="34" charset="0"/>
          <a:ea typeface="ＭＳ Ｐゴシック" pitchFamily="-112" charset="-128"/>
          <a:cs typeface="Arial" panose="020B0604020202020204" pitchFamily="34" charset="0"/>
        </a:defRPr>
      </a:lvl2pPr>
      <a:lvl3pPr marL="1143000" indent="-228600" algn="l" rtl="0" eaLnBrk="0" fontAlgn="base" hangingPunct="0">
        <a:spcBef>
          <a:spcPct val="20000"/>
        </a:spcBef>
        <a:spcAft>
          <a:spcPct val="0"/>
        </a:spcAft>
        <a:buChar char="•"/>
        <a:defRPr sz="2400" b="1" i="0">
          <a:solidFill>
            <a:schemeClr val="bg1"/>
          </a:solidFill>
          <a:latin typeface="Arial" panose="020B0604020202020204" pitchFamily="34" charset="0"/>
          <a:ea typeface="ＭＳ Ｐゴシック" charset="0"/>
          <a:cs typeface="Arial" panose="020B0604020202020204" pitchFamily="34" charset="0"/>
        </a:defRPr>
      </a:lvl3pPr>
      <a:lvl4pPr marL="1600200" indent="-228600" algn="l" rtl="0" eaLnBrk="0" fontAlgn="base" hangingPunct="0">
        <a:spcBef>
          <a:spcPct val="20000"/>
        </a:spcBef>
        <a:spcAft>
          <a:spcPct val="0"/>
        </a:spcAft>
        <a:buChar char="–"/>
        <a:defRPr sz="2000" b="1" i="0">
          <a:solidFill>
            <a:schemeClr val="bg1"/>
          </a:solidFill>
          <a:latin typeface="Arial" panose="020B0604020202020204" pitchFamily="34" charset="0"/>
          <a:ea typeface="Geneva" charset="-128"/>
          <a:cs typeface="Arial" panose="020B0604020202020204" pitchFamily="34" charset="0"/>
        </a:defRPr>
      </a:lvl4pPr>
      <a:lvl5pPr marL="2057400" indent="-228600" algn="l" rtl="0" eaLnBrk="0" fontAlgn="base" hangingPunct="0">
        <a:spcBef>
          <a:spcPct val="20000"/>
        </a:spcBef>
        <a:spcAft>
          <a:spcPct val="0"/>
        </a:spcAft>
        <a:buChar char="»"/>
        <a:defRPr sz="2000" b="1" i="0">
          <a:solidFill>
            <a:schemeClr val="bg1"/>
          </a:solidFill>
          <a:latin typeface="Arial" panose="020B0604020202020204" pitchFamily="34" charset="0"/>
          <a:ea typeface="ＭＳ Ｐゴシック" charset="-128"/>
          <a:cs typeface="Arial" panose="020B0604020202020204" pitchFamily="34" charset="0"/>
        </a:defRPr>
      </a:lvl5pPr>
      <a:lvl6pPr marL="25146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6pPr>
      <a:lvl7pPr marL="29718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7pPr>
      <a:lvl8pPr marL="34290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8pPr>
      <a:lvl9pPr marL="3886200" indent="-228600" algn="l" rtl="0" eaLnBrk="0" fontAlgn="base" hangingPunct="0">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bwMode="auto">
          <a:xfrm>
            <a:off x="685800" y="609600"/>
            <a:ext cx="7772400" cy="1143000"/>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23907" name="Rectangle 3"/>
          <p:cNvSpPr>
            <a:spLocks noGrp="1" noChangeArrowheads="1"/>
          </p:cNvSpPr>
          <p:nvPr>
            <p:ph type="body" idx="1"/>
          </p:nvPr>
        </p:nvSpPr>
        <p:spPr bwMode="auto">
          <a:xfrm>
            <a:off x="685800" y="1981200"/>
            <a:ext cx="7772400" cy="4114800"/>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14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Times New Roman" charset="0"/>
                <a:ea typeface="ＭＳ Ｐゴシック" charset="-128"/>
                <a:cs typeface="ＭＳ Ｐゴシック" charset="-128"/>
              </a:defRPr>
            </a:lvl1pPr>
          </a:lstStyle>
          <a:p>
            <a:pPr>
              <a:defRPr/>
            </a:pPr>
            <a:endParaRPr lang="en-US"/>
          </a:p>
        </p:txBody>
      </p:sp>
      <p:sp>
        <p:nvSpPr>
          <p:cNvPr id="6150" name="Rectangle 6"/>
          <p:cNvSpPr>
            <a:spLocks noGrp="1" noChangeArrowheads="1"/>
          </p:cNvSpPr>
          <p:nvPr>
            <p:ph type="sldNum" sz="quarter" idx="4"/>
          </p:nvPr>
        </p:nvSpPr>
        <p:spPr bwMode="auto">
          <a:xfrm>
            <a:off x="2895600" y="6248400"/>
            <a:ext cx="5562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800">
                <a:solidFill>
                  <a:srgbClr val="FFFFFF"/>
                </a:solidFill>
                <a:latin typeface="Times New Roman" charset="0"/>
              </a:defRPr>
            </a:lvl1pPr>
          </a:lstStyle>
          <a:p>
            <a:pPr>
              <a:defRPr/>
            </a:pPr>
            <a:r>
              <a:rPr lang="en-US"/>
              <a:t>Source</a:t>
            </a:r>
            <a:endParaRPr lang="en-US" sz="1400"/>
          </a:p>
        </p:txBody>
      </p:sp>
    </p:spTree>
    <p:extLst>
      <p:ext uri="{BB962C8B-B14F-4D97-AF65-F5344CB8AC3E}">
        <p14:creationId xmlns:p14="http://schemas.microsoft.com/office/powerpoint/2010/main" val="2799703721"/>
      </p:ext>
    </p:extLst>
  </p:cSld>
  <p:clrMap bg1="lt1" tx1="dk1" bg2="lt2" tx2="dk2" accent1="accent1" accent2="accent2" accent3="accent3" accent4="accent4" accent5="accent5" accent6="accent6" hlink="hlink" folHlink="folHlink"/>
  <p:sldLayoutIdLst>
    <p:sldLayoutId id="2147488380" r:id="rId1"/>
    <p:sldLayoutId id="2147488381" r:id="rId2"/>
    <p:sldLayoutId id="2147488382" r:id="rId3"/>
    <p:sldLayoutId id="2147488383" r:id="rId4"/>
    <p:sldLayoutId id="2147488384" r:id="rId5"/>
    <p:sldLayoutId id="2147488385" r:id="rId6"/>
    <p:sldLayoutId id="2147488386" r:id="rId7"/>
    <p:sldLayoutId id="2147488387" r:id="rId8"/>
    <p:sldLayoutId id="2147488388" r:id="rId9"/>
    <p:sldLayoutId id="2147488389" r:id="rId10"/>
    <p:sldLayoutId id="2147488390" r:id="rId11"/>
  </p:sldLayoutIdLst>
  <p:txStyles>
    <p:titleStyle>
      <a:lvl1pPr algn="ctr" rtl="0" eaLnBrk="0" fontAlgn="base" hangingPunct="0">
        <a:spcBef>
          <a:spcPct val="0"/>
        </a:spcBef>
        <a:spcAft>
          <a:spcPct val="0"/>
        </a:spcAft>
        <a:defRPr sz="4000" b="1" i="0">
          <a:solidFill>
            <a:schemeClr val="bg1"/>
          </a:solidFill>
          <a:latin typeface="Arial" panose="020B0604020202020204" pitchFamily="34" charset="0"/>
          <a:ea typeface="ＭＳ Ｐゴシック" charset="0"/>
          <a:cs typeface="ＭＳ Ｐゴシック" charset="0"/>
        </a:defRPr>
      </a:lvl1pPr>
      <a:lvl2pPr algn="ctr" rtl="0" eaLnBrk="0" fontAlgn="base" hangingPunct="0">
        <a:spcBef>
          <a:spcPct val="0"/>
        </a:spcBef>
        <a:spcAft>
          <a:spcPct val="0"/>
        </a:spcAft>
        <a:defRPr sz="4000" b="1">
          <a:solidFill>
            <a:schemeClr val="bg1"/>
          </a:solidFill>
          <a:latin typeface="Arial" charset="0"/>
          <a:ea typeface="ＭＳ Ｐゴシック" charset="0"/>
          <a:cs typeface="ＭＳ Ｐゴシック" charset="0"/>
        </a:defRPr>
      </a:lvl2pPr>
      <a:lvl3pPr algn="ctr" rtl="0" eaLnBrk="0" fontAlgn="base" hangingPunct="0">
        <a:spcBef>
          <a:spcPct val="0"/>
        </a:spcBef>
        <a:spcAft>
          <a:spcPct val="0"/>
        </a:spcAft>
        <a:defRPr sz="4000" b="1">
          <a:solidFill>
            <a:schemeClr val="bg1"/>
          </a:solidFill>
          <a:latin typeface="Arial" charset="0"/>
          <a:ea typeface="ＭＳ Ｐゴシック" charset="0"/>
          <a:cs typeface="ＭＳ Ｐゴシック" charset="0"/>
        </a:defRPr>
      </a:lvl3pPr>
      <a:lvl4pPr algn="ctr" rtl="0" eaLnBrk="0" fontAlgn="base" hangingPunct="0">
        <a:spcBef>
          <a:spcPct val="0"/>
        </a:spcBef>
        <a:spcAft>
          <a:spcPct val="0"/>
        </a:spcAft>
        <a:defRPr sz="4000" b="1">
          <a:solidFill>
            <a:schemeClr val="bg1"/>
          </a:solidFill>
          <a:latin typeface="Arial" charset="0"/>
          <a:ea typeface="ＭＳ Ｐゴシック" charset="0"/>
          <a:cs typeface="ＭＳ Ｐゴシック" charset="0"/>
        </a:defRPr>
      </a:lvl4pPr>
      <a:lvl5pPr algn="ctr" rtl="0" eaLnBrk="0" fontAlgn="base" hangingPunct="0">
        <a:spcBef>
          <a:spcPct val="0"/>
        </a:spcBef>
        <a:spcAft>
          <a:spcPct val="0"/>
        </a:spcAft>
        <a:defRPr sz="4000" b="1">
          <a:solidFill>
            <a:schemeClr val="bg1"/>
          </a:solidFill>
          <a:latin typeface="Arial" charset="0"/>
          <a:ea typeface="ＭＳ Ｐゴシック" charset="0"/>
          <a:cs typeface="ＭＳ Ｐゴシック" charset="0"/>
        </a:defRPr>
      </a:lvl5pPr>
      <a:lvl6pPr marL="457200" algn="ctr" rtl="0" fontAlgn="base">
        <a:spcBef>
          <a:spcPct val="0"/>
        </a:spcBef>
        <a:spcAft>
          <a:spcPct val="0"/>
        </a:spcAft>
        <a:defRPr sz="4000" b="1">
          <a:solidFill>
            <a:schemeClr val="bg1"/>
          </a:solidFill>
          <a:latin typeface="Arial" charset="0"/>
        </a:defRPr>
      </a:lvl6pPr>
      <a:lvl7pPr marL="914400" algn="ctr" rtl="0" fontAlgn="base">
        <a:spcBef>
          <a:spcPct val="0"/>
        </a:spcBef>
        <a:spcAft>
          <a:spcPct val="0"/>
        </a:spcAft>
        <a:defRPr sz="4000" b="1">
          <a:solidFill>
            <a:schemeClr val="bg1"/>
          </a:solidFill>
          <a:latin typeface="Arial" charset="0"/>
        </a:defRPr>
      </a:lvl7pPr>
      <a:lvl8pPr marL="1371600" algn="ctr" rtl="0" fontAlgn="base">
        <a:spcBef>
          <a:spcPct val="0"/>
        </a:spcBef>
        <a:spcAft>
          <a:spcPct val="0"/>
        </a:spcAft>
        <a:defRPr sz="4000" b="1">
          <a:solidFill>
            <a:schemeClr val="bg1"/>
          </a:solidFill>
          <a:latin typeface="Arial" charset="0"/>
        </a:defRPr>
      </a:lvl8pPr>
      <a:lvl9pPr marL="1828800" algn="ctr" rtl="0" fontAlgn="base">
        <a:spcBef>
          <a:spcPct val="0"/>
        </a:spcBef>
        <a:spcAft>
          <a:spcPct val="0"/>
        </a:spcAft>
        <a:defRPr sz="4000" b="1">
          <a:solidFill>
            <a:schemeClr val="bg1"/>
          </a:solidFill>
          <a:latin typeface="Arial" charset="0"/>
        </a:defRPr>
      </a:lvl9pPr>
    </p:titleStyle>
    <p:bodyStyle>
      <a:lvl1pPr marL="342900" indent="-342900" algn="l" rtl="0" eaLnBrk="0" fontAlgn="base" hangingPunct="0">
        <a:spcBef>
          <a:spcPct val="20000"/>
        </a:spcBef>
        <a:spcAft>
          <a:spcPct val="0"/>
        </a:spcAft>
        <a:buChar char="•"/>
        <a:defRPr sz="3200" b="1" i="0">
          <a:solidFill>
            <a:schemeClr val="tx1"/>
          </a:solidFill>
          <a:latin typeface="Arial" panose="020B0604020202020204" pitchFamily="34" charset="0"/>
          <a:ea typeface="ＭＳ Ｐゴシック" charset="0"/>
          <a:cs typeface="ＭＳ Ｐゴシック" charset="0"/>
        </a:defRPr>
      </a:lvl1pPr>
      <a:lvl2pPr marL="742950" indent="-285750" algn="l" rtl="0" eaLnBrk="0" fontAlgn="base" hangingPunct="0">
        <a:spcBef>
          <a:spcPct val="20000"/>
        </a:spcBef>
        <a:spcAft>
          <a:spcPct val="0"/>
        </a:spcAft>
        <a:buChar char="–"/>
        <a:defRPr sz="3200">
          <a:solidFill>
            <a:schemeClr val="bg1"/>
          </a:solidFill>
          <a:latin typeface="Times New Roman" charset="0"/>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Times New Roman" charset="0"/>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Times New Roman" charset="0"/>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Times New Roman" charset="0"/>
          <a:ea typeface="ＭＳ Ｐゴシック" charset="-128"/>
        </a:defRPr>
      </a:lvl5pPr>
      <a:lvl6pPr marL="2514600" indent="-228600" algn="l" rtl="0" fontAlgn="base">
        <a:spcBef>
          <a:spcPct val="20000"/>
        </a:spcBef>
        <a:spcAft>
          <a:spcPct val="0"/>
        </a:spcAft>
        <a:buChar char="»"/>
        <a:defRPr sz="2000">
          <a:solidFill>
            <a:schemeClr val="tx1"/>
          </a:solidFill>
          <a:latin typeface="Times New Roman" charset="0"/>
          <a:ea typeface="ＭＳ Ｐゴシック" charset="-128"/>
        </a:defRPr>
      </a:lvl6pPr>
      <a:lvl7pPr marL="2971800" indent="-228600" algn="l" rtl="0" fontAlgn="base">
        <a:spcBef>
          <a:spcPct val="20000"/>
        </a:spcBef>
        <a:spcAft>
          <a:spcPct val="0"/>
        </a:spcAft>
        <a:buChar char="»"/>
        <a:defRPr sz="2000">
          <a:solidFill>
            <a:schemeClr val="tx1"/>
          </a:solidFill>
          <a:latin typeface="Times New Roman" charset="0"/>
          <a:ea typeface="ＭＳ Ｐゴシック" charset="-128"/>
        </a:defRPr>
      </a:lvl7pPr>
      <a:lvl8pPr marL="3429000" indent="-228600" algn="l" rtl="0" fontAlgn="base">
        <a:spcBef>
          <a:spcPct val="20000"/>
        </a:spcBef>
        <a:spcAft>
          <a:spcPct val="0"/>
        </a:spcAft>
        <a:buChar char="»"/>
        <a:defRPr sz="2000">
          <a:solidFill>
            <a:schemeClr val="tx1"/>
          </a:solidFill>
          <a:latin typeface="Times New Roman" charset="0"/>
          <a:ea typeface="ＭＳ Ｐゴシック" charset="-128"/>
        </a:defRPr>
      </a:lvl8pPr>
      <a:lvl9pPr marL="3886200" indent="-228600" algn="l" rtl="0" fontAlgn="base">
        <a:spcBef>
          <a:spcPct val="20000"/>
        </a:spcBef>
        <a:spcAft>
          <a:spcPct val="0"/>
        </a:spcAft>
        <a:buChar char="»"/>
        <a:defRPr sz="2000">
          <a:solidFill>
            <a:schemeClr val="tx1"/>
          </a:solidFill>
          <a:latin typeface="Times New Roman" charset="0"/>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BD003E78-BDAE-134D-AA45-CDBE6D63A532}"/>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8BFA239E-F2A9-E44A-94F9-0C3726CB45CC}"/>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D9E12290-105D-2B42-A35E-28C72D42A2AA}"/>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defRPr>
            </a:lvl1pPr>
          </a:lstStyle>
          <a:p>
            <a:fld id="{5F110DF0-DA52-8F4C-92EE-2D53BAA28134}" type="datetimeFigureOut">
              <a:rPr lang="en-US" altLang="en-US"/>
              <a:pPr/>
              <a:t>6/16/26</a:t>
            </a:fld>
            <a:endParaRPr lang="en-US" altLang="en-US"/>
          </a:p>
        </p:txBody>
      </p:sp>
      <p:sp>
        <p:nvSpPr>
          <p:cNvPr id="5" name="Footer Placeholder 4">
            <a:extLst>
              <a:ext uri="{FF2B5EF4-FFF2-40B4-BE49-F238E27FC236}">
                <a16:creationId xmlns:a16="http://schemas.microsoft.com/office/drawing/2014/main" id="{4586DAA2-9EA5-6C4F-B1D7-AC09FCF039ED}"/>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a:extLst>
              <a:ext uri="{FF2B5EF4-FFF2-40B4-BE49-F238E27FC236}">
                <a16:creationId xmlns:a16="http://schemas.microsoft.com/office/drawing/2014/main" id="{2963D20D-BF93-7B4A-A07C-FB6F02A5385D}"/>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31B2E9A5-2861-9340-AF74-C5372DDF6A6D}" type="slidenum">
              <a:rPr lang="en-US" altLang="en-US"/>
              <a:pPr/>
              <a:t>‹#›</a:t>
            </a:fld>
            <a:endParaRPr lang="en-US" altLang="en-US"/>
          </a:p>
        </p:txBody>
      </p:sp>
    </p:spTree>
    <p:extLst>
      <p:ext uri="{BB962C8B-B14F-4D97-AF65-F5344CB8AC3E}">
        <p14:creationId xmlns:p14="http://schemas.microsoft.com/office/powerpoint/2010/main" val="3456667525"/>
      </p:ext>
    </p:extLst>
  </p:cSld>
  <p:clrMap bg1="lt1" tx1="dk1" bg2="lt2" tx2="dk2" accent1="accent1" accent2="accent2" accent3="accent3" accent4="accent4" accent5="accent5" accent6="accent6" hlink="hlink" folHlink="folHlink"/>
  <p:sldLayoutIdLst>
    <p:sldLayoutId id="2147488431" r:id="rId1"/>
    <p:sldLayoutId id="2147488432" r:id="rId2"/>
    <p:sldLayoutId id="2147488433" r:id="rId3"/>
    <p:sldLayoutId id="2147488434" r:id="rId4"/>
    <p:sldLayoutId id="2147488435" r:id="rId5"/>
    <p:sldLayoutId id="2147488436" r:id="rId6"/>
    <p:sldLayoutId id="2147488437" r:id="rId7"/>
    <p:sldLayoutId id="2147488438" r:id="rId8"/>
    <p:sldLayoutId id="2147488439" r:id="rId9"/>
    <p:sldLayoutId id="2147488440" r:id="rId10"/>
    <p:sldLayoutId id="2147488441" r:id="rId11"/>
  </p:sldLayoutIdLst>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MS PGothic" charset="0"/>
        </a:defRPr>
      </a:lvl1pPr>
      <a:lvl2pPr algn="ctr" defTabSz="457200" rtl="0" eaLnBrk="0" fontAlgn="base" hangingPunct="0">
        <a:spcBef>
          <a:spcPct val="0"/>
        </a:spcBef>
        <a:spcAft>
          <a:spcPct val="0"/>
        </a:spcAft>
        <a:defRPr sz="4400">
          <a:solidFill>
            <a:schemeClr val="tx1"/>
          </a:solidFill>
          <a:latin typeface="Calibri" pitchFamily="34" charset="0"/>
          <a:ea typeface="MS PGothic" pitchFamily="34" charset="-128"/>
          <a:cs typeface="MS PGothic" charset="0"/>
        </a:defRPr>
      </a:lvl2pPr>
      <a:lvl3pPr algn="ctr" defTabSz="457200" rtl="0" eaLnBrk="0" fontAlgn="base" hangingPunct="0">
        <a:spcBef>
          <a:spcPct val="0"/>
        </a:spcBef>
        <a:spcAft>
          <a:spcPct val="0"/>
        </a:spcAft>
        <a:defRPr sz="4400">
          <a:solidFill>
            <a:schemeClr val="tx1"/>
          </a:solidFill>
          <a:latin typeface="Calibri" pitchFamily="34" charset="0"/>
          <a:ea typeface="MS PGothic" pitchFamily="34" charset="-128"/>
          <a:cs typeface="MS PGothic" charset="0"/>
        </a:defRPr>
      </a:lvl3pPr>
      <a:lvl4pPr algn="ctr" defTabSz="457200" rtl="0" eaLnBrk="0" fontAlgn="base" hangingPunct="0">
        <a:spcBef>
          <a:spcPct val="0"/>
        </a:spcBef>
        <a:spcAft>
          <a:spcPct val="0"/>
        </a:spcAft>
        <a:defRPr sz="4400">
          <a:solidFill>
            <a:schemeClr val="tx1"/>
          </a:solidFill>
          <a:latin typeface="Calibri" pitchFamily="34" charset="0"/>
          <a:ea typeface="MS PGothic" pitchFamily="34" charset="-128"/>
          <a:cs typeface="MS PGothic" charset="0"/>
        </a:defRPr>
      </a:lvl4pPr>
      <a:lvl5pPr algn="ctr" defTabSz="457200" rtl="0" eaLnBrk="0" fontAlgn="base" hangingPunct="0">
        <a:spcBef>
          <a:spcPct val="0"/>
        </a:spcBef>
        <a:spcAft>
          <a:spcPct val="0"/>
        </a:spcAft>
        <a:defRPr sz="4400">
          <a:solidFill>
            <a:schemeClr val="tx1"/>
          </a:solidFill>
          <a:latin typeface="Calibri" pitchFamily="34" charset="0"/>
          <a:ea typeface="MS PGothic" pitchFamily="34" charset="-128"/>
          <a:cs typeface="MS PGothic" charset="0"/>
        </a:defRPr>
      </a:lvl5pPr>
      <a:lvl6pPr marL="457200" algn="ctr" defTabSz="457200" rtl="0" fontAlgn="base">
        <a:spcBef>
          <a:spcPct val="0"/>
        </a:spcBef>
        <a:spcAft>
          <a:spcPct val="0"/>
        </a:spcAft>
        <a:defRPr sz="4400">
          <a:solidFill>
            <a:schemeClr val="tx1"/>
          </a:solidFill>
          <a:latin typeface="Calibri" pitchFamily="34" charset="0"/>
          <a:ea typeface="MS PGothic" pitchFamily="34" charset="-128"/>
        </a:defRPr>
      </a:lvl6pPr>
      <a:lvl7pPr marL="914400" algn="ctr" defTabSz="457200" rtl="0" fontAlgn="base">
        <a:spcBef>
          <a:spcPct val="0"/>
        </a:spcBef>
        <a:spcAft>
          <a:spcPct val="0"/>
        </a:spcAft>
        <a:defRPr sz="4400">
          <a:solidFill>
            <a:schemeClr val="tx1"/>
          </a:solidFill>
          <a:latin typeface="Calibri" pitchFamily="34" charset="0"/>
          <a:ea typeface="MS PGothic" pitchFamily="34" charset="-128"/>
        </a:defRPr>
      </a:lvl7pPr>
      <a:lvl8pPr marL="1371600" algn="ctr" defTabSz="457200" rtl="0" fontAlgn="base">
        <a:spcBef>
          <a:spcPct val="0"/>
        </a:spcBef>
        <a:spcAft>
          <a:spcPct val="0"/>
        </a:spcAft>
        <a:defRPr sz="4400">
          <a:solidFill>
            <a:schemeClr val="tx1"/>
          </a:solidFill>
          <a:latin typeface="Calibri" pitchFamily="34" charset="0"/>
          <a:ea typeface="MS PGothic" pitchFamily="34" charset="-128"/>
        </a:defRPr>
      </a:lvl8pPr>
      <a:lvl9pPr marL="1828800" algn="ctr" defTabSz="457200" rtl="0" fontAlgn="base">
        <a:spcBef>
          <a:spcPct val="0"/>
        </a:spcBef>
        <a:spcAft>
          <a:spcPct val="0"/>
        </a:spcAft>
        <a:defRPr sz="4400">
          <a:solidFill>
            <a:schemeClr val="tx1"/>
          </a:solidFill>
          <a:latin typeface="Calibri" pitchFamily="34" charset="0"/>
          <a:ea typeface="MS PGothic" pitchFamily="34"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4781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51" tIns="45627" rIns="91251" bIns="45627" numCol="1" anchor="ctr" anchorCtr="0" compatLnSpc="1">
            <a:prstTxWarp prst="textNoShape">
              <a:avLst/>
            </a:prstTxWarp>
          </a:bodyPr>
          <a:lstStyle/>
          <a:p>
            <a:pPr lvl="0"/>
            <a:r>
              <a:rPr lang="en-US" dirty="0"/>
              <a:t>Click to edit Master title style</a:t>
            </a:r>
          </a:p>
        </p:txBody>
      </p:sp>
      <p:sp>
        <p:nvSpPr>
          <p:cNvPr id="24781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251" tIns="45627" rIns="91251" bIns="45627"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20397311"/>
      </p:ext>
    </p:extLst>
  </p:cSld>
  <p:clrMap bg1="lt1" tx1="dk1" bg2="lt2" tx2="dk2" accent1="accent1" accent2="accent2" accent3="accent3" accent4="accent4" accent5="accent5" accent6="accent6" hlink="hlink" folHlink="folHlink"/>
  <p:sldLayoutIdLst>
    <p:sldLayoutId id="2147488455" r:id="rId1"/>
  </p:sldLayoutIdLst>
  <p:txStyles>
    <p:titleStyle>
      <a:lvl1pPr algn="ctr" rtl="0" eaLnBrk="0" fontAlgn="base" hangingPunct="0">
        <a:spcBef>
          <a:spcPct val="0"/>
        </a:spcBef>
        <a:spcAft>
          <a:spcPct val="0"/>
        </a:spcAft>
        <a:defRPr sz="4400" b="1" i="0">
          <a:solidFill>
            <a:schemeClr val="bg1"/>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bg1"/>
          </a:solidFill>
          <a:latin typeface="Arial" pitchFamily="-105" charset="0"/>
          <a:ea typeface="ＭＳ Ｐゴシック" pitchFamily="-105" charset="-128"/>
          <a:cs typeface="ＭＳ Ｐゴシック" pitchFamily="-105" charset="-128"/>
        </a:defRPr>
      </a:lvl2pPr>
      <a:lvl3pPr algn="ctr" rtl="0" eaLnBrk="0" fontAlgn="base" hangingPunct="0">
        <a:spcBef>
          <a:spcPct val="0"/>
        </a:spcBef>
        <a:spcAft>
          <a:spcPct val="0"/>
        </a:spcAft>
        <a:defRPr sz="4400">
          <a:solidFill>
            <a:schemeClr val="bg1"/>
          </a:solidFill>
          <a:latin typeface="Arial" pitchFamily="-105" charset="0"/>
          <a:ea typeface="ＭＳ Ｐゴシック" pitchFamily="-105" charset="-128"/>
          <a:cs typeface="ＭＳ Ｐゴシック" pitchFamily="-105" charset="-128"/>
        </a:defRPr>
      </a:lvl3pPr>
      <a:lvl4pPr algn="ctr" rtl="0" eaLnBrk="0" fontAlgn="base" hangingPunct="0">
        <a:spcBef>
          <a:spcPct val="0"/>
        </a:spcBef>
        <a:spcAft>
          <a:spcPct val="0"/>
        </a:spcAft>
        <a:defRPr sz="4400">
          <a:solidFill>
            <a:schemeClr val="bg1"/>
          </a:solidFill>
          <a:latin typeface="Arial" pitchFamily="-105" charset="0"/>
          <a:ea typeface="ＭＳ Ｐゴシック" pitchFamily="-105" charset="-128"/>
          <a:cs typeface="ＭＳ Ｐゴシック" pitchFamily="-105" charset="-128"/>
        </a:defRPr>
      </a:lvl4pPr>
      <a:lvl5pPr algn="ctr" rtl="0" eaLnBrk="0" fontAlgn="base" hangingPunct="0">
        <a:spcBef>
          <a:spcPct val="0"/>
        </a:spcBef>
        <a:spcAft>
          <a:spcPct val="0"/>
        </a:spcAft>
        <a:defRPr sz="4400">
          <a:solidFill>
            <a:schemeClr val="bg1"/>
          </a:solidFill>
          <a:latin typeface="Arial" pitchFamily="-105" charset="0"/>
          <a:ea typeface="ＭＳ Ｐゴシック" pitchFamily="-105" charset="-128"/>
          <a:cs typeface="ＭＳ Ｐゴシック" pitchFamily="-105" charset="-128"/>
        </a:defRPr>
      </a:lvl5pPr>
      <a:lvl6pPr marL="456279" algn="ctr" rtl="0" fontAlgn="base">
        <a:spcBef>
          <a:spcPct val="0"/>
        </a:spcBef>
        <a:spcAft>
          <a:spcPct val="0"/>
        </a:spcAft>
        <a:defRPr sz="4400">
          <a:solidFill>
            <a:schemeClr val="tx2"/>
          </a:solidFill>
          <a:latin typeface="Arial" pitchFamily="-105" charset="0"/>
          <a:ea typeface="ＭＳ Ｐゴシック" pitchFamily="-105" charset="-128"/>
          <a:cs typeface="ＭＳ Ｐゴシック" pitchFamily="-105" charset="-128"/>
        </a:defRPr>
      </a:lvl6pPr>
      <a:lvl7pPr marL="912562" algn="ctr" rtl="0" fontAlgn="base">
        <a:spcBef>
          <a:spcPct val="0"/>
        </a:spcBef>
        <a:spcAft>
          <a:spcPct val="0"/>
        </a:spcAft>
        <a:defRPr sz="4400">
          <a:solidFill>
            <a:schemeClr val="tx2"/>
          </a:solidFill>
          <a:latin typeface="Arial" pitchFamily="-105" charset="0"/>
          <a:ea typeface="ＭＳ Ｐゴシック" pitchFamily="-105" charset="-128"/>
          <a:cs typeface="ＭＳ Ｐゴシック" pitchFamily="-105" charset="-128"/>
        </a:defRPr>
      </a:lvl7pPr>
      <a:lvl8pPr marL="1368841" algn="ctr" rtl="0" fontAlgn="base">
        <a:spcBef>
          <a:spcPct val="0"/>
        </a:spcBef>
        <a:spcAft>
          <a:spcPct val="0"/>
        </a:spcAft>
        <a:defRPr sz="4400">
          <a:solidFill>
            <a:schemeClr val="tx2"/>
          </a:solidFill>
          <a:latin typeface="Arial" pitchFamily="-105" charset="0"/>
          <a:ea typeface="ＭＳ Ｐゴシック" pitchFamily="-105" charset="-128"/>
          <a:cs typeface="ＭＳ Ｐゴシック" pitchFamily="-105" charset="-128"/>
        </a:defRPr>
      </a:lvl8pPr>
      <a:lvl9pPr marL="1825123" algn="ctr" rtl="0" fontAlgn="base">
        <a:spcBef>
          <a:spcPct val="0"/>
        </a:spcBef>
        <a:spcAft>
          <a:spcPct val="0"/>
        </a:spcAft>
        <a:defRPr sz="4400">
          <a:solidFill>
            <a:schemeClr val="tx2"/>
          </a:solidFill>
          <a:latin typeface="Arial" pitchFamily="-105" charset="0"/>
          <a:ea typeface="ＭＳ Ｐゴシック" pitchFamily="-105" charset="-128"/>
          <a:cs typeface="ＭＳ Ｐゴシック" pitchFamily="-105" charset="-128"/>
        </a:defRPr>
      </a:lvl9pPr>
    </p:titleStyle>
    <p:bodyStyle>
      <a:lvl1pPr marL="342212" indent="-342212" algn="l" rtl="0" eaLnBrk="0" fontAlgn="base" hangingPunct="0">
        <a:spcBef>
          <a:spcPct val="20000"/>
        </a:spcBef>
        <a:spcAft>
          <a:spcPct val="0"/>
        </a:spcAft>
        <a:buChar char="•"/>
        <a:defRPr sz="3200" b="1" i="0">
          <a:solidFill>
            <a:schemeClr val="bg1"/>
          </a:solidFill>
          <a:latin typeface="Arial" panose="020B0604020202020204" pitchFamily="34" charset="0"/>
          <a:ea typeface="+mn-ea"/>
          <a:cs typeface="+mn-cs"/>
        </a:defRPr>
      </a:lvl1pPr>
      <a:lvl2pPr marL="741452" indent="-285182" algn="l" rtl="0" eaLnBrk="0" fontAlgn="base" hangingPunct="0">
        <a:spcBef>
          <a:spcPct val="20000"/>
        </a:spcBef>
        <a:spcAft>
          <a:spcPct val="0"/>
        </a:spcAft>
        <a:buChar char="–"/>
        <a:defRPr sz="2800" b="1" i="0">
          <a:solidFill>
            <a:schemeClr val="bg1"/>
          </a:solidFill>
          <a:latin typeface="Arial" panose="020B0604020202020204" pitchFamily="34" charset="0"/>
          <a:ea typeface="+mn-ea"/>
        </a:defRPr>
      </a:lvl2pPr>
      <a:lvl3pPr marL="1140697" indent="-228137" algn="l" rtl="0" eaLnBrk="0" fontAlgn="base" hangingPunct="0">
        <a:spcBef>
          <a:spcPct val="20000"/>
        </a:spcBef>
        <a:spcAft>
          <a:spcPct val="0"/>
        </a:spcAft>
        <a:buChar char="•"/>
        <a:defRPr sz="2400" b="1" i="0">
          <a:solidFill>
            <a:schemeClr val="bg1"/>
          </a:solidFill>
          <a:latin typeface="Arial" panose="020B0604020202020204" pitchFamily="34" charset="0"/>
          <a:ea typeface="+mn-ea"/>
        </a:defRPr>
      </a:lvl3pPr>
      <a:lvl4pPr marL="1596979" indent="-228137" algn="l" rtl="0" eaLnBrk="0" fontAlgn="base" hangingPunct="0">
        <a:spcBef>
          <a:spcPct val="20000"/>
        </a:spcBef>
        <a:spcAft>
          <a:spcPct val="0"/>
        </a:spcAft>
        <a:buChar char="–"/>
        <a:defRPr sz="2000" b="1" i="0">
          <a:solidFill>
            <a:schemeClr val="bg1"/>
          </a:solidFill>
          <a:latin typeface="Arial" panose="020B0604020202020204" pitchFamily="34" charset="0"/>
          <a:ea typeface="+mn-ea"/>
        </a:defRPr>
      </a:lvl4pPr>
      <a:lvl5pPr marL="2053260" indent="-228137" algn="l" rtl="0" eaLnBrk="0" fontAlgn="base" hangingPunct="0">
        <a:spcBef>
          <a:spcPct val="20000"/>
        </a:spcBef>
        <a:spcAft>
          <a:spcPct val="0"/>
        </a:spcAft>
        <a:buChar char="»"/>
        <a:defRPr sz="2000" b="1" i="0">
          <a:solidFill>
            <a:schemeClr val="bg1"/>
          </a:solidFill>
          <a:latin typeface="Arial" panose="020B0604020202020204" pitchFamily="34" charset="0"/>
          <a:ea typeface="+mn-ea"/>
        </a:defRPr>
      </a:lvl5pPr>
      <a:lvl6pPr marL="2509542" indent="-228137" algn="l" rtl="0" fontAlgn="base">
        <a:spcBef>
          <a:spcPct val="20000"/>
        </a:spcBef>
        <a:spcAft>
          <a:spcPct val="0"/>
        </a:spcAft>
        <a:buChar char="»"/>
        <a:defRPr sz="2000">
          <a:solidFill>
            <a:schemeClr val="tx1"/>
          </a:solidFill>
          <a:latin typeface="+mn-lt"/>
          <a:ea typeface="+mn-ea"/>
        </a:defRPr>
      </a:lvl6pPr>
      <a:lvl7pPr marL="2965820" indent="-228137" algn="l" rtl="0" fontAlgn="base">
        <a:spcBef>
          <a:spcPct val="20000"/>
        </a:spcBef>
        <a:spcAft>
          <a:spcPct val="0"/>
        </a:spcAft>
        <a:buChar char="»"/>
        <a:defRPr sz="2000">
          <a:solidFill>
            <a:schemeClr val="tx1"/>
          </a:solidFill>
          <a:latin typeface="+mn-lt"/>
          <a:ea typeface="+mn-ea"/>
        </a:defRPr>
      </a:lvl7pPr>
      <a:lvl8pPr marL="3422098" indent="-228137" algn="l" rtl="0" fontAlgn="base">
        <a:spcBef>
          <a:spcPct val="20000"/>
        </a:spcBef>
        <a:spcAft>
          <a:spcPct val="0"/>
        </a:spcAft>
        <a:buChar char="»"/>
        <a:defRPr sz="2000">
          <a:solidFill>
            <a:schemeClr val="tx1"/>
          </a:solidFill>
          <a:latin typeface="+mn-lt"/>
          <a:ea typeface="+mn-ea"/>
        </a:defRPr>
      </a:lvl8pPr>
      <a:lvl9pPr marL="3878376" indent="-228137"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6279" rtl="0" eaLnBrk="1" latinLnBrk="0" hangingPunct="1">
        <a:defRPr sz="1800" kern="1200">
          <a:solidFill>
            <a:schemeClr val="tx1"/>
          </a:solidFill>
          <a:latin typeface="+mn-lt"/>
          <a:ea typeface="+mn-ea"/>
          <a:cs typeface="+mn-cs"/>
        </a:defRPr>
      </a:lvl1pPr>
      <a:lvl2pPr marL="456279" algn="l" defTabSz="456279" rtl="0" eaLnBrk="1" latinLnBrk="0" hangingPunct="1">
        <a:defRPr sz="1800" kern="1200">
          <a:solidFill>
            <a:schemeClr val="tx1"/>
          </a:solidFill>
          <a:latin typeface="+mn-lt"/>
          <a:ea typeface="+mn-ea"/>
          <a:cs typeface="+mn-cs"/>
        </a:defRPr>
      </a:lvl2pPr>
      <a:lvl3pPr marL="912562" algn="l" defTabSz="456279" rtl="0" eaLnBrk="1" latinLnBrk="0" hangingPunct="1">
        <a:defRPr sz="1800" kern="1200">
          <a:solidFill>
            <a:schemeClr val="tx1"/>
          </a:solidFill>
          <a:latin typeface="+mn-lt"/>
          <a:ea typeface="+mn-ea"/>
          <a:cs typeface="+mn-cs"/>
        </a:defRPr>
      </a:lvl3pPr>
      <a:lvl4pPr marL="1368841" algn="l" defTabSz="456279" rtl="0" eaLnBrk="1" latinLnBrk="0" hangingPunct="1">
        <a:defRPr sz="1800" kern="1200">
          <a:solidFill>
            <a:schemeClr val="tx1"/>
          </a:solidFill>
          <a:latin typeface="+mn-lt"/>
          <a:ea typeface="+mn-ea"/>
          <a:cs typeface="+mn-cs"/>
        </a:defRPr>
      </a:lvl4pPr>
      <a:lvl5pPr marL="1825123" algn="l" defTabSz="456279" rtl="0" eaLnBrk="1" latinLnBrk="0" hangingPunct="1">
        <a:defRPr sz="1800" kern="1200">
          <a:solidFill>
            <a:schemeClr val="tx1"/>
          </a:solidFill>
          <a:latin typeface="+mn-lt"/>
          <a:ea typeface="+mn-ea"/>
          <a:cs typeface="+mn-cs"/>
        </a:defRPr>
      </a:lvl5pPr>
      <a:lvl6pPr marL="2281400" algn="l" defTabSz="456279" rtl="0" eaLnBrk="1" latinLnBrk="0" hangingPunct="1">
        <a:defRPr sz="1800" kern="1200">
          <a:solidFill>
            <a:schemeClr val="tx1"/>
          </a:solidFill>
          <a:latin typeface="+mn-lt"/>
          <a:ea typeface="+mn-ea"/>
          <a:cs typeface="+mn-cs"/>
        </a:defRPr>
      </a:lvl6pPr>
      <a:lvl7pPr marL="2737678" algn="l" defTabSz="456279" rtl="0" eaLnBrk="1" latinLnBrk="0" hangingPunct="1">
        <a:defRPr sz="1800" kern="1200">
          <a:solidFill>
            <a:schemeClr val="tx1"/>
          </a:solidFill>
          <a:latin typeface="+mn-lt"/>
          <a:ea typeface="+mn-ea"/>
          <a:cs typeface="+mn-cs"/>
        </a:defRPr>
      </a:lvl7pPr>
      <a:lvl8pPr marL="3193959" algn="l" defTabSz="456279" rtl="0" eaLnBrk="1" latinLnBrk="0" hangingPunct="1">
        <a:defRPr sz="1800" kern="1200">
          <a:solidFill>
            <a:schemeClr val="tx1"/>
          </a:solidFill>
          <a:latin typeface="+mn-lt"/>
          <a:ea typeface="+mn-ea"/>
          <a:cs typeface="+mn-cs"/>
        </a:defRPr>
      </a:lvl8pPr>
      <a:lvl9pPr marL="3650234" algn="l" defTabSz="456279" rtl="0" eaLnBrk="1" latinLnBrk="0" hangingPunct="1">
        <a:defRPr sz="1800" kern="1200">
          <a:solidFill>
            <a:schemeClr val="tx1"/>
          </a:solidFill>
          <a:latin typeface="+mn-lt"/>
          <a:ea typeface="+mn-ea"/>
          <a:cs typeface="+mn-cs"/>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7762" name="Rectangle 1026"/>
          <p:cNvSpPr>
            <a:spLocks noGrp="1" noChangeArrowheads="1"/>
          </p:cNvSpPr>
          <p:nvPr>
            <p:ph type="title"/>
          </p:nvPr>
        </p:nvSpPr>
        <p:spPr bwMode="auto">
          <a:xfrm>
            <a:off x="457200" y="274638"/>
            <a:ext cx="8229600" cy="11430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17763" name="Rectangle 1027"/>
          <p:cNvSpPr>
            <a:spLocks noGrp="1" noChangeArrowheads="1"/>
          </p:cNvSpPr>
          <p:nvPr>
            <p:ph type="body" idx="1"/>
          </p:nvPr>
        </p:nvSpPr>
        <p:spPr bwMode="auto">
          <a:xfrm>
            <a:off x="457200" y="1600200"/>
            <a:ext cx="8229600" cy="4525963"/>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0356" name="Rectangle 1028"/>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b="1" i="0">
                <a:latin typeface="Arial" panose="020B0604020202020204" pitchFamily="34" charset="0"/>
                <a:ea typeface="ＭＳ Ｐゴシック" pitchFamily="-105" charset="-128"/>
                <a:cs typeface="ＭＳ Ｐゴシック" pitchFamily="-105" charset="-128"/>
              </a:defRPr>
            </a:lvl1pPr>
          </a:lstStyle>
          <a:p>
            <a:pPr>
              <a:defRPr/>
            </a:pPr>
            <a:endParaRPr lang="en-US" dirty="0">
              <a:solidFill>
                <a:srgbClr val="000000"/>
              </a:solidFill>
            </a:endParaRPr>
          </a:p>
        </p:txBody>
      </p:sp>
      <p:sp>
        <p:nvSpPr>
          <p:cNvPr id="100357" name="Rectangle 1029"/>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b="1" i="0">
                <a:latin typeface="Arial" panose="020B0604020202020204" pitchFamily="34" charset="0"/>
                <a:ea typeface="ＭＳ Ｐゴシック" pitchFamily="-105" charset="-128"/>
                <a:cs typeface="ＭＳ Ｐゴシック" pitchFamily="-105" charset="-128"/>
              </a:defRPr>
            </a:lvl1pPr>
          </a:lstStyle>
          <a:p>
            <a:pPr>
              <a:defRPr/>
            </a:pPr>
            <a:endParaRPr lang="en-US" dirty="0">
              <a:solidFill>
                <a:srgbClr val="000000"/>
              </a:solidFill>
            </a:endParaRPr>
          </a:p>
        </p:txBody>
      </p:sp>
      <p:sp>
        <p:nvSpPr>
          <p:cNvPr id="100358" name="Rectangle 1030"/>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defTabSz="914400">
              <a:defRPr/>
            </a:pPr>
            <a:fld id="{7D719980-0744-7546-9391-2E3B66940060}" type="slidenum">
              <a:rPr lang="en-US">
                <a:solidFill>
                  <a:srgbClr val="000000"/>
                </a:solidFill>
              </a:rPr>
              <a:pPr defTabSz="914400">
                <a:defRPr/>
              </a:pPr>
              <a:t>‹#›</a:t>
            </a:fld>
            <a:endParaRPr lang="en-US">
              <a:solidFill>
                <a:srgbClr val="000000"/>
              </a:solidFill>
            </a:endParaRPr>
          </a:p>
        </p:txBody>
      </p:sp>
    </p:spTree>
    <p:extLst>
      <p:ext uri="{BB962C8B-B14F-4D97-AF65-F5344CB8AC3E}">
        <p14:creationId xmlns:p14="http://schemas.microsoft.com/office/powerpoint/2010/main" val="3119982405"/>
      </p:ext>
    </p:extLst>
  </p:cSld>
  <p:clrMap bg1="lt1" tx1="dk1" bg2="lt2" tx2="dk2" accent1="accent1" accent2="accent2" accent3="accent3" accent4="accent4" accent5="accent5" accent6="accent6" hlink="hlink" folHlink="folHlink"/>
  <p:sldLayoutIdLst>
    <p:sldLayoutId id="2147488481" r:id="rId1"/>
    <p:sldLayoutId id="2147488482" r:id="rId2"/>
    <p:sldLayoutId id="2147488483" r:id="rId3"/>
  </p:sldLayoutIdLst>
  <p:txStyles>
    <p:titleStyle>
      <a:lvl1pPr algn="ctr" rtl="0" eaLnBrk="0" fontAlgn="base" hangingPunct="0">
        <a:spcBef>
          <a:spcPct val="0"/>
        </a:spcBef>
        <a:spcAft>
          <a:spcPct val="0"/>
        </a:spcAft>
        <a:defRPr sz="4400" b="1" i="0">
          <a:solidFill>
            <a:schemeClr val="tx2"/>
          </a:solidFill>
          <a:latin typeface="Arial" panose="020B0604020202020204" pitchFamily="34" charset="0"/>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5pPr>
      <a:lvl6pPr marL="457200" algn="ctr" rtl="0" fontAlgn="base">
        <a:spcBef>
          <a:spcPct val="0"/>
        </a:spcBef>
        <a:spcAft>
          <a:spcPct val="0"/>
        </a:spcAft>
        <a:defRPr sz="4400">
          <a:solidFill>
            <a:schemeClr val="tx2"/>
          </a:solidFill>
          <a:latin typeface="Arial" pitchFamily="-108" charset="0"/>
        </a:defRPr>
      </a:lvl6pPr>
      <a:lvl7pPr marL="914400" algn="ctr" rtl="0" fontAlgn="base">
        <a:spcBef>
          <a:spcPct val="0"/>
        </a:spcBef>
        <a:spcAft>
          <a:spcPct val="0"/>
        </a:spcAft>
        <a:defRPr sz="4400">
          <a:solidFill>
            <a:schemeClr val="tx2"/>
          </a:solidFill>
          <a:latin typeface="Arial" pitchFamily="-108" charset="0"/>
        </a:defRPr>
      </a:lvl7pPr>
      <a:lvl8pPr marL="1371600" algn="ctr" rtl="0" fontAlgn="base">
        <a:spcBef>
          <a:spcPct val="0"/>
        </a:spcBef>
        <a:spcAft>
          <a:spcPct val="0"/>
        </a:spcAft>
        <a:defRPr sz="4400">
          <a:solidFill>
            <a:schemeClr val="tx2"/>
          </a:solidFill>
          <a:latin typeface="Arial" pitchFamily="-108" charset="0"/>
        </a:defRPr>
      </a:lvl8pPr>
      <a:lvl9pPr marL="1828800" algn="ctr" rtl="0" fontAlgn="base">
        <a:spcBef>
          <a:spcPct val="0"/>
        </a:spcBef>
        <a:spcAft>
          <a:spcPct val="0"/>
        </a:spcAft>
        <a:defRPr sz="4400">
          <a:solidFill>
            <a:schemeClr val="tx2"/>
          </a:solidFill>
          <a:latin typeface="Arial" pitchFamily="-108" charset="0"/>
        </a:defRPr>
      </a:lvl9pPr>
    </p:titleStyle>
    <p:bodyStyle>
      <a:lvl1pPr marL="342900" indent="-342900" algn="l" rtl="0" eaLnBrk="0" fontAlgn="base" hangingPunct="0">
        <a:spcBef>
          <a:spcPct val="20000"/>
        </a:spcBef>
        <a:spcAft>
          <a:spcPct val="0"/>
        </a:spcAft>
        <a:buChar char="•"/>
        <a:defRPr sz="3200" b="1" i="0">
          <a:solidFill>
            <a:schemeClr val="tx1"/>
          </a:solidFill>
          <a:latin typeface="Arial" panose="020B0604020202020204" pitchFamily="34" charset="0"/>
          <a:ea typeface="ＭＳ Ｐゴシック" pitchFamily="-108" charset="-128"/>
          <a:cs typeface="ＭＳ Ｐゴシック" pitchFamily="-108" charset="-128"/>
        </a:defRPr>
      </a:lvl1pPr>
      <a:lvl2pPr marL="742950" indent="-285750" algn="l" rtl="0" eaLnBrk="0" fontAlgn="base" hangingPunct="0">
        <a:spcBef>
          <a:spcPct val="20000"/>
        </a:spcBef>
        <a:spcAft>
          <a:spcPct val="0"/>
        </a:spcAft>
        <a:buChar char="–"/>
        <a:defRPr sz="2800" b="1" i="0">
          <a:solidFill>
            <a:schemeClr val="tx1"/>
          </a:solidFill>
          <a:latin typeface="Arial" panose="020B0604020202020204" pitchFamily="34" charset="0"/>
          <a:ea typeface="ＭＳ Ｐゴシック" pitchFamily="-108" charset="-128"/>
        </a:defRPr>
      </a:lvl2pPr>
      <a:lvl3pPr marL="1143000" indent="-228600" algn="l" rtl="0" eaLnBrk="0" fontAlgn="base" hangingPunct="0">
        <a:spcBef>
          <a:spcPct val="20000"/>
        </a:spcBef>
        <a:spcAft>
          <a:spcPct val="0"/>
        </a:spcAft>
        <a:buChar char="•"/>
        <a:defRPr sz="2400" b="1" i="0">
          <a:solidFill>
            <a:schemeClr val="tx1"/>
          </a:solidFill>
          <a:latin typeface="Arial" panose="020B0604020202020204" pitchFamily="34" charset="0"/>
          <a:ea typeface="ＭＳ Ｐゴシック" charset="0"/>
          <a:cs typeface="Geneva" charset="0"/>
        </a:defRPr>
      </a:lvl3pPr>
      <a:lvl4pPr marL="1600200" indent="-228600" algn="l" rtl="0" eaLnBrk="0" fontAlgn="base" hangingPunct="0">
        <a:spcBef>
          <a:spcPct val="20000"/>
        </a:spcBef>
        <a:spcAft>
          <a:spcPct val="0"/>
        </a:spcAft>
        <a:buChar char="–"/>
        <a:defRPr sz="2000" b="1" i="0">
          <a:solidFill>
            <a:schemeClr val="tx1"/>
          </a:solidFill>
          <a:latin typeface="Arial" panose="020B0604020202020204" pitchFamily="34" charset="0"/>
          <a:ea typeface="Geneva" charset="-128"/>
          <a:cs typeface="Geneva" charset="0"/>
        </a:defRPr>
      </a:lvl4pPr>
      <a:lvl5pPr marL="2057400" indent="-228600" algn="l" rtl="0" eaLnBrk="0" fontAlgn="base" hangingPunct="0">
        <a:spcBef>
          <a:spcPct val="20000"/>
        </a:spcBef>
        <a:spcAft>
          <a:spcPct val="0"/>
        </a:spcAft>
        <a:buChar char="»"/>
        <a:defRPr sz="2000" b="1" i="0">
          <a:solidFill>
            <a:schemeClr val="tx1"/>
          </a:solidFill>
          <a:latin typeface="Arial" panose="020B0604020202020204" pitchFamily="34" charset="0"/>
          <a:ea typeface="Geneva" charset="-128"/>
          <a:cs typeface="Geneva" charset="0"/>
        </a:defRPr>
      </a:lvl5pPr>
      <a:lvl6pPr marL="2514600" indent="-228600" algn="l" rtl="0" fontAlgn="base">
        <a:spcBef>
          <a:spcPct val="20000"/>
        </a:spcBef>
        <a:spcAft>
          <a:spcPct val="0"/>
        </a:spcAft>
        <a:buChar char="»"/>
        <a:defRPr sz="2000">
          <a:solidFill>
            <a:schemeClr val="tx1"/>
          </a:solidFill>
          <a:latin typeface="+mn-lt"/>
          <a:ea typeface="ＭＳ Ｐゴシック" pitchFamily="-108"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08"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08"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08"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xfrm>
            <a:off x="38100" y="44450"/>
            <a:ext cx="9070975" cy="1143000"/>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35" tIns="45718" rIns="91435" bIns="45718" numCol="1" anchor="ctr" anchorCtr="0" compatLnSpc="1">
            <a:prstTxWarp prst="textNoShape">
              <a:avLst/>
            </a:prstTxWarp>
          </a:bodyPr>
          <a:lstStyle/>
          <a:p>
            <a:pPr lvl="0"/>
            <a:r>
              <a:rPr lang="en-US" dirty="0"/>
              <a:t>Click to edit Master title style</a:t>
            </a:r>
          </a:p>
        </p:txBody>
      </p:sp>
      <p:sp>
        <p:nvSpPr>
          <p:cNvPr id="15363" name="Rectangle 3"/>
          <p:cNvSpPr>
            <a:spLocks noGrp="1" noChangeArrowheads="1"/>
          </p:cNvSpPr>
          <p:nvPr>
            <p:ph type="body" idx="1"/>
          </p:nvPr>
        </p:nvSpPr>
        <p:spPr bwMode="auto">
          <a:xfrm>
            <a:off x="685800" y="1981200"/>
            <a:ext cx="7772400" cy="4114800"/>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35" tIns="45718" rIns="91435" bIns="45718"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35" tIns="45718" rIns="91435" bIns="45718" numCol="1" anchor="t" anchorCtr="0" compatLnSpc="1">
            <a:prstTxWarp prst="textNoShape">
              <a:avLst/>
            </a:prstTxWarp>
          </a:bodyPr>
          <a:lstStyle>
            <a:lvl1pPr algn="l">
              <a:defRPr sz="1400">
                <a:solidFill>
                  <a:srgbClr val="000000"/>
                </a:solidFill>
                <a:latin typeface="Times New Roman" pitchFamily="-111" charset="0"/>
                <a:ea typeface="+mn-ea"/>
                <a:cs typeface="+mn-cs"/>
              </a:defRPr>
            </a:lvl1pPr>
          </a:lstStyle>
          <a:p>
            <a:pPr defTabSz="914353" eaLnBrk="0" fontAlgn="base" hangingPunct="0">
              <a:spcBef>
                <a:spcPct val="0"/>
              </a:spcBef>
              <a:spcAft>
                <a:spcPct val="0"/>
              </a:spcAft>
              <a:defRPr/>
            </a:pPr>
            <a:endParaRPr lang="en-US"/>
          </a:p>
        </p:txBody>
      </p:sp>
      <p:sp>
        <p:nvSpPr>
          <p:cNvPr id="1029" name="Rectangle 5"/>
          <p:cNvSpPr>
            <a:spLocks noGrp="1" noChangeArrowheads="1"/>
          </p:cNvSpPr>
          <p:nvPr>
            <p:ph type="ftr" sz="quarter" idx="3"/>
          </p:nvPr>
        </p:nvSpPr>
        <p:spPr bwMode="auto">
          <a:xfrm>
            <a:off x="3124201" y="6248400"/>
            <a:ext cx="2895600" cy="457200"/>
          </a:xfrm>
          <a:prstGeom prst="rect">
            <a:avLst/>
          </a:prstGeom>
          <a:noFill/>
          <a:ln w="9525">
            <a:noFill/>
            <a:miter lim="800000"/>
            <a:headEnd/>
            <a:tailEnd/>
          </a:ln>
          <a:effectLst/>
        </p:spPr>
        <p:txBody>
          <a:bodyPr vert="horz" wrap="square" lIns="91435" tIns="45718" rIns="91435" bIns="45718" numCol="1" anchor="t" anchorCtr="0" compatLnSpc="1">
            <a:prstTxWarp prst="textNoShape">
              <a:avLst/>
            </a:prstTxWarp>
          </a:bodyPr>
          <a:lstStyle>
            <a:lvl1pPr algn="ctr">
              <a:defRPr sz="1400">
                <a:solidFill>
                  <a:srgbClr val="000000"/>
                </a:solidFill>
                <a:latin typeface="Times New Roman" pitchFamily="-111" charset="0"/>
                <a:ea typeface="+mn-ea"/>
                <a:cs typeface="+mn-cs"/>
              </a:defRPr>
            </a:lvl1pPr>
          </a:lstStyle>
          <a:p>
            <a:pPr defTabSz="914353" eaLnBrk="0" fontAlgn="base" hangingPunct="0">
              <a:spcBef>
                <a:spcPct val="0"/>
              </a:spcBef>
              <a:spcAft>
                <a:spcPct val="0"/>
              </a:spcAft>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35" tIns="45718" rIns="91435" bIns="45718" numCol="1" anchor="t" anchorCtr="0" compatLnSpc="1">
            <a:prstTxWarp prst="textNoShape">
              <a:avLst/>
            </a:prstTxWarp>
          </a:bodyPr>
          <a:lstStyle>
            <a:lvl1pPr algn="r">
              <a:defRPr sz="1400">
                <a:solidFill>
                  <a:srgbClr val="000000"/>
                </a:solidFill>
                <a:latin typeface="Times New Roman" charset="0"/>
              </a:defRPr>
            </a:lvl1pPr>
          </a:lstStyle>
          <a:p>
            <a:pPr defTabSz="914353" eaLnBrk="0" fontAlgn="base" hangingPunct="0">
              <a:spcBef>
                <a:spcPct val="0"/>
              </a:spcBef>
              <a:spcAft>
                <a:spcPct val="0"/>
              </a:spcAft>
              <a:defRPr/>
            </a:pPr>
            <a:fld id="{C7FCEC4A-0619-534F-AB0C-4C4D1986DF16}" type="slidenum">
              <a:rPr lang="en-US">
                <a:ea typeface="ＭＳ Ｐゴシック" charset="0"/>
                <a:cs typeface="ＭＳ Ｐゴシック" charset="0"/>
              </a:rPr>
              <a:pPr defTabSz="914353" eaLnBrk="0" fontAlgn="base" hangingPunct="0">
                <a:spcBef>
                  <a:spcPct val="0"/>
                </a:spcBef>
                <a:spcAft>
                  <a:spcPct val="0"/>
                </a:spcAft>
                <a:defRPr/>
              </a:pPr>
              <a:t>‹#›</a:t>
            </a:fld>
            <a:endParaRPr lang="en-US">
              <a:ea typeface="ＭＳ Ｐゴシック" charset="0"/>
              <a:cs typeface="ＭＳ Ｐゴシック" charset="0"/>
            </a:endParaRPr>
          </a:p>
        </p:txBody>
      </p:sp>
    </p:spTree>
    <p:extLst>
      <p:ext uri="{BB962C8B-B14F-4D97-AF65-F5344CB8AC3E}">
        <p14:creationId xmlns:p14="http://schemas.microsoft.com/office/powerpoint/2010/main" val="3161631558"/>
      </p:ext>
    </p:extLst>
  </p:cSld>
  <p:clrMap bg1="lt1" tx1="dk1" bg2="lt2" tx2="dk2" accent1="accent1" accent2="accent2" accent3="accent3" accent4="accent4" accent5="accent5" accent6="accent6" hlink="hlink" folHlink="folHlink"/>
  <p:sldLayoutIdLst>
    <p:sldLayoutId id="2147488485" r:id="rId1"/>
    <p:sldLayoutId id="2147488486" r:id="rId2"/>
    <p:sldLayoutId id="2147488487" r:id="rId3"/>
    <p:sldLayoutId id="2147488488" r:id="rId4"/>
    <p:sldLayoutId id="2147488489" r:id="rId5"/>
    <p:sldLayoutId id="2147488490" r:id="rId6"/>
    <p:sldLayoutId id="2147488491" r:id="rId7"/>
    <p:sldLayoutId id="2147488492" r:id="rId8"/>
    <p:sldLayoutId id="2147488493" r:id="rId9"/>
    <p:sldLayoutId id="2147488494" r:id="rId10"/>
    <p:sldLayoutId id="2147488495" r:id="rId11"/>
    <p:sldLayoutId id="2147488496" r:id="rId12"/>
    <p:sldLayoutId id="2147488497" r:id="rId13"/>
  </p:sldLayoutIdLst>
  <p:hf sldNum="0" hdr="0" ftr="0" dt="0"/>
  <p:txStyles>
    <p:titleStyle>
      <a:lvl1pPr algn="ctr" rtl="0" eaLnBrk="0" fontAlgn="base" hangingPunct="0">
        <a:spcBef>
          <a:spcPct val="0"/>
        </a:spcBef>
        <a:spcAft>
          <a:spcPct val="0"/>
        </a:spcAft>
        <a:defRPr sz="4400" b="1" i="0">
          <a:solidFill>
            <a:schemeClr val="bg1"/>
          </a:solidFill>
          <a:latin typeface="Arial" panose="020B0604020202020204" pitchFamily="34" charset="0"/>
          <a:ea typeface="ＭＳ Ｐゴシック" pitchFamily="-108" charset="-128"/>
          <a:cs typeface="Arial" panose="020B0604020202020204" pitchFamily="34" charset="0"/>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p:titleStyle>
    <p:bodyStyle>
      <a:lvl1pPr marL="342882" indent="-342882" algn="l" rtl="0" eaLnBrk="0" fontAlgn="base" hangingPunct="0">
        <a:spcBef>
          <a:spcPct val="20000"/>
        </a:spcBef>
        <a:spcAft>
          <a:spcPct val="0"/>
        </a:spcAft>
        <a:buChar char="•"/>
        <a:defRPr sz="3200" b="1" i="0">
          <a:solidFill>
            <a:schemeClr val="bg1"/>
          </a:solidFill>
          <a:latin typeface="Arial" panose="020B0604020202020204" pitchFamily="34" charset="0"/>
          <a:ea typeface="ＭＳ Ｐゴシック" pitchFamily="-108" charset="-128"/>
          <a:cs typeface="Arial" panose="020B0604020202020204" pitchFamily="34" charset="0"/>
        </a:defRPr>
      </a:lvl1pPr>
      <a:lvl2pPr marL="742912" indent="-285736" algn="l" rtl="0" eaLnBrk="0" fontAlgn="base" hangingPunct="0">
        <a:spcBef>
          <a:spcPct val="20000"/>
        </a:spcBef>
        <a:spcAft>
          <a:spcPct val="0"/>
        </a:spcAft>
        <a:buChar char="–"/>
        <a:defRPr sz="2800" b="1" i="0">
          <a:solidFill>
            <a:schemeClr val="bg1"/>
          </a:solidFill>
          <a:latin typeface="Arial" panose="020B0604020202020204" pitchFamily="34" charset="0"/>
          <a:ea typeface="ＭＳ Ｐゴシック" pitchFamily="-112" charset="-128"/>
          <a:cs typeface="Arial" panose="020B0604020202020204" pitchFamily="34" charset="0"/>
        </a:defRPr>
      </a:lvl2pPr>
      <a:lvl3pPr marL="1142942" indent="-228588" algn="l" rtl="0" eaLnBrk="0" fontAlgn="base" hangingPunct="0">
        <a:spcBef>
          <a:spcPct val="20000"/>
        </a:spcBef>
        <a:spcAft>
          <a:spcPct val="0"/>
        </a:spcAft>
        <a:buChar char="•"/>
        <a:defRPr sz="2400" b="1" i="0">
          <a:solidFill>
            <a:schemeClr val="bg1"/>
          </a:solidFill>
          <a:latin typeface="Arial" panose="020B0604020202020204" pitchFamily="34" charset="0"/>
          <a:ea typeface="ＭＳ Ｐゴシック" charset="0"/>
          <a:cs typeface="Arial" panose="020B0604020202020204" pitchFamily="34" charset="0"/>
        </a:defRPr>
      </a:lvl3pPr>
      <a:lvl4pPr marL="1600118" indent="-228588" algn="l" rtl="0" eaLnBrk="0" fontAlgn="base" hangingPunct="0">
        <a:spcBef>
          <a:spcPct val="20000"/>
        </a:spcBef>
        <a:spcAft>
          <a:spcPct val="0"/>
        </a:spcAft>
        <a:buChar char="–"/>
        <a:defRPr sz="2000" b="1" i="0">
          <a:solidFill>
            <a:schemeClr val="bg1"/>
          </a:solidFill>
          <a:latin typeface="Arial" panose="020B0604020202020204" pitchFamily="34" charset="0"/>
          <a:ea typeface="Geneva" charset="-128"/>
          <a:cs typeface="Arial" panose="020B0604020202020204" pitchFamily="34" charset="0"/>
        </a:defRPr>
      </a:lvl4pPr>
      <a:lvl5pPr marL="2057295" indent="-228588" algn="l" rtl="0" eaLnBrk="0" fontAlgn="base" hangingPunct="0">
        <a:spcBef>
          <a:spcPct val="20000"/>
        </a:spcBef>
        <a:spcAft>
          <a:spcPct val="0"/>
        </a:spcAft>
        <a:buChar char="»"/>
        <a:defRPr sz="2000" b="1" i="0">
          <a:solidFill>
            <a:schemeClr val="bg1"/>
          </a:solidFill>
          <a:latin typeface="Arial" panose="020B0604020202020204" pitchFamily="34" charset="0"/>
          <a:ea typeface="ＭＳ Ｐゴシック" charset="-128"/>
          <a:cs typeface="Arial" panose="020B0604020202020204" pitchFamily="34" charset="0"/>
        </a:defRPr>
      </a:lvl5pPr>
      <a:lvl6pPr marL="2514471" indent="-228588" algn="l" rtl="0" eaLnBrk="0" fontAlgn="base" hangingPunct="0">
        <a:spcBef>
          <a:spcPct val="20000"/>
        </a:spcBef>
        <a:spcAft>
          <a:spcPct val="0"/>
        </a:spcAft>
        <a:buChar char="»"/>
        <a:defRPr sz="2000">
          <a:solidFill>
            <a:schemeClr val="tx1"/>
          </a:solidFill>
          <a:latin typeface="+mn-lt"/>
          <a:ea typeface="ＭＳ Ｐゴシック" pitchFamily="-112" charset="-128"/>
        </a:defRPr>
      </a:lvl6pPr>
      <a:lvl7pPr marL="2971648" indent="-228588" algn="l" rtl="0" eaLnBrk="0" fontAlgn="base" hangingPunct="0">
        <a:spcBef>
          <a:spcPct val="20000"/>
        </a:spcBef>
        <a:spcAft>
          <a:spcPct val="0"/>
        </a:spcAft>
        <a:buChar char="»"/>
        <a:defRPr sz="2000">
          <a:solidFill>
            <a:schemeClr val="tx1"/>
          </a:solidFill>
          <a:latin typeface="+mn-lt"/>
          <a:ea typeface="ＭＳ Ｐゴシック" pitchFamily="-112" charset="-128"/>
        </a:defRPr>
      </a:lvl7pPr>
      <a:lvl8pPr marL="3428825" indent="-228588" algn="l" rtl="0" eaLnBrk="0" fontAlgn="base" hangingPunct="0">
        <a:spcBef>
          <a:spcPct val="20000"/>
        </a:spcBef>
        <a:spcAft>
          <a:spcPct val="0"/>
        </a:spcAft>
        <a:buChar char="»"/>
        <a:defRPr sz="2000">
          <a:solidFill>
            <a:schemeClr val="tx1"/>
          </a:solidFill>
          <a:latin typeface="+mn-lt"/>
          <a:ea typeface="ＭＳ Ｐゴシック" pitchFamily="-112" charset="-128"/>
        </a:defRPr>
      </a:lvl8pPr>
      <a:lvl9pPr marL="3886001" indent="-228588" algn="l" rtl="0" eaLnBrk="0" fontAlgn="base" hangingPunct="0">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7177" rtl="0" eaLnBrk="1" latinLnBrk="0" hangingPunct="1">
        <a:defRPr sz="1800" kern="1200">
          <a:solidFill>
            <a:schemeClr val="tx1"/>
          </a:solidFill>
          <a:latin typeface="+mn-lt"/>
          <a:ea typeface="+mn-ea"/>
          <a:cs typeface="+mn-cs"/>
        </a:defRPr>
      </a:lvl1pPr>
      <a:lvl2pPr marL="457177" algn="l" defTabSz="457177" rtl="0" eaLnBrk="1" latinLnBrk="0" hangingPunct="1">
        <a:defRPr sz="1800" kern="1200">
          <a:solidFill>
            <a:schemeClr val="tx1"/>
          </a:solidFill>
          <a:latin typeface="+mn-lt"/>
          <a:ea typeface="+mn-ea"/>
          <a:cs typeface="+mn-cs"/>
        </a:defRPr>
      </a:lvl2pPr>
      <a:lvl3pPr marL="914353" algn="l" defTabSz="457177" rtl="0" eaLnBrk="1" latinLnBrk="0" hangingPunct="1">
        <a:defRPr sz="1800" kern="1200">
          <a:solidFill>
            <a:schemeClr val="tx1"/>
          </a:solidFill>
          <a:latin typeface="+mn-lt"/>
          <a:ea typeface="+mn-ea"/>
          <a:cs typeface="+mn-cs"/>
        </a:defRPr>
      </a:lvl3pPr>
      <a:lvl4pPr marL="1371530" algn="l" defTabSz="457177" rtl="0" eaLnBrk="1" latinLnBrk="0" hangingPunct="1">
        <a:defRPr sz="1800" kern="1200">
          <a:solidFill>
            <a:schemeClr val="tx1"/>
          </a:solidFill>
          <a:latin typeface="+mn-lt"/>
          <a:ea typeface="+mn-ea"/>
          <a:cs typeface="+mn-cs"/>
        </a:defRPr>
      </a:lvl4pPr>
      <a:lvl5pPr marL="1828706" algn="l" defTabSz="457177" rtl="0" eaLnBrk="1" latinLnBrk="0" hangingPunct="1">
        <a:defRPr sz="1800" kern="1200">
          <a:solidFill>
            <a:schemeClr val="tx1"/>
          </a:solidFill>
          <a:latin typeface="+mn-lt"/>
          <a:ea typeface="+mn-ea"/>
          <a:cs typeface="+mn-cs"/>
        </a:defRPr>
      </a:lvl5pPr>
      <a:lvl6pPr marL="2285883" algn="l" defTabSz="457177" rtl="0" eaLnBrk="1" latinLnBrk="0" hangingPunct="1">
        <a:defRPr sz="1800" kern="1200">
          <a:solidFill>
            <a:schemeClr val="tx1"/>
          </a:solidFill>
          <a:latin typeface="+mn-lt"/>
          <a:ea typeface="+mn-ea"/>
          <a:cs typeface="+mn-cs"/>
        </a:defRPr>
      </a:lvl6pPr>
      <a:lvl7pPr marL="2743060" algn="l" defTabSz="457177" rtl="0" eaLnBrk="1" latinLnBrk="0" hangingPunct="1">
        <a:defRPr sz="1800" kern="1200">
          <a:solidFill>
            <a:schemeClr val="tx1"/>
          </a:solidFill>
          <a:latin typeface="+mn-lt"/>
          <a:ea typeface="+mn-ea"/>
          <a:cs typeface="+mn-cs"/>
        </a:defRPr>
      </a:lvl7pPr>
      <a:lvl8pPr marL="3200236" algn="l" defTabSz="457177" rtl="0" eaLnBrk="1" latinLnBrk="0" hangingPunct="1">
        <a:defRPr sz="1800" kern="1200">
          <a:solidFill>
            <a:schemeClr val="tx1"/>
          </a:solidFill>
          <a:latin typeface="+mn-lt"/>
          <a:ea typeface="+mn-ea"/>
          <a:cs typeface="+mn-cs"/>
        </a:defRPr>
      </a:lvl8pPr>
      <a:lvl9pPr marL="3657413" algn="l" defTabSz="457177" rtl="0" eaLnBrk="1" latinLnBrk="0" hangingPunct="1">
        <a:defRPr sz="1800" kern="1200">
          <a:solidFill>
            <a:schemeClr val="tx1"/>
          </a:solidFill>
          <a:latin typeface="+mn-lt"/>
          <a:ea typeface="+mn-ea"/>
          <a:cs typeface="+mn-cs"/>
        </a:defRPr>
      </a:lvl9pPr>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1588"/>
            <a:ext cx="9132888" cy="6845300"/>
            <a:chOff x="0" y="1"/>
            <a:chExt cx="5753" cy="4312"/>
          </a:xfrm>
        </p:grpSpPr>
        <p:sp>
          <p:nvSpPr>
            <p:cNvPr id="6147" name="Freeform 3"/>
            <p:cNvSpPr>
              <a:spLocks/>
            </p:cNvSpPr>
            <p:nvPr/>
          </p:nvSpPr>
          <p:spPr bwMode="auto">
            <a:xfrm>
              <a:off x="3394" y="999"/>
              <a:ext cx="2359" cy="3314"/>
            </a:xfrm>
            <a:custGeom>
              <a:avLst/>
              <a:gdLst/>
              <a:ahLst/>
              <a:cxnLst>
                <a:cxn ang="0">
                  <a:pos x="1905" y="3312"/>
                </a:cxn>
                <a:cxn ang="0">
                  <a:pos x="2358" y="3313"/>
                </a:cxn>
                <a:cxn ang="0">
                  <a:pos x="2358" y="1437"/>
                </a:cxn>
                <a:cxn ang="0">
                  <a:pos x="0" y="0"/>
                </a:cxn>
                <a:cxn ang="0">
                  <a:pos x="201" y="150"/>
                </a:cxn>
                <a:cxn ang="0">
                  <a:pos x="366" y="279"/>
                </a:cxn>
                <a:cxn ang="0">
                  <a:pos x="552" y="441"/>
                </a:cxn>
                <a:cxn ang="0">
                  <a:pos x="732" y="612"/>
                </a:cxn>
                <a:cxn ang="0">
                  <a:pos x="996" y="903"/>
                </a:cxn>
                <a:cxn ang="0">
                  <a:pos x="1230" y="1212"/>
                </a:cxn>
                <a:cxn ang="0">
                  <a:pos x="1400" y="1482"/>
                </a:cxn>
                <a:cxn ang="0">
                  <a:pos x="1548" y="1761"/>
                </a:cxn>
                <a:cxn ang="0">
                  <a:pos x="1665" y="2040"/>
                </a:cxn>
                <a:cxn ang="0">
                  <a:pos x="1751" y="2295"/>
                </a:cxn>
                <a:cxn ang="0">
                  <a:pos x="1809" y="2511"/>
                </a:cxn>
                <a:cxn ang="0">
                  <a:pos x="1863" y="2778"/>
                </a:cxn>
                <a:cxn ang="0">
                  <a:pos x="1890" y="3012"/>
                </a:cxn>
                <a:cxn ang="0">
                  <a:pos x="1905" y="3312"/>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chemeClr val="accent2">
                    <a:gamma/>
                    <a:shade val="46275"/>
                    <a:invGamma/>
                  </a:schemeClr>
                </a:gs>
                <a:gs pos="100000">
                  <a:schemeClr val="accent2"/>
                </a:gs>
              </a:gsLst>
              <a:lin ang="0" scaled="1"/>
            </a:gradFill>
            <a:ln w="9525" cap="rnd">
              <a:noFill/>
              <a:round/>
              <a:headEnd/>
              <a:tailEnd/>
            </a:ln>
            <a:effectLst/>
          </p:spPr>
          <p:txBody>
            <a:bodyPr/>
            <a:lstStyle/>
            <a:p>
              <a:pPr algn="l" defTabSz="913680">
                <a:defRPr/>
              </a:pPr>
              <a:endParaRPr lang="en-US">
                <a:solidFill>
                  <a:srgbClr val="FFFFFF"/>
                </a:solidFill>
                <a:ea typeface="ＭＳ Ｐゴシック" charset="-128"/>
                <a:cs typeface="ＭＳ Ｐゴシック" charset="-128"/>
              </a:endParaRPr>
            </a:p>
          </p:txBody>
        </p:sp>
        <p:sp>
          <p:nvSpPr>
            <p:cNvPr id="1033" name="Arc 4"/>
            <p:cNvSpPr>
              <a:spLocks/>
            </p:cNvSpPr>
            <p:nvPr/>
          </p:nvSpPr>
          <p:spPr bwMode="auto">
            <a:xfrm>
              <a:off x="0" y="1"/>
              <a:ext cx="5298" cy="4312"/>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lnTo>
                    <a:pt x="0" y="-1"/>
                  </a:lnTo>
                  <a:close/>
                </a:path>
              </a:pathLst>
            </a:custGeom>
            <a:noFill/>
            <a:ln w="12700" cap="rnd">
              <a:solidFill>
                <a:schemeClr val="accent2"/>
              </a:solidFill>
              <a:round/>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anchor="ctr"/>
            <a:lstStyle/>
            <a:p>
              <a:pPr algn="l" defTabSz="913680"/>
              <a:endParaRPr lang="en-US">
                <a:solidFill>
                  <a:srgbClr val="FFFFFF"/>
                </a:solidFill>
              </a:endParaRPr>
            </a:p>
          </p:txBody>
        </p:sp>
      </p:grpSp>
      <p:sp>
        <p:nvSpPr>
          <p:cNvPr id="6149" name="Rectangle 5"/>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948" tIns="45975" rIns="91948" bIns="45975" numCol="1" anchor="ctr" anchorCtr="0" compatLnSpc="1">
            <a:prstTxWarp prst="textNoShape">
              <a:avLst/>
            </a:prstTxWarp>
          </a:bodyPr>
          <a:lstStyle/>
          <a:p>
            <a:pPr lvl="0"/>
            <a:r>
              <a:rPr lang="en-US" dirty="0"/>
              <a:t>Click to edit Master title style</a:t>
            </a:r>
          </a:p>
        </p:txBody>
      </p:sp>
      <p:sp>
        <p:nvSpPr>
          <p:cNvPr id="6150" name="Rectangle 6"/>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948" tIns="45975" rIns="91948" bIns="45975" numCol="1" anchor="ctr" anchorCtr="0" compatLnSpc="1">
            <a:prstTxWarp prst="textNoShape">
              <a:avLst/>
            </a:prstTxWarp>
          </a:bodyPr>
          <a:lstStyle>
            <a:lvl1pPr>
              <a:defRPr sz="1400">
                <a:ea typeface="ＭＳ Ｐゴシック" charset="-128"/>
                <a:cs typeface="ＭＳ Ｐゴシック" charset="-128"/>
              </a:defRPr>
            </a:lvl1pPr>
          </a:lstStyle>
          <a:p>
            <a:pPr algn="l" defTabSz="913680">
              <a:defRPr/>
            </a:pPr>
            <a:endParaRPr lang="en-US">
              <a:solidFill>
                <a:srgbClr val="FFFFFF"/>
              </a:solidFill>
            </a:endParaRPr>
          </a:p>
        </p:txBody>
      </p:sp>
      <p:sp>
        <p:nvSpPr>
          <p:cNvPr id="6151" name="Rectangle 7"/>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948" tIns="45975" rIns="91948" bIns="45975" numCol="1" anchor="ctr" anchorCtr="0" compatLnSpc="1">
            <a:prstTxWarp prst="textNoShape">
              <a:avLst/>
            </a:prstTxWarp>
          </a:bodyPr>
          <a:lstStyle>
            <a:lvl1pPr algn="ctr">
              <a:defRPr sz="1400">
                <a:ea typeface="ＭＳ Ｐゴシック" charset="-128"/>
                <a:cs typeface="ＭＳ Ｐゴシック" charset="-128"/>
              </a:defRPr>
            </a:lvl1pPr>
          </a:lstStyle>
          <a:p>
            <a:pPr defTabSz="913680">
              <a:defRPr/>
            </a:pPr>
            <a:endParaRPr lang="en-US">
              <a:solidFill>
                <a:srgbClr val="FFFFFF"/>
              </a:solidFill>
            </a:endParaRPr>
          </a:p>
        </p:txBody>
      </p:sp>
      <p:sp>
        <p:nvSpPr>
          <p:cNvPr id="6152" name="Rectangle 8"/>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948" tIns="45975" rIns="91948" bIns="45975" numCol="1" anchor="ctr" anchorCtr="0" compatLnSpc="1">
            <a:prstTxWarp prst="textNoShape">
              <a:avLst/>
            </a:prstTxWarp>
          </a:bodyPr>
          <a:lstStyle>
            <a:lvl1pPr algn="r">
              <a:defRPr sz="1400"/>
            </a:lvl1pPr>
          </a:lstStyle>
          <a:p>
            <a:pPr defTabSz="913680">
              <a:defRPr/>
            </a:pPr>
            <a:fld id="{D294187F-00A1-6040-B8D4-6AA4296BE230}" type="slidenum">
              <a:rPr lang="en-US">
                <a:solidFill>
                  <a:srgbClr val="FFFFFF"/>
                </a:solidFill>
              </a:rPr>
              <a:pPr defTabSz="913680">
                <a:defRPr/>
              </a:pPr>
              <a:t>‹#›</a:t>
            </a:fld>
            <a:endParaRPr lang="en-US">
              <a:solidFill>
                <a:srgbClr val="FFFFFF"/>
              </a:solidFill>
            </a:endParaRPr>
          </a:p>
        </p:txBody>
      </p:sp>
      <p:sp>
        <p:nvSpPr>
          <p:cNvPr id="1031" name="Rectangle 9"/>
          <p:cNvSpPr>
            <a:spLocks noGrp="1" noChangeArrowheads="1"/>
          </p:cNvSpPr>
          <p:nvPr>
            <p:ph type="body" idx="1"/>
          </p:nvPr>
        </p:nvSpPr>
        <p:spPr bwMode="auto">
          <a:xfrm>
            <a:off x="685800" y="1981200"/>
            <a:ext cx="7772400" cy="4114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13" tIns="45657" rIns="91313" bIns="45657"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77599134"/>
      </p:ext>
    </p:extLst>
  </p:cSld>
  <p:clrMap bg1="dk2" tx1="lt1" bg2="dk1" tx2="lt2" accent1="accent1" accent2="accent2" accent3="accent3" accent4="accent4" accent5="accent5" accent6="accent6" hlink="hlink" folHlink="folHlink"/>
  <p:sldLayoutIdLst>
    <p:sldLayoutId id="2147488499" r:id="rId1"/>
    <p:sldLayoutId id="2147488500" r:id="rId2"/>
    <p:sldLayoutId id="2147488501" r:id="rId3"/>
    <p:sldLayoutId id="2147488502" r:id="rId4"/>
    <p:sldLayoutId id="2147488503" r:id="rId5"/>
    <p:sldLayoutId id="2147488504" r:id="rId6"/>
    <p:sldLayoutId id="2147488505" r:id="rId7"/>
    <p:sldLayoutId id="2147488506" r:id="rId8"/>
    <p:sldLayoutId id="2147488507" r:id="rId9"/>
    <p:sldLayoutId id="2147488508" r:id="rId10"/>
    <p:sldLayoutId id="2147488509" r:id="rId11"/>
    <p:sldLayoutId id="2147488510" r:id="rId12"/>
  </p:sldLayoutIdLst>
  <p:txStyles>
    <p:titleStyle>
      <a:lvl1pPr algn="ctr" rtl="0" eaLnBrk="0" fontAlgn="base" hangingPunct="0">
        <a:spcBef>
          <a:spcPct val="0"/>
        </a:spcBef>
        <a:spcAft>
          <a:spcPct val="0"/>
        </a:spcAft>
        <a:defRPr sz="4400" b="1" i="0">
          <a:solidFill>
            <a:schemeClr val="tx2"/>
          </a:solidFill>
          <a:effectLst>
            <a:outerShdw blurRad="38100" dist="38100" dir="2700000" algn="tl">
              <a:srgbClr val="000000"/>
            </a:outerShdw>
          </a:effectLst>
          <a:latin typeface="Arial" panose="020B0604020202020204" pitchFamily="34" charset="0"/>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5pPr>
      <a:lvl6pPr marL="456591"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6pPr>
      <a:lvl7pPr marL="913185"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7pPr>
      <a:lvl8pPr marL="1369764"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8pPr>
      <a:lvl9pPr marL="1826367"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9pPr>
    </p:titleStyle>
    <p:bodyStyle>
      <a:lvl1pPr marL="342441" indent="-342441" algn="l" rtl="0" eaLnBrk="0" fontAlgn="base" hangingPunct="0">
        <a:spcBef>
          <a:spcPct val="20000"/>
        </a:spcBef>
        <a:spcAft>
          <a:spcPct val="0"/>
        </a:spcAft>
        <a:buClr>
          <a:schemeClr val="accent2"/>
        </a:buClr>
        <a:buSzPct val="80000"/>
        <a:buFont typeface="Wingdings" charset="0"/>
        <a:buChar char="l"/>
        <a:defRPr sz="3200" b="1" i="0">
          <a:solidFill>
            <a:schemeClr val="tx1"/>
          </a:solidFill>
          <a:latin typeface="Arial" panose="020B0604020202020204" pitchFamily="34" charset="0"/>
          <a:ea typeface="ＭＳ Ｐゴシック" pitchFamily="-108" charset="-128"/>
          <a:cs typeface="Arial" panose="020B0604020202020204" pitchFamily="34" charset="0"/>
        </a:defRPr>
      </a:lvl1pPr>
      <a:lvl2pPr marL="741952" indent="-285372" algn="l" rtl="0" eaLnBrk="0" fontAlgn="base" hangingPunct="0">
        <a:spcBef>
          <a:spcPct val="20000"/>
        </a:spcBef>
        <a:spcAft>
          <a:spcPct val="0"/>
        </a:spcAft>
        <a:buClr>
          <a:schemeClr val="tx1"/>
        </a:buClr>
        <a:buSzPct val="90000"/>
        <a:buChar char="–"/>
        <a:defRPr sz="2800" b="1" i="0">
          <a:solidFill>
            <a:schemeClr val="tx1"/>
          </a:solidFill>
          <a:latin typeface="Arial" panose="020B0604020202020204" pitchFamily="34" charset="0"/>
          <a:ea typeface="ＭＳ Ｐゴシック" pitchFamily="-108" charset="-128"/>
          <a:cs typeface="Arial" panose="020B0604020202020204" pitchFamily="34" charset="0"/>
        </a:defRPr>
      </a:lvl2pPr>
      <a:lvl3pPr marL="1141464" indent="-228296" algn="l" rtl="0" eaLnBrk="0" fontAlgn="base" hangingPunct="0">
        <a:spcBef>
          <a:spcPct val="20000"/>
        </a:spcBef>
        <a:spcAft>
          <a:spcPct val="0"/>
        </a:spcAft>
        <a:buClr>
          <a:schemeClr val="accent1"/>
        </a:buClr>
        <a:buSzPct val="60000"/>
        <a:buFont typeface="Wingdings" charset="0"/>
        <a:buChar char="l"/>
        <a:defRPr sz="2400" b="1" i="0">
          <a:solidFill>
            <a:schemeClr val="tx1"/>
          </a:solidFill>
          <a:latin typeface="Arial" panose="020B0604020202020204" pitchFamily="34" charset="0"/>
          <a:ea typeface="ＭＳ Ｐゴシック" pitchFamily="-108" charset="-128"/>
          <a:cs typeface="Arial" panose="020B0604020202020204" pitchFamily="34" charset="0"/>
        </a:defRPr>
      </a:lvl3pPr>
      <a:lvl4pPr marL="1598063" indent="-228296" algn="l" rtl="0" eaLnBrk="0" fontAlgn="base" hangingPunct="0">
        <a:spcBef>
          <a:spcPct val="20000"/>
        </a:spcBef>
        <a:spcAft>
          <a:spcPct val="0"/>
        </a:spcAft>
        <a:buClr>
          <a:schemeClr val="tx1"/>
        </a:buClr>
        <a:buChar char="–"/>
        <a:defRPr sz="2000" b="1" i="0">
          <a:solidFill>
            <a:schemeClr val="tx1"/>
          </a:solidFill>
          <a:latin typeface="Arial" panose="020B0604020202020204" pitchFamily="34" charset="0"/>
          <a:ea typeface="ＭＳ Ｐゴシック" pitchFamily="-108" charset="-128"/>
          <a:cs typeface="Arial" panose="020B0604020202020204" pitchFamily="34" charset="0"/>
        </a:defRPr>
      </a:lvl4pPr>
      <a:lvl5pPr marL="2054646" indent="-228296" algn="l" rtl="0" eaLnBrk="0" fontAlgn="base" hangingPunct="0">
        <a:spcBef>
          <a:spcPct val="20000"/>
        </a:spcBef>
        <a:spcAft>
          <a:spcPct val="0"/>
        </a:spcAft>
        <a:buClr>
          <a:schemeClr val="accent1"/>
        </a:buClr>
        <a:buChar char="•"/>
        <a:defRPr sz="2000" b="1" i="0">
          <a:solidFill>
            <a:schemeClr val="tx1"/>
          </a:solidFill>
          <a:latin typeface="Arial" panose="020B0604020202020204" pitchFamily="34" charset="0"/>
          <a:ea typeface="ＭＳ Ｐゴシック" pitchFamily="-108" charset="-128"/>
          <a:cs typeface="Arial" panose="020B0604020202020204" pitchFamily="34" charset="0"/>
        </a:defRPr>
      </a:lvl5pPr>
      <a:lvl6pPr marL="2511234" indent="-228296"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6pPr>
      <a:lvl7pPr marL="2967829" indent="-228296"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7pPr>
      <a:lvl8pPr marL="3424410" indent="-228296"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8pPr>
      <a:lvl9pPr marL="3881006" indent="-228296"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9pPr>
    </p:bodyStyle>
    <p:otherStyle>
      <a:defPPr>
        <a:defRPr lang="en-US"/>
      </a:defPPr>
      <a:lvl1pPr marL="0" algn="l" defTabSz="456591" rtl="0" eaLnBrk="1" latinLnBrk="0" hangingPunct="1">
        <a:defRPr sz="1800" kern="1200">
          <a:solidFill>
            <a:schemeClr val="tx1"/>
          </a:solidFill>
          <a:latin typeface="+mn-lt"/>
          <a:ea typeface="+mn-ea"/>
          <a:cs typeface="+mn-cs"/>
        </a:defRPr>
      </a:lvl1pPr>
      <a:lvl2pPr marL="456591" algn="l" defTabSz="456591" rtl="0" eaLnBrk="1" latinLnBrk="0" hangingPunct="1">
        <a:defRPr sz="1800" kern="1200">
          <a:solidFill>
            <a:schemeClr val="tx1"/>
          </a:solidFill>
          <a:latin typeface="+mn-lt"/>
          <a:ea typeface="+mn-ea"/>
          <a:cs typeface="+mn-cs"/>
        </a:defRPr>
      </a:lvl2pPr>
      <a:lvl3pPr marL="913185" algn="l" defTabSz="456591" rtl="0" eaLnBrk="1" latinLnBrk="0" hangingPunct="1">
        <a:defRPr sz="1800" kern="1200">
          <a:solidFill>
            <a:schemeClr val="tx1"/>
          </a:solidFill>
          <a:latin typeface="+mn-lt"/>
          <a:ea typeface="+mn-ea"/>
          <a:cs typeface="+mn-cs"/>
        </a:defRPr>
      </a:lvl3pPr>
      <a:lvl4pPr marL="1369764" algn="l" defTabSz="456591" rtl="0" eaLnBrk="1" latinLnBrk="0" hangingPunct="1">
        <a:defRPr sz="1800" kern="1200">
          <a:solidFill>
            <a:schemeClr val="tx1"/>
          </a:solidFill>
          <a:latin typeface="+mn-lt"/>
          <a:ea typeface="+mn-ea"/>
          <a:cs typeface="+mn-cs"/>
        </a:defRPr>
      </a:lvl4pPr>
      <a:lvl5pPr marL="1826367" algn="l" defTabSz="456591" rtl="0" eaLnBrk="1" latinLnBrk="0" hangingPunct="1">
        <a:defRPr sz="1800" kern="1200">
          <a:solidFill>
            <a:schemeClr val="tx1"/>
          </a:solidFill>
          <a:latin typeface="+mn-lt"/>
          <a:ea typeface="+mn-ea"/>
          <a:cs typeface="+mn-cs"/>
        </a:defRPr>
      </a:lvl5pPr>
      <a:lvl6pPr marL="2282940" algn="l" defTabSz="456591" rtl="0" eaLnBrk="1" latinLnBrk="0" hangingPunct="1">
        <a:defRPr sz="1800" kern="1200">
          <a:solidFill>
            <a:schemeClr val="tx1"/>
          </a:solidFill>
          <a:latin typeface="+mn-lt"/>
          <a:ea typeface="+mn-ea"/>
          <a:cs typeface="+mn-cs"/>
        </a:defRPr>
      </a:lvl6pPr>
      <a:lvl7pPr marL="2739528" algn="l" defTabSz="456591" rtl="0" eaLnBrk="1" latinLnBrk="0" hangingPunct="1">
        <a:defRPr sz="1800" kern="1200">
          <a:solidFill>
            <a:schemeClr val="tx1"/>
          </a:solidFill>
          <a:latin typeface="+mn-lt"/>
          <a:ea typeface="+mn-ea"/>
          <a:cs typeface="+mn-cs"/>
        </a:defRPr>
      </a:lvl7pPr>
      <a:lvl8pPr marL="3196114" algn="l" defTabSz="456591" rtl="0" eaLnBrk="1" latinLnBrk="0" hangingPunct="1">
        <a:defRPr sz="1800" kern="1200">
          <a:solidFill>
            <a:schemeClr val="tx1"/>
          </a:solidFill>
          <a:latin typeface="+mn-lt"/>
          <a:ea typeface="+mn-ea"/>
          <a:cs typeface="+mn-cs"/>
        </a:defRPr>
      </a:lvl8pPr>
      <a:lvl9pPr marL="3652703" algn="l" defTabSz="456591" rtl="0" eaLnBrk="1" latinLnBrk="0" hangingPunct="1">
        <a:defRPr sz="1800" kern="1200">
          <a:solidFill>
            <a:schemeClr val="tx1"/>
          </a:solidFill>
          <a:latin typeface="+mn-lt"/>
          <a:ea typeface="+mn-ea"/>
          <a:cs typeface="+mn-cs"/>
        </a:defRPr>
      </a:lvl9pPr>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321508" y="193136"/>
            <a:ext cx="5786028" cy="802686"/>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63267" tIns="32897" rIns="63267" bIns="32897" numCol="1" anchor="ctr" anchorCtr="0" compatLnSpc="1">
            <a:prstTxWarp prst="textNoShape">
              <a:avLst/>
            </a:prstTxWarp>
          </a:bodyPr>
          <a:lstStyle/>
          <a:p>
            <a:pPr lvl="0"/>
            <a:r>
              <a:rPr lang="en-GB" dirty="0"/>
              <a:t>Click to edit the title text format</a:t>
            </a:r>
          </a:p>
        </p:txBody>
      </p:sp>
      <p:sp>
        <p:nvSpPr>
          <p:cNvPr id="1026" name="Rectangle 2"/>
          <p:cNvSpPr>
            <a:spLocks noGrp="1" noChangeArrowheads="1"/>
          </p:cNvSpPr>
          <p:nvPr>
            <p:ph type="body" idx="1"/>
          </p:nvPr>
        </p:nvSpPr>
        <p:spPr bwMode="auto">
          <a:xfrm>
            <a:off x="321508" y="1125331"/>
            <a:ext cx="5786028" cy="3181719"/>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63267" tIns="32897" rIns="63267" bIns="32897" numCol="1" anchor="t" anchorCtr="0" compatLnSpc="1">
            <a:prstTxWarp prst="textNoShape">
              <a:avLst/>
            </a:prstTxWarp>
          </a:bodyPr>
          <a:lstStyle/>
          <a:p>
            <a:pPr lvl="0"/>
            <a:r>
              <a:rPr lang="en-GB" dirty="0"/>
              <a:t>Click to edit the outline text format</a:t>
            </a:r>
          </a:p>
          <a:p>
            <a:pPr lvl="1"/>
            <a:r>
              <a:rPr lang="en-GB" dirty="0"/>
              <a:t>Second Outline Level</a:t>
            </a:r>
          </a:p>
          <a:p>
            <a:pPr lvl="2"/>
            <a:r>
              <a:rPr lang="en-GB" dirty="0"/>
              <a:t>Third Outline Level</a:t>
            </a:r>
          </a:p>
          <a:p>
            <a:pPr lvl="3"/>
            <a:r>
              <a:rPr lang="en-GB" dirty="0"/>
              <a:t>Fourth Outline Level</a:t>
            </a:r>
          </a:p>
          <a:p>
            <a:pPr lvl="4"/>
            <a:r>
              <a:rPr lang="en-GB" dirty="0"/>
              <a:t>Fifth Outline Level</a:t>
            </a:r>
          </a:p>
          <a:p>
            <a:pPr lvl="4"/>
            <a:r>
              <a:rPr lang="en-GB" dirty="0"/>
              <a:t>Sixth Outline Level</a:t>
            </a:r>
          </a:p>
          <a:p>
            <a:pPr lvl="4"/>
            <a:r>
              <a:rPr lang="en-GB" dirty="0"/>
              <a:t>Seventh Outline Level</a:t>
            </a:r>
          </a:p>
        </p:txBody>
      </p:sp>
      <p:sp>
        <p:nvSpPr>
          <p:cNvPr id="1027" name="Rectangle 3"/>
          <p:cNvSpPr>
            <a:spLocks noGrp="1" noChangeArrowheads="1"/>
          </p:cNvSpPr>
          <p:nvPr>
            <p:ph type="dt"/>
          </p:nvPr>
        </p:nvSpPr>
        <p:spPr bwMode="auto">
          <a:xfrm>
            <a:off x="321510" y="4391889"/>
            <a:ext cx="1499255" cy="333802"/>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63267" tIns="32897" rIns="63267" bIns="32897" numCol="1" anchor="t" anchorCtr="0" compatLnSpc="1">
            <a:prstTxWarp prst="textNoShape">
              <a:avLst/>
            </a:prstTxWarp>
          </a:bodyPr>
          <a:lstStyle>
            <a:lvl1pPr>
              <a:buClrTx/>
              <a:buFontTx/>
              <a:buNone/>
              <a:tabLst>
                <a:tab pos="0" algn="l"/>
                <a:tab pos="642782" algn="l"/>
                <a:tab pos="1285564" algn="l"/>
                <a:tab pos="1928348" algn="l"/>
                <a:tab pos="2571128" algn="l"/>
                <a:tab pos="3213916" algn="l"/>
                <a:tab pos="3856695" algn="l"/>
                <a:tab pos="4499482" algn="l"/>
                <a:tab pos="5142264" algn="l"/>
                <a:tab pos="5785046" algn="l"/>
                <a:tab pos="6427828" algn="l"/>
                <a:tab pos="7070611" algn="l"/>
              </a:tabLst>
              <a:defRPr b="1" i="0">
                <a:solidFill>
                  <a:srgbClr val="000000"/>
                </a:solidFill>
                <a:latin typeface="Arial" panose="020B0604020202020204" pitchFamily="34" charset="0"/>
              </a:defRPr>
            </a:lvl1pPr>
          </a:lstStyle>
          <a:p>
            <a:pPr algn="l" defTabSz="321391" eaLnBrk="0" hangingPunct="0">
              <a:buSzPct val="100000"/>
            </a:pPr>
            <a:endParaRPr lang="en-US" sz="1800" dirty="0">
              <a:cs typeface="DejaVu Sans" charset="0"/>
            </a:endParaRPr>
          </a:p>
        </p:txBody>
      </p:sp>
      <p:sp>
        <p:nvSpPr>
          <p:cNvPr id="1028" name="Rectangle 4"/>
          <p:cNvSpPr>
            <a:spLocks noGrp="1" noChangeArrowheads="1"/>
          </p:cNvSpPr>
          <p:nvPr>
            <p:ph type="ftr"/>
          </p:nvPr>
        </p:nvSpPr>
        <p:spPr bwMode="auto">
          <a:xfrm>
            <a:off x="2196979" y="4391889"/>
            <a:ext cx="2035101" cy="333802"/>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63267" tIns="32897" rIns="63267" bIns="32897" numCol="1" anchor="t" anchorCtr="0" compatLnSpc="1">
            <a:prstTxWarp prst="textNoShape">
              <a:avLst/>
            </a:prstTxWarp>
          </a:bodyPr>
          <a:lstStyle>
            <a:lvl1pPr>
              <a:buClrTx/>
              <a:buFontTx/>
              <a:buNone/>
              <a:tabLst>
                <a:tab pos="0" algn="l"/>
                <a:tab pos="642782" algn="l"/>
                <a:tab pos="1285564" algn="l"/>
                <a:tab pos="1928348" algn="l"/>
                <a:tab pos="2571128" algn="l"/>
                <a:tab pos="3213916" algn="l"/>
                <a:tab pos="3856695" algn="l"/>
                <a:tab pos="4499482" algn="l"/>
                <a:tab pos="5142264" algn="l"/>
                <a:tab pos="5785046" algn="l"/>
                <a:tab pos="6427828" algn="l"/>
                <a:tab pos="7070611" algn="l"/>
              </a:tabLst>
              <a:defRPr b="1" i="0">
                <a:solidFill>
                  <a:srgbClr val="000000"/>
                </a:solidFill>
                <a:latin typeface="Arial" panose="020B0604020202020204" pitchFamily="34" charset="0"/>
              </a:defRPr>
            </a:lvl1pPr>
          </a:lstStyle>
          <a:p>
            <a:pPr algn="l" defTabSz="321391" eaLnBrk="0" hangingPunct="0">
              <a:buSzPct val="100000"/>
            </a:pPr>
            <a:endParaRPr lang="en-US" sz="1800" dirty="0">
              <a:cs typeface="DejaVu Sans" charset="0"/>
            </a:endParaRPr>
          </a:p>
        </p:txBody>
      </p:sp>
      <p:sp>
        <p:nvSpPr>
          <p:cNvPr id="1029" name="Rectangle 5"/>
          <p:cNvSpPr>
            <a:spLocks noGrp="1" noChangeArrowheads="1"/>
          </p:cNvSpPr>
          <p:nvPr>
            <p:ph type="sldNum"/>
          </p:nvPr>
        </p:nvSpPr>
        <p:spPr bwMode="auto">
          <a:xfrm>
            <a:off x="4608281" y="4391889"/>
            <a:ext cx="1499255" cy="333802"/>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63267" tIns="32897" rIns="63267" bIns="32897" numCol="1" anchor="t" anchorCtr="0" compatLnSpc="1">
            <a:prstTxWarp prst="textNoShape">
              <a:avLst/>
            </a:prstTxWarp>
          </a:bodyPr>
          <a:lstStyle>
            <a:lvl1pPr>
              <a:buClrTx/>
              <a:buFontTx/>
              <a:buNone/>
              <a:tabLst>
                <a:tab pos="0" algn="l"/>
                <a:tab pos="642782" algn="l"/>
                <a:tab pos="1285564" algn="l"/>
                <a:tab pos="1928348" algn="l"/>
                <a:tab pos="2571128" algn="l"/>
                <a:tab pos="3213916" algn="l"/>
                <a:tab pos="3856695" algn="l"/>
                <a:tab pos="4499482" algn="l"/>
                <a:tab pos="5142264" algn="l"/>
                <a:tab pos="5785046" algn="l"/>
                <a:tab pos="6427828" algn="l"/>
                <a:tab pos="7070611" algn="l"/>
              </a:tabLst>
              <a:defRPr b="1" i="0">
                <a:solidFill>
                  <a:srgbClr val="000000"/>
                </a:solidFill>
                <a:latin typeface="Arial" panose="020B0604020202020204" pitchFamily="34" charset="0"/>
              </a:defRPr>
            </a:lvl1pPr>
          </a:lstStyle>
          <a:p>
            <a:pPr algn="l" defTabSz="321391" eaLnBrk="0" hangingPunct="0">
              <a:buSzPct val="100000"/>
            </a:pPr>
            <a:fld id="{C748B40F-A5D4-3142-9507-2A12DDF39390}" type="slidenum">
              <a:rPr lang="en-US" sz="1800" smtClean="0">
                <a:cs typeface="DejaVu Sans" charset="0"/>
              </a:rPr>
              <a:pPr algn="l" defTabSz="321391" eaLnBrk="0" hangingPunct="0">
                <a:buSzPct val="100000"/>
              </a:pPr>
              <a:t>‹#›</a:t>
            </a:fld>
            <a:endParaRPr lang="en-US" sz="1800" dirty="0">
              <a:cs typeface="DejaVu Sans" charset="0"/>
            </a:endParaRPr>
          </a:p>
        </p:txBody>
      </p:sp>
    </p:spTree>
    <p:extLst>
      <p:ext uri="{BB962C8B-B14F-4D97-AF65-F5344CB8AC3E}">
        <p14:creationId xmlns:p14="http://schemas.microsoft.com/office/powerpoint/2010/main" val="3202123065"/>
      </p:ext>
    </p:extLst>
  </p:cSld>
  <p:clrMap bg1="lt1" tx1="dk1" bg2="lt2" tx2="dk2" accent1="accent1" accent2="accent2" accent3="accent3" accent4="accent4" accent5="accent5" accent6="accent6" hlink="hlink" folHlink="folHlink"/>
  <p:sldLayoutIdLst>
    <p:sldLayoutId id="2147488512" r:id="rId1"/>
    <p:sldLayoutId id="2147488513" r:id="rId2"/>
    <p:sldLayoutId id="2147488514" r:id="rId3"/>
    <p:sldLayoutId id="2147488515" r:id="rId4"/>
    <p:sldLayoutId id="2147488516" r:id="rId5"/>
    <p:sldLayoutId id="2147488517" r:id="rId6"/>
    <p:sldLayoutId id="2147488518" r:id="rId7"/>
    <p:sldLayoutId id="2147488519" r:id="rId8"/>
    <p:sldLayoutId id="2147488520" r:id="rId9"/>
    <p:sldLayoutId id="2147488521" r:id="rId10"/>
    <p:sldLayoutId id="2147488522" r:id="rId11"/>
  </p:sldLayoutIdLst>
  <p:txStyles>
    <p:titleStyle>
      <a:lvl1pPr algn="ctr" defTabSz="321391" rtl="0" fontAlgn="base">
        <a:spcBef>
          <a:spcPct val="0"/>
        </a:spcBef>
        <a:spcAft>
          <a:spcPct val="0"/>
        </a:spcAft>
        <a:buClr>
          <a:srgbClr val="000000"/>
        </a:buClr>
        <a:buSzPct val="100000"/>
        <a:buFont typeface="Times New Roman" charset="0"/>
        <a:defRPr sz="3100" b="1" i="0">
          <a:solidFill>
            <a:srgbClr val="000000"/>
          </a:solidFill>
          <a:latin typeface="Arial" panose="020B0604020202020204" pitchFamily="34" charset="0"/>
          <a:ea typeface="+mj-ea"/>
          <a:cs typeface="+mj-cs"/>
        </a:defRPr>
      </a:lvl1pPr>
      <a:lvl2pPr marL="522260" indent="-200869" algn="ctr" defTabSz="32139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2pPr>
      <a:lvl3pPr marL="803478" indent="-160696" algn="ctr" defTabSz="32139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3pPr>
      <a:lvl4pPr marL="1124870" indent="-160696" algn="ctr" defTabSz="32139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4pPr>
      <a:lvl5pPr marL="1446262" indent="-160696" algn="ctr" defTabSz="32139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5pPr>
      <a:lvl6pPr marL="1767654" indent="-160696" algn="ctr" defTabSz="32139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6pPr>
      <a:lvl7pPr marL="2089043" indent="-160696" algn="ctr" defTabSz="32139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7pPr>
      <a:lvl8pPr marL="2410437" indent="-160696" algn="ctr" defTabSz="32139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8pPr>
      <a:lvl9pPr marL="2731829" indent="-160696" algn="ctr" defTabSz="32139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9pPr>
    </p:titleStyle>
    <p:bodyStyle>
      <a:lvl1pPr marL="241043" indent="-241043" algn="l" defTabSz="321391" rtl="0" fontAlgn="base">
        <a:spcBef>
          <a:spcPts val="563"/>
        </a:spcBef>
        <a:spcAft>
          <a:spcPct val="0"/>
        </a:spcAft>
        <a:buClr>
          <a:srgbClr val="000000"/>
        </a:buClr>
        <a:buSzPct val="100000"/>
        <a:buFont typeface="Times New Roman" charset="0"/>
        <a:defRPr sz="2300" b="1" i="0">
          <a:solidFill>
            <a:srgbClr val="000000"/>
          </a:solidFill>
          <a:latin typeface="Arial" panose="020B0604020202020204" pitchFamily="34" charset="0"/>
          <a:ea typeface="+mn-ea"/>
          <a:cs typeface="+mn-cs"/>
        </a:defRPr>
      </a:lvl1pPr>
      <a:lvl2pPr marL="522260" indent="-200869" algn="l" defTabSz="321391" rtl="0" fontAlgn="base">
        <a:spcBef>
          <a:spcPts val="492"/>
        </a:spcBef>
        <a:spcAft>
          <a:spcPct val="0"/>
        </a:spcAft>
        <a:buClr>
          <a:srgbClr val="000000"/>
        </a:buClr>
        <a:buSzPct val="100000"/>
        <a:buFont typeface="Times New Roman" charset="0"/>
        <a:defRPr sz="2000" b="1" i="0">
          <a:solidFill>
            <a:srgbClr val="000000"/>
          </a:solidFill>
          <a:latin typeface="Arial" panose="020B0604020202020204" pitchFamily="34" charset="0"/>
          <a:ea typeface="+mn-ea"/>
          <a:cs typeface="+mn-cs"/>
        </a:defRPr>
      </a:lvl2pPr>
      <a:lvl3pPr marL="803478" indent="-160696" algn="l" defTabSz="321391" rtl="0" fontAlgn="base">
        <a:spcBef>
          <a:spcPts val="422"/>
        </a:spcBef>
        <a:spcAft>
          <a:spcPct val="0"/>
        </a:spcAft>
        <a:buClr>
          <a:srgbClr val="000000"/>
        </a:buClr>
        <a:buSzPct val="100000"/>
        <a:buFont typeface="Times New Roman" charset="0"/>
        <a:defRPr sz="1700" b="1" i="0">
          <a:solidFill>
            <a:srgbClr val="000000"/>
          </a:solidFill>
          <a:latin typeface="Arial" panose="020B0604020202020204" pitchFamily="34" charset="0"/>
          <a:ea typeface="+mn-ea"/>
          <a:cs typeface="+mn-cs"/>
        </a:defRPr>
      </a:lvl3pPr>
      <a:lvl4pPr marL="1124870" indent="-160696" algn="l" defTabSz="321391" rtl="0" fontAlgn="base">
        <a:spcBef>
          <a:spcPts val="352"/>
        </a:spcBef>
        <a:spcAft>
          <a:spcPct val="0"/>
        </a:spcAft>
        <a:buClr>
          <a:srgbClr val="000000"/>
        </a:buClr>
        <a:buSzPct val="100000"/>
        <a:buFont typeface="Times New Roman" charset="0"/>
        <a:defRPr sz="1400" b="1" i="0">
          <a:solidFill>
            <a:srgbClr val="000000"/>
          </a:solidFill>
          <a:latin typeface="Arial" panose="020B0604020202020204" pitchFamily="34" charset="0"/>
          <a:ea typeface="+mn-ea"/>
          <a:cs typeface="+mn-cs"/>
        </a:defRPr>
      </a:lvl4pPr>
      <a:lvl5pPr marL="1446262" indent="-160696" algn="l" defTabSz="321391" rtl="0" fontAlgn="base">
        <a:spcBef>
          <a:spcPts val="352"/>
        </a:spcBef>
        <a:spcAft>
          <a:spcPct val="0"/>
        </a:spcAft>
        <a:buClr>
          <a:srgbClr val="000000"/>
        </a:buClr>
        <a:buSzPct val="100000"/>
        <a:buFont typeface="Times New Roman" charset="0"/>
        <a:defRPr sz="1400" b="1" i="0">
          <a:solidFill>
            <a:srgbClr val="000000"/>
          </a:solidFill>
          <a:latin typeface="Arial" panose="020B0604020202020204" pitchFamily="34" charset="0"/>
          <a:ea typeface="+mn-ea"/>
          <a:cs typeface="+mn-cs"/>
        </a:defRPr>
      </a:lvl5pPr>
      <a:lvl6pPr marL="1767654" indent="-160696" algn="l" defTabSz="321391"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6pPr>
      <a:lvl7pPr marL="2089043" indent="-160696" algn="l" defTabSz="321391"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7pPr>
      <a:lvl8pPr marL="2410437" indent="-160696" algn="l" defTabSz="321391"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8pPr>
      <a:lvl9pPr marL="2731829" indent="-160696" algn="l" defTabSz="321391"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9pPr>
    </p:bodyStyle>
    <p:otherStyle>
      <a:defPPr>
        <a:defRPr lang="en-US"/>
      </a:defPPr>
      <a:lvl1pPr marL="0" algn="l" defTabSz="321391" rtl="0" eaLnBrk="1" latinLnBrk="0" hangingPunct="1">
        <a:defRPr sz="1300" kern="1200">
          <a:solidFill>
            <a:schemeClr val="tx1"/>
          </a:solidFill>
          <a:latin typeface="+mn-lt"/>
          <a:ea typeface="+mn-ea"/>
          <a:cs typeface="+mn-cs"/>
        </a:defRPr>
      </a:lvl1pPr>
      <a:lvl2pPr marL="321391" algn="l" defTabSz="321391" rtl="0" eaLnBrk="1" latinLnBrk="0" hangingPunct="1">
        <a:defRPr sz="1300" kern="1200">
          <a:solidFill>
            <a:schemeClr val="tx1"/>
          </a:solidFill>
          <a:latin typeface="+mn-lt"/>
          <a:ea typeface="+mn-ea"/>
          <a:cs typeface="+mn-cs"/>
        </a:defRPr>
      </a:lvl2pPr>
      <a:lvl3pPr marL="642782" algn="l" defTabSz="321391" rtl="0" eaLnBrk="1" latinLnBrk="0" hangingPunct="1">
        <a:defRPr sz="1300" kern="1200">
          <a:solidFill>
            <a:schemeClr val="tx1"/>
          </a:solidFill>
          <a:latin typeface="+mn-lt"/>
          <a:ea typeface="+mn-ea"/>
          <a:cs typeface="+mn-cs"/>
        </a:defRPr>
      </a:lvl3pPr>
      <a:lvl4pPr marL="964174" algn="l" defTabSz="321391" rtl="0" eaLnBrk="1" latinLnBrk="0" hangingPunct="1">
        <a:defRPr sz="1300" kern="1200">
          <a:solidFill>
            <a:schemeClr val="tx1"/>
          </a:solidFill>
          <a:latin typeface="+mn-lt"/>
          <a:ea typeface="+mn-ea"/>
          <a:cs typeface="+mn-cs"/>
        </a:defRPr>
      </a:lvl4pPr>
      <a:lvl5pPr marL="1285564" algn="l" defTabSz="321391" rtl="0" eaLnBrk="1" latinLnBrk="0" hangingPunct="1">
        <a:defRPr sz="1300" kern="1200">
          <a:solidFill>
            <a:schemeClr val="tx1"/>
          </a:solidFill>
          <a:latin typeface="+mn-lt"/>
          <a:ea typeface="+mn-ea"/>
          <a:cs typeface="+mn-cs"/>
        </a:defRPr>
      </a:lvl5pPr>
      <a:lvl6pPr marL="1606956" algn="l" defTabSz="321391" rtl="0" eaLnBrk="1" latinLnBrk="0" hangingPunct="1">
        <a:defRPr sz="1300" kern="1200">
          <a:solidFill>
            <a:schemeClr val="tx1"/>
          </a:solidFill>
          <a:latin typeface="+mn-lt"/>
          <a:ea typeface="+mn-ea"/>
          <a:cs typeface="+mn-cs"/>
        </a:defRPr>
      </a:lvl6pPr>
      <a:lvl7pPr marL="1928348" algn="l" defTabSz="321391" rtl="0" eaLnBrk="1" latinLnBrk="0" hangingPunct="1">
        <a:defRPr sz="1300" kern="1200">
          <a:solidFill>
            <a:schemeClr val="tx1"/>
          </a:solidFill>
          <a:latin typeface="+mn-lt"/>
          <a:ea typeface="+mn-ea"/>
          <a:cs typeface="+mn-cs"/>
        </a:defRPr>
      </a:lvl7pPr>
      <a:lvl8pPr marL="2249741" algn="l" defTabSz="321391" rtl="0" eaLnBrk="1" latinLnBrk="0" hangingPunct="1">
        <a:defRPr sz="1300" kern="1200">
          <a:solidFill>
            <a:schemeClr val="tx1"/>
          </a:solidFill>
          <a:latin typeface="+mn-lt"/>
          <a:ea typeface="+mn-ea"/>
          <a:cs typeface="+mn-cs"/>
        </a:defRPr>
      </a:lvl8pPr>
      <a:lvl9pPr marL="2571128" algn="l" defTabSz="321391" rtl="0" eaLnBrk="1" latinLnBrk="0" hangingPunct="1">
        <a:defRPr sz="1300" kern="1200">
          <a:solidFill>
            <a:schemeClr val="tx1"/>
          </a:solidFill>
          <a:latin typeface="+mn-lt"/>
          <a:ea typeface="+mn-ea"/>
          <a:cs typeface="+mn-cs"/>
        </a:defRPr>
      </a:lvl9pPr>
    </p:otherStyle>
  </p:txStyles>
</p:sldMaster>
</file>

<file path=ppt/slideMasters/slideMaster39.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tile tx="0" ty="0" sx="100000" sy="100000" flip="none" algn="tl"/>
        </a:blip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bwMode="auto">
          <a:xfrm>
            <a:off x="457200" y="274638"/>
            <a:ext cx="8229600" cy="11430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23555" name="Rectangle 3"/>
          <p:cNvSpPr>
            <a:spLocks noGrp="1" noChangeArrowheads="1"/>
          </p:cNvSpPr>
          <p:nvPr>
            <p:ph type="body" idx="1"/>
          </p:nvPr>
        </p:nvSpPr>
        <p:spPr bwMode="auto">
          <a:xfrm>
            <a:off x="457200" y="1600200"/>
            <a:ext cx="8229600" cy="4525963"/>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556" name="Rectangle 4"/>
          <p:cNvSpPr>
            <a:spLocks noGrp="1" noChangeArrowheads="1"/>
          </p:cNvSpPr>
          <p:nvPr>
            <p:ph type="dt" sz="half" idx="2"/>
          </p:nvPr>
        </p:nvSpPr>
        <p:spPr bwMode="auto">
          <a:xfrm>
            <a:off x="457200" y="6245225"/>
            <a:ext cx="2133600" cy="47625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defRPr>
            </a:lvl1pPr>
          </a:lstStyle>
          <a:p>
            <a:pPr>
              <a:defRPr/>
            </a:pPr>
            <a:endParaRPr lang="en-US"/>
          </a:p>
        </p:txBody>
      </p:sp>
      <p:sp>
        <p:nvSpPr>
          <p:cNvPr id="23557"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defRPr>
            </a:lvl1pPr>
          </a:lstStyle>
          <a:p>
            <a:pPr>
              <a:defRPr/>
            </a:pPr>
            <a:endParaRPr lang="en-US"/>
          </a:p>
        </p:txBody>
      </p:sp>
      <p:sp>
        <p:nvSpPr>
          <p:cNvPr id="23558"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D987311A-B911-6D48-8F13-5871492DFDB3}" type="slidenum">
              <a:rPr lang="en-US"/>
              <a:pPr>
                <a:defRPr/>
              </a:pPr>
              <a:t>‹#›</a:t>
            </a:fld>
            <a:endParaRPr lang="en-US"/>
          </a:p>
        </p:txBody>
      </p:sp>
    </p:spTree>
    <p:extLst>
      <p:ext uri="{BB962C8B-B14F-4D97-AF65-F5344CB8AC3E}">
        <p14:creationId xmlns:p14="http://schemas.microsoft.com/office/powerpoint/2010/main" val="1644352314"/>
      </p:ext>
    </p:extLst>
  </p:cSld>
  <p:clrMap bg1="lt1" tx1="dk1" bg2="lt2" tx2="dk2" accent1="accent1" accent2="accent2" accent3="accent3" accent4="accent4" accent5="accent5" accent6="accent6" hlink="hlink" folHlink="folHlink"/>
  <p:sldLayoutIdLst>
    <p:sldLayoutId id="2147488526" r:id="rId1"/>
    <p:sldLayoutId id="2147488527" r:id="rId2"/>
    <p:sldLayoutId id="2147488528" r:id="rId3"/>
    <p:sldLayoutId id="2147488529" r:id="rId4"/>
    <p:sldLayoutId id="2147488530" r:id="rId5"/>
    <p:sldLayoutId id="2147488531" r:id="rId6"/>
    <p:sldLayoutId id="2147488532" r:id="rId7"/>
    <p:sldLayoutId id="2147488533" r:id="rId8"/>
    <p:sldLayoutId id="2147488534" r:id="rId9"/>
    <p:sldLayoutId id="2147488535" r:id="rId10"/>
    <p:sldLayoutId id="2147488536" r:id="rId11"/>
  </p:sldLayoutIdLst>
  <p:txStyles>
    <p:titleStyle>
      <a:lvl1pPr algn="ctr" rtl="0" eaLnBrk="0" fontAlgn="base" hangingPunct="0">
        <a:spcBef>
          <a:spcPct val="0"/>
        </a:spcBef>
        <a:spcAft>
          <a:spcPct val="0"/>
        </a:spcAft>
        <a:defRPr sz="4400" b="1" i="0">
          <a:solidFill>
            <a:schemeClr val="tx2"/>
          </a:solidFill>
          <a:latin typeface="Arial" panose="020B0604020202020204" pitchFamily="34" charset="0"/>
          <a:ea typeface="+mj-ea"/>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p:titleStyle>
    <p:bodyStyle>
      <a:lvl1pPr marL="342900" indent="-342900" algn="l" rtl="0" eaLnBrk="0" fontAlgn="base" hangingPunct="0">
        <a:spcBef>
          <a:spcPct val="20000"/>
        </a:spcBef>
        <a:spcAft>
          <a:spcPct val="0"/>
        </a:spcAft>
        <a:buChar char="•"/>
        <a:defRPr sz="3200" b="1" i="0">
          <a:solidFill>
            <a:schemeClr val="tx1"/>
          </a:solidFill>
          <a:latin typeface="Arial" panose="020B0604020202020204" pitchFamily="34" charset="0"/>
          <a:ea typeface="+mn-ea"/>
          <a:cs typeface="ＭＳ Ｐゴシック" charset="0"/>
        </a:defRPr>
      </a:lvl1pPr>
      <a:lvl2pPr marL="742950" indent="-285750" algn="l" rtl="0" eaLnBrk="0" fontAlgn="base" hangingPunct="0">
        <a:spcBef>
          <a:spcPct val="20000"/>
        </a:spcBef>
        <a:spcAft>
          <a:spcPct val="0"/>
        </a:spcAft>
        <a:buChar char="–"/>
        <a:defRPr sz="2800" b="1" i="0">
          <a:solidFill>
            <a:schemeClr val="tx1"/>
          </a:solidFill>
          <a:latin typeface="Arial" panose="020B0604020202020204" pitchFamily="34" charset="0"/>
          <a:ea typeface="+mn-ea"/>
        </a:defRPr>
      </a:lvl2pPr>
      <a:lvl3pPr marL="1143000" indent="-228600" algn="l" rtl="0" eaLnBrk="0" fontAlgn="base" hangingPunct="0">
        <a:spcBef>
          <a:spcPct val="20000"/>
        </a:spcBef>
        <a:spcAft>
          <a:spcPct val="0"/>
        </a:spcAft>
        <a:buChar char="•"/>
        <a:defRPr sz="2400" b="1" i="0">
          <a:solidFill>
            <a:schemeClr val="tx1"/>
          </a:solidFill>
          <a:latin typeface="Arial" panose="020B0604020202020204" pitchFamily="34" charset="0"/>
          <a:ea typeface="+mn-ea"/>
        </a:defRPr>
      </a:lvl3pPr>
      <a:lvl4pPr marL="1600200" indent="-228600" algn="l" rtl="0" eaLnBrk="0" fontAlgn="base" hangingPunct="0">
        <a:spcBef>
          <a:spcPct val="20000"/>
        </a:spcBef>
        <a:spcAft>
          <a:spcPct val="0"/>
        </a:spcAft>
        <a:buChar char="–"/>
        <a:defRPr sz="2000" b="1" i="0">
          <a:solidFill>
            <a:schemeClr val="tx1"/>
          </a:solidFill>
          <a:latin typeface="Arial" panose="020B0604020202020204" pitchFamily="34" charset="0"/>
          <a:ea typeface="+mn-ea"/>
        </a:defRPr>
      </a:lvl4pPr>
      <a:lvl5pPr marL="2057400" indent="-228600" algn="l" rtl="0" eaLnBrk="0" fontAlgn="base" hangingPunct="0">
        <a:spcBef>
          <a:spcPct val="20000"/>
        </a:spcBef>
        <a:spcAft>
          <a:spcPct val="0"/>
        </a:spcAft>
        <a:buChar char="»"/>
        <a:defRPr sz="2000" b="1" i="0">
          <a:solidFill>
            <a:schemeClr val="tx1"/>
          </a:solidFill>
          <a:latin typeface="Arial" panose="020B0604020202020204" pitchFamily="34" charset="0"/>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2818" name="Rectangle 2"/>
          <p:cNvSpPr>
            <a:spLocks noGrp="1" noChangeArrowheads="1"/>
          </p:cNvSpPr>
          <p:nvPr>
            <p:ph type="title"/>
          </p:nvPr>
        </p:nvSpPr>
        <p:spPr bwMode="auto">
          <a:xfrm>
            <a:off x="685800" y="609600"/>
            <a:ext cx="7772400" cy="11430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34" tIns="45667" rIns="91334" bIns="45667" numCol="1" anchor="ctr" anchorCtr="0" compatLnSpc="1">
            <a:prstTxWarp prst="textNoShape">
              <a:avLst/>
            </a:prstTxWarp>
          </a:bodyPr>
          <a:lstStyle/>
          <a:p>
            <a:pPr lvl="0"/>
            <a:r>
              <a:rPr lang="en-GB"/>
              <a:t>Click to edit Master title style</a:t>
            </a:r>
          </a:p>
        </p:txBody>
      </p:sp>
      <p:sp>
        <p:nvSpPr>
          <p:cNvPr id="162819" name="Rectangle 3"/>
          <p:cNvSpPr>
            <a:spLocks noGrp="1" noChangeArrowheads="1"/>
          </p:cNvSpPr>
          <p:nvPr>
            <p:ph type="body" idx="1"/>
          </p:nvPr>
        </p:nvSpPr>
        <p:spPr bwMode="auto">
          <a:xfrm>
            <a:off x="685800" y="1981200"/>
            <a:ext cx="7772400" cy="4114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34" tIns="45667" rIns="91334" bIns="45667"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334" tIns="45667" rIns="91334" bIns="45667" numCol="1" anchor="t" anchorCtr="0" compatLnSpc="1">
            <a:prstTxWarp prst="textNoShape">
              <a:avLst/>
            </a:prstTxWarp>
          </a:bodyPr>
          <a:lstStyle>
            <a:lvl1pPr algn="l">
              <a:defRPr sz="1400">
                <a:solidFill>
                  <a:srgbClr val="000000"/>
                </a:solidFill>
                <a:latin typeface="Times New Roman" pitchFamily="18" charset="0"/>
                <a:ea typeface="+mn-ea"/>
                <a:cs typeface="Times New Roman" pitchFamily="18" charset="0"/>
              </a:defRPr>
            </a:lvl1pPr>
          </a:lstStyle>
          <a:p>
            <a:pPr>
              <a:defRPr/>
            </a:pPr>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334" tIns="45667" rIns="91334" bIns="45667" numCol="1" anchor="t" anchorCtr="0" compatLnSpc="1">
            <a:prstTxWarp prst="textNoShape">
              <a:avLst/>
            </a:prstTxWarp>
          </a:bodyPr>
          <a:lstStyle>
            <a:lvl1pPr algn="ctr">
              <a:defRPr sz="1400">
                <a:solidFill>
                  <a:srgbClr val="000000"/>
                </a:solidFill>
                <a:latin typeface="Times New Roman" pitchFamily="18" charset="0"/>
                <a:ea typeface="+mn-ea"/>
                <a:cs typeface="Times New Roman" pitchFamily="18" charset="0"/>
              </a:defRPr>
            </a:lvl1pPr>
          </a:lstStyle>
          <a:p>
            <a:pPr>
              <a:defRPr/>
            </a:pPr>
            <a:endParaRPr lang="en-GB"/>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334" tIns="45667" rIns="91334" bIns="45667" numCol="1" anchor="t" anchorCtr="0" compatLnSpc="1">
            <a:prstTxWarp prst="textNoShape">
              <a:avLst/>
            </a:prstTxWarp>
          </a:bodyPr>
          <a:lstStyle>
            <a:lvl1pPr algn="r">
              <a:defRPr sz="1400">
                <a:solidFill>
                  <a:srgbClr val="000000"/>
                </a:solidFill>
                <a:cs typeface="Times New Roman" charset="0"/>
              </a:defRPr>
            </a:lvl1pPr>
          </a:lstStyle>
          <a:p>
            <a:pPr>
              <a:defRPr/>
            </a:pPr>
            <a:fld id="{AAD4A1D0-BD5E-0E4D-B126-F26CDF7E332B}"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7655" r:id="rId1"/>
    <p:sldLayoutId id="2147487656" r:id="rId2"/>
  </p:sldLayoutIdLst>
  <p:txStyles>
    <p:title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Times New Roman" pitchFamily="18" charset="0"/>
          <a:ea typeface="ＭＳ Ｐゴシック" charset="0"/>
          <a:cs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ea typeface="ＭＳ Ｐゴシック" charset="0"/>
          <a:cs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ea typeface="ＭＳ Ｐゴシック" charset="0"/>
          <a:cs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ea typeface="ＭＳ Ｐゴシック" charset="0"/>
          <a:cs typeface="Times New Roman" pitchFamily="18" charset="0"/>
        </a:defRPr>
      </a:lvl5pPr>
      <a:lvl6pPr marL="456686" algn="ctr" rtl="0" fontAlgn="base">
        <a:spcBef>
          <a:spcPct val="0"/>
        </a:spcBef>
        <a:spcAft>
          <a:spcPct val="0"/>
        </a:spcAft>
        <a:defRPr sz="4400">
          <a:solidFill>
            <a:schemeClr val="tx2"/>
          </a:solidFill>
          <a:latin typeface="Times New Roman" pitchFamily="18" charset="0"/>
          <a:cs typeface="Times New Roman" pitchFamily="18" charset="0"/>
        </a:defRPr>
      </a:lvl6pPr>
      <a:lvl7pPr marL="913370" algn="ctr" rtl="0" fontAlgn="base">
        <a:spcBef>
          <a:spcPct val="0"/>
        </a:spcBef>
        <a:spcAft>
          <a:spcPct val="0"/>
        </a:spcAft>
        <a:defRPr sz="4400">
          <a:solidFill>
            <a:schemeClr val="tx2"/>
          </a:solidFill>
          <a:latin typeface="Times New Roman" pitchFamily="18" charset="0"/>
          <a:cs typeface="Times New Roman" pitchFamily="18" charset="0"/>
        </a:defRPr>
      </a:lvl7pPr>
      <a:lvl8pPr marL="1370051" algn="ctr" rtl="0" fontAlgn="base">
        <a:spcBef>
          <a:spcPct val="0"/>
        </a:spcBef>
        <a:spcAft>
          <a:spcPct val="0"/>
        </a:spcAft>
        <a:defRPr sz="4400">
          <a:solidFill>
            <a:schemeClr val="tx2"/>
          </a:solidFill>
          <a:latin typeface="Times New Roman" pitchFamily="18" charset="0"/>
          <a:cs typeface="Times New Roman" pitchFamily="18" charset="0"/>
        </a:defRPr>
      </a:lvl8pPr>
      <a:lvl9pPr marL="1826739" algn="ctr" rtl="0" fontAlgn="base">
        <a:spcBef>
          <a:spcPct val="0"/>
        </a:spcBef>
        <a:spcAft>
          <a:spcPct val="0"/>
        </a:spcAft>
        <a:defRPr sz="4400">
          <a:solidFill>
            <a:schemeClr val="tx2"/>
          </a:solidFill>
          <a:latin typeface="Times New Roman" pitchFamily="18" charset="0"/>
          <a:cs typeface="Times New Roman" pitchFamily="18" charset="0"/>
        </a:defRPr>
      </a:lvl9pPr>
    </p:titleStyle>
    <p:bodyStyle>
      <a:lvl1pPr marL="342512" indent="-342512"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108" indent="-285428" algn="l" rtl="0" eaLnBrk="0" fontAlgn="base" hangingPunct="0">
        <a:spcBef>
          <a:spcPct val="20000"/>
        </a:spcBef>
        <a:spcAft>
          <a:spcPct val="0"/>
        </a:spcAft>
        <a:buChar char="–"/>
        <a:defRPr sz="2800">
          <a:solidFill>
            <a:schemeClr val="tx1"/>
          </a:solidFill>
          <a:latin typeface="+mn-lt"/>
          <a:ea typeface="Times New Roman" charset="0"/>
          <a:cs typeface="+mn-cs"/>
        </a:defRPr>
      </a:lvl2pPr>
      <a:lvl3pPr marL="1141708" indent="-228341" algn="l" rtl="0" eaLnBrk="0" fontAlgn="base" hangingPunct="0">
        <a:spcBef>
          <a:spcPct val="20000"/>
        </a:spcBef>
        <a:spcAft>
          <a:spcPct val="0"/>
        </a:spcAft>
        <a:buChar char="•"/>
        <a:defRPr sz="2400">
          <a:solidFill>
            <a:schemeClr val="tx1"/>
          </a:solidFill>
          <a:latin typeface="+mn-lt"/>
          <a:ea typeface="Times New Roman" charset="0"/>
          <a:cs typeface="+mn-cs"/>
        </a:defRPr>
      </a:lvl3pPr>
      <a:lvl4pPr marL="1598393" indent="-228341" algn="l" rtl="0" eaLnBrk="0" fontAlgn="base" hangingPunct="0">
        <a:spcBef>
          <a:spcPct val="20000"/>
        </a:spcBef>
        <a:spcAft>
          <a:spcPct val="0"/>
        </a:spcAft>
        <a:buChar char="–"/>
        <a:defRPr sz="2000">
          <a:solidFill>
            <a:schemeClr val="tx1"/>
          </a:solidFill>
          <a:latin typeface="+mn-lt"/>
          <a:ea typeface="Times New Roman" charset="0"/>
          <a:cs typeface="+mn-cs"/>
        </a:defRPr>
      </a:lvl4pPr>
      <a:lvl5pPr marL="2055075" indent="-228341" algn="l" rtl="0" eaLnBrk="0" fontAlgn="base" hangingPunct="0">
        <a:spcBef>
          <a:spcPct val="20000"/>
        </a:spcBef>
        <a:spcAft>
          <a:spcPct val="0"/>
        </a:spcAft>
        <a:buChar char="»"/>
        <a:defRPr sz="2000">
          <a:solidFill>
            <a:schemeClr val="tx1"/>
          </a:solidFill>
          <a:latin typeface="+mn-lt"/>
          <a:ea typeface="Times New Roman" charset="0"/>
          <a:cs typeface="+mn-cs"/>
        </a:defRPr>
      </a:lvl5pPr>
      <a:lvl6pPr marL="2511759" indent="-228341" algn="l" rtl="0" fontAlgn="base">
        <a:spcBef>
          <a:spcPct val="20000"/>
        </a:spcBef>
        <a:spcAft>
          <a:spcPct val="0"/>
        </a:spcAft>
        <a:buChar char="»"/>
        <a:defRPr sz="2000">
          <a:solidFill>
            <a:schemeClr val="tx1"/>
          </a:solidFill>
          <a:latin typeface="+mn-lt"/>
          <a:cs typeface="+mn-cs"/>
        </a:defRPr>
      </a:lvl6pPr>
      <a:lvl7pPr marL="2968447" indent="-228341" algn="l" rtl="0" fontAlgn="base">
        <a:spcBef>
          <a:spcPct val="20000"/>
        </a:spcBef>
        <a:spcAft>
          <a:spcPct val="0"/>
        </a:spcAft>
        <a:buChar char="»"/>
        <a:defRPr sz="2000">
          <a:solidFill>
            <a:schemeClr val="tx1"/>
          </a:solidFill>
          <a:latin typeface="+mn-lt"/>
          <a:cs typeface="+mn-cs"/>
        </a:defRPr>
      </a:lvl7pPr>
      <a:lvl8pPr marL="3425126" indent="-228341" algn="l" rtl="0" fontAlgn="base">
        <a:spcBef>
          <a:spcPct val="20000"/>
        </a:spcBef>
        <a:spcAft>
          <a:spcPct val="0"/>
        </a:spcAft>
        <a:buChar char="»"/>
        <a:defRPr sz="2000">
          <a:solidFill>
            <a:schemeClr val="tx1"/>
          </a:solidFill>
          <a:latin typeface="+mn-lt"/>
          <a:cs typeface="+mn-cs"/>
        </a:defRPr>
      </a:lvl8pPr>
      <a:lvl9pPr marL="3881814" indent="-228341"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3370" rtl="0" eaLnBrk="1" latinLnBrk="0" hangingPunct="1">
        <a:defRPr sz="1800" kern="1200">
          <a:solidFill>
            <a:schemeClr val="tx1"/>
          </a:solidFill>
          <a:latin typeface="+mn-lt"/>
          <a:ea typeface="+mn-ea"/>
          <a:cs typeface="+mn-cs"/>
        </a:defRPr>
      </a:lvl1pPr>
      <a:lvl2pPr marL="456686" algn="l" defTabSz="913370" rtl="0" eaLnBrk="1" latinLnBrk="0" hangingPunct="1">
        <a:defRPr sz="1800" kern="1200">
          <a:solidFill>
            <a:schemeClr val="tx1"/>
          </a:solidFill>
          <a:latin typeface="+mn-lt"/>
          <a:ea typeface="+mn-ea"/>
          <a:cs typeface="+mn-cs"/>
        </a:defRPr>
      </a:lvl2pPr>
      <a:lvl3pPr marL="913370" algn="l" defTabSz="913370" rtl="0" eaLnBrk="1" latinLnBrk="0" hangingPunct="1">
        <a:defRPr sz="1800" kern="1200">
          <a:solidFill>
            <a:schemeClr val="tx1"/>
          </a:solidFill>
          <a:latin typeface="+mn-lt"/>
          <a:ea typeface="+mn-ea"/>
          <a:cs typeface="+mn-cs"/>
        </a:defRPr>
      </a:lvl3pPr>
      <a:lvl4pPr marL="1370051" algn="l" defTabSz="913370" rtl="0" eaLnBrk="1" latinLnBrk="0" hangingPunct="1">
        <a:defRPr sz="1800" kern="1200">
          <a:solidFill>
            <a:schemeClr val="tx1"/>
          </a:solidFill>
          <a:latin typeface="+mn-lt"/>
          <a:ea typeface="+mn-ea"/>
          <a:cs typeface="+mn-cs"/>
        </a:defRPr>
      </a:lvl4pPr>
      <a:lvl5pPr marL="1826739" algn="l" defTabSz="913370" rtl="0" eaLnBrk="1" latinLnBrk="0" hangingPunct="1">
        <a:defRPr sz="1800" kern="1200">
          <a:solidFill>
            <a:schemeClr val="tx1"/>
          </a:solidFill>
          <a:latin typeface="+mn-lt"/>
          <a:ea typeface="+mn-ea"/>
          <a:cs typeface="+mn-cs"/>
        </a:defRPr>
      </a:lvl5pPr>
      <a:lvl6pPr marL="2283420" algn="l" defTabSz="913370" rtl="0" eaLnBrk="1" latinLnBrk="0" hangingPunct="1">
        <a:defRPr sz="1800" kern="1200">
          <a:solidFill>
            <a:schemeClr val="tx1"/>
          </a:solidFill>
          <a:latin typeface="+mn-lt"/>
          <a:ea typeface="+mn-ea"/>
          <a:cs typeface="+mn-cs"/>
        </a:defRPr>
      </a:lvl6pPr>
      <a:lvl7pPr marL="2740100" algn="l" defTabSz="913370" rtl="0" eaLnBrk="1" latinLnBrk="0" hangingPunct="1">
        <a:defRPr sz="1800" kern="1200">
          <a:solidFill>
            <a:schemeClr val="tx1"/>
          </a:solidFill>
          <a:latin typeface="+mn-lt"/>
          <a:ea typeface="+mn-ea"/>
          <a:cs typeface="+mn-cs"/>
        </a:defRPr>
      </a:lvl7pPr>
      <a:lvl8pPr marL="3196784" algn="l" defTabSz="913370" rtl="0" eaLnBrk="1" latinLnBrk="0" hangingPunct="1">
        <a:defRPr sz="1800" kern="1200">
          <a:solidFill>
            <a:schemeClr val="tx1"/>
          </a:solidFill>
          <a:latin typeface="+mn-lt"/>
          <a:ea typeface="+mn-ea"/>
          <a:cs typeface="+mn-cs"/>
        </a:defRPr>
      </a:lvl8pPr>
      <a:lvl9pPr marL="3653466" algn="l" defTabSz="913370" rtl="0" eaLnBrk="1" latinLnBrk="0" hangingPunct="1">
        <a:defRPr sz="1800" kern="1200">
          <a:solidFill>
            <a:schemeClr val="tx1"/>
          </a:solidFill>
          <a:latin typeface="+mn-lt"/>
          <a:ea typeface="+mn-ea"/>
          <a:cs typeface="+mn-cs"/>
        </a:defRPr>
      </a:lvl9pPr>
    </p:otherStyle>
  </p:txStyles>
</p:sldMaster>
</file>

<file path=ppt/slideMasters/slideMaster40.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Times New Roman" pitchFamily="24" charset="0"/>
                <a:ea typeface="+mn-ea"/>
                <a:cs typeface="+mn-cs"/>
              </a:defRPr>
            </a:lvl1pPr>
          </a:lstStyle>
          <a:p>
            <a:pPr eaLnBrk="1" hangingPunct="1">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Times New Roman" pitchFamily="24" charset="0"/>
                <a:ea typeface="+mn-ea"/>
                <a:cs typeface="+mn-cs"/>
              </a:defRPr>
            </a:lvl1pPr>
          </a:lstStyle>
          <a:p>
            <a:pPr eaLnBrk="1" hangingPunct="1">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eaLnBrk="1" hangingPunct="1">
              <a:defRPr/>
            </a:pPr>
            <a:fld id="{2519E34F-AF5F-FF4D-9C28-0E117E7BCF2B}" type="slidenum">
              <a:rPr lang="en-US">
                <a:solidFill>
                  <a:srgbClr val="000000"/>
                </a:solidFill>
                <a:latin typeface="Times New Roman" charset="0"/>
              </a:rPr>
              <a:pPr eaLnBrk="1" hangingPunct="1">
                <a:defRPr/>
              </a:pPr>
              <a:t>‹#›</a:t>
            </a:fld>
            <a:endParaRPr lang="en-US">
              <a:solidFill>
                <a:srgbClr val="000000"/>
              </a:solidFill>
              <a:latin typeface="Times New Roman" charset="0"/>
            </a:endParaRPr>
          </a:p>
        </p:txBody>
      </p:sp>
    </p:spTree>
    <p:extLst>
      <p:ext uri="{BB962C8B-B14F-4D97-AF65-F5344CB8AC3E}">
        <p14:creationId xmlns:p14="http://schemas.microsoft.com/office/powerpoint/2010/main" val="3167765582"/>
      </p:ext>
    </p:extLst>
  </p:cSld>
  <p:clrMap bg1="lt1" tx1="dk1" bg2="lt2" tx2="dk2" accent1="accent1" accent2="accent2" accent3="accent3" accent4="accent4" accent5="accent5" accent6="accent6" hlink="hlink" folHlink="folHlink"/>
  <p:sldLayoutIdLst>
    <p:sldLayoutId id="2147488538" r:id="rId1"/>
    <p:sldLayoutId id="2147488539" r:id="rId2"/>
    <p:sldLayoutId id="2147488540" r:id="rId3"/>
    <p:sldLayoutId id="2147488541" r:id="rId4"/>
    <p:sldLayoutId id="2147488542" r:id="rId5"/>
    <p:sldLayoutId id="2147488543" r:id="rId6"/>
    <p:sldLayoutId id="2147488544" r:id="rId7"/>
    <p:sldLayoutId id="2147488545" r:id="rId8"/>
    <p:sldLayoutId id="2147488546" r:id="rId9"/>
    <p:sldLayoutId id="2147488547" r:id="rId10"/>
    <p:sldLayoutId id="2147488548" r:id="rId11"/>
  </p:sldLayoutIdLst>
  <p:txStyles>
    <p:titleStyle>
      <a:lvl1pPr algn="ctr" rtl="0" eaLnBrk="0" fontAlgn="base" hangingPunct="0">
        <a:spcBef>
          <a:spcPct val="0"/>
        </a:spcBef>
        <a:spcAft>
          <a:spcPct val="0"/>
        </a:spcAft>
        <a:defRPr sz="4400" b="1" i="0">
          <a:solidFill>
            <a:schemeClr val="bg1"/>
          </a:solidFill>
          <a:effectLst>
            <a:outerShdw blurRad="38100" dist="38100" dir="2700000" algn="tl">
              <a:srgbClr val="000000">
                <a:alpha val="43137"/>
              </a:srgbClr>
            </a:outerShdw>
          </a:effectLst>
          <a:latin typeface="Arial" panose="020B0604020202020204" pitchFamily="34" charset="0"/>
          <a:ea typeface="ＭＳ Ｐゴシック" charset="-128"/>
          <a:cs typeface="Arial" panose="020B0604020202020204" pitchFamily="34" charset="0"/>
        </a:defRPr>
      </a:lvl1pPr>
      <a:lvl2pPr algn="ctr" rtl="0" eaLnBrk="0" fontAlgn="base" hangingPunct="0">
        <a:spcBef>
          <a:spcPct val="0"/>
        </a:spcBef>
        <a:spcAft>
          <a:spcPct val="0"/>
        </a:spcAft>
        <a:defRPr sz="4400" b="1">
          <a:solidFill>
            <a:schemeClr val="bg1"/>
          </a:solidFill>
          <a:latin typeface="Arial" charset="0"/>
          <a:ea typeface="ＭＳ Ｐゴシック" charset="-128"/>
          <a:cs typeface="ＭＳ Ｐゴシック" charset="-128"/>
        </a:defRPr>
      </a:lvl2pPr>
      <a:lvl3pPr algn="ctr" rtl="0" eaLnBrk="0" fontAlgn="base" hangingPunct="0">
        <a:spcBef>
          <a:spcPct val="0"/>
        </a:spcBef>
        <a:spcAft>
          <a:spcPct val="0"/>
        </a:spcAft>
        <a:defRPr sz="4400" b="1">
          <a:solidFill>
            <a:schemeClr val="bg1"/>
          </a:solidFill>
          <a:latin typeface="Arial" charset="0"/>
          <a:ea typeface="ＭＳ Ｐゴシック" charset="-128"/>
          <a:cs typeface="ＭＳ Ｐゴシック" charset="-128"/>
        </a:defRPr>
      </a:lvl3pPr>
      <a:lvl4pPr algn="ctr" rtl="0" eaLnBrk="0" fontAlgn="base" hangingPunct="0">
        <a:spcBef>
          <a:spcPct val="0"/>
        </a:spcBef>
        <a:spcAft>
          <a:spcPct val="0"/>
        </a:spcAft>
        <a:defRPr sz="4400" b="1">
          <a:solidFill>
            <a:schemeClr val="bg1"/>
          </a:solidFill>
          <a:latin typeface="Arial" charset="0"/>
          <a:ea typeface="ＭＳ Ｐゴシック" charset="-128"/>
          <a:cs typeface="ＭＳ Ｐゴシック" charset="-128"/>
        </a:defRPr>
      </a:lvl4pPr>
      <a:lvl5pPr algn="ctr" rtl="0" eaLnBrk="0" fontAlgn="base" hangingPunct="0">
        <a:spcBef>
          <a:spcPct val="0"/>
        </a:spcBef>
        <a:spcAft>
          <a:spcPct val="0"/>
        </a:spcAft>
        <a:defRPr sz="4400" b="1">
          <a:solidFill>
            <a:schemeClr val="bg1"/>
          </a:solidFill>
          <a:latin typeface="Arial"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Times New Roman" pitchFamily="24" charset="0"/>
        </a:defRPr>
      </a:lvl6pPr>
      <a:lvl7pPr marL="914400" algn="ctr" rtl="0" fontAlgn="base">
        <a:spcBef>
          <a:spcPct val="0"/>
        </a:spcBef>
        <a:spcAft>
          <a:spcPct val="0"/>
        </a:spcAft>
        <a:defRPr sz="4400">
          <a:solidFill>
            <a:schemeClr val="tx2"/>
          </a:solidFill>
          <a:latin typeface="Times New Roman" pitchFamily="24" charset="0"/>
        </a:defRPr>
      </a:lvl7pPr>
      <a:lvl8pPr marL="1371600" algn="ctr" rtl="0" fontAlgn="base">
        <a:spcBef>
          <a:spcPct val="0"/>
        </a:spcBef>
        <a:spcAft>
          <a:spcPct val="0"/>
        </a:spcAft>
        <a:defRPr sz="4400">
          <a:solidFill>
            <a:schemeClr val="tx2"/>
          </a:solidFill>
          <a:latin typeface="Times New Roman" pitchFamily="24" charset="0"/>
        </a:defRPr>
      </a:lvl8pPr>
      <a:lvl9pPr marL="1828800" algn="ctr" rtl="0" fontAlgn="base">
        <a:spcBef>
          <a:spcPct val="0"/>
        </a:spcBef>
        <a:spcAft>
          <a:spcPct val="0"/>
        </a:spcAft>
        <a:defRPr sz="4400">
          <a:solidFill>
            <a:schemeClr val="tx2"/>
          </a:solidFill>
          <a:latin typeface="Times New Roman" pitchFamily="24" charset="0"/>
        </a:defRPr>
      </a:lvl9pPr>
    </p:titleStyle>
    <p:bodyStyle>
      <a:lvl1pPr marL="342900" indent="-342900" algn="l" rtl="0" eaLnBrk="0" fontAlgn="base" hangingPunct="0">
        <a:spcBef>
          <a:spcPct val="20000"/>
        </a:spcBef>
        <a:spcAft>
          <a:spcPct val="0"/>
        </a:spcAft>
        <a:buChar char="•"/>
        <a:defRPr sz="3200" b="1" i="0">
          <a:solidFill>
            <a:schemeClr val="bg1"/>
          </a:solidFill>
          <a:effectLst>
            <a:outerShdw blurRad="38100" dist="38100" dir="2700000" algn="tl">
              <a:srgbClr val="000000">
                <a:alpha val="43137"/>
              </a:srgbClr>
            </a:outerShdw>
          </a:effectLst>
          <a:latin typeface="Arial" panose="020B0604020202020204" pitchFamily="34" charset="0"/>
          <a:ea typeface="ＭＳ Ｐゴシック" charset="-128"/>
          <a:cs typeface="Arial" panose="020B0604020202020204" pitchFamily="34" charset="0"/>
        </a:defRPr>
      </a:lvl1pPr>
      <a:lvl2pPr marL="742950" indent="-285750" algn="l" rtl="0" eaLnBrk="0" fontAlgn="base" hangingPunct="0">
        <a:spcBef>
          <a:spcPct val="20000"/>
        </a:spcBef>
        <a:spcAft>
          <a:spcPct val="0"/>
        </a:spcAft>
        <a:buChar char="–"/>
        <a:defRPr sz="2800" b="1" i="0">
          <a:solidFill>
            <a:schemeClr val="bg1"/>
          </a:solidFill>
          <a:effectLst>
            <a:outerShdw blurRad="38100" dist="38100" dir="2700000" algn="tl">
              <a:srgbClr val="000000">
                <a:alpha val="43137"/>
              </a:srgbClr>
            </a:outerShdw>
          </a:effectLst>
          <a:latin typeface="Arial" panose="020B0604020202020204" pitchFamily="34" charset="0"/>
          <a:ea typeface="ＭＳ Ｐゴシック" pitchFamily="24" charset="-128"/>
          <a:cs typeface="Arial" panose="020B0604020202020204" pitchFamily="34" charset="0"/>
        </a:defRPr>
      </a:lvl2pPr>
      <a:lvl3pPr marL="1143000" indent="-228600" algn="l" rtl="0" eaLnBrk="0" fontAlgn="base" hangingPunct="0">
        <a:spcBef>
          <a:spcPct val="20000"/>
        </a:spcBef>
        <a:spcAft>
          <a:spcPct val="0"/>
        </a:spcAft>
        <a:buChar char="•"/>
        <a:defRPr sz="2400" b="1" i="0">
          <a:solidFill>
            <a:schemeClr val="bg1"/>
          </a:solidFill>
          <a:effectLst>
            <a:outerShdw blurRad="38100" dist="38100" dir="2700000" algn="tl">
              <a:srgbClr val="000000">
                <a:alpha val="43137"/>
              </a:srgbClr>
            </a:outerShdw>
          </a:effectLst>
          <a:latin typeface="Arial" panose="020B0604020202020204" pitchFamily="34" charset="0"/>
          <a:ea typeface="ＭＳ Ｐゴシック" pitchFamily="24" charset="-128"/>
          <a:cs typeface="Arial" panose="020B0604020202020204" pitchFamily="34" charset="0"/>
        </a:defRPr>
      </a:lvl3pPr>
      <a:lvl4pPr marL="1600200" indent="-228600" algn="l" rtl="0" eaLnBrk="0" fontAlgn="base" hangingPunct="0">
        <a:spcBef>
          <a:spcPct val="20000"/>
        </a:spcBef>
        <a:spcAft>
          <a:spcPct val="0"/>
        </a:spcAft>
        <a:buChar char="–"/>
        <a:defRPr sz="2000" b="1" i="0">
          <a:solidFill>
            <a:schemeClr val="bg1"/>
          </a:solidFill>
          <a:effectLst>
            <a:outerShdw blurRad="38100" dist="38100" dir="2700000" algn="tl">
              <a:srgbClr val="000000">
                <a:alpha val="43137"/>
              </a:srgbClr>
            </a:outerShdw>
          </a:effectLst>
          <a:latin typeface="Arial" panose="020B0604020202020204" pitchFamily="34" charset="0"/>
          <a:ea typeface="ＭＳ Ｐゴシック" pitchFamily="24" charset="-128"/>
          <a:cs typeface="Arial" panose="020B0604020202020204" pitchFamily="34" charset="0"/>
        </a:defRPr>
      </a:lvl4pPr>
      <a:lvl5pPr marL="2057400" indent="-228600" algn="l" rtl="0" eaLnBrk="0" fontAlgn="base" hangingPunct="0">
        <a:spcBef>
          <a:spcPct val="20000"/>
        </a:spcBef>
        <a:spcAft>
          <a:spcPct val="0"/>
        </a:spcAft>
        <a:buChar char="»"/>
        <a:defRPr sz="2000" b="1" i="0">
          <a:solidFill>
            <a:schemeClr val="bg1"/>
          </a:solidFill>
          <a:effectLst>
            <a:outerShdw blurRad="38100" dist="38100" dir="2700000" algn="tl">
              <a:srgbClr val="000000">
                <a:alpha val="43137"/>
              </a:srgbClr>
            </a:outerShdw>
          </a:effectLst>
          <a:latin typeface="Arial" panose="020B0604020202020204" pitchFamily="34" charset="0"/>
          <a:ea typeface="ＭＳ Ｐゴシック" pitchFamily="24" charset="-128"/>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ea typeface="ＭＳ Ｐゴシック" pitchFamily="24"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24"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24"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24"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1.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53986" name="Rectangle 1"/>
          <p:cNvSpPr>
            <a:spLocks noGrp="1" noChangeArrowheads="1"/>
          </p:cNvSpPr>
          <p:nvPr>
            <p:ph type="title"/>
          </p:nvPr>
        </p:nvSpPr>
        <p:spPr bwMode="auto">
          <a:xfrm>
            <a:off x="2362200" y="304800"/>
            <a:ext cx="6246813" cy="1446213"/>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90000" tIns="46800" rIns="90000" bIns="46800" numCol="1" anchor="ctr" anchorCtr="0" compatLnSpc="1">
            <a:prstTxWarp prst="textNoShape">
              <a:avLst/>
            </a:prstTxWarp>
          </a:bodyPr>
          <a:lstStyle/>
          <a:p>
            <a:pPr lvl="0"/>
            <a:r>
              <a:rPr lang="en-GB"/>
              <a:t>Click to edit the title text format</a:t>
            </a:r>
          </a:p>
        </p:txBody>
      </p:sp>
      <p:sp>
        <p:nvSpPr>
          <p:cNvPr id="553987" name="Rectangle 2"/>
          <p:cNvSpPr>
            <a:spLocks noGrp="1" noChangeArrowheads="1"/>
          </p:cNvSpPr>
          <p:nvPr>
            <p:ph type="body" idx="1"/>
          </p:nvPr>
        </p:nvSpPr>
        <p:spPr bwMode="auto">
          <a:xfrm>
            <a:off x="2362200" y="1981200"/>
            <a:ext cx="6475413" cy="4113213"/>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vert="horz" wrap="square" lIns="90000" tIns="46800" rIns="90000" bIns="46800" numCol="1" anchor="t" anchorCtr="0" compatLnSpc="1">
            <a:prstTxWarp prst="textNoShape">
              <a:avLst/>
            </a:prstTxWarp>
          </a:bodyPr>
          <a:lstStyle/>
          <a:p>
            <a:pPr lvl="0"/>
            <a:r>
              <a:rPr lang="en-GB"/>
              <a:t>Click to edit the outline text format</a:t>
            </a:r>
          </a:p>
          <a:p>
            <a:pPr lvl="1"/>
            <a:r>
              <a:rPr lang="en-GB"/>
              <a:t>Second Outline Level</a:t>
            </a:r>
          </a:p>
          <a:p>
            <a:pPr lvl="2"/>
            <a:r>
              <a:rPr lang="en-GB"/>
              <a:t>Third Outline Level</a:t>
            </a:r>
          </a:p>
          <a:p>
            <a:pPr lvl="3"/>
            <a:r>
              <a:rPr lang="en-GB"/>
              <a:t>Fourth Outline Level</a:t>
            </a:r>
          </a:p>
          <a:p>
            <a:pPr lvl="4"/>
            <a:r>
              <a:rPr lang="en-GB"/>
              <a:t>Fifth Outline Level</a:t>
            </a:r>
          </a:p>
          <a:p>
            <a:pPr lvl="4"/>
            <a:r>
              <a:rPr lang="en-GB"/>
              <a:t>Sixth Outline Level</a:t>
            </a:r>
          </a:p>
          <a:p>
            <a:pPr lvl="4"/>
            <a:r>
              <a:rPr lang="en-GB"/>
              <a:t>Seventh Outline Level</a:t>
            </a:r>
          </a:p>
          <a:p>
            <a:pPr lvl="4"/>
            <a:r>
              <a:rPr lang="en-GB"/>
              <a:t>Eighth Outline Level</a:t>
            </a:r>
          </a:p>
          <a:p>
            <a:pPr lvl="4"/>
            <a:r>
              <a:rPr lang="en-GB"/>
              <a:t>Ninth Outline Level</a:t>
            </a:r>
          </a:p>
        </p:txBody>
      </p:sp>
      <p:sp>
        <p:nvSpPr>
          <p:cNvPr id="282628" name="Text Box 3"/>
          <p:cNvSpPr txBox="1">
            <a:spLocks noChangeArrowheads="1"/>
          </p:cNvSpPr>
          <p:nvPr/>
        </p:nvSpPr>
        <p:spPr bwMode="auto">
          <a:xfrm>
            <a:off x="685800" y="6248400"/>
            <a:ext cx="1905000"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defTabSz="449263">
              <a:defRPr sz="2400">
                <a:solidFill>
                  <a:schemeClr val="tx1"/>
                </a:solidFill>
                <a:latin typeface="Comic Sans MS" charset="0"/>
                <a:ea typeface="ＭＳ Ｐゴシック" charset="0"/>
                <a:cs typeface="ＭＳ Ｐゴシック" charset="0"/>
              </a:defRPr>
            </a:lvl1pPr>
            <a:lvl2pPr marL="742950" indent="-285750" defTabSz="449263">
              <a:defRPr sz="2400">
                <a:solidFill>
                  <a:schemeClr val="tx1"/>
                </a:solidFill>
                <a:latin typeface="Comic Sans MS" charset="0"/>
                <a:ea typeface="ＭＳ Ｐゴシック" charset="0"/>
              </a:defRPr>
            </a:lvl2pPr>
            <a:lvl3pPr marL="1143000" indent="-228600" defTabSz="449263">
              <a:defRPr sz="2400">
                <a:solidFill>
                  <a:schemeClr val="tx1"/>
                </a:solidFill>
                <a:latin typeface="Comic Sans MS" charset="0"/>
                <a:ea typeface="ＭＳ Ｐゴシック" charset="0"/>
              </a:defRPr>
            </a:lvl3pPr>
            <a:lvl4pPr marL="1600200" indent="-228600" defTabSz="449263">
              <a:defRPr sz="2400">
                <a:solidFill>
                  <a:schemeClr val="tx1"/>
                </a:solidFill>
                <a:latin typeface="Comic Sans MS" charset="0"/>
                <a:ea typeface="ＭＳ Ｐゴシック" charset="0"/>
              </a:defRPr>
            </a:lvl4pPr>
            <a:lvl5pPr marL="2057400" indent="-228600" defTabSz="449263">
              <a:defRPr sz="2400">
                <a:solidFill>
                  <a:schemeClr val="tx1"/>
                </a:solidFill>
                <a:latin typeface="Comic Sans MS" charset="0"/>
                <a:ea typeface="ＭＳ Ｐゴシック" charset="0"/>
              </a:defRPr>
            </a:lvl5pPr>
            <a:lvl6pPr marL="2514600" indent="-228600" defTabSz="449263"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defTabSz="449263"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defTabSz="449263"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defTabSz="449263"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3000"/>
              </a:lnSpc>
              <a:buClr>
                <a:srgbClr val="FFFFFF"/>
              </a:buClr>
              <a:buSzPct val="100000"/>
              <a:buFont typeface="Arial" charset="0"/>
              <a:buNone/>
              <a:defRPr/>
            </a:pPr>
            <a:endParaRPr lang="en-US" b="1" i="0" dirty="0">
              <a:solidFill>
                <a:srgbClr val="FFFFFF"/>
              </a:solidFill>
              <a:latin typeface="Arial" panose="020B0604020202020204" pitchFamily="34" charset="0"/>
            </a:endParaRPr>
          </a:p>
        </p:txBody>
      </p:sp>
      <p:sp>
        <p:nvSpPr>
          <p:cNvPr id="282629" name="Text Box 4"/>
          <p:cNvSpPr txBox="1">
            <a:spLocks noChangeArrowheads="1"/>
          </p:cNvSpPr>
          <p:nvPr/>
        </p:nvSpPr>
        <p:spPr bwMode="auto">
          <a:xfrm>
            <a:off x="3124200" y="6248400"/>
            <a:ext cx="3124200"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lvl1pPr defTabSz="449263">
              <a:defRPr sz="2400">
                <a:solidFill>
                  <a:schemeClr val="tx1"/>
                </a:solidFill>
                <a:latin typeface="Comic Sans MS" charset="0"/>
                <a:ea typeface="ＭＳ Ｐゴシック" charset="0"/>
                <a:cs typeface="ＭＳ Ｐゴシック" charset="0"/>
              </a:defRPr>
            </a:lvl1pPr>
            <a:lvl2pPr marL="742950" indent="-285750" defTabSz="449263">
              <a:defRPr sz="2400">
                <a:solidFill>
                  <a:schemeClr val="tx1"/>
                </a:solidFill>
                <a:latin typeface="Comic Sans MS" charset="0"/>
                <a:ea typeface="ＭＳ Ｐゴシック" charset="0"/>
              </a:defRPr>
            </a:lvl2pPr>
            <a:lvl3pPr marL="1143000" indent="-228600" defTabSz="449263">
              <a:defRPr sz="2400">
                <a:solidFill>
                  <a:schemeClr val="tx1"/>
                </a:solidFill>
                <a:latin typeface="Comic Sans MS" charset="0"/>
                <a:ea typeface="ＭＳ Ｐゴシック" charset="0"/>
              </a:defRPr>
            </a:lvl3pPr>
            <a:lvl4pPr marL="1600200" indent="-228600" defTabSz="449263">
              <a:defRPr sz="2400">
                <a:solidFill>
                  <a:schemeClr val="tx1"/>
                </a:solidFill>
                <a:latin typeface="Comic Sans MS" charset="0"/>
                <a:ea typeface="ＭＳ Ｐゴシック" charset="0"/>
              </a:defRPr>
            </a:lvl4pPr>
            <a:lvl5pPr marL="2057400" indent="-228600" defTabSz="449263">
              <a:defRPr sz="2400">
                <a:solidFill>
                  <a:schemeClr val="tx1"/>
                </a:solidFill>
                <a:latin typeface="Comic Sans MS" charset="0"/>
                <a:ea typeface="ＭＳ Ｐゴシック" charset="0"/>
              </a:defRPr>
            </a:lvl5pPr>
            <a:lvl6pPr marL="2514600" indent="-228600" defTabSz="449263" eaLnBrk="0" fontAlgn="base" hangingPunct="0">
              <a:spcBef>
                <a:spcPct val="0"/>
              </a:spcBef>
              <a:spcAft>
                <a:spcPct val="0"/>
              </a:spcAft>
              <a:defRPr sz="2400">
                <a:solidFill>
                  <a:schemeClr val="tx1"/>
                </a:solidFill>
                <a:latin typeface="Comic Sans MS" charset="0"/>
                <a:ea typeface="ＭＳ Ｐゴシック" charset="0"/>
              </a:defRPr>
            </a:lvl6pPr>
            <a:lvl7pPr marL="2971800" indent="-228600" defTabSz="449263" eaLnBrk="0" fontAlgn="base" hangingPunct="0">
              <a:spcBef>
                <a:spcPct val="0"/>
              </a:spcBef>
              <a:spcAft>
                <a:spcPct val="0"/>
              </a:spcAft>
              <a:defRPr sz="2400">
                <a:solidFill>
                  <a:schemeClr val="tx1"/>
                </a:solidFill>
                <a:latin typeface="Comic Sans MS" charset="0"/>
                <a:ea typeface="ＭＳ Ｐゴシック" charset="0"/>
              </a:defRPr>
            </a:lvl7pPr>
            <a:lvl8pPr marL="3429000" indent="-228600" defTabSz="449263" eaLnBrk="0" fontAlgn="base" hangingPunct="0">
              <a:spcBef>
                <a:spcPct val="0"/>
              </a:spcBef>
              <a:spcAft>
                <a:spcPct val="0"/>
              </a:spcAft>
              <a:defRPr sz="2400">
                <a:solidFill>
                  <a:schemeClr val="tx1"/>
                </a:solidFill>
                <a:latin typeface="Comic Sans MS" charset="0"/>
                <a:ea typeface="ＭＳ Ｐゴシック" charset="0"/>
              </a:defRPr>
            </a:lvl8pPr>
            <a:lvl9pPr marL="3886200" indent="-228600" defTabSz="449263" eaLnBrk="0" fontAlgn="base" hangingPunct="0">
              <a:spcBef>
                <a:spcPct val="0"/>
              </a:spcBef>
              <a:spcAft>
                <a:spcPct val="0"/>
              </a:spcAft>
              <a:defRPr sz="2400">
                <a:solidFill>
                  <a:schemeClr val="tx1"/>
                </a:solidFill>
                <a:latin typeface="Comic Sans MS" charset="0"/>
                <a:ea typeface="ＭＳ Ｐゴシック" charset="0"/>
              </a:defRPr>
            </a:lvl9pPr>
          </a:lstStyle>
          <a:p>
            <a:pPr eaLnBrk="1" hangingPunct="1">
              <a:lnSpc>
                <a:spcPct val="93000"/>
              </a:lnSpc>
              <a:buClr>
                <a:srgbClr val="FFFFFF"/>
              </a:buClr>
              <a:buSzPct val="100000"/>
              <a:buFont typeface="Arial" charset="0"/>
              <a:buNone/>
              <a:defRPr/>
            </a:pPr>
            <a:endParaRPr lang="en-US" b="1" i="0" dirty="0">
              <a:solidFill>
                <a:srgbClr val="FFFFFF"/>
              </a:solidFill>
              <a:latin typeface="Arial" panose="020B0604020202020204" pitchFamily="34" charset="0"/>
            </a:endParaRPr>
          </a:p>
        </p:txBody>
      </p:sp>
      <p:sp>
        <p:nvSpPr>
          <p:cNvPr id="17413" name="Rectangle 5"/>
          <p:cNvSpPr>
            <a:spLocks noGrp="1" noChangeArrowheads="1"/>
          </p:cNvSpPr>
          <p:nvPr>
            <p:ph type="sldNum"/>
          </p:nvPr>
        </p:nvSpPr>
        <p:spPr bwMode="auto">
          <a:xfrm>
            <a:off x="6781800" y="6248400"/>
            <a:ext cx="1903413" cy="45561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defTabSz="914400" eaLnBrk="1" hangingPunct="1">
              <a:buClr>
                <a:srgbClr val="000000"/>
              </a:buClr>
              <a:buSzPct val="100000"/>
              <a:buFont typeface="Times New Roman" charset="0"/>
              <a:buNone/>
              <a:defRPr sz="1400">
                <a:solidFill>
                  <a:srgbClr val="000000"/>
                </a:solidFill>
                <a:latin typeface="Times New Roman" charset="0"/>
              </a:defRPr>
            </a:lvl1pPr>
          </a:lstStyle>
          <a:p>
            <a:pPr>
              <a:defRPr/>
            </a:pPr>
            <a:fld id="{25E210EA-BFBD-CF43-B221-8E51782278AE}" type="slidenum">
              <a:rPr lang="en-GB"/>
              <a:pPr>
                <a:defRPr/>
              </a:pPr>
              <a:t>‹#›</a:t>
            </a:fld>
            <a:endParaRPr lang="en-GB"/>
          </a:p>
        </p:txBody>
      </p:sp>
    </p:spTree>
    <p:extLst>
      <p:ext uri="{BB962C8B-B14F-4D97-AF65-F5344CB8AC3E}">
        <p14:creationId xmlns:p14="http://schemas.microsoft.com/office/powerpoint/2010/main" val="3570541717"/>
      </p:ext>
    </p:extLst>
  </p:cSld>
  <p:clrMap bg1="lt1" tx1="dk1" bg2="lt2" tx2="dk2" accent1="accent1" accent2="accent2" accent3="accent3" accent4="accent4" accent5="accent5" accent6="accent6" hlink="hlink" folHlink="folHlink"/>
  <p:sldLayoutIdLst>
    <p:sldLayoutId id="2147488550" r:id="rId1"/>
  </p:sldLayoutIdLst>
  <p:txStyles>
    <p:titleStyle>
      <a:lvl1pPr algn="r" defTabSz="449263" rtl="0" eaLnBrk="0" fontAlgn="base" hangingPunct="0">
        <a:lnSpc>
          <a:spcPct val="95000"/>
        </a:lnSpc>
        <a:spcBef>
          <a:spcPct val="0"/>
        </a:spcBef>
        <a:spcAft>
          <a:spcPct val="0"/>
        </a:spcAft>
        <a:buClr>
          <a:srgbClr val="000000"/>
        </a:buClr>
        <a:buSzPct val="100000"/>
        <a:buFont typeface="Times New Roman" charset="0"/>
        <a:defRPr sz="4400" i="1">
          <a:solidFill>
            <a:srgbClr val="000000"/>
          </a:solidFill>
          <a:latin typeface="+mj-lt"/>
          <a:ea typeface="+mj-ea"/>
          <a:cs typeface="ＭＳ Ｐゴシック" charset="-128"/>
        </a:defRPr>
      </a:lvl1pPr>
      <a:lvl2pPr algn="r" defTabSz="449263" rtl="0" eaLnBrk="0" fontAlgn="base" hangingPunct="0">
        <a:lnSpc>
          <a:spcPct val="95000"/>
        </a:lnSpc>
        <a:spcBef>
          <a:spcPct val="0"/>
        </a:spcBef>
        <a:spcAft>
          <a:spcPct val="0"/>
        </a:spcAft>
        <a:buClr>
          <a:srgbClr val="000000"/>
        </a:buClr>
        <a:buSzPct val="100000"/>
        <a:buFont typeface="Times New Roman" charset="0"/>
        <a:defRPr sz="4400" i="1">
          <a:solidFill>
            <a:srgbClr val="000000"/>
          </a:solidFill>
          <a:latin typeface="Times New Roman" pitchFamily="16" charset="0"/>
          <a:ea typeface="ＭＳ Ｐゴシック" charset="-128"/>
          <a:cs typeface="ＭＳ Ｐゴシック" charset="-128"/>
        </a:defRPr>
      </a:lvl2pPr>
      <a:lvl3pPr algn="r" defTabSz="449263" rtl="0" eaLnBrk="0" fontAlgn="base" hangingPunct="0">
        <a:lnSpc>
          <a:spcPct val="95000"/>
        </a:lnSpc>
        <a:spcBef>
          <a:spcPct val="0"/>
        </a:spcBef>
        <a:spcAft>
          <a:spcPct val="0"/>
        </a:spcAft>
        <a:buClr>
          <a:srgbClr val="000000"/>
        </a:buClr>
        <a:buSzPct val="100000"/>
        <a:buFont typeface="Times New Roman" charset="0"/>
        <a:defRPr sz="4400" i="1">
          <a:solidFill>
            <a:srgbClr val="000000"/>
          </a:solidFill>
          <a:latin typeface="Times New Roman" pitchFamily="16" charset="0"/>
          <a:ea typeface="ＭＳ Ｐゴシック" charset="-128"/>
          <a:cs typeface="ＭＳ Ｐゴシック" charset="-128"/>
        </a:defRPr>
      </a:lvl3pPr>
      <a:lvl4pPr algn="r" defTabSz="449263" rtl="0" eaLnBrk="0" fontAlgn="base" hangingPunct="0">
        <a:lnSpc>
          <a:spcPct val="95000"/>
        </a:lnSpc>
        <a:spcBef>
          <a:spcPct val="0"/>
        </a:spcBef>
        <a:spcAft>
          <a:spcPct val="0"/>
        </a:spcAft>
        <a:buClr>
          <a:srgbClr val="000000"/>
        </a:buClr>
        <a:buSzPct val="100000"/>
        <a:buFont typeface="Times New Roman" charset="0"/>
        <a:defRPr sz="4400" i="1">
          <a:solidFill>
            <a:srgbClr val="000000"/>
          </a:solidFill>
          <a:latin typeface="Times New Roman" pitchFamily="16" charset="0"/>
          <a:ea typeface="ＭＳ Ｐゴシック" charset="-128"/>
          <a:cs typeface="ＭＳ Ｐゴシック" charset="-128"/>
        </a:defRPr>
      </a:lvl4pPr>
      <a:lvl5pPr algn="r" defTabSz="449263" rtl="0" eaLnBrk="0" fontAlgn="base" hangingPunct="0">
        <a:lnSpc>
          <a:spcPct val="95000"/>
        </a:lnSpc>
        <a:spcBef>
          <a:spcPct val="0"/>
        </a:spcBef>
        <a:spcAft>
          <a:spcPct val="0"/>
        </a:spcAft>
        <a:buClr>
          <a:srgbClr val="000000"/>
        </a:buClr>
        <a:buSzPct val="100000"/>
        <a:buFont typeface="Times New Roman" charset="0"/>
        <a:defRPr sz="4400" i="1">
          <a:solidFill>
            <a:srgbClr val="000000"/>
          </a:solidFill>
          <a:latin typeface="Times New Roman" pitchFamily="16" charset="0"/>
          <a:ea typeface="ＭＳ Ｐゴシック" charset="-128"/>
          <a:cs typeface="ＭＳ Ｐゴシック" charset="-128"/>
        </a:defRPr>
      </a:lvl5pPr>
      <a:lvl6pPr marL="457200" algn="r" defTabSz="449263" rtl="0" eaLnBrk="0" fontAlgn="base" hangingPunct="0">
        <a:lnSpc>
          <a:spcPct val="95000"/>
        </a:lnSpc>
        <a:spcBef>
          <a:spcPct val="0"/>
        </a:spcBef>
        <a:spcAft>
          <a:spcPct val="0"/>
        </a:spcAft>
        <a:buClr>
          <a:srgbClr val="000000"/>
        </a:buClr>
        <a:buSzPct val="100000"/>
        <a:buFont typeface="Times New Roman" pitchFamily="16" charset="0"/>
        <a:defRPr sz="4400" i="1">
          <a:solidFill>
            <a:srgbClr val="000000"/>
          </a:solidFill>
          <a:latin typeface="Times New Roman" pitchFamily="16" charset="0"/>
          <a:ea typeface="ＭＳ Ｐゴシック" charset="-128"/>
        </a:defRPr>
      </a:lvl6pPr>
      <a:lvl7pPr marL="914400" algn="r" defTabSz="449263" rtl="0" eaLnBrk="0" fontAlgn="base" hangingPunct="0">
        <a:lnSpc>
          <a:spcPct val="95000"/>
        </a:lnSpc>
        <a:spcBef>
          <a:spcPct val="0"/>
        </a:spcBef>
        <a:spcAft>
          <a:spcPct val="0"/>
        </a:spcAft>
        <a:buClr>
          <a:srgbClr val="000000"/>
        </a:buClr>
        <a:buSzPct val="100000"/>
        <a:buFont typeface="Times New Roman" pitchFamily="16" charset="0"/>
        <a:defRPr sz="4400" i="1">
          <a:solidFill>
            <a:srgbClr val="000000"/>
          </a:solidFill>
          <a:latin typeface="Times New Roman" pitchFamily="16" charset="0"/>
          <a:ea typeface="ＭＳ Ｐゴシック" charset="-128"/>
        </a:defRPr>
      </a:lvl7pPr>
      <a:lvl8pPr marL="1371600" algn="r" defTabSz="449263" rtl="0" eaLnBrk="0" fontAlgn="base" hangingPunct="0">
        <a:lnSpc>
          <a:spcPct val="95000"/>
        </a:lnSpc>
        <a:spcBef>
          <a:spcPct val="0"/>
        </a:spcBef>
        <a:spcAft>
          <a:spcPct val="0"/>
        </a:spcAft>
        <a:buClr>
          <a:srgbClr val="000000"/>
        </a:buClr>
        <a:buSzPct val="100000"/>
        <a:buFont typeface="Times New Roman" pitchFamily="16" charset="0"/>
        <a:defRPr sz="4400" i="1">
          <a:solidFill>
            <a:srgbClr val="000000"/>
          </a:solidFill>
          <a:latin typeface="Times New Roman" pitchFamily="16" charset="0"/>
          <a:ea typeface="ＭＳ Ｐゴシック" charset="-128"/>
        </a:defRPr>
      </a:lvl8pPr>
      <a:lvl9pPr marL="1828800" algn="r" defTabSz="449263" rtl="0" eaLnBrk="0" fontAlgn="base" hangingPunct="0">
        <a:lnSpc>
          <a:spcPct val="95000"/>
        </a:lnSpc>
        <a:spcBef>
          <a:spcPct val="0"/>
        </a:spcBef>
        <a:spcAft>
          <a:spcPct val="0"/>
        </a:spcAft>
        <a:buClr>
          <a:srgbClr val="000000"/>
        </a:buClr>
        <a:buSzPct val="100000"/>
        <a:buFont typeface="Times New Roman" pitchFamily="16" charset="0"/>
        <a:defRPr sz="4400" i="1">
          <a:solidFill>
            <a:srgbClr val="000000"/>
          </a:solidFill>
          <a:latin typeface="Times New Roman" pitchFamily="16" charset="0"/>
          <a:ea typeface="ＭＳ Ｐゴシック" charset="-128"/>
        </a:defRPr>
      </a:lvl9pPr>
    </p:titleStyle>
    <p:bodyStyle>
      <a:lvl1pPr marL="341313" indent="-341313" algn="l" defTabSz="449263" rtl="0" eaLnBrk="0" fontAlgn="base" hangingPunct="0">
        <a:lnSpc>
          <a:spcPct val="95000"/>
        </a:lnSpc>
        <a:spcBef>
          <a:spcPts val="800"/>
        </a:spcBef>
        <a:spcAft>
          <a:spcPct val="0"/>
        </a:spcAft>
        <a:buClr>
          <a:srgbClr val="000000"/>
        </a:buClr>
        <a:buSzPct val="100000"/>
        <a:buFont typeface="Wingdings" charset="0"/>
        <a:buChar char=""/>
        <a:defRPr sz="3200">
          <a:solidFill>
            <a:srgbClr val="000000"/>
          </a:solidFill>
          <a:latin typeface="+mn-lt"/>
          <a:ea typeface="+mn-ea"/>
          <a:cs typeface="ＭＳ Ｐゴシック" charset="-128"/>
        </a:defRPr>
      </a:lvl1pPr>
      <a:lvl2pPr marL="741363" indent="-284163" algn="l" defTabSz="449263" rtl="0" eaLnBrk="0" fontAlgn="base" hangingPunct="0">
        <a:lnSpc>
          <a:spcPct val="95000"/>
        </a:lnSpc>
        <a:spcBef>
          <a:spcPts val="700"/>
        </a:spcBef>
        <a:spcAft>
          <a:spcPct val="0"/>
        </a:spcAft>
        <a:buClr>
          <a:srgbClr val="000000"/>
        </a:buClr>
        <a:buSzPct val="100000"/>
        <a:buFont typeface="Wingdings" charset="0"/>
        <a:buChar char=""/>
        <a:defRPr sz="2800">
          <a:solidFill>
            <a:srgbClr val="000000"/>
          </a:solidFill>
          <a:latin typeface="+mn-lt"/>
          <a:ea typeface="+mn-ea"/>
        </a:defRPr>
      </a:lvl2pPr>
      <a:lvl3pPr marL="1143000" indent="-228600" algn="l" defTabSz="449263" rtl="0" eaLnBrk="0" fontAlgn="base" hangingPunct="0">
        <a:lnSpc>
          <a:spcPct val="95000"/>
        </a:lnSpc>
        <a:spcBef>
          <a:spcPts val="600"/>
        </a:spcBef>
        <a:spcAft>
          <a:spcPct val="0"/>
        </a:spcAft>
        <a:buClr>
          <a:srgbClr val="000000"/>
        </a:buClr>
        <a:buSzPct val="100000"/>
        <a:buFont typeface="Wingdings" charset="0"/>
        <a:buChar char=""/>
        <a:defRPr sz="2400">
          <a:solidFill>
            <a:srgbClr val="000000"/>
          </a:solidFill>
          <a:latin typeface="+mn-lt"/>
          <a:ea typeface="+mn-ea"/>
        </a:defRPr>
      </a:lvl3pPr>
      <a:lvl4pPr marL="1600200" indent="-228600" algn="l" defTabSz="449263" rtl="0" eaLnBrk="0" fontAlgn="base" hangingPunct="0">
        <a:lnSpc>
          <a:spcPct val="95000"/>
        </a:lnSpc>
        <a:spcBef>
          <a:spcPts val="500"/>
        </a:spcBef>
        <a:spcAft>
          <a:spcPct val="0"/>
        </a:spcAft>
        <a:buClr>
          <a:srgbClr val="000000"/>
        </a:buClr>
        <a:buSzPct val="100000"/>
        <a:buFont typeface="Wingdings" charset="0"/>
        <a:buChar char=""/>
        <a:defRPr sz="2000">
          <a:solidFill>
            <a:srgbClr val="000000"/>
          </a:solidFill>
          <a:latin typeface="+mn-lt"/>
          <a:ea typeface="+mn-ea"/>
        </a:defRPr>
      </a:lvl4pPr>
      <a:lvl5pPr marL="2057400" indent="-228600" algn="l" defTabSz="449263" rtl="0" eaLnBrk="0" fontAlgn="base" hangingPunct="0">
        <a:lnSpc>
          <a:spcPct val="95000"/>
        </a:lnSpc>
        <a:spcBef>
          <a:spcPts val="500"/>
        </a:spcBef>
        <a:spcAft>
          <a:spcPct val="0"/>
        </a:spcAft>
        <a:buClr>
          <a:srgbClr val="000000"/>
        </a:buClr>
        <a:buSzPct val="100000"/>
        <a:buFont typeface="Wingdings" charset="0"/>
        <a:buChar char=""/>
        <a:defRPr sz="2000">
          <a:solidFill>
            <a:srgbClr val="000000"/>
          </a:solidFill>
          <a:latin typeface="+mn-lt"/>
          <a:ea typeface="+mn-ea"/>
        </a:defRPr>
      </a:lvl5pPr>
      <a:lvl6pPr marL="2514600" indent="-228600" algn="l" defTabSz="449263" rtl="0" eaLnBrk="0" fontAlgn="base" hangingPunct="0">
        <a:lnSpc>
          <a:spcPct val="95000"/>
        </a:lnSpc>
        <a:spcBef>
          <a:spcPts val="500"/>
        </a:spcBef>
        <a:spcAft>
          <a:spcPct val="0"/>
        </a:spcAft>
        <a:buClr>
          <a:srgbClr val="000000"/>
        </a:buClr>
        <a:buSzPct val="100000"/>
        <a:buFont typeface="Wingdings" charset="2"/>
        <a:buChar char=""/>
        <a:defRPr sz="2000">
          <a:solidFill>
            <a:srgbClr val="000000"/>
          </a:solidFill>
          <a:latin typeface="+mn-lt"/>
          <a:ea typeface="+mn-ea"/>
        </a:defRPr>
      </a:lvl6pPr>
      <a:lvl7pPr marL="2971800" indent="-228600" algn="l" defTabSz="449263" rtl="0" eaLnBrk="0" fontAlgn="base" hangingPunct="0">
        <a:lnSpc>
          <a:spcPct val="95000"/>
        </a:lnSpc>
        <a:spcBef>
          <a:spcPts val="500"/>
        </a:spcBef>
        <a:spcAft>
          <a:spcPct val="0"/>
        </a:spcAft>
        <a:buClr>
          <a:srgbClr val="000000"/>
        </a:buClr>
        <a:buSzPct val="100000"/>
        <a:buFont typeface="Wingdings" charset="2"/>
        <a:buChar char=""/>
        <a:defRPr sz="2000">
          <a:solidFill>
            <a:srgbClr val="000000"/>
          </a:solidFill>
          <a:latin typeface="+mn-lt"/>
          <a:ea typeface="+mn-ea"/>
        </a:defRPr>
      </a:lvl7pPr>
      <a:lvl8pPr marL="3429000" indent="-228600" algn="l" defTabSz="449263" rtl="0" eaLnBrk="0" fontAlgn="base" hangingPunct="0">
        <a:lnSpc>
          <a:spcPct val="95000"/>
        </a:lnSpc>
        <a:spcBef>
          <a:spcPts val="500"/>
        </a:spcBef>
        <a:spcAft>
          <a:spcPct val="0"/>
        </a:spcAft>
        <a:buClr>
          <a:srgbClr val="000000"/>
        </a:buClr>
        <a:buSzPct val="100000"/>
        <a:buFont typeface="Wingdings" charset="2"/>
        <a:buChar char=""/>
        <a:defRPr sz="2000">
          <a:solidFill>
            <a:srgbClr val="000000"/>
          </a:solidFill>
          <a:latin typeface="+mn-lt"/>
          <a:ea typeface="+mn-ea"/>
        </a:defRPr>
      </a:lvl8pPr>
      <a:lvl9pPr marL="3886200" indent="-228600" algn="l" defTabSz="449263" rtl="0" eaLnBrk="0" fontAlgn="base" hangingPunct="0">
        <a:lnSpc>
          <a:spcPct val="95000"/>
        </a:lnSpc>
        <a:spcBef>
          <a:spcPts val="500"/>
        </a:spcBef>
        <a:spcAft>
          <a:spcPct val="0"/>
        </a:spcAft>
        <a:buClr>
          <a:srgbClr val="000000"/>
        </a:buClr>
        <a:buSzPct val="100000"/>
        <a:buFont typeface="Wingdings" charset="2"/>
        <a:buChar char=""/>
        <a:defRPr sz="2000">
          <a:solidFill>
            <a:srgbClr val="000000"/>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50000">
              <a:schemeClr val="bg1"/>
            </a:gs>
            <a:gs pos="100000">
              <a:schemeClr val="bg2"/>
            </a:gs>
          </a:gsLst>
          <a:lin ang="5400000" scaled="1"/>
        </a:gradFill>
        <a:effectLst/>
      </p:bgPr>
    </p:bg>
    <p:spTree>
      <p:nvGrpSpPr>
        <p:cNvPr id="1" name=""/>
        <p:cNvGrpSpPr/>
        <p:nvPr/>
      </p:nvGrpSpPr>
      <p:grpSpPr>
        <a:xfrm>
          <a:off x="0" y="0"/>
          <a:ext cx="0" cy="0"/>
          <a:chOff x="0" y="0"/>
          <a:chExt cx="0" cy="0"/>
        </a:xfrm>
      </p:grpSpPr>
      <p:grpSp>
        <p:nvGrpSpPr>
          <p:cNvPr id="25602" name="Group 2"/>
          <p:cNvGrpSpPr>
            <a:grpSpLocks/>
          </p:cNvGrpSpPr>
          <p:nvPr/>
        </p:nvGrpSpPr>
        <p:grpSpPr bwMode="auto">
          <a:xfrm>
            <a:off x="3800480" y="1789131"/>
            <a:ext cx="5340350" cy="5056187"/>
            <a:chOff x="2394" y="1127"/>
            <a:chExt cx="3364" cy="3185"/>
          </a:xfrm>
        </p:grpSpPr>
        <p:sp>
          <p:nvSpPr>
            <p:cNvPr id="407555" name="Rectangle 3"/>
            <p:cNvSpPr>
              <a:spLocks noChangeArrowheads="1"/>
            </p:cNvSpPr>
            <p:nvPr userDrawn="1"/>
          </p:nvSpPr>
          <p:spPr bwMode="ltGray">
            <a:xfrm>
              <a:off x="4230" y="1365"/>
              <a:ext cx="197" cy="102"/>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en-US">
                <a:latin typeface="Times New Roman" pitchFamily="-112" charset="0"/>
                <a:ea typeface="+mn-ea"/>
                <a:cs typeface="+mn-cs"/>
              </a:endParaRPr>
            </a:p>
          </p:txBody>
        </p:sp>
        <p:sp>
          <p:nvSpPr>
            <p:cNvPr id="407556" name="Oval 4"/>
            <p:cNvSpPr>
              <a:spLocks noChangeArrowheads="1"/>
            </p:cNvSpPr>
            <p:nvPr userDrawn="1"/>
          </p:nvSpPr>
          <p:spPr bwMode="ltGray">
            <a:xfrm>
              <a:off x="4299" y="1185"/>
              <a:ext cx="47" cy="47"/>
            </a:xfrm>
            <a:prstGeom prst="ellipse">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pPr>
                <a:defRPr/>
              </a:pPr>
              <a:endParaRPr lang="en-US">
                <a:latin typeface="Times New Roman" pitchFamily="-112" charset="0"/>
                <a:ea typeface="+mn-ea"/>
                <a:cs typeface="+mn-cs"/>
              </a:endParaRPr>
            </a:p>
          </p:txBody>
        </p:sp>
        <p:sp>
          <p:nvSpPr>
            <p:cNvPr id="407557" name="Rectangle 5"/>
            <p:cNvSpPr>
              <a:spLocks noChangeArrowheads="1"/>
            </p:cNvSpPr>
            <p:nvPr userDrawn="1"/>
          </p:nvSpPr>
          <p:spPr bwMode="ltGray">
            <a:xfrm rot="995337">
              <a:off x="5205" y="1495"/>
              <a:ext cx="6" cy="2073"/>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en-US">
                <a:latin typeface="Times New Roman" pitchFamily="-112" charset="0"/>
                <a:ea typeface="+mn-ea"/>
                <a:cs typeface="+mn-cs"/>
              </a:endParaRPr>
            </a:p>
          </p:txBody>
        </p:sp>
        <p:sp>
          <p:nvSpPr>
            <p:cNvPr id="407558" name="Freeform 6"/>
            <p:cNvSpPr>
              <a:spLocks noEditPoints="1"/>
            </p:cNvSpPr>
            <p:nvPr userDrawn="1"/>
          </p:nvSpPr>
          <p:spPr bwMode="ltGray">
            <a:xfrm>
              <a:off x="4871" y="3508"/>
              <a:ext cx="66" cy="96"/>
            </a:xfrm>
            <a:custGeom>
              <a:avLst/>
              <a:gdLst/>
              <a:ahLst/>
              <a:cxnLst>
                <a:cxn ang="0">
                  <a:pos x="18" y="96"/>
                </a:cxn>
                <a:cxn ang="0">
                  <a:pos x="42" y="78"/>
                </a:cxn>
                <a:cxn ang="0">
                  <a:pos x="60" y="60"/>
                </a:cxn>
                <a:cxn ang="0">
                  <a:pos x="66" y="36"/>
                </a:cxn>
                <a:cxn ang="0">
                  <a:pos x="60" y="12"/>
                </a:cxn>
                <a:cxn ang="0">
                  <a:pos x="36" y="0"/>
                </a:cxn>
                <a:cxn ang="0">
                  <a:pos x="24" y="6"/>
                </a:cxn>
                <a:cxn ang="0">
                  <a:pos x="12" y="12"/>
                </a:cxn>
                <a:cxn ang="0">
                  <a:pos x="0" y="36"/>
                </a:cxn>
                <a:cxn ang="0">
                  <a:pos x="0" y="60"/>
                </a:cxn>
                <a:cxn ang="0">
                  <a:pos x="12" y="84"/>
                </a:cxn>
                <a:cxn ang="0">
                  <a:pos x="18" y="96"/>
                </a:cxn>
                <a:cxn ang="0">
                  <a:pos x="18" y="96"/>
                </a:cxn>
                <a:cxn ang="0">
                  <a:pos x="42" y="18"/>
                </a:cxn>
                <a:cxn ang="0">
                  <a:pos x="54" y="24"/>
                </a:cxn>
                <a:cxn ang="0">
                  <a:pos x="60" y="36"/>
                </a:cxn>
                <a:cxn ang="0">
                  <a:pos x="60" y="48"/>
                </a:cxn>
                <a:cxn ang="0">
                  <a:pos x="54" y="54"/>
                </a:cxn>
                <a:cxn ang="0">
                  <a:pos x="36" y="72"/>
                </a:cxn>
                <a:cxn ang="0">
                  <a:pos x="24" y="78"/>
                </a:cxn>
                <a:cxn ang="0">
                  <a:pos x="24" y="78"/>
                </a:cxn>
                <a:cxn ang="0">
                  <a:pos x="12" y="48"/>
                </a:cxn>
                <a:cxn ang="0">
                  <a:pos x="18" y="24"/>
                </a:cxn>
                <a:cxn ang="0">
                  <a:pos x="30" y="18"/>
                </a:cxn>
                <a:cxn ang="0">
                  <a:pos x="42" y="18"/>
                </a:cxn>
                <a:cxn ang="0">
                  <a:pos x="42" y="18"/>
                </a:cxn>
              </a:cxnLst>
              <a:rect l="0" t="0" r="r" b="b"/>
              <a:pathLst>
                <a:path w="66" h="96">
                  <a:moveTo>
                    <a:pt x="18" y="96"/>
                  </a:moveTo>
                  <a:lnTo>
                    <a:pt x="42" y="78"/>
                  </a:lnTo>
                  <a:lnTo>
                    <a:pt x="60" y="60"/>
                  </a:lnTo>
                  <a:lnTo>
                    <a:pt x="66" y="36"/>
                  </a:lnTo>
                  <a:lnTo>
                    <a:pt x="60" y="12"/>
                  </a:lnTo>
                  <a:lnTo>
                    <a:pt x="36" y="0"/>
                  </a:lnTo>
                  <a:lnTo>
                    <a:pt x="24" y="6"/>
                  </a:lnTo>
                  <a:lnTo>
                    <a:pt x="12" y="12"/>
                  </a:lnTo>
                  <a:lnTo>
                    <a:pt x="0" y="36"/>
                  </a:lnTo>
                  <a:lnTo>
                    <a:pt x="0" y="60"/>
                  </a:lnTo>
                  <a:lnTo>
                    <a:pt x="12" y="84"/>
                  </a:lnTo>
                  <a:lnTo>
                    <a:pt x="18" y="96"/>
                  </a:lnTo>
                  <a:lnTo>
                    <a:pt x="18" y="96"/>
                  </a:lnTo>
                  <a:close/>
                  <a:moveTo>
                    <a:pt x="42" y="18"/>
                  </a:moveTo>
                  <a:lnTo>
                    <a:pt x="54" y="24"/>
                  </a:lnTo>
                  <a:lnTo>
                    <a:pt x="60" y="36"/>
                  </a:lnTo>
                  <a:lnTo>
                    <a:pt x="60" y="48"/>
                  </a:lnTo>
                  <a:lnTo>
                    <a:pt x="54" y="54"/>
                  </a:lnTo>
                  <a:lnTo>
                    <a:pt x="36" y="72"/>
                  </a:lnTo>
                  <a:lnTo>
                    <a:pt x="24" y="78"/>
                  </a:lnTo>
                  <a:lnTo>
                    <a:pt x="24" y="78"/>
                  </a:lnTo>
                  <a:lnTo>
                    <a:pt x="12" y="48"/>
                  </a:lnTo>
                  <a:lnTo>
                    <a:pt x="18" y="24"/>
                  </a:lnTo>
                  <a:lnTo>
                    <a:pt x="30" y="18"/>
                  </a:lnTo>
                  <a:lnTo>
                    <a:pt x="42" y="18"/>
                  </a:lnTo>
                  <a:lnTo>
                    <a:pt x="42"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407559" name="Rectangle 7"/>
            <p:cNvSpPr>
              <a:spLocks noChangeArrowheads="1"/>
            </p:cNvSpPr>
            <p:nvPr userDrawn="1"/>
          </p:nvSpPr>
          <p:spPr bwMode="ltGray">
            <a:xfrm rot="91736">
              <a:off x="5487" y="1535"/>
              <a:ext cx="6" cy="1998"/>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en-US">
                <a:latin typeface="Times New Roman" pitchFamily="-112" charset="0"/>
                <a:ea typeface="+mn-ea"/>
                <a:cs typeface="+mn-cs"/>
              </a:endParaRPr>
            </a:p>
          </p:txBody>
        </p:sp>
        <p:sp>
          <p:nvSpPr>
            <p:cNvPr id="407560" name="Rectangle 8"/>
            <p:cNvSpPr>
              <a:spLocks noChangeArrowheads="1"/>
            </p:cNvSpPr>
            <p:nvPr userDrawn="1"/>
          </p:nvSpPr>
          <p:spPr bwMode="ltGray">
            <a:xfrm rot="-926223">
              <a:off x="5640" y="1521"/>
              <a:ext cx="6" cy="881"/>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en-US">
                <a:latin typeface="Times New Roman" pitchFamily="-112" charset="0"/>
                <a:ea typeface="+mn-ea"/>
                <a:cs typeface="+mn-cs"/>
              </a:endParaRPr>
            </a:p>
          </p:txBody>
        </p:sp>
        <p:sp>
          <p:nvSpPr>
            <p:cNvPr id="407561" name="Rectangle 9"/>
            <p:cNvSpPr>
              <a:spLocks noChangeArrowheads="1"/>
            </p:cNvSpPr>
            <p:nvPr userDrawn="1"/>
          </p:nvSpPr>
          <p:spPr bwMode="ltGray">
            <a:xfrm rot="-1140313">
              <a:off x="3444" y="1816"/>
              <a:ext cx="6" cy="2033"/>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en-US">
                <a:latin typeface="Times New Roman" pitchFamily="-112" charset="0"/>
                <a:ea typeface="+mn-ea"/>
                <a:cs typeface="+mn-cs"/>
              </a:endParaRPr>
            </a:p>
          </p:txBody>
        </p:sp>
        <p:sp>
          <p:nvSpPr>
            <p:cNvPr id="407562" name="Rectangle 10"/>
            <p:cNvSpPr>
              <a:spLocks noChangeArrowheads="1"/>
            </p:cNvSpPr>
            <p:nvPr userDrawn="1"/>
          </p:nvSpPr>
          <p:spPr bwMode="ltGray">
            <a:xfrm rot="1114412">
              <a:off x="2757" y="1821"/>
              <a:ext cx="6" cy="2119"/>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en-US">
                <a:latin typeface="Times New Roman" pitchFamily="-112" charset="0"/>
                <a:ea typeface="+mn-ea"/>
                <a:cs typeface="+mn-cs"/>
              </a:endParaRPr>
            </a:p>
          </p:txBody>
        </p:sp>
        <p:sp>
          <p:nvSpPr>
            <p:cNvPr id="407563" name="Rectangle 11"/>
            <p:cNvSpPr>
              <a:spLocks noChangeArrowheads="1"/>
            </p:cNvSpPr>
            <p:nvPr userDrawn="1"/>
          </p:nvSpPr>
          <p:spPr bwMode="ltGray">
            <a:xfrm rot="254676">
              <a:off x="3035" y="1870"/>
              <a:ext cx="6" cy="1906"/>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en-US">
                <a:latin typeface="Times New Roman" pitchFamily="-112" charset="0"/>
                <a:ea typeface="+mn-ea"/>
                <a:cs typeface="+mn-cs"/>
              </a:endParaRPr>
            </a:p>
          </p:txBody>
        </p:sp>
        <p:sp>
          <p:nvSpPr>
            <p:cNvPr id="407564" name="Freeform 12"/>
            <p:cNvSpPr>
              <a:spLocks/>
            </p:cNvSpPr>
            <p:nvPr userDrawn="1"/>
          </p:nvSpPr>
          <p:spPr bwMode="ltGray">
            <a:xfrm>
              <a:off x="4007" y="3021"/>
              <a:ext cx="623" cy="156"/>
            </a:xfrm>
            <a:custGeom>
              <a:avLst/>
              <a:gdLst/>
              <a:ahLst/>
              <a:cxnLst>
                <a:cxn ang="0">
                  <a:pos x="6" y="18"/>
                </a:cxn>
                <a:cxn ang="0">
                  <a:pos x="162" y="36"/>
                </a:cxn>
                <a:cxn ang="0">
                  <a:pos x="251" y="36"/>
                </a:cxn>
                <a:cxn ang="0">
                  <a:pos x="354" y="30"/>
                </a:cxn>
                <a:cxn ang="0">
                  <a:pos x="473" y="18"/>
                </a:cxn>
                <a:cxn ang="0">
                  <a:pos x="611" y="0"/>
                </a:cxn>
                <a:cxn ang="0">
                  <a:pos x="623" y="114"/>
                </a:cxn>
                <a:cxn ang="0">
                  <a:pos x="497" y="138"/>
                </a:cxn>
                <a:cxn ang="0">
                  <a:pos x="414" y="150"/>
                </a:cxn>
                <a:cxn ang="0">
                  <a:pos x="318" y="156"/>
                </a:cxn>
                <a:cxn ang="0">
                  <a:pos x="215" y="156"/>
                </a:cxn>
                <a:cxn ang="0">
                  <a:pos x="108" y="150"/>
                </a:cxn>
                <a:cxn ang="0">
                  <a:pos x="0" y="132"/>
                </a:cxn>
                <a:cxn ang="0">
                  <a:pos x="6" y="18"/>
                </a:cxn>
                <a:cxn ang="0">
                  <a:pos x="6" y="18"/>
                </a:cxn>
              </a:cxnLst>
              <a:rect l="0" t="0" r="r" b="b"/>
              <a:pathLst>
                <a:path w="623" h="156">
                  <a:moveTo>
                    <a:pt x="6" y="18"/>
                  </a:moveTo>
                  <a:lnTo>
                    <a:pt x="162" y="36"/>
                  </a:lnTo>
                  <a:lnTo>
                    <a:pt x="251" y="36"/>
                  </a:lnTo>
                  <a:lnTo>
                    <a:pt x="354" y="30"/>
                  </a:lnTo>
                  <a:lnTo>
                    <a:pt x="473" y="18"/>
                  </a:lnTo>
                  <a:lnTo>
                    <a:pt x="611" y="0"/>
                  </a:lnTo>
                  <a:lnTo>
                    <a:pt x="623" y="114"/>
                  </a:lnTo>
                  <a:lnTo>
                    <a:pt x="497" y="138"/>
                  </a:lnTo>
                  <a:lnTo>
                    <a:pt x="414" y="150"/>
                  </a:lnTo>
                  <a:lnTo>
                    <a:pt x="318" y="156"/>
                  </a:lnTo>
                  <a:lnTo>
                    <a:pt x="215" y="156"/>
                  </a:lnTo>
                  <a:lnTo>
                    <a:pt x="108" y="150"/>
                  </a:lnTo>
                  <a:lnTo>
                    <a:pt x="0" y="132"/>
                  </a:lnTo>
                  <a:lnTo>
                    <a:pt x="6" y="18"/>
                  </a:lnTo>
                  <a:lnTo>
                    <a:pt x="6"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407565" name="Freeform 13"/>
            <p:cNvSpPr>
              <a:spLocks/>
            </p:cNvSpPr>
            <p:nvPr userDrawn="1"/>
          </p:nvSpPr>
          <p:spPr bwMode="ltGray">
            <a:xfrm>
              <a:off x="4762" y="3591"/>
              <a:ext cx="996" cy="126"/>
            </a:xfrm>
            <a:custGeom>
              <a:avLst/>
              <a:gdLst/>
              <a:ahLst/>
              <a:cxnLst>
                <a:cxn ang="0">
                  <a:pos x="754" y="6"/>
                </a:cxn>
                <a:cxn ang="0">
                  <a:pos x="652" y="6"/>
                </a:cxn>
                <a:cxn ang="0">
                  <a:pos x="563" y="6"/>
                </a:cxn>
                <a:cxn ang="0">
                  <a:pos x="479" y="6"/>
                </a:cxn>
                <a:cxn ang="0">
                  <a:pos x="401" y="6"/>
                </a:cxn>
                <a:cxn ang="0">
                  <a:pos x="335" y="0"/>
                </a:cxn>
                <a:cxn ang="0">
                  <a:pos x="276" y="0"/>
                </a:cxn>
                <a:cxn ang="0">
                  <a:pos x="222" y="0"/>
                </a:cxn>
                <a:cxn ang="0">
                  <a:pos x="180" y="6"/>
                </a:cxn>
                <a:cxn ang="0">
                  <a:pos x="138" y="6"/>
                </a:cxn>
                <a:cxn ang="0">
                  <a:pos x="108" y="6"/>
                </a:cxn>
                <a:cxn ang="0">
                  <a:pos x="54" y="6"/>
                </a:cxn>
                <a:cxn ang="0">
                  <a:pos x="24" y="12"/>
                </a:cxn>
                <a:cxn ang="0">
                  <a:pos x="6" y="18"/>
                </a:cxn>
                <a:cxn ang="0">
                  <a:pos x="0" y="24"/>
                </a:cxn>
                <a:cxn ang="0">
                  <a:pos x="12" y="42"/>
                </a:cxn>
                <a:cxn ang="0">
                  <a:pos x="18" y="48"/>
                </a:cxn>
                <a:cxn ang="0">
                  <a:pos x="30" y="54"/>
                </a:cxn>
                <a:cxn ang="0">
                  <a:pos x="60" y="60"/>
                </a:cxn>
                <a:cxn ang="0">
                  <a:pos x="90" y="72"/>
                </a:cxn>
                <a:cxn ang="0">
                  <a:pos x="144" y="84"/>
                </a:cxn>
                <a:cxn ang="0">
                  <a:pos x="210" y="90"/>
                </a:cxn>
                <a:cxn ang="0">
                  <a:pos x="293" y="102"/>
                </a:cxn>
                <a:cxn ang="0">
                  <a:pos x="389" y="108"/>
                </a:cxn>
                <a:cxn ang="0">
                  <a:pos x="503" y="120"/>
                </a:cxn>
                <a:cxn ang="0">
                  <a:pos x="622" y="120"/>
                </a:cxn>
                <a:cxn ang="0">
                  <a:pos x="754" y="126"/>
                </a:cxn>
                <a:cxn ang="0">
                  <a:pos x="873" y="126"/>
                </a:cxn>
                <a:cxn ang="0">
                  <a:pos x="993" y="126"/>
                </a:cxn>
                <a:cxn ang="0">
                  <a:pos x="993" y="12"/>
                </a:cxn>
                <a:cxn ang="0">
                  <a:pos x="879" y="12"/>
                </a:cxn>
                <a:cxn ang="0">
                  <a:pos x="754" y="6"/>
                </a:cxn>
                <a:cxn ang="0">
                  <a:pos x="754" y="6"/>
                </a:cxn>
              </a:cxnLst>
              <a:rect l="0" t="0" r="r" b="b"/>
              <a:pathLst>
                <a:path w="993" h="126">
                  <a:moveTo>
                    <a:pt x="754" y="6"/>
                  </a:moveTo>
                  <a:lnTo>
                    <a:pt x="652" y="6"/>
                  </a:lnTo>
                  <a:lnTo>
                    <a:pt x="563" y="6"/>
                  </a:lnTo>
                  <a:lnTo>
                    <a:pt x="479" y="6"/>
                  </a:lnTo>
                  <a:lnTo>
                    <a:pt x="401" y="6"/>
                  </a:lnTo>
                  <a:lnTo>
                    <a:pt x="335" y="0"/>
                  </a:lnTo>
                  <a:lnTo>
                    <a:pt x="276" y="0"/>
                  </a:lnTo>
                  <a:lnTo>
                    <a:pt x="222" y="0"/>
                  </a:lnTo>
                  <a:lnTo>
                    <a:pt x="180" y="6"/>
                  </a:lnTo>
                  <a:lnTo>
                    <a:pt x="138" y="6"/>
                  </a:lnTo>
                  <a:lnTo>
                    <a:pt x="108" y="6"/>
                  </a:lnTo>
                  <a:lnTo>
                    <a:pt x="54" y="6"/>
                  </a:lnTo>
                  <a:lnTo>
                    <a:pt x="24" y="12"/>
                  </a:lnTo>
                  <a:lnTo>
                    <a:pt x="6" y="18"/>
                  </a:lnTo>
                  <a:lnTo>
                    <a:pt x="0" y="24"/>
                  </a:lnTo>
                  <a:lnTo>
                    <a:pt x="12" y="42"/>
                  </a:lnTo>
                  <a:lnTo>
                    <a:pt x="18" y="48"/>
                  </a:lnTo>
                  <a:lnTo>
                    <a:pt x="30" y="54"/>
                  </a:lnTo>
                  <a:lnTo>
                    <a:pt x="60" y="60"/>
                  </a:lnTo>
                  <a:lnTo>
                    <a:pt x="90" y="72"/>
                  </a:lnTo>
                  <a:lnTo>
                    <a:pt x="144" y="84"/>
                  </a:lnTo>
                  <a:lnTo>
                    <a:pt x="210" y="90"/>
                  </a:lnTo>
                  <a:lnTo>
                    <a:pt x="293" y="102"/>
                  </a:lnTo>
                  <a:lnTo>
                    <a:pt x="389" y="108"/>
                  </a:lnTo>
                  <a:lnTo>
                    <a:pt x="503" y="120"/>
                  </a:lnTo>
                  <a:lnTo>
                    <a:pt x="622" y="120"/>
                  </a:lnTo>
                  <a:lnTo>
                    <a:pt x="754" y="126"/>
                  </a:lnTo>
                  <a:lnTo>
                    <a:pt x="873" y="126"/>
                  </a:lnTo>
                  <a:lnTo>
                    <a:pt x="993" y="126"/>
                  </a:lnTo>
                  <a:lnTo>
                    <a:pt x="993" y="12"/>
                  </a:lnTo>
                  <a:lnTo>
                    <a:pt x="879" y="12"/>
                  </a:lnTo>
                  <a:lnTo>
                    <a:pt x="754" y="6"/>
                  </a:lnTo>
                  <a:lnTo>
                    <a:pt x="754" y="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407566" name="Freeform 14"/>
            <p:cNvSpPr>
              <a:spLocks/>
            </p:cNvSpPr>
            <p:nvPr userDrawn="1"/>
          </p:nvSpPr>
          <p:spPr bwMode="ltGray">
            <a:xfrm>
              <a:off x="4786" y="3645"/>
              <a:ext cx="972" cy="245"/>
            </a:xfrm>
            <a:custGeom>
              <a:avLst/>
              <a:gdLst/>
              <a:ahLst/>
              <a:cxnLst>
                <a:cxn ang="0">
                  <a:pos x="0" y="0"/>
                </a:cxn>
                <a:cxn ang="0">
                  <a:pos x="24" y="54"/>
                </a:cxn>
                <a:cxn ang="0">
                  <a:pos x="66" y="96"/>
                </a:cxn>
                <a:cxn ang="0">
                  <a:pos x="120" y="137"/>
                </a:cxn>
                <a:cxn ang="0">
                  <a:pos x="198" y="173"/>
                </a:cxn>
                <a:cxn ang="0">
                  <a:pos x="293" y="203"/>
                </a:cxn>
                <a:cxn ang="0">
                  <a:pos x="353" y="215"/>
                </a:cxn>
                <a:cxn ang="0">
                  <a:pos x="413" y="227"/>
                </a:cxn>
                <a:cxn ang="0">
                  <a:pos x="479" y="233"/>
                </a:cxn>
                <a:cxn ang="0">
                  <a:pos x="556" y="239"/>
                </a:cxn>
                <a:cxn ang="0">
                  <a:pos x="634" y="245"/>
                </a:cxn>
                <a:cxn ang="0">
                  <a:pos x="724" y="245"/>
                </a:cxn>
                <a:cxn ang="0">
                  <a:pos x="855" y="245"/>
                </a:cxn>
                <a:cxn ang="0">
                  <a:pos x="969" y="239"/>
                </a:cxn>
                <a:cxn ang="0">
                  <a:pos x="969" y="60"/>
                </a:cxn>
                <a:cxn ang="0">
                  <a:pos x="700" y="60"/>
                </a:cxn>
                <a:cxn ang="0">
                  <a:pos x="503" y="54"/>
                </a:cxn>
                <a:cxn ang="0">
                  <a:pos x="317" y="42"/>
                </a:cxn>
                <a:cxn ang="0">
                  <a:pos x="150" y="24"/>
                </a:cxn>
                <a:cxn ang="0">
                  <a:pos x="72" y="12"/>
                </a:cxn>
                <a:cxn ang="0">
                  <a:pos x="0" y="0"/>
                </a:cxn>
                <a:cxn ang="0">
                  <a:pos x="0" y="0"/>
                </a:cxn>
              </a:cxnLst>
              <a:rect l="0" t="0" r="r" b="b"/>
              <a:pathLst>
                <a:path w="969" h="245">
                  <a:moveTo>
                    <a:pt x="0" y="0"/>
                  </a:moveTo>
                  <a:lnTo>
                    <a:pt x="24" y="54"/>
                  </a:lnTo>
                  <a:lnTo>
                    <a:pt x="66" y="96"/>
                  </a:lnTo>
                  <a:lnTo>
                    <a:pt x="120" y="137"/>
                  </a:lnTo>
                  <a:lnTo>
                    <a:pt x="198" y="173"/>
                  </a:lnTo>
                  <a:lnTo>
                    <a:pt x="293" y="203"/>
                  </a:lnTo>
                  <a:lnTo>
                    <a:pt x="353" y="215"/>
                  </a:lnTo>
                  <a:lnTo>
                    <a:pt x="413" y="227"/>
                  </a:lnTo>
                  <a:lnTo>
                    <a:pt x="479" y="233"/>
                  </a:lnTo>
                  <a:lnTo>
                    <a:pt x="556" y="239"/>
                  </a:lnTo>
                  <a:lnTo>
                    <a:pt x="634" y="245"/>
                  </a:lnTo>
                  <a:lnTo>
                    <a:pt x="724" y="245"/>
                  </a:lnTo>
                  <a:lnTo>
                    <a:pt x="855" y="245"/>
                  </a:lnTo>
                  <a:lnTo>
                    <a:pt x="969" y="239"/>
                  </a:lnTo>
                  <a:lnTo>
                    <a:pt x="969" y="60"/>
                  </a:lnTo>
                  <a:lnTo>
                    <a:pt x="700" y="60"/>
                  </a:lnTo>
                  <a:lnTo>
                    <a:pt x="503" y="54"/>
                  </a:lnTo>
                  <a:lnTo>
                    <a:pt x="317" y="42"/>
                  </a:lnTo>
                  <a:lnTo>
                    <a:pt x="150" y="24"/>
                  </a:lnTo>
                  <a:lnTo>
                    <a:pt x="72" y="12"/>
                  </a:lnTo>
                  <a:lnTo>
                    <a:pt x="0" y="0"/>
                  </a:lnTo>
                  <a:lnTo>
                    <a:pt x="0" y="0"/>
                  </a:lnTo>
                  <a:close/>
                </a:path>
              </a:pathLst>
            </a:custGeom>
            <a:gradFill rotWithShape="0">
              <a:gsLst>
                <a:gs pos="0">
                  <a:schemeClr val="bg2"/>
                </a:gs>
                <a:gs pos="100000">
                  <a:schemeClr val="bg2">
                    <a:gamma/>
                    <a:tint val="81961"/>
                    <a:invGamma/>
                  </a:schemeClr>
                </a:gs>
              </a:gsLst>
              <a:lin ang="189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407567" name="Freeform 15"/>
            <p:cNvSpPr>
              <a:spLocks/>
            </p:cNvSpPr>
            <p:nvPr userDrawn="1"/>
          </p:nvSpPr>
          <p:spPr bwMode="ltGray">
            <a:xfrm>
              <a:off x="4804" y="3591"/>
              <a:ext cx="954" cy="90"/>
            </a:xfrm>
            <a:custGeom>
              <a:avLst/>
              <a:gdLst/>
              <a:ahLst/>
              <a:cxnLst>
                <a:cxn ang="0">
                  <a:pos x="700" y="0"/>
                </a:cxn>
                <a:cxn ang="0">
                  <a:pos x="598" y="0"/>
                </a:cxn>
                <a:cxn ang="0">
                  <a:pos x="515" y="0"/>
                </a:cxn>
                <a:cxn ang="0">
                  <a:pos x="431" y="0"/>
                </a:cxn>
                <a:cxn ang="0">
                  <a:pos x="365" y="0"/>
                </a:cxn>
                <a:cxn ang="0">
                  <a:pos x="299" y="0"/>
                </a:cxn>
                <a:cxn ang="0">
                  <a:pos x="245" y="0"/>
                </a:cxn>
                <a:cxn ang="0">
                  <a:pos x="198" y="0"/>
                </a:cxn>
                <a:cxn ang="0">
                  <a:pos x="162" y="0"/>
                </a:cxn>
                <a:cxn ang="0">
                  <a:pos x="126" y="6"/>
                </a:cxn>
                <a:cxn ang="0">
                  <a:pos x="96" y="6"/>
                </a:cxn>
                <a:cxn ang="0">
                  <a:pos x="54" y="12"/>
                </a:cxn>
                <a:cxn ang="0">
                  <a:pos x="30" y="12"/>
                </a:cxn>
                <a:cxn ang="0">
                  <a:pos x="12" y="18"/>
                </a:cxn>
                <a:cxn ang="0">
                  <a:pos x="6" y="18"/>
                </a:cxn>
                <a:cxn ang="0">
                  <a:pos x="0" y="24"/>
                </a:cxn>
                <a:cxn ang="0">
                  <a:pos x="6" y="30"/>
                </a:cxn>
                <a:cxn ang="0">
                  <a:pos x="24" y="36"/>
                </a:cxn>
                <a:cxn ang="0">
                  <a:pos x="54" y="42"/>
                </a:cxn>
                <a:cxn ang="0">
                  <a:pos x="102" y="54"/>
                </a:cxn>
                <a:cxn ang="0">
                  <a:pos x="168" y="60"/>
                </a:cxn>
                <a:cxn ang="0">
                  <a:pos x="251" y="66"/>
                </a:cxn>
                <a:cxn ang="0">
                  <a:pos x="341" y="78"/>
                </a:cxn>
                <a:cxn ang="0">
                  <a:pos x="449" y="84"/>
                </a:cxn>
                <a:cxn ang="0">
                  <a:pos x="568" y="84"/>
                </a:cxn>
                <a:cxn ang="0">
                  <a:pos x="694" y="90"/>
                </a:cxn>
                <a:cxn ang="0">
                  <a:pos x="825" y="90"/>
                </a:cxn>
                <a:cxn ang="0">
                  <a:pos x="951" y="90"/>
                </a:cxn>
                <a:cxn ang="0">
                  <a:pos x="951" y="6"/>
                </a:cxn>
                <a:cxn ang="0">
                  <a:pos x="831" y="6"/>
                </a:cxn>
                <a:cxn ang="0">
                  <a:pos x="772" y="6"/>
                </a:cxn>
                <a:cxn ang="0">
                  <a:pos x="700" y="0"/>
                </a:cxn>
                <a:cxn ang="0">
                  <a:pos x="700" y="0"/>
                </a:cxn>
              </a:cxnLst>
              <a:rect l="0" t="0" r="r" b="b"/>
              <a:pathLst>
                <a:path w="951" h="90">
                  <a:moveTo>
                    <a:pt x="700" y="0"/>
                  </a:moveTo>
                  <a:lnTo>
                    <a:pt x="598" y="0"/>
                  </a:lnTo>
                  <a:lnTo>
                    <a:pt x="515" y="0"/>
                  </a:lnTo>
                  <a:lnTo>
                    <a:pt x="431" y="0"/>
                  </a:lnTo>
                  <a:lnTo>
                    <a:pt x="365" y="0"/>
                  </a:lnTo>
                  <a:lnTo>
                    <a:pt x="299" y="0"/>
                  </a:lnTo>
                  <a:lnTo>
                    <a:pt x="245" y="0"/>
                  </a:lnTo>
                  <a:lnTo>
                    <a:pt x="198" y="0"/>
                  </a:lnTo>
                  <a:lnTo>
                    <a:pt x="162" y="0"/>
                  </a:lnTo>
                  <a:lnTo>
                    <a:pt x="126" y="6"/>
                  </a:lnTo>
                  <a:lnTo>
                    <a:pt x="96" y="6"/>
                  </a:lnTo>
                  <a:lnTo>
                    <a:pt x="54" y="12"/>
                  </a:lnTo>
                  <a:lnTo>
                    <a:pt x="30" y="12"/>
                  </a:lnTo>
                  <a:lnTo>
                    <a:pt x="12" y="18"/>
                  </a:lnTo>
                  <a:lnTo>
                    <a:pt x="6" y="18"/>
                  </a:lnTo>
                  <a:lnTo>
                    <a:pt x="0" y="24"/>
                  </a:lnTo>
                  <a:lnTo>
                    <a:pt x="6" y="30"/>
                  </a:lnTo>
                  <a:lnTo>
                    <a:pt x="24" y="36"/>
                  </a:lnTo>
                  <a:lnTo>
                    <a:pt x="54" y="42"/>
                  </a:lnTo>
                  <a:lnTo>
                    <a:pt x="102" y="54"/>
                  </a:lnTo>
                  <a:lnTo>
                    <a:pt x="168" y="60"/>
                  </a:lnTo>
                  <a:lnTo>
                    <a:pt x="251" y="66"/>
                  </a:lnTo>
                  <a:lnTo>
                    <a:pt x="341" y="78"/>
                  </a:lnTo>
                  <a:lnTo>
                    <a:pt x="449" y="84"/>
                  </a:lnTo>
                  <a:lnTo>
                    <a:pt x="568" y="84"/>
                  </a:lnTo>
                  <a:lnTo>
                    <a:pt x="694" y="90"/>
                  </a:lnTo>
                  <a:lnTo>
                    <a:pt x="825" y="90"/>
                  </a:lnTo>
                  <a:lnTo>
                    <a:pt x="951" y="90"/>
                  </a:lnTo>
                  <a:lnTo>
                    <a:pt x="951" y="6"/>
                  </a:lnTo>
                  <a:lnTo>
                    <a:pt x="831" y="6"/>
                  </a:lnTo>
                  <a:lnTo>
                    <a:pt x="772" y="6"/>
                  </a:lnTo>
                  <a:lnTo>
                    <a:pt x="700" y="0"/>
                  </a:lnTo>
                  <a:lnTo>
                    <a:pt x="700"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pPr>
                <a:defRPr/>
              </a:pPr>
              <a:endParaRPr lang="en-US">
                <a:latin typeface="Times New Roman" pitchFamily="-112" charset="0"/>
                <a:ea typeface="+mn-ea"/>
                <a:cs typeface="+mn-cs"/>
              </a:endParaRPr>
            </a:p>
          </p:txBody>
        </p:sp>
        <p:sp>
          <p:nvSpPr>
            <p:cNvPr id="407568" name="Freeform 16"/>
            <p:cNvSpPr>
              <a:spLocks/>
            </p:cNvSpPr>
            <p:nvPr userDrawn="1"/>
          </p:nvSpPr>
          <p:spPr bwMode="ltGray">
            <a:xfrm>
              <a:off x="3059" y="1541"/>
              <a:ext cx="102" cy="155"/>
            </a:xfrm>
            <a:custGeom>
              <a:avLst/>
              <a:gdLst/>
              <a:ahLst/>
              <a:cxnLst>
                <a:cxn ang="0">
                  <a:pos x="102" y="0"/>
                </a:cxn>
                <a:cxn ang="0">
                  <a:pos x="0" y="12"/>
                </a:cxn>
                <a:cxn ang="0">
                  <a:pos x="30" y="72"/>
                </a:cxn>
                <a:cxn ang="0">
                  <a:pos x="30" y="155"/>
                </a:cxn>
                <a:cxn ang="0">
                  <a:pos x="72" y="155"/>
                </a:cxn>
                <a:cxn ang="0">
                  <a:pos x="72" y="66"/>
                </a:cxn>
                <a:cxn ang="0">
                  <a:pos x="102" y="0"/>
                </a:cxn>
                <a:cxn ang="0">
                  <a:pos x="102" y="0"/>
                </a:cxn>
              </a:cxnLst>
              <a:rect l="0" t="0" r="r" b="b"/>
              <a:pathLst>
                <a:path w="102" h="155">
                  <a:moveTo>
                    <a:pt x="102" y="0"/>
                  </a:moveTo>
                  <a:lnTo>
                    <a:pt x="0" y="12"/>
                  </a:lnTo>
                  <a:lnTo>
                    <a:pt x="30" y="72"/>
                  </a:lnTo>
                  <a:lnTo>
                    <a:pt x="30" y="155"/>
                  </a:lnTo>
                  <a:lnTo>
                    <a:pt x="72" y="155"/>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407569" name="Freeform 17"/>
            <p:cNvSpPr>
              <a:spLocks noEditPoints="1"/>
            </p:cNvSpPr>
            <p:nvPr userDrawn="1"/>
          </p:nvSpPr>
          <p:spPr bwMode="ltGray">
            <a:xfrm>
              <a:off x="3059" y="1690"/>
              <a:ext cx="90" cy="96"/>
            </a:xfrm>
            <a:custGeom>
              <a:avLst/>
              <a:gdLst/>
              <a:ahLst/>
              <a:cxnLst>
                <a:cxn ang="0">
                  <a:pos x="48" y="96"/>
                </a:cxn>
                <a:cxn ang="0">
                  <a:pos x="72" y="72"/>
                </a:cxn>
                <a:cxn ang="0">
                  <a:pos x="84" y="48"/>
                </a:cxn>
                <a:cxn ang="0">
                  <a:pos x="90" y="36"/>
                </a:cxn>
                <a:cxn ang="0">
                  <a:pos x="84" y="24"/>
                </a:cxn>
                <a:cxn ang="0">
                  <a:pos x="66" y="6"/>
                </a:cxn>
                <a:cxn ang="0">
                  <a:pos x="42" y="0"/>
                </a:cxn>
                <a:cxn ang="0">
                  <a:pos x="24" y="0"/>
                </a:cxn>
                <a:cxn ang="0">
                  <a:pos x="12" y="12"/>
                </a:cxn>
                <a:cxn ang="0">
                  <a:pos x="6" y="24"/>
                </a:cxn>
                <a:cxn ang="0">
                  <a:pos x="0" y="36"/>
                </a:cxn>
                <a:cxn ang="0">
                  <a:pos x="12" y="66"/>
                </a:cxn>
                <a:cxn ang="0">
                  <a:pos x="30" y="84"/>
                </a:cxn>
                <a:cxn ang="0">
                  <a:pos x="48" y="96"/>
                </a:cxn>
                <a:cxn ang="0">
                  <a:pos x="48" y="96"/>
                </a:cxn>
                <a:cxn ang="0">
                  <a:pos x="48" y="12"/>
                </a:cxn>
                <a:cxn ang="0">
                  <a:pos x="66" y="18"/>
                </a:cxn>
                <a:cxn ang="0">
                  <a:pos x="72" y="24"/>
                </a:cxn>
                <a:cxn ang="0">
                  <a:pos x="72" y="36"/>
                </a:cxn>
                <a:cxn ang="0">
                  <a:pos x="72" y="48"/>
                </a:cxn>
                <a:cxn ang="0">
                  <a:pos x="54" y="66"/>
                </a:cxn>
                <a:cxn ang="0">
                  <a:pos x="48" y="78"/>
                </a:cxn>
                <a:cxn ang="0">
                  <a:pos x="30" y="66"/>
                </a:cxn>
                <a:cxn ang="0">
                  <a:pos x="24" y="48"/>
                </a:cxn>
                <a:cxn ang="0">
                  <a:pos x="18" y="30"/>
                </a:cxn>
                <a:cxn ang="0">
                  <a:pos x="30" y="12"/>
                </a:cxn>
                <a:cxn ang="0">
                  <a:pos x="48" y="12"/>
                </a:cxn>
                <a:cxn ang="0">
                  <a:pos x="48" y="12"/>
                </a:cxn>
              </a:cxnLst>
              <a:rect l="0" t="0" r="r" b="b"/>
              <a:pathLst>
                <a:path w="90" h="96">
                  <a:moveTo>
                    <a:pt x="48" y="96"/>
                  </a:moveTo>
                  <a:lnTo>
                    <a:pt x="72" y="72"/>
                  </a:lnTo>
                  <a:lnTo>
                    <a:pt x="84" y="48"/>
                  </a:lnTo>
                  <a:lnTo>
                    <a:pt x="90" y="36"/>
                  </a:lnTo>
                  <a:lnTo>
                    <a:pt x="84" y="24"/>
                  </a:lnTo>
                  <a:lnTo>
                    <a:pt x="66" y="6"/>
                  </a:lnTo>
                  <a:lnTo>
                    <a:pt x="42" y="0"/>
                  </a:lnTo>
                  <a:lnTo>
                    <a:pt x="24" y="0"/>
                  </a:lnTo>
                  <a:lnTo>
                    <a:pt x="12" y="12"/>
                  </a:lnTo>
                  <a:lnTo>
                    <a:pt x="6" y="24"/>
                  </a:lnTo>
                  <a:lnTo>
                    <a:pt x="0" y="36"/>
                  </a:lnTo>
                  <a:lnTo>
                    <a:pt x="12" y="66"/>
                  </a:lnTo>
                  <a:lnTo>
                    <a:pt x="30" y="84"/>
                  </a:lnTo>
                  <a:lnTo>
                    <a:pt x="48" y="96"/>
                  </a:lnTo>
                  <a:lnTo>
                    <a:pt x="48" y="96"/>
                  </a:lnTo>
                  <a:close/>
                  <a:moveTo>
                    <a:pt x="48" y="12"/>
                  </a:moveTo>
                  <a:lnTo>
                    <a:pt x="66" y="18"/>
                  </a:lnTo>
                  <a:lnTo>
                    <a:pt x="72" y="24"/>
                  </a:lnTo>
                  <a:lnTo>
                    <a:pt x="72" y="36"/>
                  </a:lnTo>
                  <a:lnTo>
                    <a:pt x="72" y="48"/>
                  </a:lnTo>
                  <a:lnTo>
                    <a:pt x="54" y="66"/>
                  </a:lnTo>
                  <a:lnTo>
                    <a:pt x="48" y="78"/>
                  </a:lnTo>
                  <a:lnTo>
                    <a:pt x="30" y="66"/>
                  </a:lnTo>
                  <a:lnTo>
                    <a:pt x="24"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407570" name="Freeform 18"/>
            <p:cNvSpPr>
              <a:spLocks noEditPoints="1"/>
            </p:cNvSpPr>
            <p:nvPr userDrawn="1"/>
          </p:nvSpPr>
          <p:spPr bwMode="ltGray">
            <a:xfrm>
              <a:off x="3059" y="1768"/>
              <a:ext cx="90" cy="108"/>
            </a:xfrm>
            <a:custGeom>
              <a:avLst/>
              <a:gdLst/>
              <a:ahLst/>
              <a:cxnLst>
                <a:cxn ang="0">
                  <a:pos x="0" y="90"/>
                </a:cxn>
                <a:cxn ang="0">
                  <a:pos x="12" y="102"/>
                </a:cxn>
                <a:cxn ang="0">
                  <a:pos x="24" y="108"/>
                </a:cxn>
                <a:cxn ang="0">
                  <a:pos x="54" y="108"/>
                </a:cxn>
                <a:cxn ang="0">
                  <a:pos x="78" y="96"/>
                </a:cxn>
                <a:cxn ang="0">
                  <a:pos x="90" y="72"/>
                </a:cxn>
                <a:cxn ang="0">
                  <a:pos x="84" y="42"/>
                </a:cxn>
                <a:cxn ang="0">
                  <a:pos x="66" y="24"/>
                </a:cxn>
                <a:cxn ang="0">
                  <a:pos x="54" y="12"/>
                </a:cxn>
                <a:cxn ang="0">
                  <a:pos x="48" y="6"/>
                </a:cxn>
                <a:cxn ang="0">
                  <a:pos x="48" y="6"/>
                </a:cxn>
                <a:cxn ang="0">
                  <a:pos x="48" y="0"/>
                </a:cxn>
                <a:cxn ang="0">
                  <a:pos x="24" y="24"/>
                </a:cxn>
                <a:cxn ang="0">
                  <a:pos x="6" y="48"/>
                </a:cxn>
                <a:cxn ang="0">
                  <a:pos x="0" y="66"/>
                </a:cxn>
                <a:cxn ang="0">
                  <a:pos x="0" y="90"/>
                </a:cxn>
                <a:cxn ang="0">
                  <a:pos x="0" y="90"/>
                </a:cxn>
                <a:cxn ang="0">
                  <a:pos x="12" y="66"/>
                </a:cxn>
                <a:cxn ang="0">
                  <a:pos x="18" y="48"/>
                </a:cxn>
                <a:cxn ang="0">
                  <a:pos x="30" y="36"/>
                </a:cxn>
                <a:cxn ang="0">
                  <a:pos x="42" y="24"/>
                </a:cxn>
                <a:cxn ang="0">
                  <a:pos x="48" y="18"/>
                </a:cxn>
                <a:cxn ang="0">
                  <a:pos x="66" y="30"/>
                </a:cxn>
                <a:cxn ang="0">
                  <a:pos x="72" y="48"/>
                </a:cxn>
                <a:cxn ang="0">
                  <a:pos x="78" y="72"/>
                </a:cxn>
                <a:cxn ang="0">
                  <a:pos x="78" y="84"/>
                </a:cxn>
                <a:cxn ang="0">
                  <a:pos x="66" y="96"/>
                </a:cxn>
                <a:cxn ang="0">
                  <a:pos x="42" y="102"/>
                </a:cxn>
                <a:cxn ang="0">
                  <a:pos x="30" y="96"/>
                </a:cxn>
                <a:cxn ang="0">
                  <a:pos x="18" y="90"/>
                </a:cxn>
                <a:cxn ang="0">
                  <a:pos x="12" y="78"/>
                </a:cxn>
                <a:cxn ang="0">
                  <a:pos x="12" y="66"/>
                </a:cxn>
                <a:cxn ang="0">
                  <a:pos x="12" y="66"/>
                </a:cxn>
              </a:cxnLst>
              <a:rect l="0" t="0" r="r" b="b"/>
              <a:pathLst>
                <a:path w="90" h="108">
                  <a:moveTo>
                    <a:pt x="0" y="90"/>
                  </a:moveTo>
                  <a:lnTo>
                    <a:pt x="12" y="102"/>
                  </a:lnTo>
                  <a:lnTo>
                    <a:pt x="24" y="108"/>
                  </a:lnTo>
                  <a:lnTo>
                    <a:pt x="54" y="108"/>
                  </a:lnTo>
                  <a:lnTo>
                    <a:pt x="78" y="96"/>
                  </a:lnTo>
                  <a:lnTo>
                    <a:pt x="90" y="72"/>
                  </a:lnTo>
                  <a:lnTo>
                    <a:pt x="84" y="42"/>
                  </a:lnTo>
                  <a:lnTo>
                    <a:pt x="66" y="24"/>
                  </a:lnTo>
                  <a:lnTo>
                    <a:pt x="54" y="12"/>
                  </a:lnTo>
                  <a:lnTo>
                    <a:pt x="48" y="6"/>
                  </a:lnTo>
                  <a:lnTo>
                    <a:pt x="48" y="6"/>
                  </a:lnTo>
                  <a:lnTo>
                    <a:pt x="48" y="0"/>
                  </a:lnTo>
                  <a:lnTo>
                    <a:pt x="24" y="24"/>
                  </a:lnTo>
                  <a:lnTo>
                    <a:pt x="6" y="48"/>
                  </a:lnTo>
                  <a:lnTo>
                    <a:pt x="0" y="66"/>
                  </a:lnTo>
                  <a:lnTo>
                    <a:pt x="0" y="90"/>
                  </a:lnTo>
                  <a:lnTo>
                    <a:pt x="0" y="90"/>
                  </a:lnTo>
                  <a:close/>
                  <a:moveTo>
                    <a:pt x="12" y="66"/>
                  </a:moveTo>
                  <a:lnTo>
                    <a:pt x="18" y="48"/>
                  </a:lnTo>
                  <a:lnTo>
                    <a:pt x="30" y="36"/>
                  </a:lnTo>
                  <a:lnTo>
                    <a:pt x="42" y="24"/>
                  </a:lnTo>
                  <a:lnTo>
                    <a:pt x="48" y="18"/>
                  </a:lnTo>
                  <a:lnTo>
                    <a:pt x="66" y="30"/>
                  </a:lnTo>
                  <a:lnTo>
                    <a:pt x="72" y="48"/>
                  </a:lnTo>
                  <a:lnTo>
                    <a:pt x="78" y="72"/>
                  </a:lnTo>
                  <a:lnTo>
                    <a:pt x="78" y="84"/>
                  </a:lnTo>
                  <a:lnTo>
                    <a:pt x="66" y="96"/>
                  </a:lnTo>
                  <a:lnTo>
                    <a:pt x="42" y="102"/>
                  </a:lnTo>
                  <a:lnTo>
                    <a:pt x="30" y="96"/>
                  </a:lnTo>
                  <a:lnTo>
                    <a:pt x="18"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407571" name="Freeform 19"/>
            <p:cNvSpPr>
              <a:spLocks/>
            </p:cNvSpPr>
            <p:nvPr userDrawn="1"/>
          </p:nvSpPr>
          <p:spPr bwMode="ltGray">
            <a:xfrm>
              <a:off x="5470" y="1205"/>
              <a:ext cx="102" cy="156"/>
            </a:xfrm>
            <a:custGeom>
              <a:avLst/>
              <a:gdLst/>
              <a:ahLst/>
              <a:cxnLst>
                <a:cxn ang="0">
                  <a:pos x="102" y="0"/>
                </a:cxn>
                <a:cxn ang="0">
                  <a:pos x="0" y="6"/>
                </a:cxn>
                <a:cxn ang="0">
                  <a:pos x="30" y="72"/>
                </a:cxn>
                <a:cxn ang="0">
                  <a:pos x="30" y="156"/>
                </a:cxn>
                <a:cxn ang="0">
                  <a:pos x="72" y="156"/>
                </a:cxn>
                <a:cxn ang="0">
                  <a:pos x="72" y="66"/>
                </a:cxn>
                <a:cxn ang="0">
                  <a:pos x="102" y="0"/>
                </a:cxn>
                <a:cxn ang="0">
                  <a:pos x="102" y="0"/>
                </a:cxn>
              </a:cxnLst>
              <a:rect l="0" t="0" r="r" b="b"/>
              <a:pathLst>
                <a:path w="102" h="156">
                  <a:moveTo>
                    <a:pt x="102" y="0"/>
                  </a:moveTo>
                  <a:lnTo>
                    <a:pt x="0" y="6"/>
                  </a:lnTo>
                  <a:lnTo>
                    <a:pt x="30" y="72"/>
                  </a:lnTo>
                  <a:lnTo>
                    <a:pt x="30" y="156"/>
                  </a:lnTo>
                  <a:lnTo>
                    <a:pt x="72" y="156"/>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407572" name="Freeform 20"/>
            <p:cNvSpPr>
              <a:spLocks noEditPoints="1"/>
            </p:cNvSpPr>
            <p:nvPr userDrawn="1"/>
          </p:nvSpPr>
          <p:spPr bwMode="ltGray">
            <a:xfrm>
              <a:off x="5476" y="1349"/>
              <a:ext cx="84" cy="96"/>
            </a:xfrm>
            <a:custGeom>
              <a:avLst/>
              <a:gdLst/>
              <a:ahLst/>
              <a:cxnLst>
                <a:cxn ang="0">
                  <a:pos x="42" y="96"/>
                </a:cxn>
                <a:cxn ang="0">
                  <a:pos x="66" y="78"/>
                </a:cxn>
                <a:cxn ang="0">
                  <a:pos x="84" y="54"/>
                </a:cxn>
                <a:cxn ang="0">
                  <a:pos x="84" y="30"/>
                </a:cxn>
                <a:cxn ang="0">
                  <a:pos x="66" y="6"/>
                </a:cxn>
                <a:cxn ang="0">
                  <a:pos x="42" y="0"/>
                </a:cxn>
                <a:cxn ang="0">
                  <a:pos x="24" y="6"/>
                </a:cxn>
                <a:cxn ang="0">
                  <a:pos x="12" y="18"/>
                </a:cxn>
                <a:cxn ang="0">
                  <a:pos x="6" y="30"/>
                </a:cxn>
                <a:cxn ang="0">
                  <a:pos x="0" y="42"/>
                </a:cxn>
                <a:cxn ang="0">
                  <a:pos x="12" y="66"/>
                </a:cxn>
                <a:cxn ang="0">
                  <a:pos x="30" y="84"/>
                </a:cxn>
                <a:cxn ang="0">
                  <a:pos x="42" y="96"/>
                </a:cxn>
                <a:cxn ang="0">
                  <a:pos x="42" y="96"/>
                </a:cxn>
                <a:cxn ang="0">
                  <a:pos x="48" y="12"/>
                </a:cxn>
                <a:cxn ang="0">
                  <a:pos x="66" y="18"/>
                </a:cxn>
                <a:cxn ang="0">
                  <a:pos x="72" y="30"/>
                </a:cxn>
                <a:cxn ang="0">
                  <a:pos x="72" y="42"/>
                </a:cxn>
                <a:cxn ang="0">
                  <a:pos x="66" y="54"/>
                </a:cxn>
                <a:cxn ang="0">
                  <a:pos x="54" y="72"/>
                </a:cxn>
                <a:cxn ang="0">
                  <a:pos x="42" y="84"/>
                </a:cxn>
                <a:cxn ang="0">
                  <a:pos x="42" y="84"/>
                </a:cxn>
                <a:cxn ang="0">
                  <a:pos x="30" y="72"/>
                </a:cxn>
                <a:cxn ang="0">
                  <a:pos x="18" y="54"/>
                </a:cxn>
                <a:cxn ang="0">
                  <a:pos x="18" y="30"/>
                </a:cxn>
                <a:cxn ang="0">
                  <a:pos x="30" y="18"/>
                </a:cxn>
                <a:cxn ang="0">
                  <a:pos x="48" y="12"/>
                </a:cxn>
                <a:cxn ang="0">
                  <a:pos x="48" y="12"/>
                </a:cxn>
              </a:cxnLst>
              <a:rect l="0" t="0" r="r" b="b"/>
              <a:pathLst>
                <a:path w="84" h="96">
                  <a:moveTo>
                    <a:pt x="42" y="96"/>
                  </a:moveTo>
                  <a:lnTo>
                    <a:pt x="66" y="78"/>
                  </a:lnTo>
                  <a:lnTo>
                    <a:pt x="84" y="54"/>
                  </a:lnTo>
                  <a:lnTo>
                    <a:pt x="84" y="30"/>
                  </a:lnTo>
                  <a:lnTo>
                    <a:pt x="66" y="6"/>
                  </a:lnTo>
                  <a:lnTo>
                    <a:pt x="42" y="0"/>
                  </a:lnTo>
                  <a:lnTo>
                    <a:pt x="24" y="6"/>
                  </a:lnTo>
                  <a:lnTo>
                    <a:pt x="12" y="18"/>
                  </a:lnTo>
                  <a:lnTo>
                    <a:pt x="6" y="30"/>
                  </a:lnTo>
                  <a:lnTo>
                    <a:pt x="0" y="42"/>
                  </a:lnTo>
                  <a:lnTo>
                    <a:pt x="12" y="66"/>
                  </a:lnTo>
                  <a:lnTo>
                    <a:pt x="30" y="84"/>
                  </a:lnTo>
                  <a:lnTo>
                    <a:pt x="42" y="96"/>
                  </a:lnTo>
                  <a:lnTo>
                    <a:pt x="42" y="96"/>
                  </a:lnTo>
                  <a:close/>
                  <a:moveTo>
                    <a:pt x="48" y="12"/>
                  </a:moveTo>
                  <a:lnTo>
                    <a:pt x="66" y="18"/>
                  </a:lnTo>
                  <a:lnTo>
                    <a:pt x="72" y="30"/>
                  </a:lnTo>
                  <a:lnTo>
                    <a:pt x="72" y="42"/>
                  </a:lnTo>
                  <a:lnTo>
                    <a:pt x="66" y="54"/>
                  </a:lnTo>
                  <a:lnTo>
                    <a:pt x="54" y="72"/>
                  </a:lnTo>
                  <a:lnTo>
                    <a:pt x="42" y="84"/>
                  </a:lnTo>
                  <a:lnTo>
                    <a:pt x="42" y="84"/>
                  </a:lnTo>
                  <a:lnTo>
                    <a:pt x="30" y="72"/>
                  </a:lnTo>
                  <a:lnTo>
                    <a:pt x="18" y="54"/>
                  </a:lnTo>
                  <a:lnTo>
                    <a:pt x="18" y="30"/>
                  </a:lnTo>
                  <a:lnTo>
                    <a:pt x="30" y="18"/>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407573" name="Freeform 21"/>
            <p:cNvSpPr>
              <a:spLocks noEditPoints="1"/>
            </p:cNvSpPr>
            <p:nvPr userDrawn="1"/>
          </p:nvSpPr>
          <p:spPr bwMode="ltGray">
            <a:xfrm>
              <a:off x="5470" y="1433"/>
              <a:ext cx="90" cy="108"/>
            </a:xfrm>
            <a:custGeom>
              <a:avLst/>
              <a:gdLst/>
              <a:ahLst/>
              <a:cxnLst>
                <a:cxn ang="0">
                  <a:pos x="6" y="90"/>
                </a:cxn>
                <a:cxn ang="0">
                  <a:pos x="18" y="102"/>
                </a:cxn>
                <a:cxn ang="0">
                  <a:pos x="30" y="108"/>
                </a:cxn>
                <a:cxn ang="0">
                  <a:pos x="60" y="108"/>
                </a:cxn>
                <a:cxn ang="0">
                  <a:pos x="84" y="96"/>
                </a:cxn>
                <a:cxn ang="0">
                  <a:pos x="90" y="84"/>
                </a:cxn>
                <a:cxn ang="0">
                  <a:pos x="90" y="66"/>
                </a:cxn>
                <a:cxn ang="0">
                  <a:pos x="84" y="36"/>
                </a:cxn>
                <a:cxn ang="0">
                  <a:pos x="72" y="18"/>
                </a:cxn>
                <a:cxn ang="0">
                  <a:pos x="60" y="6"/>
                </a:cxn>
                <a:cxn ang="0">
                  <a:pos x="54" y="0"/>
                </a:cxn>
                <a:cxn ang="0">
                  <a:pos x="54" y="0"/>
                </a:cxn>
                <a:cxn ang="0">
                  <a:pos x="48" y="0"/>
                </a:cxn>
                <a:cxn ang="0">
                  <a:pos x="24" y="24"/>
                </a:cxn>
                <a:cxn ang="0">
                  <a:pos x="12" y="48"/>
                </a:cxn>
                <a:cxn ang="0">
                  <a:pos x="0" y="66"/>
                </a:cxn>
                <a:cxn ang="0">
                  <a:pos x="6" y="90"/>
                </a:cxn>
                <a:cxn ang="0">
                  <a:pos x="6" y="90"/>
                </a:cxn>
                <a:cxn ang="0">
                  <a:pos x="18" y="66"/>
                </a:cxn>
                <a:cxn ang="0">
                  <a:pos x="24" y="48"/>
                </a:cxn>
                <a:cxn ang="0">
                  <a:pos x="36" y="30"/>
                </a:cxn>
                <a:cxn ang="0">
                  <a:pos x="42" y="18"/>
                </a:cxn>
                <a:cxn ang="0">
                  <a:pos x="48" y="12"/>
                </a:cxn>
                <a:cxn ang="0">
                  <a:pos x="78" y="42"/>
                </a:cxn>
                <a:cxn ang="0">
                  <a:pos x="84" y="66"/>
                </a:cxn>
                <a:cxn ang="0">
                  <a:pos x="66" y="90"/>
                </a:cxn>
                <a:cxn ang="0">
                  <a:pos x="54" y="96"/>
                </a:cxn>
                <a:cxn ang="0">
                  <a:pos x="42" y="96"/>
                </a:cxn>
                <a:cxn ang="0">
                  <a:pos x="30" y="96"/>
                </a:cxn>
                <a:cxn ang="0">
                  <a:pos x="24" y="84"/>
                </a:cxn>
                <a:cxn ang="0">
                  <a:pos x="18" y="78"/>
                </a:cxn>
                <a:cxn ang="0">
                  <a:pos x="18" y="66"/>
                </a:cxn>
                <a:cxn ang="0">
                  <a:pos x="18" y="66"/>
                </a:cxn>
              </a:cxnLst>
              <a:rect l="0" t="0" r="r" b="b"/>
              <a:pathLst>
                <a:path w="90" h="108">
                  <a:moveTo>
                    <a:pt x="6" y="90"/>
                  </a:moveTo>
                  <a:lnTo>
                    <a:pt x="18" y="102"/>
                  </a:lnTo>
                  <a:lnTo>
                    <a:pt x="30" y="108"/>
                  </a:lnTo>
                  <a:lnTo>
                    <a:pt x="60" y="108"/>
                  </a:lnTo>
                  <a:lnTo>
                    <a:pt x="84" y="96"/>
                  </a:lnTo>
                  <a:lnTo>
                    <a:pt x="90" y="84"/>
                  </a:lnTo>
                  <a:lnTo>
                    <a:pt x="90" y="66"/>
                  </a:lnTo>
                  <a:lnTo>
                    <a:pt x="84" y="36"/>
                  </a:lnTo>
                  <a:lnTo>
                    <a:pt x="72" y="18"/>
                  </a:lnTo>
                  <a:lnTo>
                    <a:pt x="60" y="6"/>
                  </a:lnTo>
                  <a:lnTo>
                    <a:pt x="54" y="0"/>
                  </a:lnTo>
                  <a:lnTo>
                    <a:pt x="54" y="0"/>
                  </a:lnTo>
                  <a:lnTo>
                    <a:pt x="48" y="0"/>
                  </a:lnTo>
                  <a:lnTo>
                    <a:pt x="24" y="24"/>
                  </a:lnTo>
                  <a:lnTo>
                    <a:pt x="12" y="48"/>
                  </a:lnTo>
                  <a:lnTo>
                    <a:pt x="0" y="66"/>
                  </a:lnTo>
                  <a:lnTo>
                    <a:pt x="6" y="90"/>
                  </a:lnTo>
                  <a:lnTo>
                    <a:pt x="6" y="90"/>
                  </a:lnTo>
                  <a:close/>
                  <a:moveTo>
                    <a:pt x="18" y="66"/>
                  </a:moveTo>
                  <a:lnTo>
                    <a:pt x="24" y="48"/>
                  </a:lnTo>
                  <a:lnTo>
                    <a:pt x="36" y="30"/>
                  </a:lnTo>
                  <a:lnTo>
                    <a:pt x="42" y="18"/>
                  </a:lnTo>
                  <a:lnTo>
                    <a:pt x="48" y="12"/>
                  </a:lnTo>
                  <a:lnTo>
                    <a:pt x="78" y="42"/>
                  </a:lnTo>
                  <a:lnTo>
                    <a:pt x="84" y="66"/>
                  </a:lnTo>
                  <a:lnTo>
                    <a:pt x="66" y="90"/>
                  </a:lnTo>
                  <a:lnTo>
                    <a:pt x="54" y="96"/>
                  </a:lnTo>
                  <a:lnTo>
                    <a:pt x="42" y="96"/>
                  </a:lnTo>
                  <a:lnTo>
                    <a:pt x="30" y="96"/>
                  </a:lnTo>
                  <a:lnTo>
                    <a:pt x="24" y="84"/>
                  </a:lnTo>
                  <a:lnTo>
                    <a:pt x="18" y="78"/>
                  </a:lnTo>
                  <a:lnTo>
                    <a:pt x="18" y="66"/>
                  </a:lnTo>
                  <a:lnTo>
                    <a:pt x="18"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407574" name="Freeform 22"/>
            <p:cNvSpPr>
              <a:spLocks noEditPoints="1"/>
            </p:cNvSpPr>
            <p:nvPr userDrawn="1"/>
          </p:nvSpPr>
          <p:spPr bwMode="ltGray">
            <a:xfrm>
              <a:off x="5428" y="3525"/>
              <a:ext cx="66" cy="96"/>
            </a:xfrm>
            <a:custGeom>
              <a:avLst/>
              <a:gdLst/>
              <a:ahLst/>
              <a:cxnLst>
                <a:cxn ang="0">
                  <a:pos x="30" y="96"/>
                </a:cxn>
                <a:cxn ang="0">
                  <a:pos x="54" y="72"/>
                </a:cxn>
                <a:cxn ang="0">
                  <a:pos x="66" y="48"/>
                </a:cxn>
                <a:cxn ang="0">
                  <a:pos x="66" y="24"/>
                </a:cxn>
                <a:cxn ang="0">
                  <a:pos x="54" y="6"/>
                </a:cxn>
                <a:cxn ang="0">
                  <a:pos x="30" y="0"/>
                </a:cxn>
                <a:cxn ang="0">
                  <a:pos x="18" y="0"/>
                </a:cxn>
                <a:cxn ang="0">
                  <a:pos x="6" y="12"/>
                </a:cxn>
                <a:cxn ang="0">
                  <a:pos x="0" y="36"/>
                </a:cxn>
                <a:cxn ang="0">
                  <a:pos x="6" y="60"/>
                </a:cxn>
                <a:cxn ang="0">
                  <a:pos x="18" y="84"/>
                </a:cxn>
                <a:cxn ang="0">
                  <a:pos x="30" y="96"/>
                </a:cxn>
                <a:cxn ang="0">
                  <a:pos x="30" y="96"/>
                </a:cxn>
                <a:cxn ang="0">
                  <a:pos x="30" y="12"/>
                </a:cxn>
                <a:cxn ang="0">
                  <a:pos x="48" y="18"/>
                </a:cxn>
                <a:cxn ang="0">
                  <a:pos x="54" y="24"/>
                </a:cxn>
                <a:cxn ang="0">
                  <a:pos x="54" y="36"/>
                </a:cxn>
                <a:cxn ang="0">
                  <a:pos x="48" y="48"/>
                </a:cxn>
                <a:cxn ang="0">
                  <a:pos x="36" y="66"/>
                </a:cxn>
                <a:cxn ang="0">
                  <a:pos x="30" y="78"/>
                </a:cxn>
                <a:cxn ang="0">
                  <a:pos x="18" y="66"/>
                </a:cxn>
                <a:cxn ang="0">
                  <a:pos x="12" y="48"/>
                </a:cxn>
                <a:cxn ang="0">
                  <a:pos x="6" y="30"/>
                </a:cxn>
                <a:cxn ang="0">
                  <a:pos x="18" y="12"/>
                </a:cxn>
                <a:cxn ang="0">
                  <a:pos x="30" y="12"/>
                </a:cxn>
                <a:cxn ang="0">
                  <a:pos x="30" y="12"/>
                </a:cxn>
              </a:cxnLst>
              <a:rect l="0" t="0" r="r" b="b"/>
              <a:pathLst>
                <a:path w="66" h="96">
                  <a:moveTo>
                    <a:pt x="30" y="96"/>
                  </a:moveTo>
                  <a:lnTo>
                    <a:pt x="54" y="72"/>
                  </a:lnTo>
                  <a:lnTo>
                    <a:pt x="66" y="48"/>
                  </a:lnTo>
                  <a:lnTo>
                    <a:pt x="66" y="24"/>
                  </a:lnTo>
                  <a:lnTo>
                    <a:pt x="54" y="6"/>
                  </a:lnTo>
                  <a:lnTo>
                    <a:pt x="30" y="0"/>
                  </a:lnTo>
                  <a:lnTo>
                    <a:pt x="18" y="0"/>
                  </a:lnTo>
                  <a:lnTo>
                    <a:pt x="6" y="12"/>
                  </a:lnTo>
                  <a:lnTo>
                    <a:pt x="0" y="36"/>
                  </a:lnTo>
                  <a:lnTo>
                    <a:pt x="6" y="60"/>
                  </a:lnTo>
                  <a:lnTo>
                    <a:pt x="18" y="84"/>
                  </a:lnTo>
                  <a:lnTo>
                    <a:pt x="30" y="96"/>
                  </a:lnTo>
                  <a:lnTo>
                    <a:pt x="30" y="96"/>
                  </a:lnTo>
                  <a:close/>
                  <a:moveTo>
                    <a:pt x="30" y="12"/>
                  </a:moveTo>
                  <a:lnTo>
                    <a:pt x="48" y="18"/>
                  </a:lnTo>
                  <a:lnTo>
                    <a:pt x="54" y="24"/>
                  </a:lnTo>
                  <a:lnTo>
                    <a:pt x="54" y="36"/>
                  </a:lnTo>
                  <a:lnTo>
                    <a:pt x="48" y="48"/>
                  </a:lnTo>
                  <a:lnTo>
                    <a:pt x="36" y="66"/>
                  </a:lnTo>
                  <a:lnTo>
                    <a:pt x="30" y="78"/>
                  </a:lnTo>
                  <a:lnTo>
                    <a:pt x="18" y="66"/>
                  </a:lnTo>
                  <a:lnTo>
                    <a:pt x="12" y="48"/>
                  </a:lnTo>
                  <a:lnTo>
                    <a:pt x="6" y="30"/>
                  </a:lnTo>
                  <a:lnTo>
                    <a:pt x="18" y="12"/>
                  </a:lnTo>
                  <a:lnTo>
                    <a:pt x="30" y="12"/>
                  </a:lnTo>
                  <a:lnTo>
                    <a:pt x="30"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407575" name="Freeform 23"/>
            <p:cNvSpPr>
              <a:spLocks/>
            </p:cNvSpPr>
            <p:nvPr userDrawn="1"/>
          </p:nvSpPr>
          <p:spPr bwMode="ltGray">
            <a:xfrm>
              <a:off x="3017" y="1127"/>
              <a:ext cx="2603" cy="444"/>
            </a:xfrm>
            <a:custGeom>
              <a:avLst/>
              <a:gdLst/>
              <a:ahLst/>
              <a:cxnLst>
                <a:cxn ang="0">
                  <a:pos x="2577" y="0"/>
                </a:cxn>
                <a:cxn ang="0">
                  <a:pos x="2594" y="72"/>
                </a:cxn>
                <a:cxn ang="0">
                  <a:pos x="6" y="444"/>
                </a:cxn>
                <a:cxn ang="0">
                  <a:pos x="0" y="396"/>
                </a:cxn>
                <a:cxn ang="0">
                  <a:pos x="1225" y="96"/>
                </a:cxn>
                <a:cxn ang="0">
                  <a:pos x="1351" y="78"/>
                </a:cxn>
                <a:cxn ang="0">
                  <a:pos x="2577" y="0"/>
                </a:cxn>
                <a:cxn ang="0">
                  <a:pos x="2577" y="0"/>
                </a:cxn>
              </a:cxnLst>
              <a:rect l="0" t="0" r="r" b="b"/>
              <a:pathLst>
                <a:path w="2594" h="444">
                  <a:moveTo>
                    <a:pt x="2577" y="0"/>
                  </a:moveTo>
                  <a:lnTo>
                    <a:pt x="2594" y="72"/>
                  </a:lnTo>
                  <a:lnTo>
                    <a:pt x="6" y="444"/>
                  </a:lnTo>
                  <a:lnTo>
                    <a:pt x="0" y="396"/>
                  </a:lnTo>
                  <a:lnTo>
                    <a:pt x="1225" y="96"/>
                  </a:lnTo>
                  <a:lnTo>
                    <a:pt x="1351" y="78"/>
                  </a:lnTo>
                  <a:lnTo>
                    <a:pt x="2577" y="0"/>
                  </a:lnTo>
                  <a:lnTo>
                    <a:pt x="2577"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pPr>
                <a:defRPr/>
              </a:pPr>
              <a:endParaRPr lang="en-US">
                <a:latin typeface="Times New Roman" pitchFamily="-112" charset="0"/>
                <a:ea typeface="+mn-ea"/>
                <a:cs typeface="+mn-cs"/>
              </a:endParaRPr>
            </a:p>
          </p:txBody>
        </p:sp>
        <p:sp>
          <p:nvSpPr>
            <p:cNvPr id="407576" name="Freeform 24"/>
            <p:cNvSpPr>
              <a:spLocks noEditPoints="1"/>
            </p:cNvSpPr>
            <p:nvPr userDrawn="1"/>
          </p:nvSpPr>
          <p:spPr bwMode="ltGray">
            <a:xfrm>
              <a:off x="2934" y="3773"/>
              <a:ext cx="84" cy="95"/>
            </a:xfrm>
            <a:custGeom>
              <a:avLst/>
              <a:gdLst/>
              <a:ahLst/>
              <a:cxnLst>
                <a:cxn ang="0">
                  <a:pos x="36" y="95"/>
                </a:cxn>
                <a:cxn ang="0">
                  <a:pos x="60" y="77"/>
                </a:cxn>
                <a:cxn ang="0">
                  <a:pos x="78" y="53"/>
                </a:cxn>
                <a:cxn ang="0">
                  <a:pos x="84" y="42"/>
                </a:cxn>
                <a:cxn ang="0">
                  <a:pos x="84" y="30"/>
                </a:cxn>
                <a:cxn ang="0">
                  <a:pos x="72" y="6"/>
                </a:cxn>
                <a:cxn ang="0">
                  <a:pos x="42" y="0"/>
                </a:cxn>
                <a:cxn ang="0">
                  <a:pos x="30" y="0"/>
                </a:cxn>
                <a:cxn ang="0">
                  <a:pos x="12" y="12"/>
                </a:cxn>
                <a:cxn ang="0">
                  <a:pos x="0" y="24"/>
                </a:cxn>
                <a:cxn ang="0">
                  <a:pos x="0" y="36"/>
                </a:cxn>
                <a:cxn ang="0">
                  <a:pos x="6" y="59"/>
                </a:cxn>
                <a:cxn ang="0">
                  <a:pos x="24" y="83"/>
                </a:cxn>
                <a:cxn ang="0">
                  <a:pos x="36" y="95"/>
                </a:cxn>
                <a:cxn ang="0">
                  <a:pos x="36" y="95"/>
                </a:cxn>
                <a:cxn ang="0">
                  <a:pos x="48" y="12"/>
                </a:cxn>
                <a:cxn ang="0">
                  <a:pos x="66" y="18"/>
                </a:cxn>
                <a:cxn ang="0">
                  <a:pos x="72" y="30"/>
                </a:cxn>
                <a:cxn ang="0">
                  <a:pos x="72" y="42"/>
                </a:cxn>
                <a:cxn ang="0">
                  <a:pos x="66" y="53"/>
                </a:cxn>
                <a:cxn ang="0">
                  <a:pos x="48" y="71"/>
                </a:cxn>
                <a:cxn ang="0">
                  <a:pos x="42" y="77"/>
                </a:cxn>
                <a:cxn ang="0">
                  <a:pos x="36" y="77"/>
                </a:cxn>
                <a:cxn ang="0">
                  <a:pos x="24" y="65"/>
                </a:cxn>
                <a:cxn ang="0">
                  <a:pos x="18" y="48"/>
                </a:cxn>
                <a:cxn ang="0">
                  <a:pos x="18" y="30"/>
                </a:cxn>
                <a:cxn ang="0">
                  <a:pos x="30" y="12"/>
                </a:cxn>
                <a:cxn ang="0">
                  <a:pos x="48" y="12"/>
                </a:cxn>
                <a:cxn ang="0">
                  <a:pos x="48" y="12"/>
                </a:cxn>
              </a:cxnLst>
              <a:rect l="0" t="0" r="r" b="b"/>
              <a:pathLst>
                <a:path w="84" h="95">
                  <a:moveTo>
                    <a:pt x="36" y="95"/>
                  </a:moveTo>
                  <a:lnTo>
                    <a:pt x="60" y="77"/>
                  </a:lnTo>
                  <a:lnTo>
                    <a:pt x="78" y="53"/>
                  </a:lnTo>
                  <a:lnTo>
                    <a:pt x="84" y="42"/>
                  </a:lnTo>
                  <a:lnTo>
                    <a:pt x="84" y="30"/>
                  </a:lnTo>
                  <a:lnTo>
                    <a:pt x="72" y="6"/>
                  </a:lnTo>
                  <a:lnTo>
                    <a:pt x="42" y="0"/>
                  </a:lnTo>
                  <a:lnTo>
                    <a:pt x="30" y="0"/>
                  </a:lnTo>
                  <a:lnTo>
                    <a:pt x="12" y="12"/>
                  </a:lnTo>
                  <a:lnTo>
                    <a:pt x="0" y="24"/>
                  </a:lnTo>
                  <a:lnTo>
                    <a:pt x="0" y="36"/>
                  </a:lnTo>
                  <a:lnTo>
                    <a:pt x="6" y="59"/>
                  </a:lnTo>
                  <a:lnTo>
                    <a:pt x="24" y="83"/>
                  </a:lnTo>
                  <a:lnTo>
                    <a:pt x="36" y="95"/>
                  </a:lnTo>
                  <a:lnTo>
                    <a:pt x="36" y="95"/>
                  </a:lnTo>
                  <a:close/>
                  <a:moveTo>
                    <a:pt x="48" y="12"/>
                  </a:moveTo>
                  <a:lnTo>
                    <a:pt x="66" y="18"/>
                  </a:lnTo>
                  <a:lnTo>
                    <a:pt x="72" y="30"/>
                  </a:lnTo>
                  <a:lnTo>
                    <a:pt x="72" y="42"/>
                  </a:lnTo>
                  <a:lnTo>
                    <a:pt x="66" y="53"/>
                  </a:lnTo>
                  <a:lnTo>
                    <a:pt x="48" y="71"/>
                  </a:lnTo>
                  <a:lnTo>
                    <a:pt x="42" y="77"/>
                  </a:lnTo>
                  <a:lnTo>
                    <a:pt x="36" y="77"/>
                  </a:lnTo>
                  <a:lnTo>
                    <a:pt x="24" y="65"/>
                  </a:lnTo>
                  <a:lnTo>
                    <a:pt x="18"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407577" name="Freeform 25"/>
            <p:cNvSpPr>
              <a:spLocks noEditPoints="1"/>
            </p:cNvSpPr>
            <p:nvPr userDrawn="1"/>
          </p:nvSpPr>
          <p:spPr bwMode="ltGray">
            <a:xfrm>
              <a:off x="3779" y="3872"/>
              <a:ext cx="90" cy="108"/>
            </a:xfrm>
            <a:custGeom>
              <a:avLst/>
              <a:gdLst/>
              <a:ahLst/>
              <a:cxnLst>
                <a:cxn ang="0">
                  <a:pos x="12" y="96"/>
                </a:cxn>
                <a:cxn ang="0">
                  <a:pos x="24" y="108"/>
                </a:cxn>
                <a:cxn ang="0">
                  <a:pos x="42" y="108"/>
                </a:cxn>
                <a:cxn ang="0">
                  <a:pos x="66" y="102"/>
                </a:cxn>
                <a:cxn ang="0">
                  <a:pos x="84" y="78"/>
                </a:cxn>
                <a:cxn ang="0">
                  <a:pos x="90" y="66"/>
                </a:cxn>
                <a:cxn ang="0">
                  <a:pos x="84" y="48"/>
                </a:cxn>
                <a:cxn ang="0">
                  <a:pos x="66" y="24"/>
                </a:cxn>
                <a:cxn ang="0">
                  <a:pos x="48" y="12"/>
                </a:cxn>
                <a:cxn ang="0">
                  <a:pos x="36" y="0"/>
                </a:cxn>
                <a:cxn ang="0">
                  <a:pos x="30" y="0"/>
                </a:cxn>
                <a:cxn ang="0">
                  <a:pos x="30" y="0"/>
                </a:cxn>
                <a:cxn ang="0">
                  <a:pos x="24" y="0"/>
                </a:cxn>
                <a:cxn ang="0">
                  <a:pos x="12" y="30"/>
                </a:cxn>
                <a:cxn ang="0">
                  <a:pos x="0" y="54"/>
                </a:cxn>
                <a:cxn ang="0">
                  <a:pos x="0" y="78"/>
                </a:cxn>
                <a:cxn ang="0">
                  <a:pos x="12" y="96"/>
                </a:cxn>
                <a:cxn ang="0">
                  <a:pos x="12" y="96"/>
                </a:cxn>
                <a:cxn ang="0">
                  <a:pos x="12" y="72"/>
                </a:cxn>
                <a:cxn ang="0">
                  <a:pos x="18" y="54"/>
                </a:cxn>
                <a:cxn ang="0">
                  <a:pos x="24" y="36"/>
                </a:cxn>
                <a:cxn ang="0">
                  <a:pos x="30" y="18"/>
                </a:cxn>
                <a:cxn ang="0">
                  <a:pos x="30" y="12"/>
                </a:cxn>
                <a:cxn ang="0">
                  <a:pos x="48" y="24"/>
                </a:cxn>
                <a:cxn ang="0">
                  <a:pos x="66" y="36"/>
                </a:cxn>
                <a:cxn ang="0">
                  <a:pos x="78" y="54"/>
                </a:cxn>
                <a:cxn ang="0">
                  <a:pos x="78" y="72"/>
                </a:cxn>
                <a:cxn ang="0">
                  <a:pos x="72" y="84"/>
                </a:cxn>
                <a:cxn ang="0">
                  <a:pos x="48" y="96"/>
                </a:cxn>
                <a:cxn ang="0">
                  <a:pos x="36" y="96"/>
                </a:cxn>
                <a:cxn ang="0">
                  <a:pos x="24" y="90"/>
                </a:cxn>
                <a:cxn ang="0">
                  <a:pos x="18" y="84"/>
                </a:cxn>
                <a:cxn ang="0">
                  <a:pos x="12" y="72"/>
                </a:cxn>
                <a:cxn ang="0">
                  <a:pos x="12" y="72"/>
                </a:cxn>
              </a:cxnLst>
              <a:rect l="0" t="0" r="r" b="b"/>
              <a:pathLst>
                <a:path w="90" h="108">
                  <a:moveTo>
                    <a:pt x="12" y="96"/>
                  </a:moveTo>
                  <a:lnTo>
                    <a:pt x="24" y="108"/>
                  </a:lnTo>
                  <a:lnTo>
                    <a:pt x="42" y="108"/>
                  </a:lnTo>
                  <a:lnTo>
                    <a:pt x="66" y="102"/>
                  </a:lnTo>
                  <a:lnTo>
                    <a:pt x="84" y="78"/>
                  </a:lnTo>
                  <a:lnTo>
                    <a:pt x="90" y="66"/>
                  </a:lnTo>
                  <a:lnTo>
                    <a:pt x="84" y="48"/>
                  </a:lnTo>
                  <a:lnTo>
                    <a:pt x="66" y="24"/>
                  </a:lnTo>
                  <a:lnTo>
                    <a:pt x="48" y="12"/>
                  </a:lnTo>
                  <a:lnTo>
                    <a:pt x="36" y="0"/>
                  </a:lnTo>
                  <a:lnTo>
                    <a:pt x="30" y="0"/>
                  </a:lnTo>
                  <a:lnTo>
                    <a:pt x="30" y="0"/>
                  </a:lnTo>
                  <a:lnTo>
                    <a:pt x="24" y="0"/>
                  </a:lnTo>
                  <a:lnTo>
                    <a:pt x="12" y="30"/>
                  </a:lnTo>
                  <a:lnTo>
                    <a:pt x="0" y="54"/>
                  </a:lnTo>
                  <a:lnTo>
                    <a:pt x="0" y="78"/>
                  </a:lnTo>
                  <a:lnTo>
                    <a:pt x="12" y="96"/>
                  </a:lnTo>
                  <a:lnTo>
                    <a:pt x="12" y="96"/>
                  </a:lnTo>
                  <a:close/>
                  <a:moveTo>
                    <a:pt x="12" y="72"/>
                  </a:moveTo>
                  <a:lnTo>
                    <a:pt x="18" y="54"/>
                  </a:lnTo>
                  <a:lnTo>
                    <a:pt x="24" y="36"/>
                  </a:lnTo>
                  <a:lnTo>
                    <a:pt x="30" y="18"/>
                  </a:lnTo>
                  <a:lnTo>
                    <a:pt x="30" y="12"/>
                  </a:lnTo>
                  <a:lnTo>
                    <a:pt x="48" y="24"/>
                  </a:lnTo>
                  <a:lnTo>
                    <a:pt x="66" y="36"/>
                  </a:lnTo>
                  <a:lnTo>
                    <a:pt x="78" y="54"/>
                  </a:lnTo>
                  <a:lnTo>
                    <a:pt x="78" y="72"/>
                  </a:lnTo>
                  <a:lnTo>
                    <a:pt x="72" y="84"/>
                  </a:lnTo>
                  <a:lnTo>
                    <a:pt x="48" y="96"/>
                  </a:lnTo>
                  <a:lnTo>
                    <a:pt x="36" y="96"/>
                  </a:lnTo>
                  <a:lnTo>
                    <a:pt x="24" y="90"/>
                  </a:lnTo>
                  <a:lnTo>
                    <a:pt x="18" y="84"/>
                  </a:lnTo>
                  <a:lnTo>
                    <a:pt x="12" y="72"/>
                  </a:lnTo>
                  <a:lnTo>
                    <a:pt x="12" y="7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407578" name="Freeform 26"/>
            <p:cNvSpPr>
              <a:spLocks noEditPoints="1"/>
            </p:cNvSpPr>
            <p:nvPr userDrawn="1"/>
          </p:nvSpPr>
          <p:spPr bwMode="ltGray">
            <a:xfrm>
              <a:off x="2400" y="3872"/>
              <a:ext cx="72" cy="90"/>
            </a:xfrm>
            <a:custGeom>
              <a:avLst/>
              <a:gdLst/>
              <a:ahLst/>
              <a:cxnLst>
                <a:cxn ang="0">
                  <a:pos x="71" y="90"/>
                </a:cxn>
                <a:cxn ang="0">
                  <a:pos x="71" y="60"/>
                </a:cxn>
                <a:cxn ang="0">
                  <a:pos x="71" y="36"/>
                </a:cxn>
                <a:cxn ang="0">
                  <a:pos x="60" y="12"/>
                </a:cxn>
                <a:cxn ang="0">
                  <a:pos x="36" y="0"/>
                </a:cxn>
                <a:cxn ang="0">
                  <a:pos x="12" y="12"/>
                </a:cxn>
                <a:cxn ang="0">
                  <a:pos x="0" y="36"/>
                </a:cxn>
                <a:cxn ang="0">
                  <a:pos x="6" y="60"/>
                </a:cxn>
                <a:cxn ang="0">
                  <a:pos x="30" y="78"/>
                </a:cxn>
                <a:cxn ang="0">
                  <a:pos x="54" y="90"/>
                </a:cxn>
                <a:cxn ang="0">
                  <a:pos x="71" y="90"/>
                </a:cxn>
                <a:cxn ang="0">
                  <a:pos x="71" y="90"/>
                </a:cxn>
                <a:cxn ang="0">
                  <a:pos x="24" y="18"/>
                </a:cxn>
                <a:cxn ang="0">
                  <a:pos x="42" y="18"/>
                </a:cxn>
                <a:cxn ang="0">
                  <a:pos x="54" y="18"/>
                </a:cxn>
                <a:cxn ang="0">
                  <a:pos x="60" y="42"/>
                </a:cxn>
                <a:cxn ang="0">
                  <a:pos x="60" y="66"/>
                </a:cxn>
                <a:cxn ang="0">
                  <a:pos x="60" y="72"/>
                </a:cxn>
                <a:cxn ang="0">
                  <a:pos x="60" y="78"/>
                </a:cxn>
                <a:cxn ang="0">
                  <a:pos x="42" y="72"/>
                </a:cxn>
                <a:cxn ang="0">
                  <a:pos x="24" y="66"/>
                </a:cxn>
                <a:cxn ang="0">
                  <a:pos x="12" y="48"/>
                </a:cxn>
                <a:cxn ang="0">
                  <a:pos x="12" y="30"/>
                </a:cxn>
                <a:cxn ang="0">
                  <a:pos x="24" y="18"/>
                </a:cxn>
                <a:cxn ang="0">
                  <a:pos x="24" y="18"/>
                </a:cxn>
              </a:cxnLst>
              <a:rect l="0" t="0" r="r" b="b"/>
              <a:pathLst>
                <a:path w="71" h="90">
                  <a:moveTo>
                    <a:pt x="71" y="90"/>
                  </a:moveTo>
                  <a:lnTo>
                    <a:pt x="71" y="60"/>
                  </a:lnTo>
                  <a:lnTo>
                    <a:pt x="71" y="36"/>
                  </a:lnTo>
                  <a:lnTo>
                    <a:pt x="60" y="12"/>
                  </a:lnTo>
                  <a:lnTo>
                    <a:pt x="36" y="0"/>
                  </a:lnTo>
                  <a:lnTo>
                    <a:pt x="12" y="12"/>
                  </a:lnTo>
                  <a:lnTo>
                    <a:pt x="0" y="36"/>
                  </a:lnTo>
                  <a:lnTo>
                    <a:pt x="6" y="60"/>
                  </a:lnTo>
                  <a:lnTo>
                    <a:pt x="30" y="78"/>
                  </a:lnTo>
                  <a:lnTo>
                    <a:pt x="54" y="90"/>
                  </a:lnTo>
                  <a:lnTo>
                    <a:pt x="71" y="90"/>
                  </a:lnTo>
                  <a:lnTo>
                    <a:pt x="71" y="90"/>
                  </a:lnTo>
                  <a:close/>
                  <a:moveTo>
                    <a:pt x="24" y="18"/>
                  </a:moveTo>
                  <a:lnTo>
                    <a:pt x="42" y="18"/>
                  </a:lnTo>
                  <a:lnTo>
                    <a:pt x="54" y="18"/>
                  </a:lnTo>
                  <a:lnTo>
                    <a:pt x="60" y="42"/>
                  </a:lnTo>
                  <a:lnTo>
                    <a:pt x="60" y="66"/>
                  </a:lnTo>
                  <a:lnTo>
                    <a:pt x="60" y="72"/>
                  </a:lnTo>
                  <a:lnTo>
                    <a:pt x="60" y="78"/>
                  </a:lnTo>
                  <a:lnTo>
                    <a:pt x="42" y="72"/>
                  </a:lnTo>
                  <a:lnTo>
                    <a:pt x="24" y="66"/>
                  </a:lnTo>
                  <a:lnTo>
                    <a:pt x="12" y="48"/>
                  </a:lnTo>
                  <a:lnTo>
                    <a:pt x="12" y="30"/>
                  </a:lnTo>
                  <a:lnTo>
                    <a:pt x="24" y="18"/>
                  </a:lnTo>
                  <a:lnTo>
                    <a:pt x="24"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407579" name="Oval 27"/>
            <p:cNvSpPr>
              <a:spLocks noChangeArrowheads="1"/>
            </p:cNvSpPr>
            <p:nvPr userDrawn="1"/>
          </p:nvSpPr>
          <p:spPr bwMode="ltGray">
            <a:xfrm>
              <a:off x="2444" y="3838"/>
              <a:ext cx="1380" cy="389"/>
            </a:xfrm>
            <a:prstGeom prst="ellipse">
              <a:avLst/>
            </a:prstGeom>
            <a:gradFill rotWithShape="0">
              <a:gsLst>
                <a:gs pos="0">
                  <a:schemeClr val="bg2">
                    <a:gamma/>
                    <a:tint val="81961"/>
                    <a:invGamma/>
                  </a:schemeClr>
                </a:gs>
                <a:gs pos="100000">
                  <a:schemeClr val="bg2"/>
                </a:gs>
              </a:gsLst>
              <a:lin ang="2700000" scaled="1"/>
            </a:gradFill>
            <a:ln w="9525">
              <a:noFill/>
              <a:round/>
              <a:headEnd/>
              <a:tailEnd/>
            </a:ln>
            <a:effectLst/>
          </p:spPr>
          <p:txBody>
            <a:bodyPr/>
            <a:lstStyle/>
            <a:p>
              <a:pPr>
                <a:defRPr/>
              </a:pPr>
              <a:endParaRPr lang="en-US">
                <a:latin typeface="Times New Roman" pitchFamily="-112" charset="0"/>
                <a:ea typeface="+mn-ea"/>
                <a:cs typeface="+mn-cs"/>
              </a:endParaRPr>
            </a:p>
          </p:txBody>
        </p:sp>
        <p:sp>
          <p:nvSpPr>
            <p:cNvPr id="407580" name="Oval 28"/>
            <p:cNvSpPr>
              <a:spLocks noChangeArrowheads="1"/>
            </p:cNvSpPr>
            <p:nvPr userDrawn="1"/>
          </p:nvSpPr>
          <p:spPr bwMode="ltGray">
            <a:xfrm>
              <a:off x="2394" y="3834"/>
              <a:ext cx="1502" cy="288"/>
            </a:xfrm>
            <a:prstGeom prst="ellipse">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pPr>
                <a:defRPr/>
              </a:pPr>
              <a:endParaRPr lang="en-US">
                <a:latin typeface="Times New Roman" pitchFamily="-112" charset="0"/>
                <a:ea typeface="+mn-ea"/>
                <a:cs typeface="+mn-cs"/>
              </a:endParaRPr>
            </a:p>
          </p:txBody>
        </p:sp>
        <p:sp>
          <p:nvSpPr>
            <p:cNvPr id="407581" name="Oval 29"/>
            <p:cNvSpPr>
              <a:spLocks noChangeArrowheads="1"/>
            </p:cNvSpPr>
            <p:nvPr userDrawn="1"/>
          </p:nvSpPr>
          <p:spPr bwMode="ltGray">
            <a:xfrm>
              <a:off x="2441" y="3860"/>
              <a:ext cx="1425" cy="220"/>
            </a:xfrm>
            <a:prstGeom prst="ellipse">
              <a:avLst/>
            </a:prstGeom>
            <a:gradFill rotWithShape="0">
              <a:gsLst>
                <a:gs pos="0">
                  <a:schemeClr val="bg2"/>
                </a:gs>
                <a:gs pos="100000">
                  <a:schemeClr val="bg2">
                    <a:gamma/>
                    <a:tint val="81961"/>
                    <a:invGamma/>
                  </a:schemeClr>
                </a:gs>
              </a:gsLst>
              <a:lin ang="0" scaled="1"/>
            </a:gradFill>
            <a:ln w="9525">
              <a:noFill/>
              <a:round/>
              <a:headEnd/>
              <a:tailEnd/>
            </a:ln>
            <a:effectLst/>
          </p:spPr>
          <p:txBody>
            <a:bodyPr/>
            <a:lstStyle/>
            <a:p>
              <a:pPr>
                <a:defRPr/>
              </a:pPr>
              <a:endParaRPr lang="en-US">
                <a:latin typeface="Times New Roman" pitchFamily="-112" charset="0"/>
                <a:ea typeface="+mn-ea"/>
                <a:cs typeface="+mn-cs"/>
              </a:endParaRPr>
            </a:p>
          </p:txBody>
        </p:sp>
        <p:sp>
          <p:nvSpPr>
            <p:cNvPr id="407582" name="Freeform 30"/>
            <p:cNvSpPr>
              <a:spLocks noEditPoints="1"/>
            </p:cNvSpPr>
            <p:nvPr userDrawn="1"/>
          </p:nvSpPr>
          <p:spPr bwMode="ltGray">
            <a:xfrm>
              <a:off x="3743" y="3788"/>
              <a:ext cx="90" cy="96"/>
            </a:xfrm>
            <a:custGeom>
              <a:avLst/>
              <a:gdLst/>
              <a:ahLst/>
              <a:cxnLst>
                <a:cxn ang="0">
                  <a:pos x="66" y="96"/>
                </a:cxn>
                <a:cxn ang="0">
                  <a:pos x="78" y="66"/>
                </a:cxn>
                <a:cxn ang="0">
                  <a:pos x="90" y="42"/>
                </a:cxn>
                <a:cxn ang="0">
                  <a:pos x="78" y="18"/>
                </a:cxn>
                <a:cxn ang="0">
                  <a:pos x="60" y="0"/>
                </a:cxn>
                <a:cxn ang="0">
                  <a:pos x="30" y="6"/>
                </a:cxn>
                <a:cxn ang="0">
                  <a:pos x="18" y="18"/>
                </a:cxn>
                <a:cxn ang="0">
                  <a:pos x="6" y="30"/>
                </a:cxn>
                <a:cxn ang="0">
                  <a:pos x="0" y="42"/>
                </a:cxn>
                <a:cxn ang="0">
                  <a:pos x="6" y="60"/>
                </a:cxn>
                <a:cxn ang="0">
                  <a:pos x="24" y="78"/>
                </a:cxn>
                <a:cxn ang="0">
                  <a:pos x="48" y="90"/>
                </a:cxn>
                <a:cxn ang="0">
                  <a:pos x="66" y="96"/>
                </a:cxn>
                <a:cxn ang="0">
                  <a:pos x="66" y="96"/>
                </a:cxn>
                <a:cxn ang="0">
                  <a:pos x="42" y="18"/>
                </a:cxn>
                <a:cxn ang="0">
                  <a:pos x="60" y="18"/>
                </a:cxn>
                <a:cxn ang="0">
                  <a:pos x="72" y="24"/>
                </a:cxn>
                <a:cxn ang="0">
                  <a:pos x="72" y="36"/>
                </a:cxn>
                <a:cxn ang="0">
                  <a:pos x="72" y="48"/>
                </a:cxn>
                <a:cxn ang="0">
                  <a:pos x="66" y="72"/>
                </a:cxn>
                <a:cxn ang="0">
                  <a:pos x="60" y="78"/>
                </a:cxn>
                <a:cxn ang="0">
                  <a:pos x="60" y="84"/>
                </a:cxn>
                <a:cxn ang="0">
                  <a:pos x="42" y="72"/>
                </a:cxn>
                <a:cxn ang="0">
                  <a:pos x="30" y="66"/>
                </a:cxn>
                <a:cxn ang="0">
                  <a:pos x="18" y="42"/>
                </a:cxn>
                <a:cxn ang="0">
                  <a:pos x="24" y="30"/>
                </a:cxn>
                <a:cxn ang="0">
                  <a:pos x="42" y="18"/>
                </a:cxn>
                <a:cxn ang="0">
                  <a:pos x="42" y="18"/>
                </a:cxn>
              </a:cxnLst>
              <a:rect l="0" t="0" r="r" b="b"/>
              <a:pathLst>
                <a:path w="90" h="96">
                  <a:moveTo>
                    <a:pt x="66" y="96"/>
                  </a:moveTo>
                  <a:lnTo>
                    <a:pt x="78" y="66"/>
                  </a:lnTo>
                  <a:lnTo>
                    <a:pt x="90" y="42"/>
                  </a:lnTo>
                  <a:lnTo>
                    <a:pt x="78" y="18"/>
                  </a:lnTo>
                  <a:lnTo>
                    <a:pt x="60" y="0"/>
                  </a:lnTo>
                  <a:lnTo>
                    <a:pt x="30" y="6"/>
                  </a:lnTo>
                  <a:lnTo>
                    <a:pt x="18" y="18"/>
                  </a:lnTo>
                  <a:lnTo>
                    <a:pt x="6" y="30"/>
                  </a:lnTo>
                  <a:lnTo>
                    <a:pt x="0" y="42"/>
                  </a:lnTo>
                  <a:lnTo>
                    <a:pt x="6" y="60"/>
                  </a:lnTo>
                  <a:lnTo>
                    <a:pt x="24" y="78"/>
                  </a:lnTo>
                  <a:lnTo>
                    <a:pt x="48" y="90"/>
                  </a:lnTo>
                  <a:lnTo>
                    <a:pt x="66" y="96"/>
                  </a:lnTo>
                  <a:lnTo>
                    <a:pt x="66" y="96"/>
                  </a:lnTo>
                  <a:close/>
                  <a:moveTo>
                    <a:pt x="42" y="18"/>
                  </a:moveTo>
                  <a:lnTo>
                    <a:pt x="60" y="18"/>
                  </a:lnTo>
                  <a:lnTo>
                    <a:pt x="72" y="24"/>
                  </a:lnTo>
                  <a:lnTo>
                    <a:pt x="72" y="36"/>
                  </a:lnTo>
                  <a:lnTo>
                    <a:pt x="72" y="48"/>
                  </a:lnTo>
                  <a:lnTo>
                    <a:pt x="66" y="72"/>
                  </a:lnTo>
                  <a:lnTo>
                    <a:pt x="60" y="78"/>
                  </a:lnTo>
                  <a:lnTo>
                    <a:pt x="60" y="84"/>
                  </a:lnTo>
                  <a:lnTo>
                    <a:pt x="42" y="72"/>
                  </a:lnTo>
                  <a:lnTo>
                    <a:pt x="30" y="66"/>
                  </a:lnTo>
                  <a:lnTo>
                    <a:pt x="18" y="42"/>
                  </a:lnTo>
                  <a:lnTo>
                    <a:pt x="24" y="30"/>
                  </a:lnTo>
                  <a:lnTo>
                    <a:pt x="42" y="18"/>
                  </a:lnTo>
                  <a:lnTo>
                    <a:pt x="42"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407583" name="Freeform 31"/>
            <p:cNvSpPr>
              <a:spLocks noEditPoints="1"/>
            </p:cNvSpPr>
            <p:nvPr userDrawn="1"/>
          </p:nvSpPr>
          <p:spPr bwMode="ltGray">
            <a:xfrm>
              <a:off x="5422" y="3603"/>
              <a:ext cx="72" cy="108"/>
            </a:xfrm>
            <a:custGeom>
              <a:avLst/>
              <a:gdLst/>
              <a:ahLst/>
              <a:cxnLst>
                <a:cxn ang="0">
                  <a:pos x="0" y="90"/>
                </a:cxn>
                <a:cxn ang="0">
                  <a:pos x="12" y="102"/>
                </a:cxn>
                <a:cxn ang="0">
                  <a:pos x="24" y="108"/>
                </a:cxn>
                <a:cxn ang="0">
                  <a:pos x="48" y="108"/>
                </a:cxn>
                <a:cxn ang="0">
                  <a:pos x="66" y="96"/>
                </a:cxn>
                <a:cxn ang="0">
                  <a:pos x="72" y="66"/>
                </a:cxn>
                <a:cxn ang="0">
                  <a:pos x="66" y="42"/>
                </a:cxn>
                <a:cxn ang="0">
                  <a:pos x="60" y="18"/>
                </a:cxn>
                <a:cxn ang="0">
                  <a:pos x="48" y="6"/>
                </a:cxn>
                <a:cxn ang="0">
                  <a:pos x="42" y="0"/>
                </a:cxn>
                <a:cxn ang="0">
                  <a:pos x="42" y="0"/>
                </a:cxn>
                <a:cxn ang="0">
                  <a:pos x="36" y="0"/>
                </a:cxn>
                <a:cxn ang="0">
                  <a:pos x="18" y="24"/>
                </a:cxn>
                <a:cxn ang="0">
                  <a:pos x="6" y="48"/>
                </a:cxn>
                <a:cxn ang="0">
                  <a:pos x="0" y="66"/>
                </a:cxn>
                <a:cxn ang="0">
                  <a:pos x="0" y="90"/>
                </a:cxn>
                <a:cxn ang="0">
                  <a:pos x="0" y="90"/>
                </a:cxn>
                <a:cxn ang="0">
                  <a:pos x="12" y="66"/>
                </a:cxn>
                <a:cxn ang="0">
                  <a:pos x="18" y="48"/>
                </a:cxn>
                <a:cxn ang="0">
                  <a:pos x="24" y="36"/>
                </a:cxn>
                <a:cxn ang="0">
                  <a:pos x="30" y="24"/>
                </a:cxn>
                <a:cxn ang="0">
                  <a:pos x="36" y="18"/>
                </a:cxn>
                <a:cxn ang="0">
                  <a:pos x="54" y="30"/>
                </a:cxn>
                <a:cxn ang="0">
                  <a:pos x="60" y="48"/>
                </a:cxn>
                <a:cxn ang="0">
                  <a:pos x="66" y="72"/>
                </a:cxn>
                <a:cxn ang="0">
                  <a:pos x="66" y="84"/>
                </a:cxn>
                <a:cxn ang="0">
                  <a:pos x="54" y="96"/>
                </a:cxn>
                <a:cxn ang="0">
                  <a:pos x="30" y="102"/>
                </a:cxn>
                <a:cxn ang="0">
                  <a:pos x="24" y="96"/>
                </a:cxn>
                <a:cxn ang="0">
                  <a:pos x="12" y="90"/>
                </a:cxn>
                <a:cxn ang="0">
                  <a:pos x="12" y="78"/>
                </a:cxn>
                <a:cxn ang="0">
                  <a:pos x="12" y="66"/>
                </a:cxn>
                <a:cxn ang="0">
                  <a:pos x="12" y="66"/>
                </a:cxn>
              </a:cxnLst>
              <a:rect l="0" t="0" r="r" b="b"/>
              <a:pathLst>
                <a:path w="72" h="108">
                  <a:moveTo>
                    <a:pt x="0" y="90"/>
                  </a:moveTo>
                  <a:lnTo>
                    <a:pt x="12" y="102"/>
                  </a:lnTo>
                  <a:lnTo>
                    <a:pt x="24" y="108"/>
                  </a:lnTo>
                  <a:lnTo>
                    <a:pt x="48" y="108"/>
                  </a:lnTo>
                  <a:lnTo>
                    <a:pt x="66" y="96"/>
                  </a:lnTo>
                  <a:lnTo>
                    <a:pt x="72" y="66"/>
                  </a:lnTo>
                  <a:lnTo>
                    <a:pt x="66" y="42"/>
                  </a:lnTo>
                  <a:lnTo>
                    <a:pt x="60" y="18"/>
                  </a:lnTo>
                  <a:lnTo>
                    <a:pt x="48" y="6"/>
                  </a:lnTo>
                  <a:lnTo>
                    <a:pt x="42" y="0"/>
                  </a:lnTo>
                  <a:lnTo>
                    <a:pt x="42" y="0"/>
                  </a:lnTo>
                  <a:lnTo>
                    <a:pt x="36" y="0"/>
                  </a:lnTo>
                  <a:lnTo>
                    <a:pt x="18" y="24"/>
                  </a:lnTo>
                  <a:lnTo>
                    <a:pt x="6" y="48"/>
                  </a:lnTo>
                  <a:lnTo>
                    <a:pt x="0" y="66"/>
                  </a:lnTo>
                  <a:lnTo>
                    <a:pt x="0" y="90"/>
                  </a:lnTo>
                  <a:lnTo>
                    <a:pt x="0" y="90"/>
                  </a:lnTo>
                  <a:close/>
                  <a:moveTo>
                    <a:pt x="12" y="66"/>
                  </a:moveTo>
                  <a:lnTo>
                    <a:pt x="18" y="48"/>
                  </a:lnTo>
                  <a:lnTo>
                    <a:pt x="24" y="36"/>
                  </a:lnTo>
                  <a:lnTo>
                    <a:pt x="30" y="24"/>
                  </a:lnTo>
                  <a:lnTo>
                    <a:pt x="36" y="18"/>
                  </a:lnTo>
                  <a:lnTo>
                    <a:pt x="54" y="30"/>
                  </a:lnTo>
                  <a:lnTo>
                    <a:pt x="60" y="48"/>
                  </a:lnTo>
                  <a:lnTo>
                    <a:pt x="66" y="72"/>
                  </a:lnTo>
                  <a:lnTo>
                    <a:pt x="66" y="84"/>
                  </a:lnTo>
                  <a:lnTo>
                    <a:pt x="54" y="96"/>
                  </a:lnTo>
                  <a:lnTo>
                    <a:pt x="30" y="102"/>
                  </a:lnTo>
                  <a:lnTo>
                    <a:pt x="24" y="96"/>
                  </a:lnTo>
                  <a:lnTo>
                    <a:pt x="12"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407584" name="Rectangle 32"/>
            <p:cNvSpPr>
              <a:spLocks noChangeArrowheads="1"/>
            </p:cNvSpPr>
            <p:nvPr userDrawn="1"/>
          </p:nvSpPr>
          <p:spPr bwMode="ltGray">
            <a:xfrm>
              <a:off x="4238" y="1773"/>
              <a:ext cx="173" cy="2539"/>
            </a:xfrm>
            <a:prstGeom prst="rect">
              <a:avLst/>
            </a:prstGeom>
            <a:gradFill rotWithShape="0">
              <a:gsLst>
                <a:gs pos="0">
                  <a:schemeClr val="bg2">
                    <a:gamma/>
                    <a:tint val="81961"/>
                    <a:invGamma/>
                  </a:schemeClr>
                </a:gs>
                <a:gs pos="100000">
                  <a:schemeClr val="bg2"/>
                </a:gs>
              </a:gsLst>
              <a:lin ang="0" scaled="1"/>
            </a:gradFill>
            <a:ln w="9525">
              <a:noFill/>
              <a:miter lim="800000"/>
              <a:headEnd/>
              <a:tailEnd/>
            </a:ln>
            <a:effectLst/>
          </p:spPr>
          <p:txBody>
            <a:bodyPr/>
            <a:lstStyle/>
            <a:p>
              <a:pPr>
                <a:defRPr/>
              </a:pPr>
              <a:endParaRPr lang="en-US">
                <a:latin typeface="Times New Roman" pitchFamily="-112" charset="0"/>
                <a:ea typeface="+mn-ea"/>
                <a:cs typeface="+mn-cs"/>
              </a:endParaRPr>
            </a:p>
          </p:txBody>
        </p:sp>
        <p:sp>
          <p:nvSpPr>
            <p:cNvPr id="407585" name="Rectangle 33"/>
            <p:cNvSpPr>
              <a:spLocks noChangeArrowheads="1"/>
            </p:cNvSpPr>
            <p:nvPr userDrawn="1"/>
          </p:nvSpPr>
          <p:spPr bwMode="ltGray">
            <a:xfrm>
              <a:off x="4288" y="1545"/>
              <a:ext cx="76" cy="240"/>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en-US">
                <a:latin typeface="Times New Roman" pitchFamily="-112" charset="0"/>
                <a:ea typeface="+mn-ea"/>
                <a:cs typeface="+mn-cs"/>
              </a:endParaRPr>
            </a:p>
          </p:txBody>
        </p:sp>
        <p:sp>
          <p:nvSpPr>
            <p:cNvPr id="407586" name="AutoShape 34"/>
            <p:cNvSpPr>
              <a:spLocks noChangeArrowheads="1"/>
            </p:cNvSpPr>
            <p:nvPr userDrawn="1"/>
          </p:nvSpPr>
          <p:spPr bwMode="ltGray">
            <a:xfrm>
              <a:off x="4220" y="1743"/>
              <a:ext cx="205" cy="52"/>
            </a:xfrm>
            <a:prstGeom prst="roundRect">
              <a:avLst>
                <a:gd name="adj" fmla="val 16667"/>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pPr>
                <a:defRPr/>
              </a:pPr>
              <a:endParaRPr lang="en-US">
                <a:latin typeface="Times New Roman" pitchFamily="-112" charset="0"/>
                <a:ea typeface="+mn-ea"/>
                <a:cs typeface="+mn-cs"/>
              </a:endParaRPr>
            </a:p>
          </p:txBody>
        </p:sp>
        <p:sp>
          <p:nvSpPr>
            <p:cNvPr id="407587" name="Freeform 35"/>
            <p:cNvSpPr>
              <a:spLocks/>
            </p:cNvSpPr>
            <p:nvPr userDrawn="1"/>
          </p:nvSpPr>
          <p:spPr bwMode="ltGray">
            <a:xfrm>
              <a:off x="4306" y="1529"/>
              <a:ext cx="252" cy="1576"/>
            </a:xfrm>
            <a:custGeom>
              <a:avLst/>
              <a:gdLst/>
              <a:ahLst/>
              <a:cxnLst>
                <a:cxn ang="0">
                  <a:pos x="252" y="1576"/>
                </a:cxn>
                <a:cxn ang="0">
                  <a:pos x="12" y="84"/>
                </a:cxn>
                <a:cxn ang="0">
                  <a:pos x="12" y="60"/>
                </a:cxn>
                <a:cxn ang="0">
                  <a:pos x="0" y="12"/>
                </a:cxn>
                <a:cxn ang="0">
                  <a:pos x="72" y="0"/>
                </a:cxn>
                <a:cxn ang="0">
                  <a:pos x="72" y="0"/>
                </a:cxn>
                <a:cxn ang="0">
                  <a:pos x="78" y="48"/>
                </a:cxn>
                <a:cxn ang="0">
                  <a:pos x="88" y="66"/>
                </a:cxn>
              </a:cxnLst>
              <a:rect l="0" t="0" r="r" b="b"/>
              <a:pathLst>
                <a:path w="252" h="1576">
                  <a:moveTo>
                    <a:pt x="252" y="1576"/>
                  </a:moveTo>
                  <a:lnTo>
                    <a:pt x="12" y="84"/>
                  </a:lnTo>
                  <a:lnTo>
                    <a:pt x="12" y="60"/>
                  </a:lnTo>
                  <a:lnTo>
                    <a:pt x="0" y="12"/>
                  </a:lnTo>
                  <a:lnTo>
                    <a:pt x="72" y="0"/>
                  </a:lnTo>
                  <a:lnTo>
                    <a:pt x="72" y="0"/>
                  </a:lnTo>
                  <a:lnTo>
                    <a:pt x="78" y="48"/>
                  </a:lnTo>
                  <a:lnTo>
                    <a:pt x="88" y="66"/>
                  </a:lnTo>
                </a:path>
              </a:pathLst>
            </a:custGeom>
            <a:gradFill rotWithShape="0">
              <a:gsLst>
                <a:gs pos="0">
                  <a:schemeClr val="bg2">
                    <a:gamma/>
                    <a:tint val="81961"/>
                    <a:invGamma/>
                  </a:schemeClr>
                </a:gs>
                <a:gs pos="100000">
                  <a:schemeClr val="bg2"/>
                </a:gs>
              </a:gsLst>
              <a:lin ang="2700000" scaled="1"/>
            </a:gradFill>
            <a:ln w="9525">
              <a:noFill/>
              <a:round/>
              <a:headEnd/>
              <a:tailEnd/>
            </a:ln>
          </p:spPr>
          <p:txBody>
            <a:bodyPr/>
            <a:lstStyle/>
            <a:p>
              <a:pPr>
                <a:defRPr/>
              </a:pPr>
              <a:endParaRPr lang="en-US">
                <a:latin typeface="Times New Roman" pitchFamily="-112" charset="0"/>
                <a:ea typeface="+mn-ea"/>
                <a:cs typeface="+mn-cs"/>
              </a:endParaRPr>
            </a:p>
          </p:txBody>
        </p:sp>
        <p:sp>
          <p:nvSpPr>
            <p:cNvPr id="407588" name="Freeform 36"/>
            <p:cNvSpPr>
              <a:spLocks/>
            </p:cNvSpPr>
            <p:nvPr userDrawn="1"/>
          </p:nvSpPr>
          <p:spPr bwMode="ltGray">
            <a:xfrm>
              <a:off x="4169" y="1421"/>
              <a:ext cx="317" cy="138"/>
            </a:xfrm>
            <a:custGeom>
              <a:avLst/>
              <a:gdLst/>
              <a:ahLst/>
              <a:cxnLst>
                <a:cxn ang="0">
                  <a:pos x="161" y="0"/>
                </a:cxn>
                <a:cxn ang="0">
                  <a:pos x="227" y="6"/>
                </a:cxn>
                <a:cxn ang="0">
                  <a:pos x="275" y="36"/>
                </a:cxn>
                <a:cxn ang="0">
                  <a:pos x="304" y="78"/>
                </a:cxn>
                <a:cxn ang="0">
                  <a:pos x="316" y="138"/>
                </a:cxn>
                <a:cxn ang="0">
                  <a:pos x="0" y="138"/>
                </a:cxn>
                <a:cxn ang="0">
                  <a:pos x="11" y="78"/>
                </a:cxn>
                <a:cxn ang="0">
                  <a:pos x="47" y="36"/>
                </a:cxn>
                <a:cxn ang="0">
                  <a:pos x="95" y="6"/>
                </a:cxn>
                <a:cxn ang="0">
                  <a:pos x="161" y="0"/>
                </a:cxn>
                <a:cxn ang="0">
                  <a:pos x="161" y="0"/>
                </a:cxn>
              </a:cxnLst>
              <a:rect l="0" t="0" r="r" b="b"/>
              <a:pathLst>
                <a:path w="316" h="138">
                  <a:moveTo>
                    <a:pt x="161" y="0"/>
                  </a:moveTo>
                  <a:lnTo>
                    <a:pt x="227" y="6"/>
                  </a:lnTo>
                  <a:lnTo>
                    <a:pt x="275" y="36"/>
                  </a:lnTo>
                  <a:lnTo>
                    <a:pt x="304" y="78"/>
                  </a:lnTo>
                  <a:lnTo>
                    <a:pt x="316" y="138"/>
                  </a:lnTo>
                  <a:lnTo>
                    <a:pt x="0" y="138"/>
                  </a:lnTo>
                  <a:lnTo>
                    <a:pt x="11" y="78"/>
                  </a:lnTo>
                  <a:lnTo>
                    <a:pt x="47" y="36"/>
                  </a:lnTo>
                  <a:lnTo>
                    <a:pt x="95" y="6"/>
                  </a:lnTo>
                  <a:lnTo>
                    <a:pt x="161" y="0"/>
                  </a:lnTo>
                  <a:lnTo>
                    <a:pt x="161"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pPr>
                <a:defRPr/>
              </a:pPr>
              <a:endParaRPr lang="en-US">
                <a:latin typeface="Times New Roman" pitchFamily="-112" charset="0"/>
                <a:ea typeface="+mn-ea"/>
                <a:cs typeface="+mn-cs"/>
              </a:endParaRPr>
            </a:p>
          </p:txBody>
        </p:sp>
      </p:grpSp>
      <p:sp>
        <p:nvSpPr>
          <p:cNvPr id="407589" name="Rectangle 37"/>
          <p:cNvSpPr>
            <a:spLocks noGrp="1" noChangeArrowheads="1"/>
          </p:cNvSpPr>
          <p:nvPr>
            <p:ph type="title"/>
          </p:nvPr>
        </p:nvSpPr>
        <p:spPr bwMode="auto">
          <a:xfrm>
            <a:off x="457200" y="277813"/>
            <a:ext cx="8229600" cy="1143000"/>
          </a:xfrm>
          <a:prstGeom prst="rect">
            <a:avLst/>
          </a:prstGeom>
          <a:noFill/>
          <a:ln w="9525">
            <a:noFill/>
            <a:miter lim="800000"/>
            <a:headEnd/>
            <a:tailEnd/>
          </a:ln>
          <a:effectLst/>
        </p:spPr>
        <p:txBody>
          <a:bodyPr vert="horz" wrap="square" lIns="91334" tIns="45667" rIns="91334" bIns="45667" numCol="1" anchor="ctr" anchorCtr="0" compatLnSpc="1">
            <a:prstTxWarp prst="textNoShape">
              <a:avLst/>
            </a:prstTxWarp>
          </a:bodyPr>
          <a:lstStyle/>
          <a:p>
            <a:pPr lvl="0"/>
            <a:r>
              <a:rPr lang="en-US" dirty="0"/>
              <a:t>Click to edit Master title style</a:t>
            </a:r>
          </a:p>
        </p:txBody>
      </p:sp>
      <p:sp>
        <p:nvSpPr>
          <p:cNvPr id="407590" name="Rectangle 38"/>
          <p:cNvSpPr>
            <a:spLocks noGrp="1" noChangeArrowheads="1"/>
          </p:cNvSpPr>
          <p:nvPr>
            <p:ph type="body" idx="1"/>
          </p:nvPr>
        </p:nvSpPr>
        <p:spPr bwMode="auto">
          <a:xfrm>
            <a:off x="457200" y="1600216"/>
            <a:ext cx="8229600" cy="4530725"/>
          </a:xfrm>
          <a:prstGeom prst="rect">
            <a:avLst/>
          </a:prstGeom>
          <a:noFill/>
          <a:ln w="9525">
            <a:noFill/>
            <a:miter lim="800000"/>
            <a:headEnd/>
            <a:tailEnd/>
          </a:ln>
          <a:effectLst/>
        </p:spPr>
        <p:txBody>
          <a:bodyPr vert="horz" wrap="square" lIns="91334" tIns="45667" rIns="91334" bIns="4566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07591" name="Rectangle 39"/>
          <p:cNvSpPr>
            <a:spLocks noGrp="1" noChangeArrowheads="1"/>
          </p:cNvSpPr>
          <p:nvPr>
            <p:ph type="dt" sz="half" idx="2"/>
          </p:nvPr>
        </p:nvSpPr>
        <p:spPr bwMode="auto">
          <a:xfrm>
            <a:off x="457201" y="6278563"/>
            <a:ext cx="2133600" cy="457200"/>
          </a:xfrm>
          <a:prstGeom prst="rect">
            <a:avLst/>
          </a:prstGeom>
          <a:noFill/>
          <a:ln w="9525">
            <a:noFill/>
            <a:miter lim="800000"/>
            <a:headEnd/>
            <a:tailEnd/>
          </a:ln>
          <a:effectLst/>
        </p:spPr>
        <p:txBody>
          <a:bodyPr vert="horz" wrap="square" lIns="91334" tIns="45667" rIns="91334" bIns="45667" numCol="1" anchor="b" anchorCtr="0" compatLnSpc="1">
            <a:prstTxWarp prst="textNoShape">
              <a:avLst/>
            </a:prstTxWarp>
          </a:bodyPr>
          <a:lstStyle>
            <a:lvl1pPr algn="l">
              <a:defRPr sz="1200">
                <a:latin typeface="Tahoma" pitchFamily="-112" charset="-52"/>
                <a:ea typeface="+mn-ea"/>
                <a:cs typeface="+mn-cs"/>
              </a:defRPr>
            </a:lvl1pPr>
          </a:lstStyle>
          <a:p>
            <a:pPr>
              <a:defRPr/>
            </a:pPr>
            <a:endParaRPr lang="en-US"/>
          </a:p>
        </p:txBody>
      </p:sp>
      <p:sp>
        <p:nvSpPr>
          <p:cNvPr id="407592" name="Rectangle 40"/>
          <p:cNvSpPr>
            <a:spLocks noGrp="1" noChangeArrowheads="1"/>
          </p:cNvSpPr>
          <p:nvPr>
            <p:ph type="ftr" sz="quarter" idx="3"/>
          </p:nvPr>
        </p:nvSpPr>
        <p:spPr bwMode="auto">
          <a:xfrm>
            <a:off x="3124200" y="6278563"/>
            <a:ext cx="2895600" cy="457200"/>
          </a:xfrm>
          <a:prstGeom prst="rect">
            <a:avLst/>
          </a:prstGeom>
          <a:noFill/>
          <a:ln w="9525">
            <a:noFill/>
            <a:miter lim="800000"/>
            <a:headEnd/>
            <a:tailEnd/>
          </a:ln>
          <a:effectLst/>
        </p:spPr>
        <p:txBody>
          <a:bodyPr vert="horz" wrap="square" lIns="91334" tIns="45667" rIns="91334" bIns="45667" numCol="1" anchor="b" anchorCtr="0" compatLnSpc="1">
            <a:prstTxWarp prst="textNoShape">
              <a:avLst/>
            </a:prstTxWarp>
          </a:bodyPr>
          <a:lstStyle>
            <a:lvl1pPr>
              <a:defRPr sz="1200">
                <a:latin typeface="Tahoma" pitchFamily="-112" charset="-52"/>
                <a:ea typeface="+mn-ea"/>
                <a:cs typeface="+mn-cs"/>
              </a:defRPr>
            </a:lvl1pPr>
          </a:lstStyle>
          <a:p>
            <a:pPr>
              <a:defRPr/>
            </a:pPr>
            <a:endParaRPr lang="en-US"/>
          </a:p>
        </p:txBody>
      </p:sp>
      <p:sp>
        <p:nvSpPr>
          <p:cNvPr id="407593" name="Rectangle 41"/>
          <p:cNvSpPr>
            <a:spLocks noGrp="1" noChangeArrowheads="1"/>
          </p:cNvSpPr>
          <p:nvPr>
            <p:ph type="sldNum" sz="quarter" idx="4"/>
          </p:nvPr>
        </p:nvSpPr>
        <p:spPr bwMode="auto">
          <a:xfrm>
            <a:off x="6553200" y="6278563"/>
            <a:ext cx="2133600" cy="457200"/>
          </a:xfrm>
          <a:prstGeom prst="rect">
            <a:avLst/>
          </a:prstGeom>
          <a:noFill/>
          <a:ln w="9525">
            <a:noFill/>
            <a:miter lim="800000"/>
            <a:headEnd/>
            <a:tailEnd/>
          </a:ln>
          <a:effectLst/>
        </p:spPr>
        <p:txBody>
          <a:bodyPr vert="horz" wrap="square" lIns="91334" tIns="45667" rIns="91334" bIns="45667" numCol="1" anchor="b" anchorCtr="0" compatLnSpc="1">
            <a:prstTxWarp prst="textNoShape">
              <a:avLst/>
            </a:prstTxWarp>
          </a:bodyPr>
          <a:lstStyle>
            <a:lvl1pPr algn="r">
              <a:defRPr sz="1200">
                <a:latin typeface="Tahoma" charset="0"/>
              </a:defRPr>
            </a:lvl1pPr>
          </a:lstStyle>
          <a:p>
            <a:pPr>
              <a:defRPr/>
            </a:pPr>
            <a:fld id="{57BCE450-9A1D-6D4F-816A-2FBD12B991B9}" type="slidenum">
              <a:rPr lang="en-US"/>
              <a:pPr>
                <a:defRPr/>
              </a:pPr>
              <a:t>‹#›</a:t>
            </a:fld>
            <a:endParaRPr lang="en-US"/>
          </a:p>
        </p:txBody>
      </p:sp>
    </p:spTree>
    <p:extLst>
      <p:ext uri="{BB962C8B-B14F-4D97-AF65-F5344CB8AC3E}">
        <p14:creationId xmlns:p14="http://schemas.microsoft.com/office/powerpoint/2010/main" val="2670382645"/>
      </p:ext>
    </p:extLst>
  </p:cSld>
  <p:clrMap bg1="dk2" tx1="lt1" bg2="dk1" tx2="lt2" accent1="accent1" accent2="accent2" accent3="accent3" accent4="accent4" accent5="accent5" accent6="accent6" hlink="hlink" folHlink="folHlink"/>
  <p:sldLayoutIdLst>
    <p:sldLayoutId id="2147488564" r:id="rId1"/>
    <p:sldLayoutId id="2147488565" r:id="rId2"/>
    <p:sldLayoutId id="2147488566" r:id="rId3"/>
    <p:sldLayoutId id="2147488567" r:id="rId4"/>
    <p:sldLayoutId id="2147488568" r:id="rId5"/>
    <p:sldLayoutId id="2147488569" r:id="rId6"/>
    <p:sldLayoutId id="2147488570" r:id="rId7"/>
    <p:sldLayoutId id="2147488571" r:id="rId8"/>
    <p:sldLayoutId id="2147488572" r:id="rId9"/>
    <p:sldLayoutId id="2147488573" r:id="rId10"/>
    <p:sldLayoutId id="2147488574" r:id="rId11"/>
  </p:sldLayoutIdLst>
  <p:txStyles>
    <p:titleStyle>
      <a:lvl1pPr algn="ctr" rtl="0" eaLnBrk="0" fontAlgn="base" hangingPunct="0">
        <a:spcBef>
          <a:spcPct val="0"/>
        </a:spcBef>
        <a:spcAft>
          <a:spcPct val="0"/>
        </a:spcAft>
        <a:defRPr sz="4400" b="1" i="0">
          <a:solidFill>
            <a:schemeClr val="tx2"/>
          </a:solidFill>
          <a:effectLst>
            <a:outerShdw blurRad="38100" dist="38100" dir="2700000" algn="tl">
              <a:srgbClr val="000000"/>
            </a:outerShdw>
          </a:effectLst>
          <a:latin typeface="Arial" panose="020B0604020202020204" pitchFamily="34" charset="0"/>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5pPr>
      <a:lvl6pPr marL="456686"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6pPr>
      <a:lvl7pPr marL="913370"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7pPr>
      <a:lvl8pPr marL="1370051"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8pPr>
      <a:lvl9pPr marL="1826739"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9pPr>
    </p:titleStyle>
    <p:bodyStyle>
      <a:lvl1pPr marL="342512" indent="-342512" algn="l" rtl="0" eaLnBrk="0" fontAlgn="base" hangingPunct="0">
        <a:spcBef>
          <a:spcPct val="20000"/>
        </a:spcBef>
        <a:spcAft>
          <a:spcPct val="0"/>
        </a:spcAft>
        <a:buClr>
          <a:schemeClr val="hlink"/>
        </a:buClr>
        <a:buSzPct val="65000"/>
        <a:buFont typeface="Wingdings" charset="0"/>
        <a:buChar char="n"/>
        <a:defRPr sz="3200">
          <a:solidFill>
            <a:schemeClr val="tx1"/>
          </a:solidFill>
          <a:effectLst>
            <a:outerShdw blurRad="38100" dist="38100" dir="2700000" algn="tl">
              <a:srgbClr val="000000"/>
            </a:outerShdw>
          </a:effectLst>
          <a:latin typeface="+mn-lt"/>
          <a:ea typeface="ＭＳ Ｐゴシック" pitchFamily="-108" charset="-128"/>
          <a:cs typeface="ＭＳ Ｐゴシック" pitchFamily="-108" charset="-128"/>
        </a:defRPr>
      </a:lvl1pPr>
      <a:lvl2pPr marL="742108" indent="-285428" algn="l" rtl="0" eaLnBrk="0" fontAlgn="base" hangingPunct="0">
        <a:spcBef>
          <a:spcPct val="20000"/>
        </a:spcBef>
        <a:spcAft>
          <a:spcPct val="0"/>
        </a:spcAft>
        <a:buClr>
          <a:schemeClr val="tx1"/>
        </a:buClr>
        <a:buSzPct val="65000"/>
        <a:buFont typeface="Wingdings" charset="0"/>
        <a:buChar char="n"/>
        <a:defRPr sz="2800">
          <a:solidFill>
            <a:schemeClr val="tx1"/>
          </a:solidFill>
          <a:effectLst>
            <a:outerShdw blurRad="38100" dist="38100" dir="2700000" algn="tl">
              <a:srgbClr val="000000"/>
            </a:outerShdw>
          </a:effectLst>
          <a:latin typeface="+mn-lt"/>
          <a:ea typeface="ＭＳ Ｐゴシック" pitchFamily="-110" charset="-128"/>
        </a:defRPr>
      </a:lvl2pPr>
      <a:lvl3pPr marL="1141708" indent="-228341" algn="l" rtl="0" eaLnBrk="0" fontAlgn="base" hangingPunct="0">
        <a:spcBef>
          <a:spcPct val="20000"/>
        </a:spcBef>
        <a:spcAft>
          <a:spcPct val="0"/>
        </a:spcAft>
        <a:buClr>
          <a:schemeClr val="accent2"/>
        </a:buClr>
        <a:buSzPct val="65000"/>
        <a:buFont typeface="Wingdings" charset="0"/>
        <a:buChar char="n"/>
        <a:defRPr sz="2400">
          <a:solidFill>
            <a:schemeClr val="tx1"/>
          </a:solidFill>
          <a:effectLst>
            <a:outerShdw blurRad="38100" dist="38100" dir="2700000" algn="tl">
              <a:srgbClr val="000000"/>
            </a:outerShdw>
          </a:effectLst>
          <a:latin typeface="+mn-lt"/>
          <a:ea typeface="ＭＳ Ｐゴシック" pitchFamily="-110" charset="-128"/>
        </a:defRPr>
      </a:lvl3pPr>
      <a:lvl4pPr marL="1598393" indent="-228341" algn="l" rtl="0" eaLnBrk="0" fontAlgn="base" hangingPunct="0">
        <a:spcBef>
          <a:spcPct val="20000"/>
        </a:spcBef>
        <a:spcAft>
          <a:spcPct val="0"/>
        </a:spcAft>
        <a:buClr>
          <a:schemeClr val="tx1"/>
        </a:buClr>
        <a:buSzPct val="65000"/>
        <a:buFont typeface="Wingdings" charset="0"/>
        <a:buChar char="n"/>
        <a:defRPr sz="2000">
          <a:solidFill>
            <a:schemeClr val="tx1"/>
          </a:solidFill>
          <a:effectLst>
            <a:outerShdw blurRad="38100" dist="38100" dir="2700000" algn="tl">
              <a:srgbClr val="000000"/>
            </a:outerShdw>
          </a:effectLst>
          <a:latin typeface="+mn-lt"/>
          <a:ea typeface="ＭＳ Ｐゴシック" pitchFamily="-110" charset="-128"/>
        </a:defRPr>
      </a:lvl4pPr>
      <a:lvl5pPr marL="2055075" indent="-228341" algn="l" rtl="0" eaLnBrk="0" fontAlgn="base" hangingPunct="0">
        <a:spcBef>
          <a:spcPct val="20000"/>
        </a:spcBef>
        <a:spcAft>
          <a:spcPct val="0"/>
        </a:spcAft>
        <a:buClr>
          <a:schemeClr val="folHlink"/>
        </a:buClr>
        <a:buSzPct val="65000"/>
        <a:buFont typeface="Wingdings" charset="0"/>
        <a:buChar char="n"/>
        <a:defRPr sz="2000">
          <a:solidFill>
            <a:schemeClr val="tx1"/>
          </a:solidFill>
          <a:effectLst>
            <a:outerShdw blurRad="38100" dist="38100" dir="2700000" algn="tl">
              <a:srgbClr val="000000"/>
            </a:outerShdw>
          </a:effectLst>
          <a:latin typeface="+mn-lt"/>
          <a:ea typeface="ＭＳ Ｐゴシック" pitchFamily="-110" charset="-128"/>
        </a:defRPr>
      </a:lvl5pPr>
      <a:lvl6pPr marL="2511759" indent="-228341" algn="l" rtl="0" fontAlgn="base">
        <a:spcBef>
          <a:spcPct val="20000"/>
        </a:spcBef>
        <a:spcAft>
          <a:spcPct val="0"/>
        </a:spcAft>
        <a:buClr>
          <a:schemeClr val="folHlink"/>
        </a:buClr>
        <a:buSzPct val="65000"/>
        <a:buFont typeface="Wingdings" pitchFamily="-110" charset="2"/>
        <a:buChar char="n"/>
        <a:defRPr sz="2000">
          <a:solidFill>
            <a:schemeClr val="tx1"/>
          </a:solidFill>
          <a:effectLst>
            <a:outerShdw blurRad="38100" dist="38100" dir="2700000" algn="tl">
              <a:srgbClr val="000000"/>
            </a:outerShdw>
          </a:effectLst>
          <a:latin typeface="+mn-lt"/>
          <a:ea typeface="ＭＳ Ｐゴシック" pitchFamily="-110" charset="-128"/>
        </a:defRPr>
      </a:lvl6pPr>
      <a:lvl7pPr marL="2968447" indent="-228341" algn="l" rtl="0" fontAlgn="base">
        <a:spcBef>
          <a:spcPct val="20000"/>
        </a:spcBef>
        <a:spcAft>
          <a:spcPct val="0"/>
        </a:spcAft>
        <a:buClr>
          <a:schemeClr val="folHlink"/>
        </a:buClr>
        <a:buSzPct val="65000"/>
        <a:buFont typeface="Wingdings" pitchFamily="-110" charset="2"/>
        <a:buChar char="n"/>
        <a:defRPr sz="2000">
          <a:solidFill>
            <a:schemeClr val="tx1"/>
          </a:solidFill>
          <a:effectLst>
            <a:outerShdw blurRad="38100" dist="38100" dir="2700000" algn="tl">
              <a:srgbClr val="000000"/>
            </a:outerShdw>
          </a:effectLst>
          <a:latin typeface="+mn-lt"/>
          <a:ea typeface="ＭＳ Ｐゴシック" pitchFamily="-110" charset="-128"/>
        </a:defRPr>
      </a:lvl7pPr>
      <a:lvl8pPr marL="3425126" indent="-228341" algn="l" rtl="0" fontAlgn="base">
        <a:spcBef>
          <a:spcPct val="20000"/>
        </a:spcBef>
        <a:spcAft>
          <a:spcPct val="0"/>
        </a:spcAft>
        <a:buClr>
          <a:schemeClr val="folHlink"/>
        </a:buClr>
        <a:buSzPct val="65000"/>
        <a:buFont typeface="Wingdings" pitchFamily="-110" charset="2"/>
        <a:buChar char="n"/>
        <a:defRPr sz="2000">
          <a:solidFill>
            <a:schemeClr val="tx1"/>
          </a:solidFill>
          <a:effectLst>
            <a:outerShdw blurRad="38100" dist="38100" dir="2700000" algn="tl">
              <a:srgbClr val="000000"/>
            </a:outerShdw>
          </a:effectLst>
          <a:latin typeface="+mn-lt"/>
          <a:ea typeface="ＭＳ Ｐゴシック" pitchFamily="-110" charset="-128"/>
        </a:defRPr>
      </a:lvl8pPr>
      <a:lvl9pPr marL="3881814" indent="-228341" algn="l" rtl="0" fontAlgn="base">
        <a:spcBef>
          <a:spcPct val="20000"/>
        </a:spcBef>
        <a:spcAft>
          <a:spcPct val="0"/>
        </a:spcAft>
        <a:buClr>
          <a:schemeClr val="folHlink"/>
        </a:buClr>
        <a:buSzPct val="65000"/>
        <a:buFont typeface="Wingdings" pitchFamily="-110" charset="2"/>
        <a:buChar char="n"/>
        <a:defRPr sz="2000">
          <a:solidFill>
            <a:schemeClr val="tx1"/>
          </a:solidFill>
          <a:effectLst>
            <a:outerShdw blurRad="38100" dist="38100" dir="2700000" algn="tl">
              <a:srgbClr val="000000"/>
            </a:outerShdw>
          </a:effectLst>
          <a:latin typeface="+mn-lt"/>
          <a:ea typeface="ＭＳ Ｐゴシック" pitchFamily="-110" charset="-128"/>
        </a:defRPr>
      </a:lvl9pPr>
    </p:bodyStyle>
    <p:otherStyle>
      <a:defPPr>
        <a:defRPr lang="en-US"/>
      </a:defPPr>
      <a:lvl1pPr marL="0" algn="l" defTabSz="456686" rtl="0" eaLnBrk="1" latinLnBrk="0" hangingPunct="1">
        <a:defRPr sz="1800" kern="1200">
          <a:solidFill>
            <a:schemeClr val="tx1"/>
          </a:solidFill>
          <a:latin typeface="+mn-lt"/>
          <a:ea typeface="+mn-ea"/>
          <a:cs typeface="+mn-cs"/>
        </a:defRPr>
      </a:lvl1pPr>
      <a:lvl2pPr marL="456686" algn="l" defTabSz="456686" rtl="0" eaLnBrk="1" latinLnBrk="0" hangingPunct="1">
        <a:defRPr sz="1800" kern="1200">
          <a:solidFill>
            <a:schemeClr val="tx1"/>
          </a:solidFill>
          <a:latin typeface="+mn-lt"/>
          <a:ea typeface="+mn-ea"/>
          <a:cs typeface="+mn-cs"/>
        </a:defRPr>
      </a:lvl2pPr>
      <a:lvl3pPr marL="913370" algn="l" defTabSz="456686" rtl="0" eaLnBrk="1" latinLnBrk="0" hangingPunct="1">
        <a:defRPr sz="1800" kern="1200">
          <a:solidFill>
            <a:schemeClr val="tx1"/>
          </a:solidFill>
          <a:latin typeface="+mn-lt"/>
          <a:ea typeface="+mn-ea"/>
          <a:cs typeface="+mn-cs"/>
        </a:defRPr>
      </a:lvl3pPr>
      <a:lvl4pPr marL="1370051" algn="l" defTabSz="456686" rtl="0" eaLnBrk="1" latinLnBrk="0" hangingPunct="1">
        <a:defRPr sz="1800" kern="1200">
          <a:solidFill>
            <a:schemeClr val="tx1"/>
          </a:solidFill>
          <a:latin typeface="+mn-lt"/>
          <a:ea typeface="+mn-ea"/>
          <a:cs typeface="+mn-cs"/>
        </a:defRPr>
      </a:lvl4pPr>
      <a:lvl5pPr marL="1826739" algn="l" defTabSz="456686" rtl="0" eaLnBrk="1" latinLnBrk="0" hangingPunct="1">
        <a:defRPr sz="1800" kern="1200">
          <a:solidFill>
            <a:schemeClr val="tx1"/>
          </a:solidFill>
          <a:latin typeface="+mn-lt"/>
          <a:ea typeface="+mn-ea"/>
          <a:cs typeface="+mn-cs"/>
        </a:defRPr>
      </a:lvl5pPr>
      <a:lvl6pPr marL="2283420" algn="l" defTabSz="456686" rtl="0" eaLnBrk="1" latinLnBrk="0" hangingPunct="1">
        <a:defRPr sz="1800" kern="1200">
          <a:solidFill>
            <a:schemeClr val="tx1"/>
          </a:solidFill>
          <a:latin typeface="+mn-lt"/>
          <a:ea typeface="+mn-ea"/>
          <a:cs typeface="+mn-cs"/>
        </a:defRPr>
      </a:lvl6pPr>
      <a:lvl7pPr marL="2740100" algn="l" defTabSz="456686" rtl="0" eaLnBrk="1" latinLnBrk="0" hangingPunct="1">
        <a:defRPr sz="1800" kern="1200">
          <a:solidFill>
            <a:schemeClr val="tx1"/>
          </a:solidFill>
          <a:latin typeface="+mn-lt"/>
          <a:ea typeface="+mn-ea"/>
          <a:cs typeface="+mn-cs"/>
        </a:defRPr>
      </a:lvl7pPr>
      <a:lvl8pPr marL="3196784" algn="l" defTabSz="456686" rtl="0" eaLnBrk="1" latinLnBrk="0" hangingPunct="1">
        <a:defRPr sz="1800" kern="1200">
          <a:solidFill>
            <a:schemeClr val="tx1"/>
          </a:solidFill>
          <a:latin typeface="+mn-lt"/>
          <a:ea typeface="+mn-ea"/>
          <a:cs typeface="+mn-cs"/>
        </a:defRPr>
      </a:lvl8pPr>
      <a:lvl9pPr marL="3653466" algn="l" defTabSz="456686" rtl="0" eaLnBrk="1" latinLnBrk="0" hangingPunct="1">
        <a:defRPr sz="1800" kern="1200">
          <a:solidFill>
            <a:schemeClr val="tx1"/>
          </a:solidFill>
          <a:latin typeface="+mn-lt"/>
          <a:ea typeface="+mn-ea"/>
          <a:cs typeface="+mn-cs"/>
        </a:defRPr>
      </a:lvl9pPr>
    </p:otherStyle>
  </p:txStyles>
</p:sldMaster>
</file>

<file path=ppt/slideMasters/slideMaster4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1618" name="Rectangle 2"/>
          <p:cNvSpPr>
            <a:spLocks noChangeArrowheads="1"/>
          </p:cNvSpPr>
          <p:nvPr/>
        </p:nvSpPr>
        <p:spPr bwMode="ltGray">
          <a:xfrm>
            <a:off x="417514" y="1098558"/>
            <a:ext cx="438150" cy="474663"/>
          </a:xfrm>
          <a:prstGeom prst="rect">
            <a:avLst/>
          </a:prstGeom>
          <a:solidFill>
            <a:schemeClr val="accent2"/>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91334" tIns="45667" rIns="91334" bIns="45667" anchor="ctr"/>
          <a:lstStyle/>
          <a:p>
            <a:endParaRPr kumimoji="1" lang="en-US" b="1" i="0" dirty="0">
              <a:latin typeface="Arial" panose="020B0604020202020204" pitchFamily="34" charset="0"/>
            </a:endParaRPr>
          </a:p>
        </p:txBody>
      </p:sp>
      <p:sp>
        <p:nvSpPr>
          <p:cNvPr id="111619" name="Rectangle 3"/>
          <p:cNvSpPr>
            <a:spLocks noChangeArrowheads="1"/>
          </p:cNvSpPr>
          <p:nvPr/>
        </p:nvSpPr>
        <p:spPr bwMode="ltGray">
          <a:xfrm>
            <a:off x="800104" y="1098558"/>
            <a:ext cx="328613" cy="474663"/>
          </a:xfrm>
          <a:prstGeom prst="rect">
            <a:avLst/>
          </a:prstGeom>
          <a:gradFill rotWithShape="0">
            <a:gsLst>
              <a:gs pos="0">
                <a:schemeClr val="accent2"/>
              </a:gs>
              <a:gs pos="100000">
                <a:schemeClr val="bg1"/>
              </a:gs>
            </a:gsLst>
            <a:lin ang="0" scaled="1"/>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91334" tIns="45667" rIns="91334" bIns="45667" anchor="ctr"/>
          <a:lstStyle/>
          <a:p>
            <a:endParaRPr kumimoji="1" lang="en-US" b="1" i="0" dirty="0">
              <a:latin typeface="Arial" panose="020B0604020202020204" pitchFamily="34" charset="0"/>
            </a:endParaRPr>
          </a:p>
        </p:txBody>
      </p:sp>
      <p:sp>
        <p:nvSpPr>
          <p:cNvPr id="111620" name="Rectangle 4"/>
          <p:cNvSpPr>
            <a:spLocks noChangeArrowheads="1"/>
          </p:cNvSpPr>
          <p:nvPr/>
        </p:nvSpPr>
        <p:spPr bwMode="ltGray">
          <a:xfrm>
            <a:off x="541344" y="1520832"/>
            <a:ext cx="422275" cy="474663"/>
          </a:xfrm>
          <a:prstGeom prst="rect">
            <a:avLst/>
          </a:prstGeom>
          <a:solidFill>
            <a:schemeClr val="folHlink"/>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91334" tIns="45667" rIns="91334" bIns="45667" anchor="ctr"/>
          <a:lstStyle/>
          <a:p>
            <a:endParaRPr kumimoji="1" lang="en-US" b="1" i="0" dirty="0">
              <a:latin typeface="Arial" panose="020B0604020202020204" pitchFamily="34" charset="0"/>
            </a:endParaRPr>
          </a:p>
        </p:txBody>
      </p:sp>
      <p:sp>
        <p:nvSpPr>
          <p:cNvPr id="111621" name="Rectangle 5"/>
          <p:cNvSpPr>
            <a:spLocks noChangeArrowheads="1"/>
          </p:cNvSpPr>
          <p:nvPr/>
        </p:nvSpPr>
        <p:spPr bwMode="ltGray">
          <a:xfrm>
            <a:off x="911226" y="1520832"/>
            <a:ext cx="368300" cy="474663"/>
          </a:xfrm>
          <a:prstGeom prst="rect">
            <a:avLst/>
          </a:prstGeom>
          <a:gradFill rotWithShape="0">
            <a:gsLst>
              <a:gs pos="0">
                <a:schemeClr val="folHlink"/>
              </a:gs>
              <a:gs pos="100000">
                <a:schemeClr val="bg1"/>
              </a:gs>
            </a:gsLst>
            <a:lin ang="0" scaled="1"/>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91334" tIns="45667" rIns="91334" bIns="45667" anchor="ctr"/>
          <a:lstStyle/>
          <a:p>
            <a:endParaRPr kumimoji="1" lang="en-US" b="1" i="0" dirty="0">
              <a:latin typeface="Arial" panose="020B0604020202020204" pitchFamily="34" charset="0"/>
            </a:endParaRPr>
          </a:p>
        </p:txBody>
      </p:sp>
      <p:sp>
        <p:nvSpPr>
          <p:cNvPr id="111622" name="Rectangle 6"/>
          <p:cNvSpPr>
            <a:spLocks noChangeArrowheads="1"/>
          </p:cNvSpPr>
          <p:nvPr/>
        </p:nvSpPr>
        <p:spPr bwMode="ltGray">
          <a:xfrm>
            <a:off x="127002" y="1447814"/>
            <a:ext cx="560388" cy="422275"/>
          </a:xfrm>
          <a:prstGeom prst="rect">
            <a:avLst/>
          </a:prstGeom>
          <a:gradFill rotWithShape="0">
            <a:gsLst>
              <a:gs pos="0">
                <a:schemeClr val="bg1"/>
              </a:gs>
              <a:gs pos="100000">
                <a:schemeClr val="hlink"/>
              </a:gs>
            </a:gsLst>
            <a:lin ang="18900000" scaled="1"/>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91334" tIns="45667" rIns="91334" bIns="45667" anchor="ctr"/>
          <a:lstStyle/>
          <a:p>
            <a:endParaRPr kumimoji="1" lang="en-US" b="1" i="0" dirty="0">
              <a:latin typeface="Arial" panose="020B0604020202020204" pitchFamily="34" charset="0"/>
            </a:endParaRPr>
          </a:p>
        </p:txBody>
      </p:sp>
      <p:sp>
        <p:nvSpPr>
          <p:cNvPr id="111623" name="Rectangle 7"/>
          <p:cNvSpPr>
            <a:spLocks noChangeArrowheads="1"/>
          </p:cNvSpPr>
          <p:nvPr/>
        </p:nvSpPr>
        <p:spPr bwMode="gray">
          <a:xfrm>
            <a:off x="762000" y="990604"/>
            <a:ext cx="31750" cy="1052513"/>
          </a:xfrm>
          <a:prstGeom prst="rect">
            <a:avLst/>
          </a:prstGeom>
          <a:solidFill>
            <a:schemeClr val="bg2"/>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91334" tIns="45667" rIns="91334" bIns="45667" anchor="ctr"/>
          <a:lstStyle/>
          <a:p>
            <a:endParaRPr kumimoji="1" lang="en-US" b="1" i="0" dirty="0">
              <a:latin typeface="Arial" panose="020B0604020202020204" pitchFamily="34" charset="0"/>
            </a:endParaRPr>
          </a:p>
        </p:txBody>
      </p:sp>
      <p:sp>
        <p:nvSpPr>
          <p:cNvPr id="111624" name="Rectangle 8"/>
          <p:cNvSpPr>
            <a:spLocks noChangeArrowheads="1"/>
          </p:cNvSpPr>
          <p:nvPr/>
        </p:nvSpPr>
        <p:spPr bwMode="gray">
          <a:xfrm flipV="1">
            <a:off x="460389" y="1828800"/>
            <a:ext cx="8683625" cy="46038"/>
          </a:xfrm>
          <a:prstGeom prst="rect">
            <a:avLst/>
          </a:prstGeom>
          <a:gradFill rotWithShape="0">
            <a:gsLst>
              <a:gs pos="0">
                <a:schemeClr val="bg2"/>
              </a:gs>
              <a:gs pos="100000">
                <a:schemeClr val="bg1"/>
              </a:gs>
            </a:gsLst>
            <a:lin ang="0" scaled="1"/>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rot="10800000" wrap="none" lIns="91334" tIns="45667" rIns="91334" bIns="45667" anchor="ctr"/>
          <a:lstStyle/>
          <a:p>
            <a:endParaRPr kumimoji="1" lang="en-US" b="1" i="0" dirty="0">
              <a:latin typeface="Arial" panose="020B0604020202020204" pitchFamily="34" charset="0"/>
            </a:endParaRPr>
          </a:p>
        </p:txBody>
      </p:sp>
      <p:sp>
        <p:nvSpPr>
          <p:cNvPr id="111625" name="Rectangle 9"/>
          <p:cNvSpPr>
            <a:spLocks noGrp="1" noChangeArrowheads="1"/>
          </p:cNvSpPr>
          <p:nvPr>
            <p:ph type="title"/>
          </p:nvPr>
        </p:nvSpPr>
        <p:spPr bwMode="auto">
          <a:xfrm>
            <a:off x="1150944" y="617538"/>
            <a:ext cx="7793037" cy="11430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34" tIns="45667" rIns="91334" bIns="45667" numCol="1" anchor="b" anchorCtr="0" compatLnSpc="1">
            <a:prstTxWarp prst="textNoShape">
              <a:avLst/>
            </a:prstTxWarp>
          </a:bodyPr>
          <a:lstStyle/>
          <a:p>
            <a:pPr lvl="0"/>
            <a:r>
              <a:rPr lang="en-US" dirty="0"/>
              <a:t>Click to edit Master title style</a:t>
            </a:r>
          </a:p>
        </p:txBody>
      </p:sp>
      <p:sp>
        <p:nvSpPr>
          <p:cNvPr id="111626" name="Rectangle 10"/>
          <p:cNvSpPr>
            <a:spLocks noGrp="1" noChangeArrowheads="1"/>
          </p:cNvSpPr>
          <p:nvPr>
            <p:ph type="body" idx="1"/>
          </p:nvPr>
        </p:nvSpPr>
        <p:spPr bwMode="auto">
          <a:xfrm>
            <a:off x="1182688" y="2017713"/>
            <a:ext cx="7772400" cy="4114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34" tIns="45667" rIns="91334" bIns="45667"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60107" name="Rectangle 11"/>
          <p:cNvSpPr>
            <a:spLocks noGrp="1" noChangeArrowheads="1"/>
          </p:cNvSpPr>
          <p:nvPr>
            <p:ph type="dt" sz="half" idx="2"/>
          </p:nvPr>
        </p:nvSpPr>
        <p:spPr bwMode="auto">
          <a:xfrm>
            <a:off x="914400" y="6324600"/>
            <a:ext cx="1905000" cy="457200"/>
          </a:xfrm>
          <a:prstGeom prst="rect">
            <a:avLst/>
          </a:prstGeom>
          <a:noFill/>
          <a:ln w="9525">
            <a:noFill/>
            <a:miter lim="800000"/>
            <a:headEnd/>
            <a:tailEnd/>
          </a:ln>
          <a:effectLst/>
        </p:spPr>
        <p:txBody>
          <a:bodyPr vert="horz" wrap="square" lIns="91334" tIns="45667" rIns="91334" bIns="45667" numCol="1" anchor="b" anchorCtr="0" compatLnSpc="1">
            <a:prstTxWarp prst="textNoShape">
              <a:avLst/>
            </a:prstTxWarp>
          </a:bodyPr>
          <a:lstStyle>
            <a:lvl1pPr algn="l">
              <a:defRPr sz="1400" b="1" i="0">
                <a:latin typeface="Arial" panose="020B0604020202020204" pitchFamily="34" charset="0"/>
                <a:ea typeface="+mn-ea"/>
                <a:cs typeface="+mn-cs"/>
              </a:defRPr>
            </a:lvl1pPr>
          </a:lstStyle>
          <a:p>
            <a:pPr>
              <a:defRPr/>
            </a:pPr>
            <a:endParaRPr lang="en-US" dirty="0"/>
          </a:p>
        </p:txBody>
      </p:sp>
      <p:sp>
        <p:nvSpPr>
          <p:cNvPr id="260108" name="Rectangle 12"/>
          <p:cNvSpPr>
            <a:spLocks noGrp="1" noChangeArrowheads="1"/>
          </p:cNvSpPr>
          <p:nvPr>
            <p:ph type="ftr" sz="quarter" idx="3"/>
          </p:nvPr>
        </p:nvSpPr>
        <p:spPr bwMode="auto">
          <a:xfrm>
            <a:off x="3352800" y="6324600"/>
            <a:ext cx="2895600" cy="457200"/>
          </a:xfrm>
          <a:prstGeom prst="rect">
            <a:avLst/>
          </a:prstGeom>
          <a:noFill/>
          <a:ln w="9525">
            <a:noFill/>
            <a:miter lim="800000"/>
            <a:headEnd/>
            <a:tailEnd/>
          </a:ln>
          <a:effectLst/>
        </p:spPr>
        <p:txBody>
          <a:bodyPr vert="horz" wrap="square" lIns="91334" tIns="45667" rIns="91334" bIns="45667" numCol="1" anchor="b" anchorCtr="0" compatLnSpc="1">
            <a:prstTxWarp prst="textNoShape">
              <a:avLst/>
            </a:prstTxWarp>
          </a:bodyPr>
          <a:lstStyle>
            <a:lvl1pPr>
              <a:defRPr sz="1400" b="1" i="0">
                <a:latin typeface="Arial" panose="020B0604020202020204" pitchFamily="34" charset="0"/>
                <a:ea typeface="+mn-ea"/>
                <a:cs typeface="+mn-cs"/>
              </a:defRPr>
            </a:lvl1pPr>
          </a:lstStyle>
          <a:p>
            <a:pPr>
              <a:defRPr/>
            </a:pPr>
            <a:endParaRPr lang="en-US" dirty="0"/>
          </a:p>
        </p:txBody>
      </p:sp>
      <p:sp>
        <p:nvSpPr>
          <p:cNvPr id="260109" name="Rectangle 13"/>
          <p:cNvSpPr>
            <a:spLocks noGrp="1" noChangeArrowheads="1"/>
          </p:cNvSpPr>
          <p:nvPr>
            <p:ph type="sldNum" sz="quarter" idx="4"/>
          </p:nvPr>
        </p:nvSpPr>
        <p:spPr bwMode="auto">
          <a:xfrm>
            <a:off x="6781800" y="6324600"/>
            <a:ext cx="1905000" cy="457200"/>
          </a:xfrm>
          <a:prstGeom prst="rect">
            <a:avLst/>
          </a:prstGeom>
          <a:noFill/>
          <a:ln w="9525">
            <a:noFill/>
            <a:miter lim="800000"/>
            <a:headEnd/>
            <a:tailEnd/>
          </a:ln>
          <a:effectLst/>
        </p:spPr>
        <p:txBody>
          <a:bodyPr vert="horz" wrap="square" lIns="91334" tIns="45667" rIns="91334" bIns="45667" numCol="1" anchor="b" anchorCtr="0" compatLnSpc="1">
            <a:prstTxWarp prst="textNoShape">
              <a:avLst/>
            </a:prstTxWarp>
          </a:bodyPr>
          <a:lstStyle>
            <a:lvl1pPr algn="r">
              <a:defRPr sz="1400" b="1" i="0">
                <a:latin typeface="Arial" panose="020B0604020202020204" pitchFamily="34" charset="0"/>
              </a:defRPr>
            </a:lvl1pPr>
          </a:lstStyle>
          <a:p>
            <a:pPr>
              <a:defRPr/>
            </a:pPr>
            <a:fld id="{69EA6815-36EF-304B-99F2-EF798A171DEE}" type="slidenum">
              <a:rPr lang="en-US" smtClean="0"/>
              <a:pPr>
                <a:defRPr/>
              </a:pPr>
              <a:t>‹#›</a:t>
            </a:fld>
            <a:endParaRPr lang="en-US" dirty="0"/>
          </a:p>
        </p:txBody>
      </p:sp>
    </p:spTree>
    <p:extLst>
      <p:ext uri="{BB962C8B-B14F-4D97-AF65-F5344CB8AC3E}">
        <p14:creationId xmlns:p14="http://schemas.microsoft.com/office/powerpoint/2010/main" val="1096943592"/>
      </p:ext>
    </p:extLst>
  </p:cSld>
  <p:clrMap bg1="lt1" tx1="dk1" bg2="lt2" tx2="dk2" accent1="accent1" accent2="accent2" accent3="accent3" accent4="accent4" accent5="accent5" accent6="accent6" hlink="hlink" folHlink="folHlink"/>
  <p:sldLayoutIdLst>
    <p:sldLayoutId id="2147488576" r:id="rId1"/>
    <p:sldLayoutId id="2147488577" r:id="rId2"/>
    <p:sldLayoutId id="2147488578" r:id="rId3"/>
    <p:sldLayoutId id="2147488579" r:id="rId4"/>
    <p:sldLayoutId id="2147488580" r:id="rId5"/>
    <p:sldLayoutId id="2147488581" r:id="rId6"/>
    <p:sldLayoutId id="2147488582" r:id="rId7"/>
    <p:sldLayoutId id="2147488583" r:id="rId8"/>
    <p:sldLayoutId id="2147488584" r:id="rId9"/>
    <p:sldLayoutId id="2147488585" r:id="rId10"/>
    <p:sldLayoutId id="2147488586" r:id="rId11"/>
  </p:sldLayoutIdLst>
  <p:txStyles>
    <p:titleStyle>
      <a:lvl1pPr algn="l" rtl="0" eaLnBrk="0" fontAlgn="base" hangingPunct="0">
        <a:spcBef>
          <a:spcPct val="0"/>
        </a:spcBef>
        <a:spcAft>
          <a:spcPct val="0"/>
        </a:spcAft>
        <a:defRPr sz="4400" b="1" i="0">
          <a:solidFill>
            <a:schemeClr val="tx2"/>
          </a:solidFill>
          <a:latin typeface="Arial" panose="020B0604020202020204" pitchFamily="34" charset="0"/>
          <a:ea typeface="ＭＳ Ｐゴシック" pitchFamily="-108" charset="-128"/>
          <a:cs typeface="ＭＳ Ｐゴシック" pitchFamily="-108" charset="-128"/>
        </a:defRPr>
      </a:lvl1pPr>
      <a:lvl2pPr algn="l" rtl="0" eaLnBrk="0" fontAlgn="base" hangingPunct="0">
        <a:spcBef>
          <a:spcPct val="0"/>
        </a:spcBef>
        <a:spcAft>
          <a:spcPct val="0"/>
        </a:spcAft>
        <a:defRPr sz="4400">
          <a:solidFill>
            <a:schemeClr val="tx2"/>
          </a:solidFill>
          <a:latin typeface="Arial" pitchFamily="-110" charset="0"/>
          <a:ea typeface="ＭＳ Ｐゴシック" pitchFamily="-108" charset="-128"/>
          <a:cs typeface="ＭＳ Ｐゴシック" pitchFamily="-108" charset="-128"/>
        </a:defRPr>
      </a:lvl2pPr>
      <a:lvl3pPr algn="l" rtl="0" eaLnBrk="0" fontAlgn="base" hangingPunct="0">
        <a:spcBef>
          <a:spcPct val="0"/>
        </a:spcBef>
        <a:spcAft>
          <a:spcPct val="0"/>
        </a:spcAft>
        <a:defRPr sz="4400">
          <a:solidFill>
            <a:schemeClr val="tx2"/>
          </a:solidFill>
          <a:latin typeface="Arial" pitchFamily="-110" charset="0"/>
          <a:ea typeface="ＭＳ Ｐゴシック" pitchFamily="-108" charset="-128"/>
          <a:cs typeface="ＭＳ Ｐゴシック" pitchFamily="-108" charset="-128"/>
        </a:defRPr>
      </a:lvl3pPr>
      <a:lvl4pPr algn="l" rtl="0" eaLnBrk="0" fontAlgn="base" hangingPunct="0">
        <a:spcBef>
          <a:spcPct val="0"/>
        </a:spcBef>
        <a:spcAft>
          <a:spcPct val="0"/>
        </a:spcAft>
        <a:defRPr sz="4400">
          <a:solidFill>
            <a:schemeClr val="tx2"/>
          </a:solidFill>
          <a:latin typeface="Arial" pitchFamily="-110" charset="0"/>
          <a:ea typeface="ＭＳ Ｐゴシック" pitchFamily="-108" charset="-128"/>
          <a:cs typeface="ＭＳ Ｐゴシック" pitchFamily="-108" charset="-128"/>
        </a:defRPr>
      </a:lvl4pPr>
      <a:lvl5pPr algn="l" rtl="0" eaLnBrk="0" fontAlgn="base" hangingPunct="0">
        <a:spcBef>
          <a:spcPct val="0"/>
        </a:spcBef>
        <a:spcAft>
          <a:spcPct val="0"/>
        </a:spcAft>
        <a:defRPr sz="4400">
          <a:solidFill>
            <a:schemeClr val="tx2"/>
          </a:solidFill>
          <a:latin typeface="Arial" pitchFamily="-110" charset="0"/>
          <a:ea typeface="ＭＳ Ｐゴシック" pitchFamily="-108" charset="-128"/>
          <a:cs typeface="ＭＳ Ｐゴシック" pitchFamily="-108" charset="-128"/>
        </a:defRPr>
      </a:lvl5pPr>
      <a:lvl6pPr marL="456686" algn="l" rtl="0" fontAlgn="base">
        <a:spcBef>
          <a:spcPct val="0"/>
        </a:spcBef>
        <a:spcAft>
          <a:spcPct val="0"/>
        </a:spcAft>
        <a:defRPr sz="4400">
          <a:solidFill>
            <a:schemeClr val="tx2"/>
          </a:solidFill>
          <a:latin typeface="Arial" pitchFamily="-110" charset="0"/>
        </a:defRPr>
      </a:lvl6pPr>
      <a:lvl7pPr marL="913370" algn="l" rtl="0" fontAlgn="base">
        <a:spcBef>
          <a:spcPct val="0"/>
        </a:spcBef>
        <a:spcAft>
          <a:spcPct val="0"/>
        </a:spcAft>
        <a:defRPr sz="4400">
          <a:solidFill>
            <a:schemeClr val="tx2"/>
          </a:solidFill>
          <a:latin typeface="Arial" pitchFamily="-110" charset="0"/>
        </a:defRPr>
      </a:lvl7pPr>
      <a:lvl8pPr marL="1370051" algn="l" rtl="0" fontAlgn="base">
        <a:spcBef>
          <a:spcPct val="0"/>
        </a:spcBef>
        <a:spcAft>
          <a:spcPct val="0"/>
        </a:spcAft>
        <a:defRPr sz="4400">
          <a:solidFill>
            <a:schemeClr val="tx2"/>
          </a:solidFill>
          <a:latin typeface="Arial" pitchFamily="-110" charset="0"/>
        </a:defRPr>
      </a:lvl8pPr>
      <a:lvl9pPr marL="1826739" algn="l" rtl="0" fontAlgn="base">
        <a:spcBef>
          <a:spcPct val="0"/>
        </a:spcBef>
        <a:spcAft>
          <a:spcPct val="0"/>
        </a:spcAft>
        <a:defRPr sz="4400">
          <a:solidFill>
            <a:schemeClr val="tx2"/>
          </a:solidFill>
          <a:latin typeface="Arial" pitchFamily="-110" charset="0"/>
        </a:defRPr>
      </a:lvl9pPr>
    </p:titleStyle>
    <p:bodyStyle>
      <a:lvl1pPr marL="342512" indent="-342512" algn="l" rtl="0" eaLnBrk="0" fontAlgn="base" hangingPunct="0">
        <a:spcBef>
          <a:spcPct val="20000"/>
        </a:spcBef>
        <a:spcAft>
          <a:spcPct val="0"/>
        </a:spcAft>
        <a:buClr>
          <a:schemeClr val="folHlink"/>
        </a:buClr>
        <a:buSzPct val="60000"/>
        <a:buFont typeface="Wingdings" charset="0"/>
        <a:buChar char="n"/>
        <a:defRPr sz="3200" b="1" i="0">
          <a:solidFill>
            <a:schemeClr val="tx1"/>
          </a:solidFill>
          <a:latin typeface="Arial" panose="020B0604020202020204" pitchFamily="34" charset="0"/>
          <a:ea typeface="ＭＳ Ｐゴシック" pitchFamily="-108" charset="-128"/>
          <a:cs typeface="ＭＳ Ｐゴシック" pitchFamily="-108" charset="-128"/>
        </a:defRPr>
      </a:lvl1pPr>
      <a:lvl2pPr marL="742108" indent="-285428" algn="l" rtl="0" eaLnBrk="0" fontAlgn="base" hangingPunct="0">
        <a:spcBef>
          <a:spcPct val="20000"/>
        </a:spcBef>
        <a:spcAft>
          <a:spcPct val="0"/>
        </a:spcAft>
        <a:buClr>
          <a:schemeClr val="hlink"/>
        </a:buClr>
        <a:buSzPct val="55000"/>
        <a:buFont typeface="Wingdings" charset="0"/>
        <a:buChar char="n"/>
        <a:defRPr sz="2800" b="1" i="0">
          <a:solidFill>
            <a:schemeClr val="tx1"/>
          </a:solidFill>
          <a:latin typeface="Arial" panose="020B0604020202020204" pitchFamily="34" charset="0"/>
          <a:ea typeface="ＭＳ Ｐゴシック" pitchFamily="-110" charset="-128"/>
        </a:defRPr>
      </a:lvl2pPr>
      <a:lvl3pPr marL="1141708" indent="-228341" algn="l" rtl="0" eaLnBrk="0" fontAlgn="base" hangingPunct="0">
        <a:spcBef>
          <a:spcPct val="20000"/>
        </a:spcBef>
        <a:spcAft>
          <a:spcPct val="0"/>
        </a:spcAft>
        <a:buClr>
          <a:schemeClr val="folHlink"/>
        </a:buClr>
        <a:buSzPct val="50000"/>
        <a:buFont typeface="Wingdings" charset="0"/>
        <a:buChar char="n"/>
        <a:defRPr sz="2400" b="1" i="0">
          <a:solidFill>
            <a:schemeClr val="tx1"/>
          </a:solidFill>
          <a:latin typeface="Arial" panose="020B0604020202020204" pitchFamily="34" charset="0"/>
          <a:ea typeface="ＭＳ Ｐゴシック" pitchFamily="-110" charset="-128"/>
        </a:defRPr>
      </a:lvl3pPr>
      <a:lvl4pPr marL="1598393" indent="-228341" algn="l" rtl="0" eaLnBrk="0" fontAlgn="base" hangingPunct="0">
        <a:spcBef>
          <a:spcPct val="20000"/>
        </a:spcBef>
        <a:spcAft>
          <a:spcPct val="0"/>
        </a:spcAft>
        <a:buClr>
          <a:schemeClr val="accent2"/>
        </a:buClr>
        <a:buSzPct val="55000"/>
        <a:buFont typeface="Wingdings" charset="0"/>
        <a:buChar char="n"/>
        <a:defRPr sz="2000" b="1" i="0">
          <a:solidFill>
            <a:schemeClr val="tx1"/>
          </a:solidFill>
          <a:latin typeface="Arial" panose="020B0604020202020204" pitchFamily="34" charset="0"/>
          <a:ea typeface="ＭＳ Ｐゴシック" pitchFamily="-110" charset="-128"/>
        </a:defRPr>
      </a:lvl4pPr>
      <a:lvl5pPr marL="2055075" indent="-228341" algn="l" rtl="0" eaLnBrk="0" fontAlgn="base" hangingPunct="0">
        <a:spcBef>
          <a:spcPct val="20000"/>
        </a:spcBef>
        <a:spcAft>
          <a:spcPct val="0"/>
        </a:spcAft>
        <a:buClr>
          <a:schemeClr val="accent1"/>
        </a:buClr>
        <a:buSzPct val="50000"/>
        <a:buFont typeface="Wingdings" charset="0"/>
        <a:buChar char="n"/>
        <a:defRPr sz="2000" b="1" i="0">
          <a:solidFill>
            <a:schemeClr val="tx1"/>
          </a:solidFill>
          <a:latin typeface="Arial" panose="020B0604020202020204" pitchFamily="34" charset="0"/>
          <a:ea typeface="ＭＳ Ｐゴシック" pitchFamily="-110" charset="-128"/>
        </a:defRPr>
      </a:lvl5pPr>
      <a:lvl6pPr marL="2511759" indent="-228341" algn="l" rtl="0" fontAlgn="base">
        <a:spcBef>
          <a:spcPct val="20000"/>
        </a:spcBef>
        <a:spcAft>
          <a:spcPct val="0"/>
        </a:spcAft>
        <a:buClr>
          <a:schemeClr val="accent1"/>
        </a:buClr>
        <a:buSzPct val="50000"/>
        <a:buFont typeface="Wingdings" pitchFamily="-110" charset="2"/>
        <a:buChar char="n"/>
        <a:defRPr sz="2000">
          <a:solidFill>
            <a:schemeClr val="tx1"/>
          </a:solidFill>
          <a:latin typeface="+mn-lt"/>
          <a:ea typeface="ＭＳ Ｐゴシック" pitchFamily="-110" charset="-128"/>
        </a:defRPr>
      </a:lvl6pPr>
      <a:lvl7pPr marL="2968447" indent="-228341" algn="l" rtl="0" fontAlgn="base">
        <a:spcBef>
          <a:spcPct val="20000"/>
        </a:spcBef>
        <a:spcAft>
          <a:spcPct val="0"/>
        </a:spcAft>
        <a:buClr>
          <a:schemeClr val="accent1"/>
        </a:buClr>
        <a:buSzPct val="50000"/>
        <a:buFont typeface="Wingdings" pitchFamily="-110" charset="2"/>
        <a:buChar char="n"/>
        <a:defRPr sz="2000">
          <a:solidFill>
            <a:schemeClr val="tx1"/>
          </a:solidFill>
          <a:latin typeface="+mn-lt"/>
          <a:ea typeface="ＭＳ Ｐゴシック" pitchFamily="-110" charset="-128"/>
        </a:defRPr>
      </a:lvl7pPr>
      <a:lvl8pPr marL="3425126" indent="-228341" algn="l" rtl="0" fontAlgn="base">
        <a:spcBef>
          <a:spcPct val="20000"/>
        </a:spcBef>
        <a:spcAft>
          <a:spcPct val="0"/>
        </a:spcAft>
        <a:buClr>
          <a:schemeClr val="accent1"/>
        </a:buClr>
        <a:buSzPct val="50000"/>
        <a:buFont typeface="Wingdings" pitchFamily="-110" charset="2"/>
        <a:buChar char="n"/>
        <a:defRPr sz="2000">
          <a:solidFill>
            <a:schemeClr val="tx1"/>
          </a:solidFill>
          <a:latin typeface="+mn-lt"/>
          <a:ea typeface="ＭＳ Ｐゴシック" pitchFamily="-110" charset="-128"/>
        </a:defRPr>
      </a:lvl8pPr>
      <a:lvl9pPr marL="3881814" indent="-228341" algn="l" rtl="0" fontAlgn="base">
        <a:spcBef>
          <a:spcPct val="20000"/>
        </a:spcBef>
        <a:spcAft>
          <a:spcPct val="0"/>
        </a:spcAft>
        <a:buClr>
          <a:schemeClr val="accent1"/>
        </a:buClr>
        <a:buSzPct val="50000"/>
        <a:buFont typeface="Wingdings" pitchFamily="-110" charset="2"/>
        <a:buChar char="n"/>
        <a:defRPr sz="2000">
          <a:solidFill>
            <a:schemeClr val="tx1"/>
          </a:solidFill>
          <a:latin typeface="+mn-lt"/>
          <a:ea typeface="ＭＳ Ｐゴシック" pitchFamily="-110" charset="-128"/>
        </a:defRPr>
      </a:lvl9pPr>
    </p:bodyStyle>
    <p:otherStyle>
      <a:defPPr>
        <a:defRPr lang="en-US"/>
      </a:defPPr>
      <a:lvl1pPr marL="0" algn="l" defTabSz="456686" rtl="0" eaLnBrk="1" latinLnBrk="0" hangingPunct="1">
        <a:defRPr sz="1800" kern="1200">
          <a:solidFill>
            <a:schemeClr val="tx1"/>
          </a:solidFill>
          <a:latin typeface="+mn-lt"/>
          <a:ea typeface="+mn-ea"/>
          <a:cs typeface="+mn-cs"/>
        </a:defRPr>
      </a:lvl1pPr>
      <a:lvl2pPr marL="456686" algn="l" defTabSz="456686" rtl="0" eaLnBrk="1" latinLnBrk="0" hangingPunct="1">
        <a:defRPr sz="1800" kern="1200">
          <a:solidFill>
            <a:schemeClr val="tx1"/>
          </a:solidFill>
          <a:latin typeface="+mn-lt"/>
          <a:ea typeface="+mn-ea"/>
          <a:cs typeface="+mn-cs"/>
        </a:defRPr>
      </a:lvl2pPr>
      <a:lvl3pPr marL="913370" algn="l" defTabSz="456686" rtl="0" eaLnBrk="1" latinLnBrk="0" hangingPunct="1">
        <a:defRPr sz="1800" kern="1200">
          <a:solidFill>
            <a:schemeClr val="tx1"/>
          </a:solidFill>
          <a:latin typeface="+mn-lt"/>
          <a:ea typeface="+mn-ea"/>
          <a:cs typeface="+mn-cs"/>
        </a:defRPr>
      </a:lvl3pPr>
      <a:lvl4pPr marL="1370051" algn="l" defTabSz="456686" rtl="0" eaLnBrk="1" latinLnBrk="0" hangingPunct="1">
        <a:defRPr sz="1800" kern="1200">
          <a:solidFill>
            <a:schemeClr val="tx1"/>
          </a:solidFill>
          <a:latin typeface="+mn-lt"/>
          <a:ea typeface="+mn-ea"/>
          <a:cs typeface="+mn-cs"/>
        </a:defRPr>
      </a:lvl4pPr>
      <a:lvl5pPr marL="1826739" algn="l" defTabSz="456686" rtl="0" eaLnBrk="1" latinLnBrk="0" hangingPunct="1">
        <a:defRPr sz="1800" kern="1200">
          <a:solidFill>
            <a:schemeClr val="tx1"/>
          </a:solidFill>
          <a:latin typeface="+mn-lt"/>
          <a:ea typeface="+mn-ea"/>
          <a:cs typeface="+mn-cs"/>
        </a:defRPr>
      </a:lvl5pPr>
      <a:lvl6pPr marL="2283420" algn="l" defTabSz="456686" rtl="0" eaLnBrk="1" latinLnBrk="0" hangingPunct="1">
        <a:defRPr sz="1800" kern="1200">
          <a:solidFill>
            <a:schemeClr val="tx1"/>
          </a:solidFill>
          <a:latin typeface="+mn-lt"/>
          <a:ea typeface="+mn-ea"/>
          <a:cs typeface="+mn-cs"/>
        </a:defRPr>
      </a:lvl6pPr>
      <a:lvl7pPr marL="2740100" algn="l" defTabSz="456686" rtl="0" eaLnBrk="1" latinLnBrk="0" hangingPunct="1">
        <a:defRPr sz="1800" kern="1200">
          <a:solidFill>
            <a:schemeClr val="tx1"/>
          </a:solidFill>
          <a:latin typeface="+mn-lt"/>
          <a:ea typeface="+mn-ea"/>
          <a:cs typeface="+mn-cs"/>
        </a:defRPr>
      </a:lvl7pPr>
      <a:lvl8pPr marL="3196784" algn="l" defTabSz="456686" rtl="0" eaLnBrk="1" latinLnBrk="0" hangingPunct="1">
        <a:defRPr sz="1800" kern="1200">
          <a:solidFill>
            <a:schemeClr val="tx1"/>
          </a:solidFill>
          <a:latin typeface="+mn-lt"/>
          <a:ea typeface="+mn-ea"/>
          <a:cs typeface="+mn-cs"/>
        </a:defRPr>
      </a:lvl8pPr>
      <a:lvl9pPr marL="3653466" algn="l" defTabSz="456686" rtl="0" eaLnBrk="1" latinLnBrk="0" hangingPunct="1">
        <a:defRPr sz="1800" kern="1200">
          <a:solidFill>
            <a:schemeClr val="tx1"/>
          </a:solidFill>
          <a:latin typeface="+mn-lt"/>
          <a:ea typeface="+mn-ea"/>
          <a:cs typeface="+mn-cs"/>
        </a:defRPr>
      </a:lvl9pPr>
    </p:otherStyle>
  </p:txStyles>
</p:sldMaster>
</file>

<file path=ppt/slideMasters/slideMaster4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4"/>
          <p:cNvGrpSpPr>
            <a:grpSpLocks/>
          </p:cNvGrpSpPr>
          <p:nvPr/>
        </p:nvGrpSpPr>
        <p:grpSpPr bwMode="auto">
          <a:xfrm>
            <a:off x="0" y="0"/>
            <a:ext cx="9140825" cy="6850063"/>
            <a:chOff x="0" y="0"/>
            <a:chExt cx="5758" cy="4315"/>
          </a:xfrm>
        </p:grpSpPr>
        <p:grpSp>
          <p:nvGrpSpPr>
            <p:cNvPr id="1029" name="Group 5"/>
            <p:cNvGrpSpPr>
              <a:grpSpLocks/>
            </p:cNvGrpSpPr>
            <p:nvPr userDrawn="1"/>
          </p:nvGrpSpPr>
          <p:grpSpPr bwMode="auto">
            <a:xfrm>
              <a:off x="1728" y="2230"/>
              <a:ext cx="4027" cy="2085"/>
              <a:chOff x="1728" y="2230"/>
              <a:chExt cx="4027" cy="2085"/>
            </a:xfrm>
          </p:grpSpPr>
          <p:sp>
            <p:nvSpPr>
              <p:cNvPr id="13318" name="Freeform 6"/>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en-US" sz="1800">
                  <a:latin typeface="Garamond" pitchFamily="-112" charset="0"/>
                  <a:ea typeface="+mn-ea"/>
                  <a:cs typeface="+mn-cs"/>
                </a:endParaRPr>
              </a:p>
            </p:txBody>
          </p:sp>
          <p:sp>
            <p:nvSpPr>
              <p:cNvPr id="13319" name="Freeform 7"/>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en-US" sz="1800">
                  <a:latin typeface="Garamond" pitchFamily="-112" charset="0"/>
                  <a:ea typeface="+mn-ea"/>
                  <a:cs typeface="+mn-cs"/>
                </a:endParaRPr>
              </a:p>
            </p:txBody>
          </p:sp>
          <p:sp>
            <p:nvSpPr>
              <p:cNvPr id="13320" name="Freeform 8"/>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en-US" sz="1800">
                  <a:latin typeface="Garamond" pitchFamily="-112" charset="0"/>
                  <a:ea typeface="+mn-ea"/>
                  <a:cs typeface="+mn-cs"/>
                </a:endParaRPr>
              </a:p>
            </p:txBody>
          </p:sp>
          <p:sp>
            <p:nvSpPr>
              <p:cNvPr id="1035" name="Freeform 9"/>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sp>
            <p:nvSpPr>
              <p:cNvPr id="13322" name="Freeform 10"/>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en-US" sz="1800">
                  <a:latin typeface="Garamond" pitchFamily="-112" charset="0"/>
                  <a:ea typeface="+mn-ea"/>
                  <a:cs typeface="+mn-cs"/>
                </a:endParaRPr>
              </a:p>
            </p:txBody>
          </p:sp>
        </p:grpSp>
        <p:sp>
          <p:nvSpPr>
            <p:cNvPr id="13323" name="Freeform 11"/>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n-US" sz="1800">
                <a:latin typeface="Garamond" pitchFamily="-112" charset="0"/>
                <a:ea typeface="+mn-ea"/>
                <a:cs typeface="+mn-cs"/>
              </a:endParaRPr>
            </a:p>
          </p:txBody>
        </p:sp>
        <p:sp>
          <p:nvSpPr>
            <p:cNvPr id="1031" name="Freeform 12"/>
            <p:cNvSpPr>
              <a:spLocks/>
            </p:cNvSpPr>
            <p:nvPr/>
          </p:nvSpPr>
          <p:spPr bwMode="hidden">
            <a:xfrm>
              <a:off x="0" y="0"/>
              <a:ext cx="5758" cy="1776"/>
            </a:xfrm>
            <a:custGeom>
              <a:avLst/>
              <a:gdLst>
                <a:gd name="T0" fmla="*/ 0 w 5740"/>
                <a:gd name="T1" fmla="*/ 0 h 1906"/>
                <a:gd name="T2" fmla="*/ 0 w 5740"/>
                <a:gd name="T3" fmla="*/ 1163 h 1906"/>
                <a:gd name="T4" fmla="*/ 5866 w 5740"/>
                <a:gd name="T5" fmla="*/ 1163 h 1906"/>
                <a:gd name="T6" fmla="*/ 5866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en-US"/>
            </a:p>
          </p:txBody>
        </p:sp>
      </p:grpSp>
      <p:sp>
        <p:nvSpPr>
          <p:cNvPr id="13325" name="Rectangle 13"/>
          <p:cNvSpPr>
            <a:spLocks noGrp="1" noRot="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3327" name="Rectangle 15"/>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71607910"/>
      </p:ext>
    </p:extLst>
  </p:cSld>
  <p:clrMap bg1="dk2" tx1="lt1" bg2="dk1" tx2="lt2" accent1="accent1" accent2="accent2" accent3="accent3" accent4="accent4" accent5="accent5" accent6="accent6" hlink="hlink" folHlink="folHlink"/>
  <p:sldLayoutIdLst>
    <p:sldLayoutId id="2147488588" r:id="rId1"/>
    <p:sldLayoutId id="2147488589" r:id="rId2"/>
    <p:sldLayoutId id="2147488590" r:id="rId3"/>
    <p:sldLayoutId id="2147488591" r:id="rId4"/>
    <p:sldLayoutId id="2147488592" r:id="rId5"/>
    <p:sldLayoutId id="2147488593" r:id="rId6"/>
    <p:sldLayoutId id="2147488594" r:id="rId7"/>
    <p:sldLayoutId id="2147488595" r:id="rId8"/>
    <p:sldLayoutId id="2147488596" r:id="rId9"/>
    <p:sldLayoutId id="2147488597" r:id="rId10"/>
    <p:sldLayoutId id="2147488598" r:id="rId11"/>
    <p:sldLayoutId id="2147488599" r:id="rId12"/>
  </p:sldLayoutIdLst>
  <p:txStyles>
    <p:titleStyle>
      <a:lvl1pPr algn="ctr" rtl="0" eaLnBrk="0" fontAlgn="base" hangingPunct="0">
        <a:spcBef>
          <a:spcPct val="0"/>
        </a:spcBef>
        <a:spcAft>
          <a:spcPct val="0"/>
        </a:spcAft>
        <a:defRPr sz="4400" b="1" i="0">
          <a:solidFill>
            <a:schemeClr val="tx2"/>
          </a:solidFill>
          <a:effectLst>
            <a:outerShdw blurRad="38100" dist="38100" dir="2700000" algn="tl">
              <a:srgbClr val="000000"/>
            </a:outerShdw>
          </a:effectLst>
          <a:latin typeface="Arial" panose="020B0604020202020204" pitchFamily="34" charset="0"/>
          <a:ea typeface="ＭＳ Ｐゴシック" charset="0"/>
          <a:cs typeface="Arial" panose="020B0604020202020204" pitchFamily="34" charset="0"/>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charset="0"/>
          <a:ea typeface="ＭＳ Ｐゴシック" charset="0"/>
          <a:cs typeface="ＭＳ Ｐゴシック"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charset="0"/>
          <a:ea typeface="ＭＳ Ｐゴシック" charset="0"/>
          <a:cs typeface="ＭＳ Ｐゴシック"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charset="0"/>
          <a:ea typeface="ＭＳ Ｐゴシック" charset="0"/>
          <a:cs typeface="ＭＳ Ｐゴシック"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charset="0"/>
          <a:ea typeface="ＭＳ Ｐゴシック" charset="0"/>
          <a:cs typeface="ＭＳ Ｐゴシック"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12"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12"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12"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12" charset="0"/>
        </a:defRPr>
      </a:lvl9pPr>
    </p:titleStyle>
    <p:bodyStyle>
      <a:lvl1pPr marL="342900" indent="-342900" algn="l" rtl="0" eaLnBrk="0" fontAlgn="base" hangingPunct="0">
        <a:spcBef>
          <a:spcPct val="20000"/>
        </a:spcBef>
        <a:spcAft>
          <a:spcPct val="0"/>
        </a:spcAft>
        <a:buClr>
          <a:schemeClr val="hlink"/>
        </a:buClr>
        <a:buSzPct val="70000"/>
        <a:buFont typeface="Wingdings" charset="0"/>
        <a:buChar char="n"/>
        <a:defRPr sz="3200" b="1" i="0">
          <a:solidFill>
            <a:schemeClr val="tx1"/>
          </a:solidFill>
          <a:effectLst>
            <a:outerShdw blurRad="38100" dist="38100" dir="2700000" algn="tl">
              <a:srgbClr val="000000"/>
            </a:outerShdw>
          </a:effectLst>
          <a:latin typeface="Arial" panose="020B0604020202020204" pitchFamily="34" charset="0"/>
          <a:ea typeface="ＭＳ Ｐゴシック" charset="0"/>
          <a:cs typeface="Arial" panose="020B0604020202020204" pitchFamily="34" charset="0"/>
        </a:defRPr>
      </a:lvl1pPr>
      <a:lvl2pPr marL="742950" indent="-285750" algn="l" rtl="0" eaLnBrk="0" fontAlgn="base" hangingPunct="0">
        <a:spcBef>
          <a:spcPct val="20000"/>
        </a:spcBef>
        <a:spcAft>
          <a:spcPct val="0"/>
        </a:spcAft>
        <a:buClr>
          <a:schemeClr val="accent2"/>
        </a:buClr>
        <a:buSzPct val="70000"/>
        <a:buFont typeface="Wingdings" charset="0"/>
        <a:buChar char="n"/>
        <a:defRPr sz="2800" b="1" i="0">
          <a:solidFill>
            <a:schemeClr val="tx1"/>
          </a:solidFill>
          <a:effectLst>
            <a:outerShdw blurRad="38100" dist="38100" dir="2700000" algn="tl">
              <a:srgbClr val="000000"/>
            </a:outerShdw>
          </a:effectLst>
          <a:latin typeface="Arial" panose="020B0604020202020204" pitchFamily="34" charset="0"/>
          <a:ea typeface="ＭＳ Ｐゴシック" pitchFamily="-112" charset="-128"/>
          <a:cs typeface="Arial" panose="020B0604020202020204" pitchFamily="34" charset="0"/>
        </a:defRPr>
      </a:lvl2pPr>
      <a:lvl3pPr marL="1143000" indent="-228600" algn="l" rtl="0" eaLnBrk="0" fontAlgn="base" hangingPunct="0">
        <a:spcBef>
          <a:spcPct val="20000"/>
        </a:spcBef>
        <a:spcAft>
          <a:spcPct val="0"/>
        </a:spcAft>
        <a:buClr>
          <a:schemeClr val="tx2"/>
        </a:buClr>
        <a:buSzPct val="70000"/>
        <a:buFont typeface="Wingdings" charset="0"/>
        <a:buChar char="n"/>
        <a:defRPr sz="2400" b="1" i="0">
          <a:solidFill>
            <a:schemeClr val="tx1"/>
          </a:solidFill>
          <a:effectLst>
            <a:outerShdw blurRad="38100" dist="38100" dir="2700000" algn="tl">
              <a:srgbClr val="000000"/>
            </a:outerShdw>
          </a:effectLst>
          <a:latin typeface="Arial" panose="020B0604020202020204" pitchFamily="34" charset="0"/>
          <a:ea typeface="ＭＳ Ｐゴシック" pitchFamily="-112" charset="-128"/>
          <a:cs typeface="Arial" panose="020B0604020202020204" pitchFamily="34" charset="0"/>
        </a:defRPr>
      </a:lvl3pPr>
      <a:lvl4pPr marL="1600200" indent="-228600" algn="l" rtl="0" eaLnBrk="0" fontAlgn="base" hangingPunct="0">
        <a:spcBef>
          <a:spcPct val="20000"/>
        </a:spcBef>
        <a:spcAft>
          <a:spcPct val="0"/>
        </a:spcAft>
        <a:buClr>
          <a:schemeClr val="accent2"/>
        </a:buClr>
        <a:buSzPct val="70000"/>
        <a:buFont typeface="Wingdings" charset="0"/>
        <a:buChar char="n"/>
        <a:defRPr sz="2000" b="1" i="0">
          <a:solidFill>
            <a:schemeClr val="tx1"/>
          </a:solidFill>
          <a:effectLst>
            <a:outerShdw blurRad="38100" dist="38100" dir="2700000" algn="tl">
              <a:srgbClr val="000000"/>
            </a:outerShdw>
          </a:effectLst>
          <a:latin typeface="Arial" panose="020B0604020202020204" pitchFamily="34" charset="0"/>
          <a:ea typeface="ＭＳ Ｐゴシック" pitchFamily="-112" charset="-128"/>
          <a:cs typeface="Arial" panose="020B0604020202020204" pitchFamily="34" charset="0"/>
        </a:defRPr>
      </a:lvl4pPr>
      <a:lvl5pPr marL="2057400" indent="-228600" algn="l" rtl="0" eaLnBrk="0" fontAlgn="base" hangingPunct="0">
        <a:spcBef>
          <a:spcPct val="20000"/>
        </a:spcBef>
        <a:spcAft>
          <a:spcPct val="0"/>
        </a:spcAft>
        <a:buClr>
          <a:schemeClr val="hlink"/>
        </a:buClr>
        <a:buSzPct val="70000"/>
        <a:buFont typeface="Wingdings" charset="0"/>
        <a:buChar char="n"/>
        <a:defRPr sz="2000" b="1" i="0">
          <a:solidFill>
            <a:schemeClr val="tx1"/>
          </a:solidFill>
          <a:effectLst>
            <a:outerShdw blurRad="38100" dist="38100" dir="2700000" algn="tl">
              <a:srgbClr val="000000"/>
            </a:outerShdw>
          </a:effectLst>
          <a:latin typeface="Arial" panose="020B0604020202020204" pitchFamily="34" charset="0"/>
          <a:ea typeface="ＭＳ Ｐゴシック" pitchFamily="-112" charset="-128"/>
          <a:cs typeface="Arial" panose="020B0604020202020204" pitchFamily="34" charset="0"/>
        </a:defRPr>
      </a:lvl5pPr>
      <a:lvl6pPr marL="2514600" indent="-228600" algn="l" rtl="0" fontAlgn="base">
        <a:spcBef>
          <a:spcPct val="20000"/>
        </a:spcBef>
        <a:spcAft>
          <a:spcPct val="0"/>
        </a:spcAft>
        <a:buClr>
          <a:schemeClr val="hlink"/>
        </a:buClr>
        <a:buSzPct val="70000"/>
        <a:buFont typeface="Wingdings" pitchFamily="-112" charset="2"/>
        <a:buChar char="n"/>
        <a:defRPr sz="2000">
          <a:solidFill>
            <a:schemeClr val="tx1"/>
          </a:solidFill>
          <a:effectLst>
            <a:outerShdw blurRad="38100" dist="38100" dir="2700000" algn="tl">
              <a:srgbClr val="000000"/>
            </a:outerShdw>
          </a:effectLst>
          <a:latin typeface="+mn-lt"/>
          <a:ea typeface="ＭＳ Ｐゴシック" pitchFamily="-112" charset="-128"/>
        </a:defRPr>
      </a:lvl6pPr>
      <a:lvl7pPr marL="2971800" indent="-228600" algn="l" rtl="0" fontAlgn="base">
        <a:spcBef>
          <a:spcPct val="20000"/>
        </a:spcBef>
        <a:spcAft>
          <a:spcPct val="0"/>
        </a:spcAft>
        <a:buClr>
          <a:schemeClr val="hlink"/>
        </a:buClr>
        <a:buSzPct val="70000"/>
        <a:buFont typeface="Wingdings" pitchFamily="-112" charset="2"/>
        <a:buChar char="n"/>
        <a:defRPr sz="2000">
          <a:solidFill>
            <a:schemeClr val="tx1"/>
          </a:solidFill>
          <a:effectLst>
            <a:outerShdw blurRad="38100" dist="38100" dir="2700000" algn="tl">
              <a:srgbClr val="000000"/>
            </a:outerShdw>
          </a:effectLst>
          <a:latin typeface="+mn-lt"/>
          <a:ea typeface="ＭＳ Ｐゴシック" pitchFamily="-112" charset="-128"/>
        </a:defRPr>
      </a:lvl7pPr>
      <a:lvl8pPr marL="3429000" indent="-228600" algn="l" rtl="0" fontAlgn="base">
        <a:spcBef>
          <a:spcPct val="20000"/>
        </a:spcBef>
        <a:spcAft>
          <a:spcPct val="0"/>
        </a:spcAft>
        <a:buClr>
          <a:schemeClr val="hlink"/>
        </a:buClr>
        <a:buSzPct val="70000"/>
        <a:buFont typeface="Wingdings" pitchFamily="-112" charset="2"/>
        <a:buChar char="n"/>
        <a:defRPr sz="2000">
          <a:solidFill>
            <a:schemeClr val="tx1"/>
          </a:solidFill>
          <a:effectLst>
            <a:outerShdw blurRad="38100" dist="38100" dir="2700000" algn="tl">
              <a:srgbClr val="000000"/>
            </a:outerShdw>
          </a:effectLst>
          <a:latin typeface="+mn-lt"/>
          <a:ea typeface="ＭＳ Ｐゴシック" pitchFamily="-112" charset="-128"/>
        </a:defRPr>
      </a:lvl8pPr>
      <a:lvl9pPr marL="3886200" indent="-228600" algn="l" rtl="0" fontAlgn="base">
        <a:spcBef>
          <a:spcPct val="20000"/>
        </a:spcBef>
        <a:spcAft>
          <a:spcPct val="0"/>
        </a:spcAft>
        <a:buClr>
          <a:schemeClr val="hlink"/>
        </a:buClr>
        <a:buSzPct val="70000"/>
        <a:buFont typeface="Wingdings" pitchFamily="-112" charset="2"/>
        <a:buChar char="n"/>
        <a:defRPr sz="2000">
          <a:solidFill>
            <a:schemeClr val="tx1"/>
          </a:solidFill>
          <a:effectLst>
            <a:outerShdw blurRad="38100" dist="38100" dir="2700000" algn="tl">
              <a:srgbClr val="000000"/>
            </a:outerShdw>
          </a:effectLst>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5.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57647"/>
                <a:invGamma/>
              </a:schemeClr>
            </a:gs>
            <a:gs pos="100000">
              <a:schemeClr val="bg1"/>
            </a:gs>
          </a:gsLst>
          <a:lin ang="2700000" scaled="1"/>
        </a:gradFill>
        <a:effectLst/>
      </p:bgPr>
    </p:bg>
    <p:spTree>
      <p:nvGrpSpPr>
        <p:cNvPr id="1" name=""/>
        <p:cNvGrpSpPr/>
        <p:nvPr/>
      </p:nvGrpSpPr>
      <p:grpSpPr>
        <a:xfrm>
          <a:off x="0" y="0"/>
          <a:ext cx="0" cy="0"/>
          <a:chOff x="0" y="0"/>
          <a:chExt cx="0" cy="0"/>
        </a:xfrm>
      </p:grpSpPr>
      <p:grpSp>
        <p:nvGrpSpPr>
          <p:cNvPr id="263170" name="Group 2"/>
          <p:cNvGrpSpPr>
            <a:grpSpLocks/>
          </p:cNvGrpSpPr>
          <p:nvPr/>
        </p:nvGrpSpPr>
        <p:grpSpPr bwMode="auto">
          <a:xfrm>
            <a:off x="0" y="0"/>
            <a:ext cx="9144000" cy="6856413"/>
            <a:chOff x="0" y="0"/>
            <a:chExt cx="5760" cy="4319"/>
          </a:xfrm>
        </p:grpSpPr>
        <p:sp>
          <p:nvSpPr>
            <p:cNvPr id="249859" name="Freeform 3"/>
            <p:cNvSpPr>
              <a:spLocks/>
            </p:cNvSpPr>
            <p:nvPr/>
          </p:nvSpPr>
          <p:spPr bwMode="hidden">
            <a:xfrm>
              <a:off x="0" y="12"/>
              <a:ext cx="5758" cy="3273"/>
            </a:xfrm>
            <a:custGeom>
              <a:avLst/>
              <a:gdLst>
                <a:gd name="T0" fmla="*/ 3193 w 5740"/>
                <a:gd name="T1" fmla="*/ 1816 h 3273"/>
                <a:gd name="T2" fmla="*/ 0 w 5740"/>
                <a:gd name="T3" fmla="*/ 0 h 3273"/>
                <a:gd name="T4" fmla="*/ 0 w 5740"/>
                <a:gd name="T5" fmla="*/ 522 h 3273"/>
                <a:gd name="T6" fmla="*/ 3037 w 5740"/>
                <a:gd name="T7" fmla="*/ 1978 h 3273"/>
                <a:gd name="T8" fmla="*/ 5740 w 5740"/>
                <a:gd name="T9" fmla="*/ 3273 h 3273"/>
                <a:gd name="T10" fmla="*/ 5740 w 5740"/>
                <a:gd name="T11" fmla="*/ 3267 h 3273"/>
                <a:gd name="T12" fmla="*/ 3193 w 5740"/>
                <a:gd name="T13" fmla="*/ 1816 h 3273"/>
                <a:gd name="T14" fmla="*/ 3193 w 5740"/>
                <a:gd name="T15" fmla="*/ 1816 h 32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defRPr/>
              </a:pPr>
              <a:endParaRPr lang="en-US" b="1" i="0" dirty="0">
                <a:solidFill>
                  <a:srgbClr val="FFFFFF"/>
                </a:solidFill>
                <a:latin typeface="Arial" panose="020B0604020202020204" pitchFamily="34" charset="0"/>
              </a:endParaRPr>
            </a:p>
          </p:txBody>
        </p:sp>
        <p:sp>
          <p:nvSpPr>
            <p:cNvPr id="249860" name="Freeform 4"/>
            <p:cNvSpPr>
              <a:spLocks/>
            </p:cNvSpPr>
            <p:nvPr/>
          </p:nvSpPr>
          <p:spPr bwMode="hidden">
            <a:xfrm>
              <a:off x="149" y="0"/>
              <a:ext cx="5609" cy="3243"/>
            </a:xfrm>
            <a:custGeom>
              <a:avLst/>
              <a:gdLst>
                <a:gd name="T0" fmla="*/ 3163 w 5591"/>
                <a:gd name="T1" fmla="*/ 1714 h 3243"/>
                <a:gd name="T2" fmla="*/ 431 w 5591"/>
                <a:gd name="T3" fmla="*/ 0 h 3243"/>
                <a:gd name="T4" fmla="*/ 0 w 5591"/>
                <a:gd name="T5" fmla="*/ 0 h 3243"/>
                <a:gd name="T6" fmla="*/ 3086 w 5591"/>
                <a:gd name="T7" fmla="*/ 1786 h 3243"/>
                <a:gd name="T8" fmla="*/ 5591 w 5591"/>
                <a:gd name="T9" fmla="*/ 3243 h 3243"/>
                <a:gd name="T10" fmla="*/ 5591 w 5591"/>
                <a:gd name="T11" fmla="*/ 3237 h 3243"/>
                <a:gd name="T12" fmla="*/ 3163 w 5591"/>
                <a:gd name="T13" fmla="*/ 1714 h 3243"/>
                <a:gd name="T14" fmla="*/ 3163 w 5591"/>
                <a:gd name="T15" fmla="*/ 1714 h 3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defRPr/>
              </a:pPr>
              <a:endParaRPr lang="en-US" b="1" i="0" dirty="0">
                <a:solidFill>
                  <a:srgbClr val="FFFFFF"/>
                </a:solidFill>
                <a:latin typeface="Arial" panose="020B0604020202020204" pitchFamily="34" charset="0"/>
              </a:endParaRPr>
            </a:p>
          </p:txBody>
        </p:sp>
        <p:sp>
          <p:nvSpPr>
            <p:cNvPr id="249861" name="Freeform 5"/>
            <p:cNvSpPr>
              <a:spLocks/>
            </p:cNvSpPr>
            <p:nvPr/>
          </p:nvSpPr>
          <p:spPr bwMode="hidden">
            <a:xfrm>
              <a:off x="0" y="3433"/>
              <a:ext cx="4038" cy="191"/>
            </a:xfrm>
            <a:custGeom>
              <a:avLst/>
              <a:gdLst>
                <a:gd name="T0" fmla="*/ 0 w 4042"/>
                <a:gd name="T1" fmla="*/ 156 h 192"/>
                <a:gd name="T2" fmla="*/ 4042 w 4042"/>
                <a:gd name="T3" fmla="*/ 192 h 192"/>
                <a:gd name="T4" fmla="*/ 4042 w 4042"/>
                <a:gd name="T5" fmla="*/ 144 h 192"/>
                <a:gd name="T6" fmla="*/ 0 w 4042"/>
                <a:gd name="T7" fmla="*/ 0 h 192"/>
                <a:gd name="T8" fmla="*/ 0 w 4042"/>
                <a:gd name="T9" fmla="*/ 156 h 192"/>
                <a:gd name="T10" fmla="*/ 0 w 4042"/>
                <a:gd name="T11" fmla="*/ 156 h 192"/>
              </a:gdLst>
              <a:ahLst/>
              <a:cxnLst>
                <a:cxn ang="0">
                  <a:pos x="T0" y="T1"/>
                </a:cxn>
                <a:cxn ang="0">
                  <a:pos x="T2" y="T3"/>
                </a:cxn>
                <a:cxn ang="0">
                  <a:pos x="T4" y="T5"/>
                </a:cxn>
                <a:cxn ang="0">
                  <a:pos x="T6" y="T7"/>
                </a:cxn>
                <a:cxn ang="0">
                  <a:pos x="T8" y="T9"/>
                </a:cxn>
                <a:cxn ang="0">
                  <a:pos x="T10" y="T11"/>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defRPr/>
              </a:pPr>
              <a:endParaRPr lang="en-US" b="1" i="0" dirty="0">
                <a:solidFill>
                  <a:srgbClr val="FFFFFF"/>
                </a:solidFill>
                <a:latin typeface="Arial" panose="020B0604020202020204" pitchFamily="34" charset="0"/>
              </a:endParaRPr>
            </a:p>
          </p:txBody>
        </p:sp>
        <p:sp>
          <p:nvSpPr>
            <p:cNvPr id="263179" name="Freeform 6"/>
            <p:cNvSpPr>
              <a:spLocks/>
            </p:cNvSpPr>
            <p:nvPr/>
          </p:nvSpPr>
          <p:spPr bwMode="hidden">
            <a:xfrm>
              <a:off x="4038" y="3577"/>
              <a:ext cx="1720" cy="65"/>
            </a:xfrm>
            <a:custGeom>
              <a:avLst/>
              <a:gdLst>
                <a:gd name="T0" fmla="*/ 1658 w 1722"/>
                <a:gd name="T1" fmla="*/ 34 h 66"/>
                <a:gd name="T2" fmla="*/ 1658 w 1722"/>
                <a:gd name="T3" fmla="*/ 33 h 66"/>
                <a:gd name="T4" fmla="*/ 0 w 1722"/>
                <a:gd name="T5" fmla="*/ 0 h 66"/>
                <a:gd name="T6" fmla="*/ 0 w 1722"/>
                <a:gd name="T7" fmla="*/ 33 h 66"/>
                <a:gd name="T8" fmla="*/ 1658 w 1722"/>
                <a:gd name="T9" fmla="*/ 34 h 66"/>
                <a:gd name="T10" fmla="*/ 1658 w 1722"/>
                <a:gd name="T11" fmla="*/ 34 h 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22" h="66">
                  <a:moveTo>
                    <a:pt x="1722" y="66"/>
                  </a:moveTo>
                  <a:lnTo>
                    <a:pt x="1722" y="60"/>
                  </a:lnTo>
                  <a:lnTo>
                    <a:pt x="0" y="0"/>
                  </a:lnTo>
                  <a:lnTo>
                    <a:pt x="0" y="48"/>
                  </a:lnTo>
                  <a:lnTo>
                    <a:pt x="1722" y="66"/>
                  </a:lnTo>
                  <a:close/>
                </a:path>
              </a:pathLst>
            </a:custGeom>
            <a:gradFill rotWithShape="0">
              <a:gsLst>
                <a:gs pos="0">
                  <a:schemeClr val="bg2"/>
                </a:gs>
                <a:gs pos="100000">
                  <a:schemeClr val="bg1"/>
                </a:gs>
              </a:gsLst>
              <a:lin ang="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49863" name="Freeform 7"/>
            <p:cNvSpPr>
              <a:spLocks/>
            </p:cNvSpPr>
            <p:nvPr/>
          </p:nvSpPr>
          <p:spPr bwMode="hidden">
            <a:xfrm>
              <a:off x="0" y="3726"/>
              <a:ext cx="4784" cy="329"/>
            </a:xfrm>
            <a:custGeom>
              <a:avLst/>
              <a:gdLst>
                <a:gd name="T0" fmla="*/ 0 w 4789"/>
                <a:gd name="T1" fmla="*/ 329 h 329"/>
                <a:gd name="T2" fmla="*/ 4789 w 4789"/>
                <a:gd name="T3" fmla="*/ 77 h 329"/>
                <a:gd name="T4" fmla="*/ 4789 w 4789"/>
                <a:gd name="T5" fmla="*/ 0 h 329"/>
                <a:gd name="T6" fmla="*/ 0 w 4789"/>
                <a:gd name="T7" fmla="*/ 107 h 329"/>
                <a:gd name="T8" fmla="*/ 0 w 4789"/>
                <a:gd name="T9" fmla="*/ 329 h 329"/>
                <a:gd name="T10" fmla="*/ 0 w 4789"/>
                <a:gd name="T11" fmla="*/ 329 h 329"/>
              </a:gdLst>
              <a:ahLst/>
              <a:cxnLst>
                <a:cxn ang="0">
                  <a:pos x="T0" y="T1"/>
                </a:cxn>
                <a:cxn ang="0">
                  <a:pos x="T2" y="T3"/>
                </a:cxn>
                <a:cxn ang="0">
                  <a:pos x="T4" y="T5"/>
                </a:cxn>
                <a:cxn ang="0">
                  <a:pos x="T6" y="T7"/>
                </a:cxn>
                <a:cxn ang="0">
                  <a:pos x="T8" y="T9"/>
                </a:cxn>
                <a:cxn ang="0">
                  <a:pos x="T10" y="T11"/>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a:noFill/>
            </a:ln>
            <a:effectLst/>
            <a:extLst>
              <a:ext uri="{91240B29-F687-4f45-9708-019B960494DF}">
                <a14:hiddenLine xmlns=""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 xmlns:a14="http://schemas.microsoft.com/office/drawing/2010/main">
                  <a:effectLst>
                    <a:outerShdw blurRad="63500" dist="35921" dir="2700000" algn="ctr" rotWithShape="0">
                      <a:srgbClr val="808080"/>
                    </a:outerShdw>
                  </a:effectLst>
                </a14:hiddenEffects>
              </a:ext>
            </a:extLst>
          </p:spPr>
          <p:txBody>
            <a:bodyPr/>
            <a:lstStyle/>
            <a:p>
              <a:pPr eaLnBrk="0" hangingPunct="0">
                <a:defRPr/>
              </a:pPr>
              <a:endParaRPr lang="en-US" b="1" i="0" dirty="0">
                <a:solidFill>
                  <a:srgbClr val="FFFFFF"/>
                </a:solidFill>
                <a:latin typeface="Arial" panose="020B0604020202020204" pitchFamily="34" charset="0"/>
              </a:endParaRPr>
            </a:p>
          </p:txBody>
        </p:sp>
        <p:sp>
          <p:nvSpPr>
            <p:cNvPr id="263181" name="Freeform 8"/>
            <p:cNvSpPr>
              <a:spLocks/>
            </p:cNvSpPr>
            <p:nvPr/>
          </p:nvSpPr>
          <p:spPr bwMode="hidden">
            <a:xfrm>
              <a:off x="4784" y="3702"/>
              <a:ext cx="974" cy="101"/>
            </a:xfrm>
            <a:custGeom>
              <a:avLst/>
              <a:gdLst>
                <a:gd name="T0" fmla="*/ 943 w 975"/>
                <a:gd name="T1" fmla="*/ 48 h 101"/>
                <a:gd name="T2" fmla="*/ 943 w 975"/>
                <a:gd name="T3" fmla="*/ 0 h 101"/>
                <a:gd name="T4" fmla="*/ 0 w 975"/>
                <a:gd name="T5" fmla="*/ 24 h 101"/>
                <a:gd name="T6" fmla="*/ 0 w 975"/>
                <a:gd name="T7" fmla="*/ 101 h 101"/>
                <a:gd name="T8" fmla="*/ 943 w 975"/>
                <a:gd name="T9" fmla="*/ 48 h 101"/>
                <a:gd name="T10" fmla="*/ 943 w 975"/>
                <a:gd name="T11" fmla="*/ 48 h 1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75" h="101">
                  <a:moveTo>
                    <a:pt x="975" y="48"/>
                  </a:moveTo>
                  <a:lnTo>
                    <a:pt x="975" y="0"/>
                  </a:lnTo>
                  <a:lnTo>
                    <a:pt x="0" y="24"/>
                  </a:lnTo>
                  <a:lnTo>
                    <a:pt x="0" y="101"/>
                  </a:lnTo>
                  <a:lnTo>
                    <a:pt x="975" y="48"/>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63182" name="Freeform 9"/>
            <p:cNvSpPr>
              <a:spLocks/>
            </p:cNvSpPr>
            <p:nvPr/>
          </p:nvSpPr>
          <p:spPr bwMode="hidden">
            <a:xfrm>
              <a:off x="3619" y="3815"/>
              <a:ext cx="2139" cy="198"/>
            </a:xfrm>
            <a:custGeom>
              <a:avLst/>
              <a:gdLst>
                <a:gd name="T0" fmla="*/ 2077 w 2141"/>
                <a:gd name="T1" fmla="*/ 0 h 198"/>
                <a:gd name="T2" fmla="*/ 0 w 2141"/>
                <a:gd name="T3" fmla="*/ 156 h 198"/>
                <a:gd name="T4" fmla="*/ 0 w 2141"/>
                <a:gd name="T5" fmla="*/ 198 h 198"/>
                <a:gd name="T6" fmla="*/ 2077 w 2141"/>
                <a:gd name="T7" fmla="*/ 0 h 198"/>
                <a:gd name="T8" fmla="*/ 2077 w 2141"/>
                <a:gd name="T9" fmla="*/ 0 h 1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41" h="198">
                  <a:moveTo>
                    <a:pt x="2141" y="0"/>
                  </a:moveTo>
                  <a:lnTo>
                    <a:pt x="0" y="156"/>
                  </a:lnTo>
                  <a:lnTo>
                    <a:pt x="0" y="198"/>
                  </a:lnTo>
                  <a:lnTo>
                    <a:pt x="2141" y="0"/>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49866" name="Freeform 10"/>
            <p:cNvSpPr>
              <a:spLocks/>
            </p:cNvSpPr>
            <p:nvPr/>
          </p:nvSpPr>
          <p:spPr bwMode="hidden">
            <a:xfrm>
              <a:off x="0" y="3971"/>
              <a:ext cx="3619" cy="348"/>
            </a:xfrm>
            <a:custGeom>
              <a:avLst/>
              <a:gdLst>
                <a:gd name="T0" fmla="*/ 0 w 3623"/>
                <a:gd name="T1" fmla="*/ 348 h 348"/>
                <a:gd name="T2" fmla="*/ 311 w 3623"/>
                <a:gd name="T3" fmla="*/ 348 h 348"/>
                <a:gd name="T4" fmla="*/ 3623 w 3623"/>
                <a:gd name="T5" fmla="*/ 42 h 348"/>
                <a:gd name="T6" fmla="*/ 3623 w 3623"/>
                <a:gd name="T7" fmla="*/ 0 h 348"/>
                <a:gd name="T8" fmla="*/ 0 w 3623"/>
                <a:gd name="T9" fmla="*/ 264 h 348"/>
                <a:gd name="T10" fmla="*/ 0 w 3623"/>
                <a:gd name="T11" fmla="*/ 348 h 348"/>
                <a:gd name="T12" fmla="*/ 0 w 3623"/>
                <a:gd name="T13" fmla="*/ 348 h 348"/>
              </a:gdLst>
              <a:ahLst/>
              <a:cxnLst>
                <a:cxn ang="0">
                  <a:pos x="T0" y="T1"/>
                </a:cxn>
                <a:cxn ang="0">
                  <a:pos x="T2" y="T3"/>
                </a:cxn>
                <a:cxn ang="0">
                  <a:pos x="T4" y="T5"/>
                </a:cxn>
                <a:cxn ang="0">
                  <a:pos x="T6" y="T7"/>
                </a:cxn>
                <a:cxn ang="0">
                  <a:pos x="T8" y="T9"/>
                </a:cxn>
                <a:cxn ang="0">
                  <a:pos x="T10" y="T11"/>
                </a:cxn>
                <a:cxn ang="0">
                  <a:pos x="T12" y="T13"/>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defRPr/>
              </a:pPr>
              <a:endParaRPr lang="en-US" b="1" i="0" dirty="0">
                <a:solidFill>
                  <a:srgbClr val="FFFFFF"/>
                </a:solidFill>
                <a:latin typeface="Arial" panose="020B0604020202020204" pitchFamily="34" charset="0"/>
              </a:endParaRPr>
            </a:p>
          </p:txBody>
        </p:sp>
        <p:sp>
          <p:nvSpPr>
            <p:cNvPr id="263184" name="Freeform 11"/>
            <p:cNvSpPr>
              <a:spLocks/>
            </p:cNvSpPr>
            <p:nvPr/>
          </p:nvSpPr>
          <p:spPr bwMode="hidden">
            <a:xfrm>
              <a:off x="2097" y="4043"/>
              <a:ext cx="2514" cy="276"/>
            </a:xfrm>
            <a:custGeom>
              <a:avLst/>
              <a:gdLst>
                <a:gd name="T0" fmla="*/ 2089 w 2517"/>
                <a:gd name="T1" fmla="*/ 276 h 276"/>
                <a:gd name="T2" fmla="*/ 2421 w 2517"/>
                <a:gd name="T3" fmla="*/ 204 h 276"/>
                <a:gd name="T4" fmla="*/ 2164 w 2517"/>
                <a:gd name="T5" fmla="*/ 0 h 276"/>
                <a:gd name="T6" fmla="*/ 0 w 2517"/>
                <a:gd name="T7" fmla="*/ 276 h 276"/>
                <a:gd name="T8" fmla="*/ 2089 w 2517"/>
                <a:gd name="T9" fmla="*/ 276 h 276"/>
                <a:gd name="T10" fmla="*/ 2089 w 2517"/>
                <a:gd name="T11" fmla="*/ 276 h 27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517" h="276">
                  <a:moveTo>
                    <a:pt x="2182" y="276"/>
                  </a:moveTo>
                  <a:lnTo>
                    <a:pt x="2517" y="204"/>
                  </a:lnTo>
                  <a:lnTo>
                    <a:pt x="2260" y="0"/>
                  </a:lnTo>
                  <a:lnTo>
                    <a:pt x="0" y="276"/>
                  </a:lnTo>
                  <a:lnTo>
                    <a:pt x="2182" y="276"/>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49868" name="Freeform 12"/>
            <p:cNvSpPr>
              <a:spLocks/>
            </p:cNvSpPr>
            <p:nvPr/>
          </p:nvSpPr>
          <p:spPr bwMode="hidden">
            <a:xfrm>
              <a:off x="4354" y="3869"/>
              <a:ext cx="1404" cy="378"/>
            </a:xfrm>
            <a:custGeom>
              <a:avLst/>
              <a:gdLst>
                <a:gd name="T0" fmla="*/ 1405 w 1405"/>
                <a:gd name="T1" fmla="*/ 126 h 378"/>
                <a:gd name="T2" fmla="*/ 1405 w 1405"/>
                <a:gd name="T3" fmla="*/ 0 h 378"/>
                <a:gd name="T4" fmla="*/ 0 w 1405"/>
                <a:gd name="T5" fmla="*/ 174 h 378"/>
                <a:gd name="T6" fmla="*/ 257 w 1405"/>
                <a:gd name="T7" fmla="*/ 378 h 378"/>
                <a:gd name="T8" fmla="*/ 1405 w 1405"/>
                <a:gd name="T9" fmla="*/ 126 h 378"/>
                <a:gd name="T10" fmla="*/ 1405 w 1405"/>
                <a:gd name="T11" fmla="*/ 126 h 378"/>
              </a:gdLst>
              <a:ahLst/>
              <a:cxnLst>
                <a:cxn ang="0">
                  <a:pos x="T0" y="T1"/>
                </a:cxn>
                <a:cxn ang="0">
                  <a:pos x="T2" y="T3"/>
                </a:cxn>
                <a:cxn ang="0">
                  <a:pos x="T4" y="T5"/>
                </a:cxn>
                <a:cxn ang="0">
                  <a:pos x="T6" y="T7"/>
                </a:cxn>
                <a:cxn ang="0">
                  <a:pos x="T8" y="T9"/>
                </a:cxn>
                <a:cxn ang="0">
                  <a:pos x="T10" y="T11"/>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defRPr/>
              </a:pPr>
              <a:endParaRPr lang="en-US" b="1" i="0" dirty="0">
                <a:solidFill>
                  <a:srgbClr val="FFFFFF"/>
                </a:solidFill>
                <a:latin typeface="Arial" panose="020B0604020202020204" pitchFamily="34" charset="0"/>
              </a:endParaRPr>
            </a:p>
          </p:txBody>
        </p:sp>
        <p:sp>
          <p:nvSpPr>
            <p:cNvPr id="263186" name="Freeform 13"/>
            <p:cNvSpPr>
              <a:spLocks/>
            </p:cNvSpPr>
            <p:nvPr/>
          </p:nvSpPr>
          <p:spPr bwMode="hidden">
            <a:xfrm>
              <a:off x="5030" y="3151"/>
              <a:ext cx="728" cy="240"/>
            </a:xfrm>
            <a:custGeom>
              <a:avLst/>
              <a:gdLst>
                <a:gd name="T0" fmla="*/ 697 w 729"/>
                <a:gd name="T1" fmla="*/ 240 h 240"/>
                <a:gd name="T2" fmla="*/ 0 w 729"/>
                <a:gd name="T3" fmla="*/ 0 h 240"/>
                <a:gd name="T4" fmla="*/ 0 w 729"/>
                <a:gd name="T5" fmla="*/ 6 h 240"/>
                <a:gd name="T6" fmla="*/ 697 w 729"/>
                <a:gd name="T7" fmla="*/ 240 h 240"/>
                <a:gd name="T8" fmla="*/ 697 w 729"/>
                <a:gd name="T9" fmla="*/ 240 h 2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9" h="240">
                  <a:moveTo>
                    <a:pt x="729" y="240"/>
                  </a:moveTo>
                  <a:lnTo>
                    <a:pt x="0" y="0"/>
                  </a:lnTo>
                  <a:lnTo>
                    <a:pt x="0" y="6"/>
                  </a:lnTo>
                  <a:lnTo>
                    <a:pt x="729" y="240"/>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49870" name="Freeform 14"/>
            <p:cNvSpPr>
              <a:spLocks/>
            </p:cNvSpPr>
            <p:nvPr/>
          </p:nvSpPr>
          <p:spPr bwMode="hidden">
            <a:xfrm>
              <a:off x="0" y="1486"/>
              <a:ext cx="5030" cy="1671"/>
            </a:xfrm>
            <a:custGeom>
              <a:avLst/>
              <a:gdLst>
                <a:gd name="T0" fmla="*/ 0 w 5035"/>
                <a:gd name="T1" fmla="*/ 72 h 1672"/>
                <a:gd name="T2" fmla="*/ 5035 w 5035"/>
                <a:gd name="T3" fmla="*/ 1672 h 1672"/>
                <a:gd name="T4" fmla="*/ 5035 w 5035"/>
                <a:gd name="T5" fmla="*/ 1666 h 1672"/>
                <a:gd name="T6" fmla="*/ 0 w 5035"/>
                <a:gd name="T7" fmla="*/ 0 h 1672"/>
                <a:gd name="T8" fmla="*/ 0 w 5035"/>
                <a:gd name="T9" fmla="*/ 72 h 1672"/>
                <a:gd name="T10" fmla="*/ 0 w 5035"/>
                <a:gd name="T11" fmla="*/ 72 h 1672"/>
              </a:gdLst>
              <a:ahLst/>
              <a:cxnLst>
                <a:cxn ang="0">
                  <a:pos x="T0" y="T1"/>
                </a:cxn>
                <a:cxn ang="0">
                  <a:pos x="T2" y="T3"/>
                </a:cxn>
                <a:cxn ang="0">
                  <a:pos x="T4" y="T5"/>
                </a:cxn>
                <a:cxn ang="0">
                  <a:pos x="T6" y="T7"/>
                </a:cxn>
                <a:cxn ang="0">
                  <a:pos x="T8" y="T9"/>
                </a:cxn>
                <a:cxn ang="0">
                  <a:pos x="T10" y="T11"/>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defRPr/>
              </a:pPr>
              <a:endParaRPr lang="en-US" b="1" i="0" dirty="0">
                <a:solidFill>
                  <a:srgbClr val="FFFFFF"/>
                </a:solidFill>
                <a:latin typeface="Arial" panose="020B0604020202020204" pitchFamily="34" charset="0"/>
              </a:endParaRPr>
            </a:p>
          </p:txBody>
        </p:sp>
        <p:sp>
          <p:nvSpPr>
            <p:cNvPr id="263188" name="Freeform 15"/>
            <p:cNvSpPr>
              <a:spLocks/>
            </p:cNvSpPr>
            <p:nvPr/>
          </p:nvSpPr>
          <p:spPr bwMode="hidden">
            <a:xfrm>
              <a:off x="5030" y="3049"/>
              <a:ext cx="728" cy="318"/>
            </a:xfrm>
            <a:custGeom>
              <a:avLst/>
              <a:gdLst>
                <a:gd name="T0" fmla="*/ 697 w 729"/>
                <a:gd name="T1" fmla="*/ 318 h 318"/>
                <a:gd name="T2" fmla="*/ 697 w 729"/>
                <a:gd name="T3" fmla="*/ 312 h 318"/>
                <a:gd name="T4" fmla="*/ 0 w 729"/>
                <a:gd name="T5" fmla="*/ 0 h 318"/>
                <a:gd name="T6" fmla="*/ 0 w 729"/>
                <a:gd name="T7" fmla="*/ 54 h 318"/>
                <a:gd name="T8" fmla="*/ 697 w 729"/>
                <a:gd name="T9" fmla="*/ 318 h 318"/>
                <a:gd name="T10" fmla="*/ 697 w 729"/>
                <a:gd name="T11" fmla="*/ 318 h 3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29" h="318">
                  <a:moveTo>
                    <a:pt x="729" y="318"/>
                  </a:moveTo>
                  <a:lnTo>
                    <a:pt x="729" y="312"/>
                  </a:lnTo>
                  <a:lnTo>
                    <a:pt x="0" y="0"/>
                  </a:lnTo>
                  <a:lnTo>
                    <a:pt x="0" y="54"/>
                  </a:lnTo>
                  <a:lnTo>
                    <a:pt x="729" y="318"/>
                  </a:lnTo>
                  <a:close/>
                </a:path>
              </a:pathLst>
            </a:custGeom>
            <a:gradFill rotWithShape="0">
              <a:gsLst>
                <a:gs pos="0">
                  <a:schemeClr val="bg2"/>
                </a:gs>
                <a:gs pos="100000">
                  <a:schemeClr val="bg1"/>
                </a:gs>
              </a:gsLst>
              <a:lin ang="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49872" name="Freeform 16"/>
            <p:cNvSpPr>
              <a:spLocks/>
            </p:cNvSpPr>
            <p:nvPr/>
          </p:nvSpPr>
          <p:spPr bwMode="hidden">
            <a:xfrm>
              <a:off x="0" y="916"/>
              <a:ext cx="5030" cy="2187"/>
            </a:xfrm>
            <a:custGeom>
              <a:avLst/>
              <a:gdLst>
                <a:gd name="T0" fmla="*/ 0 w 5035"/>
                <a:gd name="T1" fmla="*/ 396 h 2188"/>
                <a:gd name="T2" fmla="*/ 5035 w 5035"/>
                <a:gd name="T3" fmla="*/ 2188 h 2188"/>
                <a:gd name="T4" fmla="*/ 5035 w 5035"/>
                <a:gd name="T5" fmla="*/ 2134 h 2188"/>
                <a:gd name="T6" fmla="*/ 0 w 5035"/>
                <a:gd name="T7" fmla="*/ 0 h 2188"/>
                <a:gd name="T8" fmla="*/ 0 w 5035"/>
                <a:gd name="T9" fmla="*/ 396 h 2188"/>
                <a:gd name="T10" fmla="*/ 0 w 5035"/>
                <a:gd name="T11" fmla="*/ 396 h 2188"/>
              </a:gdLst>
              <a:ahLst/>
              <a:cxnLst>
                <a:cxn ang="0">
                  <a:pos x="T0" y="T1"/>
                </a:cxn>
                <a:cxn ang="0">
                  <a:pos x="T2" y="T3"/>
                </a:cxn>
                <a:cxn ang="0">
                  <a:pos x="T4" y="T5"/>
                </a:cxn>
                <a:cxn ang="0">
                  <a:pos x="T6" y="T7"/>
                </a:cxn>
                <a:cxn ang="0">
                  <a:pos x="T8" y="T9"/>
                </a:cxn>
                <a:cxn ang="0">
                  <a:pos x="T10" y="T11"/>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defRPr/>
              </a:pPr>
              <a:endParaRPr lang="en-US" b="1" i="0" dirty="0">
                <a:solidFill>
                  <a:srgbClr val="FFFFFF"/>
                </a:solidFill>
                <a:latin typeface="Arial" panose="020B0604020202020204" pitchFamily="34" charset="0"/>
              </a:endParaRPr>
            </a:p>
          </p:txBody>
        </p:sp>
        <p:sp>
          <p:nvSpPr>
            <p:cNvPr id="249873" name="Freeform 17"/>
            <p:cNvSpPr>
              <a:spLocks/>
            </p:cNvSpPr>
            <p:nvPr/>
          </p:nvSpPr>
          <p:spPr bwMode="hidden">
            <a:xfrm>
              <a:off x="2294" y="0"/>
              <a:ext cx="3159" cy="2725"/>
            </a:xfrm>
            <a:custGeom>
              <a:avLst/>
              <a:gdLst>
                <a:gd name="T0" fmla="*/ 0 w 3163"/>
                <a:gd name="T1" fmla="*/ 0 h 2727"/>
                <a:gd name="T2" fmla="*/ 3145 w 3163"/>
                <a:gd name="T3" fmla="*/ 2727 h 2727"/>
                <a:gd name="T4" fmla="*/ 3163 w 3163"/>
                <a:gd name="T5" fmla="*/ 2704 h 2727"/>
                <a:gd name="T6" fmla="*/ 102 w 3163"/>
                <a:gd name="T7" fmla="*/ 0 h 2727"/>
                <a:gd name="T8" fmla="*/ 0 w 3163"/>
                <a:gd name="T9" fmla="*/ 0 h 2727"/>
                <a:gd name="T10" fmla="*/ 0 w 3163"/>
                <a:gd name="T11" fmla="*/ 0 h 2727"/>
              </a:gdLst>
              <a:ahLst/>
              <a:cxnLst>
                <a:cxn ang="0">
                  <a:pos x="T0" y="T1"/>
                </a:cxn>
                <a:cxn ang="0">
                  <a:pos x="T2" y="T3"/>
                </a:cxn>
                <a:cxn ang="0">
                  <a:pos x="T4" y="T5"/>
                </a:cxn>
                <a:cxn ang="0">
                  <a:pos x="T6" y="T7"/>
                </a:cxn>
                <a:cxn ang="0">
                  <a:pos x="T8" y="T9"/>
                </a:cxn>
                <a:cxn ang="0">
                  <a:pos x="T10" y="T11"/>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defRPr/>
              </a:pPr>
              <a:endParaRPr lang="en-US" b="1" i="0" dirty="0">
                <a:solidFill>
                  <a:srgbClr val="FFFFFF"/>
                </a:solidFill>
                <a:latin typeface="Arial" panose="020B0604020202020204" pitchFamily="34" charset="0"/>
              </a:endParaRPr>
            </a:p>
          </p:txBody>
        </p:sp>
        <p:sp>
          <p:nvSpPr>
            <p:cNvPr id="249874" name="Freeform 18"/>
            <p:cNvSpPr>
              <a:spLocks/>
            </p:cNvSpPr>
            <p:nvPr/>
          </p:nvSpPr>
          <p:spPr bwMode="hidden">
            <a:xfrm>
              <a:off x="5435" y="2702"/>
              <a:ext cx="323" cy="299"/>
            </a:xfrm>
            <a:custGeom>
              <a:avLst/>
              <a:gdLst>
                <a:gd name="T0" fmla="*/ 323 w 323"/>
                <a:gd name="T1" fmla="*/ 299 h 299"/>
                <a:gd name="T2" fmla="*/ 323 w 323"/>
                <a:gd name="T3" fmla="*/ 263 h 299"/>
                <a:gd name="T4" fmla="*/ 18 w 323"/>
                <a:gd name="T5" fmla="*/ 0 h 299"/>
                <a:gd name="T6" fmla="*/ 0 w 323"/>
                <a:gd name="T7" fmla="*/ 23 h 299"/>
                <a:gd name="T8" fmla="*/ 323 w 323"/>
                <a:gd name="T9" fmla="*/ 299 h 299"/>
                <a:gd name="T10" fmla="*/ 323 w 323"/>
                <a:gd name="T11" fmla="*/ 299 h 299"/>
              </a:gdLst>
              <a:ahLst/>
              <a:cxnLst>
                <a:cxn ang="0">
                  <a:pos x="T0" y="T1"/>
                </a:cxn>
                <a:cxn ang="0">
                  <a:pos x="T2" y="T3"/>
                </a:cxn>
                <a:cxn ang="0">
                  <a:pos x="T4" y="T5"/>
                </a:cxn>
                <a:cxn ang="0">
                  <a:pos x="T6" y="T7"/>
                </a:cxn>
                <a:cxn ang="0">
                  <a:pos x="T8" y="T9"/>
                </a:cxn>
                <a:cxn ang="0">
                  <a:pos x="T10" y="T11"/>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defRPr/>
              </a:pPr>
              <a:endParaRPr lang="en-US" b="1" i="0" dirty="0">
                <a:solidFill>
                  <a:srgbClr val="FFFFFF"/>
                </a:solidFill>
                <a:latin typeface="Arial" panose="020B0604020202020204" pitchFamily="34" charset="0"/>
              </a:endParaRPr>
            </a:p>
          </p:txBody>
        </p:sp>
        <p:sp>
          <p:nvSpPr>
            <p:cNvPr id="263192" name="Freeform 19"/>
            <p:cNvSpPr>
              <a:spLocks/>
            </p:cNvSpPr>
            <p:nvPr/>
          </p:nvSpPr>
          <p:spPr bwMode="hidden">
            <a:xfrm>
              <a:off x="5477" y="2588"/>
              <a:ext cx="281" cy="335"/>
            </a:xfrm>
            <a:custGeom>
              <a:avLst/>
              <a:gdLst>
                <a:gd name="T0" fmla="*/ 281 w 281"/>
                <a:gd name="T1" fmla="*/ 335 h 335"/>
                <a:gd name="T2" fmla="*/ 281 w 281"/>
                <a:gd name="T3" fmla="*/ 173 h 335"/>
                <a:gd name="T4" fmla="*/ 96 w 281"/>
                <a:gd name="T5" fmla="*/ 0 h 335"/>
                <a:gd name="T6" fmla="*/ 0 w 281"/>
                <a:gd name="T7" fmla="*/ 90 h 335"/>
                <a:gd name="T8" fmla="*/ 281 w 281"/>
                <a:gd name="T9" fmla="*/ 335 h 335"/>
                <a:gd name="T10" fmla="*/ 281 w 281"/>
                <a:gd name="T11" fmla="*/ 335 h 3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1" h="335">
                  <a:moveTo>
                    <a:pt x="281" y="335"/>
                  </a:moveTo>
                  <a:lnTo>
                    <a:pt x="281" y="173"/>
                  </a:lnTo>
                  <a:lnTo>
                    <a:pt x="96" y="0"/>
                  </a:lnTo>
                  <a:lnTo>
                    <a:pt x="0" y="90"/>
                  </a:lnTo>
                  <a:lnTo>
                    <a:pt x="281" y="335"/>
                  </a:ln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49876" name="Freeform 20"/>
            <p:cNvSpPr>
              <a:spLocks/>
            </p:cNvSpPr>
            <p:nvPr/>
          </p:nvSpPr>
          <p:spPr bwMode="hidden">
            <a:xfrm>
              <a:off x="2454" y="0"/>
              <a:ext cx="3119" cy="2678"/>
            </a:xfrm>
            <a:custGeom>
              <a:avLst/>
              <a:gdLst>
                <a:gd name="T0" fmla="*/ 0 w 3122"/>
                <a:gd name="T1" fmla="*/ 0 h 2680"/>
                <a:gd name="T2" fmla="*/ 3026 w 3122"/>
                <a:gd name="T3" fmla="*/ 2680 h 2680"/>
                <a:gd name="T4" fmla="*/ 3122 w 3122"/>
                <a:gd name="T5" fmla="*/ 2590 h 2680"/>
                <a:gd name="T6" fmla="*/ 383 w 3122"/>
                <a:gd name="T7" fmla="*/ 0 h 2680"/>
                <a:gd name="T8" fmla="*/ 0 w 3122"/>
                <a:gd name="T9" fmla="*/ 0 h 2680"/>
                <a:gd name="T10" fmla="*/ 0 w 3122"/>
                <a:gd name="T11" fmla="*/ 0 h 2680"/>
              </a:gdLst>
              <a:ahLst/>
              <a:cxnLst>
                <a:cxn ang="0">
                  <a:pos x="T0" y="T1"/>
                </a:cxn>
                <a:cxn ang="0">
                  <a:pos x="T2" y="T3"/>
                </a:cxn>
                <a:cxn ang="0">
                  <a:pos x="T4" y="T5"/>
                </a:cxn>
                <a:cxn ang="0">
                  <a:pos x="T6" y="T7"/>
                </a:cxn>
                <a:cxn ang="0">
                  <a:pos x="T8" y="T9"/>
                </a:cxn>
                <a:cxn ang="0">
                  <a:pos x="T10" y="T11"/>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defRPr/>
              </a:pPr>
              <a:endParaRPr lang="en-US" b="1" i="0" dirty="0">
                <a:solidFill>
                  <a:srgbClr val="FFFFFF"/>
                </a:solidFill>
                <a:latin typeface="Arial" panose="020B0604020202020204" pitchFamily="34" charset="0"/>
              </a:endParaRPr>
            </a:p>
          </p:txBody>
        </p:sp>
        <p:sp>
          <p:nvSpPr>
            <p:cNvPr id="263194" name="Freeform 21"/>
            <p:cNvSpPr>
              <a:spLocks/>
            </p:cNvSpPr>
            <p:nvPr/>
          </p:nvSpPr>
          <p:spPr bwMode="hidden">
            <a:xfrm>
              <a:off x="5626" y="2534"/>
              <a:ext cx="132" cy="132"/>
            </a:xfrm>
            <a:custGeom>
              <a:avLst/>
              <a:gdLst>
                <a:gd name="T0" fmla="*/ 132 w 132"/>
                <a:gd name="T1" fmla="*/ 132 h 132"/>
                <a:gd name="T2" fmla="*/ 0 w 132"/>
                <a:gd name="T3" fmla="*/ 0 h 132"/>
                <a:gd name="T4" fmla="*/ 0 w 132"/>
                <a:gd name="T5" fmla="*/ 0 h 132"/>
                <a:gd name="T6" fmla="*/ 132 w 132"/>
                <a:gd name="T7" fmla="*/ 132 h 132"/>
                <a:gd name="T8" fmla="*/ 132 w 132"/>
                <a:gd name="T9" fmla="*/ 132 h 1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32">
                  <a:moveTo>
                    <a:pt x="132" y="132"/>
                  </a:moveTo>
                  <a:lnTo>
                    <a:pt x="0" y="0"/>
                  </a:lnTo>
                  <a:lnTo>
                    <a:pt x="132" y="132"/>
                  </a:lnTo>
                  <a:close/>
                </a:path>
              </a:pathLst>
            </a:custGeom>
            <a:solidFill>
              <a:srgbClr val="FF9999"/>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49878" name="Freeform 22"/>
            <p:cNvSpPr>
              <a:spLocks/>
            </p:cNvSpPr>
            <p:nvPr/>
          </p:nvSpPr>
          <p:spPr bwMode="hidden">
            <a:xfrm>
              <a:off x="3112" y="0"/>
              <a:ext cx="2514" cy="2534"/>
            </a:xfrm>
            <a:custGeom>
              <a:avLst/>
              <a:gdLst>
                <a:gd name="T0" fmla="*/ 0 w 2517"/>
                <a:gd name="T1" fmla="*/ 0 h 2536"/>
                <a:gd name="T2" fmla="*/ 2517 w 2517"/>
                <a:gd name="T3" fmla="*/ 2536 h 2536"/>
                <a:gd name="T4" fmla="*/ 2517 w 2517"/>
                <a:gd name="T5" fmla="*/ 2536 h 2536"/>
                <a:gd name="T6" fmla="*/ 66 w 2517"/>
                <a:gd name="T7" fmla="*/ 0 h 2536"/>
                <a:gd name="T8" fmla="*/ 0 w 2517"/>
                <a:gd name="T9" fmla="*/ 0 h 2536"/>
                <a:gd name="T10" fmla="*/ 0 w 2517"/>
                <a:gd name="T11" fmla="*/ 0 h 2536"/>
              </a:gdLst>
              <a:ahLst/>
              <a:cxnLst>
                <a:cxn ang="0">
                  <a:pos x="T0" y="T1"/>
                </a:cxn>
                <a:cxn ang="0">
                  <a:pos x="T2" y="T3"/>
                </a:cxn>
                <a:cxn ang="0">
                  <a:pos x="T4" y="T5"/>
                </a:cxn>
                <a:cxn ang="0">
                  <a:pos x="T6" y="T7"/>
                </a:cxn>
                <a:cxn ang="0">
                  <a:pos x="T8" y="T9"/>
                </a:cxn>
                <a:cxn ang="0">
                  <a:pos x="T10" y="T11"/>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defRPr/>
              </a:pPr>
              <a:endParaRPr lang="en-US" b="1" i="0" dirty="0">
                <a:solidFill>
                  <a:srgbClr val="FFFFFF"/>
                </a:solidFill>
                <a:latin typeface="Arial" panose="020B0604020202020204" pitchFamily="34" charset="0"/>
              </a:endParaRPr>
            </a:p>
          </p:txBody>
        </p:sp>
        <p:sp>
          <p:nvSpPr>
            <p:cNvPr id="249879" name="Freeform 23"/>
            <p:cNvSpPr>
              <a:spLocks/>
            </p:cNvSpPr>
            <p:nvPr/>
          </p:nvSpPr>
          <p:spPr bwMode="hidden">
            <a:xfrm>
              <a:off x="3488" y="0"/>
              <a:ext cx="2198" cy="2480"/>
            </a:xfrm>
            <a:custGeom>
              <a:avLst/>
              <a:gdLst>
                <a:gd name="T0" fmla="*/ 0 w 2200"/>
                <a:gd name="T1" fmla="*/ 0 h 2482"/>
                <a:gd name="T2" fmla="*/ 2188 w 2200"/>
                <a:gd name="T3" fmla="*/ 2482 h 2482"/>
                <a:gd name="T4" fmla="*/ 2200 w 2200"/>
                <a:gd name="T5" fmla="*/ 2476 h 2482"/>
                <a:gd name="T6" fmla="*/ 317 w 2200"/>
                <a:gd name="T7" fmla="*/ 0 h 2482"/>
                <a:gd name="T8" fmla="*/ 0 w 2200"/>
                <a:gd name="T9" fmla="*/ 0 h 2482"/>
                <a:gd name="T10" fmla="*/ 0 w 2200"/>
                <a:gd name="T11" fmla="*/ 0 h 2482"/>
              </a:gdLst>
              <a:ahLst/>
              <a:cxnLst>
                <a:cxn ang="0">
                  <a:pos x="T0" y="T1"/>
                </a:cxn>
                <a:cxn ang="0">
                  <a:pos x="T2" y="T3"/>
                </a:cxn>
                <a:cxn ang="0">
                  <a:pos x="T4" y="T5"/>
                </a:cxn>
                <a:cxn ang="0">
                  <a:pos x="T6" y="T7"/>
                </a:cxn>
                <a:cxn ang="0">
                  <a:pos x="T8" y="T9"/>
                </a:cxn>
                <a:cxn ang="0">
                  <a:pos x="T10" y="T11"/>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a:noFill/>
            </a:ln>
            <a:effectLst/>
            <a:extLst>
              <a:ext uri="{91240B29-F687-4f45-9708-019B960494DF}">
                <a14:hiddenLine xmlns=""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 xmlns:a14="http://schemas.microsoft.com/office/drawing/2010/main">
                  <a:effectLst>
                    <a:outerShdw blurRad="63500" dist="35921" dir="2700000" algn="ctr" rotWithShape="0">
                      <a:srgbClr val="808080"/>
                    </a:outerShdw>
                  </a:effectLst>
                </a14:hiddenEffects>
              </a:ext>
            </a:extLst>
          </p:spPr>
          <p:txBody>
            <a:bodyPr/>
            <a:lstStyle/>
            <a:p>
              <a:pPr eaLnBrk="0" hangingPunct="0">
                <a:defRPr/>
              </a:pPr>
              <a:endParaRPr lang="en-US" b="1" i="0" dirty="0">
                <a:solidFill>
                  <a:srgbClr val="FFFFFF"/>
                </a:solidFill>
                <a:latin typeface="Arial" panose="020B0604020202020204" pitchFamily="34" charset="0"/>
              </a:endParaRPr>
            </a:p>
          </p:txBody>
        </p:sp>
        <p:sp>
          <p:nvSpPr>
            <p:cNvPr id="249880" name="Freeform 24"/>
            <p:cNvSpPr>
              <a:spLocks/>
            </p:cNvSpPr>
            <p:nvPr/>
          </p:nvSpPr>
          <p:spPr bwMode="hidden">
            <a:xfrm>
              <a:off x="5674" y="2474"/>
              <a:ext cx="84" cy="96"/>
            </a:xfrm>
            <a:custGeom>
              <a:avLst/>
              <a:gdLst>
                <a:gd name="T0" fmla="*/ 84 w 84"/>
                <a:gd name="T1" fmla="*/ 96 h 96"/>
                <a:gd name="T2" fmla="*/ 84 w 84"/>
                <a:gd name="T3" fmla="*/ 90 h 96"/>
                <a:gd name="T4" fmla="*/ 12 w 84"/>
                <a:gd name="T5" fmla="*/ 0 h 96"/>
                <a:gd name="T6" fmla="*/ 0 w 84"/>
                <a:gd name="T7" fmla="*/ 6 h 96"/>
                <a:gd name="T8" fmla="*/ 84 w 84"/>
                <a:gd name="T9" fmla="*/ 96 h 96"/>
                <a:gd name="T10" fmla="*/ 84 w 84"/>
                <a:gd name="T11" fmla="*/ 96 h 96"/>
              </a:gdLst>
              <a:ahLst/>
              <a:cxnLst>
                <a:cxn ang="0">
                  <a:pos x="T0" y="T1"/>
                </a:cxn>
                <a:cxn ang="0">
                  <a:pos x="T2" y="T3"/>
                </a:cxn>
                <a:cxn ang="0">
                  <a:pos x="T4" y="T5"/>
                </a:cxn>
                <a:cxn ang="0">
                  <a:pos x="T6" y="T7"/>
                </a:cxn>
                <a:cxn ang="0">
                  <a:pos x="T8" y="T9"/>
                </a:cxn>
                <a:cxn ang="0">
                  <a:pos x="T10" y="T11"/>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defRPr/>
              </a:pPr>
              <a:endParaRPr lang="en-US" b="1" i="0" dirty="0">
                <a:solidFill>
                  <a:srgbClr val="FFFFFF"/>
                </a:solidFill>
                <a:latin typeface="Arial" panose="020B0604020202020204" pitchFamily="34" charset="0"/>
              </a:endParaRPr>
            </a:p>
          </p:txBody>
        </p:sp>
        <p:sp>
          <p:nvSpPr>
            <p:cNvPr id="263198" name="Freeform 25"/>
            <p:cNvSpPr>
              <a:spLocks/>
            </p:cNvSpPr>
            <p:nvPr/>
          </p:nvSpPr>
          <p:spPr bwMode="hidden">
            <a:xfrm>
              <a:off x="5603" y="850"/>
              <a:ext cx="155" cy="516"/>
            </a:xfrm>
            <a:custGeom>
              <a:avLst/>
              <a:gdLst>
                <a:gd name="T0" fmla="*/ 155 w 155"/>
                <a:gd name="T1" fmla="*/ 516 h 516"/>
                <a:gd name="T2" fmla="*/ 155 w 155"/>
                <a:gd name="T3" fmla="*/ 204 h 516"/>
                <a:gd name="T4" fmla="*/ 77 w 155"/>
                <a:gd name="T5" fmla="*/ 0 h 516"/>
                <a:gd name="T6" fmla="*/ 0 w 155"/>
                <a:gd name="T7" fmla="*/ 192 h 516"/>
                <a:gd name="T8" fmla="*/ 155 w 155"/>
                <a:gd name="T9" fmla="*/ 516 h 516"/>
                <a:gd name="T10" fmla="*/ 155 w 155"/>
                <a:gd name="T11" fmla="*/ 516 h 5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 h="516">
                  <a:moveTo>
                    <a:pt x="155" y="516"/>
                  </a:moveTo>
                  <a:lnTo>
                    <a:pt x="155" y="204"/>
                  </a:lnTo>
                  <a:lnTo>
                    <a:pt x="77" y="0"/>
                  </a:lnTo>
                  <a:lnTo>
                    <a:pt x="0" y="192"/>
                  </a:lnTo>
                  <a:lnTo>
                    <a:pt x="155" y="516"/>
                  </a:lnTo>
                  <a:close/>
                </a:path>
              </a:pathLst>
            </a:custGeom>
            <a:solidFill>
              <a:schemeClr val="bg2"/>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49882" name="Freeform 26"/>
            <p:cNvSpPr>
              <a:spLocks/>
            </p:cNvSpPr>
            <p:nvPr/>
          </p:nvSpPr>
          <p:spPr bwMode="hidden">
            <a:xfrm>
              <a:off x="5107" y="0"/>
              <a:ext cx="573" cy="1042"/>
            </a:xfrm>
            <a:custGeom>
              <a:avLst/>
              <a:gdLst>
                <a:gd name="T0" fmla="*/ 0 w 574"/>
                <a:gd name="T1" fmla="*/ 0 h 1043"/>
                <a:gd name="T2" fmla="*/ 497 w 574"/>
                <a:gd name="T3" fmla="*/ 1043 h 1043"/>
                <a:gd name="T4" fmla="*/ 574 w 574"/>
                <a:gd name="T5" fmla="*/ 851 h 1043"/>
                <a:gd name="T6" fmla="*/ 251 w 574"/>
                <a:gd name="T7" fmla="*/ 0 h 1043"/>
                <a:gd name="T8" fmla="*/ 0 w 574"/>
                <a:gd name="T9" fmla="*/ 0 h 1043"/>
                <a:gd name="T10" fmla="*/ 0 w 574"/>
                <a:gd name="T11" fmla="*/ 0 h 1043"/>
              </a:gdLst>
              <a:ahLst/>
              <a:cxnLst>
                <a:cxn ang="0">
                  <a:pos x="T0" y="T1"/>
                </a:cxn>
                <a:cxn ang="0">
                  <a:pos x="T2" y="T3"/>
                </a:cxn>
                <a:cxn ang="0">
                  <a:pos x="T4" y="T5"/>
                </a:cxn>
                <a:cxn ang="0">
                  <a:pos x="T6" y="T7"/>
                </a:cxn>
                <a:cxn ang="0">
                  <a:pos x="T8" y="T9"/>
                </a:cxn>
                <a:cxn ang="0">
                  <a:pos x="T10" y="T11"/>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defRPr/>
              </a:pPr>
              <a:endParaRPr lang="en-US" b="1" i="0" dirty="0">
                <a:solidFill>
                  <a:srgbClr val="FFFFFF"/>
                </a:solidFill>
                <a:latin typeface="Arial" panose="020B0604020202020204" pitchFamily="34" charset="0"/>
              </a:endParaRPr>
            </a:p>
          </p:txBody>
        </p:sp>
        <p:sp>
          <p:nvSpPr>
            <p:cNvPr id="249883" name="Freeform 27"/>
            <p:cNvSpPr>
              <a:spLocks/>
            </p:cNvSpPr>
            <p:nvPr/>
          </p:nvSpPr>
          <p:spPr bwMode="hidden">
            <a:xfrm>
              <a:off x="5411" y="0"/>
              <a:ext cx="341" cy="796"/>
            </a:xfrm>
            <a:custGeom>
              <a:avLst/>
              <a:gdLst>
                <a:gd name="T0" fmla="*/ 144 w 341"/>
                <a:gd name="T1" fmla="*/ 0 h 797"/>
                <a:gd name="T2" fmla="*/ 0 w 341"/>
                <a:gd name="T3" fmla="*/ 0 h 797"/>
                <a:gd name="T4" fmla="*/ 287 w 341"/>
                <a:gd name="T5" fmla="*/ 797 h 797"/>
                <a:gd name="T6" fmla="*/ 341 w 341"/>
                <a:gd name="T7" fmla="*/ 653 h 797"/>
                <a:gd name="T8" fmla="*/ 144 w 341"/>
                <a:gd name="T9" fmla="*/ 0 h 797"/>
                <a:gd name="T10" fmla="*/ 144 w 341"/>
                <a:gd name="T11" fmla="*/ 0 h 797"/>
              </a:gdLst>
              <a:ahLst/>
              <a:cxnLst>
                <a:cxn ang="0">
                  <a:pos x="T0" y="T1"/>
                </a:cxn>
                <a:cxn ang="0">
                  <a:pos x="T2" y="T3"/>
                </a:cxn>
                <a:cxn ang="0">
                  <a:pos x="T4" y="T5"/>
                </a:cxn>
                <a:cxn ang="0">
                  <a:pos x="T6" y="T7"/>
                </a:cxn>
                <a:cxn ang="0">
                  <a:pos x="T8" y="T9"/>
                </a:cxn>
                <a:cxn ang="0">
                  <a:pos x="T10" y="T11"/>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defRPr/>
              </a:pPr>
              <a:endParaRPr lang="en-US" b="1" i="0" dirty="0">
                <a:solidFill>
                  <a:srgbClr val="FFFFFF"/>
                </a:solidFill>
                <a:latin typeface="Arial" panose="020B0604020202020204" pitchFamily="34" charset="0"/>
              </a:endParaRPr>
            </a:p>
          </p:txBody>
        </p:sp>
        <p:sp>
          <p:nvSpPr>
            <p:cNvPr id="263201" name="Freeform 28"/>
            <p:cNvSpPr>
              <a:spLocks/>
            </p:cNvSpPr>
            <p:nvPr/>
          </p:nvSpPr>
          <p:spPr bwMode="hidden">
            <a:xfrm>
              <a:off x="5698" y="653"/>
              <a:ext cx="60" cy="311"/>
            </a:xfrm>
            <a:custGeom>
              <a:avLst/>
              <a:gdLst>
                <a:gd name="T0" fmla="*/ 0 w 60"/>
                <a:gd name="T1" fmla="*/ 144 h 312"/>
                <a:gd name="T2" fmla="*/ 60 w 60"/>
                <a:gd name="T3" fmla="*/ 280 h 312"/>
                <a:gd name="T4" fmla="*/ 60 w 60"/>
                <a:gd name="T5" fmla="*/ 6 h 312"/>
                <a:gd name="T6" fmla="*/ 54 w 60"/>
                <a:gd name="T7" fmla="*/ 0 h 312"/>
                <a:gd name="T8" fmla="*/ 0 w 60"/>
                <a:gd name="T9" fmla="*/ 144 h 312"/>
                <a:gd name="T10" fmla="*/ 0 w 60"/>
                <a:gd name="T11" fmla="*/ 144 h 3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 h="312">
                  <a:moveTo>
                    <a:pt x="0" y="144"/>
                  </a:moveTo>
                  <a:lnTo>
                    <a:pt x="60" y="312"/>
                  </a:lnTo>
                  <a:lnTo>
                    <a:pt x="60" y="6"/>
                  </a:lnTo>
                  <a:lnTo>
                    <a:pt x="54" y="0"/>
                  </a:lnTo>
                  <a:lnTo>
                    <a:pt x="0" y="144"/>
                  </a:lnTo>
                  <a:close/>
                </a:path>
              </a:pathLst>
            </a:custGeom>
            <a:solidFill>
              <a:schemeClr val="bg2"/>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49885" name="Freeform 29"/>
            <p:cNvSpPr>
              <a:spLocks/>
            </p:cNvSpPr>
            <p:nvPr/>
          </p:nvSpPr>
          <p:spPr bwMode="hidden">
            <a:xfrm>
              <a:off x="2" y="1601"/>
              <a:ext cx="5752" cy="1864"/>
            </a:xfrm>
            <a:custGeom>
              <a:avLst/>
              <a:gdLst>
                <a:gd name="T0" fmla="*/ 0 w 5740"/>
                <a:gd name="T1" fmla="*/ 371 h 1864"/>
                <a:gd name="T2" fmla="*/ 5740 w 5740"/>
                <a:gd name="T3" fmla="*/ 1864 h 1864"/>
                <a:gd name="T4" fmla="*/ 5740 w 5740"/>
                <a:gd name="T5" fmla="*/ 1834 h 1864"/>
                <a:gd name="T6" fmla="*/ 0 w 5740"/>
                <a:gd name="T7" fmla="*/ 0 h 1864"/>
                <a:gd name="T8" fmla="*/ 0 w 5740"/>
                <a:gd name="T9" fmla="*/ 371 h 1864"/>
                <a:gd name="T10" fmla="*/ 0 w 5740"/>
                <a:gd name="T11" fmla="*/ 371 h 1864"/>
              </a:gdLst>
              <a:ahLst/>
              <a:cxnLst>
                <a:cxn ang="0">
                  <a:pos x="T0" y="T1"/>
                </a:cxn>
                <a:cxn ang="0">
                  <a:pos x="T2" y="T3"/>
                </a:cxn>
                <a:cxn ang="0">
                  <a:pos x="T4" y="T5"/>
                </a:cxn>
                <a:cxn ang="0">
                  <a:pos x="T6" y="T7"/>
                </a:cxn>
                <a:cxn ang="0">
                  <a:pos x="T8" y="T9"/>
                </a:cxn>
                <a:cxn ang="0">
                  <a:pos x="T10" y="T1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defRPr/>
              </a:pPr>
              <a:endParaRPr lang="en-US" b="1" i="0" dirty="0">
                <a:solidFill>
                  <a:srgbClr val="FFFFFF"/>
                </a:solidFill>
                <a:latin typeface="Arial" panose="020B0604020202020204" pitchFamily="34" charset="0"/>
              </a:endParaRPr>
            </a:p>
          </p:txBody>
        </p:sp>
        <p:sp>
          <p:nvSpPr>
            <p:cNvPr id="263203" name="Freeform 30"/>
            <p:cNvSpPr>
              <a:spLocks/>
            </p:cNvSpPr>
            <p:nvPr/>
          </p:nvSpPr>
          <p:spPr bwMode="hidden">
            <a:xfrm>
              <a:off x="5754" y="3483"/>
              <a:ext cx="6" cy="6"/>
            </a:xfrm>
            <a:custGeom>
              <a:avLst/>
              <a:gdLst>
                <a:gd name="T0" fmla="*/ 6 w 6"/>
                <a:gd name="T1" fmla="*/ 6 h 6"/>
                <a:gd name="T2" fmla="*/ 0 w 6"/>
                <a:gd name="T3" fmla="*/ 0 h 6"/>
                <a:gd name="T4" fmla="*/ 0 w 6"/>
                <a:gd name="T5" fmla="*/ 6 h 6"/>
                <a:gd name="T6" fmla="*/ 6 w 6"/>
                <a:gd name="T7" fmla="*/ 6 h 6"/>
                <a:gd name="T8" fmla="*/ 6 w 6"/>
                <a:gd name="T9" fmla="*/ 6 h 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 h="6">
                  <a:moveTo>
                    <a:pt x="6" y="6"/>
                  </a:moveTo>
                  <a:lnTo>
                    <a:pt x="0" y="0"/>
                  </a:lnTo>
                  <a:lnTo>
                    <a:pt x="0" y="6"/>
                  </a:lnTo>
                  <a:lnTo>
                    <a:pt x="6" y="6"/>
                  </a:lnTo>
                  <a:close/>
                </a:path>
              </a:pathLst>
            </a:custGeom>
            <a:solidFill>
              <a:srgbClr val="18FF00"/>
            </a:solidFill>
            <a:ln>
              <a:noFill/>
            </a:ln>
            <a:extLst>
              <a:ext uri="{91240B29-F687-4f45-9708-019B960494DF}">
                <a14:hiddenLine xmlns="" xmlns:a14="http://schemas.microsoft.com/office/drawing/2010/main" w="9525">
                  <a:solidFill>
                    <a:srgbClr val="000000"/>
                  </a:solidFill>
                  <a:round/>
                  <a:headEnd/>
                  <a:tailEnd/>
                </a14:hiddenLine>
              </a:ext>
            </a:extLst>
          </p:spPr>
          <p:txBody>
            <a:bodyPr/>
            <a:lstStyle/>
            <a:p>
              <a:endParaRPr lang="en-US"/>
            </a:p>
          </p:txBody>
        </p:sp>
        <p:sp>
          <p:nvSpPr>
            <p:cNvPr id="249887" name="Freeform 31"/>
            <p:cNvSpPr>
              <a:spLocks/>
            </p:cNvSpPr>
            <p:nvPr/>
          </p:nvSpPr>
          <p:spPr bwMode="hidden">
            <a:xfrm>
              <a:off x="2" y="2152"/>
              <a:ext cx="5752" cy="1337"/>
            </a:xfrm>
            <a:custGeom>
              <a:avLst/>
              <a:gdLst>
                <a:gd name="T0" fmla="*/ 0 w 5740"/>
                <a:gd name="T1" fmla="*/ 366 h 1337"/>
                <a:gd name="T2" fmla="*/ 5740 w 5740"/>
                <a:gd name="T3" fmla="*/ 1337 h 1337"/>
                <a:gd name="T4" fmla="*/ 5740 w 5740"/>
                <a:gd name="T5" fmla="*/ 1331 h 1337"/>
                <a:gd name="T6" fmla="*/ 0 w 5740"/>
                <a:gd name="T7" fmla="*/ 0 h 1337"/>
                <a:gd name="T8" fmla="*/ 0 w 5740"/>
                <a:gd name="T9" fmla="*/ 366 h 1337"/>
                <a:gd name="T10" fmla="*/ 0 w 5740"/>
                <a:gd name="T11" fmla="*/ 366 h 1337"/>
              </a:gdLst>
              <a:ahLst/>
              <a:cxnLst>
                <a:cxn ang="0">
                  <a:pos x="T0" y="T1"/>
                </a:cxn>
                <a:cxn ang="0">
                  <a:pos x="T2" y="T3"/>
                </a:cxn>
                <a:cxn ang="0">
                  <a:pos x="T4" y="T5"/>
                </a:cxn>
                <a:cxn ang="0">
                  <a:pos x="T6" y="T7"/>
                </a:cxn>
                <a:cxn ang="0">
                  <a:pos x="T8" y="T9"/>
                </a:cxn>
                <a:cxn ang="0">
                  <a:pos x="T10" y="T11"/>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defRPr/>
              </a:pPr>
              <a:endParaRPr lang="en-US" b="1" i="0" dirty="0">
                <a:solidFill>
                  <a:srgbClr val="FFFFFF"/>
                </a:solidFill>
                <a:latin typeface="Arial" panose="020B0604020202020204" pitchFamily="34" charset="0"/>
              </a:endParaRPr>
            </a:p>
          </p:txBody>
        </p:sp>
        <p:sp>
          <p:nvSpPr>
            <p:cNvPr id="249888" name="Freeform 32"/>
            <p:cNvSpPr>
              <a:spLocks/>
            </p:cNvSpPr>
            <p:nvPr/>
          </p:nvSpPr>
          <p:spPr bwMode="hidden">
            <a:xfrm>
              <a:off x="2" y="3177"/>
              <a:ext cx="5752" cy="414"/>
            </a:xfrm>
            <a:custGeom>
              <a:avLst/>
              <a:gdLst>
                <a:gd name="T0" fmla="*/ 0 w 5740"/>
                <a:gd name="T1" fmla="*/ 48 h 414"/>
                <a:gd name="T2" fmla="*/ 5740 w 5740"/>
                <a:gd name="T3" fmla="*/ 414 h 414"/>
                <a:gd name="T4" fmla="*/ 5740 w 5740"/>
                <a:gd name="T5" fmla="*/ 402 h 414"/>
                <a:gd name="T6" fmla="*/ 0 w 5740"/>
                <a:gd name="T7" fmla="*/ 0 h 414"/>
                <a:gd name="T8" fmla="*/ 0 w 5740"/>
                <a:gd name="T9" fmla="*/ 48 h 414"/>
                <a:gd name="T10" fmla="*/ 0 w 5740"/>
                <a:gd name="T11" fmla="*/ 48 h 414"/>
              </a:gdLst>
              <a:ahLst/>
              <a:cxnLst>
                <a:cxn ang="0">
                  <a:pos x="T0" y="T1"/>
                </a:cxn>
                <a:cxn ang="0">
                  <a:pos x="T2" y="T3"/>
                </a:cxn>
                <a:cxn ang="0">
                  <a:pos x="T4" y="T5"/>
                </a:cxn>
                <a:cxn ang="0">
                  <a:pos x="T6" y="T7"/>
                </a:cxn>
                <a:cxn ang="0">
                  <a:pos x="T8" y="T9"/>
                </a:cxn>
                <a:cxn ang="0">
                  <a:pos x="T10" y="T11"/>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defRPr/>
              </a:pPr>
              <a:endParaRPr lang="en-US" b="1" i="0" dirty="0">
                <a:solidFill>
                  <a:srgbClr val="FFFFFF"/>
                </a:solidFill>
                <a:latin typeface="Arial" panose="020B0604020202020204" pitchFamily="34" charset="0"/>
              </a:endParaRPr>
            </a:p>
          </p:txBody>
        </p:sp>
        <p:sp>
          <p:nvSpPr>
            <p:cNvPr id="249889" name="Freeform 33"/>
            <p:cNvSpPr>
              <a:spLocks/>
            </p:cNvSpPr>
            <p:nvPr/>
          </p:nvSpPr>
          <p:spPr bwMode="hidden">
            <a:xfrm>
              <a:off x="1297" y="0"/>
              <a:ext cx="4457" cy="3177"/>
            </a:xfrm>
            <a:custGeom>
              <a:avLst/>
              <a:gdLst>
                <a:gd name="T0" fmla="*/ 0 w 4448"/>
                <a:gd name="T1" fmla="*/ 0 h 3177"/>
                <a:gd name="T2" fmla="*/ 4448 w 4448"/>
                <a:gd name="T3" fmla="*/ 3177 h 3177"/>
                <a:gd name="T4" fmla="*/ 4448 w 4448"/>
                <a:gd name="T5" fmla="*/ 3153 h 3177"/>
                <a:gd name="T6" fmla="*/ 125 w 4448"/>
                <a:gd name="T7" fmla="*/ 0 h 3177"/>
                <a:gd name="T8" fmla="*/ 0 w 4448"/>
                <a:gd name="T9" fmla="*/ 0 h 3177"/>
                <a:gd name="T10" fmla="*/ 0 w 4448"/>
                <a:gd name="T11" fmla="*/ 0 h 3177"/>
              </a:gdLst>
              <a:ahLst/>
              <a:cxnLst>
                <a:cxn ang="0">
                  <a:pos x="T0" y="T1"/>
                </a:cxn>
                <a:cxn ang="0">
                  <a:pos x="T2" y="T3"/>
                </a:cxn>
                <a:cxn ang="0">
                  <a:pos x="T4" y="T5"/>
                </a:cxn>
                <a:cxn ang="0">
                  <a:pos x="T6" y="T7"/>
                </a:cxn>
                <a:cxn ang="0">
                  <a:pos x="T8" y="T9"/>
                </a:cxn>
                <a:cxn ang="0">
                  <a:pos x="T10" y="T11"/>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defRPr/>
              </a:pPr>
              <a:endParaRPr lang="en-US" b="1" i="0" dirty="0">
                <a:solidFill>
                  <a:srgbClr val="FFFFFF"/>
                </a:solidFill>
                <a:latin typeface="Arial" panose="020B0604020202020204" pitchFamily="34" charset="0"/>
              </a:endParaRPr>
            </a:p>
          </p:txBody>
        </p:sp>
        <p:sp>
          <p:nvSpPr>
            <p:cNvPr id="249890" name="Freeform 34"/>
            <p:cNvSpPr>
              <a:spLocks/>
            </p:cNvSpPr>
            <p:nvPr/>
          </p:nvSpPr>
          <p:spPr bwMode="hidden">
            <a:xfrm>
              <a:off x="3321" y="0"/>
              <a:ext cx="2433" cy="2614"/>
            </a:xfrm>
            <a:custGeom>
              <a:avLst/>
              <a:gdLst>
                <a:gd name="T0" fmla="*/ 0 w 2428"/>
                <a:gd name="T1" fmla="*/ 0 h 2614"/>
                <a:gd name="T2" fmla="*/ 2428 w 2428"/>
                <a:gd name="T3" fmla="*/ 2614 h 2614"/>
                <a:gd name="T4" fmla="*/ 2428 w 2428"/>
                <a:gd name="T5" fmla="*/ 2608 h 2614"/>
                <a:gd name="T6" fmla="*/ 66 w 2428"/>
                <a:gd name="T7" fmla="*/ 0 h 2614"/>
                <a:gd name="T8" fmla="*/ 0 w 2428"/>
                <a:gd name="T9" fmla="*/ 0 h 2614"/>
                <a:gd name="T10" fmla="*/ 0 w 2428"/>
                <a:gd name="T11" fmla="*/ 0 h 2614"/>
              </a:gdLst>
              <a:ahLst/>
              <a:cxnLst>
                <a:cxn ang="0">
                  <a:pos x="T0" y="T1"/>
                </a:cxn>
                <a:cxn ang="0">
                  <a:pos x="T2" y="T3"/>
                </a:cxn>
                <a:cxn ang="0">
                  <a:pos x="T4" y="T5"/>
                </a:cxn>
                <a:cxn ang="0">
                  <a:pos x="T6" y="T7"/>
                </a:cxn>
                <a:cxn ang="0">
                  <a:pos x="T8" y="T9"/>
                </a:cxn>
                <a:cxn ang="0">
                  <a:pos x="T10" y="T11"/>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defRPr/>
              </a:pPr>
              <a:endParaRPr lang="en-US" b="1" i="0" dirty="0">
                <a:solidFill>
                  <a:srgbClr val="FFFFFF"/>
                </a:solidFill>
                <a:latin typeface="Arial" panose="020B0604020202020204" pitchFamily="34" charset="0"/>
              </a:endParaRPr>
            </a:p>
          </p:txBody>
        </p:sp>
        <p:sp>
          <p:nvSpPr>
            <p:cNvPr id="249891" name="Freeform 35"/>
            <p:cNvSpPr>
              <a:spLocks/>
            </p:cNvSpPr>
            <p:nvPr/>
          </p:nvSpPr>
          <p:spPr bwMode="hidden">
            <a:xfrm>
              <a:off x="3950" y="0"/>
              <a:ext cx="1804" cy="2464"/>
            </a:xfrm>
            <a:custGeom>
              <a:avLst/>
              <a:gdLst>
                <a:gd name="T0" fmla="*/ 485 w 1800"/>
                <a:gd name="T1" fmla="*/ 0 h 2464"/>
                <a:gd name="T2" fmla="*/ 0 w 1800"/>
                <a:gd name="T3" fmla="*/ 0 h 2464"/>
                <a:gd name="T4" fmla="*/ 1800 w 1800"/>
                <a:gd name="T5" fmla="*/ 2464 h 2464"/>
                <a:gd name="T6" fmla="*/ 1800 w 1800"/>
                <a:gd name="T7" fmla="*/ 2248 h 2464"/>
                <a:gd name="T8" fmla="*/ 1794 w 1800"/>
                <a:gd name="T9" fmla="*/ 2248 h 2464"/>
                <a:gd name="T10" fmla="*/ 485 w 1800"/>
                <a:gd name="T11" fmla="*/ 0 h 2464"/>
                <a:gd name="T12" fmla="*/ 485 w 1800"/>
                <a:gd name="T13" fmla="*/ 0 h 2464"/>
              </a:gdLst>
              <a:ahLst/>
              <a:cxnLst>
                <a:cxn ang="0">
                  <a:pos x="T0" y="T1"/>
                </a:cxn>
                <a:cxn ang="0">
                  <a:pos x="T2" y="T3"/>
                </a:cxn>
                <a:cxn ang="0">
                  <a:pos x="T4" y="T5"/>
                </a:cxn>
                <a:cxn ang="0">
                  <a:pos x="T6" y="T7"/>
                </a:cxn>
                <a:cxn ang="0">
                  <a:pos x="T8" y="T9"/>
                </a:cxn>
                <a:cxn ang="0">
                  <a:pos x="T10" y="T11"/>
                </a:cxn>
                <a:cxn ang="0">
                  <a:pos x="T12" y="T13"/>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defRPr/>
              </a:pPr>
              <a:endParaRPr lang="en-US" b="1" i="0" dirty="0">
                <a:solidFill>
                  <a:srgbClr val="FFFFFF"/>
                </a:solidFill>
                <a:latin typeface="Arial" panose="020B0604020202020204" pitchFamily="34" charset="0"/>
              </a:endParaRPr>
            </a:p>
          </p:txBody>
        </p:sp>
        <p:sp>
          <p:nvSpPr>
            <p:cNvPr id="249892" name="Freeform 36"/>
            <p:cNvSpPr>
              <a:spLocks/>
            </p:cNvSpPr>
            <p:nvPr/>
          </p:nvSpPr>
          <p:spPr bwMode="hidden">
            <a:xfrm>
              <a:off x="4519" y="0"/>
              <a:ext cx="1235" cy="2074"/>
            </a:xfrm>
            <a:custGeom>
              <a:avLst/>
              <a:gdLst>
                <a:gd name="T0" fmla="*/ 0 w 1232"/>
                <a:gd name="T1" fmla="*/ 0 h 2074"/>
                <a:gd name="T2" fmla="*/ 1232 w 1232"/>
                <a:gd name="T3" fmla="*/ 2074 h 2074"/>
                <a:gd name="T4" fmla="*/ 1232 w 1232"/>
                <a:gd name="T5" fmla="*/ 2038 h 2074"/>
                <a:gd name="T6" fmla="*/ 42 w 1232"/>
                <a:gd name="T7" fmla="*/ 0 h 2074"/>
                <a:gd name="T8" fmla="*/ 0 w 1232"/>
                <a:gd name="T9" fmla="*/ 0 h 2074"/>
                <a:gd name="T10" fmla="*/ 0 w 1232"/>
                <a:gd name="T11" fmla="*/ 0 h 2074"/>
              </a:gdLst>
              <a:ahLst/>
              <a:cxnLst>
                <a:cxn ang="0">
                  <a:pos x="T0" y="T1"/>
                </a:cxn>
                <a:cxn ang="0">
                  <a:pos x="T2" y="T3"/>
                </a:cxn>
                <a:cxn ang="0">
                  <a:pos x="T4" y="T5"/>
                </a:cxn>
                <a:cxn ang="0">
                  <a:pos x="T6" y="T7"/>
                </a:cxn>
                <a:cxn ang="0">
                  <a:pos x="T8" y="T9"/>
                </a:cxn>
                <a:cxn ang="0">
                  <a:pos x="T10" y="T11"/>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defRPr/>
              </a:pPr>
              <a:endParaRPr lang="en-US" b="1" i="0" dirty="0">
                <a:solidFill>
                  <a:srgbClr val="FFFFFF"/>
                </a:solidFill>
                <a:latin typeface="Arial" panose="020B0604020202020204" pitchFamily="34" charset="0"/>
              </a:endParaRPr>
            </a:p>
          </p:txBody>
        </p:sp>
        <p:sp>
          <p:nvSpPr>
            <p:cNvPr id="249893" name="Freeform 37"/>
            <p:cNvSpPr>
              <a:spLocks/>
            </p:cNvSpPr>
            <p:nvPr/>
          </p:nvSpPr>
          <p:spPr bwMode="hidden">
            <a:xfrm>
              <a:off x="4694" y="0"/>
              <a:ext cx="1060" cy="1936"/>
            </a:xfrm>
            <a:custGeom>
              <a:avLst/>
              <a:gdLst>
                <a:gd name="T0" fmla="*/ 0 w 1058"/>
                <a:gd name="T1" fmla="*/ 0 h 1936"/>
                <a:gd name="T2" fmla="*/ 1058 w 1058"/>
                <a:gd name="T3" fmla="*/ 1936 h 1936"/>
                <a:gd name="T4" fmla="*/ 1058 w 1058"/>
                <a:gd name="T5" fmla="*/ 1930 h 1936"/>
                <a:gd name="T6" fmla="*/ 54 w 1058"/>
                <a:gd name="T7" fmla="*/ 0 h 1936"/>
                <a:gd name="T8" fmla="*/ 0 w 1058"/>
                <a:gd name="T9" fmla="*/ 0 h 1936"/>
                <a:gd name="T10" fmla="*/ 0 w 1058"/>
                <a:gd name="T11" fmla="*/ 0 h 1936"/>
              </a:gdLst>
              <a:ahLst/>
              <a:cxnLst>
                <a:cxn ang="0">
                  <a:pos x="T0" y="T1"/>
                </a:cxn>
                <a:cxn ang="0">
                  <a:pos x="T2" y="T3"/>
                </a:cxn>
                <a:cxn ang="0">
                  <a:pos x="T4" y="T5"/>
                </a:cxn>
                <a:cxn ang="0">
                  <a:pos x="T6" y="T7"/>
                </a:cxn>
                <a:cxn ang="0">
                  <a:pos x="T8" y="T9"/>
                </a:cxn>
                <a:cxn ang="0">
                  <a:pos x="T10" y="T11"/>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defRPr/>
              </a:pPr>
              <a:endParaRPr lang="en-US" b="1" i="0" dirty="0">
                <a:solidFill>
                  <a:srgbClr val="FFFFFF"/>
                </a:solidFill>
                <a:latin typeface="Arial" panose="020B0604020202020204" pitchFamily="34" charset="0"/>
              </a:endParaRPr>
            </a:p>
          </p:txBody>
        </p:sp>
        <p:sp>
          <p:nvSpPr>
            <p:cNvPr id="249894" name="Freeform 38"/>
            <p:cNvSpPr>
              <a:spLocks/>
            </p:cNvSpPr>
            <p:nvPr/>
          </p:nvSpPr>
          <p:spPr bwMode="hidden">
            <a:xfrm>
              <a:off x="4981" y="0"/>
              <a:ext cx="773" cy="1487"/>
            </a:xfrm>
            <a:custGeom>
              <a:avLst/>
              <a:gdLst>
                <a:gd name="T0" fmla="*/ 771 w 771"/>
                <a:gd name="T1" fmla="*/ 1433 h 1487"/>
                <a:gd name="T2" fmla="*/ 42 w 771"/>
                <a:gd name="T3" fmla="*/ 0 h 1487"/>
                <a:gd name="T4" fmla="*/ 0 w 771"/>
                <a:gd name="T5" fmla="*/ 0 h 1487"/>
                <a:gd name="T6" fmla="*/ 771 w 771"/>
                <a:gd name="T7" fmla="*/ 1487 h 1487"/>
                <a:gd name="T8" fmla="*/ 771 w 771"/>
                <a:gd name="T9" fmla="*/ 1433 h 1487"/>
                <a:gd name="T10" fmla="*/ 771 w 771"/>
                <a:gd name="T11" fmla="*/ 1433 h 1487"/>
              </a:gdLst>
              <a:ahLst/>
              <a:cxnLst>
                <a:cxn ang="0">
                  <a:pos x="T0" y="T1"/>
                </a:cxn>
                <a:cxn ang="0">
                  <a:pos x="T2" y="T3"/>
                </a:cxn>
                <a:cxn ang="0">
                  <a:pos x="T4" y="T5"/>
                </a:cxn>
                <a:cxn ang="0">
                  <a:pos x="T6" y="T7"/>
                </a:cxn>
                <a:cxn ang="0">
                  <a:pos x="T8" y="T9"/>
                </a:cxn>
                <a:cxn ang="0">
                  <a:pos x="T10" y="T11"/>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defRPr/>
              </a:pPr>
              <a:endParaRPr lang="en-US" b="1" i="0" dirty="0">
                <a:solidFill>
                  <a:srgbClr val="FFFFFF"/>
                </a:solidFill>
                <a:latin typeface="Arial" panose="020B0604020202020204" pitchFamily="34" charset="0"/>
              </a:endParaRPr>
            </a:p>
          </p:txBody>
        </p:sp>
        <p:grpSp>
          <p:nvGrpSpPr>
            <p:cNvPr id="263212" name="Group 39"/>
            <p:cNvGrpSpPr>
              <a:grpSpLocks/>
            </p:cNvGrpSpPr>
            <p:nvPr userDrawn="1"/>
          </p:nvGrpSpPr>
          <p:grpSpPr bwMode="auto">
            <a:xfrm>
              <a:off x="0" y="1632"/>
              <a:ext cx="5758" cy="1858"/>
              <a:chOff x="0" y="1632"/>
              <a:chExt cx="5758" cy="1858"/>
            </a:xfrm>
          </p:grpSpPr>
          <p:sp>
            <p:nvSpPr>
              <p:cNvPr id="249896" name="Freeform 40"/>
              <p:cNvSpPr>
                <a:spLocks/>
              </p:cNvSpPr>
              <p:nvPr/>
            </p:nvSpPr>
            <p:spPr bwMode="hidden">
              <a:xfrm>
                <a:off x="0" y="1632"/>
                <a:ext cx="3670" cy="1313"/>
              </a:xfrm>
              <a:custGeom>
                <a:avLst/>
                <a:gdLst>
                  <a:gd name="T0" fmla="*/ 0 w 3659"/>
                  <a:gd name="T1" fmla="*/ 0 h 1313"/>
                  <a:gd name="T2" fmla="*/ 0 w 3659"/>
                  <a:gd name="T3" fmla="*/ 366 h 1313"/>
                  <a:gd name="T4" fmla="*/ 3635 w 3659"/>
                  <a:gd name="T5" fmla="*/ 1313 h 1313"/>
                  <a:gd name="T6" fmla="*/ 3647 w 3659"/>
                  <a:gd name="T7" fmla="*/ 1235 h 1313"/>
                  <a:gd name="T8" fmla="*/ 3659 w 3659"/>
                  <a:gd name="T9" fmla="*/ 1163 h 1313"/>
                  <a:gd name="T10" fmla="*/ 0 w 3659"/>
                  <a:gd name="T11" fmla="*/ 0 h 1313"/>
                  <a:gd name="T12" fmla="*/ 0 w 3659"/>
                  <a:gd name="T13" fmla="*/ 0 h 1313"/>
                </a:gdLst>
                <a:ahLst/>
                <a:cxnLst>
                  <a:cxn ang="0">
                    <a:pos x="T0" y="T1"/>
                  </a:cxn>
                  <a:cxn ang="0">
                    <a:pos x="T2" y="T3"/>
                  </a:cxn>
                  <a:cxn ang="0">
                    <a:pos x="T4" y="T5"/>
                  </a:cxn>
                  <a:cxn ang="0">
                    <a:pos x="T6" y="T7"/>
                  </a:cxn>
                  <a:cxn ang="0">
                    <a:pos x="T8" y="T9"/>
                  </a:cxn>
                  <a:cxn ang="0">
                    <a:pos x="T10" y="T11"/>
                  </a:cxn>
                  <a:cxn ang="0">
                    <a:pos x="T12" y="T13"/>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defRPr/>
                </a:pPr>
                <a:endParaRPr lang="en-US" b="1" i="0" dirty="0">
                  <a:solidFill>
                    <a:srgbClr val="FFFFFF"/>
                  </a:solidFill>
                  <a:latin typeface="Arial" panose="020B0604020202020204" pitchFamily="34" charset="0"/>
                </a:endParaRPr>
              </a:p>
            </p:txBody>
          </p:sp>
          <p:sp>
            <p:nvSpPr>
              <p:cNvPr id="249897" name="Freeform 41"/>
              <p:cNvSpPr>
                <a:spLocks/>
              </p:cNvSpPr>
              <p:nvPr/>
            </p:nvSpPr>
            <p:spPr bwMode="hidden">
              <a:xfrm>
                <a:off x="3646" y="2795"/>
                <a:ext cx="2112" cy="695"/>
              </a:xfrm>
              <a:custGeom>
                <a:avLst/>
                <a:gdLst>
                  <a:gd name="T0" fmla="*/ 2105 w 2105"/>
                  <a:gd name="T1" fmla="*/ 665 h 695"/>
                  <a:gd name="T2" fmla="*/ 24 w 2105"/>
                  <a:gd name="T3" fmla="*/ 0 h 695"/>
                  <a:gd name="T4" fmla="*/ 12 w 2105"/>
                  <a:gd name="T5" fmla="*/ 72 h 695"/>
                  <a:gd name="T6" fmla="*/ 0 w 2105"/>
                  <a:gd name="T7" fmla="*/ 150 h 695"/>
                  <a:gd name="T8" fmla="*/ 2105 w 2105"/>
                  <a:gd name="T9" fmla="*/ 695 h 695"/>
                  <a:gd name="T10" fmla="*/ 2105 w 2105"/>
                  <a:gd name="T11" fmla="*/ 665 h 695"/>
                  <a:gd name="T12" fmla="*/ 2105 w 2105"/>
                  <a:gd name="T13" fmla="*/ 665 h 695"/>
                </a:gdLst>
                <a:ahLst/>
                <a:cxnLst>
                  <a:cxn ang="0">
                    <a:pos x="T0" y="T1"/>
                  </a:cxn>
                  <a:cxn ang="0">
                    <a:pos x="T2" y="T3"/>
                  </a:cxn>
                  <a:cxn ang="0">
                    <a:pos x="T4" y="T5"/>
                  </a:cxn>
                  <a:cxn ang="0">
                    <a:pos x="T6" y="T7"/>
                  </a:cxn>
                  <a:cxn ang="0">
                    <a:pos x="T8" y="T9"/>
                  </a:cxn>
                  <a:cxn ang="0">
                    <a:pos x="T10" y="T11"/>
                  </a:cxn>
                  <a:cxn ang="0">
                    <a:pos x="T12" y="T13"/>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eaLnBrk="0" hangingPunct="0">
                  <a:defRPr/>
                </a:pPr>
                <a:endParaRPr lang="en-US" b="1" i="0" dirty="0">
                  <a:solidFill>
                    <a:srgbClr val="FFFFFF"/>
                  </a:solidFill>
                  <a:latin typeface="Arial" panose="020B0604020202020204" pitchFamily="34" charset="0"/>
                </a:endParaRPr>
              </a:p>
            </p:txBody>
          </p:sp>
        </p:grpSp>
      </p:grpSp>
      <p:sp>
        <p:nvSpPr>
          <p:cNvPr id="249898" name="Rectangle 42"/>
          <p:cNvSpPr>
            <a:spLocks noGrp="1" noChangeArrowheads="1"/>
          </p:cNvSpPr>
          <p:nvPr>
            <p:ph type="title"/>
          </p:nvPr>
        </p:nvSpPr>
        <p:spPr bwMode="auto">
          <a:xfrm>
            <a:off x="457200" y="277813"/>
            <a:ext cx="8229600" cy="11430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249899" name="Rectangle 43"/>
          <p:cNvSpPr>
            <a:spLocks noGrp="1" noChangeArrowheads="1"/>
          </p:cNvSpPr>
          <p:nvPr>
            <p:ph type="body" idx="1"/>
          </p:nvPr>
        </p:nvSpPr>
        <p:spPr bwMode="auto">
          <a:xfrm>
            <a:off x="457200" y="1600200"/>
            <a:ext cx="8229600" cy="4530725"/>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9900" name="Rectangle 44"/>
          <p:cNvSpPr>
            <a:spLocks noGrp="1" noChangeArrowheads="1"/>
          </p:cNvSpPr>
          <p:nvPr>
            <p:ph type="dt" sz="half" idx="2"/>
          </p:nvPr>
        </p:nvSpPr>
        <p:spPr bwMode="auto">
          <a:xfrm>
            <a:off x="457200" y="6243638"/>
            <a:ext cx="2133600" cy="4572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b" anchorCtr="0" compatLnSpc="1">
            <a:prstTxWarp prst="textNoShape">
              <a:avLst/>
            </a:prstTxWarp>
          </a:bodyPr>
          <a:lstStyle>
            <a:lvl1pPr algn="l" eaLnBrk="1" hangingPunct="1">
              <a:defRPr sz="1200" b="1" i="0">
                <a:solidFill>
                  <a:srgbClr val="FFFFFF"/>
                </a:solidFill>
                <a:effectLst>
                  <a:outerShdw blurRad="38100" dist="38100" dir="2700000" algn="tl">
                    <a:srgbClr val="000000"/>
                  </a:outerShdw>
                </a:effectLst>
                <a:latin typeface="Arial" panose="020B0604020202020204" pitchFamily="34" charset="0"/>
              </a:defRPr>
            </a:lvl1pPr>
          </a:lstStyle>
          <a:p>
            <a:pPr>
              <a:defRPr/>
            </a:pPr>
            <a:endParaRPr lang="en-US" dirty="0"/>
          </a:p>
        </p:txBody>
      </p:sp>
      <p:sp>
        <p:nvSpPr>
          <p:cNvPr id="249901" name="Rectangle 45"/>
          <p:cNvSpPr>
            <a:spLocks noGrp="1" noChangeArrowheads="1"/>
          </p:cNvSpPr>
          <p:nvPr>
            <p:ph type="ftr" sz="quarter" idx="3"/>
          </p:nvPr>
        </p:nvSpPr>
        <p:spPr bwMode="auto">
          <a:xfrm>
            <a:off x="3124200" y="6248400"/>
            <a:ext cx="2895600" cy="4572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b="1" i="0">
                <a:solidFill>
                  <a:srgbClr val="FFFFFF"/>
                </a:solidFill>
                <a:effectLst>
                  <a:outerShdw blurRad="38100" dist="38100" dir="2700000" algn="tl">
                    <a:srgbClr val="000000"/>
                  </a:outerShdw>
                </a:effectLst>
                <a:latin typeface="Arial" panose="020B0604020202020204" pitchFamily="34" charset="0"/>
              </a:defRPr>
            </a:lvl1pPr>
          </a:lstStyle>
          <a:p>
            <a:pPr>
              <a:defRPr/>
            </a:pPr>
            <a:endParaRPr lang="en-US" dirty="0"/>
          </a:p>
        </p:txBody>
      </p:sp>
      <p:sp>
        <p:nvSpPr>
          <p:cNvPr id="249902" name="Rectangle 46"/>
          <p:cNvSpPr>
            <a:spLocks noGrp="1" noChangeArrowheads="1"/>
          </p:cNvSpPr>
          <p:nvPr>
            <p:ph type="sldNum" sz="quarter" idx="4"/>
          </p:nvPr>
        </p:nvSpPr>
        <p:spPr bwMode="auto">
          <a:xfrm>
            <a:off x="6553200" y="6243638"/>
            <a:ext cx="2133600" cy="4572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b="1" i="0">
                <a:solidFill>
                  <a:srgbClr val="FFFFFF"/>
                </a:solidFill>
                <a:effectLst>
                  <a:outerShdw blurRad="38100" dist="38100" dir="2700000" algn="tl">
                    <a:srgbClr val="000000"/>
                  </a:outerShdw>
                </a:effectLst>
                <a:latin typeface="Arial" panose="020B0604020202020204" pitchFamily="34" charset="0"/>
              </a:defRPr>
            </a:lvl1pPr>
          </a:lstStyle>
          <a:p>
            <a:pPr>
              <a:defRPr/>
            </a:pPr>
            <a:fld id="{0F441EA5-53B7-CF40-9490-162FDAB89A60}" type="slidenum">
              <a:rPr lang="en-US" smtClean="0"/>
              <a:pPr>
                <a:defRPr/>
              </a:pPr>
              <a:t>‹#›</a:t>
            </a:fld>
            <a:endParaRPr lang="en-US" dirty="0"/>
          </a:p>
        </p:txBody>
      </p:sp>
    </p:spTree>
    <p:extLst>
      <p:ext uri="{BB962C8B-B14F-4D97-AF65-F5344CB8AC3E}">
        <p14:creationId xmlns:p14="http://schemas.microsoft.com/office/powerpoint/2010/main" val="2104681090"/>
      </p:ext>
    </p:extLst>
  </p:cSld>
  <p:clrMap bg1="dk2" tx1="lt1" bg2="dk1" tx2="lt2" accent1="accent1" accent2="accent2" accent3="accent3" accent4="accent4" accent5="accent5" accent6="accent6" hlink="hlink" folHlink="folHlink"/>
  <p:sldLayoutIdLst>
    <p:sldLayoutId id="2147488601" r:id="rId1"/>
    <p:sldLayoutId id="2147488602" r:id="rId2"/>
    <p:sldLayoutId id="2147488603" r:id="rId3"/>
    <p:sldLayoutId id="2147488604" r:id="rId4"/>
    <p:sldLayoutId id="2147488605" r:id="rId5"/>
    <p:sldLayoutId id="2147488606" r:id="rId6"/>
    <p:sldLayoutId id="2147488607" r:id="rId7"/>
    <p:sldLayoutId id="2147488608" r:id="rId8"/>
    <p:sldLayoutId id="2147488609" r:id="rId9"/>
    <p:sldLayoutId id="2147488610" r:id="rId10"/>
    <p:sldLayoutId id="2147488611" r:id="rId11"/>
  </p:sldLayoutIdLst>
  <p:txStyles>
    <p:titleStyle>
      <a:lvl1pPr algn="ctr" rtl="0" eaLnBrk="0" fontAlgn="base" hangingPunct="0">
        <a:spcBef>
          <a:spcPct val="0"/>
        </a:spcBef>
        <a:spcAft>
          <a:spcPct val="0"/>
        </a:spcAft>
        <a:defRPr sz="4400" b="1" i="0">
          <a:solidFill>
            <a:schemeClr val="tx2"/>
          </a:solidFill>
          <a:effectLst>
            <a:outerShdw blurRad="38100" dist="38100" dir="2700000" algn="tl">
              <a:srgbClr val="000000"/>
            </a:outerShdw>
          </a:effectLst>
          <a:latin typeface="Arial" panose="020B0604020202020204" pitchFamily="34" charset="0"/>
          <a:ea typeface="+mj-ea"/>
          <a:cs typeface="ＭＳ Ｐゴシック" charset="0"/>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ea typeface="ＭＳ Ｐゴシック" charset="0"/>
        </a:defRPr>
      </a:lvl9pPr>
    </p:titleStyle>
    <p:bodyStyle>
      <a:lvl1pPr marL="342900" indent="-342900" algn="l" rtl="0" eaLnBrk="0" fontAlgn="base" hangingPunct="0">
        <a:spcBef>
          <a:spcPct val="20000"/>
        </a:spcBef>
        <a:spcAft>
          <a:spcPct val="0"/>
        </a:spcAft>
        <a:buClr>
          <a:schemeClr val="hlink"/>
        </a:buClr>
        <a:buSzPct val="90000"/>
        <a:buFont typeface="Wingdings" charset="0"/>
        <a:buBlip>
          <a:blip r:embed="rId13"/>
        </a:buBlip>
        <a:defRPr sz="3200" b="1" i="0">
          <a:solidFill>
            <a:schemeClr val="tx1"/>
          </a:solidFill>
          <a:effectLst>
            <a:outerShdw blurRad="38100" dist="38100" dir="2700000" algn="tl">
              <a:srgbClr val="000000"/>
            </a:outerShdw>
          </a:effectLst>
          <a:latin typeface="Arial" panose="020B0604020202020204" pitchFamily="34" charset="0"/>
          <a:ea typeface="+mn-ea"/>
          <a:cs typeface="ＭＳ Ｐゴシック" charset="0"/>
        </a:defRPr>
      </a:lvl1pPr>
      <a:lvl2pPr marL="742950" indent="-285750" algn="l" rtl="0" eaLnBrk="0" fontAlgn="base" hangingPunct="0">
        <a:spcBef>
          <a:spcPct val="20000"/>
        </a:spcBef>
        <a:spcAft>
          <a:spcPct val="0"/>
        </a:spcAft>
        <a:buChar char="–"/>
        <a:defRPr sz="2800" b="1" i="0">
          <a:solidFill>
            <a:schemeClr val="tx1"/>
          </a:solidFill>
          <a:effectLst>
            <a:outerShdw blurRad="38100" dist="38100" dir="2700000" algn="tl">
              <a:srgbClr val="000000"/>
            </a:outerShdw>
          </a:effectLst>
          <a:latin typeface="Arial" panose="020B0604020202020204" pitchFamily="34" charset="0"/>
          <a:ea typeface="+mn-ea"/>
        </a:defRPr>
      </a:lvl2pPr>
      <a:lvl3pPr marL="1143000" indent="-228600" algn="l" rtl="0" eaLnBrk="0" fontAlgn="base" hangingPunct="0">
        <a:spcBef>
          <a:spcPct val="20000"/>
        </a:spcBef>
        <a:spcAft>
          <a:spcPct val="0"/>
        </a:spcAft>
        <a:buClr>
          <a:schemeClr val="accent2"/>
        </a:buClr>
        <a:buSzPct val="90000"/>
        <a:buFont typeface="Wingdings" charset="0"/>
        <a:buBlip>
          <a:blip r:embed="rId14"/>
        </a:buBlip>
        <a:defRPr sz="2400" b="1" i="0">
          <a:solidFill>
            <a:schemeClr val="tx1"/>
          </a:solidFill>
          <a:effectLst>
            <a:outerShdw blurRad="38100" dist="38100" dir="2700000" algn="tl">
              <a:srgbClr val="000000"/>
            </a:outerShdw>
          </a:effectLst>
          <a:latin typeface="Arial" panose="020B0604020202020204" pitchFamily="34" charset="0"/>
          <a:ea typeface="+mn-ea"/>
        </a:defRPr>
      </a:lvl3pPr>
      <a:lvl4pPr marL="1600200" indent="-228600" algn="l" rtl="0" eaLnBrk="0" fontAlgn="base" hangingPunct="0">
        <a:spcBef>
          <a:spcPct val="20000"/>
        </a:spcBef>
        <a:spcAft>
          <a:spcPct val="0"/>
        </a:spcAft>
        <a:buChar char="–"/>
        <a:defRPr sz="2000" b="1" i="0">
          <a:solidFill>
            <a:schemeClr val="tx1"/>
          </a:solidFill>
          <a:effectLst>
            <a:outerShdw blurRad="38100" dist="38100" dir="2700000" algn="tl">
              <a:srgbClr val="000000"/>
            </a:outerShdw>
          </a:effectLst>
          <a:latin typeface="Arial" panose="020B0604020202020204" pitchFamily="34" charset="0"/>
          <a:ea typeface="+mn-ea"/>
        </a:defRPr>
      </a:lvl4pPr>
      <a:lvl5pPr marL="2057400" indent="-228600" algn="l" rtl="0" eaLnBrk="0" fontAlgn="base" hangingPunct="0">
        <a:spcBef>
          <a:spcPct val="20000"/>
        </a:spcBef>
        <a:spcAft>
          <a:spcPct val="0"/>
        </a:spcAft>
        <a:buClr>
          <a:schemeClr val="folHlink"/>
        </a:buClr>
        <a:buSzPct val="90000"/>
        <a:buFont typeface="Wingdings" charset="0"/>
        <a:buBlip>
          <a:blip r:embed="rId15"/>
        </a:buBlip>
        <a:defRPr sz="2000" b="1" i="0">
          <a:solidFill>
            <a:schemeClr val="tx1"/>
          </a:solidFill>
          <a:effectLst>
            <a:outerShdw blurRad="38100" dist="38100" dir="2700000" algn="tl">
              <a:srgbClr val="000000"/>
            </a:outerShdw>
          </a:effectLst>
          <a:latin typeface="Arial" panose="020B0604020202020204" pitchFamily="34" charset="0"/>
          <a:ea typeface="+mn-ea"/>
        </a:defRPr>
      </a:lvl5pPr>
      <a:lvl6pPr marL="2514600" indent="-228600" algn="l" rtl="0" fontAlgn="base">
        <a:spcBef>
          <a:spcPct val="20000"/>
        </a:spcBef>
        <a:spcAft>
          <a:spcPct val="0"/>
        </a:spcAft>
        <a:buClr>
          <a:schemeClr val="folHlink"/>
        </a:buClr>
        <a:buSzPct val="90000"/>
        <a:buFont typeface="Wingdings" charset="0"/>
        <a:buBlip>
          <a:blip r:embed="rId15"/>
        </a:buBlip>
        <a:defRPr sz="2000">
          <a:solidFill>
            <a:schemeClr val="tx1"/>
          </a:solidFill>
          <a:effectLst>
            <a:outerShdw blurRad="38100" dist="38100" dir="2700000" algn="tl">
              <a:srgbClr val="000000"/>
            </a:outerShdw>
          </a:effectLst>
          <a:latin typeface="+mn-lt"/>
          <a:ea typeface="+mn-ea"/>
        </a:defRPr>
      </a:lvl6pPr>
      <a:lvl7pPr marL="2971800" indent="-228600" algn="l" rtl="0" fontAlgn="base">
        <a:spcBef>
          <a:spcPct val="20000"/>
        </a:spcBef>
        <a:spcAft>
          <a:spcPct val="0"/>
        </a:spcAft>
        <a:buClr>
          <a:schemeClr val="folHlink"/>
        </a:buClr>
        <a:buSzPct val="90000"/>
        <a:buFont typeface="Wingdings" charset="0"/>
        <a:buBlip>
          <a:blip r:embed="rId15"/>
        </a:buBlip>
        <a:defRPr sz="2000">
          <a:solidFill>
            <a:schemeClr val="tx1"/>
          </a:solidFill>
          <a:effectLst>
            <a:outerShdw blurRad="38100" dist="38100" dir="2700000" algn="tl">
              <a:srgbClr val="000000"/>
            </a:outerShdw>
          </a:effectLst>
          <a:latin typeface="+mn-lt"/>
          <a:ea typeface="+mn-ea"/>
        </a:defRPr>
      </a:lvl7pPr>
      <a:lvl8pPr marL="3429000" indent="-228600" algn="l" rtl="0" fontAlgn="base">
        <a:spcBef>
          <a:spcPct val="20000"/>
        </a:spcBef>
        <a:spcAft>
          <a:spcPct val="0"/>
        </a:spcAft>
        <a:buClr>
          <a:schemeClr val="folHlink"/>
        </a:buClr>
        <a:buSzPct val="90000"/>
        <a:buFont typeface="Wingdings" charset="0"/>
        <a:buBlip>
          <a:blip r:embed="rId15"/>
        </a:buBlip>
        <a:defRPr sz="2000">
          <a:solidFill>
            <a:schemeClr val="tx1"/>
          </a:solidFill>
          <a:effectLst>
            <a:outerShdw blurRad="38100" dist="38100" dir="2700000" algn="tl">
              <a:srgbClr val="000000"/>
            </a:outerShdw>
          </a:effectLst>
          <a:latin typeface="+mn-lt"/>
          <a:ea typeface="+mn-ea"/>
        </a:defRPr>
      </a:lvl8pPr>
      <a:lvl9pPr marL="3886200" indent="-228600" algn="l" rtl="0" fontAlgn="base">
        <a:spcBef>
          <a:spcPct val="20000"/>
        </a:spcBef>
        <a:spcAft>
          <a:spcPct val="0"/>
        </a:spcAft>
        <a:buClr>
          <a:schemeClr val="folHlink"/>
        </a:buClr>
        <a:buSzPct val="90000"/>
        <a:buFont typeface="Wingdings" charset="0"/>
        <a:buBlip>
          <a:blip r:embed="rId15"/>
        </a:buBlip>
        <a:defRPr sz="2000">
          <a:solidFill>
            <a:schemeClr val="tx1"/>
          </a:solidFill>
          <a:effectLst>
            <a:outerShdw blurRad="38100" dist="38100" dir="2700000" algn="tl">
              <a:srgbClr val="000000"/>
            </a:outerShdw>
          </a:effectLst>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6.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bwMode="auto">
          <a:xfrm>
            <a:off x="685800" y="609600"/>
            <a:ext cx="7772400" cy="11430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46435" name="Rectangle 3"/>
          <p:cNvSpPr>
            <a:spLocks noGrp="1" noChangeArrowheads="1"/>
          </p:cNvSpPr>
          <p:nvPr>
            <p:ph type="body" idx="1"/>
          </p:nvPr>
        </p:nvSpPr>
        <p:spPr bwMode="auto">
          <a:xfrm>
            <a:off x="685800" y="1981200"/>
            <a:ext cx="7772400" cy="4114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7380"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Times New Roman" pitchFamily="-105" charset="0"/>
                <a:ea typeface="+mn-ea"/>
                <a:cs typeface="+mn-cs"/>
              </a:defRPr>
            </a:lvl1pPr>
          </a:lstStyle>
          <a:p>
            <a:pPr>
              <a:defRPr/>
            </a:pPr>
            <a:endParaRPr lang="en-US"/>
          </a:p>
        </p:txBody>
      </p:sp>
      <p:sp>
        <p:nvSpPr>
          <p:cNvPr id="357381"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Times New Roman" pitchFamily="-105" charset="0"/>
                <a:ea typeface="+mn-ea"/>
                <a:cs typeface="+mn-cs"/>
              </a:defRPr>
            </a:lvl1pPr>
          </a:lstStyle>
          <a:p>
            <a:pPr>
              <a:defRPr/>
            </a:pPr>
            <a:endParaRPr lang="en-US"/>
          </a:p>
        </p:txBody>
      </p:sp>
      <p:sp>
        <p:nvSpPr>
          <p:cNvPr id="357382"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pPr>
              <a:defRPr/>
            </a:pPr>
            <a:fld id="{649474BC-B707-8F4B-B393-685AB2E7D29F}" type="slidenum">
              <a:rPr lang="en-US"/>
              <a:pPr>
                <a:defRPr/>
              </a:pPr>
              <a:t>‹#›</a:t>
            </a:fld>
            <a:endParaRPr lang="en-US"/>
          </a:p>
        </p:txBody>
      </p:sp>
    </p:spTree>
    <p:extLst>
      <p:ext uri="{BB962C8B-B14F-4D97-AF65-F5344CB8AC3E}">
        <p14:creationId xmlns:p14="http://schemas.microsoft.com/office/powerpoint/2010/main" val="2814041454"/>
      </p:ext>
    </p:extLst>
  </p:cSld>
  <p:clrMap bg1="lt1" tx1="dk1" bg2="lt2" tx2="dk2" accent1="accent1" accent2="accent2" accent3="accent3" accent4="accent4" accent5="accent5" accent6="accent6" hlink="hlink" folHlink="folHlink"/>
  <p:sldLayoutIdLst>
    <p:sldLayoutId id="2147488613" r:id="rId1"/>
    <p:sldLayoutId id="2147488614" r:id="rId2"/>
    <p:sldLayoutId id="2147488615" r:id="rId3"/>
    <p:sldLayoutId id="2147488616" r:id="rId4"/>
    <p:sldLayoutId id="2147488617" r:id="rId5"/>
    <p:sldLayoutId id="2147488618" r:id="rId6"/>
    <p:sldLayoutId id="2147488619" r:id="rId7"/>
    <p:sldLayoutId id="2147488620" r:id="rId8"/>
    <p:sldLayoutId id="2147488621" r:id="rId9"/>
    <p:sldLayoutId id="2147488622" r:id="rId10"/>
    <p:sldLayoutId id="2147488623" r:id="rId11"/>
  </p:sldLayoutIdLst>
  <p:txStyles>
    <p:titleStyle>
      <a:lvl1pPr algn="ctr" rtl="0" eaLnBrk="0" fontAlgn="base" hangingPunct="0">
        <a:spcBef>
          <a:spcPct val="0"/>
        </a:spcBef>
        <a:spcAft>
          <a:spcPct val="0"/>
        </a:spcAft>
        <a:defRPr sz="4400" b="1" i="0">
          <a:solidFill>
            <a:srgbClr val="FFFFFF"/>
          </a:solidFill>
          <a:latin typeface="Arial" panose="020B0604020202020204" pitchFamily="34" charset="0"/>
          <a:ea typeface="ＭＳ Ｐゴシック" pitchFamily="-105" charset="-128"/>
          <a:cs typeface="Arial" panose="020B0604020202020204" pitchFamily="34" charset="0"/>
        </a:defRPr>
      </a:lvl1pPr>
      <a:lvl2pPr algn="ctr" rtl="0" eaLnBrk="0" fontAlgn="base" hangingPunct="0">
        <a:spcBef>
          <a:spcPct val="0"/>
        </a:spcBef>
        <a:spcAft>
          <a:spcPct val="0"/>
        </a:spcAft>
        <a:defRPr sz="4400">
          <a:solidFill>
            <a:srgbClr val="FFFFFF"/>
          </a:solidFill>
          <a:latin typeface="Arial" charset="0"/>
          <a:ea typeface="ＭＳ Ｐゴシック" pitchFamily="-105" charset="-128"/>
          <a:cs typeface="ＭＳ Ｐゴシック" pitchFamily="-105" charset="-128"/>
        </a:defRPr>
      </a:lvl2pPr>
      <a:lvl3pPr algn="ctr" rtl="0" eaLnBrk="0" fontAlgn="base" hangingPunct="0">
        <a:spcBef>
          <a:spcPct val="0"/>
        </a:spcBef>
        <a:spcAft>
          <a:spcPct val="0"/>
        </a:spcAft>
        <a:defRPr sz="4400">
          <a:solidFill>
            <a:srgbClr val="FFFFFF"/>
          </a:solidFill>
          <a:latin typeface="Arial" charset="0"/>
          <a:ea typeface="ＭＳ Ｐゴシック" pitchFamily="-105" charset="-128"/>
          <a:cs typeface="ＭＳ Ｐゴシック" pitchFamily="-105" charset="-128"/>
        </a:defRPr>
      </a:lvl3pPr>
      <a:lvl4pPr algn="ctr" rtl="0" eaLnBrk="0" fontAlgn="base" hangingPunct="0">
        <a:spcBef>
          <a:spcPct val="0"/>
        </a:spcBef>
        <a:spcAft>
          <a:spcPct val="0"/>
        </a:spcAft>
        <a:defRPr sz="4400">
          <a:solidFill>
            <a:srgbClr val="FFFFFF"/>
          </a:solidFill>
          <a:latin typeface="Arial" charset="0"/>
          <a:ea typeface="ＭＳ Ｐゴシック" pitchFamily="-105" charset="-128"/>
          <a:cs typeface="ＭＳ Ｐゴシック" pitchFamily="-105" charset="-128"/>
        </a:defRPr>
      </a:lvl4pPr>
      <a:lvl5pPr algn="ctr" rtl="0" eaLnBrk="0" fontAlgn="base" hangingPunct="0">
        <a:spcBef>
          <a:spcPct val="0"/>
        </a:spcBef>
        <a:spcAft>
          <a:spcPct val="0"/>
        </a:spcAft>
        <a:defRPr sz="4400">
          <a:solidFill>
            <a:srgbClr val="FFFFFF"/>
          </a:solidFill>
          <a:latin typeface="Arial" charset="0"/>
          <a:ea typeface="ＭＳ Ｐゴシック" pitchFamily="-105" charset="-128"/>
          <a:cs typeface="ＭＳ Ｐゴシック" pitchFamily="-105" charset="-128"/>
        </a:defRPr>
      </a:lvl5pPr>
      <a:lvl6pPr marL="457200" algn="ctr" rtl="0" fontAlgn="base">
        <a:spcBef>
          <a:spcPct val="0"/>
        </a:spcBef>
        <a:spcAft>
          <a:spcPct val="0"/>
        </a:spcAft>
        <a:defRPr sz="4400">
          <a:solidFill>
            <a:schemeClr val="tx2"/>
          </a:solidFill>
          <a:latin typeface="Times New Roman" pitchFamily="-108" charset="0"/>
        </a:defRPr>
      </a:lvl6pPr>
      <a:lvl7pPr marL="914400" algn="ctr" rtl="0" fontAlgn="base">
        <a:spcBef>
          <a:spcPct val="0"/>
        </a:spcBef>
        <a:spcAft>
          <a:spcPct val="0"/>
        </a:spcAft>
        <a:defRPr sz="4400">
          <a:solidFill>
            <a:schemeClr val="tx2"/>
          </a:solidFill>
          <a:latin typeface="Times New Roman" pitchFamily="-108" charset="0"/>
        </a:defRPr>
      </a:lvl7pPr>
      <a:lvl8pPr marL="1371600" algn="ctr" rtl="0" fontAlgn="base">
        <a:spcBef>
          <a:spcPct val="0"/>
        </a:spcBef>
        <a:spcAft>
          <a:spcPct val="0"/>
        </a:spcAft>
        <a:defRPr sz="4400">
          <a:solidFill>
            <a:schemeClr val="tx2"/>
          </a:solidFill>
          <a:latin typeface="Times New Roman" pitchFamily="-108" charset="0"/>
        </a:defRPr>
      </a:lvl8pPr>
      <a:lvl9pPr marL="1828800" algn="ctr" rtl="0" fontAlgn="base">
        <a:spcBef>
          <a:spcPct val="0"/>
        </a:spcBef>
        <a:spcAft>
          <a:spcPct val="0"/>
        </a:spcAft>
        <a:defRPr sz="4400">
          <a:solidFill>
            <a:schemeClr val="tx2"/>
          </a:solidFill>
          <a:latin typeface="Times New Roman" pitchFamily="-108" charset="0"/>
        </a:defRPr>
      </a:lvl9pPr>
    </p:titleStyle>
    <p:bodyStyle>
      <a:lvl1pPr marL="342900" indent="-342900" algn="l" rtl="0" eaLnBrk="0" fontAlgn="base" hangingPunct="0">
        <a:spcBef>
          <a:spcPct val="20000"/>
        </a:spcBef>
        <a:spcAft>
          <a:spcPct val="0"/>
        </a:spcAft>
        <a:buChar char="•"/>
        <a:defRPr sz="3200" b="1" i="0">
          <a:solidFill>
            <a:srgbClr val="FFFFFF"/>
          </a:solidFill>
          <a:latin typeface="Arial" panose="020B0604020202020204" pitchFamily="34" charset="0"/>
          <a:ea typeface="ＭＳ Ｐゴシック" pitchFamily="-105" charset="-128"/>
          <a:cs typeface="Arial" panose="020B0604020202020204" pitchFamily="34" charset="0"/>
        </a:defRPr>
      </a:lvl1pPr>
      <a:lvl2pPr marL="742950" indent="-285750" algn="l" rtl="0" eaLnBrk="0" fontAlgn="base" hangingPunct="0">
        <a:spcBef>
          <a:spcPct val="20000"/>
        </a:spcBef>
        <a:spcAft>
          <a:spcPct val="0"/>
        </a:spcAft>
        <a:buChar char="–"/>
        <a:defRPr sz="2800" b="1" i="0">
          <a:solidFill>
            <a:srgbClr val="FFFFFF"/>
          </a:solidFill>
          <a:latin typeface="Arial" panose="020B0604020202020204" pitchFamily="34" charset="0"/>
          <a:ea typeface="ＭＳ Ｐゴシック" pitchFamily="-108" charset="-128"/>
          <a:cs typeface="Arial" panose="020B0604020202020204" pitchFamily="34" charset="0"/>
        </a:defRPr>
      </a:lvl2pPr>
      <a:lvl3pPr marL="1143000" indent="-228600" algn="l" rtl="0" eaLnBrk="0" fontAlgn="base" hangingPunct="0">
        <a:spcBef>
          <a:spcPct val="20000"/>
        </a:spcBef>
        <a:spcAft>
          <a:spcPct val="0"/>
        </a:spcAft>
        <a:buChar char="•"/>
        <a:defRPr sz="2400" b="1" i="0">
          <a:solidFill>
            <a:srgbClr val="FFFFFF"/>
          </a:solidFill>
          <a:latin typeface="Arial" panose="020B0604020202020204" pitchFamily="34" charset="0"/>
          <a:ea typeface="ＭＳ Ｐゴシック" pitchFamily="-108" charset="-128"/>
          <a:cs typeface="Arial" panose="020B0604020202020204" pitchFamily="34" charset="0"/>
        </a:defRPr>
      </a:lvl3pPr>
      <a:lvl4pPr marL="1600200" indent="-228600" algn="l" rtl="0" eaLnBrk="0" fontAlgn="base" hangingPunct="0">
        <a:spcBef>
          <a:spcPct val="20000"/>
        </a:spcBef>
        <a:spcAft>
          <a:spcPct val="0"/>
        </a:spcAft>
        <a:buChar char="–"/>
        <a:defRPr sz="2000" b="1" i="0">
          <a:solidFill>
            <a:srgbClr val="FFFFFF"/>
          </a:solidFill>
          <a:latin typeface="Arial" panose="020B0604020202020204" pitchFamily="34" charset="0"/>
          <a:ea typeface="ＭＳ Ｐゴシック" pitchFamily="-108" charset="-128"/>
          <a:cs typeface="Arial" panose="020B0604020202020204" pitchFamily="34" charset="0"/>
        </a:defRPr>
      </a:lvl4pPr>
      <a:lvl5pPr marL="2057400" indent="-228600" algn="l" rtl="0" eaLnBrk="0" fontAlgn="base" hangingPunct="0">
        <a:spcBef>
          <a:spcPct val="20000"/>
        </a:spcBef>
        <a:spcAft>
          <a:spcPct val="0"/>
        </a:spcAft>
        <a:buChar char="»"/>
        <a:defRPr sz="2000" b="1" i="0">
          <a:solidFill>
            <a:srgbClr val="FFFFFF"/>
          </a:solidFill>
          <a:latin typeface="Arial" panose="020B0604020202020204" pitchFamily="34" charset="0"/>
          <a:ea typeface="ＭＳ Ｐゴシック" pitchFamily="-108" charset="-128"/>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ea typeface="ＭＳ Ｐゴシック" pitchFamily="-108"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08"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08"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08"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7.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3426" name="Rectangle 1026"/>
          <p:cNvSpPr>
            <a:spLocks noGrp="1" noChangeArrowheads="1"/>
          </p:cNvSpPr>
          <p:nvPr>
            <p:ph type="title"/>
          </p:nvPr>
        </p:nvSpPr>
        <p:spPr bwMode="auto">
          <a:xfrm>
            <a:off x="457200" y="274638"/>
            <a:ext cx="8229600" cy="11430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3427" name="Rectangle 1027"/>
          <p:cNvSpPr>
            <a:spLocks noGrp="1" noChangeArrowheads="1"/>
          </p:cNvSpPr>
          <p:nvPr>
            <p:ph type="body" idx="1"/>
          </p:nvPr>
        </p:nvSpPr>
        <p:spPr bwMode="auto">
          <a:xfrm>
            <a:off x="457200" y="1600200"/>
            <a:ext cx="8229600" cy="4525963"/>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0356" name="Rectangle 1028"/>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b="1" i="0">
                <a:solidFill>
                  <a:srgbClr val="000000"/>
                </a:solidFill>
                <a:latin typeface="Arial" panose="020B0604020202020204" pitchFamily="34" charset="0"/>
                <a:ea typeface="ＭＳ Ｐゴシック" pitchFamily="-105" charset="-128"/>
                <a:cs typeface="ＭＳ Ｐゴシック" pitchFamily="-105" charset="-128"/>
              </a:defRPr>
            </a:lvl1pPr>
          </a:lstStyle>
          <a:p>
            <a:pPr>
              <a:defRPr/>
            </a:pPr>
            <a:endParaRPr lang="en-US" dirty="0"/>
          </a:p>
        </p:txBody>
      </p:sp>
      <p:sp>
        <p:nvSpPr>
          <p:cNvPr id="100357" name="Rectangle 1029"/>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b="1" i="0">
                <a:solidFill>
                  <a:srgbClr val="000000"/>
                </a:solidFill>
                <a:latin typeface="Arial" panose="020B0604020202020204" pitchFamily="34" charset="0"/>
                <a:ea typeface="ＭＳ Ｐゴシック" pitchFamily="-105" charset="-128"/>
                <a:cs typeface="ＭＳ Ｐゴシック" pitchFamily="-105" charset="-128"/>
              </a:defRPr>
            </a:lvl1pPr>
          </a:lstStyle>
          <a:p>
            <a:pPr>
              <a:defRPr/>
            </a:pPr>
            <a:endParaRPr lang="en-US" dirty="0"/>
          </a:p>
        </p:txBody>
      </p:sp>
      <p:sp>
        <p:nvSpPr>
          <p:cNvPr id="100358" name="Rectangle 1030"/>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b="1" i="0">
                <a:solidFill>
                  <a:srgbClr val="000000"/>
                </a:solidFill>
                <a:latin typeface="Arial" panose="020B0604020202020204" pitchFamily="34" charset="0"/>
              </a:defRPr>
            </a:lvl1pPr>
          </a:lstStyle>
          <a:p>
            <a:pPr>
              <a:defRPr/>
            </a:pPr>
            <a:fld id="{01F188CD-86E3-6947-AEC7-7A4BC9D46F7C}" type="slidenum">
              <a:rPr lang="en-US" smtClean="0"/>
              <a:pPr>
                <a:defRPr/>
              </a:pPr>
              <a:t>‹#›</a:t>
            </a:fld>
            <a:endParaRPr lang="en-US" dirty="0"/>
          </a:p>
        </p:txBody>
      </p:sp>
    </p:spTree>
    <p:extLst>
      <p:ext uri="{BB962C8B-B14F-4D97-AF65-F5344CB8AC3E}">
        <p14:creationId xmlns:p14="http://schemas.microsoft.com/office/powerpoint/2010/main" val="3562419571"/>
      </p:ext>
    </p:extLst>
  </p:cSld>
  <p:clrMap bg1="lt1" tx1="dk1" bg2="lt2" tx2="dk2" accent1="accent1" accent2="accent2" accent3="accent3" accent4="accent4" accent5="accent5" accent6="accent6" hlink="hlink" folHlink="folHlink"/>
  <p:sldLayoutIdLst>
    <p:sldLayoutId id="2147488625" r:id="rId1"/>
  </p:sldLayoutIdLst>
  <p:txStyles>
    <p:titleStyle>
      <a:lvl1pPr algn="ctr" rtl="0" eaLnBrk="0" fontAlgn="base" hangingPunct="0">
        <a:spcBef>
          <a:spcPct val="0"/>
        </a:spcBef>
        <a:spcAft>
          <a:spcPct val="0"/>
        </a:spcAft>
        <a:defRPr sz="4400" b="1" i="0">
          <a:solidFill>
            <a:schemeClr val="tx2"/>
          </a:solidFill>
          <a:latin typeface="Arial" panose="020B0604020202020204" pitchFamily="34" charset="0"/>
          <a:ea typeface="ＭＳ Ｐゴシック" pitchFamily="-108" charset="-128"/>
          <a:cs typeface="Arial" panose="020B0604020202020204" pitchFamily="34" charset="0"/>
        </a:defRPr>
      </a:lvl1pPr>
      <a:lvl2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5pPr>
      <a:lvl6pPr marL="457200" algn="ctr" rtl="0" fontAlgn="base">
        <a:spcBef>
          <a:spcPct val="0"/>
        </a:spcBef>
        <a:spcAft>
          <a:spcPct val="0"/>
        </a:spcAft>
        <a:defRPr sz="4400">
          <a:solidFill>
            <a:schemeClr val="tx2"/>
          </a:solidFill>
          <a:latin typeface="Arial" pitchFamily="-108" charset="0"/>
        </a:defRPr>
      </a:lvl6pPr>
      <a:lvl7pPr marL="914400" algn="ctr" rtl="0" fontAlgn="base">
        <a:spcBef>
          <a:spcPct val="0"/>
        </a:spcBef>
        <a:spcAft>
          <a:spcPct val="0"/>
        </a:spcAft>
        <a:defRPr sz="4400">
          <a:solidFill>
            <a:schemeClr val="tx2"/>
          </a:solidFill>
          <a:latin typeface="Arial" pitchFamily="-108" charset="0"/>
        </a:defRPr>
      </a:lvl7pPr>
      <a:lvl8pPr marL="1371600" algn="ctr" rtl="0" fontAlgn="base">
        <a:spcBef>
          <a:spcPct val="0"/>
        </a:spcBef>
        <a:spcAft>
          <a:spcPct val="0"/>
        </a:spcAft>
        <a:defRPr sz="4400">
          <a:solidFill>
            <a:schemeClr val="tx2"/>
          </a:solidFill>
          <a:latin typeface="Arial" pitchFamily="-108" charset="0"/>
        </a:defRPr>
      </a:lvl8pPr>
      <a:lvl9pPr marL="1828800" algn="ctr" rtl="0" fontAlgn="base">
        <a:spcBef>
          <a:spcPct val="0"/>
        </a:spcBef>
        <a:spcAft>
          <a:spcPct val="0"/>
        </a:spcAft>
        <a:defRPr sz="4400">
          <a:solidFill>
            <a:schemeClr val="tx2"/>
          </a:solidFill>
          <a:latin typeface="Arial" pitchFamily="-108" charset="0"/>
        </a:defRPr>
      </a:lvl9pPr>
    </p:titleStyle>
    <p:bodyStyle>
      <a:lvl1pPr marL="342900" indent="-342900" algn="l" rtl="0" eaLnBrk="0" fontAlgn="base" hangingPunct="0">
        <a:spcBef>
          <a:spcPct val="20000"/>
        </a:spcBef>
        <a:spcAft>
          <a:spcPct val="0"/>
        </a:spcAft>
        <a:buChar char="•"/>
        <a:defRPr sz="3200" b="1" i="0">
          <a:solidFill>
            <a:schemeClr val="tx1"/>
          </a:solidFill>
          <a:latin typeface="Arial" panose="020B0604020202020204" pitchFamily="34" charset="0"/>
          <a:ea typeface="ＭＳ Ｐゴシック" pitchFamily="-108" charset="-128"/>
          <a:cs typeface="Arial" panose="020B0604020202020204" pitchFamily="34" charset="0"/>
        </a:defRPr>
      </a:lvl1pPr>
      <a:lvl2pPr marL="742950" indent="-285750" algn="l" rtl="0" eaLnBrk="0" fontAlgn="base" hangingPunct="0">
        <a:spcBef>
          <a:spcPct val="20000"/>
        </a:spcBef>
        <a:spcAft>
          <a:spcPct val="0"/>
        </a:spcAft>
        <a:buChar char="–"/>
        <a:defRPr sz="2800" b="1" i="0">
          <a:solidFill>
            <a:schemeClr val="tx1"/>
          </a:solidFill>
          <a:latin typeface="Arial" panose="020B0604020202020204" pitchFamily="34" charset="0"/>
          <a:ea typeface="ＭＳ Ｐゴシック" pitchFamily="-108" charset="-128"/>
          <a:cs typeface="Arial" panose="020B0604020202020204" pitchFamily="34" charset="0"/>
        </a:defRPr>
      </a:lvl2pPr>
      <a:lvl3pPr marL="1143000" indent="-228600" algn="l" rtl="0" eaLnBrk="0" fontAlgn="base" hangingPunct="0">
        <a:spcBef>
          <a:spcPct val="20000"/>
        </a:spcBef>
        <a:spcAft>
          <a:spcPct val="0"/>
        </a:spcAft>
        <a:buChar char="•"/>
        <a:defRPr sz="2400" b="1" i="0">
          <a:solidFill>
            <a:schemeClr val="tx1"/>
          </a:solidFill>
          <a:latin typeface="Arial" panose="020B0604020202020204" pitchFamily="34" charset="0"/>
          <a:ea typeface="ＭＳ Ｐゴシック" charset="0"/>
          <a:cs typeface="Arial" panose="020B0604020202020204" pitchFamily="34" charset="0"/>
        </a:defRPr>
      </a:lvl3pPr>
      <a:lvl4pPr marL="1600200" indent="-228600" algn="l" rtl="0" eaLnBrk="0" fontAlgn="base" hangingPunct="0">
        <a:spcBef>
          <a:spcPct val="20000"/>
        </a:spcBef>
        <a:spcAft>
          <a:spcPct val="0"/>
        </a:spcAft>
        <a:buChar char="–"/>
        <a:defRPr sz="2000" b="1" i="0">
          <a:solidFill>
            <a:schemeClr val="tx1"/>
          </a:solidFill>
          <a:latin typeface="Arial" panose="020B0604020202020204" pitchFamily="34" charset="0"/>
          <a:ea typeface="Geneva" charset="-128"/>
          <a:cs typeface="Arial" panose="020B0604020202020204" pitchFamily="34" charset="0"/>
        </a:defRPr>
      </a:lvl4pPr>
      <a:lvl5pPr marL="2057400" indent="-228600" algn="l" rtl="0" eaLnBrk="0" fontAlgn="base" hangingPunct="0">
        <a:spcBef>
          <a:spcPct val="20000"/>
        </a:spcBef>
        <a:spcAft>
          <a:spcPct val="0"/>
        </a:spcAft>
        <a:buChar char="»"/>
        <a:defRPr sz="2000" b="1" i="0">
          <a:solidFill>
            <a:schemeClr val="tx1"/>
          </a:solidFill>
          <a:latin typeface="Arial" panose="020B0604020202020204" pitchFamily="34" charset="0"/>
          <a:ea typeface="Geneva" charset="-128"/>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ea typeface="ＭＳ Ｐゴシック" pitchFamily="-108"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08"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08"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08"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bwMode="auto">
          <a:xfrm>
            <a:off x="685800" y="609600"/>
            <a:ext cx="7772400" cy="11430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36867" name="Rectangle 3"/>
          <p:cNvSpPr>
            <a:spLocks noGrp="1" noChangeArrowheads="1"/>
          </p:cNvSpPr>
          <p:nvPr>
            <p:ph type="body" idx="1"/>
          </p:nvPr>
        </p:nvSpPr>
        <p:spPr bwMode="auto">
          <a:xfrm>
            <a:off x="685800" y="1981200"/>
            <a:ext cx="7772400" cy="41148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6868" name="Rectangle 4"/>
          <p:cNvSpPr>
            <a:spLocks noGrp="1" noChangeArrowheads="1"/>
          </p:cNvSpPr>
          <p:nvPr>
            <p:ph type="dt" sz="half" idx="2"/>
          </p:nvPr>
        </p:nvSpPr>
        <p:spPr bwMode="auto">
          <a:xfrm>
            <a:off x="685800" y="6248400"/>
            <a:ext cx="1905000" cy="4572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400" b="1" i="0">
                <a:solidFill>
                  <a:srgbClr val="FFFFFF"/>
                </a:solidFill>
                <a:latin typeface="Arial" panose="020B0604020202020204" pitchFamily="34" charset="0"/>
              </a:defRPr>
            </a:lvl1pPr>
          </a:lstStyle>
          <a:p>
            <a:pPr>
              <a:defRPr/>
            </a:pPr>
            <a:endParaRPr lang="en-US" dirty="0"/>
          </a:p>
        </p:txBody>
      </p:sp>
      <p:sp>
        <p:nvSpPr>
          <p:cNvPr id="3686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lvl1pPr algn="ctr" eaLnBrk="0" hangingPunct="0">
              <a:defRPr sz="1400" b="1" i="0">
                <a:solidFill>
                  <a:srgbClr val="FFFFFF"/>
                </a:solidFill>
                <a:latin typeface="Arial" panose="020B0604020202020204" pitchFamily="34" charset="0"/>
              </a:defRPr>
            </a:lvl1pPr>
          </a:lstStyle>
          <a:p>
            <a:pPr>
              <a:defRPr/>
            </a:pPr>
            <a:endParaRPr lang="en-US" dirty="0"/>
          </a:p>
        </p:txBody>
      </p:sp>
      <p:sp>
        <p:nvSpPr>
          <p:cNvPr id="3687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400" b="1" i="0">
                <a:solidFill>
                  <a:srgbClr val="FFFFFF"/>
                </a:solidFill>
                <a:latin typeface="Arial" panose="020B0604020202020204" pitchFamily="34" charset="0"/>
              </a:defRPr>
            </a:lvl1pPr>
          </a:lstStyle>
          <a:p>
            <a:pPr>
              <a:defRPr/>
            </a:pPr>
            <a:fld id="{C5FFC30F-C095-E74A-85BD-C26F6640762E}" type="slidenum">
              <a:rPr lang="en-US" smtClean="0"/>
              <a:pPr>
                <a:defRPr/>
              </a:pPr>
              <a:t>‹#›</a:t>
            </a:fld>
            <a:endParaRPr lang="en-US" dirty="0"/>
          </a:p>
        </p:txBody>
      </p:sp>
    </p:spTree>
    <p:extLst>
      <p:ext uri="{BB962C8B-B14F-4D97-AF65-F5344CB8AC3E}">
        <p14:creationId xmlns:p14="http://schemas.microsoft.com/office/powerpoint/2010/main" val="2857781991"/>
      </p:ext>
    </p:extLst>
  </p:cSld>
  <p:clrMap bg1="dk2" tx1="lt1" bg2="dk1" tx2="lt2" accent1="accent1" accent2="accent2" accent3="accent3" accent4="accent4" accent5="accent5" accent6="accent6" hlink="hlink" folHlink="folHlink"/>
  <p:sldLayoutIdLst>
    <p:sldLayoutId id="2147488627" r:id="rId1"/>
    <p:sldLayoutId id="2147488628" r:id="rId2"/>
    <p:sldLayoutId id="2147488629" r:id="rId3"/>
    <p:sldLayoutId id="2147488630" r:id="rId4"/>
    <p:sldLayoutId id="2147488631" r:id="rId5"/>
    <p:sldLayoutId id="2147488632" r:id="rId6"/>
    <p:sldLayoutId id="2147488633" r:id="rId7"/>
    <p:sldLayoutId id="2147488634" r:id="rId8"/>
    <p:sldLayoutId id="2147488635" r:id="rId9"/>
    <p:sldLayoutId id="2147488636" r:id="rId10"/>
    <p:sldLayoutId id="2147488637" r:id="rId11"/>
    <p:sldLayoutId id="2147488638" r:id="rId12"/>
  </p:sldLayoutIdLst>
  <p:txStyles>
    <p:title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26"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26"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26"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26"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26" charset="0"/>
          <a:ea typeface="ＭＳ Ｐゴシック" charset="0"/>
        </a:defRPr>
      </a:lvl6pPr>
      <a:lvl7pPr marL="914400" algn="ctr" rtl="0" fontAlgn="base">
        <a:spcBef>
          <a:spcPct val="0"/>
        </a:spcBef>
        <a:spcAft>
          <a:spcPct val="0"/>
        </a:spcAft>
        <a:defRPr sz="4400">
          <a:solidFill>
            <a:schemeClr val="tx2"/>
          </a:solidFill>
          <a:latin typeface="26" charset="0"/>
          <a:ea typeface="ＭＳ Ｐゴシック" charset="0"/>
        </a:defRPr>
      </a:lvl7pPr>
      <a:lvl8pPr marL="1371600" algn="ctr" rtl="0" fontAlgn="base">
        <a:spcBef>
          <a:spcPct val="0"/>
        </a:spcBef>
        <a:spcAft>
          <a:spcPct val="0"/>
        </a:spcAft>
        <a:defRPr sz="4400">
          <a:solidFill>
            <a:schemeClr val="tx2"/>
          </a:solidFill>
          <a:latin typeface="26" charset="0"/>
          <a:ea typeface="ＭＳ Ｐゴシック" charset="0"/>
        </a:defRPr>
      </a:lvl8pPr>
      <a:lvl9pPr marL="1828800" algn="ctr" rtl="0" fontAlgn="base">
        <a:spcBef>
          <a:spcPct val="0"/>
        </a:spcBef>
        <a:spcAft>
          <a:spcPct val="0"/>
        </a:spcAft>
        <a:defRPr sz="4400">
          <a:solidFill>
            <a:schemeClr val="tx2"/>
          </a:solidFill>
          <a:latin typeface="26" charset="0"/>
          <a:ea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9.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tile tx="0" ty="0" sx="100000" sy="100000" flip="none" algn="tl"/>
        </a:blipFill>
        <a:effectLst/>
      </p:bgPr>
    </p:bg>
    <p:spTree>
      <p:nvGrpSpPr>
        <p:cNvPr id="1" name=""/>
        <p:cNvGrpSpPr/>
        <p:nvPr/>
      </p:nvGrpSpPr>
      <p:grpSpPr>
        <a:xfrm>
          <a:off x="0" y="0"/>
          <a:ext cx="0" cy="0"/>
          <a:chOff x="0" y="0"/>
          <a:chExt cx="0" cy="0"/>
        </a:xfrm>
      </p:grpSpPr>
      <p:pic>
        <p:nvPicPr>
          <p:cNvPr id="1026" name="Picture 2" descr="Expbanna"/>
          <p:cNvPicPr>
            <a:picLocks noChangeAspect="1" noChangeArrowheads="1"/>
          </p:cNvPicPr>
          <p:nvPr/>
        </p:nvPicPr>
        <p:blipFill>
          <a:blip r:embed="rId16">
            <a:extLst>
              <a:ext uri="{28A0092B-C50C-407E-A947-70E740481C1C}">
                <a14:useLocalDpi xmlns:a14="http://schemas.microsoft.com/office/drawing/2010/main"/>
              </a:ext>
            </a:extLst>
          </a:blip>
          <a:srcRect/>
          <a:stretch>
            <a:fillRect/>
          </a:stretch>
        </p:blipFill>
        <p:spPr bwMode="invGray">
          <a:xfrm>
            <a:off x="0" y="0"/>
            <a:ext cx="6858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1066800" y="381000"/>
            <a:ext cx="7772400" cy="11430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dirty="0"/>
              <a:t>Click to edit Master title style</a:t>
            </a:r>
          </a:p>
        </p:txBody>
      </p:sp>
      <p:sp>
        <p:nvSpPr>
          <p:cNvPr id="613380" name="Rectangle 4"/>
          <p:cNvSpPr>
            <a:spLocks noGrp="1" noChangeArrowheads="1"/>
          </p:cNvSpPr>
          <p:nvPr>
            <p:ph type="dt" sz="half" idx="2"/>
          </p:nvPr>
        </p:nvSpPr>
        <p:spPr bwMode="auto">
          <a:xfrm>
            <a:off x="838200" y="6400800"/>
            <a:ext cx="1905000" cy="45720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eaLnBrk="1" hangingPunct="1">
              <a:defRPr sz="1400" b="1" i="0">
                <a:solidFill>
                  <a:schemeClr val="tx2"/>
                </a:solidFill>
                <a:latin typeface="Arial" panose="020B0604020202020204" pitchFamily="34" charset="0"/>
                <a:ea typeface="+mn-ea"/>
                <a:cs typeface="+mn-cs"/>
              </a:defRPr>
            </a:lvl1pPr>
          </a:lstStyle>
          <a:p>
            <a:pPr>
              <a:defRPr/>
            </a:pPr>
            <a:endParaRPr lang="en-US" dirty="0"/>
          </a:p>
        </p:txBody>
      </p:sp>
      <p:sp>
        <p:nvSpPr>
          <p:cNvPr id="613381" name="Rectangle 5"/>
          <p:cNvSpPr>
            <a:spLocks noGrp="1" noChangeArrowheads="1"/>
          </p:cNvSpPr>
          <p:nvPr>
            <p:ph type="ftr" sz="quarter" idx="3"/>
          </p:nvPr>
        </p:nvSpPr>
        <p:spPr bwMode="auto">
          <a:xfrm>
            <a:off x="3429000" y="6400800"/>
            <a:ext cx="2895600" cy="45720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algn="ctr" eaLnBrk="1" hangingPunct="1">
              <a:defRPr sz="1400" b="1" i="0">
                <a:solidFill>
                  <a:schemeClr val="tx2"/>
                </a:solidFill>
                <a:latin typeface="Arial" panose="020B0604020202020204" pitchFamily="34" charset="0"/>
                <a:ea typeface="+mn-ea"/>
                <a:cs typeface="+mn-cs"/>
              </a:defRPr>
            </a:lvl1pPr>
          </a:lstStyle>
          <a:p>
            <a:pPr>
              <a:defRPr/>
            </a:pPr>
            <a:endParaRPr lang="en-US" dirty="0"/>
          </a:p>
        </p:txBody>
      </p:sp>
      <p:sp>
        <p:nvSpPr>
          <p:cNvPr id="613382" name="Rectangle 6"/>
          <p:cNvSpPr>
            <a:spLocks noGrp="1" noChangeArrowheads="1"/>
          </p:cNvSpPr>
          <p:nvPr>
            <p:ph type="sldNum" sz="quarter" idx="4"/>
          </p:nvPr>
        </p:nvSpPr>
        <p:spPr bwMode="auto">
          <a:xfrm>
            <a:off x="7010400" y="6400800"/>
            <a:ext cx="1905000" cy="45720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algn="r" eaLnBrk="1" hangingPunct="1">
              <a:defRPr sz="1400">
                <a:solidFill>
                  <a:schemeClr val="tx2"/>
                </a:solidFill>
              </a:defRPr>
            </a:lvl1pPr>
          </a:lstStyle>
          <a:p>
            <a:pPr>
              <a:defRPr/>
            </a:pPr>
            <a:fld id="{AFACCE92-9987-2B45-A6BD-CEEC71D4A4DA}" type="slidenum">
              <a:rPr lang="en-US"/>
              <a:pPr>
                <a:defRPr/>
              </a:pPr>
              <a:t>‹#›</a:t>
            </a:fld>
            <a:endParaRPr lang="en-US"/>
          </a:p>
        </p:txBody>
      </p:sp>
      <p:pic>
        <p:nvPicPr>
          <p:cNvPr id="1031" name="Picture 7" descr="EXPHORSA"/>
          <p:cNvPicPr>
            <a:picLocks noChangeAspect="1" noChangeArrowheads="1"/>
          </p:cNvPicPr>
          <p:nvPr/>
        </p:nvPicPr>
        <p:blipFill>
          <a:blip r:embed="rId17">
            <a:extLst>
              <a:ext uri="{28A0092B-C50C-407E-A947-70E740481C1C}">
                <a14:useLocalDpi xmlns:a14="http://schemas.microsoft.com/office/drawing/2010/main"/>
              </a:ext>
            </a:extLst>
          </a:blip>
          <a:srcRect/>
          <a:stretch>
            <a:fillRect/>
          </a:stretch>
        </p:blipFill>
        <p:spPr bwMode="auto">
          <a:xfrm>
            <a:off x="1066800" y="1574800"/>
            <a:ext cx="7772400" cy="130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32" name="Rectangle 8"/>
          <p:cNvSpPr>
            <a:spLocks noGrp="1" noChangeArrowheads="1"/>
          </p:cNvSpPr>
          <p:nvPr>
            <p:ph type="body" idx="1"/>
          </p:nvPr>
        </p:nvSpPr>
        <p:spPr bwMode="auto">
          <a:xfrm>
            <a:off x="1062038" y="1766888"/>
            <a:ext cx="7769225" cy="4113212"/>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82562329"/>
      </p:ext>
    </p:extLst>
  </p:cSld>
  <p:clrMap bg1="lt1" tx1="dk1" bg2="lt2" tx2="dk2" accent1="accent1" accent2="accent2" accent3="accent3" accent4="accent4" accent5="accent5" accent6="accent6" hlink="hlink" folHlink="folHlink"/>
  <p:sldLayoutIdLst>
    <p:sldLayoutId id="2147488653" r:id="rId1"/>
    <p:sldLayoutId id="2147488654" r:id="rId2"/>
    <p:sldLayoutId id="2147488655" r:id="rId3"/>
    <p:sldLayoutId id="2147488656" r:id="rId4"/>
    <p:sldLayoutId id="2147488657" r:id="rId5"/>
    <p:sldLayoutId id="2147488658" r:id="rId6"/>
    <p:sldLayoutId id="2147488659" r:id="rId7"/>
    <p:sldLayoutId id="2147488660" r:id="rId8"/>
    <p:sldLayoutId id="2147488661" r:id="rId9"/>
    <p:sldLayoutId id="2147488662" r:id="rId10"/>
    <p:sldLayoutId id="2147488663" r:id="rId11"/>
    <p:sldLayoutId id="2147488664" r:id="rId12"/>
    <p:sldLayoutId id="2147488665" r:id="rId13"/>
  </p:sldLayoutIdLst>
  <p:txStyles>
    <p:titleStyle>
      <a:lvl1pPr algn="l" rtl="0" eaLnBrk="0" fontAlgn="base" hangingPunct="0">
        <a:spcBef>
          <a:spcPct val="0"/>
        </a:spcBef>
        <a:spcAft>
          <a:spcPct val="0"/>
        </a:spcAft>
        <a:defRPr sz="4000" b="1" i="0">
          <a:solidFill>
            <a:schemeClr val="tx2"/>
          </a:solidFill>
          <a:latin typeface="Arial" panose="020B0604020202020204" pitchFamily="34" charset="0"/>
          <a:ea typeface="ＭＳ Ｐゴシック" pitchFamily="-112" charset="-128"/>
          <a:cs typeface="Arial" panose="020B0604020202020204" pitchFamily="34" charset="0"/>
        </a:defRPr>
      </a:lvl1pPr>
      <a:lvl2pPr algn="l" rtl="0" eaLnBrk="0" fontAlgn="base" hangingPunct="0">
        <a:spcBef>
          <a:spcPct val="0"/>
        </a:spcBef>
        <a:spcAft>
          <a:spcPct val="0"/>
        </a:spcAft>
        <a:defRPr sz="4000" b="1">
          <a:solidFill>
            <a:schemeClr val="tx2"/>
          </a:solidFill>
          <a:latin typeface="Arial" charset="0"/>
          <a:ea typeface="ＭＳ Ｐゴシック" pitchFamily="-112" charset="-128"/>
          <a:cs typeface="ＭＳ Ｐゴシック" pitchFamily="-112" charset="-128"/>
        </a:defRPr>
      </a:lvl2pPr>
      <a:lvl3pPr algn="l" rtl="0" eaLnBrk="0" fontAlgn="base" hangingPunct="0">
        <a:spcBef>
          <a:spcPct val="0"/>
        </a:spcBef>
        <a:spcAft>
          <a:spcPct val="0"/>
        </a:spcAft>
        <a:defRPr sz="4000" b="1">
          <a:solidFill>
            <a:schemeClr val="tx2"/>
          </a:solidFill>
          <a:latin typeface="Arial" charset="0"/>
          <a:ea typeface="ＭＳ Ｐゴシック" pitchFamily="-112" charset="-128"/>
          <a:cs typeface="ＭＳ Ｐゴシック" pitchFamily="-112" charset="-128"/>
        </a:defRPr>
      </a:lvl3pPr>
      <a:lvl4pPr algn="l" rtl="0" eaLnBrk="0" fontAlgn="base" hangingPunct="0">
        <a:spcBef>
          <a:spcPct val="0"/>
        </a:spcBef>
        <a:spcAft>
          <a:spcPct val="0"/>
        </a:spcAft>
        <a:defRPr sz="4000" b="1">
          <a:solidFill>
            <a:schemeClr val="tx2"/>
          </a:solidFill>
          <a:latin typeface="Arial" charset="0"/>
          <a:ea typeface="ＭＳ Ｐゴシック" pitchFamily="-112" charset="-128"/>
          <a:cs typeface="ＭＳ Ｐゴシック" pitchFamily="-112" charset="-128"/>
        </a:defRPr>
      </a:lvl4pPr>
      <a:lvl5pPr algn="l" rtl="0" eaLnBrk="0" fontAlgn="base" hangingPunct="0">
        <a:spcBef>
          <a:spcPct val="0"/>
        </a:spcBef>
        <a:spcAft>
          <a:spcPct val="0"/>
        </a:spcAft>
        <a:defRPr sz="4000" b="1">
          <a:solidFill>
            <a:schemeClr val="tx2"/>
          </a:solidFill>
          <a:latin typeface="Arial" charset="0"/>
          <a:ea typeface="ＭＳ Ｐゴシック" pitchFamily="-112" charset="-128"/>
          <a:cs typeface="ＭＳ Ｐゴシック" pitchFamily="-112" charset="-128"/>
        </a:defRPr>
      </a:lvl5pPr>
      <a:lvl6pPr marL="457200" algn="l" rtl="0" fontAlgn="base">
        <a:spcBef>
          <a:spcPct val="0"/>
        </a:spcBef>
        <a:spcAft>
          <a:spcPct val="0"/>
        </a:spcAft>
        <a:defRPr sz="4400">
          <a:solidFill>
            <a:schemeClr val="tx2"/>
          </a:solidFill>
          <a:latin typeface="Times New Roman" pitchFamily="-112" charset="0"/>
        </a:defRPr>
      </a:lvl6pPr>
      <a:lvl7pPr marL="914400" algn="l" rtl="0" fontAlgn="base">
        <a:spcBef>
          <a:spcPct val="0"/>
        </a:spcBef>
        <a:spcAft>
          <a:spcPct val="0"/>
        </a:spcAft>
        <a:defRPr sz="4400">
          <a:solidFill>
            <a:schemeClr val="tx2"/>
          </a:solidFill>
          <a:latin typeface="Times New Roman" pitchFamily="-112" charset="0"/>
        </a:defRPr>
      </a:lvl7pPr>
      <a:lvl8pPr marL="1371600" algn="l" rtl="0" fontAlgn="base">
        <a:spcBef>
          <a:spcPct val="0"/>
        </a:spcBef>
        <a:spcAft>
          <a:spcPct val="0"/>
        </a:spcAft>
        <a:defRPr sz="4400">
          <a:solidFill>
            <a:schemeClr val="tx2"/>
          </a:solidFill>
          <a:latin typeface="Times New Roman" pitchFamily="-112" charset="0"/>
        </a:defRPr>
      </a:lvl8pPr>
      <a:lvl9pPr marL="1828800" algn="l" rtl="0" fontAlgn="base">
        <a:spcBef>
          <a:spcPct val="0"/>
        </a:spcBef>
        <a:spcAft>
          <a:spcPct val="0"/>
        </a:spcAft>
        <a:defRPr sz="4400">
          <a:solidFill>
            <a:schemeClr val="tx2"/>
          </a:solidFill>
          <a:latin typeface="Times New Roman" pitchFamily="-112" charset="0"/>
        </a:defRPr>
      </a:lvl9pPr>
    </p:titleStyle>
    <p:bodyStyle>
      <a:lvl1pPr marL="342900" indent="-342900" algn="l" rtl="0" eaLnBrk="0" fontAlgn="base" hangingPunct="0">
        <a:spcBef>
          <a:spcPct val="20000"/>
        </a:spcBef>
        <a:spcAft>
          <a:spcPct val="0"/>
        </a:spcAft>
        <a:buBlip>
          <a:blip r:embed="rId18"/>
        </a:buBlip>
        <a:defRPr sz="2800" b="1" i="0">
          <a:solidFill>
            <a:schemeClr val="tx1"/>
          </a:solidFill>
          <a:latin typeface="Arial" panose="020B0604020202020204" pitchFamily="34" charset="0"/>
          <a:ea typeface="ＭＳ Ｐゴシック" pitchFamily="-112" charset="-128"/>
          <a:cs typeface="Arial" panose="020B0604020202020204" pitchFamily="34" charset="0"/>
        </a:defRPr>
      </a:lvl1pPr>
      <a:lvl2pPr marL="742950" indent="-285750" algn="l" rtl="0" eaLnBrk="0" fontAlgn="base" hangingPunct="0">
        <a:spcBef>
          <a:spcPct val="20000"/>
        </a:spcBef>
        <a:spcAft>
          <a:spcPct val="0"/>
        </a:spcAft>
        <a:buClr>
          <a:schemeClr val="accent2"/>
        </a:buClr>
        <a:buFont typeface="Wingdings" charset="0"/>
        <a:buBlip>
          <a:blip r:embed="rId19"/>
        </a:buBlip>
        <a:defRPr sz="2400" b="1" i="0">
          <a:solidFill>
            <a:schemeClr val="tx1"/>
          </a:solidFill>
          <a:latin typeface="Arial" panose="020B0604020202020204" pitchFamily="34" charset="0"/>
          <a:ea typeface="ＭＳ Ｐゴシック" pitchFamily="-112" charset="-128"/>
          <a:cs typeface="Arial" panose="020B0604020202020204" pitchFamily="34" charset="0"/>
        </a:defRPr>
      </a:lvl2pPr>
      <a:lvl3pPr marL="1143000" indent="-228600" algn="l" rtl="0" eaLnBrk="0" fontAlgn="base" hangingPunct="0">
        <a:spcBef>
          <a:spcPct val="20000"/>
        </a:spcBef>
        <a:spcAft>
          <a:spcPct val="0"/>
        </a:spcAft>
        <a:buChar char="•"/>
        <a:defRPr sz="2000" b="1" i="0">
          <a:solidFill>
            <a:schemeClr val="tx1"/>
          </a:solidFill>
          <a:latin typeface="Arial" panose="020B0604020202020204" pitchFamily="34" charset="0"/>
          <a:ea typeface="ＭＳ Ｐゴシック" pitchFamily="-112" charset="-128"/>
          <a:cs typeface="Arial" panose="020B0604020202020204" pitchFamily="34" charset="0"/>
        </a:defRPr>
      </a:lvl3pPr>
      <a:lvl4pPr marL="1600200" indent="-228600" algn="l" rtl="0" eaLnBrk="0" fontAlgn="base" hangingPunct="0">
        <a:spcBef>
          <a:spcPct val="20000"/>
        </a:spcBef>
        <a:spcAft>
          <a:spcPct val="0"/>
        </a:spcAft>
        <a:buClr>
          <a:schemeClr val="tx2"/>
        </a:buClr>
        <a:buFont typeface="Wingdings" charset="0"/>
        <a:buChar char="s"/>
        <a:defRPr b="1" i="0">
          <a:solidFill>
            <a:schemeClr val="tx1"/>
          </a:solidFill>
          <a:latin typeface="Arial" panose="020B0604020202020204" pitchFamily="34" charset="0"/>
          <a:ea typeface="ＭＳ Ｐゴシック" pitchFamily="-112" charset="-128"/>
          <a:cs typeface="Arial" panose="020B0604020202020204" pitchFamily="34" charset="0"/>
        </a:defRPr>
      </a:lvl4pPr>
      <a:lvl5pPr marL="2057400" indent="-228600" algn="l" rtl="0" eaLnBrk="0" fontAlgn="base" hangingPunct="0">
        <a:spcBef>
          <a:spcPct val="20000"/>
        </a:spcBef>
        <a:spcAft>
          <a:spcPct val="0"/>
        </a:spcAft>
        <a:buClr>
          <a:schemeClr val="tx2"/>
        </a:buClr>
        <a:buFont typeface="Wingdings" charset="0"/>
        <a:buChar char="s"/>
        <a:defRPr b="1" i="0">
          <a:solidFill>
            <a:schemeClr val="tx1"/>
          </a:solidFill>
          <a:latin typeface="Arial" panose="020B0604020202020204" pitchFamily="34" charset="0"/>
          <a:ea typeface="ＭＳ Ｐゴシック" pitchFamily="-112" charset="-128"/>
          <a:cs typeface="Arial" panose="020B0604020202020204" pitchFamily="34" charset="0"/>
        </a:defRPr>
      </a:lvl5pPr>
      <a:lvl6pPr marL="2514600" indent="-228600" algn="l" rtl="0" fontAlgn="base">
        <a:spcBef>
          <a:spcPct val="20000"/>
        </a:spcBef>
        <a:spcAft>
          <a:spcPct val="0"/>
        </a:spcAft>
        <a:buClr>
          <a:schemeClr val="tx2"/>
        </a:buClr>
        <a:buFont typeface="Wingdings" pitchFamily="-112" charset="2"/>
        <a:buChar char="s"/>
        <a:defRPr sz="2000">
          <a:solidFill>
            <a:schemeClr val="tx1"/>
          </a:solidFill>
          <a:latin typeface="+mn-lt"/>
          <a:ea typeface="ＭＳ Ｐゴシック" pitchFamily="-112" charset="-128"/>
        </a:defRPr>
      </a:lvl6pPr>
      <a:lvl7pPr marL="2971800" indent="-228600" algn="l" rtl="0" fontAlgn="base">
        <a:spcBef>
          <a:spcPct val="20000"/>
        </a:spcBef>
        <a:spcAft>
          <a:spcPct val="0"/>
        </a:spcAft>
        <a:buClr>
          <a:schemeClr val="tx2"/>
        </a:buClr>
        <a:buFont typeface="Wingdings" pitchFamily="-112" charset="2"/>
        <a:buChar char="s"/>
        <a:defRPr sz="2000">
          <a:solidFill>
            <a:schemeClr val="tx1"/>
          </a:solidFill>
          <a:latin typeface="+mn-lt"/>
          <a:ea typeface="ＭＳ Ｐゴシック" pitchFamily="-112" charset="-128"/>
        </a:defRPr>
      </a:lvl7pPr>
      <a:lvl8pPr marL="3429000" indent="-228600" algn="l" rtl="0" fontAlgn="base">
        <a:spcBef>
          <a:spcPct val="20000"/>
        </a:spcBef>
        <a:spcAft>
          <a:spcPct val="0"/>
        </a:spcAft>
        <a:buClr>
          <a:schemeClr val="tx2"/>
        </a:buClr>
        <a:buFont typeface="Wingdings" pitchFamily="-112" charset="2"/>
        <a:buChar char="s"/>
        <a:defRPr sz="2000">
          <a:solidFill>
            <a:schemeClr val="tx1"/>
          </a:solidFill>
          <a:latin typeface="+mn-lt"/>
          <a:ea typeface="ＭＳ Ｐゴシック" pitchFamily="-112" charset="-128"/>
        </a:defRPr>
      </a:lvl8pPr>
      <a:lvl9pPr marL="3886200" indent="-228600" algn="l" rtl="0" fontAlgn="base">
        <a:spcBef>
          <a:spcPct val="20000"/>
        </a:spcBef>
        <a:spcAft>
          <a:spcPct val="0"/>
        </a:spcAft>
        <a:buClr>
          <a:schemeClr val="tx2"/>
        </a:buClr>
        <a:buFont typeface="Wingdings" pitchFamily="-112" charset="2"/>
        <a:buChar char="s"/>
        <a:defRPr sz="2000">
          <a:solidFill>
            <a:schemeClr val="tx1"/>
          </a:solidFill>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bwMode="auto">
          <a:xfrm>
            <a:off x="685800" y="609600"/>
            <a:ext cx="7772400" cy="11430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34" tIns="45667" rIns="91334" bIns="45667" numCol="1" anchor="ctr" anchorCtr="0" compatLnSpc="1">
            <a:prstTxWarp prst="textNoShape">
              <a:avLst/>
            </a:prstTxWarp>
          </a:bodyPr>
          <a:lstStyle/>
          <a:p>
            <a:pPr lvl="0"/>
            <a:r>
              <a:rPr lang="en-GB"/>
              <a:t>Click to edit Master title style</a:t>
            </a:r>
          </a:p>
        </p:txBody>
      </p:sp>
      <p:sp>
        <p:nvSpPr>
          <p:cNvPr id="167939" name="Rectangle 3"/>
          <p:cNvSpPr>
            <a:spLocks noGrp="1" noChangeArrowheads="1"/>
          </p:cNvSpPr>
          <p:nvPr>
            <p:ph type="body" idx="1"/>
          </p:nvPr>
        </p:nvSpPr>
        <p:spPr bwMode="auto">
          <a:xfrm>
            <a:off x="685800" y="1981200"/>
            <a:ext cx="7772400" cy="4114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34" tIns="45667" rIns="91334" bIns="45667"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334" tIns="45667" rIns="91334" bIns="45667" numCol="1" anchor="t" anchorCtr="0" compatLnSpc="1">
            <a:prstTxWarp prst="textNoShape">
              <a:avLst/>
            </a:prstTxWarp>
          </a:bodyPr>
          <a:lstStyle>
            <a:lvl1pPr algn="l">
              <a:defRPr sz="1400">
                <a:solidFill>
                  <a:srgbClr val="000000"/>
                </a:solidFill>
                <a:latin typeface="Times New Roman" pitchFamily="18" charset="0"/>
                <a:ea typeface="+mn-ea"/>
                <a:cs typeface="Times New Roman" pitchFamily="18" charset="0"/>
              </a:defRPr>
            </a:lvl1pPr>
          </a:lstStyle>
          <a:p>
            <a:pPr>
              <a:defRPr/>
            </a:pPr>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334" tIns="45667" rIns="91334" bIns="45667" numCol="1" anchor="t" anchorCtr="0" compatLnSpc="1">
            <a:prstTxWarp prst="textNoShape">
              <a:avLst/>
            </a:prstTxWarp>
          </a:bodyPr>
          <a:lstStyle>
            <a:lvl1pPr algn="ctr">
              <a:defRPr sz="1400">
                <a:solidFill>
                  <a:srgbClr val="000000"/>
                </a:solidFill>
                <a:latin typeface="Times New Roman" pitchFamily="18" charset="0"/>
                <a:ea typeface="+mn-ea"/>
                <a:cs typeface="Times New Roman" pitchFamily="18" charset="0"/>
              </a:defRPr>
            </a:lvl1pPr>
          </a:lstStyle>
          <a:p>
            <a:pPr>
              <a:defRPr/>
            </a:pPr>
            <a:endParaRPr lang="en-GB"/>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334" tIns="45667" rIns="91334" bIns="45667" numCol="1" anchor="t" anchorCtr="0" compatLnSpc="1">
            <a:prstTxWarp prst="textNoShape">
              <a:avLst/>
            </a:prstTxWarp>
          </a:bodyPr>
          <a:lstStyle>
            <a:lvl1pPr algn="r">
              <a:defRPr sz="1400">
                <a:solidFill>
                  <a:srgbClr val="000000"/>
                </a:solidFill>
                <a:cs typeface="Times New Roman" charset="0"/>
              </a:defRPr>
            </a:lvl1pPr>
          </a:lstStyle>
          <a:p>
            <a:pPr>
              <a:defRPr/>
            </a:pPr>
            <a:fld id="{14535F24-B9A3-3942-9DAB-26F5EA5CDE51}"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7658" r:id="rId1"/>
  </p:sldLayoutIdLst>
  <p:txStyles>
    <p:title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Times New Roman" pitchFamily="18" charset="0"/>
          <a:ea typeface="ＭＳ Ｐゴシック" charset="0"/>
          <a:cs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ea typeface="ＭＳ Ｐゴシック" charset="0"/>
          <a:cs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ea typeface="ＭＳ Ｐゴシック" charset="0"/>
          <a:cs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ea typeface="ＭＳ Ｐゴシック" charset="0"/>
          <a:cs typeface="Times New Roman" pitchFamily="18" charset="0"/>
        </a:defRPr>
      </a:lvl5pPr>
      <a:lvl6pPr marL="456686" algn="ctr" rtl="0" fontAlgn="base">
        <a:spcBef>
          <a:spcPct val="0"/>
        </a:spcBef>
        <a:spcAft>
          <a:spcPct val="0"/>
        </a:spcAft>
        <a:defRPr sz="4400">
          <a:solidFill>
            <a:schemeClr val="tx2"/>
          </a:solidFill>
          <a:latin typeface="Times New Roman" pitchFamily="18" charset="0"/>
          <a:cs typeface="Times New Roman" pitchFamily="18" charset="0"/>
        </a:defRPr>
      </a:lvl6pPr>
      <a:lvl7pPr marL="913370" algn="ctr" rtl="0" fontAlgn="base">
        <a:spcBef>
          <a:spcPct val="0"/>
        </a:spcBef>
        <a:spcAft>
          <a:spcPct val="0"/>
        </a:spcAft>
        <a:defRPr sz="4400">
          <a:solidFill>
            <a:schemeClr val="tx2"/>
          </a:solidFill>
          <a:latin typeface="Times New Roman" pitchFamily="18" charset="0"/>
          <a:cs typeface="Times New Roman" pitchFamily="18" charset="0"/>
        </a:defRPr>
      </a:lvl7pPr>
      <a:lvl8pPr marL="1370051" algn="ctr" rtl="0" fontAlgn="base">
        <a:spcBef>
          <a:spcPct val="0"/>
        </a:spcBef>
        <a:spcAft>
          <a:spcPct val="0"/>
        </a:spcAft>
        <a:defRPr sz="4400">
          <a:solidFill>
            <a:schemeClr val="tx2"/>
          </a:solidFill>
          <a:latin typeface="Times New Roman" pitchFamily="18" charset="0"/>
          <a:cs typeface="Times New Roman" pitchFamily="18" charset="0"/>
        </a:defRPr>
      </a:lvl8pPr>
      <a:lvl9pPr marL="1826739" algn="ctr" rtl="0" fontAlgn="base">
        <a:spcBef>
          <a:spcPct val="0"/>
        </a:spcBef>
        <a:spcAft>
          <a:spcPct val="0"/>
        </a:spcAft>
        <a:defRPr sz="4400">
          <a:solidFill>
            <a:schemeClr val="tx2"/>
          </a:solidFill>
          <a:latin typeface="Times New Roman" pitchFamily="18" charset="0"/>
          <a:cs typeface="Times New Roman" pitchFamily="18" charset="0"/>
        </a:defRPr>
      </a:lvl9pPr>
    </p:titleStyle>
    <p:bodyStyle>
      <a:lvl1pPr marL="342512" indent="-342512"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108" indent="-285428" algn="l" rtl="0" eaLnBrk="0" fontAlgn="base" hangingPunct="0">
        <a:spcBef>
          <a:spcPct val="20000"/>
        </a:spcBef>
        <a:spcAft>
          <a:spcPct val="0"/>
        </a:spcAft>
        <a:buChar char="–"/>
        <a:defRPr sz="2800">
          <a:solidFill>
            <a:schemeClr val="tx1"/>
          </a:solidFill>
          <a:latin typeface="+mn-lt"/>
          <a:ea typeface="Times New Roman" charset="0"/>
          <a:cs typeface="+mn-cs"/>
        </a:defRPr>
      </a:lvl2pPr>
      <a:lvl3pPr marL="1141708" indent="-228341" algn="l" rtl="0" eaLnBrk="0" fontAlgn="base" hangingPunct="0">
        <a:spcBef>
          <a:spcPct val="20000"/>
        </a:spcBef>
        <a:spcAft>
          <a:spcPct val="0"/>
        </a:spcAft>
        <a:buChar char="•"/>
        <a:defRPr sz="2400">
          <a:solidFill>
            <a:schemeClr val="tx1"/>
          </a:solidFill>
          <a:latin typeface="+mn-lt"/>
          <a:ea typeface="Times New Roman" charset="0"/>
          <a:cs typeface="+mn-cs"/>
        </a:defRPr>
      </a:lvl3pPr>
      <a:lvl4pPr marL="1598393" indent="-228341" algn="l" rtl="0" eaLnBrk="0" fontAlgn="base" hangingPunct="0">
        <a:spcBef>
          <a:spcPct val="20000"/>
        </a:spcBef>
        <a:spcAft>
          <a:spcPct val="0"/>
        </a:spcAft>
        <a:buChar char="–"/>
        <a:defRPr sz="2000">
          <a:solidFill>
            <a:schemeClr val="tx1"/>
          </a:solidFill>
          <a:latin typeface="+mn-lt"/>
          <a:ea typeface="Times New Roman" charset="0"/>
          <a:cs typeface="+mn-cs"/>
        </a:defRPr>
      </a:lvl4pPr>
      <a:lvl5pPr marL="2055075" indent="-228341" algn="l" rtl="0" eaLnBrk="0" fontAlgn="base" hangingPunct="0">
        <a:spcBef>
          <a:spcPct val="20000"/>
        </a:spcBef>
        <a:spcAft>
          <a:spcPct val="0"/>
        </a:spcAft>
        <a:buChar char="»"/>
        <a:defRPr sz="2000">
          <a:solidFill>
            <a:schemeClr val="tx1"/>
          </a:solidFill>
          <a:latin typeface="+mn-lt"/>
          <a:ea typeface="Times New Roman" charset="0"/>
          <a:cs typeface="+mn-cs"/>
        </a:defRPr>
      </a:lvl5pPr>
      <a:lvl6pPr marL="2511759" indent="-228341" algn="l" rtl="0" fontAlgn="base">
        <a:spcBef>
          <a:spcPct val="20000"/>
        </a:spcBef>
        <a:spcAft>
          <a:spcPct val="0"/>
        </a:spcAft>
        <a:buChar char="»"/>
        <a:defRPr sz="2000">
          <a:solidFill>
            <a:schemeClr val="tx1"/>
          </a:solidFill>
          <a:latin typeface="+mn-lt"/>
          <a:cs typeface="+mn-cs"/>
        </a:defRPr>
      </a:lvl6pPr>
      <a:lvl7pPr marL="2968447" indent="-228341" algn="l" rtl="0" fontAlgn="base">
        <a:spcBef>
          <a:spcPct val="20000"/>
        </a:spcBef>
        <a:spcAft>
          <a:spcPct val="0"/>
        </a:spcAft>
        <a:buChar char="»"/>
        <a:defRPr sz="2000">
          <a:solidFill>
            <a:schemeClr val="tx1"/>
          </a:solidFill>
          <a:latin typeface="+mn-lt"/>
          <a:cs typeface="+mn-cs"/>
        </a:defRPr>
      </a:lvl7pPr>
      <a:lvl8pPr marL="3425126" indent="-228341" algn="l" rtl="0" fontAlgn="base">
        <a:spcBef>
          <a:spcPct val="20000"/>
        </a:spcBef>
        <a:spcAft>
          <a:spcPct val="0"/>
        </a:spcAft>
        <a:buChar char="»"/>
        <a:defRPr sz="2000">
          <a:solidFill>
            <a:schemeClr val="tx1"/>
          </a:solidFill>
          <a:latin typeface="+mn-lt"/>
          <a:cs typeface="+mn-cs"/>
        </a:defRPr>
      </a:lvl8pPr>
      <a:lvl9pPr marL="3881814" indent="-228341"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3370" rtl="0" eaLnBrk="1" latinLnBrk="0" hangingPunct="1">
        <a:defRPr sz="1800" kern="1200">
          <a:solidFill>
            <a:schemeClr val="tx1"/>
          </a:solidFill>
          <a:latin typeface="+mn-lt"/>
          <a:ea typeface="+mn-ea"/>
          <a:cs typeface="+mn-cs"/>
        </a:defRPr>
      </a:lvl1pPr>
      <a:lvl2pPr marL="456686" algn="l" defTabSz="913370" rtl="0" eaLnBrk="1" latinLnBrk="0" hangingPunct="1">
        <a:defRPr sz="1800" kern="1200">
          <a:solidFill>
            <a:schemeClr val="tx1"/>
          </a:solidFill>
          <a:latin typeface="+mn-lt"/>
          <a:ea typeface="+mn-ea"/>
          <a:cs typeface="+mn-cs"/>
        </a:defRPr>
      </a:lvl2pPr>
      <a:lvl3pPr marL="913370" algn="l" defTabSz="913370" rtl="0" eaLnBrk="1" latinLnBrk="0" hangingPunct="1">
        <a:defRPr sz="1800" kern="1200">
          <a:solidFill>
            <a:schemeClr val="tx1"/>
          </a:solidFill>
          <a:latin typeface="+mn-lt"/>
          <a:ea typeface="+mn-ea"/>
          <a:cs typeface="+mn-cs"/>
        </a:defRPr>
      </a:lvl3pPr>
      <a:lvl4pPr marL="1370051" algn="l" defTabSz="913370" rtl="0" eaLnBrk="1" latinLnBrk="0" hangingPunct="1">
        <a:defRPr sz="1800" kern="1200">
          <a:solidFill>
            <a:schemeClr val="tx1"/>
          </a:solidFill>
          <a:latin typeface="+mn-lt"/>
          <a:ea typeface="+mn-ea"/>
          <a:cs typeface="+mn-cs"/>
        </a:defRPr>
      </a:lvl4pPr>
      <a:lvl5pPr marL="1826739" algn="l" defTabSz="913370" rtl="0" eaLnBrk="1" latinLnBrk="0" hangingPunct="1">
        <a:defRPr sz="1800" kern="1200">
          <a:solidFill>
            <a:schemeClr val="tx1"/>
          </a:solidFill>
          <a:latin typeface="+mn-lt"/>
          <a:ea typeface="+mn-ea"/>
          <a:cs typeface="+mn-cs"/>
        </a:defRPr>
      </a:lvl5pPr>
      <a:lvl6pPr marL="2283420" algn="l" defTabSz="913370" rtl="0" eaLnBrk="1" latinLnBrk="0" hangingPunct="1">
        <a:defRPr sz="1800" kern="1200">
          <a:solidFill>
            <a:schemeClr val="tx1"/>
          </a:solidFill>
          <a:latin typeface="+mn-lt"/>
          <a:ea typeface="+mn-ea"/>
          <a:cs typeface="+mn-cs"/>
        </a:defRPr>
      </a:lvl6pPr>
      <a:lvl7pPr marL="2740100" algn="l" defTabSz="913370" rtl="0" eaLnBrk="1" latinLnBrk="0" hangingPunct="1">
        <a:defRPr sz="1800" kern="1200">
          <a:solidFill>
            <a:schemeClr val="tx1"/>
          </a:solidFill>
          <a:latin typeface="+mn-lt"/>
          <a:ea typeface="+mn-ea"/>
          <a:cs typeface="+mn-cs"/>
        </a:defRPr>
      </a:lvl7pPr>
      <a:lvl8pPr marL="3196784" algn="l" defTabSz="913370" rtl="0" eaLnBrk="1" latinLnBrk="0" hangingPunct="1">
        <a:defRPr sz="1800" kern="1200">
          <a:solidFill>
            <a:schemeClr val="tx1"/>
          </a:solidFill>
          <a:latin typeface="+mn-lt"/>
          <a:ea typeface="+mn-ea"/>
          <a:cs typeface="+mn-cs"/>
        </a:defRPr>
      </a:lvl8pPr>
      <a:lvl9pPr marL="3653466" algn="l" defTabSz="913370" rtl="0" eaLnBrk="1" latinLnBrk="0" hangingPunct="1">
        <a:defRPr sz="1800" kern="1200">
          <a:solidFill>
            <a:schemeClr val="tx1"/>
          </a:solidFill>
          <a:latin typeface="+mn-lt"/>
          <a:ea typeface="+mn-ea"/>
          <a:cs typeface="+mn-cs"/>
        </a:defRPr>
      </a:lvl9pPr>
    </p:otherStyle>
  </p:txStyles>
</p:sldMaster>
</file>

<file path=ppt/slideMasters/slideMaster50.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bwMode="auto">
          <a:xfrm>
            <a:off x="0" y="609600"/>
            <a:ext cx="9144000" cy="11430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37891" name="Rectangle 3"/>
          <p:cNvSpPr>
            <a:spLocks noGrp="1" noChangeArrowheads="1"/>
          </p:cNvSpPr>
          <p:nvPr>
            <p:ph type="body" idx="1"/>
          </p:nvPr>
        </p:nvSpPr>
        <p:spPr bwMode="auto">
          <a:xfrm>
            <a:off x="685800" y="1981200"/>
            <a:ext cx="7772400" cy="4114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9396"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defRPr sz="1400" b="1" i="0">
                <a:latin typeface="Arial" panose="020B0604020202020204" pitchFamily="34" charset="0"/>
                <a:ea typeface="+mn-ea"/>
                <a:cs typeface="+mn-cs"/>
              </a:defRPr>
            </a:lvl1pPr>
          </a:lstStyle>
          <a:p>
            <a:pPr>
              <a:defRPr/>
            </a:pPr>
            <a:endParaRPr lang="en-US" dirty="0">
              <a:solidFill>
                <a:srgbClr val="000000"/>
              </a:solidFill>
            </a:endParaRPr>
          </a:p>
        </p:txBody>
      </p:sp>
      <p:sp>
        <p:nvSpPr>
          <p:cNvPr id="59397"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b="1" i="0">
                <a:latin typeface="Arial" panose="020B0604020202020204" pitchFamily="34" charset="0"/>
                <a:ea typeface="+mn-ea"/>
                <a:cs typeface="+mn-cs"/>
              </a:defRPr>
            </a:lvl1pPr>
          </a:lstStyle>
          <a:p>
            <a:pPr>
              <a:defRPr/>
            </a:pPr>
            <a:endParaRPr lang="en-US" dirty="0">
              <a:solidFill>
                <a:srgbClr val="000000"/>
              </a:solidFill>
            </a:endParaRPr>
          </a:p>
        </p:txBody>
      </p:sp>
      <p:sp>
        <p:nvSpPr>
          <p:cNvPr id="59398"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b="0">
                <a:ea typeface="Osaka" charset="0"/>
                <a:cs typeface="Osaka" charset="0"/>
              </a:defRPr>
            </a:lvl1pPr>
          </a:lstStyle>
          <a:p>
            <a:fld id="{B9D20AD3-D622-EC41-AF78-52EA093B16A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51153522"/>
      </p:ext>
    </p:extLst>
  </p:cSld>
  <p:clrMap bg1="lt1" tx1="dk1" bg2="lt2" tx2="dk2" accent1="accent1" accent2="accent2" accent3="accent3" accent4="accent4" accent5="accent5" accent6="accent6" hlink="hlink" folHlink="folHlink"/>
  <p:sldLayoutIdLst>
    <p:sldLayoutId id="2147488667" r:id="rId1"/>
    <p:sldLayoutId id="2147488668" r:id="rId2"/>
    <p:sldLayoutId id="2147488669" r:id="rId3"/>
    <p:sldLayoutId id="2147488670" r:id="rId4"/>
    <p:sldLayoutId id="2147488671" r:id="rId5"/>
    <p:sldLayoutId id="2147488672" r:id="rId6"/>
    <p:sldLayoutId id="2147488673" r:id="rId7"/>
    <p:sldLayoutId id="2147488674" r:id="rId8"/>
    <p:sldLayoutId id="2147488675" r:id="rId9"/>
    <p:sldLayoutId id="2147488676" r:id="rId10"/>
    <p:sldLayoutId id="2147488677" r:id="rId11"/>
    <p:sldLayoutId id="2147488678" r:id="rId12"/>
  </p:sldLayoutIdLst>
  <p:txStyles>
    <p:titleStyle>
      <a:lvl1pPr algn="ctr" rtl="0" eaLnBrk="0" fontAlgn="base" hangingPunct="0">
        <a:spcBef>
          <a:spcPct val="0"/>
        </a:spcBef>
        <a:spcAft>
          <a:spcPct val="0"/>
        </a:spcAft>
        <a:defRPr sz="4400" b="1" i="0">
          <a:solidFill>
            <a:schemeClr val="bg1"/>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2pPr>
      <a:lvl3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3pPr>
      <a:lvl4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4pPr>
      <a:lvl5pPr algn="ctr" rtl="0" eaLnBrk="0" fontAlgn="base" hangingPunct="0">
        <a:spcBef>
          <a:spcPct val="0"/>
        </a:spcBef>
        <a:spcAft>
          <a:spcPct val="0"/>
        </a:spcAft>
        <a:defRPr sz="4400">
          <a:solidFill>
            <a:schemeClr val="tx2"/>
          </a:solidFill>
          <a:latin typeface="Arial" pitchFamily="-111" charset="0"/>
          <a:ea typeface="Osaka" pitchFamily="-111" charset="-128"/>
          <a:cs typeface="Osaka" pitchFamily="-111" charset="-128"/>
        </a:defRPr>
      </a:lvl5pPr>
      <a:lvl6pPr marL="4572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6pPr>
      <a:lvl7pPr marL="9144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7pPr>
      <a:lvl8pPr marL="13716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8pPr>
      <a:lvl9pPr marL="18288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9pPr>
    </p:titleStyle>
    <p:bodyStyle>
      <a:lvl1pPr marL="342900" indent="-342900" algn="l" rtl="0" eaLnBrk="0" fontAlgn="base" hangingPunct="0">
        <a:spcBef>
          <a:spcPct val="20000"/>
        </a:spcBef>
        <a:spcAft>
          <a:spcPct val="0"/>
        </a:spcAft>
        <a:buChar char="•"/>
        <a:defRPr sz="3200" b="1" i="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b="1" i="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Char char="•"/>
        <a:defRPr sz="2400" b="1" i="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Char char="–"/>
        <a:defRPr sz="2000" b="1" i="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Char char="»"/>
        <a:defRPr sz="2000" b="1" i="0">
          <a:solidFill>
            <a:schemeClr val="tx1"/>
          </a:solidFill>
          <a:latin typeface="Arial" panose="020B0604020202020204" pitchFamily="34" charset="0"/>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29208339"/>
      </p:ext>
    </p:extLst>
  </p:cSld>
  <p:clrMap bg1="lt1" tx1="dk1" bg2="lt2" tx2="dk2" accent1="accent1" accent2="accent2" accent3="accent3" accent4="accent4" accent5="accent5" accent6="accent6" hlink="hlink" folHlink="folHlink"/>
  <p:sldLayoutIdLst>
    <p:sldLayoutId id="2147488680" r:id="rId1"/>
    <p:sldLayoutId id="2147488681" r:id="rId2"/>
    <p:sldLayoutId id="2147488682" r:id="rId3"/>
    <p:sldLayoutId id="2147488683" r:id="rId4"/>
    <p:sldLayoutId id="2147488684" r:id="rId5"/>
    <p:sldLayoutId id="2147488685" r:id="rId6"/>
    <p:sldLayoutId id="2147488686" r:id="rId7"/>
    <p:sldLayoutId id="2147488687" r:id="rId8"/>
    <p:sldLayoutId id="2147488688" r:id="rId9"/>
    <p:sldLayoutId id="2147488689"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50000">
              <a:schemeClr val="bg2"/>
            </a:gs>
            <a:gs pos="100000">
              <a:schemeClr val="bg1"/>
            </a:gs>
          </a:gsLst>
          <a:lin ang="5400000" scaled="1"/>
        </a:gradFill>
        <a:effectLst/>
      </p:bgPr>
    </p:bg>
    <p:spTree>
      <p:nvGrpSpPr>
        <p:cNvPr id="1" name=""/>
        <p:cNvGrpSpPr/>
        <p:nvPr/>
      </p:nvGrpSpPr>
      <p:grpSpPr>
        <a:xfrm>
          <a:off x="0" y="0"/>
          <a:ext cx="0" cy="0"/>
          <a:chOff x="0" y="0"/>
          <a:chExt cx="0" cy="0"/>
        </a:xfrm>
      </p:grpSpPr>
      <p:grpSp>
        <p:nvGrpSpPr>
          <p:cNvPr id="508930" name="Group 2"/>
          <p:cNvGrpSpPr>
            <a:grpSpLocks/>
          </p:cNvGrpSpPr>
          <p:nvPr/>
        </p:nvGrpSpPr>
        <p:grpSpPr bwMode="auto">
          <a:xfrm>
            <a:off x="5" y="1752601"/>
            <a:ext cx="9142413" cy="1981200"/>
            <a:chOff x="0" y="1104"/>
            <a:chExt cx="5759" cy="1248"/>
          </a:xfrm>
        </p:grpSpPr>
        <p:pic>
          <p:nvPicPr>
            <p:cNvPr id="508931" name="Picture 3"/>
            <p:cNvPicPr>
              <a:picLocks noChangeArrowheads="1"/>
            </p:cNvPicPr>
            <p:nvPr/>
          </p:nvPicPr>
          <p:blipFill>
            <a:blip r:embed="rId13">
              <a:extLst>
                <a:ext uri="{28A0092B-C50C-407E-A947-70E740481C1C}">
                  <a14:useLocalDpi xmlns:a14="http://schemas.microsoft.com/office/drawing/2010/main"/>
                </a:ext>
              </a:extLst>
            </a:blip>
            <a:srcRect/>
            <a:stretch>
              <a:fillRect/>
            </a:stretch>
          </p:blipFill>
          <p:spPr bwMode="ltGray">
            <a:xfrm>
              <a:off x="0" y="1104"/>
              <a:ext cx="5759" cy="109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6" name="Arc 4"/>
            <p:cNvSpPr>
              <a:spLocks/>
            </p:cNvSpPr>
            <p:nvPr/>
          </p:nvSpPr>
          <p:spPr bwMode="auto">
            <a:xfrm>
              <a:off x="576" y="1444"/>
              <a:ext cx="4656" cy="814"/>
            </a:xfrm>
            <a:custGeom>
              <a:avLst/>
              <a:gdLst>
                <a:gd name="G0" fmla="+- 21600 0 0"/>
                <a:gd name="G1" fmla="+- 21600 0 0"/>
                <a:gd name="G2" fmla="+- 21600 0 0"/>
                <a:gd name="T0" fmla="*/ 0 w 43200"/>
                <a:gd name="T1" fmla="*/ 21680 h 21680"/>
                <a:gd name="T2" fmla="*/ 43200 w 43200"/>
                <a:gd name="T3" fmla="*/ 21573 h 21680"/>
                <a:gd name="T4" fmla="*/ 21600 w 43200"/>
                <a:gd name="T5" fmla="*/ 21600 h 21680"/>
              </a:gdLst>
              <a:ahLst/>
              <a:cxnLst>
                <a:cxn ang="0">
                  <a:pos x="T0" y="T1"/>
                </a:cxn>
                <a:cxn ang="0">
                  <a:pos x="T2" y="T3"/>
                </a:cxn>
                <a:cxn ang="0">
                  <a:pos x="T4" y="T5"/>
                </a:cxn>
              </a:cxnLst>
              <a:rect l="0" t="0" r="r" b="b"/>
              <a:pathLst>
                <a:path w="43200" h="21680" fill="none" extrusionOk="0">
                  <a:moveTo>
                    <a:pt x="0" y="21679"/>
                  </a:moveTo>
                  <a:cubicBezTo>
                    <a:pt x="0" y="21653"/>
                    <a:pt x="0" y="21626"/>
                    <a:pt x="0" y="21600"/>
                  </a:cubicBezTo>
                  <a:cubicBezTo>
                    <a:pt x="0" y="9670"/>
                    <a:pt x="9670" y="0"/>
                    <a:pt x="21600" y="0"/>
                  </a:cubicBezTo>
                  <a:cubicBezTo>
                    <a:pt x="33518" y="-1"/>
                    <a:pt x="43185" y="9654"/>
                    <a:pt x="43199" y="21573"/>
                  </a:cubicBezTo>
                </a:path>
                <a:path w="43200" h="21680" stroke="0" extrusionOk="0">
                  <a:moveTo>
                    <a:pt x="0" y="21679"/>
                  </a:moveTo>
                  <a:cubicBezTo>
                    <a:pt x="0" y="21653"/>
                    <a:pt x="0" y="21626"/>
                    <a:pt x="0" y="21600"/>
                  </a:cubicBezTo>
                  <a:cubicBezTo>
                    <a:pt x="0" y="9670"/>
                    <a:pt x="9670" y="0"/>
                    <a:pt x="21600" y="0"/>
                  </a:cubicBezTo>
                  <a:cubicBezTo>
                    <a:pt x="33518" y="-1"/>
                    <a:pt x="43185" y="9654"/>
                    <a:pt x="43199" y="21573"/>
                  </a:cubicBezTo>
                  <a:lnTo>
                    <a:pt x="21600" y="21600"/>
                  </a:lnTo>
                  <a:close/>
                </a:path>
              </a:pathLst>
            </a:custGeom>
            <a:solidFill>
              <a:schemeClr val="accent2">
                <a:alpha val="50000"/>
              </a:schemeClr>
            </a:solidFill>
            <a:ln w="9525" cap="rnd">
              <a:noFill/>
              <a:round/>
              <a:headEnd/>
              <a:tailEnd/>
            </a:ln>
            <a:effectLst/>
          </p:spPr>
          <p:txBody>
            <a:bodyPr/>
            <a:lstStyle/>
            <a:p>
              <a:pPr algn="l" eaLnBrk="0" hangingPunct="0">
                <a:defRPr/>
              </a:pPr>
              <a:endParaRPr lang="en-US" b="1" i="0" dirty="0">
                <a:solidFill>
                  <a:srgbClr val="EAEAEA"/>
                </a:solidFill>
                <a:latin typeface="Times New Roman" pitchFamily="18" charset="0"/>
                <a:ea typeface="ＭＳ Ｐゴシック" pitchFamily="34" charset="-128"/>
                <a:cs typeface="Arial" panose="020B0604020202020204" pitchFamily="34" charset="0"/>
              </a:endParaRPr>
            </a:p>
          </p:txBody>
        </p:sp>
        <p:grpSp>
          <p:nvGrpSpPr>
            <p:cNvPr id="508933" name="Group 5"/>
            <p:cNvGrpSpPr>
              <a:grpSpLocks/>
            </p:cNvGrpSpPr>
            <p:nvPr/>
          </p:nvGrpSpPr>
          <p:grpSpPr bwMode="auto">
            <a:xfrm>
              <a:off x="0" y="2208"/>
              <a:ext cx="5759" cy="144"/>
              <a:chOff x="0" y="2208"/>
              <a:chExt cx="5759" cy="144"/>
            </a:xfrm>
          </p:grpSpPr>
          <p:sp>
            <p:nvSpPr>
              <p:cNvPr id="18" name="Rectangle 6"/>
              <p:cNvSpPr>
                <a:spLocks noChangeArrowheads="1"/>
              </p:cNvSpPr>
              <p:nvPr/>
            </p:nvSpPr>
            <p:spPr bwMode="ltGray">
              <a:xfrm>
                <a:off x="0" y="2208"/>
                <a:ext cx="5759" cy="144"/>
              </a:xfrm>
              <a:prstGeom prst="rect">
                <a:avLst/>
              </a:prstGeom>
              <a:solidFill>
                <a:schemeClr val="accent2"/>
              </a:solidFill>
              <a:ln w="9525">
                <a:noFill/>
                <a:miter lim="800000"/>
                <a:headEnd/>
                <a:tailEnd/>
              </a:ln>
              <a:effectLst/>
            </p:spPr>
            <p:txBody>
              <a:bodyPr wrap="none" anchor="ctr"/>
              <a:lstStyle/>
              <a:p>
                <a:pPr algn="l" eaLnBrk="0" hangingPunct="0">
                  <a:defRPr/>
                </a:pPr>
                <a:endParaRPr lang="en-US" b="1" i="0" dirty="0">
                  <a:solidFill>
                    <a:srgbClr val="EAEAEA"/>
                  </a:solidFill>
                  <a:latin typeface="Times New Roman" pitchFamily="18" charset="0"/>
                  <a:ea typeface="ＭＳ Ｐゴシック" pitchFamily="34" charset="-128"/>
                  <a:cs typeface="Arial" panose="020B0604020202020204" pitchFamily="34" charset="0"/>
                </a:endParaRPr>
              </a:p>
            </p:txBody>
          </p:sp>
          <p:sp>
            <p:nvSpPr>
              <p:cNvPr id="19" name="Rectangle 7"/>
              <p:cNvSpPr>
                <a:spLocks noChangeArrowheads="1"/>
              </p:cNvSpPr>
              <p:nvPr/>
            </p:nvSpPr>
            <p:spPr bwMode="ltGray">
              <a:xfrm>
                <a:off x="4319" y="2208"/>
                <a:ext cx="1440" cy="144"/>
              </a:xfrm>
              <a:prstGeom prst="rect">
                <a:avLst/>
              </a:prstGeom>
              <a:gradFill rotWithShape="0">
                <a:gsLst>
                  <a:gs pos="0">
                    <a:schemeClr val="accent2"/>
                  </a:gs>
                  <a:gs pos="100000">
                    <a:schemeClr val="hlink"/>
                  </a:gs>
                </a:gsLst>
                <a:lin ang="0" scaled="1"/>
              </a:gradFill>
              <a:ln w="9525">
                <a:noFill/>
                <a:miter lim="800000"/>
                <a:headEnd/>
                <a:tailEnd/>
              </a:ln>
              <a:effectLst/>
            </p:spPr>
            <p:txBody>
              <a:bodyPr wrap="none" anchor="ctr"/>
              <a:lstStyle/>
              <a:p>
                <a:pPr algn="l" eaLnBrk="0" hangingPunct="0">
                  <a:defRPr/>
                </a:pPr>
                <a:endParaRPr lang="en-US" b="1" i="0" dirty="0">
                  <a:solidFill>
                    <a:srgbClr val="EAEAEA"/>
                  </a:solidFill>
                  <a:latin typeface="Times New Roman" pitchFamily="18" charset="0"/>
                  <a:ea typeface="ＭＳ Ｐゴシック" pitchFamily="34" charset="-128"/>
                  <a:cs typeface="Arial" panose="020B0604020202020204" pitchFamily="34" charset="0"/>
                </a:endParaRPr>
              </a:p>
            </p:txBody>
          </p:sp>
          <p:sp>
            <p:nvSpPr>
              <p:cNvPr id="20" name="Rectangle 8"/>
              <p:cNvSpPr>
                <a:spLocks noChangeArrowheads="1"/>
              </p:cNvSpPr>
              <p:nvPr/>
            </p:nvSpPr>
            <p:spPr bwMode="ltGray">
              <a:xfrm>
                <a:off x="0" y="2208"/>
                <a:ext cx="1440" cy="144"/>
              </a:xfrm>
              <a:prstGeom prst="rect">
                <a:avLst/>
              </a:prstGeom>
              <a:gradFill rotWithShape="0">
                <a:gsLst>
                  <a:gs pos="0">
                    <a:schemeClr val="hlink"/>
                  </a:gs>
                  <a:gs pos="100000">
                    <a:schemeClr val="accent2"/>
                  </a:gs>
                </a:gsLst>
                <a:lin ang="0" scaled="1"/>
              </a:gradFill>
              <a:ln w="9525">
                <a:noFill/>
                <a:miter lim="800000"/>
                <a:headEnd/>
                <a:tailEnd/>
              </a:ln>
              <a:effectLst/>
            </p:spPr>
            <p:txBody>
              <a:bodyPr wrap="none" anchor="ctr"/>
              <a:lstStyle/>
              <a:p>
                <a:pPr algn="l" eaLnBrk="0" hangingPunct="0">
                  <a:defRPr/>
                </a:pPr>
                <a:endParaRPr lang="en-US" b="1" i="0" dirty="0">
                  <a:solidFill>
                    <a:srgbClr val="EAEAEA"/>
                  </a:solidFill>
                  <a:latin typeface="Times New Roman" pitchFamily="18" charset="0"/>
                  <a:ea typeface="ＭＳ Ｐゴシック" pitchFamily="34" charset="-128"/>
                  <a:cs typeface="Arial" panose="020B0604020202020204" pitchFamily="34" charset="0"/>
                </a:endParaRPr>
              </a:p>
            </p:txBody>
          </p:sp>
        </p:grpSp>
      </p:grpSp>
      <p:sp>
        <p:nvSpPr>
          <p:cNvPr id="508937" name="Rectangle 9"/>
          <p:cNvSpPr>
            <a:spLocks noGrp="1" noChangeArrowheads="1"/>
          </p:cNvSpPr>
          <p:nvPr>
            <p:ph type="title"/>
          </p:nvPr>
        </p:nvSpPr>
        <p:spPr bwMode="auto">
          <a:xfrm>
            <a:off x="685800" y="609600"/>
            <a:ext cx="7772400" cy="11430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2051" tIns="46026" rIns="92051" bIns="46026" numCol="1" anchor="ctr" anchorCtr="0" compatLnSpc="1">
            <a:prstTxWarp prst="textNoShape">
              <a:avLst/>
            </a:prstTxWarp>
          </a:bodyPr>
          <a:lstStyle/>
          <a:p>
            <a:pPr lvl="0"/>
            <a:r>
              <a:rPr lang="en-US" dirty="0"/>
              <a:t>Click to edit Master title style</a:t>
            </a:r>
          </a:p>
        </p:txBody>
      </p:sp>
      <p:sp>
        <p:nvSpPr>
          <p:cNvPr id="508938" name="Rectangle 10"/>
          <p:cNvSpPr>
            <a:spLocks noGrp="1" noChangeArrowheads="1"/>
          </p:cNvSpPr>
          <p:nvPr>
            <p:ph type="body" idx="1"/>
          </p:nvPr>
        </p:nvSpPr>
        <p:spPr bwMode="auto">
          <a:xfrm>
            <a:off x="685800" y="1981200"/>
            <a:ext cx="7772400" cy="4114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2051" tIns="46026" rIns="92051" bIns="46026"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Rectangle 11"/>
          <p:cNvSpPr>
            <a:spLocks noGrp="1" noChangeArrowheads="1"/>
          </p:cNvSpPr>
          <p:nvPr>
            <p:ph type="dt" sz="quarter" idx="2"/>
          </p:nvPr>
        </p:nvSpPr>
        <p:spPr bwMode="auto">
          <a:xfrm>
            <a:off x="685800" y="6248400"/>
            <a:ext cx="1905000" cy="457200"/>
          </a:xfrm>
          <a:prstGeom prst="rect">
            <a:avLst/>
          </a:prstGeom>
          <a:ln>
            <a:miter lim="800000"/>
            <a:headEnd/>
            <a:tailEnd/>
          </a:ln>
        </p:spPr>
        <p:txBody>
          <a:bodyPr vert="horz" wrap="none" lIns="92051" tIns="46026" rIns="92051" bIns="46026" numCol="1" anchor="ctr" anchorCtr="0" compatLnSpc="1">
            <a:prstTxWarp prst="textNoShape">
              <a:avLst/>
            </a:prstTxWarp>
          </a:bodyPr>
          <a:lstStyle>
            <a:lvl1pPr eaLnBrk="0" hangingPunct="0">
              <a:defRPr sz="1400" b="0" smtClean="0">
                <a:solidFill>
                  <a:srgbClr val="EAEAEA"/>
                </a:solidFill>
                <a:latin typeface="+mn-lt"/>
                <a:ea typeface="+mn-ea"/>
                <a:cs typeface="+mn-cs"/>
              </a:defRPr>
            </a:lvl1pPr>
          </a:lstStyle>
          <a:p>
            <a:pPr algn="l">
              <a:defRPr/>
            </a:pPr>
            <a:endParaRPr lang="en-US">
              <a:latin typeface="Times New Roman"/>
              <a:ea typeface="ＭＳ Ｐゴシック"/>
            </a:endParaRPr>
          </a:p>
        </p:txBody>
      </p:sp>
      <p:sp>
        <p:nvSpPr>
          <p:cNvPr id="22" name="Rectangle 12"/>
          <p:cNvSpPr>
            <a:spLocks noGrp="1" noChangeArrowheads="1"/>
          </p:cNvSpPr>
          <p:nvPr>
            <p:ph type="ftr" sz="quarter" idx="3"/>
          </p:nvPr>
        </p:nvSpPr>
        <p:spPr bwMode="auto">
          <a:xfrm>
            <a:off x="3124201" y="6248400"/>
            <a:ext cx="2895600" cy="457200"/>
          </a:xfrm>
          <a:prstGeom prst="rect">
            <a:avLst/>
          </a:prstGeom>
          <a:ln>
            <a:miter lim="800000"/>
            <a:headEnd/>
            <a:tailEnd/>
          </a:ln>
        </p:spPr>
        <p:txBody>
          <a:bodyPr vert="horz" wrap="none" lIns="92051" tIns="46026" rIns="92051" bIns="46026" numCol="1" anchor="ctr" anchorCtr="0" compatLnSpc="1">
            <a:prstTxWarp prst="textNoShape">
              <a:avLst/>
            </a:prstTxWarp>
          </a:bodyPr>
          <a:lstStyle>
            <a:lvl1pPr algn="ctr" eaLnBrk="0" hangingPunct="0">
              <a:defRPr sz="1400" b="0" smtClean="0">
                <a:solidFill>
                  <a:srgbClr val="EAEAEA"/>
                </a:solidFill>
                <a:latin typeface="+mn-lt"/>
                <a:ea typeface="+mn-ea"/>
                <a:cs typeface="+mn-cs"/>
              </a:defRPr>
            </a:lvl1pPr>
          </a:lstStyle>
          <a:p>
            <a:pPr>
              <a:defRPr/>
            </a:pPr>
            <a:endParaRPr lang="en-US">
              <a:latin typeface="Times New Roman"/>
              <a:ea typeface="ＭＳ Ｐゴシック"/>
            </a:endParaRPr>
          </a:p>
        </p:txBody>
      </p:sp>
      <p:sp>
        <p:nvSpPr>
          <p:cNvPr id="23" name="Rectangle 13"/>
          <p:cNvSpPr>
            <a:spLocks noGrp="1" noChangeArrowheads="1"/>
          </p:cNvSpPr>
          <p:nvPr>
            <p:ph type="sldNum" sz="quarter" idx="4"/>
          </p:nvPr>
        </p:nvSpPr>
        <p:spPr bwMode="auto">
          <a:xfrm>
            <a:off x="6553200" y="6248400"/>
            <a:ext cx="1905000" cy="457200"/>
          </a:xfrm>
          <a:prstGeom prst="rect">
            <a:avLst/>
          </a:prstGeom>
          <a:ln>
            <a:miter lim="800000"/>
            <a:headEnd/>
            <a:tailEnd/>
          </a:ln>
        </p:spPr>
        <p:txBody>
          <a:bodyPr vert="horz" wrap="none" lIns="92051" tIns="46026" rIns="92051" bIns="46026" numCol="1" anchor="ctr" anchorCtr="0" compatLnSpc="1">
            <a:prstTxWarp prst="textNoShape">
              <a:avLst/>
            </a:prstTxWarp>
          </a:bodyPr>
          <a:lstStyle>
            <a:lvl1pPr algn="r" eaLnBrk="0" hangingPunct="0">
              <a:defRPr sz="1400" b="0">
                <a:solidFill>
                  <a:srgbClr val="EAEAEA"/>
                </a:solidFill>
                <a:cs typeface="ＭＳ Ｐゴシック" charset="0"/>
              </a:defRPr>
            </a:lvl1pPr>
          </a:lstStyle>
          <a:p>
            <a:fld id="{F86A80F5-7A12-7C49-B2B8-D3E29FE535C9}" type="slidenum">
              <a:rPr lang="en-US" smtClean="0">
                <a:latin typeface="Times New Roman" charset="0"/>
              </a:rPr>
              <a:pPr/>
              <a:t>‹#›</a:t>
            </a:fld>
            <a:endParaRPr lang="en-US">
              <a:latin typeface="Times New Roman" charset="0"/>
            </a:endParaRPr>
          </a:p>
        </p:txBody>
      </p:sp>
    </p:spTree>
    <p:extLst>
      <p:ext uri="{BB962C8B-B14F-4D97-AF65-F5344CB8AC3E}">
        <p14:creationId xmlns:p14="http://schemas.microsoft.com/office/powerpoint/2010/main" val="2316867878"/>
      </p:ext>
    </p:extLst>
  </p:cSld>
  <p:clrMap bg1="dk2" tx1="lt1" bg2="dk1" tx2="lt2" accent1="accent1" accent2="accent2" accent3="accent3" accent4="accent4" accent5="accent5" accent6="accent6" hlink="hlink" folHlink="folHlink"/>
  <p:sldLayoutIdLst>
    <p:sldLayoutId id="2147488691" r:id="rId1"/>
    <p:sldLayoutId id="2147488692" r:id="rId2"/>
    <p:sldLayoutId id="2147488693" r:id="rId3"/>
    <p:sldLayoutId id="2147488694" r:id="rId4"/>
    <p:sldLayoutId id="2147488695" r:id="rId5"/>
    <p:sldLayoutId id="2147488696" r:id="rId6"/>
    <p:sldLayoutId id="2147488697" r:id="rId7"/>
    <p:sldLayoutId id="2147488698" r:id="rId8"/>
    <p:sldLayoutId id="2147488699" r:id="rId9"/>
    <p:sldLayoutId id="2147488700" r:id="rId10"/>
    <p:sldLayoutId id="2147488701" r:id="rId11"/>
  </p:sldLayoutIdLst>
  <p:txStyles>
    <p:titleStyle>
      <a:lvl1pPr algn="ctr" rtl="0" eaLnBrk="0" fontAlgn="base" hangingPunct="0">
        <a:spcBef>
          <a:spcPct val="0"/>
        </a:spcBef>
        <a:spcAft>
          <a:spcPct val="0"/>
        </a:spcAft>
        <a:defRPr sz="4400" b="1" i="0">
          <a:solidFill>
            <a:schemeClr val="tx2"/>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400">
          <a:solidFill>
            <a:schemeClr val="tx2"/>
          </a:solidFill>
          <a:latin typeface="Times New Roman" charset="0"/>
          <a:ea typeface="ＭＳ Ｐゴシック" charset="0"/>
        </a:defRPr>
      </a:lvl2pPr>
      <a:lvl3pPr algn="ctr" rtl="0" eaLnBrk="0" fontAlgn="base" hangingPunct="0">
        <a:spcBef>
          <a:spcPct val="0"/>
        </a:spcBef>
        <a:spcAft>
          <a:spcPct val="0"/>
        </a:spcAft>
        <a:defRPr sz="4400">
          <a:solidFill>
            <a:schemeClr val="tx2"/>
          </a:solidFill>
          <a:latin typeface="Times New Roman" charset="0"/>
          <a:ea typeface="ＭＳ Ｐゴシック" charset="0"/>
        </a:defRPr>
      </a:lvl3pPr>
      <a:lvl4pPr algn="ctr" rtl="0" eaLnBrk="0" fontAlgn="base" hangingPunct="0">
        <a:spcBef>
          <a:spcPct val="0"/>
        </a:spcBef>
        <a:spcAft>
          <a:spcPct val="0"/>
        </a:spcAft>
        <a:defRPr sz="4400">
          <a:solidFill>
            <a:schemeClr val="tx2"/>
          </a:solidFill>
          <a:latin typeface="Times New Roman" charset="0"/>
          <a:ea typeface="ＭＳ Ｐゴシック" charset="0"/>
        </a:defRPr>
      </a:lvl4pPr>
      <a:lvl5pPr algn="ctr" rtl="0" eaLnBrk="0" fontAlgn="base" hangingPunct="0">
        <a:spcBef>
          <a:spcPct val="0"/>
        </a:spcBef>
        <a:spcAft>
          <a:spcPct val="0"/>
        </a:spcAft>
        <a:defRPr sz="4400">
          <a:solidFill>
            <a:schemeClr val="tx2"/>
          </a:solidFill>
          <a:latin typeface="Times New Roman" charset="0"/>
          <a:ea typeface="ＭＳ Ｐゴシック" charset="0"/>
        </a:defRPr>
      </a:lvl5pPr>
      <a:lvl6pPr marL="457082" algn="ctr" rtl="0" eaLnBrk="0" fontAlgn="base" hangingPunct="0">
        <a:spcBef>
          <a:spcPct val="0"/>
        </a:spcBef>
        <a:spcAft>
          <a:spcPct val="0"/>
        </a:spcAft>
        <a:defRPr sz="4400">
          <a:solidFill>
            <a:schemeClr val="tx2"/>
          </a:solidFill>
          <a:latin typeface="Times New Roman" charset="0"/>
          <a:ea typeface="ＭＳ Ｐゴシック" charset="0"/>
        </a:defRPr>
      </a:lvl6pPr>
      <a:lvl7pPr marL="914165" algn="ctr" rtl="0" eaLnBrk="0" fontAlgn="base" hangingPunct="0">
        <a:spcBef>
          <a:spcPct val="0"/>
        </a:spcBef>
        <a:spcAft>
          <a:spcPct val="0"/>
        </a:spcAft>
        <a:defRPr sz="4400">
          <a:solidFill>
            <a:schemeClr val="tx2"/>
          </a:solidFill>
          <a:latin typeface="Times New Roman" charset="0"/>
          <a:ea typeface="ＭＳ Ｐゴシック" charset="0"/>
        </a:defRPr>
      </a:lvl7pPr>
      <a:lvl8pPr marL="1371250" algn="ctr" rtl="0" eaLnBrk="0" fontAlgn="base" hangingPunct="0">
        <a:spcBef>
          <a:spcPct val="0"/>
        </a:spcBef>
        <a:spcAft>
          <a:spcPct val="0"/>
        </a:spcAft>
        <a:defRPr sz="4400">
          <a:solidFill>
            <a:schemeClr val="tx2"/>
          </a:solidFill>
          <a:latin typeface="Times New Roman" charset="0"/>
          <a:ea typeface="ＭＳ Ｐゴシック" charset="0"/>
        </a:defRPr>
      </a:lvl8pPr>
      <a:lvl9pPr marL="1828332" algn="ctr" rtl="0" eaLnBrk="0" fontAlgn="base" hangingPunct="0">
        <a:spcBef>
          <a:spcPct val="0"/>
        </a:spcBef>
        <a:spcAft>
          <a:spcPct val="0"/>
        </a:spcAft>
        <a:defRPr sz="4400">
          <a:solidFill>
            <a:schemeClr val="tx2"/>
          </a:solidFill>
          <a:latin typeface="Times New Roman" charset="0"/>
          <a:ea typeface="ＭＳ Ｐゴシック" charset="0"/>
        </a:defRPr>
      </a:lvl9pPr>
    </p:titleStyle>
    <p:bodyStyle>
      <a:lvl1pPr marL="342813" indent="-342813" algn="l" rtl="0" eaLnBrk="0" fontAlgn="base" hangingPunct="0">
        <a:spcBef>
          <a:spcPct val="20000"/>
        </a:spcBef>
        <a:spcAft>
          <a:spcPct val="0"/>
        </a:spcAft>
        <a:buChar char="•"/>
        <a:defRPr sz="3200" b="1" i="0">
          <a:solidFill>
            <a:schemeClr val="tx1"/>
          </a:solidFill>
          <a:latin typeface="Arial" panose="020B0604020202020204" pitchFamily="34" charset="0"/>
          <a:ea typeface="+mn-ea"/>
          <a:cs typeface="Arial" panose="020B0604020202020204" pitchFamily="34" charset="0"/>
        </a:defRPr>
      </a:lvl1pPr>
      <a:lvl2pPr marL="742760" indent="-285677" algn="l" rtl="0" eaLnBrk="0" fontAlgn="base" hangingPunct="0">
        <a:spcBef>
          <a:spcPct val="20000"/>
        </a:spcBef>
        <a:spcAft>
          <a:spcPct val="0"/>
        </a:spcAft>
        <a:buChar char="•"/>
        <a:defRPr sz="2800" b="1" i="0">
          <a:solidFill>
            <a:schemeClr val="tx1"/>
          </a:solidFill>
          <a:latin typeface="Arial" panose="020B0604020202020204" pitchFamily="34" charset="0"/>
          <a:ea typeface="+mn-ea"/>
          <a:cs typeface="Arial" panose="020B0604020202020204" pitchFamily="34" charset="0"/>
        </a:defRPr>
      </a:lvl2pPr>
      <a:lvl3pPr marL="1142706" indent="-228541" algn="l" rtl="0" eaLnBrk="0" fontAlgn="base" hangingPunct="0">
        <a:spcBef>
          <a:spcPct val="20000"/>
        </a:spcBef>
        <a:spcAft>
          <a:spcPct val="0"/>
        </a:spcAft>
        <a:buChar char="•"/>
        <a:defRPr sz="2400" b="1" i="0">
          <a:solidFill>
            <a:schemeClr val="tx1"/>
          </a:solidFill>
          <a:latin typeface="Arial" panose="020B0604020202020204" pitchFamily="34" charset="0"/>
          <a:ea typeface="+mn-ea"/>
          <a:cs typeface="Arial" panose="020B0604020202020204" pitchFamily="34" charset="0"/>
        </a:defRPr>
      </a:lvl3pPr>
      <a:lvl4pPr marL="1599790" indent="-228541" algn="l" rtl="0" eaLnBrk="0" fontAlgn="base" hangingPunct="0">
        <a:spcBef>
          <a:spcPct val="20000"/>
        </a:spcBef>
        <a:spcAft>
          <a:spcPct val="0"/>
        </a:spcAft>
        <a:buChar char="•"/>
        <a:defRPr sz="2000" b="1" i="0">
          <a:solidFill>
            <a:schemeClr val="tx1"/>
          </a:solidFill>
          <a:latin typeface="Arial" panose="020B0604020202020204" pitchFamily="34" charset="0"/>
          <a:ea typeface="+mn-ea"/>
          <a:cs typeface="Arial" panose="020B0604020202020204" pitchFamily="34" charset="0"/>
        </a:defRPr>
      </a:lvl4pPr>
      <a:lvl5pPr marL="2056875" indent="-228541" algn="l" rtl="0" eaLnBrk="0" fontAlgn="base" hangingPunct="0">
        <a:spcBef>
          <a:spcPct val="20000"/>
        </a:spcBef>
        <a:spcAft>
          <a:spcPct val="0"/>
        </a:spcAft>
        <a:buChar char="•"/>
        <a:defRPr sz="2000" b="1" i="0">
          <a:solidFill>
            <a:schemeClr val="tx1"/>
          </a:solidFill>
          <a:latin typeface="Arial" panose="020B0604020202020204" pitchFamily="34" charset="0"/>
          <a:ea typeface="+mn-ea"/>
          <a:cs typeface="Arial" panose="020B0604020202020204" pitchFamily="34" charset="0"/>
        </a:defRPr>
      </a:lvl5pPr>
      <a:lvl6pPr marL="2513959" indent="-228541" algn="l" rtl="0" eaLnBrk="0" fontAlgn="base" hangingPunct="0">
        <a:spcBef>
          <a:spcPct val="20000"/>
        </a:spcBef>
        <a:spcAft>
          <a:spcPct val="0"/>
        </a:spcAft>
        <a:buChar char="•"/>
        <a:defRPr sz="2000">
          <a:solidFill>
            <a:schemeClr val="tx1"/>
          </a:solidFill>
          <a:latin typeface="+mn-lt"/>
          <a:ea typeface="+mn-ea"/>
        </a:defRPr>
      </a:lvl6pPr>
      <a:lvl7pPr marL="2971040" indent="-228541" algn="l" rtl="0" eaLnBrk="0" fontAlgn="base" hangingPunct="0">
        <a:spcBef>
          <a:spcPct val="20000"/>
        </a:spcBef>
        <a:spcAft>
          <a:spcPct val="0"/>
        </a:spcAft>
        <a:buChar char="•"/>
        <a:defRPr sz="2000">
          <a:solidFill>
            <a:schemeClr val="tx1"/>
          </a:solidFill>
          <a:latin typeface="+mn-lt"/>
          <a:ea typeface="+mn-ea"/>
        </a:defRPr>
      </a:lvl7pPr>
      <a:lvl8pPr marL="3428124" indent="-228541" algn="l" rtl="0" eaLnBrk="0" fontAlgn="base" hangingPunct="0">
        <a:spcBef>
          <a:spcPct val="20000"/>
        </a:spcBef>
        <a:spcAft>
          <a:spcPct val="0"/>
        </a:spcAft>
        <a:buChar char="•"/>
        <a:defRPr sz="2000">
          <a:solidFill>
            <a:schemeClr val="tx1"/>
          </a:solidFill>
          <a:latin typeface="+mn-lt"/>
          <a:ea typeface="+mn-ea"/>
        </a:defRPr>
      </a:lvl8pPr>
      <a:lvl9pPr marL="3885205" indent="-228541" algn="l" rtl="0" eaLnBrk="0" fontAlgn="base" hangingPunct="0">
        <a:spcBef>
          <a:spcPct val="20000"/>
        </a:spcBef>
        <a:spcAft>
          <a:spcPct val="0"/>
        </a:spcAft>
        <a:buChar char="•"/>
        <a:defRPr sz="2000">
          <a:solidFill>
            <a:schemeClr val="tx1"/>
          </a:solidFill>
          <a:latin typeface="+mn-lt"/>
          <a:ea typeface="+mn-ea"/>
        </a:defRPr>
      </a:lvl9pPr>
    </p:bodyStyle>
    <p:otherStyle>
      <a:defPPr>
        <a:defRPr lang="en-US"/>
      </a:defPPr>
      <a:lvl1pPr marL="0" algn="l" defTabSz="457082" rtl="0" eaLnBrk="1" latinLnBrk="0" hangingPunct="1">
        <a:defRPr sz="1800" kern="1200">
          <a:solidFill>
            <a:schemeClr val="tx1"/>
          </a:solidFill>
          <a:latin typeface="+mn-lt"/>
          <a:ea typeface="+mn-ea"/>
          <a:cs typeface="+mn-cs"/>
        </a:defRPr>
      </a:lvl1pPr>
      <a:lvl2pPr marL="457082" algn="l" defTabSz="457082" rtl="0" eaLnBrk="1" latinLnBrk="0" hangingPunct="1">
        <a:defRPr sz="1800" kern="1200">
          <a:solidFill>
            <a:schemeClr val="tx1"/>
          </a:solidFill>
          <a:latin typeface="+mn-lt"/>
          <a:ea typeface="+mn-ea"/>
          <a:cs typeface="+mn-cs"/>
        </a:defRPr>
      </a:lvl2pPr>
      <a:lvl3pPr marL="914165" algn="l" defTabSz="457082" rtl="0" eaLnBrk="1" latinLnBrk="0" hangingPunct="1">
        <a:defRPr sz="1800" kern="1200">
          <a:solidFill>
            <a:schemeClr val="tx1"/>
          </a:solidFill>
          <a:latin typeface="+mn-lt"/>
          <a:ea typeface="+mn-ea"/>
          <a:cs typeface="+mn-cs"/>
        </a:defRPr>
      </a:lvl3pPr>
      <a:lvl4pPr marL="1371250" algn="l" defTabSz="457082" rtl="0" eaLnBrk="1" latinLnBrk="0" hangingPunct="1">
        <a:defRPr sz="1800" kern="1200">
          <a:solidFill>
            <a:schemeClr val="tx1"/>
          </a:solidFill>
          <a:latin typeface="+mn-lt"/>
          <a:ea typeface="+mn-ea"/>
          <a:cs typeface="+mn-cs"/>
        </a:defRPr>
      </a:lvl4pPr>
      <a:lvl5pPr marL="1828332" algn="l" defTabSz="457082" rtl="0" eaLnBrk="1" latinLnBrk="0" hangingPunct="1">
        <a:defRPr sz="1800" kern="1200">
          <a:solidFill>
            <a:schemeClr val="tx1"/>
          </a:solidFill>
          <a:latin typeface="+mn-lt"/>
          <a:ea typeface="+mn-ea"/>
          <a:cs typeface="+mn-cs"/>
        </a:defRPr>
      </a:lvl5pPr>
      <a:lvl6pPr marL="2285415" algn="l" defTabSz="457082" rtl="0" eaLnBrk="1" latinLnBrk="0" hangingPunct="1">
        <a:defRPr sz="1800" kern="1200">
          <a:solidFill>
            <a:schemeClr val="tx1"/>
          </a:solidFill>
          <a:latin typeface="+mn-lt"/>
          <a:ea typeface="+mn-ea"/>
          <a:cs typeface="+mn-cs"/>
        </a:defRPr>
      </a:lvl6pPr>
      <a:lvl7pPr marL="2742500" algn="l" defTabSz="457082" rtl="0" eaLnBrk="1" latinLnBrk="0" hangingPunct="1">
        <a:defRPr sz="1800" kern="1200">
          <a:solidFill>
            <a:schemeClr val="tx1"/>
          </a:solidFill>
          <a:latin typeface="+mn-lt"/>
          <a:ea typeface="+mn-ea"/>
          <a:cs typeface="+mn-cs"/>
        </a:defRPr>
      </a:lvl7pPr>
      <a:lvl8pPr marL="3199580" algn="l" defTabSz="457082" rtl="0" eaLnBrk="1" latinLnBrk="0" hangingPunct="1">
        <a:defRPr sz="1800" kern="1200">
          <a:solidFill>
            <a:schemeClr val="tx1"/>
          </a:solidFill>
          <a:latin typeface="+mn-lt"/>
          <a:ea typeface="+mn-ea"/>
          <a:cs typeface="+mn-cs"/>
        </a:defRPr>
      </a:lvl8pPr>
      <a:lvl9pPr marL="3656665" algn="l" defTabSz="457082" rtl="0" eaLnBrk="1" latinLnBrk="0" hangingPunct="1">
        <a:defRPr sz="1800" kern="1200">
          <a:solidFill>
            <a:schemeClr val="tx1"/>
          </a:solidFill>
          <a:latin typeface="+mn-lt"/>
          <a:ea typeface="+mn-ea"/>
          <a:cs typeface="+mn-cs"/>
        </a:defRPr>
      </a:lvl9pPr>
    </p:otherStyle>
  </p:txStyles>
</p:sldMaster>
</file>

<file path=ppt/slideMasters/slideMaster5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045418"/>
      </p:ext>
    </p:extLst>
  </p:cSld>
  <p:clrMap bg1="lt1" tx1="dk1" bg2="lt2" tx2="dk2" accent1="accent1" accent2="accent2" accent3="accent3" accent4="accent4" accent5="accent5" accent6="accent6" hlink="hlink" folHlink="folHlink"/>
  <p:sldLayoutIdLst>
    <p:sldLayoutId id="2147488794" r:id="rId1"/>
    <p:sldLayoutId id="2147488796" r:id="rId2"/>
    <p:sldLayoutId id="2147488797" r:id="rId3"/>
    <p:sldLayoutId id="2147488798" r:id="rId4"/>
    <p:sldLayoutId id="2147488799" r:id="rId5"/>
    <p:sldLayoutId id="2147488800" r:id="rId6"/>
    <p:sldLayoutId id="2147488801" r:id="rId7"/>
    <p:sldLayoutId id="2147488802" r:id="rId8"/>
    <p:sldLayoutId id="2147488803"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4.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1588"/>
            <a:ext cx="9132888" cy="6845300"/>
            <a:chOff x="0" y="1"/>
            <a:chExt cx="5753" cy="4312"/>
          </a:xfrm>
        </p:grpSpPr>
        <p:sp>
          <p:nvSpPr>
            <p:cNvPr id="6147" name="Freeform 3"/>
            <p:cNvSpPr>
              <a:spLocks/>
            </p:cNvSpPr>
            <p:nvPr/>
          </p:nvSpPr>
          <p:spPr bwMode="auto">
            <a:xfrm>
              <a:off x="3394" y="999"/>
              <a:ext cx="2359" cy="3314"/>
            </a:xfrm>
            <a:custGeom>
              <a:avLst/>
              <a:gdLst/>
              <a:ahLst/>
              <a:cxnLst>
                <a:cxn ang="0">
                  <a:pos x="1905" y="3312"/>
                </a:cxn>
                <a:cxn ang="0">
                  <a:pos x="2358" y="3313"/>
                </a:cxn>
                <a:cxn ang="0">
                  <a:pos x="2358" y="1437"/>
                </a:cxn>
                <a:cxn ang="0">
                  <a:pos x="0" y="0"/>
                </a:cxn>
                <a:cxn ang="0">
                  <a:pos x="201" y="150"/>
                </a:cxn>
                <a:cxn ang="0">
                  <a:pos x="366" y="279"/>
                </a:cxn>
                <a:cxn ang="0">
                  <a:pos x="552" y="441"/>
                </a:cxn>
                <a:cxn ang="0">
                  <a:pos x="732" y="612"/>
                </a:cxn>
                <a:cxn ang="0">
                  <a:pos x="996" y="903"/>
                </a:cxn>
                <a:cxn ang="0">
                  <a:pos x="1230" y="1212"/>
                </a:cxn>
                <a:cxn ang="0">
                  <a:pos x="1400" y="1482"/>
                </a:cxn>
                <a:cxn ang="0">
                  <a:pos x="1548" y="1761"/>
                </a:cxn>
                <a:cxn ang="0">
                  <a:pos x="1665" y="2040"/>
                </a:cxn>
                <a:cxn ang="0">
                  <a:pos x="1751" y="2295"/>
                </a:cxn>
                <a:cxn ang="0">
                  <a:pos x="1809" y="2511"/>
                </a:cxn>
                <a:cxn ang="0">
                  <a:pos x="1863" y="2778"/>
                </a:cxn>
                <a:cxn ang="0">
                  <a:pos x="1890" y="3012"/>
                </a:cxn>
                <a:cxn ang="0">
                  <a:pos x="1905" y="3312"/>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chemeClr val="accent2">
                    <a:gamma/>
                    <a:shade val="46275"/>
                    <a:invGamma/>
                  </a:schemeClr>
                </a:gs>
                <a:gs pos="100000">
                  <a:schemeClr val="accent2"/>
                </a:gs>
              </a:gsLst>
              <a:lin ang="0" scaled="1"/>
            </a:gradFill>
            <a:ln w="9525" cap="rnd">
              <a:noFill/>
              <a:round/>
              <a:headEnd/>
              <a:tailEnd/>
            </a:ln>
            <a:effectLst/>
          </p:spPr>
          <p:txBody>
            <a:bodyPr/>
            <a:lstStyle/>
            <a:p>
              <a:pPr>
                <a:defRPr/>
              </a:pPr>
              <a:endParaRPr lang="en-US">
                <a:solidFill>
                  <a:srgbClr val="FFFFFF"/>
                </a:solidFill>
                <a:ea typeface="ＭＳ Ｐゴシック" charset="-128"/>
                <a:cs typeface="ＭＳ Ｐゴシック" charset="-128"/>
              </a:endParaRPr>
            </a:p>
          </p:txBody>
        </p:sp>
        <p:sp>
          <p:nvSpPr>
            <p:cNvPr id="1033" name="Arc 4"/>
            <p:cNvSpPr>
              <a:spLocks/>
            </p:cNvSpPr>
            <p:nvPr/>
          </p:nvSpPr>
          <p:spPr bwMode="auto">
            <a:xfrm>
              <a:off x="0" y="1"/>
              <a:ext cx="5298" cy="4312"/>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lnTo>
                    <a:pt x="0" y="-1"/>
                  </a:lnTo>
                  <a:close/>
                </a:path>
              </a:pathLst>
            </a:custGeom>
            <a:noFill/>
            <a:ln w="12700" cap="rnd">
              <a:solidFill>
                <a:schemeClr val="accent2"/>
              </a:solidFill>
              <a:round/>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anchor="ctr"/>
            <a:lstStyle/>
            <a:p>
              <a:endParaRPr lang="en-US">
                <a:solidFill>
                  <a:srgbClr val="FFFFFF"/>
                </a:solidFill>
              </a:endParaRPr>
            </a:p>
          </p:txBody>
        </p:sp>
      </p:grpSp>
      <p:sp>
        <p:nvSpPr>
          <p:cNvPr id="6149" name="Rectangle 5"/>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2024" tIns="46012" rIns="92024" bIns="46012" numCol="1" anchor="ctr" anchorCtr="0" compatLnSpc="1">
            <a:prstTxWarp prst="textNoShape">
              <a:avLst/>
            </a:prstTxWarp>
          </a:bodyPr>
          <a:lstStyle/>
          <a:p>
            <a:pPr lvl="0"/>
            <a:r>
              <a:rPr lang="en-US" dirty="0"/>
              <a:t>Click to edit Master title style</a:t>
            </a:r>
          </a:p>
        </p:txBody>
      </p:sp>
      <p:sp>
        <p:nvSpPr>
          <p:cNvPr id="6150" name="Rectangle 6"/>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2024" tIns="46012" rIns="92024" bIns="46012" numCol="1" anchor="ctr" anchorCtr="0" compatLnSpc="1">
            <a:prstTxWarp prst="textNoShape">
              <a:avLst/>
            </a:prstTxWarp>
          </a:bodyPr>
          <a:lstStyle>
            <a:lvl1pPr>
              <a:defRPr sz="1400">
                <a:ea typeface="ＭＳ Ｐゴシック" charset="-128"/>
                <a:cs typeface="ＭＳ Ｐゴシック" charset="-128"/>
              </a:defRPr>
            </a:lvl1pPr>
          </a:lstStyle>
          <a:p>
            <a:pPr>
              <a:defRPr/>
            </a:pPr>
            <a:endParaRPr lang="en-US">
              <a:solidFill>
                <a:srgbClr val="FFFFFF"/>
              </a:solidFill>
            </a:endParaRPr>
          </a:p>
        </p:txBody>
      </p:sp>
      <p:sp>
        <p:nvSpPr>
          <p:cNvPr id="6151" name="Rectangle 7"/>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2024" tIns="46012" rIns="92024" bIns="46012" numCol="1" anchor="ctr" anchorCtr="0" compatLnSpc="1">
            <a:prstTxWarp prst="textNoShape">
              <a:avLst/>
            </a:prstTxWarp>
          </a:bodyPr>
          <a:lstStyle>
            <a:lvl1pPr algn="ctr">
              <a:defRPr sz="1400">
                <a:ea typeface="ＭＳ Ｐゴシック" charset="-128"/>
                <a:cs typeface="ＭＳ Ｐゴシック" charset="-128"/>
              </a:defRPr>
            </a:lvl1pPr>
          </a:lstStyle>
          <a:p>
            <a:pPr>
              <a:defRPr/>
            </a:pPr>
            <a:endParaRPr lang="en-US">
              <a:solidFill>
                <a:srgbClr val="FFFFFF"/>
              </a:solidFill>
            </a:endParaRPr>
          </a:p>
        </p:txBody>
      </p:sp>
      <p:sp>
        <p:nvSpPr>
          <p:cNvPr id="6152" name="Rectangle 8"/>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2024" tIns="46012" rIns="92024" bIns="46012" numCol="1" anchor="ctr" anchorCtr="0" compatLnSpc="1">
            <a:prstTxWarp prst="textNoShape">
              <a:avLst/>
            </a:prstTxWarp>
          </a:bodyPr>
          <a:lstStyle>
            <a:lvl1pPr algn="r">
              <a:defRPr sz="1400"/>
            </a:lvl1pPr>
          </a:lstStyle>
          <a:p>
            <a:pPr>
              <a:defRPr/>
            </a:pPr>
            <a:fld id="{D294187F-00A1-6040-B8D4-6AA4296BE230}" type="slidenum">
              <a:rPr lang="en-US">
                <a:solidFill>
                  <a:srgbClr val="FFFFFF"/>
                </a:solidFill>
              </a:rPr>
              <a:pPr>
                <a:defRPr/>
              </a:pPr>
              <a:t>‹#›</a:t>
            </a:fld>
            <a:endParaRPr lang="en-US">
              <a:solidFill>
                <a:srgbClr val="FFFFFF"/>
              </a:solidFill>
            </a:endParaRPr>
          </a:p>
        </p:txBody>
      </p:sp>
      <p:sp>
        <p:nvSpPr>
          <p:cNvPr id="1031" name="Rectangle 9"/>
          <p:cNvSpPr>
            <a:spLocks noGrp="1" noChangeArrowheads="1"/>
          </p:cNvSpPr>
          <p:nvPr>
            <p:ph type="body" idx="1"/>
          </p:nvPr>
        </p:nvSpPr>
        <p:spPr bwMode="auto">
          <a:xfrm>
            <a:off x="685800" y="1981200"/>
            <a:ext cx="7772400" cy="4114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89" tIns="45695" rIns="91389" bIns="45695"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78860604"/>
      </p:ext>
    </p:extLst>
  </p:cSld>
  <p:clrMap bg1="dk2" tx1="lt1" bg2="dk1" tx2="lt2" accent1="accent1" accent2="accent2" accent3="accent3" accent4="accent4" accent5="accent5" accent6="accent6" hlink="hlink" folHlink="folHlink"/>
  <p:sldLayoutIdLst>
    <p:sldLayoutId id="2147488805" r:id="rId1"/>
    <p:sldLayoutId id="2147488806" r:id="rId2"/>
    <p:sldLayoutId id="2147488807" r:id="rId3"/>
    <p:sldLayoutId id="2147488808" r:id="rId4"/>
    <p:sldLayoutId id="2147488809" r:id="rId5"/>
    <p:sldLayoutId id="2147488810" r:id="rId6"/>
    <p:sldLayoutId id="2147488811" r:id="rId7"/>
    <p:sldLayoutId id="2147488812" r:id="rId8"/>
    <p:sldLayoutId id="2147488813" r:id="rId9"/>
    <p:sldLayoutId id="2147488814" r:id="rId10"/>
    <p:sldLayoutId id="2147488815" r:id="rId11"/>
    <p:sldLayoutId id="2147488816" r:id="rId12"/>
  </p:sldLayoutIdLst>
  <p:txStyles>
    <p:titleStyle>
      <a:lvl1pPr algn="ctr" rtl="0" eaLnBrk="0" fontAlgn="base" hangingPunct="0">
        <a:spcBef>
          <a:spcPct val="0"/>
        </a:spcBef>
        <a:spcAft>
          <a:spcPct val="0"/>
        </a:spcAft>
        <a:defRPr sz="4400" b="1" i="0">
          <a:solidFill>
            <a:schemeClr val="tx2"/>
          </a:solidFill>
          <a:effectLst>
            <a:outerShdw blurRad="38100" dist="38100" dir="2700000" algn="tl">
              <a:srgbClr val="000000"/>
            </a:outerShdw>
          </a:effectLst>
          <a:latin typeface="Arial" panose="020B0604020202020204" pitchFamily="34" charset="0"/>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5pPr>
      <a:lvl6pPr marL="456952"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6pPr>
      <a:lvl7pPr marL="913905"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7pPr>
      <a:lvl8pPr marL="1370852"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8pPr>
      <a:lvl9pPr marL="1827807"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9pPr>
    </p:titleStyle>
    <p:bodyStyle>
      <a:lvl1pPr marL="342713" indent="-342713" algn="l" rtl="0" eaLnBrk="0" fontAlgn="base" hangingPunct="0">
        <a:spcBef>
          <a:spcPct val="20000"/>
        </a:spcBef>
        <a:spcAft>
          <a:spcPct val="0"/>
        </a:spcAft>
        <a:buClr>
          <a:schemeClr val="accent2"/>
        </a:buClr>
        <a:buSzPct val="80000"/>
        <a:buFont typeface="Wingdings" charset="0"/>
        <a:buChar char="l"/>
        <a:defRPr sz="3200" b="1" i="0">
          <a:solidFill>
            <a:schemeClr val="tx1"/>
          </a:solidFill>
          <a:latin typeface="Arial" panose="020B0604020202020204" pitchFamily="34" charset="0"/>
          <a:ea typeface="ＭＳ Ｐゴシック" pitchFamily="-108" charset="-128"/>
          <a:cs typeface="Arial" panose="020B0604020202020204" pitchFamily="34" charset="0"/>
        </a:defRPr>
      </a:lvl1pPr>
      <a:lvl2pPr marL="742543" indent="-285596" algn="l" rtl="0" eaLnBrk="0" fontAlgn="base" hangingPunct="0">
        <a:spcBef>
          <a:spcPct val="20000"/>
        </a:spcBef>
        <a:spcAft>
          <a:spcPct val="0"/>
        </a:spcAft>
        <a:buClr>
          <a:schemeClr val="tx1"/>
        </a:buClr>
        <a:buSzPct val="90000"/>
        <a:buChar char="–"/>
        <a:defRPr sz="2800" b="1" i="0">
          <a:solidFill>
            <a:schemeClr val="tx1"/>
          </a:solidFill>
          <a:latin typeface="Arial" panose="020B0604020202020204" pitchFamily="34" charset="0"/>
          <a:ea typeface="ＭＳ Ｐゴシック" pitchFamily="-108" charset="-128"/>
          <a:cs typeface="Arial" panose="020B0604020202020204" pitchFamily="34" charset="0"/>
        </a:defRPr>
      </a:lvl2pPr>
      <a:lvl3pPr marL="1142374" indent="-228477" algn="l" rtl="0" eaLnBrk="0" fontAlgn="base" hangingPunct="0">
        <a:spcBef>
          <a:spcPct val="20000"/>
        </a:spcBef>
        <a:spcAft>
          <a:spcPct val="0"/>
        </a:spcAft>
        <a:buClr>
          <a:schemeClr val="accent1"/>
        </a:buClr>
        <a:buSzPct val="60000"/>
        <a:buFont typeface="Wingdings" charset="0"/>
        <a:buChar char="l"/>
        <a:defRPr sz="2400" b="1" i="0">
          <a:solidFill>
            <a:schemeClr val="tx1"/>
          </a:solidFill>
          <a:latin typeface="Arial" panose="020B0604020202020204" pitchFamily="34" charset="0"/>
          <a:ea typeface="ＭＳ Ｐゴシック" pitchFamily="-108" charset="-128"/>
          <a:cs typeface="Arial" panose="020B0604020202020204" pitchFamily="34" charset="0"/>
        </a:defRPr>
      </a:lvl3pPr>
      <a:lvl4pPr marL="1599329" indent="-228477" algn="l" rtl="0" eaLnBrk="0" fontAlgn="base" hangingPunct="0">
        <a:spcBef>
          <a:spcPct val="20000"/>
        </a:spcBef>
        <a:spcAft>
          <a:spcPct val="0"/>
        </a:spcAft>
        <a:buClr>
          <a:schemeClr val="tx1"/>
        </a:buClr>
        <a:buChar char="–"/>
        <a:defRPr sz="2000" b="1" i="0">
          <a:solidFill>
            <a:schemeClr val="tx1"/>
          </a:solidFill>
          <a:latin typeface="Arial" panose="020B0604020202020204" pitchFamily="34" charset="0"/>
          <a:ea typeface="ＭＳ Ｐゴシック" pitchFamily="-108" charset="-128"/>
          <a:cs typeface="Arial" panose="020B0604020202020204" pitchFamily="34" charset="0"/>
        </a:defRPr>
      </a:lvl4pPr>
      <a:lvl5pPr marL="2056278" indent="-228477" algn="l" rtl="0" eaLnBrk="0" fontAlgn="base" hangingPunct="0">
        <a:spcBef>
          <a:spcPct val="20000"/>
        </a:spcBef>
        <a:spcAft>
          <a:spcPct val="0"/>
        </a:spcAft>
        <a:buClr>
          <a:schemeClr val="accent1"/>
        </a:buClr>
        <a:buChar char="•"/>
        <a:defRPr sz="2000" b="1" i="0">
          <a:solidFill>
            <a:schemeClr val="tx1"/>
          </a:solidFill>
          <a:latin typeface="Arial" panose="020B0604020202020204" pitchFamily="34" charset="0"/>
          <a:ea typeface="ＭＳ Ｐゴシック" pitchFamily="-108" charset="-128"/>
          <a:cs typeface="Arial" panose="020B0604020202020204" pitchFamily="34" charset="0"/>
        </a:defRPr>
      </a:lvl5pPr>
      <a:lvl6pPr marL="2513228" indent="-228477"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6pPr>
      <a:lvl7pPr marL="2970182" indent="-228477"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7pPr>
      <a:lvl8pPr marL="3427130" indent="-228477"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8pPr>
      <a:lvl9pPr marL="3884082" indent="-228477"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9pPr>
    </p:bodyStyle>
    <p:otherStyle>
      <a:defPPr>
        <a:defRPr lang="en-US"/>
      </a:defPPr>
      <a:lvl1pPr marL="0" algn="l" defTabSz="456952" rtl="0" eaLnBrk="1" latinLnBrk="0" hangingPunct="1">
        <a:defRPr sz="1800" kern="1200">
          <a:solidFill>
            <a:schemeClr val="tx1"/>
          </a:solidFill>
          <a:latin typeface="+mn-lt"/>
          <a:ea typeface="+mn-ea"/>
          <a:cs typeface="+mn-cs"/>
        </a:defRPr>
      </a:lvl1pPr>
      <a:lvl2pPr marL="456952" algn="l" defTabSz="456952" rtl="0" eaLnBrk="1" latinLnBrk="0" hangingPunct="1">
        <a:defRPr sz="1800" kern="1200">
          <a:solidFill>
            <a:schemeClr val="tx1"/>
          </a:solidFill>
          <a:latin typeface="+mn-lt"/>
          <a:ea typeface="+mn-ea"/>
          <a:cs typeface="+mn-cs"/>
        </a:defRPr>
      </a:lvl2pPr>
      <a:lvl3pPr marL="913905" algn="l" defTabSz="456952" rtl="0" eaLnBrk="1" latinLnBrk="0" hangingPunct="1">
        <a:defRPr sz="1800" kern="1200">
          <a:solidFill>
            <a:schemeClr val="tx1"/>
          </a:solidFill>
          <a:latin typeface="+mn-lt"/>
          <a:ea typeface="+mn-ea"/>
          <a:cs typeface="+mn-cs"/>
        </a:defRPr>
      </a:lvl3pPr>
      <a:lvl4pPr marL="1370852" algn="l" defTabSz="456952" rtl="0" eaLnBrk="1" latinLnBrk="0" hangingPunct="1">
        <a:defRPr sz="1800" kern="1200">
          <a:solidFill>
            <a:schemeClr val="tx1"/>
          </a:solidFill>
          <a:latin typeface="+mn-lt"/>
          <a:ea typeface="+mn-ea"/>
          <a:cs typeface="+mn-cs"/>
        </a:defRPr>
      </a:lvl4pPr>
      <a:lvl5pPr marL="1827807" algn="l" defTabSz="456952" rtl="0" eaLnBrk="1" latinLnBrk="0" hangingPunct="1">
        <a:defRPr sz="1800" kern="1200">
          <a:solidFill>
            <a:schemeClr val="tx1"/>
          </a:solidFill>
          <a:latin typeface="+mn-lt"/>
          <a:ea typeface="+mn-ea"/>
          <a:cs typeface="+mn-cs"/>
        </a:defRPr>
      </a:lvl5pPr>
      <a:lvl6pPr marL="2284752" algn="l" defTabSz="456952" rtl="0" eaLnBrk="1" latinLnBrk="0" hangingPunct="1">
        <a:defRPr sz="1800" kern="1200">
          <a:solidFill>
            <a:schemeClr val="tx1"/>
          </a:solidFill>
          <a:latin typeface="+mn-lt"/>
          <a:ea typeface="+mn-ea"/>
          <a:cs typeface="+mn-cs"/>
        </a:defRPr>
      </a:lvl6pPr>
      <a:lvl7pPr marL="2741704" algn="l" defTabSz="456952" rtl="0" eaLnBrk="1" latinLnBrk="0" hangingPunct="1">
        <a:defRPr sz="1800" kern="1200">
          <a:solidFill>
            <a:schemeClr val="tx1"/>
          </a:solidFill>
          <a:latin typeface="+mn-lt"/>
          <a:ea typeface="+mn-ea"/>
          <a:cs typeface="+mn-cs"/>
        </a:defRPr>
      </a:lvl7pPr>
      <a:lvl8pPr marL="3198654" algn="l" defTabSz="456952" rtl="0" eaLnBrk="1" latinLnBrk="0" hangingPunct="1">
        <a:defRPr sz="1800" kern="1200">
          <a:solidFill>
            <a:schemeClr val="tx1"/>
          </a:solidFill>
          <a:latin typeface="+mn-lt"/>
          <a:ea typeface="+mn-ea"/>
          <a:cs typeface="+mn-cs"/>
        </a:defRPr>
      </a:lvl8pPr>
      <a:lvl9pPr marL="3655603" algn="l" defTabSz="456952" rtl="0" eaLnBrk="1" latinLnBrk="0" hangingPunct="1">
        <a:defRPr sz="1800" kern="1200">
          <a:solidFill>
            <a:schemeClr val="tx1"/>
          </a:solidFill>
          <a:latin typeface="+mn-lt"/>
          <a:ea typeface="+mn-ea"/>
          <a:cs typeface="+mn-cs"/>
        </a:defRPr>
      </a:lvl9pPr>
    </p:otherStyle>
  </p:txStyles>
</p:sldMaster>
</file>

<file path=ppt/slideMasters/slideMaster5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371600" y="533400"/>
            <a:ext cx="7543800" cy="11430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967" tIns="45986" rIns="91967" bIns="45986" numCol="1" anchor="ctr" anchorCtr="0" compatLnSpc="1">
            <a:prstTxWarp prst="textNoShape">
              <a:avLst/>
            </a:prstTxWarp>
          </a:bodyPr>
          <a:lstStyle/>
          <a:p>
            <a:pPr lvl="0"/>
            <a:r>
              <a:rPr lang="en-US"/>
              <a:t>Click to edit Master title style</a:t>
            </a:r>
          </a:p>
        </p:txBody>
      </p:sp>
      <p:sp>
        <p:nvSpPr>
          <p:cNvPr id="20483" name="Rectangle 3"/>
          <p:cNvSpPr>
            <a:spLocks noGrp="1" noChangeArrowheads="1"/>
          </p:cNvSpPr>
          <p:nvPr>
            <p:ph type="dt" sz="half" idx="2"/>
          </p:nvPr>
        </p:nvSpPr>
        <p:spPr bwMode="auto">
          <a:xfrm>
            <a:off x="1371600" y="6248400"/>
            <a:ext cx="1676400" cy="457200"/>
          </a:xfrm>
          <a:prstGeom prst="rect">
            <a:avLst/>
          </a:prstGeom>
          <a:noFill/>
          <a:ln w="12700" cap="sq">
            <a:noFill/>
            <a:miter lim="800000"/>
            <a:headEnd type="none" w="sm" len="sm"/>
            <a:tailEnd type="none" w="sm" len="sm"/>
          </a:ln>
          <a:effectLst/>
        </p:spPr>
        <p:txBody>
          <a:bodyPr vert="horz" wrap="square" lIns="91334" tIns="45667" rIns="91334" bIns="45667" numCol="1" anchor="t" anchorCtr="0" compatLnSpc="1">
            <a:prstTxWarp prst="textNoShape">
              <a:avLst/>
            </a:prstTxWarp>
          </a:bodyPr>
          <a:lstStyle>
            <a:lvl1pPr algn="l">
              <a:spcBef>
                <a:spcPct val="50000"/>
              </a:spcBef>
              <a:defRPr sz="1400">
                <a:latin typeface="Times New Roman" pitchFamily="-112" charset="0"/>
                <a:ea typeface="+mn-ea"/>
                <a:cs typeface="+mn-cs"/>
              </a:defRPr>
            </a:lvl1pPr>
          </a:lstStyle>
          <a:p>
            <a:pPr>
              <a:defRPr/>
            </a:pPr>
            <a:endParaRPr lang="en-US">
              <a:solidFill>
                <a:srgbClr val="000000"/>
              </a:solidFill>
            </a:endParaRPr>
          </a:p>
        </p:txBody>
      </p:sp>
      <p:sp>
        <p:nvSpPr>
          <p:cNvPr id="20484" name="Rectangle 4"/>
          <p:cNvSpPr>
            <a:spLocks noGrp="1" noChangeArrowheads="1"/>
          </p:cNvSpPr>
          <p:nvPr>
            <p:ph type="ftr" sz="quarter" idx="3"/>
          </p:nvPr>
        </p:nvSpPr>
        <p:spPr bwMode="auto">
          <a:xfrm>
            <a:off x="3429000" y="6248400"/>
            <a:ext cx="3429000" cy="457200"/>
          </a:xfrm>
          <a:prstGeom prst="rect">
            <a:avLst/>
          </a:prstGeom>
          <a:noFill/>
          <a:ln w="12700" cap="sq">
            <a:noFill/>
            <a:miter lim="800000"/>
            <a:headEnd type="none" w="sm" len="sm"/>
            <a:tailEnd type="none" w="sm" len="sm"/>
          </a:ln>
          <a:effectLst/>
        </p:spPr>
        <p:txBody>
          <a:bodyPr vert="horz" wrap="square" lIns="91334" tIns="45667" rIns="91334" bIns="45667" numCol="1" anchor="t" anchorCtr="0" compatLnSpc="1">
            <a:prstTxWarp prst="textNoShape">
              <a:avLst/>
            </a:prstTxWarp>
          </a:bodyPr>
          <a:lstStyle>
            <a:lvl1pPr>
              <a:spcBef>
                <a:spcPct val="50000"/>
              </a:spcBef>
              <a:defRPr sz="1400">
                <a:latin typeface="Times New Roman" pitchFamily="-112" charset="0"/>
                <a:ea typeface="+mn-ea"/>
                <a:cs typeface="+mn-cs"/>
              </a:defRPr>
            </a:lvl1pPr>
          </a:lstStyle>
          <a:p>
            <a:pPr algn="ctr">
              <a:defRPr/>
            </a:pPr>
            <a:endParaRPr lang="en-US">
              <a:solidFill>
                <a:srgbClr val="000000"/>
              </a:solidFill>
            </a:endParaRPr>
          </a:p>
        </p:txBody>
      </p:sp>
      <p:sp>
        <p:nvSpPr>
          <p:cNvPr id="20485" name="Rectangle 5"/>
          <p:cNvSpPr>
            <a:spLocks noGrp="1" noChangeArrowheads="1"/>
          </p:cNvSpPr>
          <p:nvPr>
            <p:ph type="sldNum" sz="quarter" idx="4"/>
          </p:nvPr>
        </p:nvSpPr>
        <p:spPr bwMode="auto">
          <a:xfrm>
            <a:off x="7239000" y="6248400"/>
            <a:ext cx="1905000" cy="457200"/>
          </a:xfrm>
          <a:prstGeom prst="rect">
            <a:avLst/>
          </a:prstGeom>
          <a:noFill/>
          <a:ln w="12700" cap="sq">
            <a:noFill/>
            <a:miter lim="800000"/>
            <a:headEnd type="none" w="sm" len="sm"/>
            <a:tailEnd type="none" w="sm" len="sm"/>
          </a:ln>
          <a:effectLst/>
        </p:spPr>
        <p:txBody>
          <a:bodyPr vert="horz" wrap="square" lIns="91334" tIns="45667" rIns="91334" bIns="45667" numCol="1" anchor="t" anchorCtr="0" compatLnSpc="1">
            <a:prstTxWarp prst="textNoShape">
              <a:avLst/>
            </a:prstTxWarp>
          </a:bodyPr>
          <a:lstStyle>
            <a:lvl1pPr algn="r">
              <a:spcBef>
                <a:spcPct val="50000"/>
              </a:spcBef>
              <a:defRPr sz="1400"/>
            </a:lvl1pPr>
          </a:lstStyle>
          <a:p>
            <a:pPr>
              <a:defRPr/>
            </a:pPr>
            <a:fld id="{41463586-26F2-604D-A40D-8471C93EA0B5}" type="slidenum">
              <a:rPr lang="en-US">
                <a:solidFill>
                  <a:srgbClr val="000000"/>
                </a:solidFill>
              </a:rPr>
              <a:pPr>
                <a:defRPr/>
              </a:pPr>
              <a:t>‹#›</a:t>
            </a:fld>
            <a:endParaRPr lang="en-US">
              <a:solidFill>
                <a:srgbClr val="000000"/>
              </a:solidFill>
            </a:endParaRPr>
          </a:p>
        </p:txBody>
      </p:sp>
      <p:pic>
        <p:nvPicPr>
          <p:cNvPr id="1030" name="Picture 6" descr="strtegic1"/>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0" y="0"/>
            <a:ext cx="12192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31" name="Rectangle 7"/>
          <p:cNvSpPr>
            <a:spLocks noGrp="1" noChangeArrowheads="1"/>
          </p:cNvSpPr>
          <p:nvPr>
            <p:ph type="body" idx="1"/>
          </p:nvPr>
        </p:nvSpPr>
        <p:spPr bwMode="auto">
          <a:xfrm>
            <a:off x="1371600" y="1981200"/>
            <a:ext cx="7620000" cy="4114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vert="horz" wrap="square" lIns="91334" tIns="45667" rIns="91334" bIns="4566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07502500"/>
      </p:ext>
    </p:extLst>
  </p:cSld>
  <p:clrMap bg1="lt1" tx1="dk1" bg2="lt2" tx2="dk2" accent1="accent1" accent2="accent2" accent3="accent3" accent4="accent4" accent5="accent5" accent6="accent6" hlink="hlink" folHlink="folHlink"/>
  <p:sldLayoutIdLst>
    <p:sldLayoutId id="2147488818" r:id="rId1"/>
    <p:sldLayoutId id="2147488819" r:id="rId2"/>
    <p:sldLayoutId id="2147488820" r:id="rId3"/>
    <p:sldLayoutId id="2147488821" r:id="rId4"/>
    <p:sldLayoutId id="2147488822" r:id="rId5"/>
    <p:sldLayoutId id="2147488823" r:id="rId6"/>
    <p:sldLayoutId id="2147488824" r:id="rId7"/>
    <p:sldLayoutId id="2147488825" r:id="rId8"/>
    <p:sldLayoutId id="2147488826" r:id="rId9"/>
    <p:sldLayoutId id="2147488827" r:id="rId10"/>
    <p:sldLayoutId id="2147488828" r:id="rId11"/>
  </p:sldLayoutIdLst>
  <p:txStyles>
    <p:titleStyle>
      <a:lvl1pPr algn="ctr" rtl="0" eaLnBrk="0" fontAlgn="base" hangingPunct="0">
        <a:spcBef>
          <a:spcPct val="0"/>
        </a:spcBef>
        <a:spcAft>
          <a:spcPct val="0"/>
        </a:spcAft>
        <a:defRPr sz="4400">
          <a:solidFill>
            <a:schemeClr val="tx2"/>
          </a:solidFill>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latin typeface="Times New Roman" pitchFamily="-110"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latin typeface="Times New Roman" pitchFamily="-110"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latin typeface="Times New Roman" pitchFamily="-110"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latin typeface="Times New Roman" pitchFamily="-110" charset="0"/>
          <a:ea typeface="ＭＳ Ｐゴシック" pitchFamily="-108" charset="-128"/>
          <a:cs typeface="ＭＳ Ｐゴシック" pitchFamily="-108" charset="-128"/>
        </a:defRPr>
      </a:lvl5pPr>
      <a:lvl6pPr marL="456686" algn="ctr" rtl="0" fontAlgn="base">
        <a:spcBef>
          <a:spcPct val="0"/>
        </a:spcBef>
        <a:spcAft>
          <a:spcPct val="0"/>
        </a:spcAft>
        <a:defRPr sz="4400">
          <a:solidFill>
            <a:schemeClr val="tx2"/>
          </a:solidFill>
          <a:latin typeface="Times New Roman" pitchFamily="-110" charset="0"/>
        </a:defRPr>
      </a:lvl6pPr>
      <a:lvl7pPr marL="913370" algn="ctr" rtl="0" fontAlgn="base">
        <a:spcBef>
          <a:spcPct val="0"/>
        </a:spcBef>
        <a:spcAft>
          <a:spcPct val="0"/>
        </a:spcAft>
        <a:defRPr sz="4400">
          <a:solidFill>
            <a:schemeClr val="tx2"/>
          </a:solidFill>
          <a:latin typeface="Times New Roman" pitchFamily="-110" charset="0"/>
        </a:defRPr>
      </a:lvl7pPr>
      <a:lvl8pPr marL="1370051" algn="ctr" rtl="0" fontAlgn="base">
        <a:spcBef>
          <a:spcPct val="0"/>
        </a:spcBef>
        <a:spcAft>
          <a:spcPct val="0"/>
        </a:spcAft>
        <a:defRPr sz="4400">
          <a:solidFill>
            <a:schemeClr val="tx2"/>
          </a:solidFill>
          <a:latin typeface="Times New Roman" pitchFamily="-110" charset="0"/>
        </a:defRPr>
      </a:lvl8pPr>
      <a:lvl9pPr marL="1826739" algn="ctr" rtl="0" fontAlgn="base">
        <a:spcBef>
          <a:spcPct val="0"/>
        </a:spcBef>
        <a:spcAft>
          <a:spcPct val="0"/>
        </a:spcAft>
        <a:defRPr sz="4400">
          <a:solidFill>
            <a:schemeClr val="tx2"/>
          </a:solidFill>
          <a:latin typeface="Times New Roman" pitchFamily="-110" charset="0"/>
        </a:defRPr>
      </a:lvl9pPr>
    </p:titleStyle>
    <p:bodyStyle>
      <a:lvl1pPr marL="342512" indent="-342512" algn="l" rtl="0" eaLnBrk="0" fontAlgn="base" hangingPunct="0">
        <a:spcBef>
          <a:spcPct val="20000"/>
        </a:spcBef>
        <a:spcAft>
          <a:spcPct val="0"/>
        </a:spcAft>
        <a:buClr>
          <a:schemeClr val="tx2"/>
        </a:buClr>
        <a:buFont typeface="Wingdings" charset="0"/>
        <a:buChar char="w"/>
        <a:defRPr sz="3200">
          <a:solidFill>
            <a:schemeClr val="tx1"/>
          </a:solidFill>
          <a:latin typeface="+mn-lt"/>
          <a:ea typeface="ＭＳ Ｐゴシック" pitchFamily="-108" charset="-128"/>
          <a:cs typeface="ＭＳ Ｐゴシック" pitchFamily="-108" charset="-128"/>
        </a:defRPr>
      </a:lvl1pPr>
      <a:lvl2pPr marL="742108" indent="-285428" algn="l" rtl="0" eaLnBrk="0" fontAlgn="base" hangingPunct="0">
        <a:spcBef>
          <a:spcPct val="20000"/>
        </a:spcBef>
        <a:spcAft>
          <a:spcPct val="0"/>
        </a:spcAft>
        <a:buSzPct val="95000"/>
        <a:buChar char="–"/>
        <a:defRPr sz="2800">
          <a:solidFill>
            <a:schemeClr val="tx1"/>
          </a:solidFill>
          <a:latin typeface="+mn-lt"/>
          <a:ea typeface="ＭＳ Ｐゴシック" pitchFamily="-110" charset="-128"/>
        </a:defRPr>
      </a:lvl2pPr>
      <a:lvl3pPr marL="1141708" indent="-228341" algn="l" rtl="0" eaLnBrk="0" fontAlgn="base" hangingPunct="0">
        <a:spcBef>
          <a:spcPct val="20000"/>
        </a:spcBef>
        <a:spcAft>
          <a:spcPct val="0"/>
        </a:spcAft>
        <a:buChar char="•"/>
        <a:defRPr sz="2400">
          <a:solidFill>
            <a:schemeClr val="tx1"/>
          </a:solidFill>
          <a:latin typeface="+mn-lt"/>
          <a:ea typeface="ＭＳ Ｐゴシック" pitchFamily="-110" charset="-128"/>
        </a:defRPr>
      </a:lvl3pPr>
      <a:lvl4pPr marL="1598393" indent="-228341" algn="l" rtl="0" eaLnBrk="0" fontAlgn="base" hangingPunct="0">
        <a:spcBef>
          <a:spcPct val="20000"/>
        </a:spcBef>
        <a:spcAft>
          <a:spcPct val="0"/>
        </a:spcAft>
        <a:buChar char="–"/>
        <a:defRPr sz="2000">
          <a:solidFill>
            <a:schemeClr val="tx1"/>
          </a:solidFill>
          <a:latin typeface="+mn-lt"/>
          <a:ea typeface="ＭＳ Ｐゴシック" pitchFamily="-110" charset="-128"/>
        </a:defRPr>
      </a:lvl4pPr>
      <a:lvl5pPr marL="2055075" indent="-228341" algn="l" rtl="0" eaLnBrk="0" fontAlgn="base" hangingPunct="0">
        <a:spcBef>
          <a:spcPct val="20000"/>
        </a:spcBef>
        <a:spcAft>
          <a:spcPct val="0"/>
        </a:spcAft>
        <a:buChar char="•"/>
        <a:defRPr sz="2000">
          <a:solidFill>
            <a:schemeClr val="tx1"/>
          </a:solidFill>
          <a:latin typeface="+mn-lt"/>
          <a:ea typeface="ＭＳ Ｐゴシック" pitchFamily="-110" charset="-128"/>
        </a:defRPr>
      </a:lvl5pPr>
      <a:lvl6pPr marL="2511759" indent="-228341" algn="l" rtl="0" fontAlgn="base">
        <a:spcBef>
          <a:spcPct val="20000"/>
        </a:spcBef>
        <a:spcAft>
          <a:spcPct val="0"/>
        </a:spcAft>
        <a:buChar char="•"/>
        <a:defRPr sz="2000">
          <a:solidFill>
            <a:schemeClr val="tx1"/>
          </a:solidFill>
          <a:latin typeface="+mn-lt"/>
          <a:ea typeface="ＭＳ Ｐゴシック" pitchFamily="-110" charset="-128"/>
        </a:defRPr>
      </a:lvl6pPr>
      <a:lvl7pPr marL="2968447" indent="-228341" algn="l" rtl="0" fontAlgn="base">
        <a:spcBef>
          <a:spcPct val="20000"/>
        </a:spcBef>
        <a:spcAft>
          <a:spcPct val="0"/>
        </a:spcAft>
        <a:buChar char="•"/>
        <a:defRPr sz="2000">
          <a:solidFill>
            <a:schemeClr val="tx1"/>
          </a:solidFill>
          <a:latin typeface="+mn-lt"/>
          <a:ea typeface="ＭＳ Ｐゴシック" pitchFamily="-110" charset="-128"/>
        </a:defRPr>
      </a:lvl7pPr>
      <a:lvl8pPr marL="3425126" indent="-228341" algn="l" rtl="0" fontAlgn="base">
        <a:spcBef>
          <a:spcPct val="20000"/>
        </a:spcBef>
        <a:spcAft>
          <a:spcPct val="0"/>
        </a:spcAft>
        <a:buChar char="•"/>
        <a:defRPr sz="2000">
          <a:solidFill>
            <a:schemeClr val="tx1"/>
          </a:solidFill>
          <a:latin typeface="+mn-lt"/>
          <a:ea typeface="ＭＳ Ｐゴシック" pitchFamily="-110" charset="-128"/>
        </a:defRPr>
      </a:lvl8pPr>
      <a:lvl9pPr marL="3881814" indent="-228341" algn="l" rtl="0" fontAlgn="base">
        <a:spcBef>
          <a:spcPct val="20000"/>
        </a:spcBef>
        <a:spcAft>
          <a:spcPct val="0"/>
        </a:spcAft>
        <a:buChar char="•"/>
        <a:defRPr sz="2000">
          <a:solidFill>
            <a:schemeClr val="tx1"/>
          </a:solidFill>
          <a:latin typeface="+mn-lt"/>
          <a:ea typeface="ＭＳ Ｐゴシック" pitchFamily="-110" charset="-128"/>
        </a:defRPr>
      </a:lvl9pPr>
    </p:bodyStyle>
    <p:otherStyle>
      <a:defPPr>
        <a:defRPr lang="en-US"/>
      </a:defPPr>
      <a:lvl1pPr marL="0" algn="l" defTabSz="456686" rtl="0" eaLnBrk="1" latinLnBrk="0" hangingPunct="1">
        <a:defRPr sz="1800" kern="1200">
          <a:solidFill>
            <a:schemeClr val="tx1"/>
          </a:solidFill>
          <a:latin typeface="+mn-lt"/>
          <a:ea typeface="+mn-ea"/>
          <a:cs typeface="+mn-cs"/>
        </a:defRPr>
      </a:lvl1pPr>
      <a:lvl2pPr marL="456686" algn="l" defTabSz="456686" rtl="0" eaLnBrk="1" latinLnBrk="0" hangingPunct="1">
        <a:defRPr sz="1800" kern="1200">
          <a:solidFill>
            <a:schemeClr val="tx1"/>
          </a:solidFill>
          <a:latin typeface="+mn-lt"/>
          <a:ea typeface="+mn-ea"/>
          <a:cs typeface="+mn-cs"/>
        </a:defRPr>
      </a:lvl2pPr>
      <a:lvl3pPr marL="913370" algn="l" defTabSz="456686" rtl="0" eaLnBrk="1" latinLnBrk="0" hangingPunct="1">
        <a:defRPr sz="1800" kern="1200">
          <a:solidFill>
            <a:schemeClr val="tx1"/>
          </a:solidFill>
          <a:latin typeface="+mn-lt"/>
          <a:ea typeface="+mn-ea"/>
          <a:cs typeface="+mn-cs"/>
        </a:defRPr>
      </a:lvl3pPr>
      <a:lvl4pPr marL="1370051" algn="l" defTabSz="456686" rtl="0" eaLnBrk="1" latinLnBrk="0" hangingPunct="1">
        <a:defRPr sz="1800" kern="1200">
          <a:solidFill>
            <a:schemeClr val="tx1"/>
          </a:solidFill>
          <a:latin typeface="+mn-lt"/>
          <a:ea typeface="+mn-ea"/>
          <a:cs typeface="+mn-cs"/>
        </a:defRPr>
      </a:lvl4pPr>
      <a:lvl5pPr marL="1826739" algn="l" defTabSz="456686" rtl="0" eaLnBrk="1" latinLnBrk="0" hangingPunct="1">
        <a:defRPr sz="1800" kern="1200">
          <a:solidFill>
            <a:schemeClr val="tx1"/>
          </a:solidFill>
          <a:latin typeface="+mn-lt"/>
          <a:ea typeface="+mn-ea"/>
          <a:cs typeface="+mn-cs"/>
        </a:defRPr>
      </a:lvl5pPr>
      <a:lvl6pPr marL="2283420" algn="l" defTabSz="456686" rtl="0" eaLnBrk="1" latinLnBrk="0" hangingPunct="1">
        <a:defRPr sz="1800" kern="1200">
          <a:solidFill>
            <a:schemeClr val="tx1"/>
          </a:solidFill>
          <a:latin typeface="+mn-lt"/>
          <a:ea typeface="+mn-ea"/>
          <a:cs typeface="+mn-cs"/>
        </a:defRPr>
      </a:lvl6pPr>
      <a:lvl7pPr marL="2740100" algn="l" defTabSz="456686" rtl="0" eaLnBrk="1" latinLnBrk="0" hangingPunct="1">
        <a:defRPr sz="1800" kern="1200">
          <a:solidFill>
            <a:schemeClr val="tx1"/>
          </a:solidFill>
          <a:latin typeface="+mn-lt"/>
          <a:ea typeface="+mn-ea"/>
          <a:cs typeface="+mn-cs"/>
        </a:defRPr>
      </a:lvl7pPr>
      <a:lvl8pPr marL="3196784" algn="l" defTabSz="456686" rtl="0" eaLnBrk="1" latinLnBrk="0" hangingPunct="1">
        <a:defRPr sz="1800" kern="1200">
          <a:solidFill>
            <a:schemeClr val="tx1"/>
          </a:solidFill>
          <a:latin typeface="+mn-lt"/>
          <a:ea typeface="+mn-ea"/>
          <a:cs typeface="+mn-cs"/>
        </a:defRPr>
      </a:lvl8pPr>
      <a:lvl9pPr marL="3653466" algn="l" defTabSz="456686" rtl="0" eaLnBrk="1" latinLnBrk="0" hangingPunct="1">
        <a:defRPr sz="1800" kern="1200">
          <a:solidFill>
            <a:schemeClr val="tx1"/>
          </a:solidFill>
          <a:latin typeface="+mn-lt"/>
          <a:ea typeface="+mn-ea"/>
          <a:cs typeface="+mn-cs"/>
        </a:defRPr>
      </a:lvl9pPr>
    </p:otherStyle>
  </p:txStyles>
</p:sldMaster>
</file>

<file path=ppt/slideMasters/slideMaster5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89" tIns="45695" rIns="91389" bIns="45695"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89" tIns="45695" rIns="91389" bIns="4569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1" y="6356350"/>
            <a:ext cx="2133600" cy="365125"/>
          </a:xfrm>
          <a:prstGeom prst="rect">
            <a:avLst/>
          </a:prstGeom>
        </p:spPr>
        <p:txBody>
          <a:bodyPr vert="horz" wrap="square" lIns="91389" tIns="45695" rIns="91389" bIns="45695" numCol="1" anchor="ctr" anchorCtr="0" compatLnSpc="1">
            <a:prstTxWarp prst="textNoShape">
              <a:avLst/>
            </a:prstTxWarp>
          </a:bodyPr>
          <a:lstStyle>
            <a:lvl1pPr>
              <a:defRPr sz="1200" b="1" i="0">
                <a:solidFill>
                  <a:srgbClr val="898989"/>
                </a:solidFill>
                <a:cs typeface="Arial" panose="020B0604020202020204" pitchFamily="34" charset="0"/>
              </a:defRPr>
            </a:lvl1pPr>
          </a:lstStyle>
          <a:p>
            <a:pPr>
              <a:defRPr/>
            </a:pPr>
            <a:fld id="{C16A198B-9034-4749-8A8D-B90A5F5B90A3}" type="datetimeFigureOut">
              <a:rPr lang="en-US" smtClean="0">
                <a:latin typeface="Calibri" charset="0"/>
              </a:rPr>
              <a:pPr>
                <a:defRPr/>
              </a:pPr>
              <a:t>6/16/26</a:t>
            </a:fld>
            <a:endParaRPr lang="en-US" dirty="0">
              <a:latin typeface="Calibri" charset="0"/>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389" tIns="45695" rIns="91389" bIns="45695"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389" tIns="45695" rIns="91389" bIns="45695" numCol="1" anchor="ctr" anchorCtr="0" compatLnSpc="1">
            <a:prstTxWarp prst="textNoShape">
              <a:avLst/>
            </a:prstTxWarp>
          </a:bodyPr>
          <a:lstStyle>
            <a:lvl1pPr algn="r">
              <a:defRPr sz="1200" b="1" i="0">
                <a:solidFill>
                  <a:srgbClr val="898989"/>
                </a:solidFill>
                <a:cs typeface="Arial" panose="020B0604020202020204" pitchFamily="34" charset="0"/>
              </a:defRPr>
            </a:lvl1pPr>
          </a:lstStyle>
          <a:p>
            <a:pPr>
              <a:defRPr/>
            </a:pPr>
            <a:fld id="{FA356419-7718-C74B-9C0F-E2D2C7D5AD85}" type="slidenum">
              <a:rPr lang="en-US" smtClean="0">
                <a:latin typeface="Calibri" charset="0"/>
              </a:rPr>
              <a:pPr>
                <a:defRPr/>
              </a:pPr>
              <a:t>‹#›</a:t>
            </a:fld>
            <a:endParaRPr lang="en-US" dirty="0">
              <a:latin typeface="Calibri" charset="0"/>
            </a:endParaRPr>
          </a:p>
        </p:txBody>
      </p:sp>
    </p:spTree>
    <p:extLst>
      <p:ext uri="{BB962C8B-B14F-4D97-AF65-F5344CB8AC3E}">
        <p14:creationId xmlns:p14="http://schemas.microsoft.com/office/powerpoint/2010/main" val="2299378428"/>
      </p:ext>
    </p:extLst>
  </p:cSld>
  <p:clrMap bg1="lt1" tx1="dk1" bg2="lt2" tx2="dk2" accent1="accent1" accent2="accent2" accent3="accent3" accent4="accent4" accent5="accent5" accent6="accent6" hlink="hlink" folHlink="folHlink"/>
  <p:sldLayoutIdLst>
    <p:sldLayoutId id="2147488830" r:id="rId1"/>
    <p:sldLayoutId id="2147488831" r:id="rId2"/>
    <p:sldLayoutId id="2147488832" r:id="rId3"/>
    <p:sldLayoutId id="2147488833" r:id="rId4"/>
    <p:sldLayoutId id="2147488834" r:id="rId5"/>
    <p:sldLayoutId id="2147488835" r:id="rId6"/>
    <p:sldLayoutId id="2147488836" r:id="rId7"/>
    <p:sldLayoutId id="2147488837" r:id="rId8"/>
    <p:sldLayoutId id="2147488838" r:id="rId9"/>
    <p:sldLayoutId id="2147488839" r:id="rId10"/>
    <p:sldLayoutId id="2147488840" r:id="rId11"/>
  </p:sldLayoutIdLst>
  <p:txStyles>
    <p:title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6952" algn="ctr" rtl="0" fontAlgn="base">
        <a:spcBef>
          <a:spcPct val="0"/>
        </a:spcBef>
        <a:spcAft>
          <a:spcPct val="0"/>
        </a:spcAft>
        <a:defRPr sz="4400">
          <a:solidFill>
            <a:schemeClr val="tx1"/>
          </a:solidFill>
          <a:latin typeface="Calibri" charset="0"/>
          <a:ea typeface="ＭＳ Ｐゴシック" charset="0"/>
        </a:defRPr>
      </a:lvl6pPr>
      <a:lvl7pPr marL="913905" algn="ctr" rtl="0" fontAlgn="base">
        <a:spcBef>
          <a:spcPct val="0"/>
        </a:spcBef>
        <a:spcAft>
          <a:spcPct val="0"/>
        </a:spcAft>
        <a:defRPr sz="4400">
          <a:solidFill>
            <a:schemeClr val="tx1"/>
          </a:solidFill>
          <a:latin typeface="Calibri" charset="0"/>
          <a:ea typeface="ＭＳ Ｐゴシック" charset="0"/>
        </a:defRPr>
      </a:lvl7pPr>
      <a:lvl8pPr marL="1370852" algn="ctr" rtl="0" fontAlgn="base">
        <a:spcBef>
          <a:spcPct val="0"/>
        </a:spcBef>
        <a:spcAft>
          <a:spcPct val="0"/>
        </a:spcAft>
        <a:defRPr sz="4400">
          <a:solidFill>
            <a:schemeClr val="tx1"/>
          </a:solidFill>
          <a:latin typeface="Calibri" charset="0"/>
          <a:ea typeface="ＭＳ Ｐゴシック" charset="0"/>
        </a:defRPr>
      </a:lvl8pPr>
      <a:lvl9pPr marL="1827807" algn="ctr" rtl="0" fontAlgn="base">
        <a:spcBef>
          <a:spcPct val="0"/>
        </a:spcBef>
        <a:spcAft>
          <a:spcPct val="0"/>
        </a:spcAft>
        <a:defRPr sz="4400">
          <a:solidFill>
            <a:schemeClr val="tx1"/>
          </a:solidFill>
          <a:latin typeface="Calibri" charset="0"/>
          <a:ea typeface="ＭＳ Ｐゴシック" charset="0"/>
        </a:defRPr>
      </a:lvl9pPr>
    </p:titleStyle>
    <p:bodyStyle>
      <a:lvl1pPr marL="342713" indent="-342713"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543" indent="-285596"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2374" indent="-228477"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599329" indent="-228477"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6278" indent="-228477"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3228" indent="-228477" algn="l" defTabSz="913905"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0182" indent="-228477" algn="l" defTabSz="913905"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130" indent="-228477" algn="l" defTabSz="913905"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4082" indent="-228477" algn="l" defTabSz="913905"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3905" rtl="0" eaLnBrk="1" latinLnBrk="0" hangingPunct="1">
        <a:defRPr sz="1800" kern="1200">
          <a:solidFill>
            <a:schemeClr val="tx1"/>
          </a:solidFill>
          <a:latin typeface="+mn-lt"/>
          <a:ea typeface="+mn-ea"/>
          <a:cs typeface="+mn-cs"/>
        </a:defRPr>
      </a:lvl1pPr>
      <a:lvl2pPr marL="456952" algn="l" defTabSz="913905" rtl="0" eaLnBrk="1" latinLnBrk="0" hangingPunct="1">
        <a:defRPr sz="1800" kern="1200">
          <a:solidFill>
            <a:schemeClr val="tx1"/>
          </a:solidFill>
          <a:latin typeface="+mn-lt"/>
          <a:ea typeface="+mn-ea"/>
          <a:cs typeface="+mn-cs"/>
        </a:defRPr>
      </a:lvl2pPr>
      <a:lvl3pPr marL="913905" algn="l" defTabSz="913905" rtl="0" eaLnBrk="1" latinLnBrk="0" hangingPunct="1">
        <a:defRPr sz="1800" kern="1200">
          <a:solidFill>
            <a:schemeClr val="tx1"/>
          </a:solidFill>
          <a:latin typeface="+mn-lt"/>
          <a:ea typeface="+mn-ea"/>
          <a:cs typeface="+mn-cs"/>
        </a:defRPr>
      </a:lvl3pPr>
      <a:lvl4pPr marL="1370852" algn="l" defTabSz="913905" rtl="0" eaLnBrk="1" latinLnBrk="0" hangingPunct="1">
        <a:defRPr sz="1800" kern="1200">
          <a:solidFill>
            <a:schemeClr val="tx1"/>
          </a:solidFill>
          <a:latin typeface="+mn-lt"/>
          <a:ea typeface="+mn-ea"/>
          <a:cs typeface="+mn-cs"/>
        </a:defRPr>
      </a:lvl4pPr>
      <a:lvl5pPr marL="1827807" algn="l" defTabSz="913905" rtl="0" eaLnBrk="1" latinLnBrk="0" hangingPunct="1">
        <a:defRPr sz="1800" kern="1200">
          <a:solidFill>
            <a:schemeClr val="tx1"/>
          </a:solidFill>
          <a:latin typeface="+mn-lt"/>
          <a:ea typeface="+mn-ea"/>
          <a:cs typeface="+mn-cs"/>
        </a:defRPr>
      </a:lvl5pPr>
      <a:lvl6pPr marL="2284752" algn="l" defTabSz="913905" rtl="0" eaLnBrk="1" latinLnBrk="0" hangingPunct="1">
        <a:defRPr sz="1800" kern="1200">
          <a:solidFill>
            <a:schemeClr val="tx1"/>
          </a:solidFill>
          <a:latin typeface="+mn-lt"/>
          <a:ea typeface="+mn-ea"/>
          <a:cs typeface="+mn-cs"/>
        </a:defRPr>
      </a:lvl6pPr>
      <a:lvl7pPr marL="2741704" algn="l" defTabSz="913905" rtl="0" eaLnBrk="1" latinLnBrk="0" hangingPunct="1">
        <a:defRPr sz="1800" kern="1200">
          <a:solidFill>
            <a:schemeClr val="tx1"/>
          </a:solidFill>
          <a:latin typeface="+mn-lt"/>
          <a:ea typeface="+mn-ea"/>
          <a:cs typeface="+mn-cs"/>
        </a:defRPr>
      </a:lvl7pPr>
      <a:lvl8pPr marL="3198654" algn="l" defTabSz="913905" rtl="0" eaLnBrk="1" latinLnBrk="0" hangingPunct="1">
        <a:defRPr sz="1800" kern="1200">
          <a:solidFill>
            <a:schemeClr val="tx1"/>
          </a:solidFill>
          <a:latin typeface="+mn-lt"/>
          <a:ea typeface="+mn-ea"/>
          <a:cs typeface="+mn-cs"/>
        </a:defRPr>
      </a:lvl8pPr>
      <a:lvl9pPr marL="3655603" algn="l" defTabSz="913905" rtl="0" eaLnBrk="1" latinLnBrk="0" hangingPunct="1">
        <a:defRPr sz="1800" kern="1200">
          <a:solidFill>
            <a:schemeClr val="tx1"/>
          </a:solidFill>
          <a:latin typeface="+mn-lt"/>
          <a:ea typeface="+mn-ea"/>
          <a:cs typeface="+mn-cs"/>
        </a:defRPr>
      </a:lvl9pPr>
    </p:otherStyle>
  </p:txStyles>
</p:sldMaster>
</file>

<file path=ppt/slideMasters/slideMaster5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371600" y="533400"/>
            <a:ext cx="7543800" cy="11430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967" tIns="45986" rIns="91967" bIns="45986" numCol="1" anchor="ctr" anchorCtr="0" compatLnSpc="1">
            <a:prstTxWarp prst="textNoShape">
              <a:avLst/>
            </a:prstTxWarp>
          </a:bodyPr>
          <a:lstStyle/>
          <a:p>
            <a:pPr lvl="0"/>
            <a:r>
              <a:rPr lang="en-US"/>
              <a:t>Click to edit Master title style</a:t>
            </a:r>
          </a:p>
        </p:txBody>
      </p:sp>
      <p:sp>
        <p:nvSpPr>
          <p:cNvPr id="20483" name="Rectangle 3"/>
          <p:cNvSpPr>
            <a:spLocks noGrp="1" noChangeArrowheads="1"/>
          </p:cNvSpPr>
          <p:nvPr>
            <p:ph type="dt" sz="half" idx="2"/>
          </p:nvPr>
        </p:nvSpPr>
        <p:spPr bwMode="auto">
          <a:xfrm>
            <a:off x="1371600" y="6248400"/>
            <a:ext cx="1676400" cy="457200"/>
          </a:xfrm>
          <a:prstGeom prst="rect">
            <a:avLst/>
          </a:prstGeom>
          <a:noFill/>
          <a:ln w="12700" cap="sq">
            <a:noFill/>
            <a:miter lim="800000"/>
            <a:headEnd type="none" w="sm" len="sm"/>
            <a:tailEnd type="none" w="sm" len="sm"/>
          </a:ln>
          <a:effectLst/>
        </p:spPr>
        <p:txBody>
          <a:bodyPr vert="horz" wrap="square" lIns="91334" tIns="45667" rIns="91334" bIns="45667" numCol="1" anchor="t" anchorCtr="0" compatLnSpc="1">
            <a:prstTxWarp prst="textNoShape">
              <a:avLst/>
            </a:prstTxWarp>
          </a:bodyPr>
          <a:lstStyle>
            <a:lvl1pPr algn="l">
              <a:spcBef>
                <a:spcPct val="50000"/>
              </a:spcBef>
              <a:defRPr sz="1400">
                <a:latin typeface="Times New Roman" pitchFamily="-112" charset="0"/>
                <a:ea typeface="+mn-ea"/>
                <a:cs typeface="+mn-cs"/>
              </a:defRPr>
            </a:lvl1pPr>
          </a:lstStyle>
          <a:p>
            <a:pPr>
              <a:defRPr/>
            </a:pPr>
            <a:endParaRPr lang="en-US">
              <a:solidFill>
                <a:srgbClr val="000000"/>
              </a:solidFill>
            </a:endParaRPr>
          </a:p>
        </p:txBody>
      </p:sp>
      <p:sp>
        <p:nvSpPr>
          <p:cNvPr id="20484" name="Rectangle 4"/>
          <p:cNvSpPr>
            <a:spLocks noGrp="1" noChangeArrowheads="1"/>
          </p:cNvSpPr>
          <p:nvPr>
            <p:ph type="ftr" sz="quarter" idx="3"/>
          </p:nvPr>
        </p:nvSpPr>
        <p:spPr bwMode="auto">
          <a:xfrm>
            <a:off x="3429000" y="6248400"/>
            <a:ext cx="3429000" cy="457200"/>
          </a:xfrm>
          <a:prstGeom prst="rect">
            <a:avLst/>
          </a:prstGeom>
          <a:noFill/>
          <a:ln w="12700" cap="sq">
            <a:noFill/>
            <a:miter lim="800000"/>
            <a:headEnd type="none" w="sm" len="sm"/>
            <a:tailEnd type="none" w="sm" len="sm"/>
          </a:ln>
          <a:effectLst/>
        </p:spPr>
        <p:txBody>
          <a:bodyPr vert="horz" wrap="square" lIns="91334" tIns="45667" rIns="91334" bIns="45667" numCol="1" anchor="t" anchorCtr="0" compatLnSpc="1">
            <a:prstTxWarp prst="textNoShape">
              <a:avLst/>
            </a:prstTxWarp>
          </a:bodyPr>
          <a:lstStyle>
            <a:lvl1pPr>
              <a:spcBef>
                <a:spcPct val="50000"/>
              </a:spcBef>
              <a:defRPr sz="1400">
                <a:latin typeface="Times New Roman" pitchFamily="-112" charset="0"/>
                <a:ea typeface="+mn-ea"/>
                <a:cs typeface="+mn-cs"/>
              </a:defRPr>
            </a:lvl1pPr>
          </a:lstStyle>
          <a:p>
            <a:pPr algn="ctr">
              <a:defRPr/>
            </a:pPr>
            <a:endParaRPr lang="en-US">
              <a:solidFill>
                <a:srgbClr val="000000"/>
              </a:solidFill>
            </a:endParaRPr>
          </a:p>
        </p:txBody>
      </p:sp>
      <p:sp>
        <p:nvSpPr>
          <p:cNvPr id="20485" name="Rectangle 5"/>
          <p:cNvSpPr>
            <a:spLocks noGrp="1" noChangeArrowheads="1"/>
          </p:cNvSpPr>
          <p:nvPr>
            <p:ph type="sldNum" sz="quarter" idx="4"/>
          </p:nvPr>
        </p:nvSpPr>
        <p:spPr bwMode="auto">
          <a:xfrm>
            <a:off x="7239000" y="6248400"/>
            <a:ext cx="1905000" cy="457200"/>
          </a:xfrm>
          <a:prstGeom prst="rect">
            <a:avLst/>
          </a:prstGeom>
          <a:noFill/>
          <a:ln w="12700" cap="sq">
            <a:noFill/>
            <a:miter lim="800000"/>
            <a:headEnd type="none" w="sm" len="sm"/>
            <a:tailEnd type="none" w="sm" len="sm"/>
          </a:ln>
          <a:effectLst/>
        </p:spPr>
        <p:txBody>
          <a:bodyPr vert="horz" wrap="square" lIns="91334" tIns="45667" rIns="91334" bIns="45667" numCol="1" anchor="t" anchorCtr="0" compatLnSpc="1">
            <a:prstTxWarp prst="textNoShape">
              <a:avLst/>
            </a:prstTxWarp>
          </a:bodyPr>
          <a:lstStyle>
            <a:lvl1pPr algn="r">
              <a:spcBef>
                <a:spcPct val="50000"/>
              </a:spcBef>
              <a:defRPr sz="1400"/>
            </a:lvl1pPr>
          </a:lstStyle>
          <a:p>
            <a:pPr>
              <a:defRPr/>
            </a:pPr>
            <a:fld id="{41463586-26F2-604D-A40D-8471C93EA0B5}" type="slidenum">
              <a:rPr lang="en-US">
                <a:solidFill>
                  <a:srgbClr val="000000"/>
                </a:solidFill>
              </a:rPr>
              <a:pPr>
                <a:defRPr/>
              </a:pPr>
              <a:t>‹#›</a:t>
            </a:fld>
            <a:endParaRPr lang="en-US">
              <a:solidFill>
                <a:srgbClr val="000000"/>
              </a:solidFill>
            </a:endParaRPr>
          </a:p>
        </p:txBody>
      </p:sp>
      <p:pic>
        <p:nvPicPr>
          <p:cNvPr id="1030" name="Picture 6" descr="strtegic1"/>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0" y="0"/>
            <a:ext cx="12192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31" name="Rectangle 7"/>
          <p:cNvSpPr>
            <a:spLocks noGrp="1" noChangeArrowheads="1"/>
          </p:cNvSpPr>
          <p:nvPr>
            <p:ph type="body" idx="1"/>
          </p:nvPr>
        </p:nvSpPr>
        <p:spPr bwMode="auto">
          <a:xfrm>
            <a:off x="1371600" y="1981200"/>
            <a:ext cx="7620000" cy="4114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vert="horz" wrap="square" lIns="91334" tIns="45667" rIns="91334" bIns="4566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68482331"/>
      </p:ext>
    </p:extLst>
  </p:cSld>
  <p:clrMap bg1="lt1" tx1="dk1" bg2="lt2" tx2="dk2" accent1="accent1" accent2="accent2" accent3="accent3" accent4="accent4" accent5="accent5" accent6="accent6" hlink="hlink" folHlink="folHlink"/>
  <p:sldLayoutIdLst>
    <p:sldLayoutId id="2147488842" r:id="rId1"/>
    <p:sldLayoutId id="2147488843" r:id="rId2"/>
    <p:sldLayoutId id="2147488844" r:id="rId3"/>
    <p:sldLayoutId id="2147488845" r:id="rId4"/>
    <p:sldLayoutId id="2147488846" r:id="rId5"/>
    <p:sldLayoutId id="2147488847" r:id="rId6"/>
    <p:sldLayoutId id="2147488848" r:id="rId7"/>
    <p:sldLayoutId id="2147488849" r:id="rId8"/>
    <p:sldLayoutId id="2147488850" r:id="rId9"/>
    <p:sldLayoutId id="2147488851" r:id="rId10"/>
    <p:sldLayoutId id="2147488852" r:id="rId11"/>
  </p:sldLayoutIdLst>
  <p:txStyles>
    <p:titleStyle>
      <a:lvl1pPr algn="ctr" rtl="0" eaLnBrk="0" fontAlgn="base" hangingPunct="0">
        <a:spcBef>
          <a:spcPct val="0"/>
        </a:spcBef>
        <a:spcAft>
          <a:spcPct val="0"/>
        </a:spcAft>
        <a:defRPr sz="4400">
          <a:solidFill>
            <a:schemeClr val="tx2"/>
          </a:solidFill>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latin typeface="Times New Roman" pitchFamily="-110"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latin typeface="Times New Roman" pitchFamily="-110"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latin typeface="Times New Roman" pitchFamily="-110"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latin typeface="Times New Roman" pitchFamily="-110" charset="0"/>
          <a:ea typeface="ＭＳ Ｐゴシック" pitchFamily="-108" charset="-128"/>
          <a:cs typeface="ＭＳ Ｐゴシック" pitchFamily="-108" charset="-128"/>
        </a:defRPr>
      </a:lvl5pPr>
      <a:lvl6pPr marL="456686" algn="ctr" rtl="0" fontAlgn="base">
        <a:spcBef>
          <a:spcPct val="0"/>
        </a:spcBef>
        <a:spcAft>
          <a:spcPct val="0"/>
        </a:spcAft>
        <a:defRPr sz="4400">
          <a:solidFill>
            <a:schemeClr val="tx2"/>
          </a:solidFill>
          <a:latin typeface="Times New Roman" pitchFamily="-110" charset="0"/>
        </a:defRPr>
      </a:lvl6pPr>
      <a:lvl7pPr marL="913370" algn="ctr" rtl="0" fontAlgn="base">
        <a:spcBef>
          <a:spcPct val="0"/>
        </a:spcBef>
        <a:spcAft>
          <a:spcPct val="0"/>
        </a:spcAft>
        <a:defRPr sz="4400">
          <a:solidFill>
            <a:schemeClr val="tx2"/>
          </a:solidFill>
          <a:latin typeface="Times New Roman" pitchFamily="-110" charset="0"/>
        </a:defRPr>
      </a:lvl7pPr>
      <a:lvl8pPr marL="1370051" algn="ctr" rtl="0" fontAlgn="base">
        <a:spcBef>
          <a:spcPct val="0"/>
        </a:spcBef>
        <a:spcAft>
          <a:spcPct val="0"/>
        </a:spcAft>
        <a:defRPr sz="4400">
          <a:solidFill>
            <a:schemeClr val="tx2"/>
          </a:solidFill>
          <a:latin typeface="Times New Roman" pitchFamily="-110" charset="0"/>
        </a:defRPr>
      </a:lvl8pPr>
      <a:lvl9pPr marL="1826739" algn="ctr" rtl="0" fontAlgn="base">
        <a:spcBef>
          <a:spcPct val="0"/>
        </a:spcBef>
        <a:spcAft>
          <a:spcPct val="0"/>
        </a:spcAft>
        <a:defRPr sz="4400">
          <a:solidFill>
            <a:schemeClr val="tx2"/>
          </a:solidFill>
          <a:latin typeface="Times New Roman" pitchFamily="-110" charset="0"/>
        </a:defRPr>
      </a:lvl9pPr>
    </p:titleStyle>
    <p:bodyStyle>
      <a:lvl1pPr marL="342512" indent="-342512" algn="l" rtl="0" eaLnBrk="0" fontAlgn="base" hangingPunct="0">
        <a:spcBef>
          <a:spcPct val="20000"/>
        </a:spcBef>
        <a:spcAft>
          <a:spcPct val="0"/>
        </a:spcAft>
        <a:buClr>
          <a:schemeClr val="tx2"/>
        </a:buClr>
        <a:buFont typeface="Wingdings" charset="0"/>
        <a:buChar char="w"/>
        <a:defRPr sz="3200">
          <a:solidFill>
            <a:schemeClr val="tx1"/>
          </a:solidFill>
          <a:latin typeface="+mn-lt"/>
          <a:ea typeface="ＭＳ Ｐゴシック" pitchFamily="-108" charset="-128"/>
          <a:cs typeface="ＭＳ Ｐゴシック" pitchFamily="-108" charset="-128"/>
        </a:defRPr>
      </a:lvl1pPr>
      <a:lvl2pPr marL="742108" indent="-285428" algn="l" rtl="0" eaLnBrk="0" fontAlgn="base" hangingPunct="0">
        <a:spcBef>
          <a:spcPct val="20000"/>
        </a:spcBef>
        <a:spcAft>
          <a:spcPct val="0"/>
        </a:spcAft>
        <a:buSzPct val="95000"/>
        <a:buChar char="–"/>
        <a:defRPr sz="2800">
          <a:solidFill>
            <a:schemeClr val="tx1"/>
          </a:solidFill>
          <a:latin typeface="+mn-lt"/>
          <a:ea typeface="ＭＳ Ｐゴシック" pitchFamily="-110" charset="-128"/>
        </a:defRPr>
      </a:lvl2pPr>
      <a:lvl3pPr marL="1141708" indent="-228341" algn="l" rtl="0" eaLnBrk="0" fontAlgn="base" hangingPunct="0">
        <a:spcBef>
          <a:spcPct val="20000"/>
        </a:spcBef>
        <a:spcAft>
          <a:spcPct val="0"/>
        </a:spcAft>
        <a:buChar char="•"/>
        <a:defRPr sz="2400">
          <a:solidFill>
            <a:schemeClr val="tx1"/>
          </a:solidFill>
          <a:latin typeface="+mn-lt"/>
          <a:ea typeface="ＭＳ Ｐゴシック" pitchFamily="-110" charset="-128"/>
        </a:defRPr>
      </a:lvl3pPr>
      <a:lvl4pPr marL="1598393" indent="-228341" algn="l" rtl="0" eaLnBrk="0" fontAlgn="base" hangingPunct="0">
        <a:spcBef>
          <a:spcPct val="20000"/>
        </a:spcBef>
        <a:spcAft>
          <a:spcPct val="0"/>
        </a:spcAft>
        <a:buChar char="–"/>
        <a:defRPr sz="2000">
          <a:solidFill>
            <a:schemeClr val="tx1"/>
          </a:solidFill>
          <a:latin typeface="+mn-lt"/>
          <a:ea typeface="ＭＳ Ｐゴシック" pitchFamily="-110" charset="-128"/>
        </a:defRPr>
      </a:lvl4pPr>
      <a:lvl5pPr marL="2055075" indent="-228341" algn="l" rtl="0" eaLnBrk="0" fontAlgn="base" hangingPunct="0">
        <a:spcBef>
          <a:spcPct val="20000"/>
        </a:spcBef>
        <a:spcAft>
          <a:spcPct val="0"/>
        </a:spcAft>
        <a:buChar char="•"/>
        <a:defRPr sz="2000">
          <a:solidFill>
            <a:schemeClr val="tx1"/>
          </a:solidFill>
          <a:latin typeface="+mn-lt"/>
          <a:ea typeface="ＭＳ Ｐゴシック" pitchFamily="-110" charset="-128"/>
        </a:defRPr>
      </a:lvl5pPr>
      <a:lvl6pPr marL="2511759" indent="-228341" algn="l" rtl="0" fontAlgn="base">
        <a:spcBef>
          <a:spcPct val="20000"/>
        </a:spcBef>
        <a:spcAft>
          <a:spcPct val="0"/>
        </a:spcAft>
        <a:buChar char="•"/>
        <a:defRPr sz="2000">
          <a:solidFill>
            <a:schemeClr val="tx1"/>
          </a:solidFill>
          <a:latin typeface="+mn-lt"/>
          <a:ea typeface="ＭＳ Ｐゴシック" pitchFamily="-110" charset="-128"/>
        </a:defRPr>
      </a:lvl6pPr>
      <a:lvl7pPr marL="2968447" indent="-228341" algn="l" rtl="0" fontAlgn="base">
        <a:spcBef>
          <a:spcPct val="20000"/>
        </a:spcBef>
        <a:spcAft>
          <a:spcPct val="0"/>
        </a:spcAft>
        <a:buChar char="•"/>
        <a:defRPr sz="2000">
          <a:solidFill>
            <a:schemeClr val="tx1"/>
          </a:solidFill>
          <a:latin typeface="+mn-lt"/>
          <a:ea typeface="ＭＳ Ｐゴシック" pitchFamily="-110" charset="-128"/>
        </a:defRPr>
      </a:lvl7pPr>
      <a:lvl8pPr marL="3425126" indent="-228341" algn="l" rtl="0" fontAlgn="base">
        <a:spcBef>
          <a:spcPct val="20000"/>
        </a:spcBef>
        <a:spcAft>
          <a:spcPct val="0"/>
        </a:spcAft>
        <a:buChar char="•"/>
        <a:defRPr sz="2000">
          <a:solidFill>
            <a:schemeClr val="tx1"/>
          </a:solidFill>
          <a:latin typeface="+mn-lt"/>
          <a:ea typeface="ＭＳ Ｐゴシック" pitchFamily="-110" charset="-128"/>
        </a:defRPr>
      </a:lvl8pPr>
      <a:lvl9pPr marL="3881814" indent="-228341" algn="l" rtl="0" fontAlgn="base">
        <a:spcBef>
          <a:spcPct val="20000"/>
        </a:spcBef>
        <a:spcAft>
          <a:spcPct val="0"/>
        </a:spcAft>
        <a:buChar char="•"/>
        <a:defRPr sz="2000">
          <a:solidFill>
            <a:schemeClr val="tx1"/>
          </a:solidFill>
          <a:latin typeface="+mn-lt"/>
          <a:ea typeface="ＭＳ Ｐゴシック" pitchFamily="-110" charset="-128"/>
        </a:defRPr>
      </a:lvl9pPr>
    </p:bodyStyle>
    <p:otherStyle>
      <a:defPPr>
        <a:defRPr lang="en-US"/>
      </a:defPPr>
      <a:lvl1pPr marL="0" algn="l" defTabSz="456686" rtl="0" eaLnBrk="1" latinLnBrk="0" hangingPunct="1">
        <a:defRPr sz="1800" kern="1200">
          <a:solidFill>
            <a:schemeClr val="tx1"/>
          </a:solidFill>
          <a:latin typeface="+mn-lt"/>
          <a:ea typeface="+mn-ea"/>
          <a:cs typeface="+mn-cs"/>
        </a:defRPr>
      </a:lvl1pPr>
      <a:lvl2pPr marL="456686" algn="l" defTabSz="456686" rtl="0" eaLnBrk="1" latinLnBrk="0" hangingPunct="1">
        <a:defRPr sz="1800" kern="1200">
          <a:solidFill>
            <a:schemeClr val="tx1"/>
          </a:solidFill>
          <a:latin typeface="+mn-lt"/>
          <a:ea typeface="+mn-ea"/>
          <a:cs typeface="+mn-cs"/>
        </a:defRPr>
      </a:lvl2pPr>
      <a:lvl3pPr marL="913370" algn="l" defTabSz="456686" rtl="0" eaLnBrk="1" latinLnBrk="0" hangingPunct="1">
        <a:defRPr sz="1800" kern="1200">
          <a:solidFill>
            <a:schemeClr val="tx1"/>
          </a:solidFill>
          <a:latin typeface="+mn-lt"/>
          <a:ea typeface="+mn-ea"/>
          <a:cs typeface="+mn-cs"/>
        </a:defRPr>
      </a:lvl3pPr>
      <a:lvl4pPr marL="1370051" algn="l" defTabSz="456686" rtl="0" eaLnBrk="1" latinLnBrk="0" hangingPunct="1">
        <a:defRPr sz="1800" kern="1200">
          <a:solidFill>
            <a:schemeClr val="tx1"/>
          </a:solidFill>
          <a:latin typeface="+mn-lt"/>
          <a:ea typeface="+mn-ea"/>
          <a:cs typeface="+mn-cs"/>
        </a:defRPr>
      </a:lvl4pPr>
      <a:lvl5pPr marL="1826739" algn="l" defTabSz="456686" rtl="0" eaLnBrk="1" latinLnBrk="0" hangingPunct="1">
        <a:defRPr sz="1800" kern="1200">
          <a:solidFill>
            <a:schemeClr val="tx1"/>
          </a:solidFill>
          <a:latin typeface="+mn-lt"/>
          <a:ea typeface="+mn-ea"/>
          <a:cs typeface="+mn-cs"/>
        </a:defRPr>
      </a:lvl5pPr>
      <a:lvl6pPr marL="2283420" algn="l" defTabSz="456686" rtl="0" eaLnBrk="1" latinLnBrk="0" hangingPunct="1">
        <a:defRPr sz="1800" kern="1200">
          <a:solidFill>
            <a:schemeClr val="tx1"/>
          </a:solidFill>
          <a:latin typeface="+mn-lt"/>
          <a:ea typeface="+mn-ea"/>
          <a:cs typeface="+mn-cs"/>
        </a:defRPr>
      </a:lvl6pPr>
      <a:lvl7pPr marL="2740100" algn="l" defTabSz="456686" rtl="0" eaLnBrk="1" latinLnBrk="0" hangingPunct="1">
        <a:defRPr sz="1800" kern="1200">
          <a:solidFill>
            <a:schemeClr val="tx1"/>
          </a:solidFill>
          <a:latin typeface="+mn-lt"/>
          <a:ea typeface="+mn-ea"/>
          <a:cs typeface="+mn-cs"/>
        </a:defRPr>
      </a:lvl7pPr>
      <a:lvl8pPr marL="3196784" algn="l" defTabSz="456686" rtl="0" eaLnBrk="1" latinLnBrk="0" hangingPunct="1">
        <a:defRPr sz="1800" kern="1200">
          <a:solidFill>
            <a:schemeClr val="tx1"/>
          </a:solidFill>
          <a:latin typeface="+mn-lt"/>
          <a:ea typeface="+mn-ea"/>
          <a:cs typeface="+mn-cs"/>
        </a:defRPr>
      </a:lvl8pPr>
      <a:lvl9pPr marL="3653466" algn="l" defTabSz="456686" rtl="0" eaLnBrk="1" latinLnBrk="0" hangingPunct="1">
        <a:defRPr sz="1800" kern="1200">
          <a:solidFill>
            <a:schemeClr val="tx1"/>
          </a:solidFill>
          <a:latin typeface="+mn-lt"/>
          <a:ea typeface="+mn-ea"/>
          <a:cs typeface="+mn-cs"/>
        </a:defRPr>
      </a:lvl9pPr>
    </p:otherStyle>
  </p:txStyles>
</p:sldMaster>
</file>

<file path=ppt/slideMasters/slideMaster5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371600" y="533400"/>
            <a:ext cx="7543800" cy="11430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2020" tIns="46011" rIns="92020" bIns="46011" numCol="1" anchor="ctr" anchorCtr="0" compatLnSpc="1">
            <a:prstTxWarp prst="textNoShape">
              <a:avLst/>
            </a:prstTxWarp>
          </a:bodyPr>
          <a:lstStyle/>
          <a:p>
            <a:pPr lvl="0"/>
            <a:r>
              <a:rPr lang="en-US"/>
              <a:t>Click to edit Master title style</a:t>
            </a:r>
          </a:p>
        </p:txBody>
      </p:sp>
      <p:sp>
        <p:nvSpPr>
          <p:cNvPr id="20483" name="Rectangle 3"/>
          <p:cNvSpPr>
            <a:spLocks noGrp="1" noChangeArrowheads="1"/>
          </p:cNvSpPr>
          <p:nvPr>
            <p:ph type="dt" sz="half" idx="2"/>
          </p:nvPr>
        </p:nvSpPr>
        <p:spPr bwMode="auto">
          <a:xfrm>
            <a:off x="1371600" y="6248400"/>
            <a:ext cx="1676400" cy="457200"/>
          </a:xfrm>
          <a:prstGeom prst="rect">
            <a:avLst/>
          </a:prstGeom>
          <a:noFill/>
          <a:ln w="12700" cap="sq">
            <a:noFill/>
            <a:miter lim="800000"/>
            <a:headEnd type="none" w="sm" len="sm"/>
            <a:tailEnd type="none" w="sm" len="sm"/>
          </a:ln>
          <a:effectLst/>
        </p:spPr>
        <p:txBody>
          <a:bodyPr vert="horz" wrap="square" lIns="91387" tIns="45693" rIns="91387" bIns="45693" numCol="1" anchor="t" anchorCtr="0" compatLnSpc="1">
            <a:prstTxWarp prst="textNoShape">
              <a:avLst/>
            </a:prstTxWarp>
          </a:bodyPr>
          <a:lstStyle>
            <a:lvl1pPr algn="l">
              <a:spcBef>
                <a:spcPct val="50000"/>
              </a:spcBef>
              <a:defRPr sz="1400">
                <a:latin typeface="Times New Roman" pitchFamily="-112" charset="0"/>
                <a:ea typeface="+mn-ea"/>
                <a:cs typeface="+mn-cs"/>
              </a:defRPr>
            </a:lvl1pPr>
          </a:lstStyle>
          <a:p>
            <a:pPr>
              <a:defRPr/>
            </a:pPr>
            <a:endParaRPr lang="en-US">
              <a:solidFill>
                <a:srgbClr val="000000"/>
              </a:solidFill>
            </a:endParaRPr>
          </a:p>
        </p:txBody>
      </p:sp>
      <p:sp>
        <p:nvSpPr>
          <p:cNvPr id="20484" name="Rectangle 4"/>
          <p:cNvSpPr>
            <a:spLocks noGrp="1" noChangeArrowheads="1"/>
          </p:cNvSpPr>
          <p:nvPr>
            <p:ph type="ftr" sz="quarter" idx="3"/>
          </p:nvPr>
        </p:nvSpPr>
        <p:spPr bwMode="auto">
          <a:xfrm>
            <a:off x="3429000" y="6248400"/>
            <a:ext cx="3429000" cy="457200"/>
          </a:xfrm>
          <a:prstGeom prst="rect">
            <a:avLst/>
          </a:prstGeom>
          <a:noFill/>
          <a:ln w="12700" cap="sq">
            <a:noFill/>
            <a:miter lim="800000"/>
            <a:headEnd type="none" w="sm" len="sm"/>
            <a:tailEnd type="none" w="sm" len="sm"/>
          </a:ln>
          <a:effectLst/>
        </p:spPr>
        <p:txBody>
          <a:bodyPr vert="horz" wrap="square" lIns="91387" tIns="45693" rIns="91387" bIns="45693" numCol="1" anchor="t" anchorCtr="0" compatLnSpc="1">
            <a:prstTxWarp prst="textNoShape">
              <a:avLst/>
            </a:prstTxWarp>
          </a:bodyPr>
          <a:lstStyle>
            <a:lvl1pPr>
              <a:spcBef>
                <a:spcPct val="50000"/>
              </a:spcBef>
              <a:defRPr sz="1400">
                <a:latin typeface="Times New Roman" pitchFamily="-112" charset="0"/>
                <a:ea typeface="+mn-ea"/>
                <a:cs typeface="+mn-cs"/>
              </a:defRPr>
            </a:lvl1pPr>
          </a:lstStyle>
          <a:p>
            <a:pPr algn="ctr">
              <a:defRPr/>
            </a:pPr>
            <a:endParaRPr lang="en-US">
              <a:solidFill>
                <a:srgbClr val="000000"/>
              </a:solidFill>
            </a:endParaRPr>
          </a:p>
        </p:txBody>
      </p:sp>
      <p:sp>
        <p:nvSpPr>
          <p:cNvPr id="20485" name="Rectangle 5"/>
          <p:cNvSpPr>
            <a:spLocks noGrp="1" noChangeArrowheads="1"/>
          </p:cNvSpPr>
          <p:nvPr>
            <p:ph type="sldNum" sz="quarter" idx="4"/>
          </p:nvPr>
        </p:nvSpPr>
        <p:spPr bwMode="auto">
          <a:xfrm>
            <a:off x="7239000" y="6248400"/>
            <a:ext cx="1905000" cy="457200"/>
          </a:xfrm>
          <a:prstGeom prst="rect">
            <a:avLst/>
          </a:prstGeom>
          <a:noFill/>
          <a:ln w="12700" cap="sq">
            <a:noFill/>
            <a:miter lim="800000"/>
            <a:headEnd type="none" w="sm" len="sm"/>
            <a:tailEnd type="none" w="sm" len="sm"/>
          </a:ln>
          <a:effectLst/>
        </p:spPr>
        <p:txBody>
          <a:bodyPr vert="horz" wrap="square" lIns="91387" tIns="45693" rIns="91387" bIns="45693" numCol="1" anchor="t" anchorCtr="0" compatLnSpc="1">
            <a:prstTxWarp prst="textNoShape">
              <a:avLst/>
            </a:prstTxWarp>
          </a:bodyPr>
          <a:lstStyle>
            <a:lvl1pPr algn="r">
              <a:spcBef>
                <a:spcPct val="50000"/>
              </a:spcBef>
              <a:defRPr sz="1400"/>
            </a:lvl1pPr>
          </a:lstStyle>
          <a:p>
            <a:pPr>
              <a:defRPr/>
            </a:pPr>
            <a:fld id="{41463586-26F2-604D-A40D-8471C93EA0B5}" type="slidenum">
              <a:rPr lang="en-US">
                <a:solidFill>
                  <a:srgbClr val="000000"/>
                </a:solidFill>
              </a:rPr>
              <a:pPr>
                <a:defRPr/>
              </a:pPr>
              <a:t>‹#›</a:t>
            </a:fld>
            <a:endParaRPr lang="en-US">
              <a:solidFill>
                <a:srgbClr val="000000"/>
              </a:solidFill>
            </a:endParaRPr>
          </a:p>
        </p:txBody>
      </p:sp>
      <p:pic>
        <p:nvPicPr>
          <p:cNvPr id="1030" name="Picture 6" descr="strtegic1"/>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0" y="0"/>
            <a:ext cx="12192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31" name="Rectangle 7"/>
          <p:cNvSpPr>
            <a:spLocks noGrp="1" noChangeArrowheads="1"/>
          </p:cNvSpPr>
          <p:nvPr>
            <p:ph type="body" idx="1"/>
          </p:nvPr>
        </p:nvSpPr>
        <p:spPr bwMode="auto">
          <a:xfrm>
            <a:off x="1371600" y="1981200"/>
            <a:ext cx="7620000" cy="4114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vert="horz" wrap="square" lIns="91387" tIns="45693" rIns="91387" bIns="45693"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56919388"/>
      </p:ext>
    </p:extLst>
  </p:cSld>
  <p:clrMap bg1="lt1" tx1="dk1" bg2="lt2" tx2="dk2" accent1="accent1" accent2="accent2" accent3="accent3" accent4="accent4" accent5="accent5" accent6="accent6" hlink="hlink" folHlink="folHlink"/>
  <p:sldLayoutIdLst>
    <p:sldLayoutId id="2147488854" r:id="rId1"/>
    <p:sldLayoutId id="2147488855" r:id="rId2"/>
    <p:sldLayoutId id="2147488856" r:id="rId3"/>
    <p:sldLayoutId id="2147488857" r:id="rId4"/>
    <p:sldLayoutId id="2147488858" r:id="rId5"/>
    <p:sldLayoutId id="2147488859" r:id="rId6"/>
    <p:sldLayoutId id="2147488860" r:id="rId7"/>
    <p:sldLayoutId id="2147488861" r:id="rId8"/>
    <p:sldLayoutId id="2147488862" r:id="rId9"/>
    <p:sldLayoutId id="2147488863" r:id="rId10"/>
    <p:sldLayoutId id="2147488864" r:id="rId11"/>
  </p:sldLayoutIdLst>
  <p:txStyles>
    <p:titleStyle>
      <a:lvl1pPr algn="ctr" rtl="0" eaLnBrk="0" fontAlgn="base" hangingPunct="0">
        <a:spcBef>
          <a:spcPct val="0"/>
        </a:spcBef>
        <a:spcAft>
          <a:spcPct val="0"/>
        </a:spcAft>
        <a:defRPr sz="4400">
          <a:solidFill>
            <a:schemeClr val="tx2"/>
          </a:solidFill>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latin typeface="Times New Roman" pitchFamily="-110"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latin typeface="Times New Roman" pitchFamily="-110"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latin typeface="Times New Roman" pitchFamily="-110"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latin typeface="Times New Roman" pitchFamily="-110" charset="0"/>
          <a:ea typeface="ＭＳ Ｐゴシック" pitchFamily="-108" charset="-128"/>
          <a:cs typeface="ＭＳ Ｐゴシック" pitchFamily="-108" charset="-128"/>
        </a:defRPr>
      </a:lvl5pPr>
      <a:lvl6pPr marL="456933" algn="ctr" rtl="0" fontAlgn="base">
        <a:spcBef>
          <a:spcPct val="0"/>
        </a:spcBef>
        <a:spcAft>
          <a:spcPct val="0"/>
        </a:spcAft>
        <a:defRPr sz="4400">
          <a:solidFill>
            <a:schemeClr val="tx2"/>
          </a:solidFill>
          <a:latin typeface="Times New Roman" pitchFamily="-110" charset="0"/>
        </a:defRPr>
      </a:lvl6pPr>
      <a:lvl7pPr marL="913865" algn="ctr" rtl="0" fontAlgn="base">
        <a:spcBef>
          <a:spcPct val="0"/>
        </a:spcBef>
        <a:spcAft>
          <a:spcPct val="0"/>
        </a:spcAft>
        <a:defRPr sz="4400">
          <a:solidFill>
            <a:schemeClr val="tx2"/>
          </a:solidFill>
          <a:latin typeface="Times New Roman" pitchFamily="-110" charset="0"/>
        </a:defRPr>
      </a:lvl7pPr>
      <a:lvl8pPr marL="1370799" algn="ctr" rtl="0" fontAlgn="base">
        <a:spcBef>
          <a:spcPct val="0"/>
        </a:spcBef>
        <a:spcAft>
          <a:spcPct val="0"/>
        </a:spcAft>
        <a:defRPr sz="4400">
          <a:solidFill>
            <a:schemeClr val="tx2"/>
          </a:solidFill>
          <a:latin typeface="Times New Roman" pitchFamily="-110" charset="0"/>
        </a:defRPr>
      </a:lvl8pPr>
      <a:lvl9pPr marL="1827731" algn="ctr" rtl="0" fontAlgn="base">
        <a:spcBef>
          <a:spcPct val="0"/>
        </a:spcBef>
        <a:spcAft>
          <a:spcPct val="0"/>
        </a:spcAft>
        <a:defRPr sz="4400">
          <a:solidFill>
            <a:schemeClr val="tx2"/>
          </a:solidFill>
          <a:latin typeface="Times New Roman" pitchFamily="-110" charset="0"/>
        </a:defRPr>
      </a:lvl9pPr>
    </p:titleStyle>
    <p:bodyStyle>
      <a:lvl1pPr marL="342699" indent="-342699" algn="l" rtl="0" eaLnBrk="0" fontAlgn="base" hangingPunct="0">
        <a:spcBef>
          <a:spcPct val="20000"/>
        </a:spcBef>
        <a:spcAft>
          <a:spcPct val="0"/>
        </a:spcAft>
        <a:buClr>
          <a:schemeClr val="tx2"/>
        </a:buClr>
        <a:buFont typeface="Wingdings" charset="0"/>
        <a:buChar char="w"/>
        <a:defRPr sz="3200">
          <a:solidFill>
            <a:schemeClr val="tx1"/>
          </a:solidFill>
          <a:latin typeface="+mn-lt"/>
          <a:ea typeface="ＭＳ Ｐゴシック" pitchFamily="-108" charset="-128"/>
          <a:cs typeface="ＭＳ Ｐゴシック" pitchFamily="-108" charset="-128"/>
        </a:defRPr>
      </a:lvl1pPr>
      <a:lvl2pPr marL="742515" indent="-285582" algn="l" rtl="0" eaLnBrk="0" fontAlgn="base" hangingPunct="0">
        <a:spcBef>
          <a:spcPct val="20000"/>
        </a:spcBef>
        <a:spcAft>
          <a:spcPct val="0"/>
        </a:spcAft>
        <a:buSzPct val="95000"/>
        <a:buChar char="–"/>
        <a:defRPr sz="2800">
          <a:solidFill>
            <a:schemeClr val="tx1"/>
          </a:solidFill>
          <a:latin typeface="+mn-lt"/>
          <a:ea typeface="ＭＳ Ｐゴシック" pitchFamily="-110" charset="-128"/>
        </a:defRPr>
      </a:lvl2pPr>
      <a:lvl3pPr marL="1142333" indent="-228465" algn="l" rtl="0" eaLnBrk="0" fontAlgn="base" hangingPunct="0">
        <a:spcBef>
          <a:spcPct val="20000"/>
        </a:spcBef>
        <a:spcAft>
          <a:spcPct val="0"/>
        </a:spcAft>
        <a:buChar char="•"/>
        <a:defRPr sz="2400">
          <a:solidFill>
            <a:schemeClr val="tx1"/>
          </a:solidFill>
          <a:latin typeface="+mn-lt"/>
          <a:ea typeface="ＭＳ Ｐゴシック" pitchFamily="-110" charset="-128"/>
        </a:defRPr>
      </a:lvl3pPr>
      <a:lvl4pPr marL="1599264" indent="-228465" algn="l" rtl="0" eaLnBrk="0" fontAlgn="base" hangingPunct="0">
        <a:spcBef>
          <a:spcPct val="20000"/>
        </a:spcBef>
        <a:spcAft>
          <a:spcPct val="0"/>
        </a:spcAft>
        <a:buChar char="–"/>
        <a:defRPr sz="2000">
          <a:solidFill>
            <a:schemeClr val="tx1"/>
          </a:solidFill>
          <a:latin typeface="+mn-lt"/>
          <a:ea typeface="ＭＳ Ｐゴシック" pitchFamily="-110" charset="-128"/>
        </a:defRPr>
      </a:lvl4pPr>
      <a:lvl5pPr marL="2056197" indent="-228465" algn="l" rtl="0" eaLnBrk="0" fontAlgn="base" hangingPunct="0">
        <a:spcBef>
          <a:spcPct val="20000"/>
        </a:spcBef>
        <a:spcAft>
          <a:spcPct val="0"/>
        </a:spcAft>
        <a:buChar char="•"/>
        <a:defRPr sz="2000">
          <a:solidFill>
            <a:schemeClr val="tx1"/>
          </a:solidFill>
          <a:latin typeface="+mn-lt"/>
          <a:ea typeface="ＭＳ Ｐゴシック" pitchFamily="-110" charset="-128"/>
        </a:defRPr>
      </a:lvl5pPr>
      <a:lvl6pPr marL="2513130" indent="-228465" algn="l" rtl="0" fontAlgn="base">
        <a:spcBef>
          <a:spcPct val="20000"/>
        </a:spcBef>
        <a:spcAft>
          <a:spcPct val="0"/>
        </a:spcAft>
        <a:buChar char="•"/>
        <a:defRPr sz="2000">
          <a:solidFill>
            <a:schemeClr val="tx1"/>
          </a:solidFill>
          <a:latin typeface="+mn-lt"/>
          <a:ea typeface="ＭＳ Ｐゴシック" pitchFamily="-110" charset="-128"/>
        </a:defRPr>
      </a:lvl6pPr>
      <a:lvl7pPr marL="2970064" indent="-228465" algn="l" rtl="0" fontAlgn="base">
        <a:spcBef>
          <a:spcPct val="20000"/>
        </a:spcBef>
        <a:spcAft>
          <a:spcPct val="0"/>
        </a:spcAft>
        <a:buChar char="•"/>
        <a:defRPr sz="2000">
          <a:solidFill>
            <a:schemeClr val="tx1"/>
          </a:solidFill>
          <a:latin typeface="+mn-lt"/>
          <a:ea typeface="ＭＳ Ｐゴシック" pitchFamily="-110" charset="-128"/>
        </a:defRPr>
      </a:lvl7pPr>
      <a:lvl8pPr marL="3426996" indent="-228465" algn="l" rtl="0" fontAlgn="base">
        <a:spcBef>
          <a:spcPct val="20000"/>
        </a:spcBef>
        <a:spcAft>
          <a:spcPct val="0"/>
        </a:spcAft>
        <a:buChar char="•"/>
        <a:defRPr sz="2000">
          <a:solidFill>
            <a:schemeClr val="tx1"/>
          </a:solidFill>
          <a:latin typeface="+mn-lt"/>
          <a:ea typeface="ＭＳ Ｐゴシック" pitchFamily="-110" charset="-128"/>
        </a:defRPr>
      </a:lvl8pPr>
      <a:lvl9pPr marL="3883927" indent="-228465" algn="l" rtl="0" fontAlgn="base">
        <a:spcBef>
          <a:spcPct val="20000"/>
        </a:spcBef>
        <a:spcAft>
          <a:spcPct val="0"/>
        </a:spcAft>
        <a:buChar char="•"/>
        <a:defRPr sz="2000">
          <a:solidFill>
            <a:schemeClr val="tx1"/>
          </a:solidFill>
          <a:latin typeface="+mn-lt"/>
          <a:ea typeface="ＭＳ Ｐゴシック" pitchFamily="-110" charset="-128"/>
        </a:defRPr>
      </a:lvl9pPr>
    </p:bodyStyle>
    <p:otherStyle>
      <a:defPPr>
        <a:defRPr lang="en-US"/>
      </a:defPPr>
      <a:lvl1pPr marL="0" algn="l" defTabSz="456933" rtl="0" eaLnBrk="1" latinLnBrk="0" hangingPunct="1">
        <a:defRPr sz="1800" kern="1200">
          <a:solidFill>
            <a:schemeClr val="tx1"/>
          </a:solidFill>
          <a:latin typeface="+mn-lt"/>
          <a:ea typeface="+mn-ea"/>
          <a:cs typeface="+mn-cs"/>
        </a:defRPr>
      </a:lvl1pPr>
      <a:lvl2pPr marL="456933" algn="l" defTabSz="456933" rtl="0" eaLnBrk="1" latinLnBrk="0" hangingPunct="1">
        <a:defRPr sz="1800" kern="1200">
          <a:solidFill>
            <a:schemeClr val="tx1"/>
          </a:solidFill>
          <a:latin typeface="+mn-lt"/>
          <a:ea typeface="+mn-ea"/>
          <a:cs typeface="+mn-cs"/>
        </a:defRPr>
      </a:lvl2pPr>
      <a:lvl3pPr marL="913865" algn="l" defTabSz="456933" rtl="0" eaLnBrk="1" latinLnBrk="0" hangingPunct="1">
        <a:defRPr sz="1800" kern="1200">
          <a:solidFill>
            <a:schemeClr val="tx1"/>
          </a:solidFill>
          <a:latin typeface="+mn-lt"/>
          <a:ea typeface="+mn-ea"/>
          <a:cs typeface="+mn-cs"/>
        </a:defRPr>
      </a:lvl3pPr>
      <a:lvl4pPr marL="1370799" algn="l" defTabSz="456933" rtl="0" eaLnBrk="1" latinLnBrk="0" hangingPunct="1">
        <a:defRPr sz="1800" kern="1200">
          <a:solidFill>
            <a:schemeClr val="tx1"/>
          </a:solidFill>
          <a:latin typeface="+mn-lt"/>
          <a:ea typeface="+mn-ea"/>
          <a:cs typeface="+mn-cs"/>
        </a:defRPr>
      </a:lvl4pPr>
      <a:lvl5pPr marL="1827731" algn="l" defTabSz="456933" rtl="0" eaLnBrk="1" latinLnBrk="0" hangingPunct="1">
        <a:defRPr sz="1800" kern="1200">
          <a:solidFill>
            <a:schemeClr val="tx1"/>
          </a:solidFill>
          <a:latin typeface="+mn-lt"/>
          <a:ea typeface="+mn-ea"/>
          <a:cs typeface="+mn-cs"/>
        </a:defRPr>
      </a:lvl5pPr>
      <a:lvl6pPr marL="2284665" algn="l" defTabSz="456933" rtl="0" eaLnBrk="1" latinLnBrk="0" hangingPunct="1">
        <a:defRPr sz="1800" kern="1200">
          <a:solidFill>
            <a:schemeClr val="tx1"/>
          </a:solidFill>
          <a:latin typeface="+mn-lt"/>
          <a:ea typeface="+mn-ea"/>
          <a:cs typeface="+mn-cs"/>
        </a:defRPr>
      </a:lvl6pPr>
      <a:lvl7pPr marL="2741596" algn="l" defTabSz="456933" rtl="0" eaLnBrk="1" latinLnBrk="0" hangingPunct="1">
        <a:defRPr sz="1800" kern="1200">
          <a:solidFill>
            <a:schemeClr val="tx1"/>
          </a:solidFill>
          <a:latin typeface="+mn-lt"/>
          <a:ea typeface="+mn-ea"/>
          <a:cs typeface="+mn-cs"/>
        </a:defRPr>
      </a:lvl7pPr>
      <a:lvl8pPr marL="3198530" algn="l" defTabSz="456933" rtl="0" eaLnBrk="1" latinLnBrk="0" hangingPunct="1">
        <a:defRPr sz="1800" kern="1200">
          <a:solidFill>
            <a:schemeClr val="tx1"/>
          </a:solidFill>
          <a:latin typeface="+mn-lt"/>
          <a:ea typeface="+mn-ea"/>
          <a:cs typeface="+mn-cs"/>
        </a:defRPr>
      </a:lvl8pPr>
      <a:lvl9pPr marL="3655460" algn="l" defTabSz="456933" rtl="0" eaLnBrk="1" latinLnBrk="0" hangingPunct="1">
        <a:defRPr sz="1800" kern="1200">
          <a:solidFill>
            <a:schemeClr val="tx1"/>
          </a:solidFill>
          <a:latin typeface="+mn-lt"/>
          <a:ea typeface="+mn-ea"/>
          <a:cs typeface="+mn-cs"/>
        </a:defRPr>
      </a:lvl9pPr>
    </p:otherStyle>
  </p:txStyles>
</p:sldMaster>
</file>

<file path=ppt/slideMasters/slideMaster59.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tile tx="0" ty="0" sx="100000" sy="100000" flip="none" algn="tl"/>
        </a:blip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bwMode="auto">
          <a:xfrm>
            <a:off x="685800" y="609600"/>
            <a:ext cx="7772400" cy="11430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76" tIns="45688" rIns="91376" bIns="45688" numCol="1" anchor="ctr" anchorCtr="0" compatLnSpc="1">
            <a:prstTxWarp prst="textNoShape">
              <a:avLst/>
            </a:prstTxWarp>
          </a:bodyPr>
          <a:lstStyle/>
          <a:p>
            <a:pPr lvl="0"/>
            <a:r>
              <a:rPr lang="en-GB"/>
              <a:t>Click to edit Master title style</a:t>
            </a:r>
          </a:p>
        </p:txBody>
      </p:sp>
      <p:sp>
        <p:nvSpPr>
          <p:cNvPr id="25603" name="Rectangle 3"/>
          <p:cNvSpPr>
            <a:spLocks noGrp="1" noChangeArrowheads="1"/>
          </p:cNvSpPr>
          <p:nvPr>
            <p:ph type="body" idx="1"/>
          </p:nvPr>
        </p:nvSpPr>
        <p:spPr bwMode="auto">
          <a:xfrm>
            <a:off x="685800" y="1981200"/>
            <a:ext cx="7772400" cy="4114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76" tIns="45688" rIns="91376" bIns="45688"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376" tIns="45688" rIns="91376" bIns="45688" numCol="1" anchor="t" anchorCtr="0" compatLnSpc="1">
            <a:prstTxWarp prst="textNoShape">
              <a:avLst/>
            </a:prstTxWarp>
          </a:bodyPr>
          <a:lstStyle>
            <a:lvl1pPr>
              <a:defRPr sz="1400">
                <a:solidFill>
                  <a:srgbClr val="000000"/>
                </a:solidFill>
                <a:latin typeface="+mn-lt"/>
                <a:ea typeface="+mn-ea"/>
                <a:cs typeface="+mn-cs"/>
              </a:defRPr>
            </a:lvl1pPr>
          </a:lstStyle>
          <a:p>
            <a:pPr>
              <a:defRPr/>
            </a:pPr>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376" tIns="45688" rIns="91376" bIns="45688" numCol="1" anchor="t" anchorCtr="0" compatLnSpc="1">
            <a:prstTxWarp prst="textNoShape">
              <a:avLst/>
            </a:prstTxWarp>
          </a:bodyPr>
          <a:lstStyle>
            <a:lvl1pPr algn="ctr">
              <a:defRPr sz="1400">
                <a:solidFill>
                  <a:srgbClr val="000000"/>
                </a:solidFill>
                <a:latin typeface="+mn-lt"/>
                <a:ea typeface="+mn-ea"/>
                <a:cs typeface="+mn-cs"/>
              </a:defRPr>
            </a:lvl1pPr>
          </a:lstStyle>
          <a:p>
            <a:pPr>
              <a:defRPr/>
            </a:pPr>
            <a:endParaRPr lang="en-GB"/>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376" tIns="45688" rIns="91376" bIns="45688" numCol="1" anchor="t" anchorCtr="0" compatLnSpc="1">
            <a:prstTxWarp prst="textNoShape">
              <a:avLst/>
            </a:prstTxWarp>
          </a:bodyPr>
          <a:lstStyle>
            <a:lvl1pPr algn="r">
              <a:defRPr sz="1400">
                <a:solidFill>
                  <a:srgbClr val="000000"/>
                </a:solidFill>
                <a:cs typeface="Times New Roman" charset="0"/>
              </a:defRPr>
            </a:lvl1pPr>
          </a:lstStyle>
          <a:p>
            <a:pPr>
              <a:defRPr/>
            </a:pPr>
            <a:fld id="{F3E0B065-6F85-1942-B475-8BA0555833B7}" type="slidenum">
              <a:rPr lang="en-GB"/>
              <a:pPr>
                <a:defRPr/>
              </a:pPr>
              <a:t>‹#›</a:t>
            </a:fld>
            <a:endParaRPr lang="en-GB"/>
          </a:p>
        </p:txBody>
      </p:sp>
    </p:spTree>
    <p:extLst>
      <p:ext uri="{BB962C8B-B14F-4D97-AF65-F5344CB8AC3E}">
        <p14:creationId xmlns:p14="http://schemas.microsoft.com/office/powerpoint/2010/main" val="2483810263"/>
      </p:ext>
    </p:extLst>
  </p:cSld>
  <p:clrMap bg1="lt1" tx1="dk1" bg2="lt2" tx2="dk2" accent1="accent1" accent2="accent2" accent3="accent3" accent4="accent4" accent5="accent5" accent6="accent6" hlink="hlink" folHlink="folHlink"/>
  <p:sldLayoutIdLst>
    <p:sldLayoutId id="2147488866" r:id="rId1"/>
  </p:sldLayoutIdLst>
  <p:txStyles>
    <p:title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Times New Roman" charset="0"/>
          <a:ea typeface="ＭＳ Ｐゴシック" charset="0"/>
          <a:cs typeface="Times New Roman" charset="0"/>
        </a:defRPr>
      </a:lvl2pPr>
      <a:lvl3pPr algn="ctr" rtl="0" eaLnBrk="0" fontAlgn="base" hangingPunct="0">
        <a:spcBef>
          <a:spcPct val="0"/>
        </a:spcBef>
        <a:spcAft>
          <a:spcPct val="0"/>
        </a:spcAft>
        <a:defRPr sz="4400">
          <a:solidFill>
            <a:schemeClr val="tx2"/>
          </a:solidFill>
          <a:latin typeface="Times New Roman" charset="0"/>
          <a:ea typeface="ＭＳ Ｐゴシック" charset="0"/>
          <a:cs typeface="Times New Roman" charset="0"/>
        </a:defRPr>
      </a:lvl3pPr>
      <a:lvl4pPr algn="ctr" rtl="0" eaLnBrk="0" fontAlgn="base" hangingPunct="0">
        <a:spcBef>
          <a:spcPct val="0"/>
        </a:spcBef>
        <a:spcAft>
          <a:spcPct val="0"/>
        </a:spcAft>
        <a:defRPr sz="4400">
          <a:solidFill>
            <a:schemeClr val="tx2"/>
          </a:solidFill>
          <a:latin typeface="Times New Roman" charset="0"/>
          <a:ea typeface="ＭＳ Ｐゴシック" charset="0"/>
          <a:cs typeface="Times New Roman" charset="0"/>
        </a:defRPr>
      </a:lvl4pPr>
      <a:lvl5pPr algn="ctr" rtl="0" eaLnBrk="0" fontAlgn="base" hangingPunct="0">
        <a:spcBef>
          <a:spcPct val="0"/>
        </a:spcBef>
        <a:spcAft>
          <a:spcPct val="0"/>
        </a:spcAft>
        <a:defRPr sz="4400">
          <a:solidFill>
            <a:schemeClr val="tx2"/>
          </a:solidFill>
          <a:latin typeface="Times New Roman" charset="0"/>
          <a:ea typeface="ＭＳ Ｐゴシック" charset="0"/>
          <a:cs typeface="Times New Roman" charset="0"/>
        </a:defRPr>
      </a:lvl5pPr>
      <a:lvl6pPr marL="456880" algn="ctr" rtl="0" fontAlgn="base">
        <a:spcBef>
          <a:spcPct val="0"/>
        </a:spcBef>
        <a:spcAft>
          <a:spcPct val="0"/>
        </a:spcAft>
        <a:defRPr sz="4400">
          <a:solidFill>
            <a:schemeClr val="tx2"/>
          </a:solidFill>
          <a:latin typeface="Times New Roman" charset="0"/>
          <a:ea typeface="Times New Roman" charset="0"/>
          <a:cs typeface="Times New Roman" charset="0"/>
        </a:defRPr>
      </a:lvl6pPr>
      <a:lvl7pPr marL="913758" algn="ctr" rtl="0" fontAlgn="base">
        <a:spcBef>
          <a:spcPct val="0"/>
        </a:spcBef>
        <a:spcAft>
          <a:spcPct val="0"/>
        </a:spcAft>
        <a:defRPr sz="4400">
          <a:solidFill>
            <a:schemeClr val="tx2"/>
          </a:solidFill>
          <a:latin typeface="Times New Roman" charset="0"/>
          <a:ea typeface="Times New Roman" charset="0"/>
          <a:cs typeface="Times New Roman" charset="0"/>
        </a:defRPr>
      </a:lvl7pPr>
      <a:lvl8pPr marL="1370639" algn="ctr" rtl="0" fontAlgn="base">
        <a:spcBef>
          <a:spcPct val="0"/>
        </a:spcBef>
        <a:spcAft>
          <a:spcPct val="0"/>
        </a:spcAft>
        <a:defRPr sz="4400">
          <a:solidFill>
            <a:schemeClr val="tx2"/>
          </a:solidFill>
          <a:latin typeface="Times New Roman" charset="0"/>
          <a:ea typeface="Times New Roman" charset="0"/>
          <a:cs typeface="Times New Roman" charset="0"/>
        </a:defRPr>
      </a:lvl8pPr>
      <a:lvl9pPr marL="1827517" algn="ctr" rtl="0" fontAlgn="base">
        <a:spcBef>
          <a:spcPct val="0"/>
        </a:spcBef>
        <a:spcAft>
          <a:spcPct val="0"/>
        </a:spcAft>
        <a:defRPr sz="4400">
          <a:solidFill>
            <a:schemeClr val="tx2"/>
          </a:solidFill>
          <a:latin typeface="Times New Roman" charset="0"/>
          <a:ea typeface="Times New Roman" charset="0"/>
          <a:cs typeface="Times New Roman" charset="0"/>
        </a:defRPr>
      </a:lvl9pPr>
    </p:titleStyle>
    <p:bodyStyle>
      <a:lvl1pPr marL="342659" indent="-342659"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428" indent="-285548" algn="l" rtl="0" eaLnBrk="0" fontAlgn="base" hangingPunct="0">
        <a:spcBef>
          <a:spcPct val="20000"/>
        </a:spcBef>
        <a:spcAft>
          <a:spcPct val="0"/>
        </a:spcAft>
        <a:buChar char="–"/>
        <a:defRPr sz="2800">
          <a:solidFill>
            <a:schemeClr val="tx1"/>
          </a:solidFill>
          <a:latin typeface="+mn-lt"/>
          <a:ea typeface="+mn-ea"/>
          <a:cs typeface="+mn-cs"/>
        </a:defRPr>
      </a:lvl2pPr>
      <a:lvl3pPr marL="1142199" indent="-228439" algn="l" rtl="0" eaLnBrk="0" fontAlgn="base" hangingPunct="0">
        <a:spcBef>
          <a:spcPct val="20000"/>
        </a:spcBef>
        <a:spcAft>
          <a:spcPct val="0"/>
        </a:spcAft>
        <a:buChar char="•"/>
        <a:defRPr sz="2400">
          <a:solidFill>
            <a:schemeClr val="tx1"/>
          </a:solidFill>
          <a:latin typeface="+mn-lt"/>
          <a:ea typeface="+mn-ea"/>
          <a:cs typeface="+mn-cs"/>
        </a:defRPr>
      </a:lvl3pPr>
      <a:lvl4pPr marL="1599077" indent="-228439" algn="l" rtl="0" eaLnBrk="0" fontAlgn="base" hangingPunct="0">
        <a:spcBef>
          <a:spcPct val="20000"/>
        </a:spcBef>
        <a:spcAft>
          <a:spcPct val="0"/>
        </a:spcAft>
        <a:buChar char="–"/>
        <a:defRPr sz="2000">
          <a:solidFill>
            <a:schemeClr val="tx1"/>
          </a:solidFill>
          <a:latin typeface="+mn-lt"/>
          <a:ea typeface="+mn-ea"/>
          <a:cs typeface="+mn-cs"/>
        </a:defRPr>
      </a:lvl4pPr>
      <a:lvl5pPr marL="2055957" indent="-228439" algn="l" rtl="0" eaLnBrk="0" fontAlgn="base" hangingPunct="0">
        <a:spcBef>
          <a:spcPct val="20000"/>
        </a:spcBef>
        <a:spcAft>
          <a:spcPct val="0"/>
        </a:spcAft>
        <a:buChar char="»"/>
        <a:defRPr sz="2000">
          <a:solidFill>
            <a:schemeClr val="tx1"/>
          </a:solidFill>
          <a:latin typeface="+mn-lt"/>
          <a:ea typeface="+mn-ea"/>
          <a:cs typeface="+mn-cs"/>
        </a:defRPr>
      </a:lvl5pPr>
      <a:lvl6pPr marL="2512836" indent="-228439" algn="l" rtl="0" fontAlgn="base">
        <a:spcBef>
          <a:spcPct val="20000"/>
        </a:spcBef>
        <a:spcAft>
          <a:spcPct val="0"/>
        </a:spcAft>
        <a:buChar char="»"/>
        <a:defRPr sz="2000">
          <a:solidFill>
            <a:schemeClr val="tx1"/>
          </a:solidFill>
          <a:latin typeface="+mn-lt"/>
          <a:ea typeface="+mn-ea"/>
          <a:cs typeface="+mn-cs"/>
        </a:defRPr>
      </a:lvl6pPr>
      <a:lvl7pPr marL="2969716" indent="-228439" algn="l" rtl="0" fontAlgn="base">
        <a:spcBef>
          <a:spcPct val="20000"/>
        </a:spcBef>
        <a:spcAft>
          <a:spcPct val="0"/>
        </a:spcAft>
        <a:buChar char="»"/>
        <a:defRPr sz="2000">
          <a:solidFill>
            <a:schemeClr val="tx1"/>
          </a:solidFill>
          <a:latin typeface="+mn-lt"/>
          <a:ea typeface="+mn-ea"/>
          <a:cs typeface="+mn-cs"/>
        </a:defRPr>
      </a:lvl7pPr>
      <a:lvl8pPr marL="3426595" indent="-228439" algn="l" rtl="0" fontAlgn="base">
        <a:spcBef>
          <a:spcPct val="20000"/>
        </a:spcBef>
        <a:spcAft>
          <a:spcPct val="0"/>
        </a:spcAft>
        <a:buChar char="»"/>
        <a:defRPr sz="2000">
          <a:solidFill>
            <a:schemeClr val="tx1"/>
          </a:solidFill>
          <a:latin typeface="+mn-lt"/>
          <a:ea typeface="+mn-ea"/>
          <a:cs typeface="+mn-cs"/>
        </a:defRPr>
      </a:lvl8pPr>
      <a:lvl9pPr marL="3883472" indent="-228439"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6880" rtl="0" eaLnBrk="1" latinLnBrk="0" hangingPunct="1">
        <a:defRPr sz="1800" kern="1200">
          <a:solidFill>
            <a:schemeClr val="tx1"/>
          </a:solidFill>
          <a:latin typeface="+mn-lt"/>
          <a:ea typeface="+mn-ea"/>
          <a:cs typeface="+mn-cs"/>
        </a:defRPr>
      </a:lvl1pPr>
      <a:lvl2pPr marL="456880" algn="l" defTabSz="456880" rtl="0" eaLnBrk="1" latinLnBrk="0" hangingPunct="1">
        <a:defRPr sz="1800" kern="1200">
          <a:solidFill>
            <a:schemeClr val="tx1"/>
          </a:solidFill>
          <a:latin typeface="+mn-lt"/>
          <a:ea typeface="+mn-ea"/>
          <a:cs typeface="+mn-cs"/>
        </a:defRPr>
      </a:lvl2pPr>
      <a:lvl3pPr marL="913758" algn="l" defTabSz="456880" rtl="0" eaLnBrk="1" latinLnBrk="0" hangingPunct="1">
        <a:defRPr sz="1800" kern="1200">
          <a:solidFill>
            <a:schemeClr val="tx1"/>
          </a:solidFill>
          <a:latin typeface="+mn-lt"/>
          <a:ea typeface="+mn-ea"/>
          <a:cs typeface="+mn-cs"/>
        </a:defRPr>
      </a:lvl3pPr>
      <a:lvl4pPr marL="1370639" algn="l" defTabSz="456880" rtl="0" eaLnBrk="1" latinLnBrk="0" hangingPunct="1">
        <a:defRPr sz="1800" kern="1200">
          <a:solidFill>
            <a:schemeClr val="tx1"/>
          </a:solidFill>
          <a:latin typeface="+mn-lt"/>
          <a:ea typeface="+mn-ea"/>
          <a:cs typeface="+mn-cs"/>
        </a:defRPr>
      </a:lvl4pPr>
      <a:lvl5pPr marL="1827517" algn="l" defTabSz="456880" rtl="0" eaLnBrk="1" latinLnBrk="0" hangingPunct="1">
        <a:defRPr sz="1800" kern="1200">
          <a:solidFill>
            <a:schemeClr val="tx1"/>
          </a:solidFill>
          <a:latin typeface="+mn-lt"/>
          <a:ea typeface="+mn-ea"/>
          <a:cs typeface="+mn-cs"/>
        </a:defRPr>
      </a:lvl5pPr>
      <a:lvl6pPr marL="2284398" algn="l" defTabSz="456880" rtl="0" eaLnBrk="1" latinLnBrk="0" hangingPunct="1">
        <a:defRPr sz="1800" kern="1200">
          <a:solidFill>
            <a:schemeClr val="tx1"/>
          </a:solidFill>
          <a:latin typeface="+mn-lt"/>
          <a:ea typeface="+mn-ea"/>
          <a:cs typeface="+mn-cs"/>
        </a:defRPr>
      </a:lvl6pPr>
      <a:lvl7pPr marL="2741275" algn="l" defTabSz="456880" rtl="0" eaLnBrk="1" latinLnBrk="0" hangingPunct="1">
        <a:defRPr sz="1800" kern="1200">
          <a:solidFill>
            <a:schemeClr val="tx1"/>
          </a:solidFill>
          <a:latin typeface="+mn-lt"/>
          <a:ea typeface="+mn-ea"/>
          <a:cs typeface="+mn-cs"/>
        </a:defRPr>
      </a:lvl7pPr>
      <a:lvl8pPr marL="3198156" algn="l" defTabSz="456880" rtl="0" eaLnBrk="1" latinLnBrk="0" hangingPunct="1">
        <a:defRPr sz="1800" kern="1200">
          <a:solidFill>
            <a:schemeClr val="tx1"/>
          </a:solidFill>
          <a:latin typeface="+mn-lt"/>
          <a:ea typeface="+mn-ea"/>
          <a:cs typeface="+mn-cs"/>
        </a:defRPr>
      </a:lvl8pPr>
      <a:lvl9pPr marL="3655033" algn="l" defTabSz="45688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tile tx="0" ty="0" sx="100000" sy="100000" flip="none" algn="tl"/>
        </a:blipFill>
        <a:effectLst/>
      </p:bgPr>
    </p:bg>
    <p:spTree>
      <p:nvGrpSpPr>
        <p:cNvPr id="1" name=""/>
        <p:cNvGrpSpPr/>
        <p:nvPr/>
      </p:nvGrpSpPr>
      <p:grpSpPr>
        <a:xfrm>
          <a:off x="0" y="0"/>
          <a:ext cx="0" cy="0"/>
          <a:chOff x="0" y="0"/>
          <a:chExt cx="0" cy="0"/>
        </a:xfrm>
      </p:grpSpPr>
      <p:sp>
        <p:nvSpPr>
          <p:cNvPr id="169986" name="Rectangle 2"/>
          <p:cNvSpPr>
            <a:spLocks noGrp="1" noChangeArrowheads="1"/>
          </p:cNvSpPr>
          <p:nvPr>
            <p:ph type="title"/>
          </p:nvPr>
        </p:nvSpPr>
        <p:spPr bwMode="auto">
          <a:xfrm>
            <a:off x="76200" y="76200"/>
            <a:ext cx="8915400" cy="11430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34" tIns="45667" rIns="91334" bIns="45667" numCol="1" anchor="ctr" anchorCtr="0" compatLnSpc="1">
            <a:prstTxWarp prst="textNoShape">
              <a:avLst/>
            </a:prstTxWarp>
          </a:bodyPr>
          <a:lstStyle/>
          <a:p>
            <a:pPr lvl="0"/>
            <a:r>
              <a:rPr lang="en-GB" dirty="0"/>
              <a:t>Click to edit Master title style</a:t>
            </a:r>
          </a:p>
        </p:txBody>
      </p:sp>
      <p:sp>
        <p:nvSpPr>
          <p:cNvPr id="169987" name="Rectangle 3"/>
          <p:cNvSpPr>
            <a:spLocks noGrp="1" noChangeArrowheads="1"/>
          </p:cNvSpPr>
          <p:nvPr>
            <p:ph type="body" idx="1"/>
          </p:nvPr>
        </p:nvSpPr>
        <p:spPr bwMode="auto">
          <a:xfrm>
            <a:off x="76200" y="1447800"/>
            <a:ext cx="8915400" cy="4114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34" tIns="45667" rIns="91334" bIns="45667" numCol="1" anchor="t" anchorCtr="0" compatLnSpc="1">
            <a:prstTxWarp prst="textNoShape">
              <a:avLst/>
            </a:prstTxWarp>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334" tIns="45667" rIns="91334" bIns="45667" numCol="1" anchor="t" anchorCtr="0" compatLnSpc="1">
            <a:prstTxWarp prst="textNoShape">
              <a:avLst/>
            </a:prstTxWarp>
          </a:bodyPr>
          <a:lstStyle>
            <a:lvl1pPr algn="l">
              <a:defRPr sz="1400">
                <a:solidFill>
                  <a:srgbClr val="000000"/>
                </a:solidFill>
                <a:latin typeface="+mn-lt"/>
                <a:ea typeface="+mn-ea"/>
                <a:cs typeface="+mn-cs"/>
              </a:defRPr>
            </a:lvl1pPr>
          </a:lstStyle>
          <a:p>
            <a:pPr>
              <a:defRPr/>
            </a:pPr>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334" tIns="45667" rIns="91334" bIns="45667" numCol="1" anchor="t" anchorCtr="0" compatLnSpc="1">
            <a:prstTxWarp prst="textNoShape">
              <a:avLst/>
            </a:prstTxWarp>
          </a:bodyPr>
          <a:lstStyle>
            <a:lvl1pPr algn="ctr">
              <a:defRPr sz="1400">
                <a:solidFill>
                  <a:srgbClr val="000000"/>
                </a:solidFill>
                <a:latin typeface="+mn-lt"/>
                <a:ea typeface="+mn-ea"/>
                <a:cs typeface="+mn-cs"/>
              </a:defRPr>
            </a:lvl1pPr>
          </a:lstStyle>
          <a:p>
            <a:pPr>
              <a:defRPr/>
            </a:pPr>
            <a:endParaRPr lang="en-GB"/>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334" tIns="45667" rIns="91334" bIns="45667" numCol="1" anchor="t" anchorCtr="0" compatLnSpc="1">
            <a:prstTxWarp prst="textNoShape">
              <a:avLst/>
            </a:prstTxWarp>
          </a:bodyPr>
          <a:lstStyle>
            <a:lvl1pPr algn="r">
              <a:defRPr sz="1400">
                <a:solidFill>
                  <a:srgbClr val="000000"/>
                </a:solidFill>
                <a:cs typeface="Times New Roman" charset="0"/>
              </a:defRPr>
            </a:lvl1pPr>
          </a:lstStyle>
          <a:p>
            <a:pPr>
              <a:defRPr/>
            </a:pPr>
            <a:fld id="{3995B5C2-DA00-BA4C-95D9-FB6511BB5F58}"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7659" r:id="rId1"/>
  </p:sldLayoutIdLst>
  <p:txStyles>
    <p:titleStyle>
      <a:lvl1pPr algn="ctr" rtl="0" eaLnBrk="0" fontAlgn="base" hangingPunct="0">
        <a:spcBef>
          <a:spcPct val="0"/>
        </a:spcBef>
        <a:spcAft>
          <a:spcPct val="0"/>
        </a:spcAft>
        <a:defRPr sz="4400" b="1" i="0">
          <a:solidFill>
            <a:schemeClr val="tx2"/>
          </a:solidFill>
          <a:latin typeface="Arial" panose="020B0604020202020204" pitchFamily="34" charset="0"/>
          <a:ea typeface="ＭＳ Ｐゴシック" charset="0"/>
          <a:cs typeface="Arial" panose="020B0604020202020204" pitchFamily="34" charset="0"/>
        </a:defRPr>
      </a:lvl1pPr>
      <a:lvl2pPr algn="ctr" rtl="0" eaLnBrk="0" fontAlgn="base" hangingPunct="0">
        <a:spcBef>
          <a:spcPct val="0"/>
        </a:spcBef>
        <a:spcAft>
          <a:spcPct val="0"/>
        </a:spcAft>
        <a:defRPr sz="4400" b="1">
          <a:solidFill>
            <a:schemeClr val="tx2"/>
          </a:solidFill>
          <a:latin typeface="Arial" charset="0"/>
          <a:ea typeface="ＭＳ Ｐゴシック" charset="0"/>
          <a:cs typeface="Times New Roman" charset="0"/>
        </a:defRPr>
      </a:lvl2pPr>
      <a:lvl3pPr algn="ctr" rtl="0" eaLnBrk="0" fontAlgn="base" hangingPunct="0">
        <a:spcBef>
          <a:spcPct val="0"/>
        </a:spcBef>
        <a:spcAft>
          <a:spcPct val="0"/>
        </a:spcAft>
        <a:defRPr sz="4400" b="1">
          <a:solidFill>
            <a:schemeClr val="tx2"/>
          </a:solidFill>
          <a:latin typeface="Arial" charset="0"/>
          <a:ea typeface="ＭＳ Ｐゴシック" charset="0"/>
          <a:cs typeface="Times New Roman" charset="0"/>
        </a:defRPr>
      </a:lvl3pPr>
      <a:lvl4pPr algn="ctr" rtl="0" eaLnBrk="0" fontAlgn="base" hangingPunct="0">
        <a:spcBef>
          <a:spcPct val="0"/>
        </a:spcBef>
        <a:spcAft>
          <a:spcPct val="0"/>
        </a:spcAft>
        <a:defRPr sz="4400" b="1">
          <a:solidFill>
            <a:schemeClr val="tx2"/>
          </a:solidFill>
          <a:latin typeface="Arial" charset="0"/>
          <a:ea typeface="ＭＳ Ｐゴシック" charset="0"/>
          <a:cs typeface="Times New Roman" charset="0"/>
        </a:defRPr>
      </a:lvl4pPr>
      <a:lvl5pPr algn="ctr" rtl="0" eaLnBrk="0" fontAlgn="base" hangingPunct="0">
        <a:spcBef>
          <a:spcPct val="0"/>
        </a:spcBef>
        <a:spcAft>
          <a:spcPct val="0"/>
        </a:spcAft>
        <a:defRPr sz="4400" b="1">
          <a:solidFill>
            <a:schemeClr val="tx2"/>
          </a:solidFill>
          <a:latin typeface="Arial" charset="0"/>
          <a:ea typeface="ＭＳ Ｐゴシック" charset="0"/>
          <a:cs typeface="Times New Roman" charset="0"/>
        </a:defRPr>
      </a:lvl5pPr>
      <a:lvl6pPr marL="456686" algn="ctr" rtl="0" fontAlgn="base">
        <a:spcBef>
          <a:spcPct val="0"/>
        </a:spcBef>
        <a:spcAft>
          <a:spcPct val="0"/>
        </a:spcAft>
        <a:defRPr sz="4400">
          <a:solidFill>
            <a:schemeClr val="tx2"/>
          </a:solidFill>
          <a:latin typeface="Times New Roman" charset="0"/>
          <a:ea typeface="Times New Roman" charset="0"/>
          <a:cs typeface="Times New Roman" charset="0"/>
        </a:defRPr>
      </a:lvl6pPr>
      <a:lvl7pPr marL="913370" algn="ctr" rtl="0" fontAlgn="base">
        <a:spcBef>
          <a:spcPct val="0"/>
        </a:spcBef>
        <a:spcAft>
          <a:spcPct val="0"/>
        </a:spcAft>
        <a:defRPr sz="4400">
          <a:solidFill>
            <a:schemeClr val="tx2"/>
          </a:solidFill>
          <a:latin typeface="Times New Roman" charset="0"/>
          <a:ea typeface="Times New Roman" charset="0"/>
          <a:cs typeface="Times New Roman" charset="0"/>
        </a:defRPr>
      </a:lvl7pPr>
      <a:lvl8pPr marL="1370051" algn="ctr" rtl="0" fontAlgn="base">
        <a:spcBef>
          <a:spcPct val="0"/>
        </a:spcBef>
        <a:spcAft>
          <a:spcPct val="0"/>
        </a:spcAft>
        <a:defRPr sz="4400">
          <a:solidFill>
            <a:schemeClr val="tx2"/>
          </a:solidFill>
          <a:latin typeface="Times New Roman" charset="0"/>
          <a:ea typeface="Times New Roman" charset="0"/>
          <a:cs typeface="Times New Roman" charset="0"/>
        </a:defRPr>
      </a:lvl8pPr>
      <a:lvl9pPr marL="1826739" algn="ctr" rtl="0" fontAlgn="base">
        <a:spcBef>
          <a:spcPct val="0"/>
        </a:spcBef>
        <a:spcAft>
          <a:spcPct val="0"/>
        </a:spcAft>
        <a:defRPr sz="4400">
          <a:solidFill>
            <a:schemeClr val="tx2"/>
          </a:solidFill>
          <a:latin typeface="Times New Roman" charset="0"/>
          <a:ea typeface="Times New Roman" charset="0"/>
          <a:cs typeface="Times New Roman" charset="0"/>
        </a:defRPr>
      </a:lvl9pPr>
    </p:titleStyle>
    <p:bodyStyle>
      <a:lvl1pPr marL="342512" indent="-342512" algn="l" rtl="0" eaLnBrk="0" fontAlgn="base" hangingPunct="0">
        <a:spcBef>
          <a:spcPct val="20000"/>
        </a:spcBef>
        <a:spcAft>
          <a:spcPct val="0"/>
        </a:spcAft>
        <a:buChar char="•"/>
        <a:defRPr sz="3200" b="1" i="0">
          <a:solidFill>
            <a:schemeClr val="tx1"/>
          </a:solidFill>
          <a:latin typeface="Arial" panose="020B0604020202020204" pitchFamily="34" charset="0"/>
          <a:ea typeface="ＭＳ Ｐゴシック" charset="0"/>
          <a:cs typeface="Arial" panose="020B0604020202020204" pitchFamily="34" charset="0"/>
        </a:defRPr>
      </a:lvl1pPr>
      <a:lvl2pPr marL="742108" indent="-285428" algn="l" rtl="0" eaLnBrk="0" fontAlgn="base" hangingPunct="0">
        <a:spcBef>
          <a:spcPct val="20000"/>
        </a:spcBef>
        <a:spcAft>
          <a:spcPct val="0"/>
        </a:spcAft>
        <a:buChar char="–"/>
        <a:defRPr sz="2800" b="1" i="0">
          <a:solidFill>
            <a:schemeClr val="tx1"/>
          </a:solidFill>
          <a:latin typeface="Arial" panose="020B0604020202020204" pitchFamily="34" charset="0"/>
          <a:ea typeface="+mn-ea"/>
          <a:cs typeface="Arial" panose="020B0604020202020204" pitchFamily="34" charset="0"/>
        </a:defRPr>
      </a:lvl2pPr>
      <a:lvl3pPr marL="1141708" indent="-228341" algn="l" rtl="0" eaLnBrk="0" fontAlgn="base" hangingPunct="0">
        <a:spcBef>
          <a:spcPct val="20000"/>
        </a:spcBef>
        <a:spcAft>
          <a:spcPct val="0"/>
        </a:spcAft>
        <a:buChar char="•"/>
        <a:defRPr sz="2400" b="1" i="0">
          <a:solidFill>
            <a:schemeClr val="tx1"/>
          </a:solidFill>
          <a:latin typeface="Arial" panose="020B0604020202020204" pitchFamily="34" charset="0"/>
          <a:ea typeface="+mn-ea"/>
          <a:cs typeface="Arial" panose="020B0604020202020204" pitchFamily="34" charset="0"/>
        </a:defRPr>
      </a:lvl3pPr>
      <a:lvl4pPr marL="1598393" indent="-228341" algn="l" rtl="0" eaLnBrk="0" fontAlgn="base" hangingPunct="0">
        <a:spcBef>
          <a:spcPct val="20000"/>
        </a:spcBef>
        <a:spcAft>
          <a:spcPct val="0"/>
        </a:spcAft>
        <a:buChar char="–"/>
        <a:defRPr sz="2000" b="1" i="0">
          <a:solidFill>
            <a:schemeClr val="tx1"/>
          </a:solidFill>
          <a:latin typeface="Arial" panose="020B0604020202020204" pitchFamily="34" charset="0"/>
          <a:ea typeface="+mn-ea"/>
          <a:cs typeface="Arial" panose="020B0604020202020204" pitchFamily="34" charset="0"/>
        </a:defRPr>
      </a:lvl4pPr>
      <a:lvl5pPr marL="2055075" indent="-228341" algn="l" rtl="0" eaLnBrk="0" fontAlgn="base" hangingPunct="0">
        <a:spcBef>
          <a:spcPct val="20000"/>
        </a:spcBef>
        <a:spcAft>
          <a:spcPct val="0"/>
        </a:spcAft>
        <a:buChar char="»"/>
        <a:defRPr sz="2000" b="1" i="0">
          <a:solidFill>
            <a:schemeClr val="tx1"/>
          </a:solidFill>
          <a:latin typeface="Arial" panose="020B0604020202020204" pitchFamily="34" charset="0"/>
          <a:ea typeface="+mn-ea"/>
          <a:cs typeface="Arial" panose="020B0604020202020204" pitchFamily="34" charset="0"/>
        </a:defRPr>
      </a:lvl5pPr>
      <a:lvl6pPr marL="2511759" indent="-228341" algn="l" rtl="0" fontAlgn="base">
        <a:spcBef>
          <a:spcPct val="20000"/>
        </a:spcBef>
        <a:spcAft>
          <a:spcPct val="0"/>
        </a:spcAft>
        <a:buChar char="»"/>
        <a:defRPr sz="2000">
          <a:solidFill>
            <a:schemeClr val="tx1"/>
          </a:solidFill>
          <a:latin typeface="+mn-lt"/>
          <a:ea typeface="+mn-ea"/>
          <a:cs typeface="+mn-cs"/>
        </a:defRPr>
      </a:lvl6pPr>
      <a:lvl7pPr marL="2968447" indent="-228341" algn="l" rtl="0" fontAlgn="base">
        <a:spcBef>
          <a:spcPct val="20000"/>
        </a:spcBef>
        <a:spcAft>
          <a:spcPct val="0"/>
        </a:spcAft>
        <a:buChar char="»"/>
        <a:defRPr sz="2000">
          <a:solidFill>
            <a:schemeClr val="tx1"/>
          </a:solidFill>
          <a:latin typeface="+mn-lt"/>
          <a:ea typeface="+mn-ea"/>
          <a:cs typeface="+mn-cs"/>
        </a:defRPr>
      </a:lvl7pPr>
      <a:lvl8pPr marL="3425126" indent="-228341" algn="l" rtl="0" fontAlgn="base">
        <a:spcBef>
          <a:spcPct val="20000"/>
        </a:spcBef>
        <a:spcAft>
          <a:spcPct val="0"/>
        </a:spcAft>
        <a:buChar char="»"/>
        <a:defRPr sz="2000">
          <a:solidFill>
            <a:schemeClr val="tx1"/>
          </a:solidFill>
          <a:latin typeface="+mn-lt"/>
          <a:ea typeface="+mn-ea"/>
          <a:cs typeface="+mn-cs"/>
        </a:defRPr>
      </a:lvl8pPr>
      <a:lvl9pPr marL="3881814" indent="-228341"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6686" rtl="0" eaLnBrk="1" latinLnBrk="0" hangingPunct="1">
        <a:defRPr sz="1800" kern="1200">
          <a:solidFill>
            <a:schemeClr val="tx1"/>
          </a:solidFill>
          <a:latin typeface="+mn-lt"/>
          <a:ea typeface="+mn-ea"/>
          <a:cs typeface="+mn-cs"/>
        </a:defRPr>
      </a:lvl1pPr>
      <a:lvl2pPr marL="456686" algn="l" defTabSz="456686" rtl="0" eaLnBrk="1" latinLnBrk="0" hangingPunct="1">
        <a:defRPr sz="1800" kern="1200">
          <a:solidFill>
            <a:schemeClr val="tx1"/>
          </a:solidFill>
          <a:latin typeface="+mn-lt"/>
          <a:ea typeface="+mn-ea"/>
          <a:cs typeface="+mn-cs"/>
        </a:defRPr>
      </a:lvl2pPr>
      <a:lvl3pPr marL="913370" algn="l" defTabSz="456686" rtl="0" eaLnBrk="1" latinLnBrk="0" hangingPunct="1">
        <a:defRPr sz="1800" kern="1200">
          <a:solidFill>
            <a:schemeClr val="tx1"/>
          </a:solidFill>
          <a:latin typeface="+mn-lt"/>
          <a:ea typeface="+mn-ea"/>
          <a:cs typeface="+mn-cs"/>
        </a:defRPr>
      </a:lvl3pPr>
      <a:lvl4pPr marL="1370051" algn="l" defTabSz="456686" rtl="0" eaLnBrk="1" latinLnBrk="0" hangingPunct="1">
        <a:defRPr sz="1800" kern="1200">
          <a:solidFill>
            <a:schemeClr val="tx1"/>
          </a:solidFill>
          <a:latin typeface="+mn-lt"/>
          <a:ea typeface="+mn-ea"/>
          <a:cs typeface="+mn-cs"/>
        </a:defRPr>
      </a:lvl4pPr>
      <a:lvl5pPr marL="1826739" algn="l" defTabSz="456686" rtl="0" eaLnBrk="1" latinLnBrk="0" hangingPunct="1">
        <a:defRPr sz="1800" kern="1200">
          <a:solidFill>
            <a:schemeClr val="tx1"/>
          </a:solidFill>
          <a:latin typeface="+mn-lt"/>
          <a:ea typeface="+mn-ea"/>
          <a:cs typeface="+mn-cs"/>
        </a:defRPr>
      </a:lvl5pPr>
      <a:lvl6pPr marL="2283420" algn="l" defTabSz="456686" rtl="0" eaLnBrk="1" latinLnBrk="0" hangingPunct="1">
        <a:defRPr sz="1800" kern="1200">
          <a:solidFill>
            <a:schemeClr val="tx1"/>
          </a:solidFill>
          <a:latin typeface="+mn-lt"/>
          <a:ea typeface="+mn-ea"/>
          <a:cs typeface="+mn-cs"/>
        </a:defRPr>
      </a:lvl6pPr>
      <a:lvl7pPr marL="2740100" algn="l" defTabSz="456686" rtl="0" eaLnBrk="1" latinLnBrk="0" hangingPunct="1">
        <a:defRPr sz="1800" kern="1200">
          <a:solidFill>
            <a:schemeClr val="tx1"/>
          </a:solidFill>
          <a:latin typeface="+mn-lt"/>
          <a:ea typeface="+mn-ea"/>
          <a:cs typeface="+mn-cs"/>
        </a:defRPr>
      </a:lvl7pPr>
      <a:lvl8pPr marL="3196784" algn="l" defTabSz="456686" rtl="0" eaLnBrk="1" latinLnBrk="0" hangingPunct="1">
        <a:defRPr sz="1800" kern="1200">
          <a:solidFill>
            <a:schemeClr val="tx1"/>
          </a:solidFill>
          <a:latin typeface="+mn-lt"/>
          <a:ea typeface="+mn-ea"/>
          <a:cs typeface="+mn-cs"/>
        </a:defRPr>
      </a:lvl8pPr>
      <a:lvl9pPr marL="3653466" algn="l" defTabSz="456686" rtl="0" eaLnBrk="1" latinLnBrk="0" hangingPunct="1">
        <a:defRPr sz="1800" kern="1200">
          <a:solidFill>
            <a:schemeClr val="tx1"/>
          </a:solidFill>
          <a:latin typeface="+mn-lt"/>
          <a:ea typeface="+mn-ea"/>
          <a:cs typeface="+mn-cs"/>
        </a:defRPr>
      </a:lvl9pPr>
    </p:otherStyle>
  </p:txStyles>
</p:sldMaster>
</file>

<file path=ppt/slideMasters/slideMaster60.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80000"/>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39938" name="Group 4"/>
          <p:cNvGrpSpPr>
            <a:grpSpLocks/>
          </p:cNvGrpSpPr>
          <p:nvPr/>
        </p:nvGrpSpPr>
        <p:grpSpPr bwMode="auto">
          <a:xfrm>
            <a:off x="0" y="0"/>
            <a:ext cx="9145588" cy="6845300"/>
            <a:chOff x="0" y="0"/>
            <a:chExt cx="5761" cy="4312"/>
          </a:xfrm>
        </p:grpSpPr>
        <p:sp>
          <p:nvSpPr>
            <p:cNvPr id="39941" name="Rectangle 2"/>
            <p:cNvSpPr>
              <a:spLocks noChangeArrowheads="1"/>
            </p:cNvSpPr>
            <p:nvPr/>
          </p:nvSpPr>
          <p:spPr bwMode="auto">
            <a:xfrm>
              <a:off x="0" y="0"/>
              <a:ext cx="5753" cy="4312"/>
            </a:xfrm>
            <a:prstGeom prst="rect">
              <a:avLst/>
            </a:prstGeom>
            <a:gradFill rotWithShape="0">
              <a:gsLst>
                <a:gs pos="0">
                  <a:srgbClr val="000080"/>
                </a:gs>
                <a:gs pos="100000">
                  <a:srgbClr val="000026"/>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pPr eaLnBrk="0" hangingPunct="0"/>
              <a:endParaRPr lang="en-US" sz="1000">
                <a:solidFill>
                  <a:srgbClr val="FFFFFF"/>
                </a:solidFill>
                <a:ea typeface="新細明體" charset="0"/>
                <a:cs typeface="新細明體" charset="0"/>
              </a:endParaRPr>
            </a:p>
          </p:txBody>
        </p:sp>
        <p:sp useBgFill="1">
          <p:nvSpPr>
            <p:cNvPr id="39942" name="Freeform 3"/>
            <p:cNvSpPr>
              <a:spLocks/>
            </p:cNvSpPr>
            <p:nvPr/>
          </p:nvSpPr>
          <p:spPr bwMode="auto">
            <a:xfrm>
              <a:off x="0" y="73"/>
              <a:ext cx="5761" cy="4166"/>
            </a:xfrm>
            <a:custGeom>
              <a:avLst/>
              <a:gdLst>
                <a:gd name="T0" fmla="*/ 1 w 5761"/>
                <a:gd name="T1" fmla="*/ 3948 h 4166"/>
                <a:gd name="T2" fmla="*/ 1 w 5761"/>
                <a:gd name="T3" fmla="*/ 3997 h 4166"/>
                <a:gd name="T4" fmla="*/ 5760 w 5761"/>
                <a:gd name="T5" fmla="*/ 4105 h 4166"/>
                <a:gd name="T6" fmla="*/ 5760 w 5761"/>
                <a:gd name="T7" fmla="*/ 4165 h 4166"/>
                <a:gd name="T8" fmla="*/ 1 w 5761"/>
                <a:gd name="T9" fmla="*/ 61 h 4166"/>
                <a:gd name="T10" fmla="*/ 1 w 5761"/>
                <a:gd name="T11" fmla="*/ 108 h 4166"/>
                <a:gd name="T12" fmla="*/ 5760 w 5761"/>
                <a:gd name="T13" fmla="*/ 216 h 4166"/>
                <a:gd name="T14" fmla="*/ 5760 w 5761"/>
                <a:gd name="T15" fmla="*/ 277 h 4166"/>
                <a:gd name="T16" fmla="*/ 1 w 5761"/>
                <a:gd name="T17" fmla="*/ 384 h 4166"/>
                <a:gd name="T18" fmla="*/ 1 w 5761"/>
                <a:gd name="T19" fmla="*/ 432 h 4166"/>
                <a:gd name="T20" fmla="*/ 5760 w 5761"/>
                <a:gd name="T21" fmla="*/ 540 h 4166"/>
                <a:gd name="T22" fmla="*/ 5760 w 5761"/>
                <a:gd name="T23" fmla="*/ 600 h 4166"/>
                <a:gd name="T24" fmla="*/ 1 w 5761"/>
                <a:gd name="T25" fmla="*/ 708 h 4166"/>
                <a:gd name="T26" fmla="*/ 1 w 5761"/>
                <a:gd name="T27" fmla="*/ 756 h 4166"/>
                <a:gd name="T28" fmla="*/ 5760 w 5761"/>
                <a:gd name="T29" fmla="*/ 865 h 4166"/>
                <a:gd name="T30" fmla="*/ 5760 w 5761"/>
                <a:gd name="T31" fmla="*/ 925 h 4166"/>
                <a:gd name="T32" fmla="*/ 1 w 5761"/>
                <a:gd name="T33" fmla="*/ 1032 h 4166"/>
                <a:gd name="T34" fmla="*/ 1 w 5761"/>
                <a:gd name="T35" fmla="*/ 1080 h 4166"/>
                <a:gd name="T36" fmla="*/ 5760 w 5761"/>
                <a:gd name="T37" fmla="*/ 1188 h 4166"/>
                <a:gd name="T38" fmla="*/ 5760 w 5761"/>
                <a:gd name="T39" fmla="*/ 1248 h 4166"/>
                <a:gd name="T40" fmla="*/ 1 w 5761"/>
                <a:gd name="T41" fmla="*/ 1357 h 4166"/>
                <a:gd name="T42" fmla="*/ 1 w 5761"/>
                <a:gd name="T43" fmla="*/ 1404 h 4166"/>
                <a:gd name="T44" fmla="*/ 5760 w 5761"/>
                <a:gd name="T45" fmla="*/ 1512 h 4166"/>
                <a:gd name="T46" fmla="*/ 5760 w 5761"/>
                <a:gd name="T47" fmla="*/ 1572 h 4166"/>
                <a:gd name="T48" fmla="*/ 1 w 5761"/>
                <a:gd name="T49" fmla="*/ 1680 h 4166"/>
                <a:gd name="T50" fmla="*/ 1 w 5761"/>
                <a:gd name="T51" fmla="*/ 1728 h 4166"/>
                <a:gd name="T52" fmla="*/ 5760 w 5761"/>
                <a:gd name="T53" fmla="*/ 1836 h 4166"/>
                <a:gd name="T54" fmla="*/ 5760 w 5761"/>
                <a:gd name="T55" fmla="*/ 1896 h 4166"/>
                <a:gd name="T56" fmla="*/ 1 w 5761"/>
                <a:gd name="T57" fmla="*/ 2005 h 4166"/>
                <a:gd name="T58" fmla="*/ 1 w 5761"/>
                <a:gd name="T59" fmla="*/ 2052 h 4166"/>
                <a:gd name="T60" fmla="*/ 5760 w 5761"/>
                <a:gd name="T61" fmla="*/ 2161 h 4166"/>
                <a:gd name="T62" fmla="*/ 5760 w 5761"/>
                <a:gd name="T63" fmla="*/ 2220 h 4166"/>
                <a:gd name="T64" fmla="*/ 1 w 5761"/>
                <a:gd name="T65" fmla="*/ 2328 h 4166"/>
                <a:gd name="T66" fmla="*/ 1 w 5761"/>
                <a:gd name="T67" fmla="*/ 2376 h 4166"/>
                <a:gd name="T68" fmla="*/ 5760 w 5761"/>
                <a:gd name="T69" fmla="*/ 2484 h 4166"/>
                <a:gd name="T70" fmla="*/ 5760 w 5761"/>
                <a:gd name="T71" fmla="*/ 2545 h 4166"/>
                <a:gd name="T72" fmla="*/ 1 w 5761"/>
                <a:gd name="T73" fmla="*/ 2652 h 4166"/>
                <a:gd name="T74" fmla="*/ 1 w 5761"/>
                <a:gd name="T75" fmla="*/ 2700 h 4166"/>
                <a:gd name="T76" fmla="*/ 5760 w 5761"/>
                <a:gd name="T77" fmla="*/ 2808 h 4166"/>
                <a:gd name="T78" fmla="*/ 5760 w 5761"/>
                <a:gd name="T79" fmla="*/ 2868 h 4166"/>
                <a:gd name="T80" fmla="*/ 1 w 5761"/>
                <a:gd name="T81" fmla="*/ 2977 h 4166"/>
                <a:gd name="T82" fmla="*/ 1 w 5761"/>
                <a:gd name="T83" fmla="*/ 3024 h 4166"/>
                <a:gd name="T84" fmla="*/ 5760 w 5761"/>
                <a:gd name="T85" fmla="*/ 3132 h 4166"/>
                <a:gd name="T86" fmla="*/ 5760 w 5761"/>
                <a:gd name="T87" fmla="*/ 3192 h 4166"/>
                <a:gd name="T88" fmla="*/ 1 w 5761"/>
                <a:gd name="T89" fmla="*/ 3301 h 4166"/>
                <a:gd name="T90" fmla="*/ 1 w 5761"/>
                <a:gd name="T91" fmla="*/ 3348 h 4166"/>
                <a:gd name="T92" fmla="*/ 5760 w 5761"/>
                <a:gd name="T93" fmla="*/ 3457 h 4166"/>
                <a:gd name="T94" fmla="*/ 5760 w 5761"/>
                <a:gd name="T95" fmla="*/ 3516 h 4166"/>
                <a:gd name="T96" fmla="*/ 1 w 5761"/>
                <a:gd name="T97" fmla="*/ 3624 h 4166"/>
                <a:gd name="T98" fmla="*/ 1 w 5761"/>
                <a:gd name="T99" fmla="*/ 3672 h 4166"/>
                <a:gd name="T100" fmla="*/ 5760 w 5761"/>
                <a:gd name="T101" fmla="*/ 3781 h 4166"/>
                <a:gd name="T102" fmla="*/ 5760 w 5761"/>
                <a:gd name="T103" fmla="*/ 3841 h 416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761" h="4166">
                  <a:moveTo>
                    <a:pt x="5760" y="3889"/>
                  </a:moveTo>
                  <a:lnTo>
                    <a:pt x="1" y="3888"/>
                  </a:lnTo>
                  <a:lnTo>
                    <a:pt x="1" y="3948"/>
                  </a:lnTo>
                  <a:lnTo>
                    <a:pt x="5760" y="3948"/>
                  </a:lnTo>
                  <a:lnTo>
                    <a:pt x="5760" y="3996"/>
                  </a:lnTo>
                  <a:lnTo>
                    <a:pt x="1" y="3997"/>
                  </a:lnTo>
                  <a:lnTo>
                    <a:pt x="1" y="4056"/>
                  </a:lnTo>
                  <a:lnTo>
                    <a:pt x="5760" y="4056"/>
                  </a:lnTo>
                  <a:lnTo>
                    <a:pt x="5760" y="4105"/>
                  </a:lnTo>
                  <a:lnTo>
                    <a:pt x="1" y="4104"/>
                  </a:lnTo>
                  <a:lnTo>
                    <a:pt x="1" y="4165"/>
                  </a:lnTo>
                  <a:lnTo>
                    <a:pt x="5760" y="4165"/>
                  </a:lnTo>
                  <a:lnTo>
                    <a:pt x="5760" y="0"/>
                  </a:lnTo>
                  <a:lnTo>
                    <a:pt x="1" y="0"/>
                  </a:lnTo>
                  <a:lnTo>
                    <a:pt x="1" y="61"/>
                  </a:lnTo>
                  <a:lnTo>
                    <a:pt x="5760" y="60"/>
                  </a:lnTo>
                  <a:lnTo>
                    <a:pt x="5760" y="108"/>
                  </a:lnTo>
                  <a:lnTo>
                    <a:pt x="1" y="108"/>
                  </a:lnTo>
                  <a:lnTo>
                    <a:pt x="1" y="168"/>
                  </a:lnTo>
                  <a:lnTo>
                    <a:pt x="5760" y="169"/>
                  </a:lnTo>
                  <a:lnTo>
                    <a:pt x="5760" y="216"/>
                  </a:lnTo>
                  <a:lnTo>
                    <a:pt x="1" y="216"/>
                  </a:lnTo>
                  <a:lnTo>
                    <a:pt x="1" y="276"/>
                  </a:lnTo>
                  <a:lnTo>
                    <a:pt x="5760" y="277"/>
                  </a:lnTo>
                  <a:lnTo>
                    <a:pt x="5760" y="324"/>
                  </a:lnTo>
                  <a:lnTo>
                    <a:pt x="1" y="324"/>
                  </a:lnTo>
                  <a:lnTo>
                    <a:pt x="1" y="384"/>
                  </a:lnTo>
                  <a:lnTo>
                    <a:pt x="5760" y="384"/>
                  </a:lnTo>
                  <a:lnTo>
                    <a:pt x="5760" y="432"/>
                  </a:lnTo>
                  <a:lnTo>
                    <a:pt x="1" y="432"/>
                  </a:lnTo>
                  <a:lnTo>
                    <a:pt x="1" y="492"/>
                  </a:lnTo>
                  <a:lnTo>
                    <a:pt x="5760" y="493"/>
                  </a:lnTo>
                  <a:lnTo>
                    <a:pt x="5760" y="540"/>
                  </a:lnTo>
                  <a:lnTo>
                    <a:pt x="1" y="540"/>
                  </a:lnTo>
                  <a:lnTo>
                    <a:pt x="1" y="600"/>
                  </a:lnTo>
                  <a:lnTo>
                    <a:pt x="5760" y="600"/>
                  </a:lnTo>
                  <a:lnTo>
                    <a:pt x="5760" y="648"/>
                  </a:lnTo>
                  <a:lnTo>
                    <a:pt x="1" y="648"/>
                  </a:lnTo>
                  <a:lnTo>
                    <a:pt x="1" y="708"/>
                  </a:lnTo>
                  <a:lnTo>
                    <a:pt x="5760" y="709"/>
                  </a:lnTo>
                  <a:lnTo>
                    <a:pt x="5760" y="756"/>
                  </a:lnTo>
                  <a:lnTo>
                    <a:pt x="1" y="756"/>
                  </a:lnTo>
                  <a:lnTo>
                    <a:pt x="1" y="816"/>
                  </a:lnTo>
                  <a:lnTo>
                    <a:pt x="5760" y="817"/>
                  </a:lnTo>
                  <a:lnTo>
                    <a:pt x="5760" y="865"/>
                  </a:lnTo>
                  <a:lnTo>
                    <a:pt x="1" y="864"/>
                  </a:lnTo>
                  <a:lnTo>
                    <a:pt x="1" y="925"/>
                  </a:lnTo>
                  <a:lnTo>
                    <a:pt x="5760" y="925"/>
                  </a:lnTo>
                  <a:lnTo>
                    <a:pt x="5760" y="973"/>
                  </a:lnTo>
                  <a:lnTo>
                    <a:pt x="1" y="972"/>
                  </a:lnTo>
                  <a:lnTo>
                    <a:pt x="1" y="1032"/>
                  </a:lnTo>
                  <a:lnTo>
                    <a:pt x="5760" y="1033"/>
                  </a:lnTo>
                  <a:lnTo>
                    <a:pt x="5760" y="1080"/>
                  </a:lnTo>
                  <a:lnTo>
                    <a:pt x="1" y="1080"/>
                  </a:lnTo>
                  <a:lnTo>
                    <a:pt x="1" y="1140"/>
                  </a:lnTo>
                  <a:lnTo>
                    <a:pt x="5760" y="1140"/>
                  </a:lnTo>
                  <a:lnTo>
                    <a:pt x="5760" y="1188"/>
                  </a:lnTo>
                  <a:lnTo>
                    <a:pt x="1" y="1188"/>
                  </a:lnTo>
                  <a:lnTo>
                    <a:pt x="1" y="1248"/>
                  </a:lnTo>
                  <a:lnTo>
                    <a:pt x="5760" y="1248"/>
                  </a:lnTo>
                  <a:lnTo>
                    <a:pt x="5760" y="1296"/>
                  </a:lnTo>
                  <a:lnTo>
                    <a:pt x="1" y="1297"/>
                  </a:lnTo>
                  <a:lnTo>
                    <a:pt x="1" y="1357"/>
                  </a:lnTo>
                  <a:lnTo>
                    <a:pt x="5760" y="1356"/>
                  </a:lnTo>
                  <a:lnTo>
                    <a:pt x="5760" y="1404"/>
                  </a:lnTo>
                  <a:lnTo>
                    <a:pt x="1" y="1404"/>
                  </a:lnTo>
                  <a:lnTo>
                    <a:pt x="1" y="1465"/>
                  </a:lnTo>
                  <a:lnTo>
                    <a:pt x="5760" y="1464"/>
                  </a:lnTo>
                  <a:lnTo>
                    <a:pt x="5760" y="1512"/>
                  </a:lnTo>
                  <a:lnTo>
                    <a:pt x="1" y="1512"/>
                  </a:lnTo>
                  <a:lnTo>
                    <a:pt x="1" y="1572"/>
                  </a:lnTo>
                  <a:lnTo>
                    <a:pt x="5760" y="1572"/>
                  </a:lnTo>
                  <a:lnTo>
                    <a:pt x="5760" y="1620"/>
                  </a:lnTo>
                  <a:lnTo>
                    <a:pt x="1" y="1620"/>
                  </a:lnTo>
                  <a:lnTo>
                    <a:pt x="1" y="1680"/>
                  </a:lnTo>
                  <a:lnTo>
                    <a:pt x="5760" y="1681"/>
                  </a:lnTo>
                  <a:lnTo>
                    <a:pt x="5760" y="1728"/>
                  </a:lnTo>
                  <a:lnTo>
                    <a:pt x="1" y="1728"/>
                  </a:lnTo>
                  <a:lnTo>
                    <a:pt x="1" y="1789"/>
                  </a:lnTo>
                  <a:lnTo>
                    <a:pt x="5760" y="1789"/>
                  </a:lnTo>
                  <a:lnTo>
                    <a:pt x="5760" y="1836"/>
                  </a:lnTo>
                  <a:lnTo>
                    <a:pt x="1" y="1836"/>
                  </a:lnTo>
                  <a:lnTo>
                    <a:pt x="1" y="1896"/>
                  </a:lnTo>
                  <a:lnTo>
                    <a:pt x="5760" y="1896"/>
                  </a:lnTo>
                  <a:lnTo>
                    <a:pt x="5760" y="1944"/>
                  </a:lnTo>
                  <a:lnTo>
                    <a:pt x="1" y="1944"/>
                  </a:lnTo>
                  <a:lnTo>
                    <a:pt x="1" y="2005"/>
                  </a:lnTo>
                  <a:lnTo>
                    <a:pt x="5760" y="2004"/>
                  </a:lnTo>
                  <a:lnTo>
                    <a:pt x="5760" y="2052"/>
                  </a:lnTo>
                  <a:lnTo>
                    <a:pt x="1" y="2052"/>
                  </a:lnTo>
                  <a:lnTo>
                    <a:pt x="1" y="2113"/>
                  </a:lnTo>
                  <a:lnTo>
                    <a:pt x="5760" y="2112"/>
                  </a:lnTo>
                  <a:lnTo>
                    <a:pt x="5760" y="2161"/>
                  </a:lnTo>
                  <a:lnTo>
                    <a:pt x="1" y="2160"/>
                  </a:lnTo>
                  <a:lnTo>
                    <a:pt x="1" y="2220"/>
                  </a:lnTo>
                  <a:lnTo>
                    <a:pt x="5760" y="2220"/>
                  </a:lnTo>
                  <a:lnTo>
                    <a:pt x="5760" y="2268"/>
                  </a:lnTo>
                  <a:lnTo>
                    <a:pt x="1" y="2268"/>
                  </a:lnTo>
                  <a:lnTo>
                    <a:pt x="1" y="2328"/>
                  </a:lnTo>
                  <a:lnTo>
                    <a:pt x="5760" y="2328"/>
                  </a:lnTo>
                  <a:lnTo>
                    <a:pt x="5760" y="2376"/>
                  </a:lnTo>
                  <a:lnTo>
                    <a:pt x="1" y="2376"/>
                  </a:lnTo>
                  <a:lnTo>
                    <a:pt x="1" y="2437"/>
                  </a:lnTo>
                  <a:lnTo>
                    <a:pt x="5760" y="2436"/>
                  </a:lnTo>
                  <a:lnTo>
                    <a:pt x="5760" y="2484"/>
                  </a:lnTo>
                  <a:lnTo>
                    <a:pt x="1" y="2484"/>
                  </a:lnTo>
                  <a:lnTo>
                    <a:pt x="1" y="2545"/>
                  </a:lnTo>
                  <a:lnTo>
                    <a:pt x="5760" y="2545"/>
                  </a:lnTo>
                  <a:lnTo>
                    <a:pt x="5760" y="2592"/>
                  </a:lnTo>
                  <a:lnTo>
                    <a:pt x="1" y="2592"/>
                  </a:lnTo>
                  <a:lnTo>
                    <a:pt x="1" y="2652"/>
                  </a:lnTo>
                  <a:lnTo>
                    <a:pt x="5760" y="2652"/>
                  </a:lnTo>
                  <a:lnTo>
                    <a:pt x="5760" y="2700"/>
                  </a:lnTo>
                  <a:lnTo>
                    <a:pt x="1" y="2700"/>
                  </a:lnTo>
                  <a:lnTo>
                    <a:pt x="1" y="2761"/>
                  </a:lnTo>
                  <a:lnTo>
                    <a:pt x="5760" y="2760"/>
                  </a:lnTo>
                  <a:lnTo>
                    <a:pt x="5760" y="2808"/>
                  </a:lnTo>
                  <a:lnTo>
                    <a:pt x="1" y="2808"/>
                  </a:lnTo>
                  <a:lnTo>
                    <a:pt x="1" y="2868"/>
                  </a:lnTo>
                  <a:lnTo>
                    <a:pt x="5760" y="2868"/>
                  </a:lnTo>
                  <a:lnTo>
                    <a:pt x="5760" y="2917"/>
                  </a:lnTo>
                  <a:lnTo>
                    <a:pt x="0" y="2917"/>
                  </a:lnTo>
                  <a:lnTo>
                    <a:pt x="1" y="2977"/>
                  </a:lnTo>
                  <a:lnTo>
                    <a:pt x="5760" y="2976"/>
                  </a:lnTo>
                  <a:lnTo>
                    <a:pt x="5760" y="3024"/>
                  </a:lnTo>
                  <a:lnTo>
                    <a:pt x="1" y="3024"/>
                  </a:lnTo>
                  <a:lnTo>
                    <a:pt x="1" y="3084"/>
                  </a:lnTo>
                  <a:lnTo>
                    <a:pt x="5760" y="3084"/>
                  </a:lnTo>
                  <a:lnTo>
                    <a:pt x="5760" y="3132"/>
                  </a:lnTo>
                  <a:lnTo>
                    <a:pt x="1" y="3132"/>
                  </a:lnTo>
                  <a:lnTo>
                    <a:pt x="1" y="3192"/>
                  </a:lnTo>
                  <a:lnTo>
                    <a:pt x="5760" y="3192"/>
                  </a:lnTo>
                  <a:lnTo>
                    <a:pt x="5760" y="3240"/>
                  </a:lnTo>
                  <a:lnTo>
                    <a:pt x="1" y="3240"/>
                  </a:lnTo>
                  <a:lnTo>
                    <a:pt x="1" y="3301"/>
                  </a:lnTo>
                  <a:lnTo>
                    <a:pt x="5760" y="3300"/>
                  </a:lnTo>
                  <a:lnTo>
                    <a:pt x="5760" y="3348"/>
                  </a:lnTo>
                  <a:lnTo>
                    <a:pt x="1" y="3348"/>
                  </a:lnTo>
                  <a:lnTo>
                    <a:pt x="1" y="3408"/>
                  </a:lnTo>
                  <a:lnTo>
                    <a:pt x="5760" y="3409"/>
                  </a:lnTo>
                  <a:lnTo>
                    <a:pt x="5760" y="3457"/>
                  </a:lnTo>
                  <a:lnTo>
                    <a:pt x="1" y="3456"/>
                  </a:lnTo>
                  <a:lnTo>
                    <a:pt x="1" y="3517"/>
                  </a:lnTo>
                  <a:lnTo>
                    <a:pt x="5760" y="3516"/>
                  </a:lnTo>
                  <a:lnTo>
                    <a:pt x="5760" y="3565"/>
                  </a:lnTo>
                  <a:lnTo>
                    <a:pt x="1" y="3565"/>
                  </a:lnTo>
                  <a:lnTo>
                    <a:pt x="1" y="3624"/>
                  </a:lnTo>
                  <a:lnTo>
                    <a:pt x="5760" y="3625"/>
                  </a:lnTo>
                  <a:lnTo>
                    <a:pt x="5760" y="3673"/>
                  </a:lnTo>
                  <a:lnTo>
                    <a:pt x="1" y="3672"/>
                  </a:lnTo>
                  <a:lnTo>
                    <a:pt x="1" y="3733"/>
                  </a:lnTo>
                  <a:lnTo>
                    <a:pt x="5760" y="3733"/>
                  </a:lnTo>
                  <a:lnTo>
                    <a:pt x="5760" y="3781"/>
                  </a:lnTo>
                  <a:lnTo>
                    <a:pt x="1" y="3781"/>
                  </a:lnTo>
                  <a:lnTo>
                    <a:pt x="1" y="3841"/>
                  </a:lnTo>
                  <a:lnTo>
                    <a:pt x="5760" y="3841"/>
                  </a:lnTo>
                  <a:lnTo>
                    <a:pt x="5760" y="3889"/>
                  </a:lnTo>
                </a:path>
              </a:pathLst>
            </a:custGeom>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en-US"/>
            </a:p>
          </p:txBody>
        </p:sp>
      </p:grpSp>
      <p:sp>
        <p:nvSpPr>
          <p:cNvPr id="39939" name="Rectangle 5"/>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0488" tIns="44450" rIns="90488" bIns="44450" numCol="1" anchor="ctr" anchorCtr="0" compatLnSpc="1">
            <a:prstTxWarp prst="textNoShape">
              <a:avLst/>
            </a:prstTxWarp>
          </a:bodyPr>
          <a:lstStyle/>
          <a:p>
            <a:pPr lvl="0"/>
            <a:r>
              <a:rPr lang="en-US" altLang="zh-TW" dirty="0"/>
              <a:t>Click to edit Master title style</a:t>
            </a:r>
          </a:p>
        </p:txBody>
      </p:sp>
      <p:sp>
        <p:nvSpPr>
          <p:cNvPr id="39940" name="Rectangle 6"/>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0488" tIns="44450" rIns="90488" bIns="44450" numCol="1" anchor="t" anchorCtr="0" compatLnSpc="1">
            <a:prstTxWarp prst="textNoShape">
              <a:avLst/>
            </a:prstTxWarp>
          </a:bodyPr>
          <a:lstStyle/>
          <a:p>
            <a:pPr lvl="0"/>
            <a:r>
              <a:rPr lang="en-US" altLang="zh-TW" dirty="0"/>
              <a:t>Click to edit Master text styles</a:t>
            </a:r>
          </a:p>
          <a:p>
            <a:pPr lvl="1"/>
            <a:r>
              <a:rPr lang="en-US" altLang="zh-TW" dirty="0"/>
              <a:t>Second level</a:t>
            </a:r>
          </a:p>
          <a:p>
            <a:pPr lvl="2"/>
            <a:r>
              <a:rPr lang="en-US" altLang="zh-TW" dirty="0"/>
              <a:t>Third level</a:t>
            </a:r>
          </a:p>
          <a:p>
            <a:pPr lvl="3"/>
            <a:r>
              <a:rPr lang="en-US" altLang="zh-TW" dirty="0"/>
              <a:t>Fourth level</a:t>
            </a:r>
          </a:p>
          <a:p>
            <a:pPr lvl="4"/>
            <a:r>
              <a:rPr lang="en-US" altLang="zh-TW" dirty="0"/>
              <a:t>Fifth level</a:t>
            </a:r>
          </a:p>
        </p:txBody>
      </p:sp>
    </p:spTree>
    <p:extLst>
      <p:ext uri="{BB962C8B-B14F-4D97-AF65-F5344CB8AC3E}">
        <p14:creationId xmlns:p14="http://schemas.microsoft.com/office/powerpoint/2010/main" val="1301733764"/>
      </p:ext>
    </p:extLst>
  </p:cSld>
  <p:clrMap bg1="dk2" tx1="lt1" bg2="dk1" tx2="lt2" accent1="accent1" accent2="accent2" accent3="accent3" accent4="accent4" accent5="accent5" accent6="accent6" hlink="hlink" folHlink="folHlink"/>
  <p:sldLayoutIdLst>
    <p:sldLayoutId id="2147488868" r:id="rId1"/>
    <p:sldLayoutId id="2147488869" r:id="rId2"/>
    <p:sldLayoutId id="2147488870" r:id="rId3"/>
  </p:sldLayoutIdLst>
  <p:txStyles>
    <p:titleStyle>
      <a:lvl1pPr algn="ctr" rtl="0" eaLnBrk="0" fontAlgn="base" hangingPunct="0">
        <a:spcBef>
          <a:spcPct val="0"/>
        </a:spcBef>
        <a:spcAft>
          <a:spcPct val="0"/>
        </a:spcAft>
        <a:defRPr sz="4400" b="1" i="0">
          <a:solidFill>
            <a:schemeClr val="tx2"/>
          </a:solidFill>
          <a:latin typeface="Arial" panose="020B0604020202020204" pitchFamily="34" charset="0"/>
          <a:ea typeface="ＭＳ Ｐゴシック" charset="0"/>
          <a:cs typeface="Geneva" pitchFamily="-108" charset="-128"/>
        </a:defRPr>
      </a:lvl1pPr>
      <a:lvl2pPr algn="ctr" rtl="0" eaLnBrk="0" fontAlgn="base" hangingPunct="0">
        <a:spcBef>
          <a:spcPct val="0"/>
        </a:spcBef>
        <a:spcAft>
          <a:spcPct val="0"/>
        </a:spcAft>
        <a:defRPr sz="4400">
          <a:solidFill>
            <a:schemeClr val="tx2"/>
          </a:solidFill>
          <a:latin typeface="Arial" pitchFamily="-128" charset="0"/>
          <a:ea typeface="ＭＳ Ｐゴシック" charset="0"/>
          <a:cs typeface="Geneva" pitchFamily="-108" charset="-128"/>
        </a:defRPr>
      </a:lvl2pPr>
      <a:lvl3pPr algn="ctr" rtl="0" eaLnBrk="0" fontAlgn="base" hangingPunct="0">
        <a:spcBef>
          <a:spcPct val="0"/>
        </a:spcBef>
        <a:spcAft>
          <a:spcPct val="0"/>
        </a:spcAft>
        <a:defRPr sz="4400">
          <a:solidFill>
            <a:schemeClr val="tx2"/>
          </a:solidFill>
          <a:latin typeface="Arial" pitchFamily="-128" charset="0"/>
          <a:ea typeface="ＭＳ Ｐゴシック" charset="0"/>
          <a:cs typeface="Geneva" pitchFamily="-108" charset="-128"/>
        </a:defRPr>
      </a:lvl3pPr>
      <a:lvl4pPr algn="ctr" rtl="0" eaLnBrk="0" fontAlgn="base" hangingPunct="0">
        <a:spcBef>
          <a:spcPct val="0"/>
        </a:spcBef>
        <a:spcAft>
          <a:spcPct val="0"/>
        </a:spcAft>
        <a:defRPr sz="4400">
          <a:solidFill>
            <a:schemeClr val="tx2"/>
          </a:solidFill>
          <a:latin typeface="Arial" pitchFamily="-128" charset="0"/>
          <a:ea typeface="ＭＳ Ｐゴシック" charset="0"/>
          <a:cs typeface="Geneva" pitchFamily="-108" charset="-128"/>
        </a:defRPr>
      </a:lvl4pPr>
      <a:lvl5pPr algn="ctr" rtl="0" eaLnBrk="0" fontAlgn="base" hangingPunct="0">
        <a:spcBef>
          <a:spcPct val="0"/>
        </a:spcBef>
        <a:spcAft>
          <a:spcPct val="0"/>
        </a:spcAft>
        <a:defRPr sz="4400">
          <a:solidFill>
            <a:schemeClr val="tx2"/>
          </a:solidFill>
          <a:latin typeface="Arial" pitchFamily="-128" charset="0"/>
          <a:ea typeface="ＭＳ Ｐゴシック" charset="0"/>
          <a:cs typeface="Geneva" pitchFamily="-108" charset="-128"/>
        </a:defRPr>
      </a:lvl5pPr>
      <a:lvl6pPr marL="457200" algn="ctr" rtl="0" eaLnBrk="0" fontAlgn="base" hangingPunct="0">
        <a:spcBef>
          <a:spcPct val="0"/>
        </a:spcBef>
        <a:spcAft>
          <a:spcPct val="0"/>
        </a:spcAft>
        <a:defRPr sz="4400">
          <a:solidFill>
            <a:schemeClr val="tx2"/>
          </a:solidFill>
          <a:latin typeface="Arial" pitchFamily="-128" charset="0"/>
        </a:defRPr>
      </a:lvl6pPr>
      <a:lvl7pPr marL="914400" algn="ctr" rtl="0" eaLnBrk="0" fontAlgn="base" hangingPunct="0">
        <a:spcBef>
          <a:spcPct val="0"/>
        </a:spcBef>
        <a:spcAft>
          <a:spcPct val="0"/>
        </a:spcAft>
        <a:defRPr sz="4400">
          <a:solidFill>
            <a:schemeClr val="tx2"/>
          </a:solidFill>
          <a:latin typeface="Arial" pitchFamily="-128" charset="0"/>
        </a:defRPr>
      </a:lvl7pPr>
      <a:lvl8pPr marL="1371600" algn="ctr" rtl="0" eaLnBrk="0" fontAlgn="base" hangingPunct="0">
        <a:spcBef>
          <a:spcPct val="0"/>
        </a:spcBef>
        <a:spcAft>
          <a:spcPct val="0"/>
        </a:spcAft>
        <a:defRPr sz="4400">
          <a:solidFill>
            <a:schemeClr val="tx2"/>
          </a:solidFill>
          <a:latin typeface="Arial" pitchFamily="-128" charset="0"/>
        </a:defRPr>
      </a:lvl8pPr>
      <a:lvl9pPr marL="1828800" algn="ctr" rtl="0" eaLnBrk="0" fontAlgn="base" hangingPunct="0">
        <a:spcBef>
          <a:spcPct val="0"/>
        </a:spcBef>
        <a:spcAft>
          <a:spcPct val="0"/>
        </a:spcAft>
        <a:defRPr sz="4400">
          <a:solidFill>
            <a:schemeClr val="tx2"/>
          </a:solidFill>
          <a:latin typeface="Arial" pitchFamily="-128" charset="0"/>
        </a:defRPr>
      </a:lvl9pPr>
    </p:titleStyle>
    <p:bodyStyle>
      <a:lvl1pPr marL="342900" indent="-342900" algn="l" rtl="0" eaLnBrk="0" fontAlgn="base" hangingPunct="0">
        <a:spcBef>
          <a:spcPct val="20000"/>
        </a:spcBef>
        <a:spcAft>
          <a:spcPct val="0"/>
        </a:spcAft>
        <a:buClr>
          <a:schemeClr val="tx2"/>
        </a:buClr>
        <a:buSzPct val="75000"/>
        <a:buFont typeface="Monotype Sorts" charset="0"/>
        <a:buChar char="n"/>
        <a:defRPr sz="3200" b="1" i="0">
          <a:solidFill>
            <a:schemeClr val="tx1"/>
          </a:solidFill>
          <a:latin typeface="Arial" panose="020B0604020202020204" pitchFamily="34" charset="0"/>
          <a:ea typeface="ＭＳ Ｐゴシック" charset="0"/>
          <a:cs typeface="Geneva" pitchFamily="-108" charset="-128"/>
        </a:defRPr>
      </a:lvl1pPr>
      <a:lvl2pPr marL="742950" indent="-285750" algn="l" rtl="0" eaLnBrk="0" fontAlgn="base" hangingPunct="0">
        <a:spcBef>
          <a:spcPct val="20000"/>
        </a:spcBef>
        <a:spcAft>
          <a:spcPct val="0"/>
        </a:spcAft>
        <a:buClr>
          <a:schemeClr val="tx2"/>
        </a:buClr>
        <a:buSzPct val="100000"/>
        <a:buChar char="-"/>
        <a:defRPr sz="2800" b="1" i="0">
          <a:solidFill>
            <a:schemeClr val="tx1"/>
          </a:solidFill>
          <a:latin typeface="Arial" panose="020B0604020202020204" pitchFamily="34" charset="0"/>
          <a:ea typeface="ＭＳ Ｐゴシック" charset="-128"/>
          <a:cs typeface="ＭＳ Ｐゴシック" charset="-128"/>
        </a:defRPr>
      </a:lvl2pPr>
      <a:lvl3pPr marL="1143000" indent="-228600" algn="l" rtl="0" eaLnBrk="0" fontAlgn="base" hangingPunct="0">
        <a:spcBef>
          <a:spcPct val="20000"/>
        </a:spcBef>
        <a:spcAft>
          <a:spcPct val="0"/>
        </a:spcAft>
        <a:buClr>
          <a:schemeClr val="tx2"/>
        </a:buClr>
        <a:buSzPct val="100000"/>
        <a:buChar char="•"/>
        <a:defRPr sz="2400" b="1" i="0">
          <a:solidFill>
            <a:schemeClr val="tx1"/>
          </a:solidFill>
          <a:latin typeface="Arial" panose="020B0604020202020204" pitchFamily="34" charset="0"/>
          <a:ea typeface="ＭＳ Ｐゴシック" charset="-128"/>
        </a:defRPr>
      </a:lvl3pPr>
      <a:lvl4pPr marL="1600200" indent="-228600" algn="l" rtl="0" eaLnBrk="0" fontAlgn="base" hangingPunct="0">
        <a:spcBef>
          <a:spcPct val="20000"/>
        </a:spcBef>
        <a:spcAft>
          <a:spcPct val="0"/>
        </a:spcAft>
        <a:buClr>
          <a:schemeClr val="tx2"/>
        </a:buClr>
        <a:buSzPct val="100000"/>
        <a:buChar char="–"/>
        <a:defRPr sz="2000" b="1" i="0">
          <a:solidFill>
            <a:schemeClr val="tx1"/>
          </a:solidFill>
          <a:latin typeface="Arial" panose="020B0604020202020204" pitchFamily="34" charset="0"/>
          <a:ea typeface="ＭＳ Ｐゴシック" charset="-128"/>
        </a:defRPr>
      </a:lvl4pPr>
      <a:lvl5pPr marL="2057400" indent="-228600" algn="l" rtl="0" eaLnBrk="0" fontAlgn="base" hangingPunct="0">
        <a:spcBef>
          <a:spcPct val="20000"/>
        </a:spcBef>
        <a:spcAft>
          <a:spcPct val="0"/>
        </a:spcAft>
        <a:buClr>
          <a:schemeClr val="tx2"/>
        </a:buClr>
        <a:buSzPct val="100000"/>
        <a:buChar char="•"/>
        <a:defRPr sz="2000" b="1" i="0">
          <a:solidFill>
            <a:schemeClr val="tx1"/>
          </a:solidFill>
          <a:latin typeface="Arial" panose="020B0604020202020204" pitchFamily="34" charset="0"/>
          <a:ea typeface="ＭＳ Ｐゴシック" charset="-128"/>
        </a:defRPr>
      </a:lvl5pPr>
      <a:lvl6pPr marL="2514600" indent="-228600" algn="l" rtl="0" eaLnBrk="0" fontAlgn="base" hangingPunct="0">
        <a:spcBef>
          <a:spcPct val="20000"/>
        </a:spcBef>
        <a:spcAft>
          <a:spcPct val="0"/>
        </a:spcAft>
        <a:buClr>
          <a:schemeClr val="tx2"/>
        </a:buClr>
        <a:buSzPct val="100000"/>
        <a:buChar char="•"/>
        <a:defRPr sz="2000">
          <a:solidFill>
            <a:schemeClr val="tx1"/>
          </a:solidFill>
          <a:latin typeface="+mn-lt"/>
          <a:ea typeface="Geneva" pitchFamily="-108" charset="-128"/>
        </a:defRPr>
      </a:lvl6pPr>
      <a:lvl7pPr marL="2971800" indent="-228600" algn="l" rtl="0" eaLnBrk="0" fontAlgn="base" hangingPunct="0">
        <a:spcBef>
          <a:spcPct val="20000"/>
        </a:spcBef>
        <a:spcAft>
          <a:spcPct val="0"/>
        </a:spcAft>
        <a:buClr>
          <a:schemeClr val="tx2"/>
        </a:buClr>
        <a:buSzPct val="100000"/>
        <a:buChar char="•"/>
        <a:defRPr sz="2000">
          <a:solidFill>
            <a:schemeClr val="tx1"/>
          </a:solidFill>
          <a:latin typeface="+mn-lt"/>
          <a:ea typeface="Geneva" pitchFamily="-108" charset="-128"/>
        </a:defRPr>
      </a:lvl7pPr>
      <a:lvl8pPr marL="3429000" indent="-228600" algn="l" rtl="0" eaLnBrk="0" fontAlgn="base" hangingPunct="0">
        <a:spcBef>
          <a:spcPct val="20000"/>
        </a:spcBef>
        <a:spcAft>
          <a:spcPct val="0"/>
        </a:spcAft>
        <a:buClr>
          <a:schemeClr val="tx2"/>
        </a:buClr>
        <a:buSzPct val="100000"/>
        <a:buChar char="•"/>
        <a:defRPr sz="2000">
          <a:solidFill>
            <a:schemeClr val="tx1"/>
          </a:solidFill>
          <a:latin typeface="+mn-lt"/>
          <a:ea typeface="Geneva" pitchFamily="-108" charset="-128"/>
        </a:defRPr>
      </a:lvl8pPr>
      <a:lvl9pPr marL="3886200" indent="-228600" algn="l" rtl="0" eaLnBrk="0" fontAlgn="base" hangingPunct="0">
        <a:spcBef>
          <a:spcPct val="20000"/>
        </a:spcBef>
        <a:spcAft>
          <a:spcPct val="0"/>
        </a:spcAft>
        <a:buClr>
          <a:schemeClr val="tx2"/>
        </a:buClr>
        <a:buSzPct val="100000"/>
        <a:buChar char="•"/>
        <a:defRPr sz="2000">
          <a:solidFill>
            <a:schemeClr val="tx1"/>
          </a:solidFill>
          <a:latin typeface="+mn-lt"/>
          <a:ea typeface="Geneva" pitchFamily="-108"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80000"/>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32770" name="Group 2"/>
          <p:cNvGrpSpPr>
            <a:grpSpLocks/>
          </p:cNvGrpSpPr>
          <p:nvPr/>
        </p:nvGrpSpPr>
        <p:grpSpPr bwMode="auto">
          <a:xfrm>
            <a:off x="0" y="0"/>
            <a:ext cx="9145588" cy="6845300"/>
            <a:chOff x="0" y="0"/>
            <a:chExt cx="5761" cy="4312"/>
          </a:xfrm>
        </p:grpSpPr>
        <p:sp>
          <p:nvSpPr>
            <p:cNvPr id="336901" name="Rectangle 3"/>
            <p:cNvSpPr>
              <a:spLocks noChangeArrowheads="1"/>
            </p:cNvSpPr>
            <p:nvPr/>
          </p:nvSpPr>
          <p:spPr bwMode="auto">
            <a:xfrm>
              <a:off x="0" y="0"/>
              <a:ext cx="5753" cy="4312"/>
            </a:xfrm>
            <a:prstGeom prst="rect">
              <a:avLst/>
            </a:prstGeom>
            <a:gradFill rotWithShape="0">
              <a:gsLst>
                <a:gs pos="0">
                  <a:srgbClr val="000080"/>
                </a:gs>
                <a:gs pos="100000">
                  <a:srgbClr val="000026"/>
                </a:gs>
              </a:gsLst>
              <a:lin ang="0" scaled="1"/>
            </a:gradFill>
            <a:ln>
              <a:noFill/>
            </a:ln>
            <a:extLst>
              <a:ext uri="{91240B29-F687-4f45-9708-019B960494DF}"/>
            </a:extLst>
          </p:spPr>
          <p:txBody>
            <a:bodyPr wrap="none" anchor="ctr"/>
            <a:lstStyle/>
            <a:p>
              <a:pPr algn="l" defTabSz="914400" rtl="0">
                <a:defRPr/>
              </a:pPr>
              <a:endParaRPr lang="en-US">
                <a:solidFill>
                  <a:srgbClr val="FFFFFF"/>
                </a:solidFill>
                <a:latin typeface="Times New Roman" charset="0"/>
                <a:ea typeface="ＭＳ Ｐゴシック" charset="0"/>
                <a:cs typeface="ＭＳ Ｐゴシック" charset="0"/>
              </a:endParaRPr>
            </a:p>
          </p:txBody>
        </p:sp>
        <p:sp useBgFill="1">
          <p:nvSpPr>
            <p:cNvPr id="336902" name="Freeform 4"/>
            <p:cNvSpPr>
              <a:spLocks/>
            </p:cNvSpPr>
            <p:nvPr/>
          </p:nvSpPr>
          <p:spPr bwMode="auto">
            <a:xfrm>
              <a:off x="0" y="73"/>
              <a:ext cx="5761" cy="4166"/>
            </a:xfrm>
            <a:custGeom>
              <a:avLst/>
              <a:gdLst>
                <a:gd name="T0" fmla="*/ 1 w 5761"/>
                <a:gd name="T1" fmla="*/ 3948 h 4166"/>
                <a:gd name="T2" fmla="*/ 1 w 5761"/>
                <a:gd name="T3" fmla="*/ 3997 h 4166"/>
                <a:gd name="T4" fmla="*/ 5760 w 5761"/>
                <a:gd name="T5" fmla="*/ 4105 h 4166"/>
                <a:gd name="T6" fmla="*/ 5760 w 5761"/>
                <a:gd name="T7" fmla="*/ 4165 h 4166"/>
                <a:gd name="T8" fmla="*/ 1 w 5761"/>
                <a:gd name="T9" fmla="*/ 61 h 4166"/>
                <a:gd name="T10" fmla="*/ 1 w 5761"/>
                <a:gd name="T11" fmla="*/ 108 h 4166"/>
                <a:gd name="T12" fmla="*/ 5760 w 5761"/>
                <a:gd name="T13" fmla="*/ 216 h 4166"/>
                <a:gd name="T14" fmla="*/ 5760 w 5761"/>
                <a:gd name="T15" fmla="*/ 277 h 4166"/>
                <a:gd name="T16" fmla="*/ 1 w 5761"/>
                <a:gd name="T17" fmla="*/ 384 h 4166"/>
                <a:gd name="T18" fmla="*/ 1 w 5761"/>
                <a:gd name="T19" fmla="*/ 432 h 4166"/>
                <a:gd name="T20" fmla="*/ 5760 w 5761"/>
                <a:gd name="T21" fmla="*/ 540 h 4166"/>
                <a:gd name="T22" fmla="*/ 5760 w 5761"/>
                <a:gd name="T23" fmla="*/ 600 h 4166"/>
                <a:gd name="T24" fmla="*/ 1 w 5761"/>
                <a:gd name="T25" fmla="*/ 708 h 4166"/>
                <a:gd name="T26" fmla="*/ 1 w 5761"/>
                <a:gd name="T27" fmla="*/ 756 h 4166"/>
                <a:gd name="T28" fmla="*/ 5760 w 5761"/>
                <a:gd name="T29" fmla="*/ 865 h 4166"/>
                <a:gd name="T30" fmla="*/ 5760 w 5761"/>
                <a:gd name="T31" fmla="*/ 925 h 4166"/>
                <a:gd name="T32" fmla="*/ 1 w 5761"/>
                <a:gd name="T33" fmla="*/ 1032 h 4166"/>
                <a:gd name="T34" fmla="*/ 1 w 5761"/>
                <a:gd name="T35" fmla="*/ 1080 h 4166"/>
                <a:gd name="T36" fmla="*/ 5760 w 5761"/>
                <a:gd name="T37" fmla="*/ 1188 h 4166"/>
                <a:gd name="T38" fmla="*/ 5760 w 5761"/>
                <a:gd name="T39" fmla="*/ 1248 h 4166"/>
                <a:gd name="T40" fmla="*/ 1 w 5761"/>
                <a:gd name="T41" fmla="*/ 1357 h 4166"/>
                <a:gd name="T42" fmla="*/ 1 w 5761"/>
                <a:gd name="T43" fmla="*/ 1404 h 4166"/>
                <a:gd name="T44" fmla="*/ 5760 w 5761"/>
                <a:gd name="T45" fmla="*/ 1512 h 4166"/>
                <a:gd name="T46" fmla="*/ 5760 w 5761"/>
                <a:gd name="T47" fmla="*/ 1572 h 4166"/>
                <a:gd name="T48" fmla="*/ 1 w 5761"/>
                <a:gd name="T49" fmla="*/ 1680 h 4166"/>
                <a:gd name="T50" fmla="*/ 1 w 5761"/>
                <a:gd name="T51" fmla="*/ 1728 h 4166"/>
                <a:gd name="T52" fmla="*/ 5760 w 5761"/>
                <a:gd name="T53" fmla="*/ 1836 h 4166"/>
                <a:gd name="T54" fmla="*/ 5760 w 5761"/>
                <a:gd name="T55" fmla="*/ 1896 h 4166"/>
                <a:gd name="T56" fmla="*/ 1 w 5761"/>
                <a:gd name="T57" fmla="*/ 2005 h 4166"/>
                <a:gd name="T58" fmla="*/ 1 w 5761"/>
                <a:gd name="T59" fmla="*/ 2052 h 4166"/>
                <a:gd name="T60" fmla="*/ 5760 w 5761"/>
                <a:gd name="T61" fmla="*/ 2161 h 4166"/>
                <a:gd name="T62" fmla="*/ 5760 w 5761"/>
                <a:gd name="T63" fmla="*/ 2220 h 4166"/>
                <a:gd name="T64" fmla="*/ 1 w 5761"/>
                <a:gd name="T65" fmla="*/ 2328 h 4166"/>
                <a:gd name="T66" fmla="*/ 1 w 5761"/>
                <a:gd name="T67" fmla="*/ 2376 h 4166"/>
                <a:gd name="T68" fmla="*/ 5760 w 5761"/>
                <a:gd name="T69" fmla="*/ 2484 h 4166"/>
                <a:gd name="T70" fmla="*/ 5760 w 5761"/>
                <a:gd name="T71" fmla="*/ 2545 h 4166"/>
                <a:gd name="T72" fmla="*/ 1 w 5761"/>
                <a:gd name="T73" fmla="*/ 2652 h 4166"/>
                <a:gd name="T74" fmla="*/ 1 w 5761"/>
                <a:gd name="T75" fmla="*/ 2700 h 4166"/>
                <a:gd name="T76" fmla="*/ 5760 w 5761"/>
                <a:gd name="T77" fmla="*/ 2808 h 4166"/>
                <a:gd name="T78" fmla="*/ 5760 w 5761"/>
                <a:gd name="T79" fmla="*/ 2868 h 4166"/>
                <a:gd name="T80" fmla="*/ 1 w 5761"/>
                <a:gd name="T81" fmla="*/ 2977 h 4166"/>
                <a:gd name="T82" fmla="*/ 1 w 5761"/>
                <a:gd name="T83" fmla="*/ 3024 h 4166"/>
                <a:gd name="T84" fmla="*/ 5760 w 5761"/>
                <a:gd name="T85" fmla="*/ 3132 h 4166"/>
                <a:gd name="T86" fmla="*/ 5760 w 5761"/>
                <a:gd name="T87" fmla="*/ 3192 h 4166"/>
                <a:gd name="T88" fmla="*/ 1 w 5761"/>
                <a:gd name="T89" fmla="*/ 3301 h 4166"/>
                <a:gd name="T90" fmla="*/ 1 w 5761"/>
                <a:gd name="T91" fmla="*/ 3348 h 4166"/>
                <a:gd name="T92" fmla="*/ 5760 w 5761"/>
                <a:gd name="T93" fmla="*/ 3457 h 4166"/>
                <a:gd name="T94" fmla="*/ 5760 w 5761"/>
                <a:gd name="T95" fmla="*/ 3516 h 4166"/>
                <a:gd name="T96" fmla="*/ 1 w 5761"/>
                <a:gd name="T97" fmla="*/ 3624 h 4166"/>
                <a:gd name="T98" fmla="*/ 1 w 5761"/>
                <a:gd name="T99" fmla="*/ 3672 h 4166"/>
                <a:gd name="T100" fmla="*/ 5760 w 5761"/>
                <a:gd name="T101" fmla="*/ 3781 h 4166"/>
                <a:gd name="T102" fmla="*/ 5760 w 5761"/>
                <a:gd name="T103" fmla="*/ 3841 h 416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761" h="4166">
                  <a:moveTo>
                    <a:pt x="5760" y="3889"/>
                  </a:moveTo>
                  <a:lnTo>
                    <a:pt x="1" y="3888"/>
                  </a:lnTo>
                  <a:lnTo>
                    <a:pt x="1" y="3948"/>
                  </a:lnTo>
                  <a:lnTo>
                    <a:pt x="5760" y="3948"/>
                  </a:lnTo>
                  <a:lnTo>
                    <a:pt x="5760" y="3996"/>
                  </a:lnTo>
                  <a:lnTo>
                    <a:pt x="1" y="3997"/>
                  </a:lnTo>
                  <a:lnTo>
                    <a:pt x="1" y="4056"/>
                  </a:lnTo>
                  <a:lnTo>
                    <a:pt x="5760" y="4056"/>
                  </a:lnTo>
                  <a:lnTo>
                    <a:pt x="5760" y="4105"/>
                  </a:lnTo>
                  <a:lnTo>
                    <a:pt x="1" y="4104"/>
                  </a:lnTo>
                  <a:lnTo>
                    <a:pt x="1" y="4165"/>
                  </a:lnTo>
                  <a:lnTo>
                    <a:pt x="5760" y="4165"/>
                  </a:lnTo>
                  <a:lnTo>
                    <a:pt x="5760" y="0"/>
                  </a:lnTo>
                  <a:lnTo>
                    <a:pt x="1" y="0"/>
                  </a:lnTo>
                  <a:lnTo>
                    <a:pt x="1" y="61"/>
                  </a:lnTo>
                  <a:lnTo>
                    <a:pt x="5760" y="60"/>
                  </a:lnTo>
                  <a:lnTo>
                    <a:pt x="5760" y="108"/>
                  </a:lnTo>
                  <a:lnTo>
                    <a:pt x="1" y="108"/>
                  </a:lnTo>
                  <a:lnTo>
                    <a:pt x="1" y="168"/>
                  </a:lnTo>
                  <a:lnTo>
                    <a:pt x="5760" y="169"/>
                  </a:lnTo>
                  <a:lnTo>
                    <a:pt x="5760" y="216"/>
                  </a:lnTo>
                  <a:lnTo>
                    <a:pt x="1" y="216"/>
                  </a:lnTo>
                  <a:lnTo>
                    <a:pt x="1" y="276"/>
                  </a:lnTo>
                  <a:lnTo>
                    <a:pt x="5760" y="277"/>
                  </a:lnTo>
                  <a:lnTo>
                    <a:pt x="5760" y="324"/>
                  </a:lnTo>
                  <a:lnTo>
                    <a:pt x="1" y="324"/>
                  </a:lnTo>
                  <a:lnTo>
                    <a:pt x="1" y="384"/>
                  </a:lnTo>
                  <a:lnTo>
                    <a:pt x="5760" y="384"/>
                  </a:lnTo>
                  <a:lnTo>
                    <a:pt x="5760" y="432"/>
                  </a:lnTo>
                  <a:lnTo>
                    <a:pt x="1" y="432"/>
                  </a:lnTo>
                  <a:lnTo>
                    <a:pt x="1" y="492"/>
                  </a:lnTo>
                  <a:lnTo>
                    <a:pt x="5760" y="493"/>
                  </a:lnTo>
                  <a:lnTo>
                    <a:pt x="5760" y="540"/>
                  </a:lnTo>
                  <a:lnTo>
                    <a:pt x="1" y="540"/>
                  </a:lnTo>
                  <a:lnTo>
                    <a:pt x="1" y="600"/>
                  </a:lnTo>
                  <a:lnTo>
                    <a:pt x="5760" y="600"/>
                  </a:lnTo>
                  <a:lnTo>
                    <a:pt x="5760" y="648"/>
                  </a:lnTo>
                  <a:lnTo>
                    <a:pt x="1" y="648"/>
                  </a:lnTo>
                  <a:lnTo>
                    <a:pt x="1" y="708"/>
                  </a:lnTo>
                  <a:lnTo>
                    <a:pt x="5760" y="709"/>
                  </a:lnTo>
                  <a:lnTo>
                    <a:pt x="5760" y="756"/>
                  </a:lnTo>
                  <a:lnTo>
                    <a:pt x="1" y="756"/>
                  </a:lnTo>
                  <a:lnTo>
                    <a:pt x="1" y="816"/>
                  </a:lnTo>
                  <a:lnTo>
                    <a:pt x="5760" y="817"/>
                  </a:lnTo>
                  <a:lnTo>
                    <a:pt x="5760" y="865"/>
                  </a:lnTo>
                  <a:lnTo>
                    <a:pt x="1" y="864"/>
                  </a:lnTo>
                  <a:lnTo>
                    <a:pt x="1" y="925"/>
                  </a:lnTo>
                  <a:lnTo>
                    <a:pt x="5760" y="925"/>
                  </a:lnTo>
                  <a:lnTo>
                    <a:pt x="5760" y="973"/>
                  </a:lnTo>
                  <a:lnTo>
                    <a:pt x="1" y="972"/>
                  </a:lnTo>
                  <a:lnTo>
                    <a:pt x="1" y="1032"/>
                  </a:lnTo>
                  <a:lnTo>
                    <a:pt x="5760" y="1033"/>
                  </a:lnTo>
                  <a:lnTo>
                    <a:pt x="5760" y="1080"/>
                  </a:lnTo>
                  <a:lnTo>
                    <a:pt x="1" y="1080"/>
                  </a:lnTo>
                  <a:lnTo>
                    <a:pt x="1" y="1140"/>
                  </a:lnTo>
                  <a:lnTo>
                    <a:pt x="5760" y="1140"/>
                  </a:lnTo>
                  <a:lnTo>
                    <a:pt x="5760" y="1188"/>
                  </a:lnTo>
                  <a:lnTo>
                    <a:pt x="1" y="1188"/>
                  </a:lnTo>
                  <a:lnTo>
                    <a:pt x="1" y="1248"/>
                  </a:lnTo>
                  <a:lnTo>
                    <a:pt x="5760" y="1248"/>
                  </a:lnTo>
                  <a:lnTo>
                    <a:pt x="5760" y="1296"/>
                  </a:lnTo>
                  <a:lnTo>
                    <a:pt x="1" y="1297"/>
                  </a:lnTo>
                  <a:lnTo>
                    <a:pt x="1" y="1357"/>
                  </a:lnTo>
                  <a:lnTo>
                    <a:pt x="5760" y="1356"/>
                  </a:lnTo>
                  <a:lnTo>
                    <a:pt x="5760" y="1404"/>
                  </a:lnTo>
                  <a:lnTo>
                    <a:pt x="1" y="1404"/>
                  </a:lnTo>
                  <a:lnTo>
                    <a:pt x="1" y="1465"/>
                  </a:lnTo>
                  <a:lnTo>
                    <a:pt x="5760" y="1464"/>
                  </a:lnTo>
                  <a:lnTo>
                    <a:pt x="5760" y="1512"/>
                  </a:lnTo>
                  <a:lnTo>
                    <a:pt x="1" y="1512"/>
                  </a:lnTo>
                  <a:lnTo>
                    <a:pt x="1" y="1572"/>
                  </a:lnTo>
                  <a:lnTo>
                    <a:pt x="5760" y="1572"/>
                  </a:lnTo>
                  <a:lnTo>
                    <a:pt x="5760" y="1620"/>
                  </a:lnTo>
                  <a:lnTo>
                    <a:pt x="1" y="1620"/>
                  </a:lnTo>
                  <a:lnTo>
                    <a:pt x="1" y="1680"/>
                  </a:lnTo>
                  <a:lnTo>
                    <a:pt x="5760" y="1681"/>
                  </a:lnTo>
                  <a:lnTo>
                    <a:pt x="5760" y="1728"/>
                  </a:lnTo>
                  <a:lnTo>
                    <a:pt x="1" y="1728"/>
                  </a:lnTo>
                  <a:lnTo>
                    <a:pt x="1" y="1789"/>
                  </a:lnTo>
                  <a:lnTo>
                    <a:pt x="5760" y="1789"/>
                  </a:lnTo>
                  <a:lnTo>
                    <a:pt x="5760" y="1836"/>
                  </a:lnTo>
                  <a:lnTo>
                    <a:pt x="1" y="1836"/>
                  </a:lnTo>
                  <a:lnTo>
                    <a:pt x="1" y="1896"/>
                  </a:lnTo>
                  <a:lnTo>
                    <a:pt x="5760" y="1896"/>
                  </a:lnTo>
                  <a:lnTo>
                    <a:pt x="5760" y="1944"/>
                  </a:lnTo>
                  <a:lnTo>
                    <a:pt x="1" y="1944"/>
                  </a:lnTo>
                  <a:lnTo>
                    <a:pt x="1" y="2005"/>
                  </a:lnTo>
                  <a:lnTo>
                    <a:pt x="5760" y="2004"/>
                  </a:lnTo>
                  <a:lnTo>
                    <a:pt x="5760" y="2052"/>
                  </a:lnTo>
                  <a:lnTo>
                    <a:pt x="1" y="2052"/>
                  </a:lnTo>
                  <a:lnTo>
                    <a:pt x="1" y="2113"/>
                  </a:lnTo>
                  <a:lnTo>
                    <a:pt x="5760" y="2112"/>
                  </a:lnTo>
                  <a:lnTo>
                    <a:pt x="5760" y="2161"/>
                  </a:lnTo>
                  <a:lnTo>
                    <a:pt x="1" y="2160"/>
                  </a:lnTo>
                  <a:lnTo>
                    <a:pt x="1" y="2220"/>
                  </a:lnTo>
                  <a:lnTo>
                    <a:pt x="5760" y="2220"/>
                  </a:lnTo>
                  <a:lnTo>
                    <a:pt x="5760" y="2268"/>
                  </a:lnTo>
                  <a:lnTo>
                    <a:pt x="1" y="2268"/>
                  </a:lnTo>
                  <a:lnTo>
                    <a:pt x="1" y="2328"/>
                  </a:lnTo>
                  <a:lnTo>
                    <a:pt x="5760" y="2328"/>
                  </a:lnTo>
                  <a:lnTo>
                    <a:pt x="5760" y="2376"/>
                  </a:lnTo>
                  <a:lnTo>
                    <a:pt x="1" y="2376"/>
                  </a:lnTo>
                  <a:lnTo>
                    <a:pt x="1" y="2437"/>
                  </a:lnTo>
                  <a:lnTo>
                    <a:pt x="5760" y="2436"/>
                  </a:lnTo>
                  <a:lnTo>
                    <a:pt x="5760" y="2484"/>
                  </a:lnTo>
                  <a:lnTo>
                    <a:pt x="1" y="2484"/>
                  </a:lnTo>
                  <a:lnTo>
                    <a:pt x="1" y="2545"/>
                  </a:lnTo>
                  <a:lnTo>
                    <a:pt x="5760" y="2545"/>
                  </a:lnTo>
                  <a:lnTo>
                    <a:pt x="5760" y="2592"/>
                  </a:lnTo>
                  <a:lnTo>
                    <a:pt x="1" y="2592"/>
                  </a:lnTo>
                  <a:lnTo>
                    <a:pt x="1" y="2652"/>
                  </a:lnTo>
                  <a:lnTo>
                    <a:pt x="5760" y="2652"/>
                  </a:lnTo>
                  <a:lnTo>
                    <a:pt x="5760" y="2700"/>
                  </a:lnTo>
                  <a:lnTo>
                    <a:pt x="1" y="2700"/>
                  </a:lnTo>
                  <a:lnTo>
                    <a:pt x="1" y="2761"/>
                  </a:lnTo>
                  <a:lnTo>
                    <a:pt x="5760" y="2760"/>
                  </a:lnTo>
                  <a:lnTo>
                    <a:pt x="5760" y="2808"/>
                  </a:lnTo>
                  <a:lnTo>
                    <a:pt x="1" y="2808"/>
                  </a:lnTo>
                  <a:lnTo>
                    <a:pt x="1" y="2868"/>
                  </a:lnTo>
                  <a:lnTo>
                    <a:pt x="5760" y="2868"/>
                  </a:lnTo>
                  <a:lnTo>
                    <a:pt x="5760" y="2917"/>
                  </a:lnTo>
                  <a:lnTo>
                    <a:pt x="0" y="2917"/>
                  </a:lnTo>
                  <a:lnTo>
                    <a:pt x="1" y="2977"/>
                  </a:lnTo>
                  <a:lnTo>
                    <a:pt x="5760" y="2976"/>
                  </a:lnTo>
                  <a:lnTo>
                    <a:pt x="5760" y="3024"/>
                  </a:lnTo>
                  <a:lnTo>
                    <a:pt x="1" y="3024"/>
                  </a:lnTo>
                  <a:lnTo>
                    <a:pt x="1" y="3084"/>
                  </a:lnTo>
                  <a:lnTo>
                    <a:pt x="5760" y="3084"/>
                  </a:lnTo>
                  <a:lnTo>
                    <a:pt x="5760" y="3132"/>
                  </a:lnTo>
                  <a:lnTo>
                    <a:pt x="1" y="3132"/>
                  </a:lnTo>
                  <a:lnTo>
                    <a:pt x="1" y="3192"/>
                  </a:lnTo>
                  <a:lnTo>
                    <a:pt x="5760" y="3192"/>
                  </a:lnTo>
                  <a:lnTo>
                    <a:pt x="5760" y="3240"/>
                  </a:lnTo>
                  <a:lnTo>
                    <a:pt x="1" y="3240"/>
                  </a:lnTo>
                  <a:lnTo>
                    <a:pt x="1" y="3301"/>
                  </a:lnTo>
                  <a:lnTo>
                    <a:pt x="5760" y="3300"/>
                  </a:lnTo>
                  <a:lnTo>
                    <a:pt x="5760" y="3348"/>
                  </a:lnTo>
                  <a:lnTo>
                    <a:pt x="1" y="3348"/>
                  </a:lnTo>
                  <a:lnTo>
                    <a:pt x="1" y="3408"/>
                  </a:lnTo>
                  <a:lnTo>
                    <a:pt x="5760" y="3409"/>
                  </a:lnTo>
                  <a:lnTo>
                    <a:pt x="5760" y="3457"/>
                  </a:lnTo>
                  <a:lnTo>
                    <a:pt x="1" y="3456"/>
                  </a:lnTo>
                  <a:lnTo>
                    <a:pt x="1" y="3517"/>
                  </a:lnTo>
                  <a:lnTo>
                    <a:pt x="5760" y="3516"/>
                  </a:lnTo>
                  <a:lnTo>
                    <a:pt x="5760" y="3565"/>
                  </a:lnTo>
                  <a:lnTo>
                    <a:pt x="1" y="3565"/>
                  </a:lnTo>
                  <a:lnTo>
                    <a:pt x="1" y="3624"/>
                  </a:lnTo>
                  <a:lnTo>
                    <a:pt x="5760" y="3625"/>
                  </a:lnTo>
                  <a:lnTo>
                    <a:pt x="5760" y="3673"/>
                  </a:lnTo>
                  <a:lnTo>
                    <a:pt x="1" y="3672"/>
                  </a:lnTo>
                  <a:lnTo>
                    <a:pt x="1" y="3733"/>
                  </a:lnTo>
                  <a:lnTo>
                    <a:pt x="5760" y="3733"/>
                  </a:lnTo>
                  <a:lnTo>
                    <a:pt x="5760" y="3781"/>
                  </a:lnTo>
                  <a:lnTo>
                    <a:pt x="1" y="3781"/>
                  </a:lnTo>
                  <a:lnTo>
                    <a:pt x="1" y="3841"/>
                  </a:lnTo>
                  <a:lnTo>
                    <a:pt x="5760" y="3841"/>
                  </a:lnTo>
                  <a:lnTo>
                    <a:pt x="5760" y="3889"/>
                  </a:lnTo>
                </a:path>
              </a:pathLst>
            </a:custGeom>
            <a:ln>
              <a:noFill/>
            </a:ln>
            <a:extLst>
              <a:ext uri="{91240B29-F687-4f45-9708-019B960494DF}"/>
            </a:extLst>
          </p:spPr>
          <p:txBody>
            <a:bodyPr/>
            <a:lstStyle/>
            <a:p>
              <a:pPr algn="l" rtl="0">
                <a:defRPr/>
              </a:pPr>
              <a:endParaRPr lang="en-US" b="1" i="0" dirty="0">
                <a:solidFill>
                  <a:srgbClr val="000080"/>
                </a:solidFill>
                <a:latin typeface="Arial" panose="020B0604020202020204" pitchFamily="34" charset="0"/>
                <a:ea typeface="ＭＳ Ｐゴシック" charset="0"/>
                <a:cs typeface="ＭＳ Ｐゴシック" charset="0"/>
              </a:endParaRPr>
            </a:p>
          </p:txBody>
        </p:sp>
      </p:grpSp>
      <p:sp>
        <p:nvSpPr>
          <p:cNvPr id="32771" name="Rectangle 5"/>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0488" tIns="44450" rIns="90488" bIns="44450" numCol="1" anchor="ctr" anchorCtr="0" compatLnSpc="1">
            <a:prstTxWarp prst="textNoShape">
              <a:avLst/>
            </a:prstTxWarp>
          </a:bodyPr>
          <a:lstStyle/>
          <a:p>
            <a:pPr lvl="0"/>
            <a:r>
              <a:rPr lang="en-US" dirty="0"/>
              <a:t>Click to edit Master title style</a:t>
            </a:r>
          </a:p>
        </p:txBody>
      </p:sp>
      <p:sp>
        <p:nvSpPr>
          <p:cNvPr id="32772" name="Rectangle 6"/>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0488" tIns="44450" rIns="90488" bIns="4445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79443440"/>
      </p:ext>
    </p:extLst>
  </p:cSld>
  <p:clrMap bg1="dk2" tx1="lt1" bg2="dk1" tx2="lt2" accent1="accent1" accent2="accent2" accent3="accent3" accent4="accent4" accent5="accent5" accent6="accent6" hlink="hlink" folHlink="folHlink"/>
  <p:sldLayoutIdLst>
    <p:sldLayoutId id="2147488872" r:id="rId1"/>
  </p:sldLayoutIdLst>
  <p:txStyles>
    <p:titleStyle>
      <a:lvl1pPr algn="ctr" rtl="0" eaLnBrk="0" fontAlgn="base" hangingPunct="0">
        <a:spcBef>
          <a:spcPct val="0"/>
        </a:spcBef>
        <a:spcAft>
          <a:spcPct val="0"/>
        </a:spcAft>
        <a:defRPr sz="4400" b="1" i="0">
          <a:solidFill>
            <a:schemeClr val="tx2"/>
          </a:solidFill>
          <a:latin typeface="Arial" panose="020B0604020202020204" pitchFamily="34" charset="0"/>
          <a:ea typeface="MS PGothic" pitchFamily="34" charset="-128"/>
          <a:cs typeface="ＭＳ Ｐゴシック" pitchFamily="24" charset="-128"/>
        </a:defRPr>
      </a:lvl1pPr>
      <a:lvl2pPr algn="ctr" rtl="0" eaLnBrk="0" fontAlgn="base" hangingPunct="0">
        <a:spcBef>
          <a:spcPct val="0"/>
        </a:spcBef>
        <a:spcAft>
          <a:spcPct val="0"/>
        </a:spcAft>
        <a:defRPr sz="4400">
          <a:solidFill>
            <a:schemeClr val="tx2"/>
          </a:solidFill>
          <a:latin typeface="Arial" pitchFamily="-112" charset="0"/>
          <a:ea typeface="MS PGothic" pitchFamily="34" charset="-128"/>
          <a:cs typeface="ＭＳ Ｐゴシック" pitchFamily="24" charset="-128"/>
        </a:defRPr>
      </a:lvl2pPr>
      <a:lvl3pPr algn="ctr" rtl="0" eaLnBrk="0" fontAlgn="base" hangingPunct="0">
        <a:spcBef>
          <a:spcPct val="0"/>
        </a:spcBef>
        <a:spcAft>
          <a:spcPct val="0"/>
        </a:spcAft>
        <a:defRPr sz="4400">
          <a:solidFill>
            <a:schemeClr val="tx2"/>
          </a:solidFill>
          <a:latin typeface="Arial" pitchFamily="-112" charset="0"/>
          <a:ea typeface="MS PGothic" pitchFamily="34" charset="-128"/>
          <a:cs typeface="ＭＳ Ｐゴシック" pitchFamily="24" charset="-128"/>
        </a:defRPr>
      </a:lvl3pPr>
      <a:lvl4pPr algn="ctr" rtl="0" eaLnBrk="0" fontAlgn="base" hangingPunct="0">
        <a:spcBef>
          <a:spcPct val="0"/>
        </a:spcBef>
        <a:spcAft>
          <a:spcPct val="0"/>
        </a:spcAft>
        <a:defRPr sz="4400">
          <a:solidFill>
            <a:schemeClr val="tx2"/>
          </a:solidFill>
          <a:latin typeface="Arial" pitchFamily="-112" charset="0"/>
          <a:ea typeface="MS PGothic" pitchFamily="34" charset="-128"/>
          <a:cs typeface="ＭＳ Ｐゴシック" pitchFamily="24" charset="-128"/>
        </a:defRPr>
      </a:lvl4pPr>
      <a:lvl5pPr algn="ctr" rtl="0" eaLnBrk="0" fontAlgn="base" hangingPunct="0">
        <a:spcBef>
          <a:spcPct val="0"/>
        </a:spcBef>
        <a:spcAft>
          <a:spcPct val="0"/>
        </a:spcAft>
        <a:defRPr sz="4400">
          <a:solidFill>
            <a:schemeClr val="tx2"/>
          </a:solidFill>
          <a:latin typeface="Arial" pitchFamily="-112" charset="0"/>
          <a:ea typeface="MS PGothic" pitchFamily="34" charset="-128"/>
          <a:cs typeface="ＭＳ Ｐゴシック" pitchFamily="24" charset="-128"/>
        </a:defRPr>
      </a:lvl5pPr>
      <a:lvl6pPr marL="457200" algn="ctr" rtl="0" eaLnBrk="0" fontAlgn="base" hangingPunct="0">
        <a:spcBef>
          <a:spcPct val="0"/>
        </a:spcBef>
        <a:spcAft>
          <a:spcPct val="0"/>
        </a:spcAft>
        <a:defRPr sz="4400">
          <a:solidFill>
            <a:schemeClr val="tx2"/>
          </a:solidFill>
          <a:latin typeface="Arial" pitchFamily="-112" charset="0"/>
        </a:defRPr>
      </a:lvl6pPr>
      <a:lvl7pPr marL="914400" algn="ctr" rtl="0" eaLnBrk="0" fontAlgn="base" hangingPunct="0">
        <a:spcBef>
          <a:spcPct val="0"/>
        </a:spcBef>
        <a:spcAft>
          <a:spcPct val="0"/>
        </a:spcAft>
        <a:defRPr sz="4400">
          <a:solidFill>
            <a:schemeClr val="tx2"/>
          </a:solidFill>
          <a:latin typeface="Arial" pitchFamily="-112" charset="0"/>
        </a:defRPr>
      </a:lvl7pPr>
      <a:lvl8pPr marL="1371600" algn="ctr" rtl="0" eaLnBrk="0" fontAlgn="base" hangingPunct="0">
        <a:spcBef>
          <a:spcPct val="0"/>
        </a:spcBef>
        <a:spcAft>
          <a:spcPct val="0"/>
        </a:spcAft>
        <a:defRPr sz="4400">
          <a:solidFill>
            <a:schemeClr val="tx2"/>
          </a:solidFill>
          <a:latin typeface="Arial" pitchFamily="-112" charset="0"/>
        </a:defRPr>
      </a:lvl8pPr>
      <a:lvl9pPr marL="1828800" algn="ctr" rtl="0" eaLnBrk="0" fontAlgn="base" hangingPunct="0">
        <a:spcBef>
          <a:spcPct val="0"/>
        </a:spcBef>
        <a:spcAft>
          <a:spcPct val="0"/>
        </a:spcAft>
        <a:defRPr sz="4400">
          <a:solidFill>
            <a:schemeClr val="tx2"/>
          </a:solidFill>
          <a:latin typeface="Arial" pitchFamily="-112" charset="0"/>
        </a:defRPr>
      </a:lvl9pPr>
    </p:titleStyle>
    <p:bodyStyle>
      <a:lvl1pPr marL="342900" indent="-342900" algn="l" rtl="0" eaLnBrk="0" fontAlgn="base" hangingPunct="0">
        <a:spcBef>
          <a:spcPct val="20000"/>
        </a:spcBef>
        <a:spcAft>
          <a:spcPct val="0"/>
        </a:spcAft>
        <a:buClr>
          <a:schemeClr val="tx2"/>
        </a:buClr>
        <a:buSzPct val="75000"/>
        <a:buFont typeface="Monotype Sorts"/>
        <a:buChar char="n"/>
        <a:defRPr sz="3200" b="1" i="0">
          <a:solidFill>
            <a:schemeClr val="tx1"/>
          </a:solidFill>
          <a:latin typeface="Arial" panose="020B0604020202020204" pitchFamily="34" charset="0"/>
          <a:ea typeface="MS PGothic" pitchFamily="34" charset="-128"/>
          <a:cs typeface="MS PGothic" pitchFamily="34" charset="-128"/>
        </a:defRPr>
      </a:lvl1pPr>
      <a:lvl2pPr marL="742950" indent="-285750" algn="l" rtl="0" eaLnBrk="0" fontAlgn="base" hangingPunct="0">
        <a:spcBef>
          <a:spcPct val="20000"/>
        </a:spcBef>
        <a:spcAft>
          <a:spcPct val="0"/>
        </a:spcAft>
        <a:buClr>
          <a:schemeClr val="tx2"/>
        </a:buClr>
        <a:buSzPct val="100000"/>
        <a:buChar char="-"/>
        <a:defRPr sz="2800" b="1" i="0">
          <a:solidFill>
            <a:schemeClr val="tx1"/>
          </a:solidFill>
          <a:latin typeface="Arial" panose="020B0604020202020204" pitchFamily="34" charset="0"/>
          <a:ea typeface="MS PGothic" pitchFamily="34" charset="-128"/>
        </a:defRPr>
      </a:lvl2pPr>
      <a:lvl3pPr marL="1143000" indent="-228600" algn="l" rtl="0" eaLnBrk="0" fontAlgn="base" hangingPunct="0">
        <a:spcBef>
          <a:spcPct val="20000"/>
        </a:spcBef>
        <a:spcAft>
          <a:spcPct val="0"/>
        </a:spcAft>
        <a:buClr>
          <a:schemeClr val="tx2"/>
        </a:buClr>
        <a:buSzPct val="100000"/>
        <a:buChar char="•"/>
        <a:defRPr sz="2400" b="1" i="0">
          <a:solidFill>
            <a:schemeClr val="tx1"/>
          </a:solidFill>
          <a:latin typeface="Arial" panose="020B0604020202020204" pitchFamily="34" charset="0"/>
          <a:ea typeface="MS PGothic" pitchFamily="34" charset="-128"/>
          <a:cs typeface="Geneva" charset="0"/>
        </a:defRPr>
      </a:lvl3pPr>
      <a:lvl4pPr marL="1600200" indent="-228600" algn="l" rtl="0" eaLnBrk="0" fontAlgn="base" hangingPunct="0">
        <a:spcBef>
          <a:spcPct val="20000"/>
        </a:spcBef>
        <a:spcAft>
          <a:spcPct val="0"/>
        </a:spcAft>
        <a:buClr>
          <a:schemeClr val="tx2"/>
        </a:buClr>
        <a:buSzPct val="100000"/>
        <a:buChar char="–"/>
        <a:defRPr sz="2000" b="1" i="0">
          <a:solidFill>
            <a:schemeClr val="tx1"/>
          </a:solidFill>
          <a:latin typeface="Arial" panose="020B0604020202020204" pitchFamily="34" charset="0"/>
          <a:ea typeface="Geneva" charset="-128"/>
          <a:cs typeface="Geneva" charset="0"/>
        </a:defRPr>
      </a:lvl4pPr>
      <a:lvl5pPr marL="2057400" indent="-228600" algn="l" rtl="0" eaLnBrk="0" fontAlgn="base" hangingPunct="0">
        <a:spcBef>
          <a:spcPct val="20000"/>
        </a:spcBef>
        <a:spcAft>
          <a:spcPct val="0"/>
        </a:spcAft>
        <a:buClr>
          <a:schemeClr val="tx2"/>
        </a:buClr>
        <a:buSzPct val="100000"/>
        <a:buChar char="•"/>
        <a:defRPr sz="2000" b="1" i="0">
          <a:solidFill>
            <a:schemeClr val="tx1"/>
          </a:solidFill>
          <a:latin typeface="Arial" panose="020B0604020202020204" pitchFamily="34" charset="0"/>
          <a:ea typeface="Geneva" charset="-128"/>
          <a:cs typeface="Geneva" charset="0"/>
        </a:defRPr>
      </a:lvl5pPr>
      <a:lvl6pPr marL="2514600" indent="-228600" algn="l" rtl="0" eaLnBrk="0" fontAlgn="base" hangingPunct="0">
        <a:spcBef>
          <a:spcPct val="20000"/>
        </a:spcBef>
        <a:spcAft>
          <a:spcPct val="0"/>
        </a:spcAft>
        <a:buClr>
          <a:schemeClr val="tx2"/>
        </a:buClr>
        <a:buSzPct val="100000"/>
        <a:buChar char="•"/>
        <a:defRPr sz="2000">
          <a:solidFill>
            <a:schemeClr val="tx1"/>
          </a:solidFill>
          <a:latin typeface="+mn-lt"/>
          <a:ea typeface="ＭＳ Ｐゴシック" pitchFamily="-112" charset="-128"/>
        </a:defRPr>
      </a:lvl6pPr>
      <a:lvl7pPr marL="2971800" indent="-228600" algn="l" rtl="0" eaLnBrk="0" fontAlgn="base" hangingPunct="0">
        <a:spcBef>
          <a:spcPct val="20000"/>
        </a:spcBef>
        <a:spcAft>
          <a:spcPct val="0"/>
        </a:spcAft>
        <a:buClr>
          <a:schemeClr val="tx2"/>
        </a:buClr>
        <a:buSzPct val="100000"/>
        <a:buChar char="•"/>
        <a:defRPr sz="2000">
          <a:solidFill>
            <a:schemeClr val="tx1"/>
          </a:solidFill>
          <a:latin typeface="+mn-lt"/>
          <a:ea typeface="ＭＳ Ｐゴシック" pitchFamily="-112" charset="-128"/>
        </a:defRPr>
      </a:lvl7pPr>
      <a:lvl8pPr marL="3429000" indent="-228600" algn="l" rtl="0" eaLnBrk="0" fontAlgn="base" hangingPunct="0">
        <a:spcBef>
          <a:spcPct val="20000"/>
        </a:spcBef>
        <a:spcAft>
          <a:spcPct val="0"/>
        </a:spcAft>
        <a:buClr>
          <a:schemeClr val="tx2"/>
        </a:buClr>
        <a:buSzPct val="100000"/>
        <a:buChar char="•"/>
        <a:defRPr sz="2000">
          <a:solidFill>
            <a:schemeClr val="tx1"/>
          </a:solidFill>
          <a:latin typeface="+mn-lt"/>
          <a:ea typeface="ＭＳ Ｐゴシック" pitchFamily="-112" charset="-128"/>
        </a:defRPr>
      </a:lvl8pPr>
      <a:lvl9pPr marL="3886200" indent="-228600" algn="l" rtl="0" eaLnBrk="0" fontAlgn="base" hangingPunct="0">
        <a:spcBef>
          <a:spcPct val="20000"/>
        </a:spcBef>
        <a:spcAft>
          <a:spcPct val="0"/>
        </a:spcAft>
        <a:buClr>
          <a:schemeClr val="tx2"/>
        </a:buClr>
        <a:buSzPct val="100000"/>
        <a:buChar char="•"/>
        <a:defRPr sz="2000">
          <a:solidFill>
            <a:schemeClr val="tx1"/>
          </a:solidFill>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80000"/>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40962" name="Group 1026"/>
          <p:cNvGrpSpPr>
            <a:grpSpLocks/>
          </p:cNvGrpSpPr>
          <p:nvPr/>
        </p:nvGrpSpPr>
        <p:grpSpPr bwMode="auto">
          <a:xfrm>
            <a:off x="0" y="0"/>
            <a:ext cx="9145588" cy="6845300"/>
            <a:chOff x="0" y="0"/>
            <a:chExt cx="5761" cy="4312"/>
          </a:xfrm>
        </p:grpSpPr>
        <p:sp>
          <p:nvSpPr>
            <p:cNvPr id="40965" name="Rectangle 1027"/>
            <p:cNvSpPr>
              <a:spLocks noChangeArrowheads="1"/>
            </p:cNvSpPr>
            <p:nvPr/>
          </p:nvSpPr>
          <p:spPr bwMode="auto">
            <a:xfrm>
              <a:off x="0" y="0"/>
              <a:ext cx="5753" cy="4312"/>
            </a:xfrm>
            <a:prstGeom prst="rect">
              <a:avLst/>
            </a:prstGeom>
            <a:gradFill rotWithShape="0">
              <a:gsLst>
                <a:gs pos="0">
                  <a:srgbClr val="000080"/>
                </a:gs>
                <a:gs pos="100000">
                  <a:srgbClr val="000026"/>
                </a:gs>
              </a:gsLst>
              <a:lin ang="0" scaled="1"/>
            </a:gra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n-US" sz="1800">
                <a:solidFill>
                  <a:srgbClr val="FFFFFF"/>
                </a:solidFill>
              </a:endParaRPr>
            </a:p>
          </p:txBody>
        </p:sp>
        <p:sp useBgFill="1">
          <p:nvSpPr>
            <p:cNvPr id="40966" name="Freeform 1028"/>
            <p:cNvSpPr>
              <a:spLocks/>
            </p:cNvSpPr>
            <p:nvPr/>
          </p:nvSpPr>
          <p:spPr bwMode="auto">
            <a:xfrm>
              <a:off x="0" y="73"/>
              <a:ext cx="5761" cy="4166"/>
            </a:xfrm>
            <a:custGeom>
              <a:avLst/>
              <a:gdLst>
                <a:gd name="T0" fmla="*/ 1 w 5761"/>
                <a:gd name="T1" fmla="*/ 3948 h 4166"/>
                <a:gd name="T2" fmla="*/ 1 w 5761"/>
                <a:gd name="T3" fmla="*/ 3997 h 4166"/>
                <a:gd name="T4" fmla="*/ 5760 w 5761"/>
                <a:gd name="T5" fmla="*/ 4105 h 4166"/>
                <a:gd name="T6" fmla="*/ 5760 w 5761"/>
                <a:gd name="T7" fmla="*/ 4165 h 4166"/>
                <a:gd name="T8" fmla="*/ 1 w 5761"/>
                <a:gd name="T9" fmla="*/ 61 h 4166"/>
                <a:gd name="T10" fmla="*/ 1 w 5761"/>
                <a:gd name="T11" fmla="*/ 108 h 4166"/>
                <a:gd name="T12" fmla="*/ 5760 w 5761"/>
                <a:gd name="T13" fmla="*/ 216 h 4166"/>
                <a:gd name="T14" fmla="*/ 5760 w 5761"/>
                <a:gd name="T15" fmla="*/ 277 h 4166"/>
                <a:gd name="T16" fmla="*/ 1 w 5761"/>
                <a:gd name="T17" fmla="*/ 384 h 4166"/>
                <a:gd name="T18" fmla="*/ 1 w 5761"/>
                <a:gd name="T19" fmla="*/ 432 h 4166"/>
                <a:gd name="T20" fmla="*/ 5760 w 5761"/>
                <a:gd name="T21" fmla="*/ 540 h 4166"/>
                <a:gd name="T22" fmla="*/ 5760 w 5761"/>
                <a:gd name="T23" fmla="*/ 600 h 4166"/>
                <a:gd name="T24" fmla="*/ 1 w 5761"/>
                <a:gd name="T25" fmla="*/ 708 h 4166"/>
                <a:gd name="T26" fmla="*/ 1 w 5761"/>
                <a:gd name="T27" fmla="*/ 756 h 4166"/>
                <a:gd name="T28" fmla="*/ 5760 w 5761"/>
                <a:gd name="T29" fmla="*/ 865 h 4166"/>
                <a:gd name="T30" fmla="*/ 5760 w 5761"/>
                <a:gd name="T31" fmla="*/ 925 h 4166"/>
                <a:gd name="T32" fmla="*/ 1 w 5761"/>
                <a:gd name="T33" fmla="*/ 1032 h 4166"/>
                <a:gd name="T34" fmla="*/ 1 w 5761"/>
                <a:gd name="T35" fmla="*/ 1080 h 4166"/>
                <a:gd name="T36" fmla="*/ 5760 w 5761"/>
                <a:gd name="T37" fmla="*/ 1188 h 4166"/>
                <a:gd name="T38" fmla="*/ 5760 w 5761"/>
                <a:gd name="T39" fmla="*/ 1248 h 4166"/>
                <a:gd name="T40" fmla="*/ 1 w 5761"/>
                <a:gd name="T41" fmla="*/ 1357 h 4166"/>
                <a:gd name="T42" fmla="*/ 1 w 5761"/>
                <a:gd name="T43" fmla="*/ 1404 h 4166"/>
                <a:gd name="T44" fmla="*/ 5760 w 5761"/>
                <a:gd name="T45" fmla="*/ 1512 h 4166"/>
                <a:gd name="T46" fmla="*/ 5760 w 5761"/>
                <a:gd name="T47" fmla="*/ 1572 h 4166"/>
                <a:gd name="T48" fmla="*/ 1 w 5761"/>
                <a:gd name="T49" fmla="*/ 1680 h 4166"/>
                <a:gd name="T50" fmla="*/ 1 w 5761"/>
                <a:gd name="T51" fmla="*/ 1728 h 4166"/>
                <a:gd name="T52" fmla="*/ 5760 w 5761"/>
                <a:gd name="T53" fmla="*/ 1836 h 4166"/>
                <a:gd name="T54" fmla="*/ 5760 w 5761"/>
                <a:gd name="T55" fmla="*/ 1896 h 4166"/>
                <a:gd name="T56" fmla="*/ 1 w 5761"/>
                <a:gd name="T57" fmla="*/ 2005 h 4166"/>
                <a:gd name="T58" fmla="*/ 1 w 5761"/>
                <a:gd name="T59" fmla="*/ 2052 h 4166"/>
                <a:gd name="T60" fmla="*/ 5760 w 5761"/>
                <a:gd name="T61" fmla="*/ 2161 h 4166"/>
                <a:gd name="T62" fmla="*/ 5760 w 5761"/>
                <a:gd name="T63" fmla="*/ 2220 h 4166"/>
                <a:gd name="T64" fmla="*/ 1 w 5761"/>
                <a:gd name="T65" fmla="*/ 2328 h 4166"/>
                <a:gd name="T66" fmla="*/ 1 w 5761"/>
                <a:gd name="T67" fmla="*/ 2376 h 4166"/>
                <a:gd name="T68" fmla="*/ 5760 w 5761"/>
                <a:gd name="T69" fmla="*/ 2484 h 4166"/>
                <a:gd name="T70" fmla="*/ 5760 w 5761"/>
                <a:gd name="T71" fmla="*/ 2545 h 4166"/>
                <a:gd name="T72" fmla="*/ 1 w 5761"/>
                <a:gd name="T73" fmla="*/ 2652 h 4166"/>
                <a:gd name="T74" fmla="*/ 1 w 5761"/>
                <a:gd name="T75" fmla="*/ 2700 h 4166"/>
                <a:gd name="T76" fmla="*/ 5760 w 5761"/>
                <a:gd name="T77" fmla="*/ 2808 h 4166"/>
                <a:gd name="T78" fmla="*/ 5760 w 5761"/>
                <a:gd name="T79" fmla="*/ 2868 h 4166"/>
                <a:gd name="T80" fmla="*/ 1 w 5761"/>
                <a:gd name="T81" fmla="*/ 2977 h 4166"/>
                <a:gd name="T82" fmla="*/ 1 w 5761"/>
                <a:gd name="T83" fmla="*/ 3024 h 4166"/>
                <a:gd name="T84" fmla="*/ 5760 w 5761"/>
                <a:gd name="T85" fmla="*/ 3132 h 4166"/>
                <a:gd name="T86" fmla="*/ 5760 w 5761"/>
                <a:gd name="T87" fmla="*/ 3192 h 4166"/>
                <a:gd name="T88" fmla="*/ 1 w 5761"/>
                <a:gd name="T89" fmla="*/ 3301 h 4166"/>
                <a:gd name="T90" fmla="*/ 1 w 5761"/>
                <a:gd name="T91" fmla="*/ 3348 h 4166"/>
                <a:gd name="T92" fmla="*/ 5760 w 5761"/>
                <a:gd name="T93" fmla="*/ 3457 h 4166"/>
                <a:gd name="T94" fmla="*/ 5760 w 5761"/>
                <a:gd name="T95" fmla="*/ 3516 h 4166"/>
                <a:gd name="T96" fmla="*/ 1 w 5761"/>
                <a:gd name="T97" fmla="*/ 3624 h 4166"/>
                <a:gd name="T98" fmla="*/ 1 w 5761"/>
                <a:gd name="T99" fmla="*/ 3672 h 4166"/>
                <a:gd name="T100" fmla="*/ 5760 w 5761"/>
                <a:gd name="T101" fmla="*/ 3781 h 4166"/>
                <a:gd name="T102" fmla="*/ 5760 w 5761"/>
                <a:gd name="T103" fmla="*/ 3841 h 416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761" h="4166">
                  <a:moveTo>
                    <a:pt x="5760" y="3889"/>
                  </a:moveTo>
                  <a:lnTo>
                    <a:pt x="1" y="3888"/>
                  </a:lnTo>
                  <a:lnTo>
                    <a:pt x="1" y="3948"/>
                  </a:lnTo>
                  <a:lnTo>
                    <a:pt x="5760" y="3948"/>
                  </a:lnTo>
                  <a:lnTo>
                    <a:pt x="5760" y="3996"/>
                  </a:lnTo>
                  <a:lnTo>
                    <a:pt x="1" y="3997"/>
                  </a:lnTo>
                  <a:lnTo>
                    <a:pt x="1" y="4056"/>
                  </a:lnTo>
                  <a:lnTo>
                    <a:pt x="5760" y="4056"/>
                  </a:lnTo>
                  <a:lnTo>
                    <a:pt x="5760" y="4105"/>
                  </a:lnTo>
                  <a:lnTo>
                    <a:pt x="1" y="4104"/>
                  </a:lnTo>
                  <a:lnTo>
                    <a:pt x="1" y="4165"/>
                  </a:lnTo>
                  <a:lnTo>
                    <a:pt x="5760" y="4165"/>
                  </a:lnTo>
                  <a:lnTo>
                    <a:pt x="5760" y="0"/>
                  </a:lnTo>
                  <a:lnTo>
                    <a:pt x="1" y="0"/>
                  </a:lnTo>
                  <a:lnTo>
                    <a:pt x="1" y="61"/>
                  </a:lnTo>
                  <a:lnTo>
                    <a:pt x="5760" y="60"/>
                  </a:lnTo>
                  <a:lnTo>
                    <a:pt x="5760" y="108"/>
                  </a:lnTo>
                  <a:lnTo>
                    <a:pt x="1" y="108"/>
                  </a:lnTo>
                  <a:lnTo>
                    <a:pt x="1" y="168"/>
                  </a:lnTo>
                  <a:lnTo>
                    <a:pt x="5760" y="169"/>
                  </a:lnTo>
                  <a:lnTo>
                    <a:pt x="5760" y="216"/>
                  </a:lnTo>
                  <a:lnTo>
                    <a:pt x="1" y="216"/>
                  </a:lnTo>
                  <a:lnTo>
                    <a:pt x="1" y="276"/>
                  </a:lnTo>
                  <a:lnTo>
                    <a:pt x="5760" y="277"/>
                  </a:lnTo>
                  <a:lnTo>
                    <a:pt x="5760" y="324"/>
                  </a:lnTo>
                  <a:lnTo>
                    <a:pt x="1" y="324"/>
                  </a:lnTo>
                  <a:lnTo>
                    <a:pt x="1" y="384"/>
                  </a:lnTo>
                  <a:lnTo>
                    <a:pt x="5760" y="384"/>
                  </a:lnTo>
                  <a:lnTo>
                    <a:pt x="5760" y="432"/>
                  </a:lnTo>
                  <a:lnTo>
                    <a:pt x="1" y="432"/>
                  </a:lnTo>
                  <a:lnTo>
                    <a:pt x="1" y="492"/>
                  </a:lnTo>
                  <a:lnTo>
                    <a:pt x="5760" y="493"/>
                  </a:lnTo>
                  <a:lnTo>
                    <a:pt x="5760" y="540"/>
                  </a:lnTo>
                  <a:lnTo>
                    <a:pt x="1" y="540"/>
                  </a:lnTo>
                  <a:lnTo>
                    <a:pt x="1" y="600"/>
                  </a:lnTo>
                  <a:lnTo>
                    <a:pt x="5760" y="600"/>
                  </a:lnTo>
                  <a:lnTo>
                    <a:pt x="5760" y="648"/>
                  </a:lnTo>
                  <a:lnTo>
                    <a:pt x="1" y="648"/>
                  </a:lnTo>
                  <a:lnTo>
                    <a:pt x="1" y="708"/>
                  </a:lnTo>
                  <a:lnTo>
                    <a:pt x="5760" y="709"/>
                  </a:lnTo>
                  <a:lnTo>
                    <a:pt x="5760" y="756"/>
                  </a:lnTo>
                  <a:lnTo>
                    <a:pt x="1" y="756"/>
                  </a:lnTo>
                  <a:lnTo>
                    <a:pt x="1" y="816"/>
                  </a:lnTo>
                  <a:lnTo>
                    <a:pt x="5760" y="817"/>
                  </a:lnTo>
                  <a:lnTo>
                    <a:pt x="5760" y="865"/>
                  </a:lnTo>
                  <a:lnTo>
                    <a:pt x="1" y="864"/>
                  </a:lnTo>
                  <a:lnTo>
                    <a:pt x="1" y="925"/>
                  </a:lnTo>
                  <a:lnTo>
                    <a:pt x="5760" y="925"/>
                  </a:lnTo>
                  <a:lnTo>
                    <a:pt x="5760" y="973"/>
                  </a:lnTo>
                  <a:lnTo>
                    <a:pt x="1" y="972"/>
                  </a:lnTo>
                  <a:lnTo>
                    <a:pt x="1" y="1032"/>
                  </a:lnTo>
                  <a:lnTo>
                    <a:pt x="5760" y="1033"/>
                  </a:lnTo>
                  <a:lnTo>
                    <a:pt x="5760" y="1080"/>
                  </a:lnTo>
                  <a:lnTo>
                    <a:pt x="1" y="1080"/>
                  </a:lnTo>
                  <a:lnTo>
                    <a:pt x="1" y="1140"/>
                  </a:lnTo>
                  <a:lnTo>
                    <a:pt x="5760" y="1140"/>
                  </a:lnTo>
                  <a:lnTo>
                    <a:pt x="5760" y="1188"/>
                  </a:lnTo>
                  <a:lnTo>
                    <a:pt x="1" y="1188"/>
                  </a:lnTo>
                  <a:lnTo>
                    <a:pt x="1" y="1248"/>
                  </a:lnTo>
                  <a:lnTo>
                    <a:pt x="5760" y="1248"/>
                  </a:lnTo>
                  <a:lnTo>
                    <a:pt x="5760" y="1296"/>
                  </a:lnTo>
                  <a:lnTo>
                    <a:pt x="1" y="1297"/>
                  </a:lnTo>
                  <a:lnTo>
                    <a:pt x="1" y="1357"/>
                  </a:lnTo>
                  <a:lnTo>
                    <a:pt x="5760" y="1356"/>
                  </a:lnTo>
                  <a:lnTo>
                    <a:pt x="5760" y="1404"/>
                  </a:lnTo>
                  <a:lnTo>
                    <a:pt x="1" y="1404"/>
                  </a:lnTo>
                  <a:lnTo>
                    <a:pt x="1" y="1465"/>
                  </a:lnTo>
                  <a:lnTo>
                    <a:pt x="5760" y="1464"/>
                  </a:lnTo>
                  <a:lnTo>
                    <a:pt x="5760" y="1512"/>
                  </a:lnTo>
                  <a:lnTo>
                    <a:pt x="1" y="1512"/>
                  </a:lnTo>
                  <a:lnTo>
                    <a:pt x="1" y="1572"/>
                  </a:lnTo>
                  <a:lnTo>
                    <a:pt x="5760" y="1572"/>
                  </a:lnTo>
                  <a:lnTo>
                    <a:pt x="5760" y="1620"/>
                  </a:lnTo>
                  <a:lnTo>
                    <a:pt x="1" y="1620"/>
                  </a:lnTo>
                  <a:lnTo>
                    <a:pt x="1" y="1680"/>
                  </a:lnTo>
                  <a:lnTo>
                    <a:pt x="5760" y="1681"/>
                  </a:lnTo>
                  <a:lnTo>
                    <a:pt x="5760" y="1728"/>
                  </a:lnTo>
                  <a:lnTo>
                    <a:pt x="1" y="1728"/>
                  </a:lnTo>
                  <a:lnTo>
                    <a:pt x="1" y="1789"/>
                  </a:lnTo>
                  <a:lnTo>
                    <a:pt x="5760" y="1789"/>
                  </a:lnTo>
                  <a:lnTo>
                    <a:pt x="5760" y="1836"/>
                  </a:lnTo>
                  <a:lnTo>
                    <a:pt x="1" y="1836"/>
                  </a:lnTo>
                  <a:lnTo>
                    <a:pt x="1" y="1896"/>
                  </a:lnTo>
                  <a:lnTo>
                    <a:pt x="5760" y="1896"/>
                  </a:lnTo>
                  <a:lnTo>
                    <a:pt x="5760" y="1944"/>
                  </a:lnTo>
                  <a:lnTo>
                    <a:pt x="1" y="1944"/>
                  </a:lnTo>
                  <a:lnTo>
                    <a:pt x="1" y="2005"/>
                  </a:lnTo>
                  <a:lnTo>
                    <a:pt x="5760" y="2004"/>
                  </a:lnTo>
                  <a:lnTo>
                    <a:pt x="5760" y="2052"/>
                  </a:lnTo>
                  <a:lnTo>
                    <a:pt x="1" y="2052"/>
                  </a:lnTo>
                  <a:lnTo>
                    <a:pt x="1" y="2113"/>
                  </a:lnTo>
                  <a:lnTo>
                    <a:pt x="5760" y="2112"/>
                  </a:lnTo>
                  <a:lnTo>
                    <a:pt x="5760" y="2161"/>
                  </a:lnTo>
                  <a:lnTo>
                    <a:pt x="1" y="2160"/>
                  </a:lnTo>
                  <a:lnTo>
                    <a:pt x="1" y="2220"/>
                  </a:lnTo>
                  <a:lnTo>
                    <a:pt x="5760" y="2220"/>
                  </a:lnTo>
                  <a:lnTo>
                    <a:pt x="5760" y="2268"/>
                  </a:lnTo>
                  <a:lnTo>
                    <a:pt x="1" y="2268"/>
                  </a:lnTo>
                  <a:lnTo>
                    <a:pt x="1" y="2328"/>
                  </a:lnTo>
                  <a:lnTo>
                    <a:pt x="5760" y="2328"/>
                  </a:lnTo>
                  <a:lnTo>
                    <a:pt x="5760" y="2376"/>
                  </a:lnTo>
                  <a:lnTo>
                    <a:pt x="1" y="2376"/>
                  </a:lnTo>
                  <a:lnTo>
                    <a:pt x="1" y="2437"/>
                  </a:lnTo>
                  <a:lnTo>
                    <a:pt x="5760" y="2436"/>
                  </a:lnTo>
                  <a:lnTo>
                    <a:pt x="5760" y="2484"/>
                  </a:lnTo>
                  <a:lnTo>
                    <a:pt x="1" y="2484"/>
                  </a:lnTo>
                  <a:lnTo>
                    <a:pt x="1" y="2545"/>
                  </a:lnTo>
                  <a:lnTo>
                    <a:pt x="5760" y="2545"/>
                  </a:lnTo>
                  <a:lnTo>
                    <a:pt x="5760" y="2592"/>
                  </a:lnTo>
                  <a:lnTo>
                    <a:pt x="1" y="2592"/>
                  </a:lnTo>
                  <a:lnTo>
                    <a:pt x="1" y="2652"/>
                  </a:lnTo>
                  <a:lnTo>
                    <a:pt x="5760" y="2652"/>
                  </a:lnTo>
                  <a:lnTo>
                    <a:pt x="5760" y="2700"/>
                  </a:lnTo>
                  <a:lnTo>
                    <a:pt x="1" y="2700"/>
                  </a:lnTo>
                  <a:lnTo>
                    <a:pt x="1" y="2761"/>
                  </a:lnTo>
                  <a:lnTo>
                    <a:pt x="5760" y="2760"/>
                  </a:lnTo>
                  <a:lnTo>
                    <a:pt x="5760" y="2808"/>
                  </a:lnTo>
                  <a:lnTo>
                    <a:pt x="1" y="2808"/>
                  </a:lnTo>
                  <a:lnTo>
                    <a:pt x="1" y="2868"/>
                  </a:lnTo>
                  <a:lnTo>
                    <a:pt x="5760" y="2868"/>
                  </a:lnTo>
                  <a:lnTo>
                    <a:pt x="5760" y="2917"/>
                  </a:lnTo>
                  <a:lnTo>
                    <a:pt x="0" y="2917"/>
                  </a:lnTo>
                  <a:lnTo>
                    <a:pt x="1" y="2977"/>
                  </a:lnTo>
                  <a:lnTo>
                    <a:pt x="5760" y="2976"/>
                  </a:lnTo>
                  <a:lnTo>
                    <a:pt x="5760" y="3024"/>
                  </a:lnTo>
                  <a:lnTo>
                    <a:pt x="1" y="3024"/>
                  </a:lnTo>
                  <a:lnTo>
                    <a:pt x="1" y="3084"/>
                  </a:lnTo>
                  <a:lnTo>
                    <a:pt x="5760" y="3084"/>
                  </a:lnTo>
                  <a:lnTo>
                    <a:pt x="5760" y="3132"/>
                  </a:lnTo>
                  <a:lnTo>
                    <a:pt x="1" y="3132"/>
                  </a:lnTo>
                  <a:lnTo>
                    <a:pt x="1" y="3192"/>
                  </a:lnTo>
                  <a:lnTo>
                    <a:pt x="5760" y="3192"/>
                  </a:lnTo>
                  <a:lnTo>
                    <a:pt x="5760" y="3240"/>
                  </a:lnTo>
                  <a:lnTo>
                    <a:pt x="1" y="3240"/>
                  </a:lnTo>
                  <a:lnTo>
                    <a:pt x="1" y="3301"/>
                  </a:lnTo>
                  <a:lnTo>
                    <a:pt x="5760" y="3300"/>
                  </a:lnTo>
                  <a:lnTo>
                    <a:pt x="5760" y="3348"/>
                  </a:lnTo>
                  <a:lnTo>
                    <a:pt x="1" y="3348"/>
                  </a:lnTo>
                  <a:lnTo>
                    <a:pt x="1" y="3408"/>
                  </a:lnTo>
                  <a:lnTo>
                    <a:pt x="5760" y="3409"/>
                  </a:lnTo>
                  <a:lnTo>
                    <a:pt x="5760" y="3457"/>
                  </a:lnTo>
                  <a:lnTo>
                    <a:pt x="1" y="3456"/>
                  </a:lnTo>
                  <a:lnTo>
                    <a:pt x="1" y="3517"/>
                  </a:lnTo>
                  <a:lnTo>
                    <a:pt x="5760" y="3516"/>
                  </a:lnTo>
                  <a:lnTo>
                    <a:pt x="5760" y="3565"/>
                  </a:lnTo>
                  <a:lnTo>
                    <a:pt x="1" y="3565"/>
                  </a:lnTo>
                  <a:lnTo>
                    <a:pt x="1" y="3624"/>
                  </a:lnTo>
                  <a:lnTo>
                    <a:pt x="5760" y="3625"/>
                  </a:lnTo>
                  <a:lnTo>
                    <a:pt x="5760" y="3673"/>
                  </a:lnTo>
                  <a:lnTo>
                    <a:pt x="1" y="3672"/>
                  </a:lnTo>
                  <a:lnTo>
                    <a:pt x="1" y="3733"/>
                  </a:lnTo>
                  <a:lnTo>
                    <a:pt x="5760" y="3733"/>
                  </a:lnTo>
                  <a:lnTo>
                    <a:pt x="5760" y="3781"/>
                  </a:lnTo>
                  <a:lnTo>
                    <a:pt x="1" y="3781"/>
                  </a:lnTo>
                  <a:lnTo>
                    <a:pt x="1" y="3841"/>
                  </a:lnTo>
                  <a:lnTo>
                    <a:pt x="5760" y="3841"/>
                  </a:lnTo>
                  <a:lnTo>
                    <a:pt x="5760" y="3889"/>
                  </a:lnTo>
                </a:path>
              </a:pathLst>
            </a:custGeom>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en-US"/>
            </a:p>
          </p:txBody>
        </p:sp>
      </p:grpSp>
      <p:sp>
        <p:nvSpPr>
          <p:cNvPr id="40963" name="Rectangle 1029"/>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0488" tIns="44450" rIns="90488" bIns="44450" numCol="1" anchor="ctr" anchorCtr="0" compatLnSpc="1">
            <a:prstTxWarp prst="textNoShape">
              <a:avLst/>
            </a:prstTxWarp>
          </a:bodyPr>
          <a:lstStyle/>
          <a:p>
            <a:pPr lvl="0"/>
            <a:r>
              <a:rPr lang="en-US" altLang="zh-CN" dirty="0"/>
              <a:t>Click to edit Master title style</a:t>
            </a:r>
          </a:p>
        </p:txBody>
      </p:sp>
      <p:sp>
        <p:nvSpPr>
          <p:cNvPr id="40964" name="Rectangle 1030"/>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0488" tIns="44450" rIns="90488" bIns="44450" numCol="1" anchor="t" anchorCtr="0" compatLnSpc="1">
            <a:prstTxWarp prst="textNoShape">
              <a:avLst/>
            </a:prstTxWarp>
          </a:bodyPr>
          <a:lstStyle/>
          <a:p>
            <a:pPr lvl="0"/>
            <a:r>
              <a:rPr lang="en-US" altLang="zh-CN" dirty="0"/>
              <a:t>Click to edit Master text styles</a:t>
            </a:r>
          </a:p>
          <a:p>
            <a:pPr lvl="1"/>
            <a:r>
              <a:rPr lang="en-US" altLang="zh-CN" dirty="0"/>
              <a:t>Second level</a:t>
            </a:r>
          </a:p>
          <a:p>
            <a:pPr lvl="2"/>
            <a:r>
              <a:rPr lang="en-US" altLang="zh-CN" dirty="0"/>
              <a:t>Third level</a:t>
            </a:r>
          </a:p>
          <a:p>
            <a:pPr lvl="3"/>
            <a:r>
              <a:rPr lang="en-US" altLang="zh-CN" dirty="0"/>
              <a:t>Fourth level</a:t>
            </a:r>
          </a:p>
          <a:p>
            <a:pPr lvl="4"/>
            <a:r>
              <a:rPr lang="en-US" altLang="zh-CN" dirty="0"/>
              <a:t>Fifth level</a:t>
            </a:r>
          </a:p>
        </p:txBody>
      </p:sp>
    </p:spTree>
    <p:extLst>
      <p:ext uri="{BB962C8B-B14F-4D97-AF65-F5344CB8AC3E}">
        <p14:creationId xmlns:p14="http://schemas.microsoft.com/office/powerpoint/2010/main" val="2612154151"/>
      </p:ext>
    </p:extLst>
  </p:cSld>
  <p:clrMap bg1="dk2" tx1="lt1" bg2="dk1" tx2="lt2" accent1="accent1" accent2="accent2" accent3="accent3" accent4="accent4" accent5="accent5" accent6="accent6" hlink="hlink" folHlink="folHlink"/>
  <p:sldLayoutIdLst>
    <p:sldLayoutId id="2147488874" r:id="rId1"/>
    <p:sldLayoutId id="2147488875" r:id="rId2"/>
    <p:sldLayoutId id="2147488876" r:id="rId3"/>
    <p:sldLayoutId id="2147488877" r:id="rId4"/>
    <p:sldLayoutId id="2147488878" r:id="rId5"/>
    <p:sldLayoutId id="2147488879" r:id="rId6"/>
    <p:sldLayoutId id="2147488880" r:id="rId7"/>
    <p:sldLayoutId id="2147488881" r:id="rId8"/>
    <p:sldLayoutId id="2147488882" r:id="rId9"/>
    <p:sldLayoutId id="2147488883" r:id="rId10"/>
    <p:sldLayoutId id="2147488884" r:id="rId11"/>
    <p:sldLayoutId id="2147488885" r:id="rId12"/>
  </p:sldLayoutIdLst>
  <p:txStyles>
    <p:titleStyle>
      <a:lvl1pPr algn="ctr" rtl="0" eaLnBrk="0" fontAlgn="base" hangingPunct="0">
        <a:spcBef>
          <a:spcPct val="0"/>
        </a:spcBef>
        <a:spcAft>
          <a:spcPct val="0"/>
        </a:spcAft>
        <a:defRPr sz="4400" b="1" i="0">
          <a:solidFill>
            <a:schemeClr val="tx2"/>
          </a:solidFill>
          <a:latin typeface="Arial" panose="020B0604020202020204" pitchFamily="34" charset="0"/>
          <a:ea typeface="ＭＳ Ｐゴシック" charset="0"/>
          <a:cs typeface="Geneva" pitchFamily="-108" charset="-128"/>
        </a:defRPr>
      </a:lvl1pPr>
      <a:lvl2pPr algn="ctr" rtl="0" eaLnBrk="0" fontAlgn="base" hangingPunct="0">
        <a:spcBef>
          <a:spcPct val="0"/>
        </a:spcBef>
        <a:spcAft>
          <a:spcPct val="0"/>
        </a:spcAft>
        <a:defRPr sz="4400">
          <a:solidFill>
            <a:schemeClr val="tx2"/>
          </a:solidFill>
          <a:latin typeface="Arial" pitchFamily="-128" charset="0"/>
          <a:ea typeface="ＭＳ Ｐゴシック" charset="0"/>
          <a:cs typeface="Geneva" pitchFamily="-108" charset="-128"/>
        </a:defRPr>
      </a:lvl2pPr>
      <a:lvl3pPr algn="ctr" rtl="0" eaLnBrk="0" fontAlgn="base" hangingPunct="0">
        <a:spcBef>
          <a:spcPct val="0"/>
        </a:spcBef>
        <a:spcAft>
          <a:spcPct val="0"/>
        </a:spcAft>
        <a:defRPr sz="4400">
          <a:solidFill>
            <a:schemeClr val="tx2"/>
          </a:solidFill>
          <a:latin typeface="Arial" pitchFamily="-128" charset="0"/>
          <a:ea typeface="ＭＳ Ｐゴシック" charset="0"/>
          <a:cs typeface="Geneva" pitchFamily="-108" charset="-128"/>
        </a:defRPr>
      </a:lvl3pPr>
      <a:lvl4pPr algn="ctr" rtl="0" eaLnBrk="0" fontAlgn="base" hangingPunct="0">
        <a:spcBef>
          <a:spcPct val="0"/>
        </a:spcBef>
        <a:spcAft>
          <a:spcPct val="0"/>
        </a:spcAft>
        <a:defRPr sz="4400">
          <a:solidFill>
            <a:schemeClr val="tx2"/>
          </a:solidFill>
          <a:latin typeface="Arial" pitchFamily="-128" charset="0"/>
          <a:ea typeface="ＭＳ Ｐゴシック" charset="0"/>
          <a:cs typeface="Geneva" pitchFamily="-108" charset="-128"/>
        </a:defRPr>
      </a:lvl4pPr>
      <a:lvl5pPr algn="ctr" rtl="0" eaLnBrk="0" fontAlgn="base" hangingPunct="0">
        <a:spcBef>
          <a:spcPct val="0"/>
        </a:spcBef>
        <a:spcAft>
          <a:spcPct val="0"/>
        </a:spcAft>
        <a:defRPr sz="4400">
          <a:solidFill>
            <a:schemeClr val="tx2"/>
          </a:solidFill>
          <a:latin typeface="Arial" pitchFamily="-128" charset="0"/>
          <a:ea typeface="ＭＳ Ｐゴシック" charset="0"/>
          <a:cs typeface="Geneva" pitchFamily="-108" charset="-128"/>
        </a:defRPr>
      </a:lvl5pPr>
      <a:lvl6pPr marL="457200" algn="ctr" rtl="0" eaLnBrk="0" fontAlgn="base" hangingPunct="0">
        <a:spcBef>
          <a:spcPct val="0"/>
        </a:spcBef>
        <a:spcAft>
          <a:spcPct val="0"/>
        </a:spcAft>
        <a:defRPr sz="4400">
          <a:solidFill>
            <a:schemeClr val="tx2"/>
          </a:solidFill>
          <a:latin typeface="Arial" pitchFamily="-128" charset="0"/>
        </a:defRPr>
      </a:lvl6pPr>
      <a:lvl7pPr marL="914400" algn="ctr" rtl="0" eaLnBrk="0" fontAlgn="base" hangingPunct="0">
        <a:spcBef>
          <a:spcPct val="0"/>
        </a:spcBef>
        <a:spcAft>
          <a:spcPct val="0"/>
        </a:spcAft>
        <a:defRPr sz="4400">
          <a:solidFill>
            <a:schemeClr val="tx2"/>
          </a:solidFill>
          <a:latin typeface="Arial" pitchFamily="-128" charset="0"/>
        </a:defRPr>
      </a:lvl7pPr>
      <a:lvl8pPr marL="1371600" algn="ctr" rtl="0" eaLnBrk="0" fontAlgn="base" hangingPunct="0">
        <a:spcBef>
          <a:spcPct val="0"/>
        </a:spcBef>
        <a:spcAft>
          <a:spcPct val="0"/>
        </a:spcAft>
        <a:defRPr sz="4400">
          <a:solidFill>
            <a:schemeClr val="tx2"/>
          </a:solidFill>
          <a:latin typeface="Arial" pitchFamily="-128" charset="0"/>
        </a:defRPr>
      </a:lvl8pPr>
      <a:lvl9pPr marL="1828800" algn="ctr" rtl="0" eaLnBrk="0" fontAlgn="base" hangingPunct="0">
        <a:spcBef>
          <a:spcPct val="0"/>
        </a:spcBef>
        <a:spcAft>
          <a:spcPct val="0"/>
        </a:spcAft>
        <a:defRPr sz="4400">
          <a:solidFill>
            <a:schemeClr val="tx2"/>
          </a:solidFill>
          <a:latin typeface="Arial" pitchFamily="-128" charset="0"/>
        </a:defRPr>
      </a:lvl9pPr>
    </p:titleStyle>
    <p:bodyStyle>
      <a:lvl1pPr marL="342900" indent="-342900" algn="l" rtl="0" eaLnBrk="0" fontAlgn="base" hangingPunct="0">
        <a:spcBef>
          <a:spcPct val="20000"/>
        </a:spcBef>
        <a:spcAft>
          <a:spcPct val="0"/>
        </a:spcAft>
        <a:buClr>
          <a:schemeClr val="tx2"/>
        </a:buClr>
        <a:buSzPct val="75000"/>
        <a:buFont typeface="Monotype Sorts" charset="0"/>
        <a:buChar char="n"/>
        <a:defRPr sz="3200" b="1" i="0">
          <a:solidFill>
            <a:schemeClr val="tx1"/>
          </a:solidFill>
          <a:latin typeface="Arial" panose="020B0604020202020204" pitchFamily="34" charset="0"/>
          <a:ea typeface="ＭＳ Ｐゴシック" charset="0"/>
          <a:cs typeface="Geneva" pitchFamily="-108" charset="-128"/>
        </a:defRPr>
      </a:lvl1pPr>
      <a:lvl2pPr marL="742950" indent="-285750" algn="l" rtl="0" eaLnBrk="0" fontAlgn="base" hangingPunct="0">
        <a:spcBef>
          <a:spcPct val="20000"/>
        </a:spcBef>
        <a:spcAft>
          <a:spcPct val="0"/>
        </a:spcAft>
        <a:buClr>
          <a:schemeClr val="tx2"/>
        </a:buClr>
        <a:buSzPct val="100000"/>
        <a:buChar char="-"/>
        <a:defRPr sz="2800" b="1" i="0">
          <a:solidFill>
            <a:schemeClr val="tx1"/>
          </a:solidFill>
          <a:latin typeface="Arial" panose="020B0604020202020204" pitchFamily="34" charset="0"/>
          <a:ea typeface="ＭＳ Ｐゴシック" charset="-128"/>
          <a:cs typeface="ＭＳ Ｐゴシック" charset="-128"/>
        </a:defRPr>
      </a:lvl2pPr>
      <a:lvl3pPr marL="1143000" indent="-228600" algn="l" rtl="0" eaLnBrk="0" fontAlgn="base" hangingPunct="0">
        <a:spcBef>
          <a:spcPct val="20000"/>
        </a:spcBef>
        <a:spcAft>
          <a:spcPct val="0"/>
        </a:spcAft>
        <a:buClr>
          <a:schemeClr val="tx2"/>
        </a:buClr>
        <a:buSzPct val="100000"/>
        <a:buChar char="•"/>
        <a:defRPr sz="2400" b="1" i="0">
          <a:solidFill>
            <a:schemeClr val="tx1"/>
          </a:solidFill>
          <a:latin typeface="Arial" panose="020B0604020202020204" pitchFamily="34" charset="0"/>
          <a:ea typeface="ＭＳ Ｐゴシック" charset="-128"/>
        </a:defRPr>
      </a:lvl3pPr>
      <a:lvl4pPr marL="1600200" indent="-228600" algn="l" rtl="0" eaLnBrk="0" fontAlgn="base" hangingPunct="0">
        <a:spcBef>
          <a:spcPct val="20000"/>
        </a:spcBef>
        <a:spcAft>
          <a:spcPct val="0"/>
        </a:spcAft>
        <a:buClr>
          <a:schemeClr val="tx2"/>
        </a:buClr>
        <a:buSzPct val="100000"/>
        <a:buChar char="–"/>
        <a:defRPr sz="2000" b="1" i="0">
          <a:solidFill>
            <a:schemeClr val="tx1"/>
          </a:solidFill>
          <a:latin typeface="Arial" panose="020B0604020202020204" pitchFamily="34" charset="0"/>
          <a:ea typeface="ＭＳ Ｐゴシック" charset="-128"/>
        </a:defRPr>
      </a:lvl4pPr>
      <a:lvl5pPr marL="2057400" indent="-228600" algn="l" rtl="0" eaLnBrk="0" fontAlgn="base" hangingPunct="0">
        <a:spcBef>
          <a:spcPct val="20000"/>
        </a:spcBef>
        <a:spcAft>
          <a:spcPct val="0"/>
        </a:spcAft>
        <a:buClr>
          <a:schemeClr val="tx2"/>
        </a:buClr>
        <a:buSzPct val="100000"/>
        <a:buChar char="•"/>
        <a:defRPr sz="2000" b="1" i="0">
          <a:solidFill>
            <a:schemeClr val="tx1"/>
          </a:solidFill>
          <a:latin typeface="Arial" panose="020B0604020202020204" pitchFamily="34" charset="0"/>
          <a:ea typeface="ＭＳ Ｐゴシック" charset="-128"/>
        </a:defRPr>
      </a:lvl5pPr>
      <a:lvl6pPr marL="2514600" indent="-228600" algn="l" rtl="0" eaLnBrk="0" fontAlgn="base" hangingPunct="0">
        <a:spcBef>
          <a:spcPct val="20000"/>
        </a:spcBef>
        <a:spcAft>
          <a:spcPct val="0"/>
        </a:spcAft>
        <a:buClr>
          <a:schemeClr val="tx2"/>
        </a:buClr>
        <a:buSzPct val="100000"/>
        <a:buChar char="•"/>
        <a:defRPr sz="2000">
          <a:solidFill>
            <a:schemeClr val="tx1"/>
          </a:solidFill>
          <a:latin typeface="+mn-lt"/>
          <a:ea typeface="Geneva" pitchFamily="-108" charset="-128"/>
        </a:defRPr>
      </a:lvl6pPr>
      <a:lvl7pPr marL="2971800" indent="-228600" algn="l" rtl="0" eaLnBrk="0" fontAlgn="base" hangingPunct="0">
        <a:spcBef>
          <a:spcPct val="20000"/>
        </a:spcBef>
        <a:spcAft>
          <a:spcPct val="0"/>
        </a:spcAft>
        <a:buClr>
          <a:schemeClr val="tx2"/>
        </a:buClr>
        <a:buSzPct val="100000"/>
        <a:buChar char="•"/>
        <a:defRPr sz="2000">
          <a:solidFill>
            <a:schemeClr val="tx1"/>
          </a:solidFill>
          <a:latin typeface="+mn-lt"/>
          <a:ea typeface="Geneva" pitchFamily="-108" charset="-128"/>
        </a:defRPr>
      </a:lvl7pPr>
      <a:lvl8pPr marL="3429000" indent="-228600" algn="l" rtl="0" eaLnBrk="0" fontAlgn="base" hangingPunct="0">
        <a:spcBef>
          <a:spcPct val="20000"/>
        </a:spcBef>
        <a:spcAft>
          <a:spcPct val="0"/>
        </a:spcAft>
        <a:buClr>
          <a:schemeClr val="tx2"/>
        </a:buClr>
        <a:buSzPct val="100000"/>
        <a:buChar char="•"/>
        <a:defRPr sz="2000">
          <a:solidFill>
            <a:schemeClr val="tx1"/>
          </a:solidFill>
          <a:latin typeface="+mn-lt"/>
          <a:ea typeface="Geneva" pitchFamily="-108" charset="-128"/>
        </a:defRPr>
      </a:lvl8pPr>
      <a:lvl9pPr marL="3886200" indent="-228600" algn="l" rtl="0" eaLnBrk="0" fontAlgn="base" hangingPunct="0">
        <a:spcBef>
          <a:spcPct val="20000"/>
        </a:spcBef>
        <a:spcAft>
          <a:spcPct val="0"/>
        </a:spcAft>
        <a:buClr>
          <a:schemeClr val="tx2"/>
        </a:buClr>
        <a:buSzPct val="100000"/>
        <a:buChar char="•"/>
        <a:defRPr sz="2000">
          <a:solidFill>
            <a:schemeClr val="tx1"/>
          </a:solidFill>
          <a:latin typeface="+mn-lt"/>
          <a:ea typeface="Geneva" pitchFamily="-108"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50" name="Rectangle 1"/>
          <p:cNvSpPr>
            <a:spLocks noGrp="1" noChangeArrowheads="1"/>
          </p:cNvSpPr>
          <p:nvPr>
            <p:ph type="title"/>
          </p:nvPr>
        </p:nvSpPr>
        <p:spPr bwMode="auto">
          <a:xfrm>
            <a:off x="685800" y="609600"/>
            <a:ext cx="7770813" cy="1141413"/>
          </a:xfrm>
          <a:prstGeom prst="rect">
            <a:avLst/>
          </a:prstGeom>
          <a:noFill/>
          <a:ln w="9525">
            <a:noFill/>
            <a:miter lim="800000"/>
            <a:headEnd/>
            <a:tailEnd/>
          </a:ln>
        </p:spPr>
        <p:txBody>
          <a:bodyPr vert="horz" wrap="square" lIns="90000" tIns="46800" rIns="90000" bIns="46800" numCol="1" anchor="ctr" anchorCtr="0" compatLnSpc="1">
            <a:prstTxWarp prst="textNoShape">
              <a:avLst/>
            </a:prstTxWarp>
          </a:bodyPr>
          <a:lstStyle/>
          <a:p>
            <a:pPr lvl="0"/>
            <a:r>
              <a:rPr lang="en-GB" dirty="0"/>
              <a:t>Click to edit the title text format</a:t>
            </a:r>
          </a:p>
        </p:txBody>
      </p:sp>
      <p:sp>
        <p:nvSpPr>
          <p:cNvPr id="27651" name="Rectangle 2"/>
          <p:cNvSpPr>
            <a:spLocks noGrp="1" noChangeArrowheads="1"/>
          </p:cNvSpPr>
          <p:nvPr>
            <p:ph type="body" idx="1"/>
          </p:nvPr>
        </p:nvSpPr>
        <p:spPr bwMode="auto">
          <a:xfrm>
            <a:off x="685800" y="1981200"/>
            <a:ext cx="7770813" cy="4113213"/>
          </a:xfrm>
          <a:prstGeom prst="rect">
            <a:avLst/>
          </a:prstGeom>
          <a:noFill/>
          <a:ln w="9525">
            <a:noFill/>
            <a:miter lim="800000"/>
            <a:headEnd/>
            <a:tailEnd/>
          </a:ln>
        </p:spPr>
        <p:txBody>
          <a:bodyPr vert="horz" wrap="square" lIns="90000" tIns="46800" rIns="90000" bIns="46800" numCol="1" anchor="t" anchorCtr="0" compatLnSpc="1">
            <a:prstTxWarp prst="textNoShape">
              <a:avLst/>
            </a:prstTxWarp>
          </a:bodyPr>
          <a:lstStyle/>
          <a:p>
            <a:pPr lvl="0"/>
            <a:r>
              <a:rPr lang="en-GB" dirty="0"/>
              <a:t>Click to edit the outline text format</a:t>
            </a:r>
          </a:p>
          <a:p>
            <a:pPr lvl="1"/>
            <a:r>
              <a:rPr lang="en-GB" dirty="0"/>
              <a:t>Second Outline Level</a:t>
            </a:r>
          </a:p>
          <a:p>
            <a:pPr lvl="2"/>
            <a:r>
              <a:rPr lang="en-GB" dirty="0"/>
              <a:t>Third Outline Level</a:t>
            </a:r>
          </a:p>
          <a:p>
            <a:pPr lvl="3"/>
            <a:r>
              <a:rPr lang="en-GB" dirty="0"/>
              <a:t>Fourth Outline Level</a:t>
            </a:r>
          </a:p>
          <a:p>
            <a:pPr lvl="4"/>
            <a:r>
              <a:rPr lang="en-GB" dirty="0"/>
              <a:t>Fifth Outline Level</a:t>
            </a:r>
          </a:p>
          <a:p>
            <a:pPr lvl="4"/>
            <a:r>
              <a:rPr lang="en-GB" dirty="0"/>
              <a:t>Sixth Outline Level</a:t>
            </a:r>
          </a:p>
          <a:p>
            <a:pPr lvl="4"/>
            <a:r>
              <a:rPr lang="en-GB" dirty="0"/>
              <a:t>Seventh Outline Level</a:t>
            </a:r>
          </a:p>
          <a:p>
            <a:pPr lvl="4"/>
            <a:r>
              <a:rPr lang="en-GB" dirty="0"/>
              <a:t>Eighth Outline Level</a:t>
            </a:r>
          </a:p>
          <a:p>
            <a:pPr lvl="4"/>
            <a:r>
              <a:rPr lang="en-GB" dirty="0"/>
              <a:t>Ninth Outline Level</a:t>
            </a:r>
          </a:p>
        </p:txBody>
      </p:sp>
      <p:sp>
        <p:nvSpPr>
          <p:cNvPr id="310276" name="Text Box 3"/>
          <p:cNvSpPr txBox="1">
            <a:spLocks noChangeArrowheads="1"/>
          </p:cNvSpPr>
          <p:nvPr/>
        </p:nvSpPr>
        <p:spPr bwMode="auto">
          <a:xfrm>
            <a:off x="685800" y="6248400"/>
            <a:ext cx="1905000" cy="460375"/>
          </a:xfrm>
          <a:prstGeom prst="rect">
            <a:avLst/>
          </a:prstGeom>
          <a:noFill/>
          <a:ln>
            <a:noFill/>
          </a:ln>
          <a:extLst>
            <a:ext uri="{909E8E84-426E-40dd-AFC4-6F175D3DCCD1}"/>
            <a:ext uri="{91240B29-F687-4f45-9708-019B960494DF}"/>
          </a:extLst>
        </p:spPr>
        <p:txBody>
          <a:bodyPr wrap="none" anchor="ctr"/>
          <a:lstStyle>
            <a:lvl1pPr eaLnBrk="0" hangingPunct="0">
              <a:defRPr sz="2400">
                <a:solidFill>
                  <a:schemeClr val="bg1"/>
                </a:solidFill>
                <a:latin typeface="Arial" charset="0"/>
                <a:ea typeface="ＭＳ Ｐゴシック" charset="0"/>
                <a:cs typeface="ＭＳ Ｐゴシック" charset="0"/>
              </a:defRPr>
            </a:lvl1pPr>
            <a:lvl2pPr marL="742950" indent="-285750" eaLnBrk="0" hangingPunct="0">
              <a:defRPr sz="2400">
                <a:solidFill>
                  <a:schemeClr val="bg1"/>
                </a:solidFill>
                <a:latin typeface="Arial" charset="0"/>
                <a:ea typeface="ＭＳ Ｐゴシック" charset="0"/>
              </a:defRPr>
            </a:lvl2pPr>
            <a:lvl3pPr marL="1143000" indent="-228600" eaLnBrk="0" hangingPunct="0">
              <a:defRPr sz="2400">
                <a:solidFill>
                  <a:schemeClr val="bg1"/>
                </a:solidFill>
                <a:latin typeface="Arial" charset="0"/>
                <a:ea typeface="ＭＳ Ｐゴシック" charset="0"/>
              </a:defRPr>
            </a:lvl3pPr>
            <a:lvl4pPr marL="1600200" indent="-228600" eaLnBrk="0" hangingPunct="0">
              <a:defRPr sz="2400">
                <a:solidFill>
                  <a:schemeClr val="bg1"/>
                </a:solidFill>
                <a:latin typeface="Arial" charset="0"/>
                <a:ea typeface="ＭＳ Ｐゴシック" charset="0"/>
              </a:defRPr>
            </a:lvl4pPr>
            <a:lvl5pPr marL="2057400" indent="-228600" eaLnBrk="0" hangingPunct="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algn="l" rtl="0" eaLnBrk="1" hangingPunct="1">
              <a:lnSpc>
                <a:spcPct val="93000"/>
              </a:lnSpc>
              <a:buClr>
                <a:srgbClr val="FFFFFF"/>
              </a:buClr>
              <a:buSzPct val="100000"/>
              <a:buFont typeface="Arial" charset="0"/>
              <a:buNone/>
              <a:defRPr/>
            </a:pPr>
            <a:endParaRPr lang="en-US" b="1" i="0" dirty="0">
              <a:solidFill>
                <a:srgbClr val="FFFFFF"/>
              </a:solidFill>
              <a:latin typeface="Arial" panose="020B0604020202020204" pitchFamily="34" charset="0"/>
            </a:endParaRPr>
          </a:p>
        </p:txBody>
      </p:sp>
      <p:sp>
        <p:nvSpPr>
          <p:cNvPr id="310277" name="Text Box 4"/>
          <p:cNvSpPr txBox="1">
            <a:spLocks noChangeArrowheads="1"/>
          </p:cNvSpPr>
          <p:nvPr/>
        </p:nvSpPr>
        <p:spPr bwMode="auto">
          <a:xfrm>
            <a:off x="3124200" y="6248400"/>
            <a:ext cx="2895600" cy="460375"/>
          </a:xfrm>
          <a:prstGeom prst="rect">
            <a:avLst/>
          </a:prstGeom>
          <a:noFill/>
          <a:ln>
            <a:noFill/>
          </a:ln>
          <a:extLst>
            <a:ext uri="{909E8E84-426E-40dd-AFC4-6F175D3DCCD1}"/>
            <a:ext uri="{91240B29-F687-4f45-9708-019B960494DF}"/>
          </a:extLst>
        </p:spPr>
        <p:txBody>
          <a:bodyPr wrap="none" anchor="ctr"/>
          <a:lstStyle>
            <a:lvl1pPr eaLnBrk="0" hangingPunct="0">
              <a:defRPr sz="2400">
                <a:solidFill>
                  <a:schemeClr val="bg1"/>
                </a:solidFill>
                <a:latin typeface="Arial" charset="0"/>
                <a:ea typeface="ＭＳ Ｐゴシック" charset="0"/>
                <a:cs typeface="ＭＳ Ｐゴシック" charset="0"/>
              </a:defRPr>
            </a:lvl1pPr>
            <a:lvl2pPr marL="742950" indent="-285750" eaLnBrk="0" hangingPunct="0">
              <a:defRPr sz="2400">
                <a:solidFill>
                  <a:schemeClr val="bg1"/>
                </a:solidFill>
                <a:latin typeface="Arial" charset="0"/>
                <a:ea typeface="ＭＳ Ｐゴシック" charset="0"/>
              </a:defRPr>
            </a:lvl2pPr>
            <a:lvl3pPr marL="1143000" indent="-228600" eaLnBrk="0" hangingPunct="0">
              <a:defRPr sz="2400">
                <a:solidFill>
                  <a:schemeClr val="bg1"/>
                </a:solidFill>
                <a:latin typeface="Arial" charset="0"/>
                <a:ea typeface="ＭＳ Ｐゴシック" charset="0"/>
              </a:defRPr>
            </a:lvl3pPr>
            <a:lvl4pPr marL="1600200" indent="-228600" eaLnBrk="0" hangingPunct="0">
              <a:defRPr sz="2400">
                <a:solidFill>
                  <a:schemeClr val="bg1"/>
                </a:solidFill>
                <a:latin typeface="Arial" charset="0"/>
                <a:ea typeface="ＭＳ Ｐゴシック" charset="0"/>
              </a:defRPr>
            </a:lvl4pPr>
            <a:lvl5pPr marL="2057400" indent="-228600" eaLnBrk="0" hangingPunct="0">
              <a:defRPr sz="2400">
                <a:solidFill>
                  <a:schemeClr val="bg1"/>
                </a:solidFill>
                <a:latin typeface="Arial" charset="0"/>
                <a:ea typeface="ＭＳ Ｐゴシック" charset="0"/>
              </a:defRPr>
            </a:lvl5pPr>
            <a:lvl6pPr marL="2514600" indent="-228600" defTabSz="449263" eaLnBrk="0" fontAlgn="base" hangingPunct="0">
              <a:spcBef>
                <a:spcPct val="0"/>
              </a:spcBef>
              <a:spcAft>
                <a:spcPct val="0"/>
              </a:spcAft>
              <a:defRPr sz="2400">
                <a:solidFill>
                  <a:schemeClr val="bg1"/>
                </a:solidFill>
                <a:latin typeface="Arial" charset="0"/>
                <a:ea typeface="ＭＳ Ｐゴシック" charset="0"/>
              </a:defRPr>
            </a:lvl6pPr>
            <a:lvl7pPr marL="2971800" indent="-228600" defTabSz="449263" eaLnBrk="0" fontAlgn="base" hangingPunct="0">
              <a:spcBef>
                <a:spcPct val="0"/>
              </a:spcBef>
              <a:spcAft>
                <a:spcPct val="0"/>
              </a:spcAft>
              <a:defRPr sz="2400">
                <a:solidFill>
                  <a:schemeClr val="bg1"/>
                </a:solidFill>
                <a:latin typeface="Arial" charset="0"/>
                <a:ea typeface="ＭＳ Ｐゴシック" charset="0"/>
              </a:defRPr>
            </a:lvl7pPr>
            <a:lvl8pPr marL="3429000" indent="-228600" defTabSz="449263" eaLnBrk="0" fontAlgn="base" hangingPunct="0">
              <a:spcBef>
                <a:spcPct val="0"/>
              </a:spcBef>
              <a:spcAft>
                <a:spcPct val="0"/>
              </a:spcAft>
              <a:defRPr sz="2400">
                <a:solidFill>
                  <a:schemeClr val="bg1"/>
                </a:solidFill>
                <a:latin typeface="Arial" charset="0"/>
                <a:ea typeface="ＭＳ Ｐゴシック" charset="0"/>
              </a:defRPr>
            </a:lvl8pPr>
            <a:lvl9pPr marL="3886200" indent="-228600" defTabSz="449263" eaLnBrk="0" fontAlgn="base" hangingPunct="0">
              <a:spcBef>
                <a:spcPct val="0"/>
              </a:spcBef>
              <a:spcAft>
                <a:spcPct val="0"/>
              </a:spcAft>
              <a:defRPr sz="2400">
                <a:solidFill>
                  <a:schemeClr val="bg1"/>
                </a:solidFill>
                <a:latin typeface="Arial" charset="0"/>
                <a:ea typeface="ＭＳ Ｐゴシック" charset="0"/>
              </a:defRPr>
            </a:lvl9pPr>
          </a:lstStyle>
          <a:p>
            <a:pPr algn="l" rtl="0" eaLnBrk="1" hangingPunct="1">
              <a:lnSpc>
                <a:spcPct val="93000"/>
              </a:lnSpc>
              <a:buClr>
                <a:srgbClr val="FFFFFF"/>
              </a:buClr>
              <a:buSzPct val="100000"/>
              <a:buFont typeface="Arial" charset="0"/>
              <a:buNone/>
              <a:defRPr/>
            </a:pPr>
            <a:endParaRPr lang="en-US" b="1" i="0" dirty="0">
              <a:solidFill>
                <a:srgbClr val="FFFFFF"/>
              </a:solidFill>
              <a:latin typeface="Arial" panose="020B0604020202020204" pitchFamily="34" charset="0"/>
            </a:endParaRPr>
          </a:p>
        </p:txBody>
      </p:sp>
      <p:sp>
        <p:nvSpPr>
          <p:cNvPr id="12293" name="Rectangle 5"/>
          <p:cNvSpPr>
            <a:spLocks noGrp="1" noChangeArrowheads="1"/>
          </p:cNvSpPr>
          <p:nvPr>
            <p:ph type="sldNum"/>
          </p:nvPr>
        </p:nvSpPr>
        <p:spPr bwMode="auto">
          <a:xfrm>
            <a:off x="6553200" y="6248400"/>
            <a:ext cx="1903413" cy="45561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rtl="0">
              <a:buClr>
                <a:srgbClr val="000000"/>
              </a:buClr>
              <a:buSzPct val="100000"/>
              <a:buFont typeface="Times New Roman" charset="0"/>
              <a:buNone/>
              <a:defRPr sz="1400">
                <a:solidFill>
                  <a:srgbClr val="000000"/>
                </a:solidFill>
                <a:latin typeface="Times New Roman" charset="0"/>
                <a:ea typeface="ＭＳ Ｐゴシック" charset="0"/>
                <a:cs typeface="ＭＳ Ｐゴシック" charset="0"/>
              </a:defRPr>
            </a:lvl1pPr>
          </a:lstStyle>
          <a:p>
            <a:pPr>
              <a:defRPr/>
            </a:pPr>
            <a:fld id="{0489EF69-4F76-4EBF-B5EB-9B04EFDD85C8}" type="slidenum">
              <a:rPr lang="en-GB"/>
              <a:pPr>
                <a:defRPr/>
              </a:pPr>
              <a:t>‹#›</a:t>
            </a:fld>
            <a:endParaRPr lang="en-GB"/>
          </a:p>
        </p:txBody>
      </p:sp>
    </p:spTree>
    <p:extLst>
      <p:ext uri="{BB962C8B-B14F-4D97-AF65-F5344CB8AC3E}">
        <p14:creationId xmlns:p14="http://schemas.microsoft.com/office/powerpoint/2010/main" val="2179146622"/>
      </p:ext>
    </p:extLst>
  </p:cSld>
  <p:clrMap bg1="lt1" tx1="dk1" bg2="lt2" tx2="dk2" accent1="accent1" accent2="accent2" accent3="accent3" accent4="accent4" accent5="accent5" accent6="accent6" hlink="hlink" folHlink="folHlink"/>
  <p:sldLayoutIdLst>
    <p:sldLayoutId id="2147488887" r:id="rId1"/>
  </p:sldLayoutIdLst>
  <p:txStyles>
    <p:titleStyle>
      <a:lvl1pPr algn="ctr" defTabSz="449263" rtl="0" eaLnBrk="0" fontAlgn="base" hangingPunct="0">
        <a:lnSpc>
          <a:spcPct val="95000"/>
        </a:lnSpc>
        <a:spcBef>
          <a:spcPct val="0"/>
        </a:spcBef>
        <a:spcAft>
          <a:spcPct val="0"/>
        </a:spcAft>
        <a:buClr>
          <a:srgbClr val="000000"/>
        </a:buClr>
        <a:buSzPct val="100000"/>
        <a:buFont typeface="Times New Roman" pitchFamily="18" charset="0"/>
        <a:defRPr sz="4400" b="1" i="0">
          <a:solidFill>
            <a:srgbClr val="000000"/>
          </a:solidFill>
          <a:latin typeface="Arial" panose="020B0604020202020204" pitchFamily="34" charset="0"/>
          <a:ea typeface="MS PGothic" pitchFamily="34" charset="-128"/>
          <a:cs typeface="Arial" panose="020B0604020202020204" pitchFamily="34" charset="0"/>
        </a:defRPr>
      </a:lvl1pPr>
      <a:lvl2pPr algn="ctr" defTabSz="449263" rtl="0" eaLnBrk="0" fontAlgn="base" hangingPunct="0">
        <a:lnSpc>
          <a:spcPct val="95000"/>
        </a:lnSpc>
        <a:spcBef>
          <a:spcPct val="0"/>
        </a:spcBef>
        <a:spcAft>
          <a:spcPct val="0"/>
        </a:spcAft>
        <a:buClr>
          <a:srgbClr val="000000"/>
        </a:buClr>
        <a:buSzPct val="100000"/>
        <a:buFont typeface="Times New Roman" pitchFamily="18" charset="0"/>
        <a:defRPr sz="4400">
          <a:solidFill>
            <a:srgbClr val="000000"/>
          </a:solidFill>
          <a:latin typeface="Arial" charset="0"/>
          <a:ea typeface="MS PGothic" pitchFamily="34" charset="-128"/>
          <a:cs typeface="Arial" charset="0"/>
        </a:defRPr>
      </a:lvl2pPr>
      <a:lvl3pPr algn="ctr" defTabSz="449263" rtl="0" eaLnBrk="0" fontAlgn="base" hangingPunct="0">
        <a:lnSpc>
          <a:spcPct val="95000"/>
        </a:lnSpc>
        <a:spcBef>
          <a:spcPct val="0"/>
        </a:spcBef>
        <a:spcAft>
          <a:spcPct val="0"/>
        </a:spcAft>
        <a:buClr>
          <a:srgbClr val="000000"/>
        </a:buClr>
        <a:buSzPct val="100000"/>
        <a:buFont typeface="Times New Roman" pitchFamily="18" charset="0"/>
        <a:defRPr sz="4400">
          <a:solidFill>
            <a:srgbClr val="000000"/>
          </a:solidFill>
          <a:latin typeface="Arial" charset="0"/>
          <a:ea typeface="MS PGothic" pitchFamily="34" charset="-128"/>
          <a:cs typeface="Arial" charset="0"/>
        </a:defRPr>
      </a:lvl3pPr>
      <a:lvl4pPr algn="ctr" defTabSz="449263" rtl="0" eaLnBrk="0" fontAlgn="base" hangingPunct="0">
        <a:lnSpc>
          <a:spcPct val="95000"/>
        </a:lnSpc>
        <a:spcBef>
          <a:spcPct val="0"/>
        </a:spcBef>
        <a:spcAft>
          <a:spcPct val="0"/>
        </a:spcAft>
        <a:buClr>
          <a:srgbClr val="000000"/>
        </a:buClr>
        <a:buSzPct val="100000"/>
        <a:buFont typeface="Times New Roman" pitchFamily="18" charset="0"/>
        <a:defRPr sz="4400">
          <a:solidFill>
            <a:srgbClr val="000000"/>
          </a:solidFill>
          <a:latin typeface="Arial" charset="0"/>
          <a:ea typeface="MS PGothic" pitchFamily="34" charset="-128"/>
          <a:cs typeface="Arial" charset="0"/>
        </a:defRPr>
      </a:lvl4pPr>
      <a:lvl5pPr algn="ctr" defTabSz="449263" rtl="0" eaLnBrk="0" fontAlgn="base" hangingPunct="0">
        <a:lnSpc>
          <a:spcPct val="95000"/>
        </a:lnSpc>
        <a:spcBef>
          <a:spcPct val="0"/>
        </a:spcBef>
        <a:spcAft>
          <a:spcPct val="0"/>
        </a:spcAft>
        <a:buClr>
          <a:srgbClr val="000000"/>
        </a:buClr>
        <a:buSzPct val="100000"/>
        <a:buFont typeface="Times New Roman" pitchFamily="18" charset="0"/>
        <a:defRPr sz="4400">
          <a:solidFill>
            <a:srgbClr val="000000"/>
          </a:solidFill>
          <a:latin typeface="Arial" charset="0"/>
          <a:ea typeface="MS PGothic" pitchFamily="34" charset="-128"/>
          <a:cs typeface="Arial" charset="0"/>
        </a:defRPr>
      </a:lvl5pPr>
      <a:lvl6pPr marL="457200" algn="ctr" defTabSz="449263" rtl="0" eaLnBrk="0" fontAlgn="base" hangingPunct="0">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ＭＳ Ｐゴシック" charset="-128"/>
        </a:defRPr>
      </a:lvl6pPr>
      <a:lvl7pPr marL="914400" algn="ctr" defTabSz="449263" rtl="0" eaLnBrk="0" fontAlgn="base" hangingPunct="0">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ＭＳ Ｐゴシック" charset="-128"/>
        </a:defRPr>
      </a:lvl7pPr>
      <a:lvl8pPr marL="1371600" algn="ctr" defTabSz="449263" rtl="0" eaLnBrk="0" fontAlgn="base" hangingPunct="0">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ＭＳ Ｐゴシック" charset="-128"/>
        </a:defRPr>
      </a:lvl8pPr>
      <a:lvl9pPr marL="1828800" algn="ctr" defTabSz="449263" rtl="0" eaLnBrk="0" fontAlgn="base" hangingPunct="0">
        <a:lnSpc>
          <a:spcPct val="95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ea typeface="ＭＳ Ｐゴシック" charset="-128"/>
        </a:defRPr>
      </a:lvl9pPr>
    </p:titleStyle>
    <p:bodyStyle>
      <a:lvl1pPr marL="341313" indent="-341313" algn="l" defTabSz="449263" rtl="0" eaLnBrk="0" fontAlgn="base" hangingPunct="0">
        <a:lnSpc>
          <a:spcPct val="95000"/>
        </a:lnSpc>
        <a:spcBef>
          <a:spcPts val="800"/>
        </a:spcBef>
        <a:spcAft>
          <a:spcPct val="0"/>
        </a:spcAft>
        <a:buClr>
          <a:srgbClr val="000000"/>
        </a:buClr>
        <a:buSzPct val="100000"/>
        <a:buFont typeface="Times New Roman" pitchFamily="18" charset="0"/>
        <a:buChar char="•"/>
        <a:defRPr sz="3200" b="1" i="0">
          <a:solidFill>
            <a:srgbClr val="000000"/>
          </a:solidFill>
          <a:latin typeface="Arial" panose="020B0604020202020204" pitchFamily="34" charset="0"/>
          <a:ea typeface="MS PGothic" pitchFamily="34" charset="-128"/>
          <a:cs typeface="Arial" panose="020B0604020202020204" pitchFamily="34" charset="0"/>
        </a:defRPr>
      </a:lvl1pPr>
      <a:lvl2pPr marL="741363" indent="-284163" algn="l" defTabSz="449263" rtl="0" eaLnBrk="0" fontAlgn="base" hangingPunct="0">
        <a:lnSpc>
          <a:spcPct val="95000"/>
        </a:lnSpc>
        <a:spcBef>
          <a:spcPts val="700"/>
        </a:spcBef>
        <a:spcAft>
          <a:spcPct val="0"/>
        </a:spcAft>
        <a:buClr>
          <a:srgbClr val="000000"/>
        </a:buClr>
        <a:buSzPct val="100000"/>
        <a:buFont typeface="Times New Roman" pitchFamily="18" charset="0"/>
        <a:buChar char="–"/>
        <a:defRPr sz="2800" b="1" i="0">
          <a:solidFill>
            <a:srgbClr val="000000"/>
          </a:solidFill>
          <a:latin typeface="Arial" panose="020B0604020202020204" pitchFamily="34" charset="0"/>
          <a:ea typeface="MS PGothic" pitchFamily="34" charset="-128"/>
          <a:cs typeface="Arial" panose="020B0604020202020204" pitchFamily="34" charset="0"/>
        </a:defRPr>
      </a:lvl2pPr>
      <a:lvl3pPr marL="1143000" indent="-228600" algn="l" defTabSz="449263" rtl="0" eaLnBrk="0" fontAlgn="base" hangingPunct="0">
        <a:lnSpc>
          <a:spcPct val="95000"/>
        </a:lnSpc>
        <a:spcBef>
          <a:spcPts val="600"/>
        </a:spcBef>
        <a:spcAft>
          <a:spcPct val="0"/>
        </a:spcAft>
        <a:buClr>
          <a:srgbClr val="000000"/>
        </a:buClr>
        <a:buSzPct val="100000"/>
        <a:buFont typeface="Times New Roman" pitchFamily="18" charset="0"/>
        <a:buChar char="•"/>
        <a:defRPr sz="2400" b="1" i="0">
          <a:solidFill>
            <a:srgbClr val="000000"/>
          </a:solidFill>
          <a:latin typeface="Arial" panose="020B0604020202020204" pitchFamily="34" charset="0"/>
          <a:ea typeface="MS PGothic" pitchFamily="34" charset="-128"/>
          <a:cs typeface="Arial" panose="020B0604020202020204" pitchFamily="34" charset="0"/>
        </a:defRPr>
      </a:lvl3pPr>
      <a:lvl4pPr marL="1600200" indent="-228600" algn="l" defTabSz="449263" rtl="0" eaLnBrk="0" fontAlgn="base" hangingPunct="0">
        <a:lnSpc>
          <a:spcPct val="95000"/>
        </a:lnSpc>
        <a:spcBef>
          <a:spcPts val="500"/>
        </a:spcBef>
        <a:spcAft>
          <a:spcPct val="0"/>
        </a:spcAft>
        <a:buClr>
          <a:srgbClr val="000000"/>
        </a:buClr>
        <a:buSzPct val="100000"/>
        <a:buFont typeface="Times New Roman" pitchFamily="18" charset="0"/>
        <a:buChar char="–"/>
        <a:defRPr sz="2000" b="1" i="0">
          <a:solidFill>
            <a:srgbClr val="000000"/>
          </a:solidFill>
          <a:latin typeface="Arial" panose="020B0604020202020204" pitchFamily="34" charset="0"/>
          <a:ea typeface="MS PGothic" pitchFamily="34" charset="-128"/>
          <a:cs typeface="Arial" panose="020B0604020202020204" pitchFamily="34" charset="0"/>
        </a:defRPr>
      </a:lvl4pPr>
      <a:lvl5pPr marL="2057400" indent="-228600" algn="l" defTabSz="449263" rtl="0" eaLnBrk="0" fontAlgn="base" hangingPunct="0">
        <a:lnSpc>
          <a:spcPct val="95000"/>
        </a:lnSpc>
        <a:spcBef>
          <a:spcPts val="500"/>
        </a:spcBef>
        <a:spcAft>
          <a:spcPct val="0"/>
        </a:spcAft>
        <a:buClr>
          <a:srgbClr val="000000"/>
        </a:buClr>
        <a:buSzPct val="100000"/>
        <a:buFont typeface="Times New Roman" pitchFamily="18" charset="0"/>
        <a:buChar char="»"/>
        <a:defRPr sz="2000" b="1" i="0">
          <a:solidFill>
            <a:srgbClr val="000000"/>
          </a:solidFill>
          <a:latin typeface="Arial" panose="020B0604020202020204" pitchFamily="34" charset="0"/>
          <a:ea typeface="MS PGothic" pitchFamily="34" charset="-128"/>
          <a:cs typeface="Arial" panose="020B0604020202020204" pitchFamily="34" charset="0"/>
        </a:defRPr>
      </a:lvl5pPr>
      <a:lvl6pPr marL="2514600" indent="-228600" algn="l" defTabSz="449263" rtl="0" eaLnBrk="0" fontAlgn="base" hangingPunct="0">
        <a:lnSpc>
          <a:spcPct val="95000"/>
        </a:lnSpc>
        <a:spcBef>
          <a:spcPts val="500"/>
        </a:spcBef>
        <a:spcAft>
          <a:spcPct val="0"/>
        </a:spcAft>
        <a:buClr>
          <a:srgbClr val="000000"/>
        </a:buClr>
        <a:buSzPct val="100000"/>
        <a:buFont typeface="Times New Roman" pitchFamily="16" charset="0"/>
        <a:buChar char="»"/>
        <a:defRPr sz="2000">
          <a:solidFill>
            <a:srgbClr val="000000"/>
          </a:solidFill>
          <a:latin typeface="+mn-lt"/>
          <a:ea typeface="+mn-ea"/>
        </a:defRPr>
      </a:lvl6pPr>
      <a:lvl7pPr marL="2971800" indent="-228600" algn="l" defTabSz="449263" rtl="0" eaLnBrk="0" fontAlgn="base" hangingPunct="0">
        <a:lnSpc>
          <a:spcPct val="95000"/>
        </a:lnSpc>
        <a:spcBef>
          <a:spcPts val="500"/>
        </a:spcBef>
        <a:spcAft>
          <a:spcPct val="0"/>
        </a:spcAft>
        <a:buClr>
          <a:srgbClr val="000000"/>
        </a:buClr>
        <a:buSzPct val="100000"/>
        <a:buFont typeface="Times New Roman" pitchFamily="16" charset="0"/>
        <a:buChar char="»"/>
        <a:defRPr sz="2000">
          <a:solidFill>
            <a:srgbClr val="000000"/>
          </a:solidFill>
          <a:latin typeface="+mn-lt"/>
          <a:ea typeface="+mn-ea"/>
        </a:defRPr>
      </a:lvl7pPr>
      <a:lvl8pPr marL="3429000" indent="-228600" algn="l" defTabSz="449263" rtl="0" eaLnBrk="0" fontAlgn="base" hangingPunct="0">
        <a:lnSpc>
          <a:spcPct val="95000"/>
        </a:lnSpc>
        <a:spcBef>
          <a:spcPts val="500"/>
        </a:spcBef>
        <a:spcAft>
          <a:spcPct val="0"/>
        </a:spcAft>
        <a:buClr>
          <a:srgbClr val="000000"/>
        </a:buClr>
        <a:buSzPct val="100000"/>
        <a:buFont typeface="Times New Roman" pitchFamily="16" charset="0"/>
        <a:buChar char="»"/>
        <a:defRPr sz="2000">
          <a:solidFill>
            <a:srgbClr val="000000"/>
          </a:solidFill>
          <a:latin typeface="+mn-lt"/>
          <a:ea typeface="+mn-ea"/>
        </a:defRPr>
      </a:lvl8pPr>
      <a:lvl9pPr marL="3886200" indent="-228600" algn="l" defTabSz="449263" rtl="0" eaLnBrk="0" fontAlgn="base" hangingPunct="0">
        <a:lnSpc>
          <a:spcPct val="95000"/>
        </a:lnSpc>
        <a:spcBef>
          <a:spcPts val="500"/>
        </a:spcBef>
        <a:spcAft>
          <a:spcPct val="0"/>
        </a:spcAft>
        <a:buClr>
          <a:srgbClr val="000000"/>
        </a:buClr>
        <a:buSzPct val="100000"/>
        <a:buFont typeface="Times New Roman" pitchFamily="16" charset="0"/>
        <a:buChar char="»"/>
        <a:defRPr sz="2000">
          <a:solidFill>
            <a:srgbClr val="000000"/>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321508" y="193136"/>
            <a:ext cx="5786028" cy="802686"/>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63252" tIns="32889" rIns="63252" bIns="32889" numCol="1" anchor="ctr" anchorCtr="0" compatLnSpc="1">
            <a:prstTxWarp prst="textNoShape">
              <a:avLst/>
            </a:prstTxWarp>
          </a:bodyPr>
          <a:lstStyle/>
          <a:p>
            <a:pPr lvl="0"/>
            <a:r>
              <a:rPr lang="en-GB" dirty="0"/>
              <a:t>Click to edit the title text format</a:t>
            </a:r>
          </a:p>
        </p:txBody>
      </p:sp>
      <p:sp>
        <p:nvSpPr>
          <p:cNvPr id="1026" name="Rectangle 2"/>
          <p:cNvSpPr>
            <a:spLocks noGrp="1" noChangeArrowheads="1"/>
          </p:cNvSpPr>
          <p:nvPr>
            <p:ph type="body" idx="1"/>
          </p:nvPr>
        </p:nvSpPr>
        <p:spPr bwMode="auto">
          <a:xfrm>
            <a:off x="321508" y="1125336"/>
            <a:ext cx="5786028" cy="3181719"/>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63252" tIns="32889" rIns="63252" bIns="32889" numCol="1" anchor="t" anchorCtr="0" compatLnSpc="1">
            <a:prstTxWarp prst="textNoShape">
              <a:avLst/>
            </a:prstTxWarp>
          </a:bodyPr>
          <a:lstStyle/>
          <a:p>
            <a:pPr lvl="0"/>
            <a:r>
              <a:rPr lang="en-GB" dirty="0"/>
              <a:t>Click to edit the outline text format</a:t>
            </a:r>
          </a:p>
          <a:p>
            <a:pPr lvl="1"/>
            <a:r>
              <a:rPr lang="en-GB" dirty="0"/>
              <a:t>Second Outline Level</a:t>
            </a:r>
          </a:p>
          <a:p>
            <a:pPr lvl="2"/>
            <a:r>
              <a:rPr lang="en-GB" dirty="0"/>
              <a:t>Third Outline Level</a:t>
            </a:r>
          </a:p>
          <a:p>
            <a:pPr lvl="3"/>
            <a:r>
              <a:rPr lang="en-GB" dirty="0"/>
              <a:t>Fourth Outline Level</a:t>
            </a:r>
          </a:p>
          <a:p>
            <a:pPr lvl="4"/>
            <a:r>
              <a:rPr lang="en-GB" dirty="0"/>
              <a:t>Fifth Outline Level</a:t>
            </a:r>
          </a:p>
          <a:p>
            <a:pPr lvl="4"/>
            <a:r>
              <a:rPr lang="en-GB" dirty="0"/>
              <a:t>Sixth Outline Level</a:t>
            </a:r>
          </a:p>
          <a:p>
            <a:pPr lvl="4"/>
            <a:r>
              <a:rPr lang="en-GB" dirty="0"/>
              <a:t>Seventh Outline Level</a:t>
            </a:r>
          </a:p>
        </p:txBody>
      </p:sp>
      <p:sp>
        <p:nvSpPr>
          <p:cNvPr id="1027" name="Rectangle 3"/>
          <p:cNvSpPr>
            <a:spLocks noGrp="1" noChangeArrowheads="1"/>
          </p:cNvSpPr>
          <p:nvPr>
            <p:ph type="dt"/>
          </p:nvPr>
        </p:nvSpPr>
        <p:spPr bwMode="auto">
          <a:xfrm>
            <a:off x="321510" y="4391889"/>
            <a:ext cx="1499255" cy="333802"/>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63252" tIns="32889" rIns="63252" bIns="32889" numCol="1" anchor="t" anchorCtr="0" compatLnSpc="1">
            <a:prstTxWarp prst="textNoShape">
              <a:avLst/>
            </a:prstTxWarp>
          </a:bodyPr>
          <a:lstStyle>
            <a:lvl1pPr>
              <a:buClrTx/>
              <a:buFontTx/>
              <a:buNone/>
              <a:tabLst>
                <a:tab pos="0" algn="l"/>
                <a:tab pos="642622" algn="l"/>
                <a:tab pos="1285244" algn="l"/>
                <a:tab pos="1927869" algn="l"/>
                <a:tab pos="2570489" algn="l"/>
                <a:tab pos="3213120" algn="l"/>
                <a:tab pos="3855738" algn="l"/>
                <a:tab pos="4498367" algn="l"/>
                <a:tab pos="5140989" algn="l"/>
                <a:tab pos="5783611" algn="l"/>
                <a:tab pos="6426234" algn="l"/>
                <a:tab pos="7068858" algn="l"/>
              </a:tabLst>
              <a:defRPr b="1" i="0">
                <a:solidFill>
                  <a:srgbClr val="000000"/>
                </a:solidFill>
                <a:latin typeface="Arial" panose="020B0604020202020204" pitchFamily="34" charset="0"/>
              </a:defRPr>
            </a:lvl1pPr>
          </a:lstStyle>
          <a:p>
            <a:pPr defTabSz="321311" eaLnBrk="0" hangingPunct="0">
              <a:buSzPct val="100000"/>
            </a:pPr>
            <a:endParaRPr lang="en-US" sz="1800" dirty="0">
              <a:cs typeface="DejaVu Sans" charset="0"/>
            </a:endParaRPr>
          </a:p>
        </p:txBody>
      </p:sp>
      <p:sp>
        <p:nvSpPr>
          <p:cNvPr id="1028" name="Rectangle 4"/>
          <p:cNvSpPr>
            <a:spLocks noGrp="1" noChangeArrowheads="1"/>
          </p:cNvSpPr>
          <p:nvPr>
            <p:ph type="ftr"/>
          </p:nvPr>
        </p:nvSpPr>
        <p:spPr bwMode="auto">
          <a:xfrm>
            <a:off x="2196984" y="4391889"/>
            <a:ext cx="2035101" cy="333802"/>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63252" tIns="32889" rIns="63252" bIns="32889" numCol="1" anchor="t" anchorCtr="0" compatLnSpc="1">
            <a:prstTxWarp prst="textNoShape">
              <a:avLst/>
            </a:prstTxWarp>
          </a:bodyPr>
          <a:lstStyle>
            <a:lvl1pPr>
              <a:buClrTx/>
              <a:buFontTx/>
              <a:buNone/>
              <a:tabLst>
                <a:tab pos="0" algn="l"/>
                <a:tab pos="642622" algn="l"/>
                <a:tab pos="1285244" algn="l"/>
                <a:tab pos="1927869" algn="l"/>
                <a:tab pos="2570489" algn="l"/>
                <a:tab pos="3213120" algn="l"/>
                <a:tab pos="3855738" algn="l"/>
                <a:tab pos="4498367" algn="l"/>
                <a:tab pos="5140989" algn="l"/>
                <a:tab pos="5783611" algn="l"/>
                <a:tab pos="6426234" algn="l"/>
                <a:tab pos="7068858" algn="l"/>
              </a:tabLst>
              <a:defRPr b="1" i="0">
                <a:solidFill>
                  <a:srgbClr val="000000"/>
                </a:solidFill>
                <a:latin typeface="Arial" panose="020B0604020202020204" pitchFamily="34" charset="0"/>
              </a:defRPr>
            </a:lvl1pPr>
          </a:lstStyle>
          <a:p>
            <a:pPr defTabSz="321311" eaLnBrk="0" hangingPunct="0">
              <a:buSzPct val="100000"/>
            </a:pPr>
            <a:endParaRPr lang="en-US" sz="1800" dirty="0">
              <a:cs typeface="DejaVu Sans" charset="0"/>
            </a:endParaRPr>
          </a:p>
        </p:txBody>
      </p:sp>
      <p:sp>
        <p:nvSpPr>
          <p:cNvPr id="1029" name="Rectangle 5"/>
          <p:cNvSpPr>
            <a:spLocks noGrp="1" noChangeArrowheads="1"/>
          </p:cNvSpPr>
          <p:nvPr>
            <p:ph type="sldNum"/>
          </p:nvPr>
        </p:nvSpPr>
        <p:spPr bwMode="auto">
          <a:xfrm>
            <a:off x="4608281" y="4391889"/>
            <a:ext cx="1499255" cy="333802"/>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63252" tIns="32889" rIns="63252" bIns="32889" numCol="1" anchor="t" anchorCtr="0" compatLnSpc="1">
            <a:prstTxWarp prst="textNoShape">
              <a:avLst/>
            </a:prstTxWarp>
          </a:bodyPr>
          <a:lstStyle>
            <a:lvl1pPr>
              <a:buClrTx/>
              <a:buFontTx/>
              <a:buNone/>
              <a:tabLst>
                <a:tab pos="0" algn="l"/>
                <a:tab pos="642622" algn="l"/>
                <a:tab pos="1285244" algn="l"/>
                <a:tab pos="1927869" algn="l"/>
                <a:tab pos="2570489" algn="l"/>
                <a:tab pos="3213120" algn="l"/>
                <a:tab pos="3855738" algn="l"/>
                <a:tab pos="4498367" algn="l"/>
                <a:tab pos="5140989" algn="l"/>
                <a:tab pos="5783611" algn="l"/>
                <a:tab pos="6426234" algn="l"/>
                <a:tab pos="7068858" algn="l"/>
              </a:tabLst>
              <a:defRPr b="1" i="0">
                <a:solidFill>
                  <a:srgbClr val="000000"/>
                </a:solidFill>
                <a:latin typeface="Arial" panose="020B0604020202020204" pitchFamily="34" charset="0"/>
              </a:defRPr>
            </a:lvl1pPr>
          </a:lstStyle>
          <a:p>
            <a:pPr defTabSz="321311" eaLnBrk="0" hangingPunct="0">
              <a:buSzPct val="100000"/>
            </a:pPr>
            <a:fld id="{2EE7642A-7B80-D448-BF65-EEDFC4BA5E40}" type="slidenum">
              <a:rPr lang="en-US" sz="1800" smtClean="0">
                <a:cs typeface="DejaVu Sans" charset="0"/>
              </a:rPr>
              <a:pPr defTabSz="321311" eaLnBrk="0" hangingPunct="0">
                <a:buSzPct val="100000"/>
              </a:pPr>
              <a:t>‹#›</a:t>
            </a:fld>
            <a:endParaRPr lang="en-US" sz="1800" dirty="0">
              <a:cs typeface="DejaVu Sans" charset="0"/>
            </a:endParaRPr>
          </a:p>
        </p:txBody>
      </p:sp>
    </p:spTree>
    <p:extLst>
      <p:ext uri="{BB962C8B-B14F-4D97-AF65-F5344CB8AC3E}">
        <p14:creationId xmlns:p14="http://schemas.microsoft.com/office/powerpoint/2010/main" val="424203192"/>
      </p:ext>
    </p:extLst>
  </p:cSld>
  <p:clrMap bg1="lt1" tx1="dk1" bg2="lt2" tx2="dk2" accent1="accent1" accent2="accent2" accent3="accent3" accent4="accent4" accent5="accent5" accent6="accent6" hlink="hlink" folHlink="folHlink"/>
  <p:sldLayoutIdLst>
    <p:sldLayoutId id="2147488889" r:id="rId1"/>
    <p:sldLayoutId id="2147488890" r:id="rId2"/>
    <p:sldLayoutId id="2147488891" r:id="rId3"/>
    <p:sldLayoutId id="2147488892" r:id="rId4"/>
    <p:sldLayoutId id="2147488893" r:id="rId5"/>
    <p:sldLayoutId id="2147488894" r:id="rId6"/>
    <p:sldLayoutId id="2147488895" r:id="rId7"/>
    <p:sldLayoutId id="2147488896" r:id="rId8"/>
    <p:sldLayoutId id="2147488897" r:id="rId9"/>
    <p:sldLayoutId id="2147488898" r:id="rId10"/>
    <p:sldLayoutId id="2147488899" r:id="rId11"/>
  </p:sldLayoutIdLst>
  <p:txStyles>
    <p:titleStyle>
      <a:lvl1pPr algn="ctr" defTabSz="321311" rtl="0" fontAlgn="base">
        <a:spcBef>
          <a:spcPct val="0"/>
        </a:spcBef>
        <a:spcAft>
          <a:spcPct val="0"/>
        </a:spcAft>
        <a:buClr>
          <a:srgbClr val="000000"/>
        </a:buClr>
        <a:buSzPct val="100000"/>
        <a:buFont typeface="Times New Roman" charset="0"/>
        <a:defRPr sz="3100" b="1" i="0">
          <a:solidFill>
            <a:srgbClr val="000000"/>
          </a:solidFill>
          <a:latin typeface="Arial" panose="020B0604020202020204" pitchFamily="34" charset="0"/>
          <a:ea typeface="+mj-ea"/>
          <a:cs typeface="+mj-cs"/>
        </a:defRPr>
      </a:lvl1pPr>
      <a:lvl2pPr marL="522130" indent="-200819" algn="ctr" defTabSz="32131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2pPr>
      <a:lvl3pPr marL="803278" indent="-160656" algn="ctr" defTabSz="32131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3pPr>
      <a:lvl4pPr marL="1124591" indent="-160656" algn="ctr" defTabSz="32131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4pPr>
      <a:lvl5pPr marL="1445906" indent="-160656" algn="ctr" defTabSz="32131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5pPr>
      <a:lvl6pPr marL="1767215" indent="-160656" algn="ctr" defTabSz="32131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6pPr>
      <a:lvl7pPr marL="2088524" indent="-160656" algn="ctr" defTabSz="32131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7pPr>
      <a:lvl8pPr marL="2409840" indent="-160656" algn="ctr" defTabSz="32131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8pPr>
      <a:lvl9pPr marL="2731154" indent="-160656" algn="ctr" defTabSz="32131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9pPr>
    </p:titleStyle>
    <p:bodyStyle>
      <a:lvl1pPr marL="240983" indent="-240983" algn="l" defTabSz="321311" rtl="0" fontAlgn="base">
        <a:spcBef>
          <a:spcPts val="563"/>
        </a:spcBef>
        <a:spcAft>
          <a:spcPct val="0"/>
        </a:spcAft>
        <a:buClr>
          <a:srgbClr val="000000"/>
        </a:buClr>
        <a:buSzPct val="100000"/>
        <a:buFont typeface="Times New Roman" charset="0"/>
        <a:defRPr sz="2300" b="1" i="0">
          <a:solidFill>
            <a:srgbClr val="000000"/>
          </a:solidFill>
          <a:latin typeface="Arial" panose="020B0604020202020204" pitchFamily="34" charset="0"/>
          <a:ea typeface="+mn-ea"/>
          <a:cs typeface="+mn-cs"/>
        </a:defRPr>
      </a:lvl1pPr>
      <a:lvl2pPr marL="522130" indent="-200819" algn="l" defTabSz="321311" rtl="0" fontAlgn="base">
        <a:spcBef>
          <a:spcPts val="492"/>
        </a:spcBef>
        <a:spcAft>
          <a:spcPct val="0"/>
        </a:spcAft>
        <a:buClr>
          <a:srgbClr val="000000"/>
        </a:buClr>
        <a:buSzPct val="100000"/>
        <a:buFont typeface="Times New Roman" charset="0"/>
        <a:defRPr sz="2000" b="1" i="0">
          <a:solidFill>
            <a:srgbClr val="000000"/>
          </a:solidFill>
          <a:latin typeface="Arial" panose="020B0604020202020204" pitchFamily="34" charset="0"/>
          <a:ea typeface="+mn-ea"/>
          <a:cs typeface="+mn-cs"/>
        </a:defRPr>
      </a:lvl2pPr>
      <a:lvl3pPr marL="803278" indent="-160656" algn="l" defTabSz="321311" rtl="0" fontAlgn="base">
        <a:spcBef>
          <a:spcPts val="422"/>
        </a:spcBef>
        <a:spcAft>
          <a:spcPct val="0"/>
        </a:spcAft>
        <a:buClr>
          <a:srgbClr val="000000"/>
        </a:buClr>
        <a:buSzPct val="100000"/>
        <a:buFont typeface="Times New Roman" charset="0"/>
        <a:defRPr sz="1700" b="1" i="0">
          <a:solidFill>
            <a:srgbClr val="000000"/>
          </a:solidFill>
          <a:latin typeface="Arial" panose="020B0604020202020204" pitchFamily="34" charset="0"/>
          <a:ea typeface="+mn-ea"/>
          <a:cs typeface="+mn-cs"/>
        </a:defRPr>
      </a:lvl3pPr>
      <a:lvl4pPr marL="1124591" indent="-160656" algn="l" defTabSz="321311" rtl="0" fontAlgn="base">
        <a:spcBef>
          <a:spcPts val="352"/>
        </a:spcBef>
        <a:spcAft>
          <a:spcPct val="0"/>
        </a:spcAft>
        <a:buClr>
          <a:srgbClr val="000000"/>
        </a:buClr>
        <a:buSzPct val="100000"/>
        <a:buFont typeface="Times New Roman" charset="0"/>
        <a:defRPr sz="1400" b="1" i="0">
          <a:solidFill>
            <a:srgbClr val="000000"/>
          </a:solidFill>
          <a:latin typeface="Arial" panose="020B0604020202020204" pitchFamily="34" charset="0"/>
          <a:ea typeface="+mn-ea"/>
          <a:cs typeface="+mn-cs"/>
        </a:defRPr>
      </a:lvl4pPr>
      <a:lvl5pPr marL="1445906" indent="-160656" algn="l" defTabSz="321311" rtl="0" fontAlgn="base">
        <a:spcBef>
          <a:spcPts val="352"/>
        </a:spcBef>
        <a:spcAft>
          <a:spcPct val="0"/>
        </a:spcAft>
        <a:buClr>
          <a:srgbClr val="000000"/>
        </a:buClr>
        <a:buSzPct val="100000"/>
        <a:buFont typeface="Times New Roman" charset="0"/>
        <a:defRPr sz="1400" b="1" i="0">
          <a:solidFill>
            <a:srgbClr val="000000"/>
          </a:solidFill>
          <a:latin typeface="Arial" panose="020B0604020202020204" pitchFamily="34" charset="0"/>
          <a:ea typeface="+mn-ea"/>
          <a:cs typeface="+mn-cs"/>
        </a:defRPr>
      </a:lvl5pPr>
      <a:lvl6pPr marL="1767215" indent="-160656" algn="l" defTabSz="321311"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6pPr>
      <a:lvl7pPr marL="2088524" indent="-160656" algn="l" defTabSz="321311"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7pPr>
      <a:lvl8pPr marL="2409840" indent="-160656" algn="l" defTabSz="321311"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8pPr>
      <a:lvl9pPr marL="2731154" indent="-160656" algn="l" defTabSz="321311"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9pPr>
    </p:bodyStyle>
    <p:otherStyle>
      <a:defPPr>
        <a:defRPr lang="en-US"/>
      </a:defPPr>
      <a:lvl1pPr marL="0" algn="l" defTabSz="321311" rtl="0" eaLnBrk="1" latinLnBrk="0" hangingPunct="1">
        <a:defRPr sz="1300" kern="1200">
          <a:solidFill>
            <a:schemeClr val="tx1"/>
          </a:solidFill>
          <a:latin typeface="+mn-lt"/>
          <a:ea typeface="+mn-ea"/>
          <a:cs typeface="+mn-cs"/>
        </a:defRPr>
      </a:lvl1pPr>
      <a:lvl2pPr marL="321311" algn="l" defTabSz="321311" rtl="0" eaLnBrk="1" latinLnBrk="0" hangingPunct="1">
        <a:defRPr sz="1300" kern="1200">
          <a:solidFill>
            <a:schemeClr val="tx1"/>
          </a:solidFill>
          <a:latin typeface="+mn-lt"/>
          <a:ea typeface="+mn-ea"/>
          <a:cs typeface="+mn-cs"/>
        </a:defRPr>
      </a:lvl2pPr>
      <a:lvl3pPr marL="642622" algn="l" defTabSz="321311" rtl="0" eaLnBrk="1" latinLnBrk="0" hangingPunct="1">
        <a:defRPr sz="1300" kern="1200">
          <a:solidFill>
            <a:schemeClr val="tx1"/>
          </a:solidFill>
          <a:latin typeface="+mn-lt"/>
          <a:ea typeface="+mn-ea"/>
          <a:cs typeface="+mn-cs"/>
        </a:defRPr>
      </a:lvl3pPr>
      <a:lvl4pPr marL="963934" algn="l" defTabSz="321311" rtl="0" eaLnBrk="1" latinLnBrk="0" hangingPunct="1">
        <a:defRPr sz="1300" kern="1200">
          <a:solidFill>
            <a:schemeClr val="tx1"/>
          </a:solidFill>
          <a:latin typeface="+mn-lt"/>
          <a:ea typeface="+mn-ea"/>
          <a:cs typeface="+mn-cs"/>
        </a:defRPr>
      </a:lvl4pPr>
      <a:lvl5pPr marL="1285244" algn="l" defTabSz="321311" rtl="0" eaLnBrk="1" latinLnBrk="0" hangingPunct="1">
        <a:defRPr sz="1300" kern="1200">
          <a:solidFill>
            <a:schemeClr val="tx1"/>
          </a:solidFill>
          <a:latin typeface="+mn-lt"/>
          <a:ea typeface="+mn-ea"/>
          <a:cs typeface="+mn-cs"/>
        </a:defRPr>
      </a:lvl5pPr>
      <a:lvl6pPr marL="1606558" algn="l" defTabSz="321311" rtl="0" eaLnBrk="1" latinLnBrk="0" hangingPunct="1">
        <a:defRPr sz="1300" kern="1200">
          <a:solidFill>
            <a:schemeClr val="tx1"/>
          </a:solidFill>
          <a:latin typeface="+mn-lt"/>
          <a:ea typeface="+mn-ea"/>
          <a:cs typeface="+mn-cs"/>
        </a:defRPr>
      </a:lvl6pPr>
      <a:lvl7pPr marL="1927869" algn="l" defTabSz="321311" rtl="0" eaLnBrk="1" latinLnBrk="0" hangingPunct="1">
        <a:defRPr sz="1300" kern="1200">
          <a:solidFill>
            <a:schemeClr val="tx1"/>
          </a:solidFill>
          <a:latin typeface="+mn-lt"/>
          <a:ea typeface="+mn-ea"/>
          <a:cs typeface="+mn-cs"/>
        </a:defRPr>
      </a:lvl7pPr>
      <a:lvl8pPr marL="2249184" algn="l" defTabSz="321311" rtl="0" eaLnBrk="1" latinLnBrk="0" hangingPunct="1">
        <a:defRPr sz="1300" kern="1200">
          <a:solidFill>
            <a:schemeClr val="tx1"/>
          </a:solidFill>
          <a:latin typeface="+mn-lt"/>
          <a:ea typeface="+mn-ea"/>
          <a:cs typeface="+mn-cs"/>
        </a:defRPr>
      </a:lvl8pPr>
      <a:lvl9pPr marL="2570489" algn="l" defTabSz="321311" rtl="0" eaLnBrk="1" latinLnBrk="0" hangingPunct="1">
        <a:defRPr sz="1300" kern="1200">
          <a:solidFill>
            <a:schemeClr val="tx1"/>
          </a:solidFill>
          <a:latin typeface="+mn-lt"/>
          <a:ea typeface="+mn-ea"/>
          <a:cs typeface="+mn-cs"/>
        </a:defRPr>
      </a:lvl9pPr>
    </p:otherStyle>
  </p:txStyles>
</p:sldMaster>
</file>

<file path=ppt/slideMasters/slideMaster6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8914" name="Title Placeholder 1"/>
          <p:cNvSpPr>
            <a:spLocks noGrp="1"/>
          </p:cNvSpPr>
          <p:nvPr>
            <p:ph type="title"/>
          </p:nvPr>
        </p:nvSpPr>
        <p:spPr bwMode="auto">
          <a:xfrm>
            <a:off x="457200" y="274638"/>
            <a:ext cx="8229600" cy="1143000"/>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38915" name="Text Placeholder 2"/>
          <p:cNvSpPr>
            <a:spLocks noGrp="1"/>
          </p:cNvSpPr>
          <p:nvPr>
            <p:ph type="body" idx="1"/>
          </p:nvPr>
        </p:nvSpPr>
        <p:spPr bwMode="auto">
          <a:xfrm>
            <a:off x="457200" y="1600200"/>
            <a:ext cx="8229600" cy="4525963"/>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84463118"/>
      </p:ext>
    </p:extLst>
  </p:cSld>
  <p:clrMap bg1="dk2" tx1="lt1" bg2="dk1" tx2="lt2" accent1="accent1" accent2="accent2" accent3="accent3" accent4="accent4" accent5="accent5" accent6="accent6" hlink="hlink" folHlink="folHlink"/>
  <p:sldLayoutIdLst>
    <p:sldLayoutId id="2147488901" r:id="rId1"/>
    <p:sldLayoutId id="2147488902" r:id="rId2"/>
    <p:sldLayoutId id="2147488903" r:id="rId3"/>
    <p:sldLayoutId id="2147488904" r:id="rId4"/>
    <p:sldLayoutId id="2147488905" r:id="rId5"/>
    <p:sldLayoutId id="2147488906" r:id="rId6"/>
    <p:sldLayoutId id="2147488907" r:id="rId7"/>
    <p:sldLayoutId id="2147488908" r:id="rId8"/>
    <p:sldLayoutId id="2147488909" r:id="rId9"/>
    <p:sldLayoutId id="2147488910" r:id="rId10"/>
    <p:sldLayoutId id="2147488911" r:id="rId11"/>
  </p:sldLayoutIdLst>
  <p:transition>
    <p:fade/>
  </p:transition>
  <p:txStyles>
    <p:titleStyle>
      <a:lvl1pPr algn="ctr" rtl="0" eaLnBrk="0" fontAlgn="base" hangingPunct="0">
        <a:spcBef>
          <a:spcPct val="0"/>
        </a:spcBef>
        <a:spcAft>
          <a:spcPct val="0"/>
        </a:spcAft>
        <a:defRPr sz="4400" b="1" i="0">
          <a:solidFill>
            <a:schemeClr val="tx1"/>
          </a:solidFill>
          <a:latin typeface="+mj-lt"/>
          <a:ea typeface="+mj-ea"/>
          <a:cs typeface="Arial" panose="020B0604020202020204" pitchFamily="34" charset="0"/>
        </a:defRPr>
      </a:lvl1pPr>
      <a:lvl2pPr algn="ctr" rtl="0" eaLnBrk="0" fontAlgn="base" hangingPunct="0">
        <a:spcBef>
          <a:spcPct val="0"/>
        </a:spcBef>
        <a:spcAft>
          <a:spcPct val="0"/>
        </a:spcAft>
        <a:defRPr sz="4400" b="1">
          <a:solidFill>
            <a:schemeClr val="tx1"/>
          </a:solidFill>
          <a:latin typeface="Candara" charset="0"/>
          <a:ea typeface="ＭＳ Ｐゴシック" charset="0"/>
          <a:cs typeface="Arial" charset="0"/>
        </a:defRPr>
      </a:lvl2pPr>
      <a:lvl3pPr algn="ctr" rtl="0" eaLnBrk="0" fontAlgn="base" hangingPunct="0">
        <a:spcBef>
          <a:spcPct val="0"/>
        </a:spcBef>
        <a:spcAft>
          <a:spcPct val="0"/>
        </a:spcAft>
        <a:defRPr sz="4400" b="1">
          <a:solidFill>
            <a:schemeClr val="tx1"/>
          </a:solidFill>
          <a:latin typeface="Candara" charset="0"/>
          <a:ea typeface="ＭＳ Ｐゴシック" charset="0"/>
          <a:cs typeface="Arial" charset="0"/>
        </a:defRPr>
      </a:lvl3pPr>
      <a:lvl4pPr algn="ctr" rtl="0" eaLnBrk="0" fontAlgn="base" hangingPunct="0">
        <a:spcBef>
          <a:spcPct val="0"/>
        </a:spcBef>
        <a:spcAft>
          <a:spcPct val="0"/>
        </a:spcAft>
        <a:defRPr sz="4400" b="1">
          <a:solidFill>
            <a:schemeClr val="tx1"/>
          </a:solidFill>
          <a:latin typeface="Candara" charset="0"/>
          <a:ea typeface="ＭＳ Ｐゴシック" charset="0"/>
          <a:cs typeface="Arial" charset="0"/>
        </a:defRPr>
      </a:lvl4pPr>
      <a:lvl5pPr algn="ctr" rtl="0" eaLnBrk="0" fontAlgn="base" hangingPunct="0">
        <a:spcBef>
          <a:spcPct val="0"/>
        </a:spcBef>
        <a:spcAft>
          <a:spcPct val="0"/>
        </a:spcAft>
        <a:defRPr sz="4400" b="1">
          <a:solidFill>
            <a:schemeClr val="tx1"/>
          </a:solidFill>
          <a:latin typeface="Candara" charset="0"/>
          <a:ea typeface="ＭＳ Ｐゴシック" charset="0"/>
          <a:cs typeface="Arial" charset="0"/>
        </a:defRPr>
      </a:lvl5pPr>
      <a:lvl6pPr marL="457200" algn="ctr" rtl="0" fontAlgn="base">
        <a:spcBef>
          <a:spcPct val="0"/>
        </a:spcBef>
        <a:spcAft>
          <a:spcPct val="0"/>
        </a:spcAft>
        <a:defRPr sz="4400" b="1">
          <a:solidFill>
            <a:schemeClr val="tx1"/>
          </a:solidFill>
          <a:latin typeface="Candara" charset="0"/>
          <a:ea typeface="ＭＳ Ｐゴシック" charset="0"/>
          <a:cs typeface="Arial" charset="0"/>
        </a:defRPr>
      </a:lvl6pPr>
      <a:lvl7pPr marL="914400" algn="ctr" rtl="0" fontAlgn="base">
        <a:spcBef>
          <a:spcPct val="0"/>
        </a:spcBef>
        <a:spcAft>
          <a:spcPct val="0"/>
        </a:spcAft>
        <a:defRPr sz="4400" b="1">
          <a:solidFill>
            <a:schemeClr val="tx1"/>
          </a:solidFill>
          <a:latin typeface="Candara" charset="0"/>
          <a:ea typeface="ＭＳ Ｐゴシック" charset="0"/>
          <a:cs typeface="Arial" charset="0"/>
        </a:defRPr>
      </a:lvl7pPr>
      <a:lvl8pPr marL="1371600" algn="ctr" rtl="0" fontAlgn="base">
        <a:spcBef>
          <a:spcPct val="0"/>
        </a:spcBef>
        <a:spcAft>
          <a:spcPct val="0"/>
        </a:spcAft>
        <a:defRPr sz="4400" b="1">
          <a:solidFill>
            <a:schemeClr val="tx1"/>
          </a:solidFill>
          <a:latin typeface="Candara" charset="0"/>
          <a:ea typeface="ＭＳ Ｐゴシック" charset="0"/>
          <a:cs typeface="Arial" charset="0"/>
        </a:defRPr>
      </a:lvl8pPr>
      <a:lvl9pPr marL="1828800" algn="ctr" rtl="0" fontAlgn="base">
        <a:spcBef>
          <a:spcPct val="0"/>
        </a:spcBef>
        <a:spcAft>
          <a:spcPct val="0"/>
        </a:spcAft>
        <a:defRPr sz="4400" b="1">
          <a:solidFill>
            <a:schemeClr val="tx1"/>
          </a:solidFill>
          <a:latin typeface="Candara" charset="0"/>
          <a:ea typeface="ＭＳ Ｐゴシック" charset="0"/>
          <a:cs typeface="Arial" charset="0"/>
        </a:defRPr>
      </a:lvl9pPr>
    </p:titleStyle>
    <p:bodyStyle>
      <a:lvl1pPr marL="342900" indent="-342900" algn="l" rtl="0" eaLnBrk="0" fontAlgn="base" hangingPunct="0">
        <a:spcBef>
          <a:spcPct val="20000"/>
        </a:spcBef>
        <a:spcAft>
          <a:spcPct val="0"/>
        </a:spcAft>
        <a:buFont typeface="Arial" charset="0"/>
        <a:buChar char="•"/>
        <a:defRPr sz="3200" b="1" i="0">
          <a:solidFill>
            <a:schemeClr val="tx1"/>
          </a:solidFill>
          <a:latin typeface="+mn-lt"/>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800" b="1" i="0">
          <a:solidFill>
            <a:schemeClr val="tx1"/>
          </a:solidFill>
          <a:latin typeface="+mn-lt"/>
          <a:ea typeface="Arial" panose="020B0604020202020204" pitchFamily="34" charset="0"/>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400" b="1" i="0">
          <a:solidFill>
            <a:schemeClr val="tx1"/>
          </a:solidFill>
          <a:latin typeface="+mn-lt"/>
          <a:ea typeface="Arial" panose="020B0604020202020204" pitchFamily="34" charset="0"/>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sz="2000" b="1" i="0">
          <a:solidFill>
            <a:schemeClr val="tx1"/>
          </a:solidFill>
          <a:latin typeface="+mn-lt"/>
          <a:ea typeface="Arial" panose="020B0604020202020204" pitchFamily="34" charset="0"/>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sz="2000" b="1" i="0">
          <a:solidFill>
            <a:schemeClr val="tx1"/>
          </a:solidFill>
          <a:latin typeface="+mn-lt"/>
          <a:ea typeface="Arial" panose="020B0604020202020204" pitchFamily="34" charset="0"/>
          <a:cs typeface="Arial" panose="020B0604020202020204" pitchFamily="34" charset="0"/>
        </a:defRPr>
      </a:lvl5pPr>
      <a:lvl6pPr marL="2514600" indent="-228600" algn="l" rtl="0" fontAlgn="base">
        <a:spcBef>
          <a:spcPct val="20000"/>
        </a:spcBef>
        <a:spcAft>
          <a:spcPct val="0"/>
        </a:spcAft>
        <a:buFont typeface="Arial" charset="0"/>
        <a:buChar char="»"/>
        <a:defRPr sz="2000" b="1">
          <a:solidFill>
            <a:schemeClr val="tx1"/>
          </a:solidFill>
          <a:latin typeface="+mn-lt"/>
          <a:ea typeface="Arial" charset="0"/>
          <a:cs typeface="+mn-cs"/>
        </a:defRPr>
      </a:lvl6pPr>
      <a:lvl7pPr marL="2971800" indent="-228600" algn="l" rtl="0" fontAlgn="base">
        <a:spcBef>
          <a:spcPct val="20000"/>
        </a:spcBef>
        <a:spcAft>
          <a:spcPct val="0"/>
        </a:spcAft>
        <a:buFont typeface="Arial" charset="0"/>
        <a:buChar char="»"/>
        <a:defRPr sz="2000" b="1">
          <a:solidFill>
            <a:schemeClr val="tx1"/>
          </a:solidFill>
          <a:latin typeface="+mn-lt"/>
          <a:ea typeface="Arial" charset="0"/>
          <a:cs typeface="+mn-cs"/>
        </a:defRPr>
      </a:lvl7pPr>
      <a:lvl8pPr marL="3429000" indent="-228600" algn="l" rtl="0" fontAlgn="base">
        <a:spcBef>
          <a:spcPct val="20000"/>
        </a:spcBef>
        <a:spcAft>
          <a:spcPct val="0"/>
        </a:spcAft>
        <a:buFont typeface="Arial" charset="0"/>
        <a:buChar char="»"/>
        <a:defRPr sz="2000" b="1">
          <a:solidFill>
            <a:schemeClr val="tx1"/>
          </a:solidFill>
          <a:latin typeface="+mn-lt"/>
          <a:ea typeface="Arial" charset="0"/>
          <a:cs typeface="+mn-cs"/>
        </a:defRPr>
      </a:lvl8pPr>
      <a:lvl9pPr marL="3886200" indent="-228600" algn="l" rtl="0" fontAlgn="base">
        <a:spcBef>
          <a:spcPct val="20000"/>
        </a:spcBef>
        <a:spcAft>
          <a:spcPct val="0"/>
        </a:spcAft>
        <a:buFont typeface="Arial" charset="0"/>
        <a:buChar char="»"/>
        <a:defRPr sz="2000" b="1">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1554" name="Rectangle 1026"/>
          <p:cNvSpPr>
            <a:spLocks noChangeArrowheads="1"/>
          </p:cNvSpPr>
          <p:nvPr userDrawn="1"/>
        </p:nvSpPr>
        <p:spPr bwMode="auto">
          <a:xfrm>
            <a:off x="0" y="0"/>
            <a:ext cx="9144000" cy="6858000"/>
          </a:xfrm>
          <a:prstGeom prst="rect">
            <a:avLst/>
          </a:prstGeom>
          <a:gradFill rotWithShape="0">
            <a:gsLst>
              <a:gs pos="0">
                <a:srgbClr val="000000"/>
              </a:gs>
              <a:gs pos="50000">
                <a:srgbClr val="121D91"/>
              </a:gs>
              <a:gs pos="100000">
                <a:srgbClr val="000000"/>
              </a:gs>
            </a:gsLst>
            <a:lin ang="0" scaled="1"/>
          </a:gradFill>
          <a:ln w="12700">
            <a:solidFill>
              <a:schemeClr val="tx1"/>
            </a:solidFill>
            <a:miter lim="800000"/>
            <a:headEnd/>
            <a:tailEnd/>
          </a:ln>
        </p:spPr>
        <p:txBody>
          <a:bodyPr wrap="none" anchor="ctr"/>
          <a:lstStyle/>
          <a:p>
            <a:endParaRPr lang="en-US" sz="2000" b="1" i="0" dirty="0">
              <a:solidFill>
                <a:srgbClr val="000000"/>
              </a:solidFill>
              <a:latin typeface="Arial" panose="020B0604020202020204" pitchFamily="34" charset="0"/>
              <a:cs typeface="Arial" panose="020B0604020202020204" pitchFamily="34" charset="0"/>
            </a:endParaRPr>
          </a:p>
        </p:txBody>
      </p:sp>
      <p:sp>
        <p:nvSpPr>
          <p:cNvPr id="371715" name="Text Box 1027"/>
          <p:cNvSpPr txBox="1">
            <a:spLocks noChangeArrowheads="1"/>
          </p:cNvSpPr>
          <p:nvPr userDrawn="1"/>
        </p:nvSpPr>
        <p:spPr bwMode="auto">
          <a:xfrm>
            <a:off x="759035" y="6559996"/>
            <a:ext cx="879056" cy="221359"/>
          </a:xfrm>
          <a:prstGeom prst="rect">
            <a:avLst/>
          </a:prstGeom>
          <a:noFill/>
          <a:ln>
            <a:noFill/>
          </a:ln>
          <a:effectLst/>
        </p:spPr>
        <p:txBody>
          <a:bodyPr wrap="none" lIns="82058" tIns="41029" rIns="82058" bIns="41029" anchor="ctr">
            <a:spAutoFit/>
          </a:bodyPr>
          <a:lstStyle>
            <a:lvl1pPr defTabSz="820738">
              <a:defRPr>
                <a:solidFill>
                  <a:schemeClr val="tx1"/>
                </a:solidFill>
                <a:latin typeface="Arial" charset="0"/>
                <a:ea typeface="ＭＳ Ｐゴシック" charset="0"/>
                <a:cs typeface="Arial" charset="0"/>
              </a:defRPr>
            </a:lvl1pPr>
            <a:lvl2pPr marL="409575" defTabSz="820738">
              <a:defRPr>
                <a:solidFill>
                  <a:schemeClr val="tx1"/>
                </a:solidFill>
                <a:latin typeface="Arial" charset="0"/>
                <a:ea typeface="Arial" charset="0"/>
                <a:cs typeface="Arial" charset="0"/>
              </a:defRPr>
            </a:lvl2pPr>
            <a:lvl3pPr marL="820738" defTabSz="820738">
              <a:defRPr>
                <a:solidFill>
                  <a:schemeClr val="tx1"/>
                </a:solidFill>
                <a:latin typeface="Arial" charset="0"/>
                <a:ea typeface="Arial" charset="0"/>
                <a:cs typeface="Arial" charset="0"/>
              </a:defRPr>
            </a:lvl3pPr>
            <a:lvl4pPr marL="1230313" defTabSz="820738">
              <a:defRPr>
                <a:solidFill>
                  <a:schemeClr val="tx1"/>
                </a:solidFill>
                <a:latin typeface="Arial" charset="0"/>
                <a:ea typeface="Arial" charset="0"/>
                <a:cs typeface="Arial" charset="0"/>
              </a:defRPr>
            </a:lvl4pPr>
            <a:lvl5pPr marL="1641475" defTabSz="820738">
              <a:defRPr>
                <a:solidFill>
                  <a:schemeClr val="tx1"/>
                </a:solidFill>
                <a:latin typeface="Arial" charset="0"/>
                <a:ea typeface="Arial" charset="0"/>
                <a:cs typeface="Arial" charset="0"/>
              </a:defRPr>
            </a:lvl5pPr>
            <a:lvl6pPr marL="2098675" defTabSz="820738" fontAlgn="base">
              <a:spcBef>
                <a:spcPct val="0"/>
              </a:spcBef>
              <a:spcAft>
                <a:spcPct val="0"/>
              </a:spcAft>
              <a:defRPr>
                <a:solidFill>
                  <a:schemeClr val="tx1"/>
                </a:solidFill>
                <a:latin typeface="Arial" charset="0"/>
                <a:ea typeface="Arial" charset="0"/>
                <a:cs typeface="Arial" charset="0"/>
              </a:defRPr>
            </a:lvl6pPr>
            <a:lvl7pPr marL="2555875" defTabSz="820738" fontAlgn="base">
              <a:spcBef>
                <a:spcPct val="0"/>
              </a:spcBef>
              <a:spcAft>
                <a:spcPct val="0"/>
              </a:spcAft>
              <a:defRPr>
                <a:solidFill>
                  <a:schemeClr val="tx1"/>
                </a:solidFill>
                <a:latin typeface="Arial" charset="0"/>
                <a:ea typeface="Arial" charset="0"/>
                <a:cs typeface="Arial" charset="0"/>
              </a:defRPr>
            </a:lvl7pPr>
            <a:lvl8pPr marL="3013075" defTabSz="820738" fontAlgn="base">
              <a:spcBef>
                <a:spcPct val="0"/>
              </a:spcBef>
              <a:spcAft>
                <a:spcPct val="0"/>
              </a:spcAft>
              <a:defRPr>
                <a:solidFill>
                  <a:schemeClr val="tx1"/>
                </a:solidFill>
                <a:latin typeface="Arial" charset="0"/>
                <a:ea typeface="Arial" charset="0"/>
                <a:cs typeface="Arial" charset="0"/>
              </a:defRPr>
            </a:lvl8pPr>
            <a:lvl9pPr marL="3470275" defTabSz="820738" fontAlgn="base">
              <a:spcBef>
                <a:spcPct val="0"/>
              </a:spcBef>
              <a:spcAft>
                <a:spcPct val="0"/>
              </a:spcAft>
              <a:defRPr>
                <a:solidFill>
                  <a:schemeClr val="tx1"/>
                </a:solidFill>
                <a:latin typeface="Arial" charset="0"/>
                <a:ea typeface="Arial" charset="0"/>
                <a:cs typeface="Arial" charset="0"/>
              </a:defRPr>
            </a:lvl9pPr>
          </a:lstStyle>
          <a:p>
            <a:pPr algn="ctr" eaLnBrk="0" hangingPunct="0">
              <a:spcBef>
                <a:spcPct val="50000"/>
              </a:spcBef>
              <a:defRPr/>
            </a:pPr>
            <a:r>
              <a:rPr lang="en-US" sz="800" b="1" i="0" dirty="0">
                <a:solidFill>
                  <a:srgbClr val="FFFFFF"/>
                </a:solidFill>
                <a:latin typeface="Arial" panose="020B0604020202020204" pitchFamily="34" charset="0"/>
                <a:cs typeface="Arial" panose="020B0604020202020204" pitchFamily="34" charset="0"/>
              </a:rPr>
              <a:t>© </a:t>
            </a:r>
            <a:r>
              <a:rPr lang="en-US" sz="900" b="1" i="0" dirty="0">
                <a:solidFill>
                  <a:srgbClr val="FFFFFF"/>
                </a:solidFill>
                <a:latin typeface="Arial" panose="020B0604020202020204" pitchFamily="34" charset="0"/>
                <a:cs typeface="Arial" panose="020B0604020202020204" pitchFamily="34" charset="0"/>
              </a:rPr>
              <a:t>2004</a:t>
            </a:r>
            <a:r>
              <a:rPr lang="en-US" sz="800" b="1" i="0" dirty="0">
                <a:solidFill>
                  <a:srgbClr val="FFFFFF"/>
                </a:solidFill>
                <a:latin typeface="Arial" panose="020B0604020202020204" pitchFamily="34" charset="0"/>
                <a:cs typeface="Arial" panose="020B0604020202020204" pitchFamily="34" charset="0"/>
              </a:rPr>
              <a:t> TBBMI</a:t>
            </a:r>
          </a:p>
        </p:txBody>
      </p:sp>
      <p:sp>
        <p:nvSpPr>
          <p:cNvPr id="151556" name="Rectangle 1028"/>
          <p:cNvSpPr>
            <a:spLocks noChangeArrowheads="1"/>
          </p:cNvSpPr>
          <p:nvPr userDrawn="1"/>
        </p:nvSpPr>
        <p:spPr bwMode="auto">
          <a:xfrm>
            <a:off x="7964723" y="6538564"/>
            <a:ext cx="545630" cy="22135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82058" tIns="41029" rIns="82058" bIns="41029" anchor="ctr">
            <a:spAutoFit/>
          </a:bodyPr>
          <a:lstStyle/>
          <a:p>
            <a:pPr algn="ctr" defTabSz="820738" eaLnBrk="0" hangingPunct="0"/>
            <a:r>
              <a:rPr lang="en-US" sz="900" b="1" i="0" dirty="0">
                <a:solidFill>
                  <a:srgbClr val="FFFFFF"/>
                </a:solidFill>
                <a:latin typeface="Comic Sans MS" charset="0"/>
                <a:cs typeface="Arial" panose="020B0604020202020204" pitchFamily="34" charset="0"/>
              </a:rPr>
              <a:t>8.0.08.</a:t>
            </a:r>
          </a:p>
        </p:txBody>
      </p:sp>
      <p:sp>
        <p:nvSpPr>
          <p:cNvPr id="371717" name="Rectangle 1029"/>
          <p:cNvSpPr>
            <a:spLocks noChangeArrowheads="1"/>
          </p:cNvSpPr>
          <p:nvPr userDrawn="1"/>
        </p:nvSpPr>
        <p:spPr bwMode="auto">
          <a:xfrm>
            <a:off x="461963" y="106363"/>
            <a:ext cx="4060825" cy="930275"/>
          </a:xfrm>
          <a:prstGeom prst="rect">
            <a:avLst/>
          </a:prstGeom>
          <a:noFill/>
          <a:ln>
            <a:noFill/>
          </a:ln>
          <a:effectLst>
            <a:outerShdw blurRad="63500" dist="38099" dir="2700000" algn="ctr" rotWithShape="0">
              <a:srgbClr val="000066">
                <a:alpha val="74998"/>
              </a:srgbClr>
            </a:outerShdw>
          </a:effectLst>
        </p:spPr>
        <p:txBody>
          <a:bodyPr lIns="91176" tIns="45588" rIns="91176" bIns="45588">
            <a:spAutoFit/>
          </a:bodyPr>
          <a:lstStyle/>
          <a:p>
            <a:pPr defTabSz="903288" eaLnBrk="0" hangingPunct="0">
              <a:lnSpc>
                <a:spcPct val="125000"/>
              </a:lnSpc>
              <a:spcBef>
                <a:spcPct val="50000"/>
              </a:spcBef>
              <a:defRPr/>
            </a:pPr>
            <a:r>
              <a:rPr lang="en-US" sz="2200" b="1" i="0" dirty="0">
                <a:solidFill>
                  <a:srgbClr val="FFFF00"/>
                </a:solidFill>
                <a:latin typeface="Helvetica" charset="0"/>
                <a:cs typeface="Arial" panose="020B0604020202020204" pitchFamily="34" charset="0"/>
              </a:rPr>
              <a:t>The  New Testament          Comes Together</a:t>
            </a:r>
          </a:p>
        </p:txBody>
      </p:sp>
    </p:spTree>
    <p:extLst>
      <p:ext uri="{BB962C8B-B14F-4D97-AF65-F5344CB8AC3E}">
        <p14:creationId xmlns:p14="http://schemas.microsoft.com/office/powerpoint/2010/main" val="1552910984"/>
      </p:ext>
    </p:extLst>
  </p:cSld>
  <p:clrMap bg1="lt1" tx1="dk1" bg2="lt2" tx2="dk2" accent1="accent1" accent2="accent2" accent3="accent3" accent4="accent4" accent5="accent5" accent6="accent6" hlink="hlink" folHlink="folHlink"/>
  <p:sldLayoutIdLst>
    <p:sldLayoutId id="2147488913" r:id="rId1"/>
    <p:sldLayoutId id="2147488914" r:id="rId2"/>
    <p:sldLayoutId id="2147488915" r:id="rId3"/>
    <p:sldLayoutId id="2147488916" r:id="rId4"/>
    <p:sldLayoutId id="2147488917" r:id="rId5"/>
    <p:sldLayoutId id="2147488918" r:id="rId6"/>
    <p:sldLayoutId id="2147488919" r:id="rId7"/>
    <p:sldLayoutId id="2147488920" r:id="rId8"/>
    <p:sldLayoutId id="2147488921" r:id="rId9"/>
    <p:sldLayoutId id="2147488922" r:id="rId10"/>
    <p:sldLayoutId id="2147488923" r:id="rId11"/>
  </p:sldLayoutIdLst>
  <p:transition>
    <p:cut/>
  </p:transition>
  <p:txStyles>
    <p:titleStyle>
      <a:lvl1pPr algn="ctr" defTabSz="903288" rtl="0" eaLnBrk="0" fontAlgn="base" hangingPunct="0">
        <a:spcBef>
          <a:spcPct val="0"/>
        </a:spcBef>
        <a:spcAft>
          <a:spcPct val="0"/>
        </a:spcAft>
        <a:defRPr sz="4300">
          <a:solidFill>
            <a:schemeClr val="tx2"/>
          </a:solidFill>
          <a:latin typeface="+mj-lt"/>
          <a:ea typeface="+mj-ea"/>
          <a:cs typeface="ＭＳ Ｐゴシック" charset="-128"/>
        </a:defRPr>
      </a:lvl1pPr>
      <a:lvl2pPr algn="ctr" defTabSz="903288" rtl="0" eaLnBrk="0" fontAlgn="base" hangingPunct="0">
        <a:spcBef>
          <a:spcPct val="0"/>
        </a:spcBef>
        <a:spcAft>
          <a:spcPct val="0"/>
        </a:spcAft>
        <a:defRPr sz="4300">
          <a:solidFill>
            <a:schemeClr val="tx2"/>
          </a:solidFill>
          <a:latin typeface="Times" charset="0"/>
          <a:ea typeface="ＭＳ Ｐゴシック" charset="0"/>
          <a:cs typeface="ＭＳ Ｐゴシック" charset="-128"/>
        </a:defRPr>
      </a:lvl2pPr>
      <a:lvl3pPr algn="ctr" defTabSz="903288" rtl="0" eaLnBrk="0" fontAlgn="base" hangingPunct="0">
        <a:spcBef>
          <a:spcPct val="0"/>
        </a:spcBef>
        <a:spcAft>
          <a:spcPct val="0"/>
        </a:spcAft>
        <a:defRPr sz="4300">
          <a:solidFill>
            <a:schemeClr val="tx2"/>
          </a:solidFill>
          <a:latin typeface="Times" charset="0"/>
          <a:ea typeface="ＭＳ Ｐゴシック" charset="0"/>
          <a:cs typeface="ＭＳ Ｐゴシック" charset="-128"/>
        </a:defRPr>
      </a:lvl3pPr>
      <a:lvl4pPr algn="ctr" defTabSz="903288" rtl="0" eaLnBrk="0" fontAlgn="base" hangingPunct="0">
        <a:spcBef>
          <a:spcPct val="0"/>
        </a:spcBef>
        <a:spcAft>
          <a:spcPct val="0"/>
        </a:spcAft>
        <a:defRPr sz="4300">
          <a:solidFill>
            <a:schemeClr val="tx2"/>
          </a:solidFill>
          <a:latin typeface="Times" charset="0"/>
          <a:ea typeface="ＭＳ Ｐゴシック" charset="0"/>
          <a:cs typeface="ＭＳ Ｐゴシック" charset="-128"/>
        </a:defRPr>
      </a:lvl4pPr>
      <a:lvl5pPr algn="ctr" defTabSz="903288" rtl="0" eaLnBrk="0" fontAlgn="base" hangingPunct="0">
        <a:spcBef>
          <a:spcPct val="0"/>
        </a:spcBef>
        <a:spcAft>
          <a:spcPct val="0"/>
        </a:spcAft>
        <a:defRPr sz="4300">
          <a:solidFill>
            <a:schemeClr val="tx2"/>
          </a:solidFill>
          <a:latin typeface="Times" charset="0"/>
          <a:ea typeface="ＭＳ Ｐゴシック" charset="0"/>
          <a:cs typeface="ＭＳ Ｐゴシック" charset="-128"/>
        </a:defRPr>
      </a:lvl5pPr>
      <a:lvl6pPr marL="457200" algn="ctr" defTabSz="903288" rtl="0" eaLnBrk="0" fontAlgn="base" hangingPunct="0">
        <a:spcBef>
          <a:spcPct val="0"/>
        </a:spcBef>
        <a:spcAft>
          <a:spcPct val="0"/>
        </a:spcAft>
        <a:defRPr sz="4300">
          <a:solidFill>
            <a:schemeClr val="tx2"/>
          </a:solidFill>
          <a:latin typeface="Times" charset="0"/>
          <a:ea typeface="ＭＳ Ｐゴシック" charset="0"/>
        </a:defRPr>
      </a:lvl6pPr>
      <a:lvl7pPr marL="914400" algn="ctr" defTabSz="903288" rtl="0" eaLnBrk="0" fontAlgn="base" hangingPunct="0">
        <a:spcBef>
          <a:spcPct val="0"/>
        </a:spcBef>
        <a:spcAft>
          <a:spcPct val="0"/>
        </a:spcAft>
        <a:defRPr sz="4300">
          <a:solidFill>
            <a:schemeClr val="tx2"/>
          </a:solidFill>
          <a:latin typeface="Times" charset="0"/>
          <a:ea typeface="ＭＳ Ｐゴシック" charset="0"/>
        </a:defRPr>
      </a:lvl7pPr>
      <a:lvl8pPr marL="1371600" algn="ctr" defTabSz="903288" rtl="0" eaLnBrk="0" fontAlgn="base" hangingPunct="0">
        <a:spcBef>
          <a:spcPct val="0"/>
        </a:spcBef>
        <a:spcAft>
          <a:spcPct val="0"/>
        </a:spcAft>
        <a:defRPr sz="4300">
          <a:solidFill>
            <a:schemeClr val="tx2"/>
          </a:solidFill>
          <a:latin typeface="Times" charset="0"/>
          <a:ea typeface="ＭＳ Ｐゴシック" charset="0"/>
        </a:defRPr>
      </a:lvl8pPr>
      <a:lvl9pPr marL="1828800" algn="ctr" defTabSz="903288" rtl="0" eaLnBrk="0" fontAlgn="base" hangingPunct="0">
        <a:spcBef>
          <a:spcPct val="0"/>
        </a:spcBef>
        <a:spcAft>
          <a:spcPct val="0"/>
        </a:spcAft>
        <a:defRPr sz="4300">
          <a:solidFill>
            <a:schemeClr val="tx2"/>
          </a:solidFill>
          <a:latin typeface="Times" charset="0"/>
          <a:ea typeface="ＭＳ Ｐゴシック" charset="0"/>
        </a:defRPr>
      </a:lvl9pPr>
    </p:titleStyle>
    <p:bodyStyle>
      <a:lvl1pPr marL="339725" indent="-339725" algn="l" defTabSz="903288" rtl="0" eaLnBrk="0" fontAlgn="base" hangingPunct="0">
        <a:spcBef>
          <a:spcPct val="20000"/>
        </a:spcBef>
        <a:spcAft>
          <a:spcPct val="0"/>
        </a:spcAft>
        <a:buClr>
          <a:schemeClr val="tx2"/>
        </a:buClr>
        <a:buSzPct val="100000"/>
        <a:buChar char="•"/>
        <a:defRPr sz="3100">
          <a:solidFill>
            <a:schemeClr val="tx1"/>
          </a:solidFill>
          <a:latin typeface="+mn-lt"/>
          <a:ea typeface="+mn-ea"/>
          <a:cs typeface="ＭＳ Ｐゴシック" charset="-128"/>
        </a:defRPr>
      </a:lvl1pPr>
      <a:lvl2pPr marL="733425" indent="-282575" algn="l" defTabSz="903288" rtl="0" eaLnBrk="0" fontAlgn="base" hangingPunct="0">
        <a:spcBef>
          <a:spcPct val="20000"/>
        </a:spcBef>
        <a:spcAft>
          <a:spcPct val="0"/>
        </a:spcAft>
        <a:buClr>
          <a:schemeClr val="tx2"/>
        </a:buClr>
        <a:buSzPct val="100000"/>
        <a:buChar char="–"/>
        <a:defRPr sz="2800">
          <a:solidFill>
            <a:schemeClr val="tx1"/>
          </a:solidFill>
          <a:latin typeface="+mn-lt"/>
          <a:ea typeface="+mn-ea"/>
        </a:defRPr>
      </a:lvl2pPr>
      <a:lvl3pPr marL="1128713" indent="-225425" algn="l" defTabSz="903288" rtl="0" eaLnBrk="0" fontAlgn="base" hangingPunct="0">
        <a:spcBef>
          <a:spcPct val="20000"/>
        </a:spcBef>
        <a:spcAft>
          <a:spcPct val="0"/>
        </a:spcAft>
        <a:buClr>
          <a:schemeClr val="tx2"/>
        </a:buClr>
        <a:buSzPct val="100000"/>
        <a:buChar char="•"/>
        <a:defRPr sz="2300">
          <a:solidFill>
            <a:schemeClr val="tx1"/>
          </a:solidFill>
          <a:latin typeface="+mn-lt"/>
          <a:ea typeface="+mn-ea"/>
        </a:defRPr>
      </a:lvl3pPr>
      <a:lvl4pPr marL="1579563" indent="-225425" algn="l" defTabSz="903288" rtl="0" eaLnBrk="0" fontAlgn="base" hangingPunct="0">
        <a:spcBef>
          <a:spcPct val="20000"/>
        </a:spcBef>
        <a:spcAft>
          <a:spcPct val="0"/>
        </a:spcAft>
        <a:buClr>
          <a:schemeClr val="tx2"/>
        </a:buClr>
        <a:buSzPct val="100000"/>
        <a:buChar char="–"/>
        <a:defRPr sz="2000">
          <a:solidFill>
            <a:schemeClr val="tx1"/>
          </a:solidFill>
          <a:latin typeface="+mn-lt"/>
          <a:ea typeface="+mn-ea"/>
        </a:defRPr>
      </a:lvl4pPr>
      <a:lvl5pPr marL="2032000" indent="-227013" algn="l" defTabSz="903288" rtl="0" eaLnBrk="0" fontAlgn="base" hangingPunct="0">
        <a:spcBef>
          <a:spcPct val="20000"/>
        </a:spcBef>
        <a:spcAft>
          <a:spcPct val="0"/>
        </a:spcAft>
        <a:buClr>
          <a:schemeClr val="tx2"/>
        </a:buClr>
        <a:buSzPct val="100000"/>
        <a:buChar char="•"/>
        <a:defRPr sz="2000">
          <a:solidFill>
            <a:schemeClr val="tx1"/>
          </a:solidFill>
          <a:latin typeface="+mn-lt"/>
          <a:ea typeface="+mn-ea"/>
        </a:defRPr>
      </a:lvl5pPr>
      <a:lvl6pPr marL="2489200" indent="-227013" algn="l" defTabSz="903288" rtl="0" eaLnBrk="0" fontAlgn="base" hangingPunct="0">
        <a:spcBef>
          <a:spcPct val="20000"/>
        </a:spcBef>
        <a:spcAft>
          <a:spcPct val="0"/>
        </a:spcAft>
        <a:buClr>
          <a:schemeClr val="tx2"/>
        </a:buClr>
        <a:buSzPct val="100000"/>
        <a:buChar char="•"/>
        <a:defRPr sz="2000">
          <a:solidFill>
            <a:schemeClr val="tx1"/>
          </a:solidFill>
          <a:latin typeface="+mn-lt"/>
          <a:ea typeface="+mn-ea"/>
        </a:defRPr>
      </a:lvl6pPr>
      <a:lvl7pPr marL="2946400" indent="-227013" algn="l" defTabSz="903288" rtl="0" eaLnBrk="0" fontAlgn="base" hangingPunct="0">
        <a:spcBef>
          <a:spcPct val="20000"/>
        </a:spcBef>
        <a:spcAft>
          <a:spcPct val="0"/>
        </a:spcAft>
        <a:buClr>
          <a:schemeClr val="tx2"/>
        </a:buClr>
        <a:buSzPct val="100000"/>
        <a:buChar char="•"/>
        <a:defRPr sz="2000">
          <a:solidFill>
            <a:schemeClr val="tx1"/>
          </a:solidFill>
          <a:latin typeface="+mn-lt"/>
          <a:ea typeface="+mn-ea"/>
        </a:defRPr>
      </a:lvl7pPr>
      <a:lvl8pPr marL="3403600" indent="-227013" algn="l" defTabSz="903288" rtl="0" eaLnBrk="0" fontAlgn="base" hangingPunct="0">
        <a:spcBef>
          <a:spcPct val="20000"/>
        </a:spcBef>
        <a:spcAft>
          <a:spcPct val="0"/>
        </a:spcAft>
        <a:buClr>
          <a:schemeClr val="tx2"/>
        </a:buClr>
        <a:buSzPct val="100000"/>
        <a:buChar char="•"/>
        <a:defRPr sz="2000">
          <a:solidFill>
            <a:schemeClr val="tx1"/>
          </a:solidFill>
          <a:latin typeface="+mn-lt"/>
          <a:ea typeface="+mn-ea"/>
        </a:defRPr>
      </a:lvl8pPr>
      <a:lvl9pPr marL="3860800" indent="-227013" algn="l" defTabSz="903288" rtl="0" eaLnBrk="0" fontAlgn="base" hangingPunct="0">
        <a:spcBef>
          <a:spcPct val="20000"/>
        </a:spcBef>
        <a:spcAft>
          <a:spcPct val="0"/>
        </a:spcAft>
        <a:buClr>
          <a:schemeClr val="tx2"/>
        </a:buClr>
        <a:buSzPct val="100000"/>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7.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6B2300"/>
            </a:gs>
            <a:gs pos="100000">
              <a:schemeClr val="bg1"/>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34938" y="889000"/>
            <a:ext cx="8885237" cy="11557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134938" y="2116138"/>
            <a:ext cx="8896350" cy="4135437"/>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28" name="Freeform 7"/>
          <p:cNvSpPr>
            <a:spLocks/>
          </p:cNvSpPr>
          <p:nvPr/>
        </p:nvSpPr>
        <p:spPr bwMode="auto">
          <a:xfrm>
            <a:off x="3587750" y="53975"/>
            <a:ext cx="1982788" cy="654050"/>
          </a:xfrm>
          <a:custGeom>
            <a:avLst/>
            <a:gdLst>
              <a:gd name="T0" fmla="*/ 16 w 1249"/>
              <a:gd name="T1" fmla="*/ 67 h 412"/>
              <a:gd name="T2" fmla="*/ 26 w 1249"/>
              <a:gd name="T3" fmla="*/ 62 h 412"/>
              <a:gd name="T4" fmla="*/ 452 w 1249"/>
              <a:gd name="T5" fmla="*/ 62 h 412"/>
              <a:gd name="T6" fmla="*/ 483 w 1249"/>
              <a:gd name="T7" fmla="*/ 40 h 412"/>
              <a:gd name="T8" fmla="*/ 505 w 1249"/>
              <a:gd name="T9" fmla="*/ 27 h 412"/>
              <a:gd name="T10" fmla="*/ 526 w 1249"/>
              <a:gd name="T11" fmla="*/ 17 h 412"/>
              <a:gd name="T12" fmla="*/ 552 w 1249"/>
              <a:gd name="T13" fmla="*/ 11 h 412"/>
              <a:gd name="T14" fmla="*/ 578 w 1249"/>
              <a:gd name="T15" fmla="*/ 5 h 412"/>
              <a:gd name="T16" fmla="*/ 605 w 1249"/>
              <a:gd name="T17" fmla="*/ 2 h 412"/>
              <a:gd name="T18" fmla="*/ 639 w 1249"/>
              <a:gd name="T19" fmla="*/ 0 h 412"/>
              <a:gd name="T20" fmla="*/ 678 w 1249"/>
              <a:gd name="T21" fmla="*/ 5 h 412"/>
              <a:gd name="T22" fmla="*/ 714 w 1249"/>
              <a:gd name="T23" fmla="*/ 15 h 412"/>
              <a:gd name="T24" fmla="*/ 740 w 1249"/>
              <a:gd name="T25" fmla="*/ 27 h 412"/>
              <a:gd name="T26" fmla="*/ 768 w 1249"/>
              <a:gd name="T27" fmla="*/ 40 h 412"/>
              <a:gd name="T28" fmla="*/ 786 w 1249"/>
              <a:gd name="T29" fmla="*/ 51 h 412"/>
              <a:gd name="T30" fmla="*/ 802 w 1249"/>
              <a:gd name="T31" fmla="*/ 64 h 412"/>
              <a:gd name="T32" fmla="*/ 1209 w 1249"/>
              <a:gd name="T33" fmla="*/ 62 h 412"/>
              <a:gd name="T34" fmla="*/ 1223 w 1249"/>
              <a:gd name="T35" fmla="*/ 66 h 412"/>
              <a:gd name="T36" fmla="*/ 1233 w 1249"/>
              <a:gd name="T37" fmla="*/ 73 h 412"/>
              <a:gd name="T38" fmla="*/ 1242 w 1249"/>
              <a:gd name="T39" fmla="*/ 91 h 412"/>
              <a:gd name="T40" fmla="*/ 1246 w 1249"/>
              <a:gd name="T41" fmla="*/ 112 h 412"/>
              <a:gd name="T42" fmla="*/ 1248 w 1249"/>
              <a:gd name="T43" fmla="*/ 137 h 412"/>
              <a:gd name="T44" fmla="*/ 1248 w 1249"/>
              <a:gd name="T45" fmla="*/ 349 h 412"/>
              <a:gd name="T46" fmla="*/ 809 w 1249"/>
              <a:gd name="T47" fmla="*/ 350 h 412"/>
              <a:gd name="T48" fmla="*/ 700 w 1249"/>
              <a:gd name="T49" fmla="*/ 409 h 412"/>
              <a:gd name="T50" fmla="*/ 523 w 1249"/>
              <a:gd name="T51" fmla="*/ 411 h 412"/>
              <a:gd name="T52" fmla="*/ 437 w 1249"/>
              <a:gd name="T53" fmla="*/ 346 h 412"/>
              <a:gd name="T54" fmla="*/ 46 w 1249"/>
              <a:gd name="T55" fmla="*/ 349 h 412"/>
              <a:gd name="T56" fmla="*/ 0 w 1249"/>
              <a:gd name="T57" fmla="*/ 349 h 412"/>
              <a:gd name="T58" fmla="*/ 0 w 1249"/>
              <a:gd name="T59" fmla="*/ 152 h 412"/>
              <a:gd name="T60" fmla="*/ 0 w 1249"/>
              <a:gd name="T61" fmla="*/ 123 h 412"/>
              <a:gd name="T62" fmla="*/ 5 w 1249"/>
              <a:gd name="T63" fmla="*/ 94 h 412"/>
              <a:gd name="T64" fmla="*/ 9 w 1249"/>
              <a:gd name="T65" fmla="*/ 80 h 412"/>
              <a:gd name="T66" fmla="*/ 16 w 1249"/>
              <a:gd name="T67" fmla="*/ 67 h 41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249" h="412">
                <a:moveTo>
                  <a:pt x="16" y="67"/>
                </a:moveTo>
                <a:lnTo>
                  <a:pt x="26" y="62"/>
                </a:lnTo>
                <a:lnTo>
                  <a:pt x="452" y="62"/>
                </a:lnTo>
                <a:lnTo>
                  <a:pt x="483" y="40"/>
                </a:lnTo>
                <a:lnTo>
                  <a:pt x="505" y="27"/>
                </a:lnTo>
                <a:lnTo>
                  <a:pt x="526" y="17"/>
                </a:lnTo>
                <a:lnTo>
                  <a:pt x="552" y="11"/>
                </a:lnTo>
                <a:lnTo>
                  <a:pt x="578" y="5"/>
                </a:lnTo>
                <a:lnTo>
                  <a:pt x="605" y="2"/>
                </a:lnTo>
                <a:lnTo>
                  <a:pt x="639" y="0"/>
                </a:lnTo>
                <a:lnTo>
                  <a:pt x="678" y="5"/>
                </a:lnTo>
                <a:lnTo>
                  <a:pt x="714" y="15"/>
                </a:lnTo>
                <a:lnTo>
                  <a:pt x="740" y="27"/>
                </a:lnTo>
                <a:lnTo>
                  <a:pt x="768" y="40"/>
                </a:lnTo>
                <a:lnTo>
                  <a:pt x="786" y="51"/>
                </a:lnTo>
                <a:lnTo>
                  <a:pt x="802" y="64"/>
                </a:lnTo>
                <a:lnTo>
                  <a:pt x="1209" y="62"/>
                </a:lnTo>
                <a:lnTo>
                  <a:pt x="1223" y="66"/>
                </a:lnTo>
                <a:lnTo>
                  <a:pt x="1233" y="73"/>
                </a:lnTo>
                <a:lnTo>
                  <a:pt x="1242" y="91"/>
                </a:lnTo>
                <a:lnTo>
                  <a:pt x="1246" y="112"/>
                </a:lnTo>
                <a:lnTo>
                  <a:pt x="1248" y="137"/>
                </a:lnTo>
                <a:lnTo>
                  <a:pt x="1248" y="349"/>
                </a:lnTo>
                <a:lnTo>
                  <a:pt x="809" y="350"/>
                </a:lnTo>
                <a:lnTo>
                  <a:pt x="700" y="409"/>
                </a:lnTo>
                <a:lnTo>
                  <a:pt x="523" y="411"/>
                </a:lnTo>
                <a:lnTo>
                  <a:pt x="437" y="346"/>
                </a:lnTo>
                <a:lnTo>
                  <a:pt x="46" y="349"/>
                </a:lnTo>
                <a:lnTo>
                  <a:pt x="0" y="349"/>
                </a:lnTo>
                <a:lnTo>
                  <a:pt x="0" y="152"/>
                </a:lnTo>
                <a:lnTo>
                  <a:pt x="0" y="123"/>
                </a:lnTo>
                <a:lnTo>
                  <a:pt x="5" y="94"/>
                </a:lnTo>
                <a:lnTo>
                  <a:pt x="9" y="80"/>
                </a:lnTo>
                <a:lnTo>
                  <a:pt x="16" y="67"/>
                </a:lnTo>
              </a:path>
            </a:pathLst>
          </a:custGeom>
          <a:gradFill rotWithShape="0">
            <a:gsLst>
              <a:gs pos="0">
                <a:srgbClr val="00CCFF"/>
              </a:gs>
              <a:gs pos="50000">
                <a:srgbClr val="FFFFFF"/>
              </a:gs>
              <a:gs pos="100000">
                <a:srgbClr val="00CCFF"/>
              </a:gs>
            </a:gsLst>
            <a:lin ang="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29" name="Oval 8"/>
          <p:cNvSpPr>
            <a:spLocks noChangeArrowheads="1"/>
          </p:cNvSpPr>
          <p:nvPr/>
        </p:nvSpPr>
        <p:spPr bwMode="auto">
          <a:xfrm>
            <a:off x="4205288" y="61913"/>
            <a:ext cx="766762" cy="673100"/>
          </a:xfrm>
          <a:prstGeom prst="ellipse">
            <a:avLst/>
          </a:prstGeom>
          <a:gradFill rotWithShape="0">
            <a:gsLst>
              <a:gs pos="0">
                <a:srgbClr val="00CCFF"/>
              </a:gs>
              <a:gs pos="100000">
                <a:srgbClr val="FFFFFF"/>
              </a:gs>
            </a:gsLst>
            <a:path path="shape">
              <a:fillToRect l="50000" t="50000" r="50000" b="50000"/>
            </a:path>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algn="ctr"/>
            <a:endParaRPr kumimoji="1" lang="en-US">
              <a:solidFill>
                <a:srgbClr val="FFFFCC"/>
              </a:solidFill>
              <a:effectLst/>
            </a:endParaRPr>
          </a:p>
        </p:txBody>
      </p:sp>
      <p:sp>
        <p:nvSpPr>
          <p:cNvPr id="1030" name="Freeform 9"/>
          <p:cNvSpPr>
            <a:spLocks/>
          </p:cNvSpPr>
          <p:nvPr/>
        </p:nvSpPr>
        <p:spPr bwMode="auto">
          <a:xfrm>
            <a:off x="3586163" y="452438"/>
            <a:ext cx="1984375" cy="304800"/>
          </a:xfrm>
          <a:custGeom>
            <a:avLst/>
            <a:gdLst>
              <a:gd name="T0" fmla="*/ 60 w 1250"/>
              <a:gd name="T1" fmla="*/ 42 h 192"/>
              <a:gd name="T2" fmla="*/ 98 w 1250"/>
              <a:gd name="T3" fmla="*/ 42 h 192"/>
              <a:gd name="T4" fmla="*/ 128 w 1250"/>
              <a:gd name="T5" fmla="*/ 63 h 192"/>
              <a:gd name="T6" fmla="*/ 176 w 1250"/>
              <a:gd name="T7" fmla="*/ 51 h 192"/>
              <a:gd name="T8" fmla="*/ 231 w 1250"/>
              <a:gd name="T9" fmla="*/ 45 h 192"/>
              <a:gd name="T10" fmla="*/ 269 w 1250"/>
              <a:gd name="T11" fmla="*/ 57 h 192"/>
              <a:gd name="T12" fmla="*/ 311 w 1250"/>
              <a:gd name="T13" fmla="*/ 51 h 192"/>
              <a:gd name="T14" fmla="*/ 378 w 1250"/>
              <a:gd name="T15" fmla="*/ 54 h 192"/>
              <a:gd name="T16" fmla="*/ 420 w 1250"/>
              <a:gd name="T17" fmla="*/ 63 h 192"/>
              <a:gd name="T18" fmla="*/ 483 w 1250"/>
              <a:gd name="T19" fmla="*/ 80 h 192"/>
              <a:gd name="T20" fmla="*/ 513 w 1250"/>
              <a:gd name="T21" fmla="*/ 99 h 192"/>
              <a:gd name="T22" fmla="*/ 536 w 1250"/>
              <a:gd name="T23" fmla="*/ 130 h 192"/>
              <a:gd name="T24" fmla="*/ 578 w 1250"/>
              <a:gd name="T25" fmla="*/ 129 h 192"/>
              <a:gd name="T26" fmla="*/ 617 w 1250"/>
              <a:gd name="T27" fmla="*/ 139 h 192"/>
              <a:gd name="T28" fmla="*/ 651 w 1250"/>
              <a:gd name="T29" fmla="*/ 131 h 192"/>
              <a:gd name="T30" fmla="*/ 688 w 1250"/>
              <a:gd name="T31" fmla="*/ 121 h 192"/>
              <a:gd name="T32" fmla="*/ 728 w 1250"/>
              <a:gd name="T33" fmla="*/ 101 h 192"/>
              <a:gd name="T34" fmla="*/ 769 w 1250"/>
              <a:gd name="T35" fmla="*/ 68 h 192"/>
              <a:gd name="T36" fmla="*/ 814 w 1250"/>
              <a:gd name="T37" fmla="*/ 52 h 192"/>
              <a:gd name="T38" fmla="*/ 844 w 1250"/>
              <a:gd name="T39" fmla="*/ 56 h 192"/>
              <a:gd name="T40" fmla="*/ 881 w 1250"/>
              <a:gd name="T41" fmla="*/ 57 h 192"/>
              <a:gd name="T42" fmla="*/ 933 w 1250"/>
              <a:gd name="T43" fmla="*/ 69 h 192"/>
              <a:gd name="T44" fmla="*/ 963 w 1250"/>
              <a:gd name="T45" fmla="*/ 51 h 192"/>
              <a:gd name="T46" fmla="*/ 989 w 1250"/>
              <a:gd name="T47" fmla="*/ 55 h 192"/>
              <a:gd name="T48" fmla="*/ 1035 w 1250"/>
              <a:gd name="T49" fmla="*/ 33 h 192"/>
              <a:gd name="T50" fmla="*/ 1063 w 1250"/>
              <a:gd name="T51" fmla="*/ 35 h 192"/>
              <a:gd name="T52" fmla="*/ 1096 w 1250"/>
              <a:gd name="T53" fmla="*/ 6 h 192"/>
              <a:gd name="T54" fmla="*/ 1130 w 1250"/>
              <a:gd name="T55" fmla="*/ 32 h 192"/>
              <a:gd name="T56" fmla="*/ 1164 w 1250"/>
              <a:gd name="T57" fmla="*/ 0 h 192"/>
              <a:gd name="T58" fmla="*/ 1195 w 1250"/>
              <a:gd name="T59" fmla="*/ 38 h 192"/>
              <a:gd name="T60" fmla="*/ 1227 w 1250"/>
              <a:gd name="T61" fmla="*/ 16 h 192"/>
              <a:gd name="T62" fmla="*/ 1249 w 1250"/>
              <a:gd name="T63" fmla="*/ 28 h 192"/>
              <a:gd name="T64" fmla="*/ 822 w 1250"/>
              <a:gd name="T65" fmla="*/ 144 h 192"/>
              <a:gd name="T66" fmla="*/ 563 w 1250"/>
              <a:gd name="T67" fmla="*/ 191 h 192"/>
              <a:gd name="T68" fmla="*/ 441 w 1250"/>
              <a:gd name="T69" fmla="*/ 98 h 192"/>
              <a:gd name="T70" fmla="*/ 0 w 1250"/>
              <a:gd name="T71" fmla="*/ 19 h 192"/>
              <a:gd name="T72" fmla="*/ 18 w 1250"/>
              <a:gd name="T73" fmla="*/ 33 h 192"/>
              <a:gd name="T74" fmla="*/ 43 w 1250"/>
              <a:gd name="T75" fmla="*/ 38 h 19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250" h="192">
                <a:moveTo>
                  <a:pt x="43" y="38"/>
                </a:moveTo>
                <a:lnTo>
                  <a:pt x="60" y="42"/>
                </a:lnTo>
                <a:lnTo>
                  <a:pt x="79" y="38"/>
                </a:lnTo>
                <a:lnTo>
                  <a:pt x="98" y="42"/>
                </a:lnTo>
                <a:lnTo>
                  <a:pt x="112" y="54"/>
                </a:lnTo>
                <a:lnTo>
                  <a:pt x="128" y="63"/>
                </a:lnTo>
                <a:lnTo>
                  <a:pt x="154" y="55"/>
                </a:lnTo>
                <a:lnTo>
                  <a:pt x="176" y="51"/>
                </a:lnTo>
                <a:lnTo>
                  <a:pt x="208" y="51"/>
                </a:lnTo>
                <a:lnTo>
                  <a:pt x="231" y="45"/>
                </a:lnTo>
                <a:lnTo>
                  <a:pt x="251" y="50"/>
                </a:lnTo>
                <a:lnTo>
                  <a:pt x="269" y="57"/>
                </a:lnTo>
                <a:lnTo>
                  <a:pt x="285" y="60"/>
                </a:lnTo>
                <a:lnTo>
                  <a:pt x="311" y="51"/>
                </a:lnTo>
                <a:lnTo>
                  <a:pt x="338" y="51"/>
                </a:lnTo>
                <a:lnTo>
                  <a:pt x="378" y="54"/>
                </a:lnTo>
                <a:lnTo>
                  <a:pt x="394" y="66"/>
                </a:lnTo>
                <a:lnTo>
                  <a:pt x="420" y="63"/>
                </a:lnTo>
                <a:lnTo>
                  <a:pt x="457" y="60"/>
                </a:lnTo>
                <a:lnTo>
                  <a:pt x="483" y="80"/>
                </a:lnTo>
                <a:lnTo>
                  <a:pt x="498" y="84"/>
                </a:lnTo>
                <a:lnTo>
                  <a:pt x="513" y="99"/>
                </a:lnTo>
                <a:lnTo>
                  <a:pt x="521" y="121"/>
                </a:lnTo>
                <a:lnTo>
                  <a:pt x="536" y="130"/>
                </a:lnTo>
                <a:lnTo>
                  <a:pt x="555" y="130"/>
                </a:lnTo>
                <a:lnTo>
                  <a:pt x="578" y="129"/>
                </a:lnTo>
                <a:lnTo>
                  <a:pt x="601" y="130"/>
                </a:lnTo>
                <a:lnTo>
                  <a:pt x="617" y="139"/>
                </a:lnTo>
                <a:lnTo>
                  <a:pt x="630" y="132"/>
                </a:lnTo>
                <a:lnTo>
                  <a:pt x="651" y="131"/>
                </a:lnTo>
                <a:lnTo>
                  <a:pt x="672" y="118"/>
                </a:lnTo>
                <a:lnTo>
                  <a:pt x="688" y="121"/>
                </a:lnTo>
                <a:lnTo>
                  <a:pt x="716" y="117"/>
                </a:lnTo>
                <a:lnTo>
                  <a:pt x="728" y="101"/>
                </a:lnTo>
                <a:lnTo>
                  <a:pt x="761" y="88"/>
                </a:lnTo>
                <a:lnTo>
                  <a:pt x="769" y="68"/>
                </a:lnTo>
                <a:lnTo>
                  <a:pt x="786" y="58"/>
                </a:lnTo>
                <a:lnTo>
                  <a:pt x="814" y="52"/>
                </a:lnTo>
                <a:lnTo>
                  <a:pt x="829" y="60"/>
                </a:lnTo>
                <a:lnTo>
                  <a:pt x="844" y="56"/>
                </a:lnTo>
                <a:lnTo>
                  <a:pt x="862" y="63"/>
                </a:lnTo>
                <a:lnTo>
                  <a:pt x="881" y="57"/>
                </a:lnTo>
                <a:lnTo>
                  <a:pt x="917" y="63"/>
                </a:lnTo>
                <a:lnTo>
                  <a:pt x="933" y="69"/>
                </a:lnTo>
                <a:lnTo>
                  <a:pt x="951" y="53"/>
                </a:lnTo>
                <a:lnTo>
                  <a:pt x="963" y="51"/>
                </a:lnTo>
                <a:lnTo>
                  <a:pt x="977" y="57"/>
                </a:lnTo>
                <a:lnTo>
                  <a:pt x="989" y="55"/>
                </a:lnTo>
                <a:lnTo>
                  <a:pt x="1006" y="38"/>
                </a:lnTo>
                <a:lnTo>
                  <a:pt x="1035" y="33"/>
                </a:lnTo>
                <a:lnTo>
                  <a:pt x="1049" y="35"/>
                </a:lnTo>
                <a:lnTo>
                  <a:pt x="1063" y="35"/>
                </a:lnTo>
                <a:lnTo>
                  <a:pt x="1084" y="15"/>
                </a:lnTo>
                <a:lnTo>
                  <a:pt x="1096" y="6"/>
                </a:lnTo>
                <a:lnTo>
                  <a:pt x="1112" y="10"/>
                </a:lnTo>
                <a:lnTo>
                  <a:pt x="1130" y="32"/>
                </a:lnTo>
                <a:lnTo>
                  <a:pt x="1148" y="18"/>
                </a:lnTo>
                <a:lnTo>
                  <a:pt x="1164" y="0"/>
                </a:lnTo>
                <a:lnTo>
                  <a:pt x="1179" y="1"/>
                </a:lnTo>
                <a:lnTo>
                  <a:pt x="1195" y="38"/>
                </a:lnTo>
                <a:lnTo>
                  <a:pt x="1209" y="32"/>
                </a:lnTo>
                <a:lnTo>
                  <a:pt x="1227" y="16"/>
                </a:lnTo>
                <a:lnTo>
                  <a:pt x="1241" y="16"/>
                </a:lnTo>
                <a:lnTo>
                  <a:pt x="1249" y="28"/>
                </a:lnTo>
                <a:lnTo>
                  <a:pt x="1249" y="122"/>
                </a:lnTo>
                <a:lnTo>
                  <a:pt x="822" y="144"/>
                </a:lnTo>
                <a:lnTo>
                  <a:pt x="692" y="183"/>
                </a:lnTo>
                <a:lnTo>
                  <a:pt x="563" y="191"/>
                </a:lnTo>
                <a:lnTo>
                  <a:pt x="499" y="156"/>
                </a:lnTo>
                <a:lnTo>
                  <a:pt x="441" y="98"/>
                </a:lnTo>
                <a:lnTo>
                  <a:pt x="0" y="88"/>
                </a:lnTo>
                <a:lnTo>
                  <a:pt x="0" y="19"/>
                </a:lnTo>
                <a:lnTo>
                  <a:pt x="7" y="30"/>
                </a:lnTo>
                <a:lnTo>
                  <a:pt x="18" y="33"/>
                </a:lnTo>
                <a:lnTo>
                  <a:pt x="32" y="34"/>
                </a:lnTo>
                <a:lnTo>
                  <a:pt x="43" y="38"/>
                </a:lnTo>
              </a:path>
            </a:pathLst>
          </a:custGeom>
          <a:solidFill>
            <a:srgbClr val="003300"/>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31" name="Freeform 10"/>
          <p:cNvSpPr>
            <a:spLocks/>
          </p:cNvSpPr>
          <p:nvPr/>
        </p:nvSpPr>
        <p:spPr bwMode="auto">
          <a:xfrm>
            <a:off x="3586163" y="508000"/>
            <a:ext cx="1984375" cy="306388"/>
          </a:xfrm>
          <a:custGeom>
            <a:avLst/>
            <a:gdLst>
              <a:gd name="T0" fmla="*/ 26 w 1250"/>
              <a:gd name="T1" fmla="*/ 125 h 193"/>
              <a:gd name="T2" fmla="*/ 450 w 1250"/>
              <a:gd name="T3" fmla="*/ 125 h 193"/>
              <a:gd name="T4" fmla="*/ 487 w 1250"/>
              <a:gd name="T5" fmla="*/ 155 h 193"/>
              <a:gd name="T6" fmla="*/ 532 w 1250"/>
              <a:gd name="T7" fmla="*/ 175 h 193"/>
              <a:gd name="T8" fmla="*/ 587 w 1250"/>
              <a:gd name="T9" fmla="*/ 188 h 193"/>
              <a:gd name="T10" fmla="*/ 672 w 1250"/>
              <a:gd name="T11" fmla="*/ 188 h 193"/>
              <a:gd name="T12" fmla="*/ 769 w 1250"/>
              <a:gd name="T13" fmla="*/ 158 h 193"/>
              <a:gd name="T14" fmla="*/ 811 w 1250"/>
              <a:gd name="T15" fmla="*/ 125 h 193"/>
              <a:gd name="T16" fmla="*/ 1224 w 1250"/>
              <a:gd name="T17" fmla="*/ 124 h 193"/>
              <a:gd name="T18" fmla="*/ 1243 w 1250"/>
              <a:gd name="T19" fmla="*/ 114 h 193"/>
              <a:gd name="T20" fmla="*/ 1249 w 1250"/>
              <a:gd name="T21" fmla="*/ 96 h 193"/>
              <a:gd name="T22" fmla="*/ 1238 w 1250"/>
              <a:gd name="T23" fmla="*/ 0 h 193"/>
              <a:gd name="T24" fmla="*/ 1227 w 1250"/>
              <a:gd name="T25" fmla="*/ 18 h 193"/>
              <a:gd name="T26" fmla="*/ 1218 w 1250"/>
              <a:gd name="T27" fmla="*/ 33 h 193"/>
              <a:gd name="T28" fmla="*/ 1196 w 1250"/>
              <a:gd name="T29" fmla="*/ 24 h 193"/>
              <a:gd name="T30" fmla="*/ 1170 w 1250"/>
              <a:gd name="T31" fmla="*/ 14 h 193"/>
              <a:gd name="T32" fmla="*/ 1138 w 1250"/>
              <a:gd name="T33" fmla="*/ 33 h 193"/>
              <a:gd name="T34" fmla="*/ 1117 w 1250"/>
              <a:gd name="T35" fmla="*/ 24 h 193"/>
              <a:gd name="T36" fmla="*/ 1089 w 1250"/>
              <a:gd name="T37" fmla="*/ 19 h 193"/>
              <a:gd name="T38" fmla="*/ 1074 w 1250"/>
              <a:gd name="T39" fmla="*/ 38 h 193"/>
              <a:gd name="T40" fmla="*/ 1046 w 1250"/>
              <a:gd name="T41" fmla="*/ 33 h 193"/>
              <a:gd name="T42" fmla="*/ 1007 w 1250"/>
              <a:gd name="T43" fmla="*/ 38 h 193"/>
              <a:gd name="T44" fmla="*/ 969 w 1250"/>
              <a:gd name="T45" fmla="*/ 33 h 193"/>
              <a:gd name="T46" fmla="*/ 932 w 1250"/>
              <a:gd name="T47" fmla="*/ 47 h 193"/>
              <a:gd name="T48" fmla="*/ 901 w 1250"/>
              <a:gd name="T49" fmla="*/ 34 h 193"/>
              <a:gd name="T50" fmla="*/ 847 w 1250"/>
              <a:gd name="T51" fmla="*/ 44 h 193"/>
              <a:gd name="T52" fmla="*/ 807 w 1250"/>
              <a:gd name="T53" fmla="*/ 43 h 193"/>
              <a:gd name="T54" fmla="*/ 783 w 1250"/>
              <a:gd name="T55" fmla="*/ 81 h 193"/>
              <a:gd name="T56" fmla="*/ 765 w 1250"/>
              <a:gd name="T57" fmla="*/ 111 h 193"/>
              <a:gd name="T58" fmla="*/ 729 w 1250"/>
              <a:gd name="T59" fmla="*/ 122 h 193"/>
              <a:gd name="T60" fmla="*/ 697 w 1250"/>
              <a:gd name="T61" fmla="*/ 132 h 193"/>
              <a:gd name="T62" fmla="*/ 634 w 1250"/>
              <a:gd name="T63" fmla="*/ 137 h 193"/>
              <a:gd name="T64" fmla="*/ 556 w 1250"/>
              <a:gd name="T65" fmla="*/ 145 h 193"/>
              <a:gd name="T66" fmla="*/ 499 w 1250"/>
              <a:gd name="T67" fmla="*/ 116 h 193"/>
              <a:gd name="T68" fmla="*/ 454 w 1250"/>
              <a:gd name="T69" fmla="*/ 57 h 193"/>
              <a:gd name="T70" fmla="*/ 399 w 1250"/>
              <a:gd name="T71" fmla="*/ 47 h 193"/>
              <a:gd name="T72" fmla="*/ 332 w 1250"/>
              <a:gd name="T73" fmla="*/ 33 h 193"/>
              <a:gd name="T74" fmla="*/ 262 w 1250"/>
              <a:gd name="T75" fmla="*/ 24 h 193"/>
              <a:gd name="T76" fmla="*/ 214 w 1250"/>
              <a:gd name="T77" fmla="*/ 35 h 193"/>
              <a:gd name="T78" fmla="*/ 186 w 1250"/>
              <a:gd name="T79" fmla="*/ 32 h 193"/>
              <a:gd name="T80" fmla="*/ 145 w 1250"/>
              <a:gd name="T81" fmla="*/ 37 h 193"/>
              <a:gd name="T82" fmla="*/ 102 w 1250"/>
              <a:gd name="T83" fmla="*/ 35 h 193"/>
              <a:gd name="T84" fmla="*/ 57 w 1250"/>
              <a:gd name="T85" fmla="*/ 43 h 193"/>
              <a:gd name="T86" fmla="*/ 11 w 1250"/>
              <a:gd name="T87" fmla="*/ 38 h 193"/>
              <a:gd name="T88" fmla="*/ 1 w 1250"/>
              <a:gd name="T89" fmla="*/ 74 h 193"/>
              <a:gd name="T90" fmla="*/ 9 w 1250"/>
              <a:gd name="T91" fmla="*/ 118 h 19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250" h="193">
                <a:moveTo>
                  <a:pt x="16" y="122"/>
                </a:moveTo>
                <a:lnTo>
                  <a:pt x="26" y="125"/>
                </a:lnTo>
                <a:lnTo>
                  <a:pt x="38" y="125"/>
                </a:lnTo>
                <a:lnTo>
                  <a:pt x="450" y="125"/>
                </a:lnTo>
                <a:lnTo>
                  <a:pt x="458" y="135"/>
                </a:lnTo>
                <a:lnTo>
                  <a:pt x="487" y="155"/>
                </a:lnTo>
                <a:lnTo>
                  <a:pt x="511" y="166"/>
                </a:lnTo>
                <a:lnTo>
                  <a:pt x="532" y="175"/>
                </a:lnTo>
                <a:lnTo>
                  <a:pt x="559" y="184"/>
                </a:lnTo>
                <a:lnTo>
                  <a:pt x="587" y="188"/>
                </a:lnTo>
                <a:lnTo>
                  <a:pt x="631" y="192"/>
                </a:lnTo>
                <a:lnTo>
                  <a:pt x="672" y="188"/>
                </a:lnTo>
                <a:lnTo>
                  <a:pt x="723" y="178"/>
                </a:lnTo>
                <a:lnTo>
                  <a:pt x="769" y="158"/>
                </a:lnTo>
                <a:lnTo>
                  <a:pt x="797" y="137"/>
                </a:lnTo>
                <a:lnTo>
                  <a:pt x="811" y="125"/>
                </a:lnTo>
                <a:lnTo>
                  <a:pt x="1210" y="125"/>
                </a:lnTo>
                <a:lnTo>
                  <a:pt x="1224" y="124"/>
                </a:lnTo>
                <a:lnTo>
                  <a:pt x="1234" y="121"/>
                </a:lnTo>
                <a:lnTo>
                  <a:pt x="1243" y="114"/>
                </a:lnTo>
                <a:lnTo>
                  <a:pt x="1247" y="106"/>
                </a:lnTo>
                <a:lnTo>
                  <a:pt x="1249" y="96"/>
                </a:lnTo>
                <a:lnTo>
                  <a:pt x="1249" y="14"/>
                </a:lnTo>
                <a:lnTo>
                  <a:pt x="1238" y="0"/>
                </a:lnTo>
                <a:lnTo>
                  <a:pt x="1232" y="4"/>
                </a:lnTo>
                <a:lnTo>
                  <a:pt x="1227" y="18"/>
                </a:lnTo>
                <a:lnTo>
                  <a:pt x="1223" y="34"/>
                </a:lnTo>
                <a:lnTo>
                  <a:pt x="1218" y="33"/>
                </a:lnTo>
                <a:lnTo>
                  <a:pt x="1211" y="32"/>
                </a:lnTo>
                <a:lnTo>
                  <a:pt x="1196" y="24"/>
                </a:lnTo>
                <a:lnTo>
                  <a:pt x="1186" y="17"/>
                </a:lnTo>
                <a:lnTo>
                  <a:pt x="1170" y="14"/>
                </a:lnTo>
                <a:lnTo>
                  <a:pt x="1153" y="21"/>
                </a:lnTo>
                <a:lnTo>
                  <a:pt x="1138" y="33"/>
                </a:lnTo>
                <a:lnTo>
                  <a:pt x="1126" y="25"/>
                </a:lnTo>
                <a:lnTo>
                  <a:pt x="1117" y="24"/>
                </a:lnTo>
                <a:lnTo>
                  <a:pt x="1103" y="17"/>
                </a:lnTo>
                <a:lnTo>
                  <a:pt x="1089" y="19"/>
                </a:lnTo>
                <a:lnTo>
                  <a:pt x="1079" y="27"/>
                </a:lnTo>
                <a:lnTo>
                  <a:pt x="1074" y="38"/>
                </a:lnTo>
                <a:lnTo>
                  <a:pt x="1063" y="33"/>
                </a:lnTo>
                <a:lnTo>
                  <a:pt x="1046" y="33"/>
                </a:lnTo>
                <a:lnTo>
                  <a:pt x="1025" y="28"/>
                </a:lnTo>
                <a:lnTo>
                  <a:pt x="1007" y="38"/>
                </a:lnTo>
                <a:lnTo>
                  <a:pt x="990" y="24"/>
                </a:lnTo>
                <a:lnTo>
                  <a:pt x="969" y="33"/>
                </a:lnTo>
                <a:lnTo>
                  <a:pt x="949" y="55"/>
                </a:lnTo>
                <a:lnTo>
                  <a:pt x="932" y="47"/>
                </a:lnTo>
                <a:lnTo>
                  <a:pt x="917" y="39"/>
                </a:lnTo>
                <a:lnTo>
                  <a:pt x="901" y="34"/>
                </a:lnTo>
                <a:lnTo>
                  <a:pt x="880" y="38"/>
                </a:lnTo>
                <a:lnTo>
                  <a:pt x="847" y="44"/>
                </a:lnTo>
                <a:lnTo>
                  <a:pt x="818" y="37"/>
                </a:lnTo>
                <a:lnTo>
                  <a:pt x="807" y="43"/>
                </a:lnTo>
                <a:lnTo>
                  <a:pt x="794" y="57"/>
                </a:lnTo>
                <a:lnTo>
                  <a:pt x="783" y="81"/>
                </a:lnTo>
                <a:lnTo>
                  <a:pt x="771" y="93"/>
                </a:lnTo>
                <a:lnTo>
                  <a:pt x="765" y="111"/>
                </a:lnTo>
                <a:lnTo>
                  <a:pt x="752" y="118"/>
                </a:lnTo>
                <a:lnTo>
                  <a:pt x="729" y="122"/>
                </a:lnTo>
                <a:lnTo>
                  <a:pt x="703" y="124"/>
                </a:lnTo>
                <a:lnTo>
                  <a:pt x="697" y="132"/>
                </a:lnTo>
                <a:lnTo>
                  <a:pt x="663" y="130"/>
                </a:lnTo>
                <a:lnTo>
                  <a:pt x="634" y="137"/>
                </a:lnTo>
                <a:lnTo>
                  <a:pt x="605" y="136"/>
                </a:lnTo>
                <a:lnTo>
                  <a:pt x="556" y="145"/>
                </a:lnTo>
                <a:lnTo>
                  <a:pt x="529" y="122"/>
                </a:lnTo>
                <a:lnTo>
                  <a:pt x="499" y="116"/>
                </a:lnTo>
                <a:lnTo>
                  <a:pt x="468" y="76"/>
                </a:lnTo>
                <a:lnTo>
                  <a:pt x="454" y="57"/>
                </a:lnTo>
                <a:lnTo>
                  <a:pt x="439" y="52"/>
                </a:lnTo>
                <a:lnTo>
                  <a:pt x="399" y="47"/>
                </a:lnTo>
                <a:lnTo>
                  <a:pt x="367" y="42"/>
                </a:lnTo>
                <a:lnTo>
                  <a:pt x="332" y="33"/>
                </a:lnTo>
                <a:lnTo>
                  <a:pt x="299" y="42"/>
                </a:lnTo>
                <a:lnTo>
                  <a:pt x="262" y="24"/>
                </a:lnTo>
                <a:lnTo>
                  <a:pt x="233" y="24"/>
                </a:lnTo>
                <a:lnTo>
                  <a:pt x="214" y="35"/>
                </a:lnTo>
                <a:lnTo>
                  <a:pt x="202" y="26"/>
                </a:lnTo>
                <a:lnTo>
                  <a:pt x="186" y="32"/>
                </a:lnTo>
                <a:lnTo>
                  <a:pt x="165" y="33"/>
                </a:lnTo>
                <a:lnTo>
                  <a:pt x="145" y="37"/>
                </a:lnTo>
                <a:lnTo>
                  <a:pt x="122" y="44"/>
                </a:lnTo>
                <a:lnTo>
                  <a:pt x="102" y="35"/>
                </a:lnTo>
                <a:lnTo>
                  <a:pt x="82" y="40"/>
                </a:lnTo>
                <a:lnTo>
                  <a:pt x="57" y="43"/>
                </a:lnTo>
                <a:lnTo>
                  <a:pt x="41" y="40"/>
                </a:lnTo>
                <a:lnTo>
                  <a:pt x="11" y="38"/>
                </a:lnTo>
                <a:lnTo>
                  <a:pt x="0" y="47"/>
                </a:lnTo>
                <a:lnTo>
                  <a:pt x="1" y="74"/>
                </a:lnTo>
                <a:lnTo>
                  <a:pt x="3" y="98"/>
                </a:lnTo>
                <a:lnTo>
                  <a:pt x="9" y="118"/>
                </a:lnTo>
                <a:lnTo>
                  <a:pt x="16" y="122"/>
                </a:lnTo>
              </a:path>
            </a:pathLst>
          </a:custGeom>
          <a:gradFill rotWithShape="0">
            <a:gsLst>
              <a:gs pos="0">
                <a:srgbClr val="CC6600"/>
              </a:gs>
              <a:gs pos="100000">
                <a:srgbClr val="000000"/>
              </a:gs>
            </a:gsLst>
            <a:lin ang="540000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32" name="Freeform 11"/>
          <p:cNvSpPr>
            <a:spLocks/>
          </p:cNvSpPr>
          <p:nvPr/>
        </p:nvSpPr>
        <p:spPr bwMode="auto">
          <a:xfrm>
            <a:off x="3598863" y="557213"/>
            <a:ext cx="1947862" cy="228600"/>
          </a:xfrm>
          <a:custGeom>
            <a:avLst/>
            <a:gdLst>
              <a:gd name="T0" fmla="*/ 301 w 1227"/>
              <a:gd name="T1" fmla="*/ 45 h 144"/>
              <a:gd name="T2" fmla="*/ 219 w 1227"/>
              <a:gd name="T3" fmla="*/ 50 h 144"/>
              <a:gd name="T4" fmla="*/ 97 w 1227"/>
              <a:gd name="T5" fmla="*/ 50 h 144"/>
              <a:gd name="T6" fmla="*/ 40 w 1227"/>
              <a:gd name="T7" fmla="*/ 49 h 144"/>
              <a:gd name="T8" fmla="*/ 8 w 1227"/>
              <a:gd name="T9" fmla="*/ 36 h 144"/>
              <a:gd name="T10" fmla="*/ 0 w 1227"/>
              <a:gd name="T11" fmla="*/ 46 h 144"/>
              <a:gd name="T12" fmla="*/ 46 w 1227"/>
              <a:gd name="T13" fmla="*/ 64 h 144"/>
              <a:gd name="T14" fmla="*/ 103 w 1227"/>
              <a:gd name="T15" fmla="*/ 63 h 144"/>
              <a:gd name="T16" fmla="*/ 134 w 1227"/>
              <a:gd name="T17" fmla="*/ 65 h 144"/>
              <a:gd name="T18" fmla="*/ 204 w 1227"/>
              <a:gd name="T19" fmla="*/ 68 h 144"/>
              <a:gd name="T20" fmla="*/ 341 w 1227"/>
              <a:gd name="T21" fmla="*/ 63 h 144"/>
              <a:gd name="T22" fmla="*/ 440 w 1227"/>
              <a:gd name="T23" fmla="*/ 64 h 144"/>
              <a:gd name="T24" fmla="*/ 485 w 1227"/>
              <a:gd name="T25" fmla="*/ 105 h 144"/>
              <a:gd name="T26" fmla="*/ 558 w 1227"/>
              <a:gd name="T27" fmla="*/ 136 h 144"/>
              <a:gd name="T28" fmla="*/ 642 w 1227"/>
              <a:gd name="T29" fmla="*/ 143 h 144"/>
              <a:gd name="T30" fmla="*/ 728 w 1227"/>
              <a:gd name="T31" fmla="*/ 121 h 144"/>
              <a:gd name="T32" fmla="*/ 786 w 1227"/>
              <a:gd name="T33" fmla="*/ 82 h 144"/>
              <a:gd name="T34" fmla="*/ 827 w 1227"/>
              <a:gd name="T35" fmla="*/ 67 h 144"/>
              <a:gd name="T36" fmla="*/ 937 w 1227"/>
              <a:gd name="T37" fmla="*/ 68 h 144"/>
              <a:gd name="T38" fmla="*/ 1021 w 1227"/>
              <a:gd name="T39" fmla="*/ 67 h 144"/>
              <a:gd name="T40" fmla="*/ 1118 w 1227"/>
              <a:gd name="T41" fmla="*/ 67 h 144"/>
              <a:gd name="T42" fmla="*/ 1211 w 1227"/>
              <a:gd name="T43" fmla="*/ 69 h 144"/>
              <a:gd name="T44" fmla="*/ 1226 w 1227"/>
              <a:gd name="T45" fmla="*/ 34 h 144"/>
              <a:gd name="T46" fmla="*/ 1211 w 1227"/>
              <a:gd name="T47" fmla="*/ 37 h 144"/>
              <a:gd name="T48" fmla="*/ 1171 w 1227"/>
              <a:gd name="T49" fmla="*/ 59 h 144"/>
              <a:gd name="T50" fmla="*/ 1064 w 1227"/>
              <a:gd name="T51" fmla="*/ 56 h 144"/>
              <a:gd name="T52" fmla="*/ 941 w 1227"/>
              <a:gd name="T53" fmla="*/ 58 h 144"/>
              <a:gd name="T54" fmla="*/ 851 w 1227"/>
              <a:gd name="T55" fmla="*/ 62 h 144"/>
              <a:gd name="T56" fmla="*/ 815 w 1227"/>
              <a:gd name="T57" fmla="*/ 53 h 144"/>
              <a:gd name="T58" fmla="*/ 809 w 1227"/>
              <a:gd name="T59" fmla="*/ 32 h 144"/>
              <a:gd name="T60" fmla="*/ 798 w 1227"/>
              <a:gd name="T61" fmla="*/ 22 h 144"/>
              <a:gd name="T62" fmla="*/ 760 w 1227"/>
              <a:gd name="T63" fmla="*/ 72 h 144"/>
              <a:gd name="T64" fmla="*/ 718 w 1227"/>
              <a:gd name="T65" fmla="*/ 101 h 144"/>
              <a:gd name="T66" fmla="*/ 671 w 1227"/>
              <a:gd name="T67" fmla="*/ 112 h 144"/>
              <a:gd name="T68" fmla="*/ 618 w 1227"/>
              <a:gd name="T69" fmla="*/ 124 h 144"/>
              <a:gd name="T70" fmla="*/ 557 w 1227"/>
              <a:gd name="T71" fmla="*/ 110 h 144"/>
              <a:gd name="T72" fmla="*/ 520 w 1227"/>
              <a:gd name="T73" fmla="*/ 93 h 144"/>
              <a:gd name="T74" fmla="*/ 486 w 1227"/>
              <a:gd name="T75" fmla="*/ 86 h 144"/>
              <a:gd name="T76" fmla="*/ 461 w 1227"/>
              <a:gd name="T77" fmla="*/ 62 h 144"/>
              <a:gd name="T78" fmla="*/ 432 w 1227"/>
              <a:gd name="T79" fmla="*/ 24 h 144"/>
              <a:gd name="T80" fmla="*/ 413 w 1227"/>
              <a:gd name="T81" fmla="*/ 43 h 144"/>
              <a:gd name="T82" fmla="*/ 339 w 1227"/>
              <a:gd name="T83" fmla="*/ 48 h 14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227" h="144">
                <a:moveTo>
                  <a:pt x="339" y="48"/>
                </a:moveTo>
                <a:lnTo>
                  <a:pt x="301" y="45"/>
                </a:lnTo>
                <a:lnTo>
                  <a:pt x="263" y="50"/>
                </a:lnTo>
                <a:lnTo>
                  <a:pt x="219" y="50"/>
                </a:lnTo>
                <a:lnTo>
                  <a:pt x="161" y="48"/>
                </a:lnTo>
                <a:lnTo>
                  <a:pt x="97" y="50"/>
                </a:lnTo>
                <a:lnTo>
                  <a:pt x="65" y="51"/>
                </a:lnTo>
                <a:lnTo>
                  <a:pt x="40" y="49"/>
                </a:lnTo>
                <a:lnTo>
                  <a:pt x="16" y="51"/>
                </a:lnTo>
                <a:lnTo>
                  <a:pt x="8" y="36"/>
                </a:lnTo>
                <a:lnTo>
                  <a:pt x="1" y="24"/>
                </a:lnTo>
                <a:lnTo>
                  <a:pt x="0" y="46"/>
                </a:lnTo>
                <a:lnTo>
                  <a:pt x="8" y="67"/>
                </a:lnTo>
                <a:lnTo>
                  <a:pt x="46" y="64"/>
                </a:lnTo>
                <a:lnTo>
                  <a:pt x="81" y="62"/>
                </a:lnTo>
                <a:lnTo>
                  <a:pt x="103" y="63"/>
                </a:lnTo>
                <a:lnTo>
                  <a:pt x="122" y="64"/>
                </a:lnTo>
                <a:lnTo>
                  <a:pt x="134" y="65"/>
                </a:lnTo>
                <a:lnTo>
                  <a:pt x="170" y="64"/>
                </a:lnTo>
                <a:lnTo>
                  <a:pt x="204" y="68"/>
                </a:lnTo>
                <a:lnTo>
                  <a:pt x="284" y="64"/>
                </a:lnTo>
                <a:lnTo>
                  <a:pt x="341" y="63"/>
                </a:lnTo>
                <a:lnTo>
                  <a:pt x="389" y="64"/>
                </a:lnTo>
                <a:lnTo>
                  <a:pt x="440" y="64"/>
                </a:lnTo>
                <a:lnTo>
                  <a:pt x="465" y="92"/>
                </a:lnTo>
                <a:lnTo>
                  <a:pt x="485" y="105"/>
                </a:lnTo>
                <a:lnTo>
                  <a:pt x="527" y="131"/>
                </a:lnTo>
                <a:lnTo>
                  <a:pt x="558" y="136"/>
                </a:lnTo>
                <a:lnTo>
                  <a:pt x="596" y="143"/>
                </a:lnTo>
                <a:lnTo>
                  <a:pt x="642" y="143"/>
                </a:lnTo>
                <a:lnTo>
                  <a:pt x="684" y="137"/>
                </a:lnTo>
                <a:lnTo>
                  <a:pt x="728" y="121"/>
                </a:lnTo>
                <a:lnTo>
                  <a:pt x="760" y="106"/>
                </a:lnTo>
                <a:lnTo>
                  <a:pt x="786" y="82"/>
                </a:lnTo>
                <a:lnTo>
                  <a:pt x="806" y="72"/>
                </a:lnTo>
                <a:lnTo>
                  <a:pt x="827" y="67"/>
                </a:lnTo>
                <a:lnTo>
                  <a:pt x="877" y="74"/>
                </a:lnTo>
                <a:lnTo>
                  <a:pt x="937" y="68"/>
                </a:lnTo>
                <a:lnTo>
                  <a:pt x="995" y="69"/>
                </a:lnTo>
                <a:lnTo>
                  <a:pt x="1021" y="67"/>
                </a:lnTo>
                <a:lnTo>
                  <a:pt x="1071" y="70"/>
                </a:lnTo>
                <a:lnTo>
                  <a:pt x="1118" y="67"/>
                </a:lnTo>
                <a:lnTo>
                  <a:pt x="1160" y="72"/>
                </a:lnTo>
                <a:lnTo>
                  <a:pt x="1211" y="69"/>
                </a:lnTo>
                <a:lnTo>
                  <a:pt x="1223" y="56"/>
                </a:lnTo>
                <a:lnTo>
                  <a:pt x="1226" y="34"/>
                </a:lnTo>
                <a:lnTo>
                  <a:pt x="1224" y="0"/>
                </a:lnTo>
                <a:lnTo>
                  <a:pt x="1211" y="37"/>
                </a:lnTo>
                <a:lnTo>
                  <a:pt x="1204" y="55"/>
                </a:lnTo>
                <a:lnTo>
                  <a:pt x="1171" y="59"/>
                </a:lnTo>
                <a:lnTo>
                  <a:pt x="1112" y="58"/>
                </a:lnTo>
                <a:lnTo>
                  <a:pt x="1064" y="56"/>
                </a:lnTo>
                <a:lnTo>
                  <a:pt x="983" y="54"/>
                </a:lnTo>
                <a:lnTo>
                  <a:pt x="941" y="58"/>
                </a:lnTo>
                <a:lnTo>
                  <a:pt x="885" y="56"/>
                </a:lnTo>
                <a:lnTo>
                  <a:pt x="851" y="62"/>
                </a:lnTo>
                <a:lnTo>
                  <a:pt x="828" y="55"/>
                </a:lnTo>
                <a:lnTo>
                  <a:pt x="815" y="53"/>
                </a:lnTo>
                <a:lnTo>
                  <a:pt x="804" y="46"/>
                </a:lnTo>
                <a:lnTo>
                  <a:pt x="809" y="32"/>
                </a:lnTo>
                <a:lnTo>
                  <a:pt x="809" y="17"/>
                </a:lnTo>
                <a:lnTo>
                  <a:pt x="798" y="22"/>
                </a:lnTo>
                <a:lnTo>
                  <a:pt x="786" y="49"/>
                </a:lnTo>
                <a:lnTo>
                  <a:pt x="760" y="72"/>
                </a:lnTo>
                <a:lnTo>
                  <a:pt x="745" y="87"/>
                </a:lnTo>
                <a:lnTo>
                  <a:pt x="718" y="101"/>
                </a:lnTo>
                <a:lnTo>
                  <a:pt x="701" y="98"/>
                </a:lnTo>
                <a:lnTo>
                  <a:pt x="671" y="112"/>
                </a:lnTo>
                <a:lnTo>
                  <a:pt x="644" y="118"/>
                </a:lnTo>
                <a:lnTo>
                  <a:pt x="618" y="124"/>
                </a:lnTo>
                <a:lnTo>
                  <a:pt x="585" y="108"/>
                </a:lnTo>
                <a:lnTo>
                  <a:pt x="557" y="110"/>
                </a:lnTo>
                <a:lnTo>
                  <a:pt x="546" y="92"/>
                </a:lnTo>
                <a:lnTo>
                  <a:pt x="520" y="93"/>
                </a:lnTo>
                <a:lnTo>
                  <a:pt x="507" y="98"/>
                </a:lnTo>
                <a:lnTo>
                  <a:pt x="486" y="86"/>
                </a:lnTo>
                <a:lnTo>
                  <a:pt x="469" y="77"/>
                </a:lnTo>
                <a:lnTo>
                  <a:pt x="461" y="62"/>
                </a:lnTo>
                <a:lnTo>
                  <a:pt x="446" y="29"/>
                </a:lnTo>
                <a:lnTo>
                  <a:pt x="432" y="24"/>
                </a:lnTo>
                <a:lnTo>
                  <a:pt x="425" y="44"/>
                </a:lnTo>
                <a:lnTo>
                  <a:pt x="413" y="43"/>
                </a:lnTo>
                <a:lnTo>
                  <a:pt x="372" y="55"/>
                </a:lnTo>
                <a:lnTo>
                  <a:pt x="339" y="48"/>
                </a:lnTo>
              </a:path>
            </a:pathLst>
          </a:custGeom>
          <a:solidFill>
            <a:schemeClr val="bg1"/>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33" name="Freeform 12"/>
          <p:cNvSpPr>
            <a:spLocks/>
          </p:cNvSpPr>
          <p:nvPr/>
        </p:nvSpPr>
        <p:spPr bwMode="auto">
          <a:xfrm>
            <a:off x="4868863" y="249238"/>
            <a:ext cx="122237" cy="406400"/>
          </a:xfrm>
          <a:custGeom>
            <a:avLst/>
            <a:gdLst>
              <a:gd name="T0" fmla="*/ 51 w 77"/>
              <a:gd name="T1" fmla="*/ 6 h 256"/>
              <a:gd name="T2" fmla="*/ 47 w 77"/>
              <a:gd name="T3" fmla="*/ 25 h 256"/>
              <a:gd name="T4" fmla="*/ 76 w 77"/>
              <a:gd name="T5" fmla="*/ 27 h 256"/>
              <a:gd name="T6" fmla="*/ 65 w 77"/>
              <a:gd name="T7" fmla="*/ 61 h 256"/>
              <a:gd name="T8" fmla="*/ 66 w 77"/>
              <a:gd name="T9" fmla="*/ 87 h 256"/>
              <a:gd name="T10" fmla="*/ 73 w 77"/>
              <a:gd name="T11" fmla="*/ 110 h 256"/>
              <a:gd name="T12" fmla="*/ 61 w 77"/>
              <a:gd name="T13" fmla="*/ 133 h 256"/>
              <a:gd name="T14" fmla="*/ 57 w 77"/>
              <a:gd name="T15" fmla="*/ 157 h 256"/>
              <a:gd name="T16" fmla="*/ 51 w 77"/>
              <a:gd name="T17" fmla="*/ 181 h 256"/>
              <a:gd name="T18" fmla="*/ 42 w 77"/>
              <a:gd name="T19" fmla="*/ 197 h 256"/>
              <a:gd name="T20" fmla="*/ 32 w 77"/>
              <a:gd name="T21" fmla="*/ 213 h 256"/>
              <a:gd name="T22" fmla="*/ 20 w 77"/>
              <a:gd name="T23" fmla="*/ 230 h 256"/>
              <a:gd name="T24" fmla="*/ 13 w 77"/>
              <a:gd name="T25" fmla="*/ 241 h 256"/>
              <a:gd name="T26" fmla="*/ 0 w 77"/>
              <a:gd name="T27" fmla="*/ 255 h 256"/>
              <a:gd name="T28" fmla="*/ 8 w 77"/>
              <a:gd name="T29" fmla="*/ 230 h 256"/>
              <a:gd name="T30" fmla="*/ 24 w 77"/>
              <a:gd name="T31" fmla="*/ 212 h 256"/>
              <a:gd name="T32" fmla="*/ 21 w 77"/>
              <a:gd name="T33" fmla="*/ 192 h 256"/>
              <a:gd name="T34" fmla="*/ 36 w 77"/>
              <a:gd name="T35" fmla="*/ 167 h 256"/>
              <a:gd name="T36" fmla="*/ 44 w 77"/>
              <a:gd name="T37" fmla="*/ 137 h 256"/>
              <a:gd name="T38" fmla="*/ 40 w 77"/>
              <a:gd name="T39" fmla="*/ 108 h 256"/>
              <a:gd name="T40" fmla="*/ 43 w 77"/>
              <a:gd name="T41" fmla="*/ 85 h 256"/>
              <a:gd name="T42" fmla="*/ 40 w 77"/>
              <a:gd name="T43" fmla="*/ 68 h 256"/>
              <a:gd name="T44" fmla="*/ 19 w 77"/>
              <a:gd name="T45" fmla="*/ 36 h 256"/>
              <a:gd name="T46" fmla="*/ 6 w 77"/>
              <a:gd name="T47" fmla="*/ 3 h 256"/>
              <a:gd name="T48" fmla="*/ 50 w 77"/>
              <a:gd name="T49" fmla="*/ 0 h 256"/>
              <a:gd name="T50" fmla="*/ 51 w 77"/>
              <a:gd name="T51" fmla="*/ 6 h 25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7" h="256">
                <a:moveTo>
                  <a:pt x="51" y="6"/>
                </a:moveTo>
                <a:lnTo>
                  <a:pt x="47" y="25"/>
                </a:lnTo>
                <a:lnTo>
                  <a:pt x="76" y="27"/>
                </a:lnTo>
                <a:lnTo>
                  <a:pt x="65" y="61"/>
                </a:lnTo>
                <a:lnTo>
                  <a:pt x="66" y="87"/>
                </a:lnTo>
                <a:lnTo>
                  <a:pt x="73" y="110"/>
                </a:lnTo>
                <a:lnTo>
                  <a:pt x="61" y="133"/>
                </a:lnTo>
                <a:lnTo>
                  <a:pt x="57" y="157"/>
                </a:lnTo>
                <a:lnTo>
                  <a:pt x="51" y="181"/>
                </a:lnTo>
                <a:lnTo>
                  <a:pt x="42" y="197"/>
                </a:lnTo>
                <a:lnTo>
                  <a:pt x="32" y="213"/>
                </a:lnTo>
                <a:lnTo>
                  <a:pt x="20" y="230"/>
                </a:lnTo>
                <a:lnTo>
                  <a:pt x="13" y="241"/>
                </a:lnTo>
                <a:lnTo>
                  <a:pt x="0" y="255"/>
                </a:lnTo>
                <a:lnTo>
                  <a:pt x="8" y="230"/>
                </a:lnTo>
                <a:lnTo>
                  <a:pt x="24" y="212"/>
                </a:lnTo>
                <a:lnTo>
                  <a:pt x="21" y="192"/>
                </a:lnTo>
                <a:lnTo>
                  <a:pt x="36" y="167"/>
                </a:lnTo>
                <a:lnTo>
                  <a:pt x="44" y="137"/>
                </a:lnTo>
                <a:lnTo>
                  <a:pt x="40" y="108"/>
                </a:lnTo>
                <a:lnTo>
                  <a:pt x="43" y="85"/>
                </a:lnTo>
                <a:lnTo>
                  <a:pt x="40" y="68"/>
                </a:lnTo>
                <a:lnTo>
                  <a:pt x="19" y="36"/>
                </a:lnTo>
                <a:lnTo>
                  <a:pt x="6" y="3"/>
                </a:lnTo>
                <a:lnTo>
                  <a:pt x="50" y="0"/>
                </a:lnTo>
                <a:lnTo>
                  <a:pt x="51" y="6"/>
                </a:lnTo>
              </a:path>
            </a:pathLst>
          </a:custGeom>
          <a:gradFill rotWithShape="0">
            <a:gsLst>
              <a:gs pos="0">
                <a:srgbClr val="FFFFFF"/>
              </a:gs>
              <a:gs pos="50000">
                <a:srgbClr val="00CCFF"/>
              </a:gs>
              <a:gs pos="100000">
                <a:srgbClr val="FFFFFF"/>
              </a:gs>
            </a:gsLst>
            <a:lin ang="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34" name="Freeform 13"/>
          <p:cNvSpPr>
            <a:spLocks/>
          </p:cNvSpPr>
          <p:nvPr/>
        </p:nvSpPr>
        <p:spPr bwMode="auto">
          <a:xfrm>
            <a:off x="3605213" y="19050"/>
            <a:ext cx="1951037" cy="411163"/>
          </a:xfrm>
          <a:custGeom>
            <a:avLst/>
            <a:gdLst>
              <a:gd name="T0" fmla="*/ 0 w 1229"/>
              <a:gd name="T1" fmla="*/ 259 h 259"/>
              <a:gd name="T2" fmla="*/ 5 w 1229"/>
              <a:gd name="T3" fmla="*/ 154 h 259"/>
              <a:gd name="T4" fmla="*/ 23 w 1229"/>
              <a:gd name="T5" fmla="*/ 130 h 259"/>
              <a:gd name="T6" fmla="*/ 56 w 1229"/>
              <a:gd name="T7" fmla="*/ 146 h 259"/>
              <a:gd name="T8" fmla="*/ 85 w 1229"/>
              <a:gd name="T9" fmla="*/ 128 h 259"/>
              <a:gd name="T10" fmla="*/ 117 w 1229"/>
              <a:gd name="T11" fmla="*/ 144 h 259"/>
              <a:gd name="T12" fmla="*/ 152 w 1229"/>
              <a:gd name="T13" fmla="*/ 144 h 259"/>
              <a:gd name="T14" fmla="*/ 208 w 1229"/>
              <a:gd name="T15" fmla="*/ 138 h 259"/>
              <a:gd name="T16" fmla="*/ 249 w 1229"/>
              <a:gd name="T17" fmla="*/ 122 h 259"/>
              <a:gd name="T18" fmla="*/ 289 w 1229"/>
              <a:gd name="T19" fmla="*/ 138 h 259"/>
              <a:gd name="T20" fmla="*/ 312 w 1229"/>
              <a:gd name="T21" fmla="*/ 143 h 259"/>
              <a:gd name="T22" fmla="*/ 362 w 1229"/>
              <a:gd name="T23" fmla="*/ 137 h 259"/>
              <a:gd name="T24" fmla="*/ 449 w 1229"/>
              <a:gd name="T25" fmla="*/ 121 h 259"/>
              <a:gd name="T26" fmla="*/ 499 w 1229"/>
              <a:gd name="T27" fmla="*/ 83 h 259"/>
              <a:gd name="T28" fmla="*/ 489 w 1229"/>
              <a:gd name="T29" fmla="*/ 119 h 259"/>
              <a:gd name="T30" fmla="*/ 531 w 1229"/>
              <a:gd name="T31" fmla="*/ 132 h 259"/>
              <a:gd name="T32" fmla="*/ 559 w 1229"/>
              <a:gd name="T33" fmla="*/ 158 h 259"/>
              <a:gd name="T34" fmla="*/ 586 w 1229"/>
              <a:gd name="T35" fmla="*/ 178 h 259"/>
              <a:gd name="T36" fmla="*/ 602 w 1229"/>
              <a:gd name="T37" fmla="*/ 178 h 259"/>
              <a:gd name="T38" fmla="*/ 581 w 1229"/>
              <a:gd name="T39" fmla="*/ 145 h 259"/>
              <a:gd name="T40" fmla="*/ 561 w 1229"/>
              <a:gd name="T41" fmla="*/ 103 h 259"/>
              <a:gd name="T42" fmla="*/ 547 w 1229"/>
              <a:gd name="T43" fmla="*/ 82 h 259"/>
              <a:gd name="T44" fmla="*/ 574 w 1229"/>
              <a:gd name="T45" fmla="*/ 62 h 259"/>
              <a:gd name="T46" fmla="*/ 535 w 1229"/>
              <a:gd name="T47" fmla="*/ 56 h 259"/>
              <a:gd name="T48" fmla="*/ 600 w 1229"/>
              <a:gd name="T49" fmla="*/ 42 h 259"/>
              <a:gd name="T50" fmla="*/ 676 w 1229"/>
              <a:gd name="T51" fmla="*/ 55 h 259"/>
              <a:gd name="T52" fmla="*/ 721 w 1229"/>
              <a:gd name="T53" fmla="*/ 60 h 259"/>
              <a:gd name="T54" fmla="*/ 773 w 1229"/>
              <a:gd name="T55" fmla="*/ 108 h 259"/>
              <a:gd name="T56" fmla="*/ 828 w 1229"/>
              <a:gd name="T57" fmla="*/ 139 h 259"/>
              <a:gd name="T58" fmla="*/ 879 w 1229"/>
              <a:gd name="T59" fmla="*/ 141 h 259"/>
              <a:gd name="T60" fmla="*/ 928 w 1229"/>
              <a:gd name="T61" fmla="*/ 128 h 259"/>
              <a:gd name="T62" fmla="*/ 957 w 1229"/>
              <a:gd name="T63" fmla="*/ 139 h 259"/>
              <a:gd name="T64" fmla="*/ 981 w 1229"/>
              <a:gd name="T65" fmla="*/ 130 h 259"/>
              <a:gd name="T66" fmla="*/ 1015 w 1229"/>
              <a:gd name="T67" fmla="*/ 146 h 259"/>
              <a:gd name="T68" fmla="*/ 1041 w 1229"/>
              <a:gd name="T69" fmla="*/ 144 h 259"/>
              <a:gd name="T70" fmla="*/ 1063 w 1229"/>
              <a:gd name="T71" fmla="*/ 130 h 259"/>
              <a:gd name="T72" fmla="*/ 1099 w 1229"/>
              <a:gd name="T73" fmla="*/ 146 h 259"/>
              <a:gd name="T74" fmla="*/ 1128 w 1229"/>
              <a:gd name="T75" fmla="*/ 139 h 259"/>
              <a:gd name="T76" fmla="*/ 1154 w 1229"/>
              <a:gd name="T77" fmla="*/ 149 h 259"/>
              <a:gd name="T78" fmla="*/ 1197 w 1229"/>
              <a:gd name="T79" fmla="*/ 138 h 259"/>
              <a:gd name="T80" fmla="*/ 1221 w 1229"/>
              <a:gd name="T81" fmla="*/ 165 h 259"/>
              <a:gd name="T82" fmla="*/ 1229 w 1229"/>
              <a:gd name="T83" fmla="*/ 154 h 259"/>
              <a:gd name="T84" fmla="*/ 1224 w 1229"/>
              <a:gd name="T85" fmla="*/ 112 h 259"/>
              <a:gd name="T86" fmla="*/ 1187 w 1229"/>
              <a:gd name="T87" fmla="*/ 93 h 259"/>
              <a:gd name="T88" fmla="*/ 1140 w 1229"/>
              <a:gd name="T89" fmla="*/ 101 h 259"/>
              <a:gd name="T90" fmla="*/ 1099 w 1229"/>
              <a:gd name="T91" fmla="*/ 93 h 259"/>
              <a:gd name="T92" fmla="*/ 1040 w 1229"/>
              <a:gd name="T93" fmla="*/ 95 h 259"/>
              <a:gd name="T94" fmla="*/ 996 w 1229"/>
              <a:gd name="T95" fmla="*/ 93 h 259"/>
              <a:gd name="T96" fmla="*/ 955 w 1229"/>
              <a:gd name="T97" fmla="*/ 96 h 259"/>
              <a:gd name="T98" fmla="*/ 909 w 1229"/>
              <a:gd name="T99" fmla="*/ 96 h 259"/>
              <a:gd name="T100" fmla="*/ 861 w 1229"/>
              <a:gd name="T101" fmla="*/ 97 h 259"/>
              <a:gd name="T102" fmla="*/ 826 w 1229"/>
              <a:gd name="T103" fmla="*/ 96 h 259"/>
              <a:gd name="T104" fmla="*/ 785 w 1229"/>
              <a:gd name="T105" fmla="*/ 69 h 259"/>
              <a:gd name="T106" fmla="*/ 727 w 1229"/>
              <a:gd name="T107" fmla="*/ 30 h 259"/>
              <a:gd name="T108" fmla="*/ 644 w 1229"/>
              <a:gd name="T109" fmla="*/ 2 h 259"/>
              <a:gd name="T110" fmla="*/ 560 w 1229"/>
              <a:gd name="T111" fmla="*/ 8 h 259"/>
              <a:gd name="T112" fmla="*/ 474 w 1229"/>
              <a:gd name="T113" fmla="*/ 45 h 259"/>
              <a:gd name="T114" fmla="*/ 399 w 1229"/>
              <a:gd name="T115" fmla="*/ 95 h 259"/>
              <a:gd name="T116" fmla="*/ 328 w 1229"/>
              <a:gd name="T117" fmla="*/ 97 h 259"/>
              <a:gd name="T118" fmla="*/ 231 w 1229"/>
              <a:gd name="T119" fmla="*/ 96 h 259"/>
              <a:gd name="T120" fmla="*/ 109 w 1229"/>
              <a:gd name="T121" fmla="*/ 93 h 259"/>
              <a:gd name="T122" fmla="*/ 19 w 1229"/>
              <a:gd name="T123" fmla="*/ 96 h 259"/>
              <a:gd name="T124" fmla="*/ 0 w 1229"/>
              <a:gd name="T125" fmla="*/ 132 h 25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229" h="259">
                <a:moveTo>
                  <a:pt x="0" y="175"/>
                </a:moveTo>
                <a:lnTo>
                  <a:pt x="0" y="219"/>
                </a:lnTo>
                <a:lnTo>
                  <a:pt x="0" y="259"/>
                </a:lnTo>
                <a:lnTo>
                  <a:pt x="3" y="226"/>
                </a:lnTo>
                <a:lnTo>
                  <a:pt x="4" y="201"/>
                </a:lnTo>
                <a:lnTo>
                  <a:pt x="5" y="154"/>
                </a:lnTo>
                <a:lnTo>
                  <a:pt x="8" y="132"/>
                </a:lnTo>
                <a:lnTo>
                  <a:pt x="16" y="124"/>
                </a:lnTo>
                <a:lnTo>
                  <a:pt x="23" y="130"/>
                </a:lnTo>
                <a:lnTo>
                  <a:pt x="33" y="131"/>
                </a:lnTo>
                <a:lnTo>
                  <a:pt x="47" y="138"/>
                </a:lnTo>
                <a:lnTo>
                  <a:pt x="56" y="146"/>
                </a:lnTo>
                <a:lnTo>
                  <a:pt x="66" y="146"/>
                </a:lnTo>
                <a:lnTo>
                  <a:pt x="75" y="141"/>
                </a:lnTo>
                <a:lnTo>
                  <a:pt x="85" y="128"/>
                </a:lnTo>
                <a:lnTo>
                  <a:pt x="93" y="129"/>
                </a:lnTo>
                <a:lnTo>
                  <a:pt x="108" y="139"/>
                </a:lnTo>
                <a:lnTo>
                  <a:pt x="117" y="144"/>
                </a:lnTo>
                <a:lnTo>
                  <a:pt x="126" y="149"/>
                </a:lnTo>
                <a:lnTo>
                  <a:pt x="136" y="151"/>
                </a:lnTo>
                <a:lnTo>
                  <a:pt x="152" y="144"/>
                </a:lnTo>
                <a:lnTo>
                  <a:pt x="171" y="158"/>
                </a:lnTo>
                <a:lnTo>
                  <a:pt x="185" y="151"/>
                </a:lnTo>
                <a:lnTo>
                  <a:pt x="208" y="138"/>
                </a:lnTo>
                <a:lnTo>
                  <a:pt x="222" y="138"/>
                </a:lnTo>
                <a:lnTo>
                  <a:pt x="238" y="127"/>
                </a:lnTo>
                <a:lnTo>
                  <a:pt x="249" y="122"/>
                </a:lnTo>
                <a:lnTo>
                  <a:pt x="265" y="136"/>
                </a:lnTo>
                <a:lnTo>
                  <a:pt x="278" y="132"/>
                </a:lnTo>
                <a:lnTo>
                  <a:pt x="289" y="138"/>
                </a:lnTo>
                <a:lnTo>
                  <a:pt x="296" y="138"/>
                </a:lnTo>
                <a:lnTo>
                  <a:pt x="305" y="138"/>
                </a:lnTo>
                <a:lnTo>
                  <a:pt x="312" y="143"/>
                </a:lnTo>
                <a:lnTo>
                  <a:pt x="323" y="138"/>
                </a:lnTo>
                <a:lnTo>
                  <a:pt x="331" y="124"/>
                </a:lnTo>
                <a:lnTo>
                  <a:pt x="362" y="137"/>
                </a:lnTo>
                <a:lnTo>
                  <a:pt x="376" y="152"/>
                </a:lnTo>
                <a:lnTo>
                  <a:pt x="382" y="176"/>
                </a:lnTo>
                <a:lnTo>
                  <a:pt x="449" y="121"/>
                </a:lnTo>
                <a:lnTo>
                  <a:pt x="465" y="101"/>
                </a:lnTo>
                <a:lnTo>
                  <a:pt x="481" y="91"/>
                </a:lnTo>
                <a:lnTo>
                  <a:pt x="499" y="83"/>
                </a:lnTo>
                <a:lnTo>
                  <a:pt x="496" y="98"/>
                </a:lnTo>
                <a:lnTo>
                  <a:pt x="476" y="123"/>
                </a:lnTo>
                <a:lnTo>
                  <a:pt x="489" y="119"/>
                </a:lnTo>
                <a:lnTo>
                  <a:pt x="508" y="110"/>
                </a:lnTo>
                <a:lnTo>
                  <a:pt x="522" y="116"/>
                </a:lnTo>
                <a:lnTo>
                  <a:pt x="531" y="132"/>
                </a:lnTo>
                <a:lnTo>
                  <a:pt x="526" y="146"/>
                </a:lnTo>
                <a:lnTo>
                  <a:pt x="544" y="148"/>
                </a:lnTo>
                <a:lnTo>
                  <a:pt x="559" y="158"/>
                </a:lnTo>
                <a:lnTo>
                  <a:pt x="565" y="170"/>
                </a:lnTo>
                <a:lnTo>
                  <a:pt x="578" y="167"/>
                </a:lnTo>
                <a:lnTo>
                  <a:pt x="586" y="178"/>
                </a:lnTo>
                <a:lnTo>
                  <a:pt x="598" y="196"/>
                </a:lnTo>
                <a:lnTo>
                  <a:pt x="608" y="193"/>
                </a:lnTo>
                <a:lnTo>
                  <a:pt x="602" y="178"/>
                </a:lnTo>
                <a:lnTo>
                  <a:pt x="598" y="162"/>
                </a:lnTo>
                <a:lnTo>
                  <a:pt x="590" y="156"/>
                </a:lnTo>
                <a:lnTo>
                  <a:pt x="581" y="145"/>
                </a:lnTo>
                <a:lnTo>
                  <a:pt x="586" y="122"/>
                </a:lnTo>
                <a:lnTo>
                  <a:pt x="579" y="106"/>
                </a:lnTo>
                <a:lnTo>
                  <a:pt x="561" y="103"/>
                </a:lnTo>
                <a:lnTo>
                  <a:pt x="566" y="91"/>
                </a:lnTo>
                <a:lnTo>
                  <a:pt x="578" y="81"/>
                </a:lnTo>
                <a:lnTo>
                  <a:pt x="547" y="82"/>
                </a:lnTo>
                <a:lnTo>
                  <a:pt x="561" y="75"/>
                </a:lnTo>
                <a:lnTo>
                  <a:pt x="587" y="64"/>
                </a:lnTo>
                <a:lnTo>
                  <a:pt x="574" y="62"/>
                </a:lnTo>
                <a:lnTo>
                  <a:pt x="540" y="71"/>
                </a:lnTo>
                <a:lnTo>
                  <a:pt x="524" y="65"/>
                </a:lnTo>
                <a:lnTo>
                  <a:pt x="535" y="56"/>
                </a:lnTo>
                <a:lnTo>
                  <a:pt x="559" y="53"/>
                </a:lnTo>
                <a:lnTo>
                  <a:pt x="579" y="50"/>
                </a:lnTo>
                <a:lnTo>
                  <a:pt x="600" y="42"/>
                </a:lnTo>
                <a:lnTo>
                  <a:pt x="635" y="37"/>
                </a:lnTo>
                <a:lnTo>
                  <a:pt x="660" y="41"/>
                </a:lnTo>
                <a:lnTo>
                  <a:pt x="676" y="55"/>
                </a:lnTo>
                <a:lnTo>
                  <a:pt x="692" y="63"/>
                </a:lnTo>
                <a:lnTo>
                  <a:pt x="704" y="57"/>
                </a:lnTo>
                <a:lnTo>
                  <a:pt x="721" y="60"/>
                </a:lnTo>
                <a:lnTo>
                  <a:pt x="741" y="72"/>
                </a:lnTo>
                <a:lnTo>
                  <a:pt x="758" y="88"/>
                </a:lnTo>
                <a:lnTo>
                  <a:pt x="773" y="108"/>
                </a:lnTo>
                <a:lnTo>
                  <a:pt x="797" y="115"/>
                </a:lnTo>
                <a:lnTo>
                  <a:pt x="816" y="128"/>
                </a:lnTo>
                <a:lnTo>
                  <a:pt x="828" y="139"/>
                </a:lnTo>
                <a:lnTo>
                  <a:pt x="846" y="151"/>
                </a:lnTo>
                <a:lnTo>
                  <a:pt x="866" y="147"/>
                </a:lnTo>
                <a:lnTo>
                  <a:pt x="879" y="141"/>
                </a:lnTo>
                <a:lnTo>
                  <a:pt x="904" y="141"/>
                </a:lnTo>
                <a:lnTo>
                  <a:pt x="917" y="126"/>
                </a:lnTo>
                <a:lnTo>
                  <a:pt x="928" y="128"/>
                </a:lnTo>
                <a:lnTo>
                  <a:pt x="936" y="128"/>
                </a:lnTo>
                <a:lnTo>
                  <a:pt x="946" y="134"/>
                </a:lnTo>
                <a:lnTo>
                  <a:pt x="957" y="139"/>
                </a:lnTo>
                <a:lnTo>
                  <a:pt x="965" y="129"/>
                </a:lnTo>
                <a:lnTo>
                  <a:pt x="974" y="126"/>
                </a:lnTo>
                <a:lnTo>
                  <a:pt x="981" y="130"/>
                </a:lnTo>
                <a:lnTo>
                  <a:pt x="989" y="124"/>
                </a:lnTo>
                <a:lnTo>
                  <a:pt x="1005" y="132"/>
                </a:lnTo>
                <a:lnTo>
                  <a:pt x="1015" y="146"/>
                </a:lnTo>
                <a:lnTo>
                  <a:pt x="1025" y="147"/>
                </a:lnTo>
                <a:lnTo>
                  <a:pt x="1032" y="149"/>
                </a:lnTo>
                <a:lnTo>
                  <a:pt x="1041" y="144"/>
                </a:lnTo>
                <a:lnTo>
                  <a:pt x="1048" y="138"/>
                </a:lnTo>
                <a:lnTo>
                  <a:pt x="1054" y="136"/>
                </a:lnTo>
                <a:lnTo>
                  <a:pt x="1063" y="130"/>
                </a:lnTo>
                <a:lnTo>
                  <a:pt x="1074" y="130"/>
                </a:lnTo>
                <a:lnTo>
                  <a:pt x="1084" y="139"/>
                </a:lnTo>
                <a:lnTo>
                  <a:pt x="1099" y="146"/>
                </a:lnTo>
                <a:lnTo>
                  <a:pt x="1112" y="139"/>
                </a:lnTo>
                <a:lnTo>
                  <a:pt x="1119" y="136"/>
                </a:lnTo>
                <a:lnTo>
                  <a:pt x="1128" y="139"/>
                </a:lnTo>
                <a:lnTo>
                  <a:pt x="1135" y="141"/>
                </a:lnTo>
                <a:lnTo>
                  <a:pt x="1144" y="149"/>
                </a:lnTo>
                <a:lnTo>
                  <a:pt x="1154" y="149"/>
                </a:lnTo>
                <a:lnTo>
                  <a:pt x="1166" y="146"/>
                </a:lnTo>
                <a:lnTo>
                  <a:pt x="1180" y="143"/>
                </a:lnTo>
                <a:lnTo>
                  <a:pt x="1197" y="138"/>
                </a:lnTo>
                <a:lnTo>
                  <a:pt x="1209" y="143"/>
                </a:lnTo>
                <a:lnTo>
                  <a:pt x="1216" y="150"/>
                </a:lnTo>
                <a:lnTo>
                  <a:pt x="1221" y="165"/>
                </a:lnTo>
                <a:lnTo>
                  <a:pt x="1225" y="189"/>
                </a:lnTo>
                <a:lnTo>
                  <a:pt x="1229" y="222"/>
                </a:lnTo>
                <a:lnTo>
                  <a:pt x="1229" y="154"/>
                </a:lnTo>
                <a:lnTo>
                  <a:pt x="1229" y="137"/>
                </a:lnTo>
                <a:lnTo>
                  <a:pt x="1227" y="126"/>
                </a:lnTo>
                <a:lnTo>
                  <a:pt x="1224" y="112"/>
                </a:lnTo>
                <a:lnTo>
                  <a:pt x="1218" y="100"/>
                </a:lnTo>
                <a:lnTo>
                  <a:pt x="1205" y="95"/>
                </a:lnTo>
                <a:lnTo>
                  <a:pt x="1187" y="93"/>
                </a:lnTo>
                <a:lnTo>
                  <a:pt x="1172" y="95"/>
                </a:lnTo>
                <a:lnTo>
                  <a:pt x="1156" y="91"/>
                </a:lnTo>
                <a:lnTo>
                  <a:pt x="1140" y="101"/>
                </a:lnTo>
                <a:lnTo>
                  <a:pt x="1124" y="96"/>
                </a:lnTo>
                <a:lnTo>
                  <a:pt x="1110" y="93"/>
                </a:lnTo>
                <a:lnTo>
                  <a:pt x="1099" y="93"/>
                </a:lnTo>
                <a:lnTo>
                  <a:pt x="1071" y="96"/>
                </a:lnTo>
                <a:lnTo>
                  <a:pt x="1056" y="98"/>
                </a:lnTo>
                <a:lnTo>
                  <a:pt x="1040" y="95"/>
                </a:lnTo>
                <a:lnTo>
                  <a:pt x="1024" y="99"/>
                </a:lnTo>
                <a:lnTo>
                  <a:pt x="1004" y="95"/>
                </a:lnTo>
                <a:lnTo>
                  <a:pt x="996" y="93"/>
                </a:lnTo>
                <a:lnTo>
                  <a:pt x="981" y="93"/>
                </a:lnTo>
                <a:lnTo>
                  <a:pt x="966" y="91"/>
                </a:lnTo>
                <a:lnTo>
                  <a:pt x="955" y="96"/>
                </a:lnTo>
                <a:lnTo>
                  <a:pt x="946" y="95"/>
                </a:lnTo>
                <a:lnTo>
                  <a:pt x="926" y="93"/>
                </a:lnTo>
                <a:lnTo>
                  <a:pt x="909" y="96"/>
                </a:lnTo>
                <a:lnTo>
                  <a:pt x="894" y="96"/>
                </a:lnTo>
                <a:lnTo>
                  <a:pt x="876" y="91"/>
                </a:lnTo>
                <a:lnTo>
                  <a:pt x="861" y="97"/>
                </a:lnTo>
                <a:lnTo>
                  <a:pt x="849" y="93"/>
                </a:lnTo>
                <a:lnTo>
                  <a:pt x="838" y="99"/>
                </a:lnTo>
                <a:lnTo>
                  <a:pt x="826" y="96"/>
                </a:lnTo>
                <a:lnTo>
                  <a:pt x="812" y="93"/>
                </a:lnTo>
                <a:lnTo>
                  <a:pt x="804" y="88"/>
                </a:lnTo>
                <a:lnTo>
                  <a:pt x="785" y="69"/>
                </a:lnTo>
                <a:lnTo>
                  <a:pt x="764" y="52"/>
                </a:lnTo>
                <a:lnTo>
                  <a:pt x="745" y="40"/>
                </a:lnTo>
                <a:lnTo>
                  <a:pt x="727" y="30"/>
                </a:lnTo>
                <a:lnTo>
                  <a:pt x="700" y="17"/>
                </a:lnTo>
                <a:lnTo>
                  <a:pt x="672" y="8"/>
                </a:lnTo>
                <a:lnTo>
                  <a:pt x="644" y="2"/>
                </a:lnTo>
                <a:lnTo>
                  <a:pt x="617" y="0"/>
                </a:lnTo>
                <a:lnTo>
                  <a:pt x="591" y="2"/>
                </a:lnTo>
                <a:lnTo>
                  <a:pt x="560" y="8"/>
                </a:lnTo>
                <a:lnTo>
                  <a:pt x="528" y="17"/>
                </a:lnTo>
                <a:lnTo>
                  <a:pt x="500" y="29"/>
                </a:lnTo>
                <a:lnTo>
                  <a:pt x="474" y="45"/>
                </a:lnTo>
                <a:lnTo>
                  <a:pt x="452" y="63"/>
                </a:lnTo>
                <a:lnTo>
                  <a:pt x="426" y="87"/>
                </a:lnTo>
                <a:lnTo>
                  <a:pt x="399" y="95"/>
                </a:lnTo>
                <a:lnTo>
                  <a:pt x="376" y="99"/>
                </a:lnTo>
                <a:lnTo>
                  <a:pt x="352" y="101"/>
                </a:lnTo>
                <a:lnTo>
                  <a:pt x="328" y="97"/>
                </a:lnTo>
                <a:lnTo>
                  <a:pt x="309" y="97"/>
                </a:lnTo>
                <a:lnTo>
                  <a:pt x="249" y="97"/>
                </a:lnTo>
                <a:lnTo>
                  <a:pt x="231" y="96"/>
                </a:lnTo>
                <a:lnTo>
                  <a:pt x="180" y="99"/>
                </a:lnTo>
                <a:lnTo>
                  <a:pt x="148" y="97"/>
                </a:lnTo>
                <a:lnTo>
                  <a:pt x="109" y="93"/>
                </a:lnTo>
                <a:lnTo>
                  <a:pt x="61" y="95"/>
                </a:lnTo>
                <a:lnTo>
                  <a:pt x="32" y="95"/>
                </a:lnTo>
                <a:lnTo>
                  <a:pt x="19" y="96"/>
                </a:lnTo>
                <a:lnTo>
                  <a:pt x="10" y="101"/>
                </a:lnTo>
                <a:lnTo>
                  <a:pt x="2" y="113"/>
                </a:lnTo>
                <a:lnTo>
                  <a:pt x="0" y="132"/>
                </a:lnTo>
                <a:lnTo>
                  <a:pt x="0" y="152"/>
                </a:lnTo>
                <a:lnTo>
                  <a:pt x="0" y="175"/>
                </a:lnTo>
              </a:path>
            </a:pathLst>
          </a:custGeom>
          <a:solidFill>
            <a:srgbClr val="FFFFFF"/>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35" name="Freeform 14"/>
          <p:cNvSpPr>
            <a:spLocks/>
          </p:cNvSpPr>
          <p:nvPr/>
        </p:nvSpPr>
        <p:spPr bwMode="auto">
          <a:xfrm>
            <a:off x="4191000" y="234950"/>
            <a:ext cx="90488" cy="400050"/>
          </a:xfrm>
          <a:custGeom>
            <a:avLst/>
            <a:gdLst>
              <a:gd name="T0" fmla="*/ 13 w 57"/>
              <a:gd name="T1" fmla="*/ 6 h 252"/>
              <a:gd name="T2" fmla="*/ 17 w 57"/>
              <a:gd name="T3" fmla="*/ 25 h 252"/>
              <a:gd name="T4" fmla="*/ 13 w 57"/>
              <a:gd name="T5" fmla="*/ 34 h 252"/>
              <a:gd name="T6" fmla="*/ 6 w 57"/>
              <a:gd name="T7" fmla="*/ 62 h 252"/>
              <a:gd name="T8" fmla="*/ 1 w 57"/>
              <a:gd name="T9" fmla="*/ 86 h 252"/>
              <a:gd name="T10" fmla="*/ 0 w 57"/>
              <a:gd name="T11" fmla="*/ 108 h 252"/>
              <a:gd name="T12" fmla="*/ 5 w 57"/>
              <a:gd name="T13" fmla="*/ 135 h 252"/>
              <a:gd name="T14" fmla="*/ 8 w 57"/>
              <a:gd name="T15" fmla="*/ 160 h 252"/>
              <a:gd name="T16" fmla="*/ 13 w 57"/>
              <a:gd name="T17" fmla="*/ 184 h 252"/>
              <a:gd name="T18" fmla="*/ 27 w 57"/>
              <a:gd name="T19" fmla="*/ 200 h 252"/>
              <a:gd name="T20" fmla="*/ 32 w 57"/>
              <a:gd name="T21" fmla="*/ 217 h 252"/>
              <a:gd name="T22" fmla="*/ 45 w 57"/>
              <a:gd name="T23" fmla="*/ 234 h 252"/>
              <a:gd name="T24" fmla="*/ 56 w 57"/>
              <a:gd name="T25" fmla="*/ 251 h 252"/>
              <a:gd name="T26" fmla="*/ 51 w 57"/>
              <a:gd name="T27" fmla="*/ 235 h 252"/>
              <a:gd name="T28" fmla="*/ 40 w 57"/>
              <a:gd name="T29" fmla="*/ 216 h 252"/>
              <a:gd name="T30" fmla="*/ 43 w 57"/>
              <a:gd name="T31" fmla="*/ 196 h 252"/>
              <a:gd name="T32" fmla="*/ 28 w 57"/>
              <a:gd name="T33" fmla="*/ 170 h 252"/>
              <a:gd name="T34" fmla="*/ 15 w 57"/>
              <a:gd name="T35" fmla="*/ 140 h 252"/>
              <a:gd name="T36" fmla="*/ 12 w 57"/>
              <a:gd name="T37" fmla="*/ 94 h 252"/>
              <a:gd name="T38" fmla="*/ 17 w 57"/>
              <a:gd name="T39" fmla="*/ 64 h 252"/>
              <a:gd name="T40" fmla="*/ 25 w 57"/>
              <a:gd name="T41" fmla="*/ 34 h 252"/>
              <a:gd name="T42" fmla="*/ 27 w 57"/>
              <a:gd name="T43" fmla="*/ 12 h 252"/>
              <a:gd name="T44" fmla="*/ 15 w 57"/>
              <a:gd name="T45" fmla="*/ 0 h 252"/>
              <a:gd name="T46" fmla="*/ 13 w 57"/>
              <a:gd name="T47" fmla="*/ 6 h 25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57" h="252">
                <a:moveTo>
                  <a:pt x="13" y="6"/>
                </a:moveTo>
                <a:lnTo>
                  <a:pt x="17" y="25"/>
                </a:lnTo>
                <a:lnTo>
                  <a:pt x="13" y="34"/>
                </a:lnTo>
                <a:lnTo>
                  <a:pt x="6" y="62"/>
                </a:lnTo>
                <a:lnTo>
                  <a:pt x="1" y="86"/>
                </a:lnTo>
                <a:lnTo>
                  <a:pt x="0" y="108"/>
                </a:lnTo>
                <a:lnTo>
                  <a:pt x="5" y="135"/>
                </a:lnTo>
                <a:lnTo>
                  <a:pt x="8" y="160"/>
                </a:lnTo>
                <a:lnTo>
                  <a:pt x="13" y="184"/>
                </a:lnTo>
                <a:lnTo>
                  <a:pt x="27" y="200"/>
                </a:lnTo>
                <a:lnTo>
                  <a:pt x="32" y="217"/>
                </a:lnTo>
                <a:lnTo>
                  <a:pt x="45" y="234"/>
                </a:lnTo>
                <a:lnTo>
                  <a:pt x="56" y="251"/>
                </a:lnTo>
                <a:lnTo>
                  <a:pt x="51" y="235"/>
                </a:lnTo>
                <a:lnTo>
                  <a:pt x="40" y="216"/>
                </a:lnTo>
                <a:lnTo>
                  <a:pt x="43" y="196"/>
                </a:lnTo>
                <a:lnTo>
                  <a:pt x="28" y="170"/>
                </a:lnTo>
                <a:lnTo>
                  <a:pt x="15" y="140"/>
                </a:lnTo>
                <a:lnTo>
                  <a:pt x="12" y="94"/>
                </a:lnTo>
                <a:lnTo>
                  <a:pt x="17" y="64"/>
                </a:lnTo>
                <a:lnTo>
                  <a:pt x="25" y="34"/>
                </a:lnTo>
                <a:lnTo>
                  <a:pt x="27" y="12"/>
                </a:lnTo>
                <a:lnTo>
                  <a:pt x="15" y="0"/>
                </a:lnTo>
                <a:lnTo>
                  <a:pt x="13" y="6"/>
                </a:lnTo>
              </a:path>
            </a:pathLst>
          </a:custGeom>
          <a:solidFill>
            <a:srgbClr val="FFFFFF"/>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grpSp>
        <p:nvGrpSpPr>
          <p:cNvPr id="1036" name="Group 15"/>
          <p:cNvGrpSpPr>
            <a:grpSpLocks/>
          </p:cNvGrpSpPr>
          <p:nvPr/>
        </p:nvGrpSpPr>
        <p:grpSpPr bwMode="auto">
          <a:xfrm>
            <a:off x="63500" y="153988"/>
            <a:ext cx="3435350" cy="520700"/>
            <a:chOff x="40" y="97"/>
            <a:chExt cx="2164" cy="328"/>
          </a:xfrm>
        </p:grpSpPr>
        <p:sp>
          <p:nvSpPr>
            <p:cNvPr id="1046" name="Freeform 16"/>
            <p:cNvSpPr>
              <a:spLocks/>
            </p:cNvSpPr>
            <p:nvPr/>
          </p:nvSpPr>
          <p:spPr bwMode="auto">
            <a:xfrm>
              <a:off x="40" y="97"/>
              <a:ext cx="2164" cy="267"/>
            </a:xfrm>
            <a:custGeom>
              <a:avLst/>
              <a:gdLst>
                <a:gd name="T0" fmla="*/ 29 w 2164"/>
                <a:gd name="T1" fmla="*/ 3 h 267"/>
                <a:gd name="T2" fmla="*/ 46 w 2164"/>
                <a:gd name="T3" fmla="*/ 0 h 267"/>
                <a:gd name="T4" fmla="*/ 2096 w 2164"/>
                <a:gd name="T5" fmla="*/ 0 h 267"/>
                <a:gd name="T6" fmla="*/ 2120 w 2164"/>
                <a:gd name="T7" fmla="*/ 2 h 267"/>
                <a:gd name="T8" fmla="*/ 2137 w 2164"/>
                <a:gd name="T9" fmla="*/ 9 h 267"/>
                <a:gd name="T10" fmla="*/ 2152 w 2164"/>
                <a:gd name="T11" fmla="*/ 26 h 267"/>
                <a:gd name="T12" fmla="*/ 2160 w 2164"/>
                <a:gd name="T13" fmla="*/ 46 h 267"/>
                <a:gd name="T14" fmla="*/ 2163 w 2164"/>
                <a:gd name="T15" fmla="*/ 69 h 267"/>
                <a:gd name="T16" fmla="*/ 2163 w 2164"/>
                <a:gd name="T17" fmla="*/ 266 h 267"/>
                <a:gd name="T18" fmla="*/ 81 w 2164"/>
                <a:gd name="T19" fmla="*/ 266 h 267"/>
                <a:gd name="T20" fmla="*/ 0 w 2164"/>
                <a:gd name="T21" fmla="*/ 266 h 267"/>
                <a:gd name="T22" fmla="*/ 0 w 2164"/>
                <a:gd name="T23" fmla="*/ 82 h 267"/>
                <a:gd name="T24" fmla="*/ 1 w 2164"/>
                <a:gd name="T25" fmla="*/ 55 h 267"/>
                <a:gd name="T26" fmla="*/ 9 w 2164"/>
                <a:gd name="T27" fmla="*/ 29 h 267"/>
                <a:gd name="T28" fmla="*/ 16 w 2164"/>
                <a:gd name="T29" fmla="*/ 15 h 267"/>
                <a:gd name="T30" fmla="*/ 29 w 2164"/>
                <a:gd name="T31" fmla="*/ 3 h 26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164" h="267">
                  <a:moveTo>
                    <a:pt x="29" y="3"/>
                  </a:moveTo>
                  <a:lnTo>
                    <a:pt x="46" y="0"/>
                  </a:lnTo>
                  <a:lnTo>
                    <a:pt x="2096" y="0"/>
                  </a:lnTo>
                  <a:lnTo>
                    <a:pt x="2120" y="2"/>
                  </a:lnTo>
                  <a:lnTo>
                    <a:pt x="2137" y="9"/>
                  </a:lnTo>
                  <a:lnTo>
                    <a:pt x="2152" y="26"/>
                  </a:lnTo>
                  <a:lnTo>
                    <a:pt x="2160" y="46"/>
                  </a:lnTo>
                  <a:lnTo>
                    <a:pt x="2163" y="69"/>
                  </a:lnTo>
                  <a:lnTo>
                    <a:pt x="2163" y="266"/>
                  </a:lnTo>
                  <a:lnTo>
                    <a:pt x="81" y="266"/>
                  </a:lnTo>
                  <a:lnTo>
                    <a:pt x="0" y="266"/>
                  </a:lnTo>
                  <a:lnTo>
                    <a:pt x="0" y="82"/>
                  </a:lnTo>
                  <a:lnTo>
                    <a:pt x="1" y="55"/>
                  </a:lnTo>
                  <a:lnTo>
                    <a:pt x="9" y="29"/>
                  </a:lnTo>
                  <a:lnTo>
                    <a:pt x="16" y="15"/>
                  </a:lnTo>
                  <a:lnTo>
                    <a:pt x="29" y="3"/>
                  </a:lnTo>
                </a:path>
              </a:pathLst>
            </a:custGeom>
            <a:gradFill rotWithShape="0">
              <a:gsLst>
                <a:gs pos="0">
                  <a:srgbClr val="00CCFF"/>
                </a:gs>
                <a:gs pos="100000">
                  <a:srgbClr val="FFFFFF"/>
                </a:gs>
              </a:gsLst>
              <a:lin ang="540000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47" name="Freeform 17"/>
            <p:cNvSpPr>
              <a:spLocks/>
            </p:cNvSpPr>
            <p:nvPr/>
          </p:nvSpPr>
          <p:spPr bwMode="auto">
            <a:xfrm>
              <a:off x="40" y="268"/>
              <a:ext cx="2164" cy="115"/>
            </a:xfrm>
            <a:custGeom>
              <a:avLst/>
              <a:gdLst>
                <a:gd name="T0" fmla="*/ 105 w 2164"/>
                <a:gd name="T1" fmla="*/ 39 h 115"/>
                <a:gd name="T2" fmla="*/ 170 w 2164"/>
                <a:gd name="T3" fmla="*/ 39 h 115"/>
                <a:gd name="T4" fmla="*/ 221 w 2164"/>
                <a:gd name="T5" fmla="*/ 58 h 115"/>
                <a:gd name="T6" fmla="*/ 305 w 2164"/>
                <a:gd name="T7" fmla="*/ 47 h 115"/>
                <a:gd name="T8" fmla="*/ 400 w 2164"/>
                <a:gd name="T9" fmla="*/ 41 h 115"/>
                <a:gd name="T10" fmla="*/ 466 w 2164"/>
                <a:gd name="T11" fmla="*/ 53 h 115"/>
                <a:gd name="T12" fmla="*/ 538 w 2164"/>
                <a:gd name="T13" fmla="*/ 47 h 115"/>
                <a:gd name="T14" fmla="*/ 654 w 2164"/>
                <a:gd name="T15" fmla="*/ 50 h 115"/>
                <a:gd name="T16" fmla="*/ 728 w 2164"/>
                <a:gd name="T17" fmla="*/ 58 h 115"/>
                <a:gd name="T18" fmla="*/ 815 w 2164"/>
                <a:gd name="T19" fmla="*/ 35 h 115"/>
                <a:gd name="T20" fmla="*/ 880 w 2164"/>
                <a:gd name="T21" fmla="*/ 56 h 115"/>
                <a:gd name="T22" fmla="*/ 968 w 2164"/>
                <a:gd name="T23" fmla="*/ 52 h 115"/>
                <a:gd name="T24" fmla="*/ 1013 w 2164"/>
                <a:gd name="T25" fmla="*/ 56 h 115"/>
                <a:gd name="T26" fmla="*/ 1053 w 2164"/>
                <a:gd name="T27" fmla="*/ 35 h 115"/>
                <a:gd name="T28" fmla="*/ 1105 w 2164"/>
                <a:gd name="T29" fmla="*/ 21 h 115"/>
                <a:gd name="T30" fmla="*/ 1167 w 2164"/>
                <a:gd name="T31" fmla="*/ 19 h 115"/>
                <a:gd name="T32" fmla="*/ 1218 w 2164"/>
                <a:gd name="T33" fmla="*/ 13 h 115"/>
                <a:gd name="T34" fmla="*/ 1265 w 2164"/>
                <a:gd name="T35" fmla="*/ 29 h 115"/>
                <a:gd name="T36" fmla="*/ 1316 w 2164"/>
                <a:gd name="T37" fmla="*/ 41 h 115"/>
                <a:gd name="T38" fmla="*/ 1399 w 2164"/>
                <a:gd name="T39" fmla="*/ 33 h 115"/>
                <a:gd name="T40" fmla="*/ 1436 w 2164"/>
                <a:gd name="T41" fmla="*/ 55 h 115"/>
                <a:gd name="T42" fmla="*/ 1493 w 2164"/>
                <a:gd name="T43" fmla="*/ 58 h 115"/>
                <a:gd name="T44" fmla="*/ 1589 w 2164"/>
                <a:gd name="T45" fmla="*/ 58 h 115"/>
                <a:gd name="T46" fmla="*/ 1647 w 2164"/>
                <a:gd name="T47" fmla="*/ 49 h 115"/>
                <a:gd name="T48" fmla="*/ 1691 w 2164"/>
                <a:gd name="T49" fmla="*/ 53 h 115"/>
                <a:gd name="T50" fmla="*/ 1743 w 2164"/>
                <a:gd name="T51" fmla="*/ 35 h 115"/>
                <a:gd name="T52" fmla="*/ 1817 w 2164"/>
                <a:gd name="T53" fmla="*/ 33 h 115"/>
                <a:gd name="T54" fmla="*/ 1878 w 2164"/>
                <a:gd name="T55" fmla="*/ 13 h 115"/>
                <a:gd name="T56" fmla="*/ 1926 w 2164"/>
                <a:gd name="T57" fmla="*/ 9 h 115"/>
                <a:gd name="T58" fmla="*/ 1988 w 2164"/>
                <a:gd name="T59" fmla="*/ 17 h 115"/>
                <a:gd name="T60" fmla="*/ 2042 w 2164"/>
                <a:gd name="T61" fmla="*/ 1 h 115"/>
                <a:gd name="T62" fmla="*/ 2093 w 2164"/>
                <a:gd name="T63" fmla="*/ 29 h 115"/>
                <a:gd name="T64" fmla="*/ 2150 w 2164"/>
                <a:gd name="T65" fmla="*/ 14 h 115"/>
                <a:gd name="T66" fmla="*/ 2163 w 2164"/>
                <a:gd name="T67" fmla="*/ 114 h 115"/>
                <a:gd name="T68" fmla="*/ 893 w 2164"/>
                <a:gd name="T69" fmla="*/ 92 h 115"/>
                <a:gd name="T70" fmla="*/ 0 w 2164"/>
                <a:gd name="T71" fmla="*/ 18 h 115"/>
                <a:gd name="T72" fmla="*/ 32 w 2164"/>
                <a:gd name="T73" fmla="*/ 31 h 115"/>
                <a:gd name="T74" fmla="*/ 75 w 2164"/>
                <a:gd name="T75" fmla="*/ 35 h 11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2164" h="115">
                  <a:moveTo>
                    <a:pt x="75" y="35"/>
                  </a:moveTo>
                  <a:lnTo>
                    <a:pt x="105" y="39"/>
                  </a:lnTo>
                  <a:lnTo>
                    <a:pt x="138" y="35"/>
                  </a:lnTo>
                  <a:lnTo>
                    <a:pt x="170" y="39"/>
                  </a:lnTo>
                  <a:lnTo>
                    <a:pt x="195" y="50"/>
                  </a:lnTo>
                  <a:lnTo>
                    <a:pt x="221" y="58"/>
                  </a:lnTo>
                  <a:lnTo>
                    <a:pt x="266" y="51"/>
                  </a:lnTo>
                  <a:lnTo>
                    <a:pt x="305" y="47"/>
                  </a:lnTo>
                  <a:lnTo>
                    <a:pt x="360" y="47"/>
                  </a:lnTo>
                  <a:lnTo>
                    <a:pt x="400" y="41"/>
                  </a:lnTo>
                  <a:lnTo>
                    <a:pt x="435" y="47"/>
                  </a:lnTo>
                  <a:lnTo>
                    <a:pt x="466" y="53"/>
                  </a:lnTo>
                  <a:lnTo>
                    <a:pt x="494" y="55"/>
                  </a:lnTo>
                  <a:lnTo>
                    <a:pt x="538" y="47"/>
                  </a:lnTo>
                  <a:lnTo>
                    <a:pt x="586" y="47"/>
                  </a:lnTo>
                  <a:lnTo>
                    <a:pt x="654" y="50"/>
                  </a:lnTo>
                  <a:lnTo>
                    <a:pt x="683" y="61"/>
                  </a:lnTo>
                  <a:lnTo>
                    <a:pt x="728" y="58"/>
                  </a:lnTo>
                  <a:lnTo>
                    <a:pt x="773" y="41"/>
                  </a:lnTo>
                  <a:lnTo>
                    <a:pt x="815" y="35"/>
                  </a:lnTo>
                  <a:lnTo>
                    <a:pt x="844" y="41"/>
                  </a:lnTo>
                  <a:lnTo>
                    <a:pt x="880" y="56"/>
                  </a:lnTo>
                  <a:lnTo>
                    <a:pt x="921" y="62"/>
                  </a:lnTo>
                  <a:lnTo>
                    <a:pt x="968" y="52"/>
                  </a:lnTo>
                  <a:lnTo>
                    <a:pt x="989" y="49"/>
                  </a:lnTo>
                  <a:lnTo>
                    <a:pt x="1013" y="56"/>
                  </a:lnTo>
                  <a:lnTo>
                    <a:pt x="1032" y="47"/>
                  </a:lnTo>
                  <a:lnTo>
                    <a:pt x="1053" y="35"/>
                  </a:lnTo>
                  <a:lnTo>
                    <a:pt x="1078" y="24"/>
                  </a:lnTo>
                  <a:lnTo>
                    <a:pt x="1105" y="21"/>
                  </a:lnTo>
                  <a:lnTo>
                    <a:pt x="1136" y="24"/>
                  </a:lnTo>
                  <a:lnTo>
                    <a:pt x="1167" y="19"/>
                  </a:lnTo>
                  <a:lnTo>
                    <a:pt x="1198" y="13"/>
                  </a:lnTo>
                  <a:lnTo>
                    <a:pt x="1218" y="13"/>
                  </a:lnTo>
                  <a:lnTo>
                    <a:pt x="1237" y="15"/>
                  </a:lnTo>
                  <a:lnTo>
                    <a:pt x="1265" y="29"/>
                  </a:lnTo>
                  <a:lnTo>
                    <a:pt x="1293" y="27"/>
                  </a:lnTo>
                  <a:lnTo>
                    <a:pt x="1316" y="41"/>
                  </a:lnTo>
                  <a:lnTo>
                    <a:pt x="1361" y="41"/>
                  </a:lnTo>
                  <a:lnTo>
                    <a:pt x="1399" y="33"/>
                  </a:lnTo>
                  <a:lnTo>
                    <a:pt x="1417" y="44"/>
                  </a:lnTo>
                  <a:lnTo>
                    <a:pt x="1436" y="55"/>
                  </a:lnTo>
                  <a:lnTo>
                    <a:pt x="1462" y="52"/>
                  </a:lnTo>
                  <a:lnTo>
                    <a:pt x="1493" y="58"/>
                  </a:lnTo>
                  <a:lnTo>
                    <a:pt x="1526" y="52"/>
                  </a:lnTo>
                  <a:lnTo>
                    <a:pt x="1589" y="58"/>
                  </a:lnTo>
                  <a:lnTo>
                    <a:pt x="1616" y="64"/>
                  </a:lnTo>
                  <a:lnTo>
                    <a:pt x="1647" y="49"/>
                  </a:lnTo>
                  <a:lnTo>
                    <a:pt x="1667" y="48"/>
                  </a:lnTo>
                  <a:lnTo>
                    <a:pt x="1691" y="53"/>
                  </a:lnTo>
                  <a:lnTo>
                    <a:pt x="1714" y="51"/>
                  </a:lnTo>
                  <a:lnTo>
                    <a:pt x="1743" y="35"/>
                  </a:lnTo>
                  <a:lnTo>
                    <a:pt x="1793" y="31"/>
                  </a:lnTo>
                  <a:lnTo>
                    <a:pt x="1817" y="33"/>
                  </a:lnTo>
                  <a:lnTo>
                    <a:pt x="1842" y="33"/>
                  </a:lnTo>
                  <a:lnTo>
                    <a:pt x="1878" y="13"/>
                  </a:lnTo>
                  <a:lnTo>
                    <a:pt x="1899" y="6"/>
                  </a:lnTo>
                  <a:lnTo>
                    <a:pt x="1926" y="9"/>
                  </a:lnTo>
                  <a:lnTo>
                    <a:pt x="1957" y="29"/>
                  </a:lnTo>
                  <a:lnTo>
                    <a:pt x="1988" y="17"/>
                  </a:lnTo>
                  <a:lnTo>
                    <a:pt x="2017" y="0"/>
                  </a:lnTo>
                  <a:lnTo>
                    <a:pt x="2042" y="1"/>
                  </a:lnTo>
                  <a:lnTo>
                    <a:pt x="2071" y="35"/>
                  </a:lnTo>
                  <a:lnTo>
                    <a:pt x="2093" y="29"/>
                  </a:lnTo>
                  <a:lnTo>
                    <a:pt x="2125" y="15"/>
                  </a:lnTo>
                  <a:lnTo>
                    <a:pt x="2150" y="14"/>
                  </a:lnTo>
                  <a:lnTo>
                    <a:pt x="2163" y="26"/>
                  </a:lnTo>
                  <a:lnTo>
                    <a:pt x="2163" y="114"/>
                  </a:lnTo>
                  <a:lnTo>
                    <a:pt x="909" y="89"/>
                  </a:lnTo>
                  <a:lnTo>
                    <a:pt x="893" y="92"/>
                  </a:lnTo>
                  <a:lnTo>
                    <a:pt x="0" y="82"/>
                  </a:lnTo>
                  <a:lnTo>
                    <a:pt x="0" y="18"/>
                  </a:lnTo>
                  <a:lnTo>
                    <a:pt x="13" y="27"/>
                  </a:lnTo>
                  <a:lnTo>
                    <a:pt x="32" y="31"/>
                  </a:lnTo>
                  <a:lnTo>
                    <a:pt x="56" y="32"/>
                  </a:lnTo>
                  <a:lnTo>
                    <a:pt x="75" y="35"/>
                  </a:lnTo>
                </a:path>
              </a:pathLst>
            </a:custGeom>
            <a:solidFill>
              <a:srgbClr val="003300"/>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48" name="Freeform 18"/>
            <p:cNvSpPr>
              <a:spLocks/>
            </p:cNvSpPr>
            <p:nvPr/>
          </p:nvSpPr>
          <p:spPr bwMode="auto">
            <a:xfrm>
              <a:off x="40" y="307"/>
              <a:ext cx="2164" cy="118"/>
            </a:xfrm>
            <a:custGeom>
              <a:avLst/>
              <a:gdLst>
                <a:gd name="T0" fmla="*/ 46 w 2164"/>
                <a:gd name="T1" fmla="*/ 116 h 118"/>
                <a:gd name="T2" fmla="*/ 2096 w 2164"/>
                <a:gd name="T3" fmla="*/ 117 h 118"/>
                <a:gd name="T4" fmla="*/ 2137 w 2164"/>
                <a:gd name="T5" fmla="*/ 113 h 118"/>
                <a:gd name="T6" fmla="*/ 2160 w 2164"/>
                <a:gd name="T7" fmla="*/ 98 h 118"/>
                <a:gd name="T8" fmla="*/ 2163 w 2164"/>
                <a:gd name="T9" fmla="*/ 13 h 118"/>
                <a:gd name="T10" fmla="*/ 2134 w 2164"/>
                <a:gd name="T11" fmla="*/ 4 h 118"/>
                <a:gd name="T12" fmla="*/ 2118 w 2164"/>
                <a:gd name="T13" fmla="*/ 32 h 118"/>
                <a:gd name="T14" fmla="*/ 2097 w 2164"/>
                <a:gd name="T15" fmla="*/ 29 h 118"/>
                <a:gd name="T16" fmla="*/ 2054 w 2164"/>
                <a:gd name="T17" fmla="*/ 16 h 118"/>
                <a:gd name="T18" fmla="*/ 1998 w 2164"/>
                <a:gd name="T19" fmla="*/ 20 h 118"/>
                <a:gd name="T20" fmla="*/ 1951 w 2164"/>
                <a:gd name="T21" fmla="*/ 23 h 118"/>
                <a:gd name="T22" fmla="*/ 1910 w 2164"/>
                <a:gd name="T23" fmla="*/ 16 h 118"/>
                <a:gd name="T24" fmla="*/ 1868 w 2164"/>
                <a:gd name="T25" fmla="*/ 25 h 118"/>
                <a:gd name="T26" fmla="*/ 1841 w 2164"/>
                <a:gd name="T27" fmla="*/ 31 h 118"/>
                <a:gd name="T28" fmla="*/ 1776 w 2164"/>
                <a:gd name="T29" fmla="*/ 26 h 118"/>
                <a:gd name="T30" fmla="*/ 1716 w 2164"/>
                <a:gd name="T31" fmla="*/ 22 h 118"/>
                <a:gd name="T32" fmla="*/ 1644 w 2164"/>
                <a:gd name="T33" fmla="*/ 51 h 118"/>
                <a:gd name="T34" fmla="*/ 1589 w 2164"/>
                <a:gd name="T35" fmla="*/ 36 h 118"/>
                <a:gd name="T36" fmla="*/ 1524 w 2164"/>
                <a:gd name="T37" fmla="*/ 35 h 118"/>
                <a:gd name="T38" fmla="*/ 1417 w 2164"/>
                <a:gd name="T39" fmla="*/ 34 h 118"/>
                <a:gd name="T40" fmla="*/ 1367 w 2164"/>
                <a:gd name="T41" fmla="*/ 31 h 118"/>
                <a:gd name="T42" fmla="*/ 1327 w 2164"/>
                <a:gd name="T43" fmla="*/ 22 h 118"/>
                <a:gd name="T44" fmla="*/ 1237 w 2164"/>
                <a:gd name="T45" fmla="*/ 41 h 118"/>
                <a:gd name="T46" fmla="*/ 1159 w 2164"/>
                <a:gd name="T47" fmla="*/ 31 h 118"/>
                <a:gd name="T48" fmla="*/ 1065 w 2164"/>
                <a:gd name="T49" fmla="*/ 36 h 118"/>
                <a:gd name="T50" fmla="*/ 988 w 2164"/>
                <a:gd name="T51" fmla="*/ 36 h 118"/>
                <a:gd name="T52" fmla="*/ 897 w 2164"/>
                <a:gd name="T53" fmla="*/ 48 h 118"/>
                <a:gd name="T54" fmla="*/ 801 w 2164"/>
                <a:gd name="T55" fmla="*/ 42 h 118"/>
                <a:gd name="T56" fmla="*/ 692 w 2164"/>
                <a:gd name="T57" fmla="*/ 44 h 118"/>
                <a:gd name="T58" fmla="*/ 575 w 2164"/>
                <a:gd name="T59" fmla="*/ 31 h 118"/>
                <a:gd name="T60" fmla="*/ 454 w 2164"/>
                <a:gd name="T61" fmla="*/ 22 h 118"/>
                <a:gd name="T62" fmla="*/ 371 w 2164"/>
                <a:gd name="T63" fmla="*/ 33 h 118"/>
                <a:gd name="T64" fmla="*/ 322 w 2164"/>
                <a:gd name="T65" fmla="*/ 29 h 118"/>
                <a:gd name="T66" fmla="*/ 252 w 2164"/>
                <a:gd name="T67" fmla="*/ 34 h 118"/>
                <a:gd name="T68" fmla="*/ 176 w 2164"/>
                <a:gd name="T69" fmla="*/ 33 h 118"/>
                <a:gd name="T70" fmla="*/ 99 w 2164"/>
                <a:gd name="T71" fmla="*/ 40 h 118"/>
                <a:gd name="T72" fmla="*/ 20 w 2164"/>
                <a:gd name="T73" fmla="*/ 35 h 118"/>
                <a:gd name="T74" fmla="*/ 2 w 2164"/>
                <a:gd name="T75" fmla="*/ 69 h 118"/>
                <a:gd name="T76" fmla="*/ 16 w 2164"/>
                <a:gd name="T77" fmla="*/ 110 h 11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164" h="118">
                  <a:moveTo>
                    <a:pt x="29" y="114"/>
                  </a:moveTo>
                  <a:lnTo>
                    <a:pt x="46" y="116"/>
                  </a:lnTo>
                  <a:lnTo>
                    <a:pt x="66" y="117"/>
                  </a:lnTo>
                  <a:lnTo>
                    <a:pt x="2096" y="117"/>
                  </a:lnTo>
                  <a:lnTo>
                    <a:pt x="2120" y="115"/>
                  </a:lnTo>
                  <a:lnTo>
                    <a:pt x="2137" y="113"/>
                  </a:lnTo>
                  <a:lnTo>
                    <a:pt x="2152" y="106"/>
                  </a:lnTo>
                  <a:lnTo>
                    <a:pt x="2160" y="98"/>
                  </a:lnTo>
                  <a:lnTo>
                    <a:pt x="2163" y="90"/>
                  </a:lnTo>
                  <a:lnTo>
                    <a:pt x="2163" y="13"/>
                  </a:lnTo>
                  <a:lnTo>
                    <a:pt x="2144" y="0"/>
                  </a:lnTo>
                  <a:lnTo>
                    <a:pt x="2134" y="4"/>
                  </a:lnTo>
                  <a:lnTo>
                    <a:pt x="2125" y="17"/>
                  </a:lnTo>
                  <a:lnTo>
                    <a:pt x="2118" y="32"/>
                  </a:lnTo>
                  <a:lnTo>
                    <a:pt x="2109" y="31"/>
                  </a:lnTo>
                  <a:lnTo>
                    <a:pt x="2097" y="29"/>
                  </a:lnTo>
                  <a:lnTo>
                    <a:pt x="2071" y="22"/>
                  </a:lnTo>
                  <a:lnTo>
                    <a:pt x="2054" y="16"/>
                  </a:lnTo>
                  <a:lnTo>
                    <a:pt x="2027" y="13"/>
                  </a:lnTo>
                  <a:lnTo>
                    <a:pt x="1998" y="20"/>
                  </a:lnTo>
                  <a:lnTo>
                    <a:pt x="1970" y="31"/>
                  </a:lnTo>
                  <a:lnTo>
                    <a:pt x="1951" y="23"/>
                  </a:lnTo>
                  <a:lnTo>
                    <a:pt x="1934" y="22"/>
                  </a:lnTo>
                  <a:lnTo>
                    <a:pt x="1910" y="16"/>
                  </a:lnTo>
                  <a:lnTo>
                    <a:pt x="1885" y="18"/>
                  </a:lnTo>
                  <a:lnTo>
                    <a:pt x="1868" y="25"/>
                  </a:lnTo>
                  <a:lnTo>
                    <a:pt x="1861" y="35"/>
                  </a:lnTo>
                  <a:lnTo>
                    <a:pt x="1841" y="31"/>
                  </a:lnTo>
                  <a:lnTo>
                    <a:pt x="1813" y="31"/>
                  </a:lnTo>
                  <a:lnTo>
                    <a:pt x="1776" y="26"/>
                  </a:lnTo>
                  <a:lnTo>
                    <a:pt x="1744" y="35"/>
                  </a:lnTo>
                  <a:lnTo>
                    <a:pt x="1716" y="22"/>
                  </a:lnTo>
                  <a:lnTo>
                    <a:pt x="1679" y="31"/>
                  </a:lnTo>
                  <a:lnTo>
                    <a:pt x="1644" y="51"/>
                  </a:lnTo>
                  <a:lnTo>
                    <a:pt x="1614" y="44"/>
                  </a:lnTo>
                  <a:lnTo>
                    <a:pt x="1589" y="36"/>
                  </a:lnTo>
                  <a:lnTo>
                    <a:pt x="1560" y="32"/>
                  </a:lnTo>
                  <a:lnTo>
                    <a:pt x="1524" y="35"/>
                  </a:lnTo>
                  <a:lnTo>
                    <a:pt x="1467" y="41"/>
                  </a:lnTo>
                  <a:lnTo>
                    <a:pt x="1417" y="34"/>
                  </a:lnTo>
                  <a:lnTo>
                    <a:pt x="1395" y="38"/>
                  </a:lnTo>
                  <a:lnTo>
                    <a:pt x="1367" y="31"/>
                  </a:lnTo>
                  <a:lnTo>
                    <a:pt x="1348" y="23"/>
                  </a:lnTo>
                  <a:lnTo>
                    <a:pt x="1327" y="22"/>
                  </a:lnTo>
                  <a:lnTo>
                    <a:pt x="1287" y="26"/>
                  </a:lnTo>
                  <a:lnTo>
                    <a:pt x="1237" y="41"/>
                  </a:lnTo>
                  <a:lnTo>
                    <a:pt x="1194" y="28"/>
                  </a:lnTo>
                  <a:lnTo>
                    <a:pt x="1159" y="31"/>
                  </a:lnTo>
                  <a:lnTo>
                    <a:pt x="1125" y="48"/>
                  </a:lnTo>
                  <a:lnTo>
                    <a:pt x="1065" y="36"/>
                  </a:lnTo>
                  <a:lnTo>
                    <a:pt x="1019" y="42"/>
                  </a:lnTo>
                  <a:lnTo>
                    <a:pt x="988" y="36"/>
                  </a:lnTo>
                  <a:lnTo>
                    <a:pt x="943" y="39"/>
                  </a:lnTo>
                  <a:lnTo>
                    <a:pt x="897" y="48"/>
                  </a:lnTo>
                  <a:lnTo>
                    <a:pt x="866" y="45"/>
                  </a:lnTo>
                  <a:lnTo>
                    <a:pt x="801" y="42"/>
                  </a:lnTo>
                  <a:lnTo>
                    <a:pt x="760" y="48"/>
                  </a:lnTo>
                  <a:lnTo>
                    <a:pt x="692" y="44"/>
                  </a:lnTo>
                  <a:lnTo>
                    <a:pt x="636" y="39"/>
                  </a:lnTo>
                  <a:lnTo>
                    <a:pt x="575" y="31"/>
                  </a:lnTo>
                  <a:lnTo>
                    <a:pt x="518" y="39"/>
                  </a:lnTo>
                  <a:lnTo>
                    <a:pt x="454" y="22"/>
                  </a:lnTo>
                  <a:lnTo>
                    <a:pt x="404" y="22"/>
                  </a:lnTo>
                  <a:lnTo>
                    <a:pt x="371" y="33"/>
                  </a:lnTo>
                  <a:lnTo>
                    <a:pt x="349" y="24"/>
                  </a:lnTo>
                  <a:lnTo>
                    <a:pt x="322" y="29"/>
                  </a:lnTo>
                  <a:lnTo>
                    <a:pt x="287" y="31"/>
                  </a:lnTo>
                  <a:lnTo>
                    <a:pt x="252" y="34"/>
                  </a:lnTo>
                  <a:lnTo>
                    <a:pt x="211" y="41"/>
                  </a:lnTo>
                  <a:lnTo>
                    <a:pt x="176" y="33"/>
                  </a:lnTo>
                  <a:lnTo>
                    <a:pt x="143" y="37"/>
                  </a:lnTo>
                  <a:lnTo>
                    <a:pt x="99" y="40"/>
                  </a:lnTo>
                  <a:lnTo>
                    <a:pt x="71" y="37"/>
                  </a:lnTo>
                  <a:lnTo>
                    <a:pt x="20" y="35"/>
                  </a:lnTo>
                  <a:lnTo>
                    <a:pt x="0" y="44"/>
                  </a:lnTo>
                  <a:lnTo>
                    <a:pt x="2" y="69"/>
                  </a:lnTo>
                  <a:lnTo>
                    <a:pt x="5" y="91"/>
                  </a:lnTo>
                  <a:lnTo>
                    <a:pt x="16" y="110"/>
                  </a:lnTo>
                  <a:lnTo>
                    <a:pt x="29" y="114"/>
                  </a:lnTo>
                </a:path>
              </a:pathLst>
            </a:custGeom>
            <a:gradFill rotWithShape="0">
              <a:gsLst>
                <a:gs pos="0">
                  <a:srgbClr val="CC6600"/>
                </a:gs>
                <a:gs pos="100000">
                  <a:srgbClr val="000000"/>
                </a:gs>
              </a:gsLst>
              <a:lin ang="540000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49" name="Freeform 19"/>
            <p:cNvSpPr>
              <a:spLocks/>
            </p:cNvSpPr>
            <p:nvPr/>
          </p:nvSpPr>
          <p:spPr bwMode="auto">
            <a:xfrm>
              <a:off x="52" y="104"/>
              <a:ext cx="2130" cy="153"/>
            </a:xfrm>
            <a:custGeom>
              <a:avLst/>
              <a:gdLst>
                <a:gd name="T0" fmla="*/ 0 w 2130"/>
                <a:gd name="T1" fmla="*/ 115 h 153"/>
                <a:gd name="T2" fmla="*/ 5 w 2130"/>
                <a:gd name="T3" fmla="*/ 122 h 153"/>
                <a:gd name="T4" fmla="*/ 9 w 2130"/>
                <a:gd name="T5" fmla="*/ 55 h 153"/>
                <a:gd name="T6" fmla="*/ 28 w 2130"/>
                <a:gd name="T7" fmla="*/ 27 h 153"/>
                <a:gd name="T8" fmla="*/ 101 w 2130"/>
                <a:gd name="T9" fmla="*/ 24 h 153"/>
                <a:gd name="T10" fmla="*/ 243 w 2130"/>
                <a:gd name="T11" fmla="*/ 28 h 153"/>
                <a:gd name="T12" fmla="*/ 378 w 2130"/>
                <a:gd name="T13" fmla="*/ 26 h 153"/>
                <a:gd name="T14" fmla="*/ 537 w 2130"/>
                <a:gd name="T15" fmla="*/ 28 h 153"/>
                <a:gd name="T16" fmla="*/ 645 w 2130"/>
                <a:gd name="T17" fmla="*/ 24 h 153"/>
                <a:gd name="T18" fmla="*/ 735 w 2130"/>
                <a:gd name="T19" fmla="*/ 24 h 153"/>
                <a:gd name="T20" fmla="*/ 870 w 2130"/>
                <a:gd name="T21" fmla="*/ 31 h 153"/>
                <a:gd name="T22" fmla="*/ 968 w 2130"/>
                <a:gd name="T23" fmla="*/ 33 h 153"/>
                <a:gd name="T24" fmla="*/ 1080 w 2130"/>
                <a:gd name="T25" fmla="*/ 28 h 153"/>
                <a:gd name="T26" fmla="*/ 1212 w 2130"/>
                <a:gd name="T27" fmla="*/ 38 h 153"/>
                <a:gd name="T28" fmla="*/ 1316 w 2130"/>
                <a:gd name="T29" fmla="*/ 35 h 153"/>
                <a:gd name="T30" fmla="*/ 1414 w 2130"/>
                <a:gd name="T31" fmla="*/ 30 h 153"/>
                <a:gd name="T32" fmla="*/ 1526 w 2130"/>
                <a:gd name="T33" fmla="*/ 34 h 153"/>
                <a:gd name="T34" fmla="*/ 1621 w 2130"/>
                <a:gd name="T35" fmla="*/ 30 h 153"/>
                <a:gd name="T36" fmla="*/ 1714 w 2130"/>
                <a:gd name="T37" fmla="*/ 27 h 153"/>
                <a:gd name="T38" fmla="*/ 1781 w 2130"/>
                <a:gd name="T39" fmla="*/ 30 h 153"/>
                <a:gd name="T40" fmla="*/ 1914 w 2130"/>
                <a:gd name="T41" fmla="*/ 24 h 153"/>
                <a:gd name="T42" fmla="*/ 2046 w 2130"/>
                <a:gd name="T43" fmla="*/ 31 h 153"/>
                <a:gd name="T44" fmla="*/ 2094 w 2130"/>
                <a:gd name="T45" fmla="*/ 44 h 153"/>
                <a:gd name="T46" fmla="*/ 2115 w 2130"/>
                <a:gd name="T47" fmla="*/ 64 h 153"/>
                <a:gd name="T48" fmla="*/ 2129 w 2130"/>
                <a:gd name="T49" fmla="*/ 117 h 153"/>
                <a:gd name="T50" fmla="*/ 2129 w 2130"/>
                <a:gd name="T51" fmla="*/ 39 h 153"/>
                <a:gd name="T52" fmla="*/ 2120 w 2130"/>
                <a:gd name="T53" fmla="*/ 15 h 153"/>
                <a:gd name="T54" fmla="*/ 1974 w 2130"/>
                <a:gd name="T55" fmla="*/ 5 h 153"/>
                <a:gd name="T56" fmla="*/ 1856 w 2130"/>
                <a:gd name="T57" fmla="*/ 1 h 153"/>
                <a:gd name="T58" fmla="*/ 1774 w 2130"/>
                <a:gd name="T59" fmla="*/ 3 h 153"/>
                <a:gd name="T60" fmla="*/ 1658 w 2130"/>
                <a:gd name="T61" fmla="*/ 7 h 153"/>
                <a:gd name="T62" fmla="*/ 1453 w 2130"/>
                <a:gd name="T63" fmla="*/ 5 h 153"/>
                <a:gd name="T64" fmla="*/ 1312 w 2130"/>
                <a:gd name="T65" fmla="*/ 6 h 153"/>
                <a:gd name="T66" fmla="*/ 1212 w 2130"/>
                <a:gd name="T67" fmla="*/ 5 h 153"/>
                <a:gd name="T68" fmla="*/ 1135 w 2130"/>
                <a:gd name="T69" fmla="*/ 4 h 153"/>
                <a:gd name="T70" fmla="*/ 1000 w 2130"/>
                <a:gd name="T71" fmla="*/ 5 h 153"/>
                <a:gd name="T72" fmla="*/ 837 w 2130"/>
                <a:gd name="T73" fmla="*/ 6 h 153"/>
                <a:gd name="T74" fmla="*/ 652 w 2130"/>
                <a:gd name="T75" fmla="*/ 4 h 153"/>
                <a:gd name="T76" fmla="*/ 569 w 2130"/>
                <a:gd name="T77" fmla="*/ 2 h 153"/>
                <a:gd name="T78" fmla="*/ 431 w 2130"/>
                <a:gd name="T79" fmla="*/ 2 h 153"/>
                <a:gd name="T80" fmla="*/ 256 w 2130"/>
                <a:gd name="T81" fmla="*/ 2 h 153"/>
                <a:gd name="T82" fmla="*/ 107 w 2130"/>
                <a:gd name="T83" fmla="*/ 0 h 153"/>
                <a:gd name="T84" fmla="*/ 34 w 2130"/>
                <a:gd name="T85" fmla="*/ 1 h 153"/>
                <a:gd name="T86" fmla="*/ 5 w 2130"/>
                <a:gd name="T87" fmla="*/ 17 h 153"/>
                <a:gd name="T88" fmla="*/ 0 w 2130"/>
                <a:gd name="T89" fmla="*/ 53 h 15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130" h="153">
                  <a:moveTo>
                    <a:pt x="0" y="74"/>
                  </a:moveTo>
                  <a:lnTo>
                    <a:pt x="0" y="115"/>
                  </a:lnTo>
                  <a:lnTo>
                    <a:pt x="0" y="152"/>
                  </a:lnTo>
                  <a:lnTo>
                    <a:pt x="5" y="122"/>
                  </a:lnTo>
                  <a:lnTo>
                    <a:pt x="7" y="98"/>
                  </a:lnTo>
                  <a:lnTo>
                    <a:pt x="9" y="55"/>
                  </a:lnTo>
                  <a:lnTo>
                    <a:pt x="15" y="34"/>
                  </a:lnTo>
                  <a:lnTo>
                    <a:pt x="28" y="27"/>
                  </a:lnTo>
                  <a:lnTo>
                    <a:pt x="60" y="22"/>
                  </a:lnTo>
                  <a:lnTo>
                    <a:pt x="101" y="24"/>
                  </a:lnTo>
                  <a:lnTo>
                    <a:pt x="200" y="24"/>
                  </a:lnTo>
                  <a:lnTo>
                    <a:pt x="243" y="28"/>
                  </a:lnTo>
                  <a:lnTo>
                    <a:pt x="306" y="24"/>
                  </a:lnTo>
                  <a:lnTo>
                    <a:pt x="378" y="26"/>
                  </a:lnTo>
                  <a:lnTo>
                    <a:pt x="431" y="25"/>
                  </a:lnTo>
                  <a:lnTo>
                    <a:pt x="537" y="28"/>
                  </a:lnTo>
                  <a:lnTo>
                    <a:pt x="574" y="27"/>
                  </a:lnTo>
                  <a:lnTo>
                    <a:pt x="645" y="24"/>
                  </a:lnTo>
                  <a:lnTo>
                    <a:pt x="669" y="29"/>
                  </a:lnTo>
                  <a:lnTo>
                    <a:pt x="735" y="24"/>
                  </a:lnTo>
                  <a:lnTo>
                    <a:pt x="836" y="27"/>
                  </a:lnTo>
                  <a:lnTo>
                    <a:pt x="870" y="31"/>
                  </a:lnTo>
                  <a:lnTo>
                    <a:pt x="923" y="28"/>
                  </a:lnTo>
                  <a:lnTo>
                    <a:pt x="968" y="33"/>
                  </a:lnTo>
                  <a:lnTo>
                    <a:pt x="1006" y="33"/>
                  </a:lnTo>
                  <a:lnTo>
                    <a:pt x="1080" y="28"/>
                  </a:lnTo>
                  <a:lnTo>
                    <a:pt x="1150" y="31"/>
                  </a:lnTo>
                  <a:lnTo>
                    <a:pt x="1212" y="38"/>
                  </a:lnTo>
                  <a:lnTo>
                    <a:pt x="1232" y="39"/>
                  </a:lnTo>
                  <a:lnTo>
                    <a:pt x="1316" y="35"/>
                  </a:lnTo>
                  <a:lnTo>
                    <a:pt x="1395" y="32"/>
                  </a:lnTo>
                  <a:lnTo>
                    <a:pt x="1414" y="30"/>
                  </a:lnTo>
                  <a:lnTo>
                    <a:pt x="1444" y="31"/>
                  </a:lnTo>
                  <a:lnTo>
                    <a:pt x="1526" y="34"/>
                  </a:lnTo>
                  <a:lnTo>
                    <a:pt x="1589" y="29"/>
                  </a:lnTo>
                  <a:lnTo>
                    <a:pt x="1621" y="30"/>
                  </a:lnTo>
                  <a:lnTo>
                    <a:pt x="1672" y="31"/>
                  </a:lnTo>
                  <a:lnTo>
                    <a:pt x="1714" y="27"/>
                  </a:lnTo>
                  <a:lnTo>
                    <a:pt x="1743" y="24"/>
                  </a:lnTo>
                  <a:lnTo>
                    <a:pt x="1781" y="30"/>
                  </a:lnTo>
                  <a:lnTo>
                    <a:pt x="1861" y="32"/>
                  </a:lnTo>
                  <a:lnTo>
                    <a:pt x="1914" y="24"/>
                  </a:lnTo>
                  <a:lnTo>
                    <a:pt x="1991" y="31"/>
                  </a:lnTo>
                  <a:lnTo>
                    <a:pt x="2046" y="31"/>
                  </a:lnTo>
                  <a:lnTo>
                    <a:pt x="2075" y="31"/>
                  </a:lnTo>
                  <a:lnTo>
                    <a:pt x="2094" y="44"/>
                  </a:lnTo>
                  <a:lnTo>
                    <a:pt x="2106" y="51"/>
                  </a:lnTo>
                  <a:lnTo>
                    <a:pt x="2115" y="64"/>
                  </a:lnTo>
                  <a:lnTo>
                    <a:pt x="2122" y="87"/>
                  </a:lnTo>
                  <a:lnTo>
                    <a:pt x="2129" y="117"/>
                  </a:lnTo>
                  <a:lnTo>
                    <a:pt x="2129" y="55"/>
                  </a:lnTo>
                  <a:lnTo>
                    <a:pt x="2129" y="39"/>
                  </a:lnTo>
                  <a:lnTo>
                    <a:pt x="2125" y="28"/>
                  </a:lnTo>
                  <a:lnTo>
                    <a:pt x="2120" y="15"/>
                  </a:lnTo>
                  <a:lnTo>
                    <a:pt x="2090" y="7"/>
                  </a:lnTo>
                  <a:lnTo>
                    <a:pt x="1974" y="5"/>
                  </a:lnTo>
                  <a:lnTo>
                    <a:pt x="1947" y="1"/>
                  </a:lnTo>
                  <a:lnTo>
                    <a:pt x="1856" y="1"/>
                  </a:lnTo>
                  <a:lnTo>
                    <a:pt x="1829" y="3"/>
                  </a:lnTo>
                  <a:lnTo>
                    <a:pt x="1774" y="3"/>
                  </a:lnTo>
                  <a:lnTo>
                    <a:pt x="1733" y="2"/>
                  </a:lnTo>
                  <a:lnTo>
                    <a:pt x="1658" y="7"/>
                  </a:lnTo>
                  <a:lnTo>
                    <a:pt x="1502" y="3"/>
                  </a:lnTo>
                  <a:lnTo>
                    <a:pt x="1453" y="5"/>
                  </a:lnTo>
                  <a:lnTo>
                    <a:pt x="1367" y="9"/>
                  </a:lnTo>
                  <a:lnTo>
                    <a:pt x="1312" y="6"/>
                  </a:lnTo>
                  <a:lnTo>
                    <a:pt x="1257" y="5"/>
                  </a:lnTo>
                  <a:lnTo>
                    <a:pt x="1212" y="5"/>
                  </a:lnTo>
                  <a:lnTo>
                    <a:pt x="1164" y="8"/>
                  </a:lnTo>
                  <a:lnTo>
                    <a:pt x="1135" y="4"/>
                  </a:lnTo>
                  <a:lnTo>
                    <a:pt x="1031" y="5"/>
                  </a:lnTo>
                  <a:lnTo>
                    <a:pt x="1000" y="5"/>
                  </a:lnTo>
                  <a:lnTo>
                    <a:pt x="945" y="4"/>
                  </a:lnTo>
                  <a:lnTo>
                    <a:pt x="837" y="6"/>
                  </a:lnTo>
                  <a:lnTo>
                    <a:pt x="741" y="4"/>
                  </a:lnTo>
                  <a:lnTo>
                    <a:pt x="652" y="4"/>
                  </a:lnTo>
                  <a:lnTo>
                    <a:pt x="610" y="5"/>
                  </a:lnTo>
                  <a:lnTo>
                    <a:pt x="569" y="2"/>
                  </a:lnTo>
                  <a:lnTo>
                    <a:pt x="535" y="2"/>
                  </a:lnTo>
                  <a:lnTo>
                    <a:pt x="431" y="2"/>
                  </a:lnTo>
                  <a:lnTo>
                    <a:pt x="312" y="4"/>
                  </a:lnTo>
                  <a:lnTo>
                    <a:pt x="256" y="2"/>
                  </a:lnTo>
                  <a:lnTo>
                    <a:pt x="190" y="4"/>
                  </a:lnTo>
                  <a:lnTo>
                    <a:pt x="107" y="0"/>
                  </a:lnTo>
                  <a:lnTo>
                    <a:pt x="56" y="0"/>
                  </a:lnTo>
                  <a:lnTo>
                    <a:pt x="34" y="1"/>
                  </a:lnTo>
                  <a:lnTo>
                    <a:pt x="19" y="5"/>
                  </a:lnTo>
                  <a:lnTo>
                    <a:pt x="5" y="17"/>
                  </a:lnTo>
                  <a:lnTo>
                    <a:pt x="1" y="35"/>
                  </a:lnTo>
                  <a:lnTo>
                    <a:pt x="0" y="53"/>
                  </a:lnTo>
                  <a:lnTo>
                    <a:pt x="0" y="74"/>
                  </a:lnTo>
                </a:path>
              </a:pathLst>
            </a:custGeom>
            <a:solidFill>
              <a:srgbClr val="FFFFFF"/>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50" name="Freeform 20"/>
            <p:cNvSpPr>
              <a:spLocks/>
            </p:cNvSpPr>
            <p:nvPr/>
          </p:nvSpPr>
          <p:spPr bwMode="auto">
            <a:xfrm>
              <a:off x="57" y="347"/>
              <a:ext cx="2128" cy="62"/>
            </a:xfrm>
            <a:custGeom>
              <a:avLst/>
              <a:gdLst>
                <a:gd name="T0" fmla="*/ 0 w 2128"/>
                <a:gd name="T1" fmla="*/ 14 h 62"/>
                <a:gd name="T2" fmla="*/ 6 w 2128"/>
                <a:gd name="T3" fmla="*/ 12 h 62"/>
                <a:gd name="T4" fmla="*/ 8 w 2128"/>
                <a:gd name="T5" fmla="*/ 39 h 62"/>
                <a:gd name="T6" fmla="*/ 27 w 2128"/>
                <a:gd name="T7" fmla="*/ 49 h 62"/>
                <a:gd name="T8" fmla="*/ 59 w 2128"/>
                <a:gd name="T9" fmla="*/ 47 h 62"/>
                <a:gd name="T10" fmla="*/ 110 w 2128"/>
                <a:gd name="T11" fmla="*/ 47 h 62"/>
                <a:gd name="T12" fmla="*/ 162 w 2128"/>
                <a:gd name="T13" fmla="*/ 48 h 62"/>
                <a:gd name="T14" fmla="*/ 192 w 2128"/>
                <a:gd name="T15" fmla="*/ 49 h 62"/>
                <a:gd name="T16" fmla="*/ 248 w 2128"/>
                <a:gd name="T17" fmla="*/ 46 h 62"/>
                <a:gd name="T18" fmla="*/ 327 w 2128"/>
                <a:gd name="T19" fmla="*/ 49 h 62"/>
                <a:gd name="T20" fmla="*/ 413 w 2128"/>
                <a:gd name="T21" fmla="*/ 49 h 62"/>
                <a:gd name="T22" fmla="*/ 479 w 2128"/>
                <a:gd name="T23" fmla="*/ 50 h 62"/>
                <a:gd name="T24" fmla="*/ 517 w 2128"/>
                <a:gd name="T25" fmla="*/ 50 h 62"/>
                <a:gd name="T26" fmla="*/ 645 w 2128"/>
                <a:gd name="T27" fmla="*/ 51 h 62"/>
                <a:gd name="T28" fmla="*/ 725 w 2128"/>
                <a:gd name="T29" fmla="*/ 47 h 62"/>
                <a:gd name="T30" fmla="*/ 805 w 2128"/>
                <a:gd name="T31" fmla="*/ 48 h 62"/>
                <a:gd name="T32" fmla="*/ 869 w 2128"/>
                <a:gd name="T33" fmla="*/ 48 h 62"/>
                <a:gd name="T34" fmla="*/ 968 w 2128"/>
                <a:gd name="T35" fmla="*/ 47 h 62"/>
                <a:gd name="T36" fmla="*/ 1044 w 2128"/>
                <a:gd name="T37" fmla="*/ 44 h 62"/>
                <a:gd name="T38" fmla="*/ 1157 w 2128"/>
                <a:gd name="T39" fmla="*/ 45 h 62"/>
                <a:gd name="T40" fmla="*/ 1295 w 2128"/>
                <a:gd name="T41" fmla="*/ 47 h 62"/>
                <a:gd name="T42" fmla="*/ 1377 w 2128"/>
                <a:gd name="T43" fmla="*/ 44 h 62"/>
                <a:gd name="T44" fmla="*/ 1412 w 2128"/>
                <a:gd name="T45" fmla="*/ 48 h 62"/>
                <a:gd name="T46" fmla="*/ 1519 w 2128"/>
                <a:gd name="T47" fmla="*/ 48 h 62"/>
                <a:gd name="T48" fmla="*/ 1606 w 2128"/>
                <a:gd name="T49" fmla="*/ 48 h 62"/>
                <a:gd name="T50" fmla="*/ 1636 w 2128"/>
                <a:gd name="T51" fmla="*/ 46 h 62"/>
                <a:gd name="T52" fmla="*/ 1686 w 2128"/>
                <a:gd name="T53" fmla="*/ 49 h 62"/>
                <a:gd name="T54" fmla="*/ 1712 w 2128"/>
                <a:gd name="T55" fmla="*/ 49 h 62"/>
                <a:gd name="T56" fmla="*/ 1782 w 2128"/>
                <a:gd name="T57" fmla="*/ 49 h 62"/>
                <a:gd name="T58" fmla="*/ 1841 w 2128"/>
                <a:gd name="T59" fmla="*/ 47 h 62"/>
                <a:gd name="T60" fmla="*/ 1937 w 2128"/>
                <a:gd name="T61" fmla="*/ 45 h 62"/>
                <a:gd name="T62" fmla="*/ 2072 w 2128"/>
                <a:gd name="T63" fmla="*/ 45 h 62"/>
                <a:gd name="T64" fmla="*/ 2104 w 2128"/>
                <a:gd name="T65" fmla="*/ 40 h 62"/>
                <a:gd name="T66" fmla="*/ 2120 w 2128"/>
                <a:gd name="T67" fmla="*/ 26 h 62"/>
                <a:gd name="T68" fmla="*/ 2127 w 2128"/>
                <a:gd name="T69" fmla="*/ 39 h 62"/>
                <a:gd name="T70" fmla="*/ 2124 w 2128"/>
                <a:gd name="T71" fmla="*/ 49 h 62"/>
                <a:gd name="T72" fmla="*/ 2107 w 2128"/>
                <a:gd name="T73" fmla="*/ 58 h 62"/>
                <a:gd name="T74" fmla="*/ 1972 w 2128"/>
                <a:gd name="T75" fmla="*/ 58 h 62"/>
                <a:gd name="T76" fmla="*/ 1854 w 2128"/>
                <a:gd name="T77" fmla="*/ 60 h 62"/>
                <a:gd name="T78" fmla="*/ 1800 w 2128"/>
                <a:gd name="T79" fmla="*/ 61 h 62"/>
                <a:gd name="T80" fmla="*/ 1739 w 2128"/>
                <a:gd name="T81" fmla="*/ 61 h 62"/>
                <a:gd name="T82" fmla="*/ 1628 w 2128"/>
                <a:gd name="T83" fmla="*/ 57 h 62"/>
                <a:gd name="T84" fmla="*/ 1493 w 2128"/>
                <a:gd name="T85" fmla="*/ 56 h 62"/>
                <a:gd name="T86" fmla="*/ 1382 w 2128"/>
                <a:gd name="T87" fmla="*/ 58 h 62"/>
                <a:gd name="T88" fmla="*/ 1310 w 2128"/>
                <a:gd name="T89" fmla="*/ 58 h 62"/>
                <a:gd name="T90" fmla="*/ 1256 w 2128"/>
                <a:gd name="T91" fmla="*/ 58 h 62"/>
                <a:gd name="T92" fmla="*/ 1212 w 2128"/>
                <a:gd name="T93" fmla="*/ 59 h 62"/>
                <a:gd name="T94" fmla="*/ 1163 w 2128"/>
                <a:gd name="T95" fmla="*/ 57 h 62"/>
                <a:gd name="T96" fmla="*/ 1106 w 2128"/>
                <a:gd name="T97" fmla="*/ 60 h 62"/>
                <a:gd name="T98" fmla="*/ 1030 w 2128"/>
                <a:gd name="T99" fmla="*/ 59 h 62"/>
                <a:gd name="T100" fmla="*/ 971 w 2128"/>
                <a:gd name="T101" fmla="*/ 59 h 62"/>
                <a:gd name="T102" fmla="*/ 885 w 2128"/>
                <a:gd name="T103" fmla="*/ 61 h 62"/>
                <a:gd name="T104" fmla="*/ 784 w 2128"/>
                <a:gd name="T105" fmla="*/ 61 h 62"/>
                <a:gd name="T106" fmla="*/ 692 w 2128"/>
                <a:gd name="T107" fmla="*/ 61 h 62"/>
                <a:gd name="T108" fmla="*/ 609 w 2128"/>
                <a:gd name="T109" fmla="*/ 58 h 62"/>
                <a:gd name="T110" fmla="*/ 534 w 2128"/>
                <a:gd name="T111" fmla="*/ 59 h 62"/>
                <a:gd name="T112" fmla="*/ 401 w 2128"/>
                <a:gd name="T113" fmla="*/ 60 h 62"/>
                <a:gd name="T114" fmla="*/ 256 w 2128"/>
                <a:gd name="T115" fmla="*/ 59 h 62"/>
                <a:gd name="T116" fmla="*/ 19 w 2128"/>
                <a:gd name="T117" fmla="*/ 58 h 62"/>
                <a:gd name="T118" fmla="*/ 1 w 2128"/>
                <a:gd name="T119" fmla="*/ 46 h 62"/>
                <a:gd name="T120" fmla="*/ 0 w 2128"/>
                <a:gd name="T121" fmla="*/ 31 h 6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128" h="62">
                  <a:moveTo>
                    <a:pt x="0" y="31"/>
                  </a:moveTo>
                  <a:lnTo>
                    <a:pt x="0" y="14"/>
                  </a:lnTo>
                  <a:lnTo>
                    <a:pt x="0" y="0"/>
                  </a:lnTo>
                  <a:lnTo>
                    <a:pt x="6" y="12"/>
                  </a:lnTo>
                  <a:lnTo>
                    <a:pt x="7" y="21"/>
                  </a:lnTo>
                  <a:lnTo>
                    <a:pt x="8" y="39"/>
                  </a:lnTo>
                  <a:lnTo>
                    <a:pt x="15" y="47"/>
                  </a:lnTo>
                  <a:lnTo>
                    <a:pt x="27" y="49"/>
                  </a:lnTo>
                  <a:lnTo>
                    <a:pt x="40" y="47"/>
                  </a:lnTo>
                  <a:lnTo>
                    <a:pt x="59" y="47"/>
                  </a:lnTo>
                  <a:lnTo>
                    <a:pt x="91" y="46"/>
                  </a:lnTo>
                  <a:lnTo>
                    <a:pt x="110" y="47"/>
                  </a:lnTo>
                  <a:lnTo>
                    <a:pt x="127" y="47"/>
                  </a:lnTo>
                  <a:lnTo>
                    <a:pt x="162" y="48"/>
                  </a:lnTo>
                  <a:lnTo>
                    <a:pt x="175" y="48"/>
                  </a:lnTo>
                  <a:lnTo>
                    <a:pt x="192" y="49"/>
                  </a:lnTo>
                  <a:lnTo>
                    <a:pt x="219" y="47"/>
                  </a:lnTo>
                  <a:lnTo>
                    <a:pt x="248" y="46"/>
                  </a:lnTo>
                  <a:lnTo>
                    <a:pt x="284" y="45"/>
                  </a:lnTo>
                  <a:lnTo>
                    <a:pt x="327" y="49"/>
                  </a:lnTo>
                  <a:lnTo>
                    <a:pt x="383" y="50"/>
                  </a:lnTo>
                  <a:lnTo>
                    <a:pt x="413" y="49"/>
                  </a:lnTo>
                  <a:lnTo>
                    <a:pt x="431" y="50"/>
                  </a:lnTo>
                  <a:lnTo>
                    <a:pt x="479" y="50"/>
                  </a:lnTo>
                  <a:lnTo>
                    <a:pt x="496" y="47"/>
                  </a:lnTo>
                  <a:lnTo>
                    <a:pt x="517" y="50"/>
                  </a:lnTo>
                  <a:lnTo>
                    <a:pt x="574" y="49"/>
                  </a:lnTo>
                  <a:lnTo>
                    <a:pt x="645" y="51"/>
                  </a:lnTo>
                  <a:lnTo>
                    <a:pt x="669" y="49"/>
                  </a:lnTo>
                  <a:lnTo>
                    <a:pt x="725" y="47"/>
                  </a:lnTo>
                  <a:lnTo>
                    <a:pt x="762" y="46"/>
                  </a:lnTo>
                  <a:lnTo>
                    <a:pt x="805" y="48"/>
                  </a:lnTo>
                  <a:lnTo>
                    <a:pt x="835" y="49"/>
                  </a:lnTo>
                  <a:lnTo>
                    <a:pt x="869" y="48"/>
                  </a:lnTo>
                  <a:lnTo>
                    <a:pt x="929" y="50"/>
                  </a:lnTo>
                  <a:lnTo>
                    <a:pt x="968" y="47"/>
                  </a:lnTo>
                  <a:lnTo>
                    <a:pt x="1005" y="47"/>
                  </a:lnTo>
                  <a:lnTo>
                    <a:pt x="1044" y="44"/>
                  </a:lnTo>
                  <a:lnTo>
                    <a:pt x="1093" y="47"/>
                  </a:lnTo>
                  <a:lnTo>
                    <a:pt x="1157" y="45"/>
                  </a:lnTo>
                  <a:lnTo>
                    <a:pt x="1230" y="45"/>
                  </a:lnTo>
                  <a:lnTo>
                    <a:pt x="1295" y="47"/>
                  </a:lnTo>
                  <a:lnTo>
                    <a:pt x="1334" y="43"/>
                  </a:lnTo>
                  <a:lnTo>
                    <a:pt x="1377" y="44"/>
                  </a:lnTo>
                  <a:lnTo>
                    <a:pt x="1394" y="47"/>
                  </a:lnTo>
                  <a:lnTo>
                    <a:pt x="1412" y="48"/>
                  </a:lnTo>
                  <a:lnTo>
                    <a:pt x="1469" y="47"/>
                  </a:lnTo>
                  <a:lnTo>
                    <a:pt x="1519" y="48"/>
                  </a:lnTo>
                  <a:lnTo>
                    <a:pt x="1587" y="49"/>
                  </a:lnTo>
                  <a:lnTo>
                    <a:pt x="1606" y="48"/>
                  </a:lnTo>
                  <a:lnTo>
                    <a:pt x="1619" y="48"/>
                  </a:lnTo>
                  <a:lnTo>
                    <a:pt x="1636" y="46"/>
                  </a:lnTo>
                  <a:lnTo>
                    <a:pt x="1670" y="48"/>
                  </a:lnTo>
                  <a:lnTo>
                    <a:pt x="1686" y="49"/>
                  </a:lnTo>
                  <a:lnTo>
                    <a:pt x="1698" y="47"/>
                  </a:lnTo>
                  <a:lnTo>
                    <a:pt x="1712" y="49"/>
                  </a:lnTo>
                  <a:lnTo>
                    <a:pt x="1739" y="47"/>
                  </a:lnTo>
                  <a:lnTo>
                    <a:pt x="1782" y="49"/>
                  </a:lnTo>
                  <a:lnTo>
                    <a:pt x="1824" y="45"/>
                  </a:lnTo>
                  <a:lnTo>
                    <a:pt x="1841" y="47"/>
                  </a:lnTo>
                  <a:lnTo>
                    <a:pt x="1859" y="47"/>
                  </a:lnTo>
                  <a:lnTo>
                    <a:pt x="1937" y="45"/>
                  </a:lnTo>
                  <a:lnTo>
                    <a:pt x="2013" y="47"/>
                  </a:lnTo>
                  <a:lnTo>
                    <a:pt x="2072" y="45"/>
                  </a:lnTo>
                  <a:lnTo>
                    <a:pt x="2092" y="43"/>
                  </a:lnTo>
                  <a:lnTo>
                    <a:pt x="2104" y="40"/>
                  </a:lnTo>
                  <a:lnTo>
                    <a:pt x="2113" y="34"/>
                  </a:lnTo>
                  <a:lnTo>
                    <a:pt x="2120" y="26"/>
                  </a:lnTo>
                  <a:lnTo>
                    <a:pt x="2127" y="13"/>
                  </a:lnTo>
                  <a:lnTo>
                    <a:pt x="2127" y="39"/>
                  </a:lnTo>
                  <a:lnTo>
                    <a:pt x="2127" y="45"/>
                  </a:lnTo>
                  <a:lnTo>
                    <a:pt x="2124" y="49"/>
                  </a:lnTo>
                  <a:lnTo>
                    <a:pt x="2118" y="54"/>
                  </a:lnTo>
                  <a:lnTo>
                    <a:pt x="2107" y="58"/>
                  </a:lnTo>
                  <a:lnTo>
                    <a:pt x="2029" y="61"/>
                  </a:lnTo>
                  <a:lnTo>
                    <a:pt x="1972" y="58"/>
                  </a:lnTo>
                  <a:lnTo>
                    <a:pt x="1945" y="60"/>
                  </a:lnTo>
                  <a:lnTo>
                    <a:pt x="1854" y="60"/>
                  </a:lnTo>
                  <a:lnTo>
                    <a:pt x="1828" y="59"/>
                  </a:lnTo>
                  <a:lnTo>
                    <a:pt x="1800" y="61"/>
                  </a:lnTo>
                  <a:lnTo>
                    <a:pt x="1772" y="59"/>
                  </a:lnTo>
                  <a:lnTo>
                    <a:pt x="1739" y="61"/>
                  </a:lnTo>
                  <a:lnTo>
                    <a:pt x="1653" y="60"/>
                  </a:lnTo>
                  <a:lnTo>
                    <a:pt x="1628" y="57"/>
                  </a:lnTo>
                  <a:lnTo>
                    <a:pt x="1547" y="60"/>
                  </a:lnTo>
                  <a:lnTo>
                    <a:pt x="1493" y="56"/>
                  </a:lnTo>
                  <a:lnTo>
                    <a:pt x="1430" y="60"/>
                  </a:lnTo>
                  <a:lnTo>
                    <a:pt x="1382" y="58"/>
                  </a:lnTo>
                  <a:lnTo>
                    <a:pt x="1336" y="60"/>
                  </a:lnTo>
                  <a:lnTo>
                    <a:pt x="1310" y="58"/>
                  </a:lnTo>
                  <a:lnTo>
                    <a:pt x="1287" y="58"/>
                  </a:lnTo>
                  <a:lnTo>
                    <a:pt x="1256" y="58"/>
                  </a:lnTo>
                  <a:lnTo>
                    <a:pt x="1235" y="57"/>
                  </a:lnTo>
                  <a:lnTo>
                    <a:pt x="1212" y="59"/>
                  </a:lnTo>
                  <a:lnTo>
                    <a:pt x="1188" y="57"/>
                  </a:lnTo>
                  <a:lnTo>
                    <a:pt x="1163" y="57"/>
                  </a:lnTo>
                  <a:lnTo>
                    <a:pt x="1134" y="59"/>
                  </a:lnTo>
                  <a:lnTo>
                    <a:pt x="1106" y="60"/>
                  </a:lnTo>
                  <a:lnTo>
                    <a:pt x="1075" y="60"/>
                  </a:lnTo>
                  <a:lnTo>
                    <a:pt x="1030" y="59"/>
                  </a:lnTo>
                  <a:lnTo>
                    <a:pt x="998" y="60"/>
                  </a:lnTo>
                  <a:lnTo>
                    <a:pt x="971" y="59"/>
                  </a:lnTo>
                  <a:lnTo>
                    <a:pt x="945" y="59"/>
                  </a:lnTo>
                  <a:lnTo>
                    <a:pt x="885" y="61"/>
                  </a:lnTo>
                  <a:lnTo>
                    <a:pt x="837" y="58"/>
                  </a:lnTo>
                  <a:lnTo>
                    <a:pt x="784" y="61"/>
                  </a:lnTo>
                  <a:lnTo>
                    <a:pt x="740" y="59"/>
                  </a:lnTo>
                  <a:lnTo>
                    <a:pt x="692" y="61"/>
                  </a:lnTo>
                  <a:lnTo>
                    <a:pt x="652" y="59"/>
                  </a:lnTo>
                  <a:lnTo>
                    <a:pt x="609" y="58"/>
                  </a:lnTo>
                  <a:lnTo>
                    <a:pt x="569" y="59"/>
                  </a:lnTo>
                  <a:lnTo>
                    <a:pt x="534" y="59"/>
                  </a:lnTo>
                  <a:lnTo>
                    <a:pt x="431" y="59"/>
                  </a:lnTo>
                  <a:lnTo>
                    <a:pt x="401" y="60"/>
                  </a:lnTo>
                  <a:lnTo>
                    <a:pt x="311" y="59"/>
                  </a:lnTo>
                  <a:lnTo>
                    <a:pt x="256" y="59"/>
                  </a:lnTo>
                  <a:lnTo>
                    <a:pt x="103" y="58"/>
                  </a:lnTo>
                  <a:lnTo>
                    <a:pt x="19" y="58"/>
                  </a:lnTo>
                  <a:lnTo>
                    <a:pt x="4" y="54"/>
                  </a:lnTo>
                  <a:lnTo>
                    <a:pt x="1" y="46"/>
                  </a:lnTo>
                  <a:lnTo>
                    <a:pt x="0" y="39"/>
                  </a:lnTo>
                  <a:lnTo>
                    <a:pt x="0" y="31"/>
                  </a:lnTo>
                </a:path>
              </a:pathLst>
            </a:custGeom>
            <a:solidFill>
              <a:schemeClr val="bg1"/>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grpSp>
      <p:grpSp>
        <p:nvGrpSpPr>
          <p:cNvPr id="1037" name="Group 21"/>
          <p:cNvGrpSpPr>
            <a:grpSpLocks/>
          </p:cNvGrpSpPr>
          <p:nvPr/>
        </p:nvGrpSpPr>
        <p:grpSpPr bwMode="auto">
          <a:xfrm>
            <a:off x="5646738" y="153988"/>
            <a:ext cx="3435350" cy="552450"/>
            <a:chOff x="3557" y="97"/>
            <a:chExt cx="2164" cy="348"/>
          </a:xfrm>
        </p:grpSpPr>
        <p:sp>
          <p:nvSpPr>
            <p:cNvPr id="1041" name="Freeform 22"/>
            <p:cNvSpPr>
              <a:spLocks/>
            </p:cNvSpPr>
            <p:nvPr/>
          </p:nvSpPr>
          <p:spPr bwMode="auto">
            <a:xfrm>
              <a:off x="3557" y="97"/>
              <a:ext cx="2164" cy="284"/>
            </a:xfrm>
            <a:custGeom>
              <a:avLst/>
              <a:gdLst>
                <a:gd name="T0" fmla="*/ 29 w 2164"/>
                <a:gd name="T1" fmla="*/ 4 h 284"/>
                <a:gd name="T2" fmla="*/ 46 w 2164"/>
                <a:gd name="T3" fmla="*/ 0 h 284"/>
                <a:gd name="T4" fmla="*/ 2096 w 2164"/>
                <a:gd name="T5" fmla="*/ 0 h 284"/>
                <a:gd name="T6" fmla="*/ 2120 w 2164"/>
                <a:gd name="T7" fmla="*/ 3 h 284"/>
                <a:gd name="T8" fmla="*/ 2137 w 2164"/>
                <a:gd name="T9" fmla="*/ 10 h 284"/>
                <a:gd name="T10" fmla="*/ 2152 w 2164"/>
                <a:gd name="T11" fmla="*/ 28 h 284"/>
                <a:gd name="T12" fmla="*/ 2160 w 2164"/>
                <a:gd name="T13" fmla="*/ 49 h 284"/>
                <a:gd name="T14" fmla="*/ 2163 w 2164"/>
                <a:gd name="T15" fmla="*/ 73 h 284"/>
                <a:gd name="T16" fmla="*/ 2163 w 2164"/>
                <a:gd name="T17" fmla="*/ 283 h 284"/>
                <a:gd name="T18" fmla="*/ 81 w 2164"/>
                <a:gd name="T19" fmla="*/ 283 h 284"/>
                <a:gd name="T20" fmla="*/ 0 w 2164"/>
                <a:gd name="T21" fmla="*/ 283 h 284"/>
                <a:gd name="T22" fmla="*/ 0 w 2164"/>
                <a:gd name="T23" fmla="*/ 87 h 284"/>
                <a:gd name="T24" fmla="*/ 1 w 2164"/>
                <a:gd name="T25" fmla="*/ 59 h 284"/>
                <a:gd name="T26" fmla="*/ 9 w 2164"/>
                <a:gd name="T27" fmla="*/ 31 h 284"/>
                <a:gd name="T28" fmla="*/ 16 w 2164"/>
                <a:gd name="T29" fmla="*/ 16 h 284"/>
                <a:gd name="T30" fmla="*/ 29 w 2164"/>
                <a:gd name="T31" fmla="*/ 4 h 28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164" h="284">
                  <a:moveTo>
                    <a:pt x="29" y="4"/>
                  </a:moveTo>
                  <a:lnTo>
                    <a:pt x="46" y="0"/>
                  </a:lnTo>
                  <a:lnTo>
                    <a:pt x="2096" y="0"/>
                  </a:lnTo>
                  <a:lnTo>
                    <a:pt x="2120" y="3"/>
                  </a:lnTo>
                  <a:lnTo>
                    <a:pt x="2137" y="10"/>
                  </a:lnTo>
                  <a:lnTo>
                    <a:pt x="2152" y="28"/>
                  </a:lnTo>
                  <a:lnTo>
                    <a:pt x="2160" y="49"/>
                  </a:lnTo>
                  <a:lnTo>
                    <a:pt x="2163" y="73"/>
                  </a:lnTo>
                  <a:lnTo>
                    <a:pt x="2163" y="283"/>
                  </a:lnTo>
                  <a:lnTo>
                    <a:pt x="81" y="283"/>
                  </a:lnTo>
                  <a:lnTo>
                    <a:pt x="0" y="283"/>
                  </a:lnTo>
                  <a:lnTo>
                    <a:pt x="0" y="87"/>
                  </a:lnTo>
                  <a:lnTo>
                    <a:pt x="1" y="59"/>
                  </a:lnTo>
                  <a:lnTo>
                    <a:pt x="9" y="31"/>
                  </a:lnTo>
                  <a:lnTo>
                    <a:pt x="16" y="16"/>
                  </a:lnTo>
                  <a:lnTo>
                    <a:pt x="29" y="4"/>
                  </a:lnTo>
                </a:path>
              </a:pathLst>
            </a:custGeom>
            <a:gradFill rotWithShape="0">
              <a:gsLst>
                <a:gs pos="0">
                  <a:srgbClr val="00CCFF"/>
                </a:gs>
                <a:gs pos="100000">
                  <a:srgbClr val="FFFFFF"/>
                </a:gs>
              </a:gsLst>
              <a:lin ang="540000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42" name="Freeform 23"/>
            <p:cNvSpPr>
              <a:spLocks/>
            </p:cNvSpPr>
            <p:nvPr/>
          </p:nvSpPr>
          <p:spPr bwMode="auto">
            <a:xfrm>
              <a:off x="3557" y="278"/>
              <a:ext cx="2164" cy="123"/>
            </a:xfrm>
            <a:custGeom>
              <a:avLst/>
              <a:gdLst>
                <a:gd name="T0" fmla="*/ 105 w 2164"/>
                <a:gd name="T1" fmla="*/ 42 h 123"/>
                <a:gd name="T2" fmla="*/ 170 w 2164"/>
                <a:gd name="T3" fmla="*/ 42 h 123"/>
                <a:gd name="T4" fmla="*/ 221 w 2164"/>
                <a:gd name="T5" fmla="*/ 63 h 123"/>
                <a:gd name="T6" fmla="*/ 305 w 2164"/>
                <a:gd name="T7" fmla="*/ 50 h 123"/>
                <a:gd name="T8" fmla="*/ 400 w 2164"/>
                <a:gd name="T9" fmla="*/ 44 h 123"/>
                <a:gd name="T10" fmla="*/ 466 w 2164"/>
                <a:gd name="T11" fmla="*/ 57 h 123"/>
                <a:gd name="T12" fmla="*/ 538 w 2164"/>
                <a:gd name="T13" fmla="*/ 50 h 123"/>
                <a:gd name="T14" fmla="*/ 654 w 2164"/>
                <a:gd name="T15" fmla="*/ 54 h 123"/>
                <a:gd name="T16" fmla="*/ 728 w 2164"/>
                <a:gd name="T17" fmla="*/ 63 h 123"/>
                <a:gd name="T18" fmla="*/ 815 w 2164"/>
                <a:gd name="T19" fmla="*/ 38 h 123"/>
                <a:gd name="T20" fmla="*/ 880 w 2164"/>
                <a:gd name="T21" fmla="*/ 60 h 123"/>
                <a:gd name="T22" fmla="*/ 968 w 2164"/>
                <a:gd name="T23" fmla="*/ 56 h 123"/>
                <a:gd name="T24" fmla="*/ 1013 w 2164"/>
                <a:gd name="T25" fmla="*/ 60 h 123"/>
                <a:gd name="T26" fmla="*/ 1053 w 2164"/>
                <a:gd name="T27" fmla="*/ 38 h 123"/>
                <a:gd name="T28" fmla="*/ 1105 w 2164"/>
                <a:gd name="T29" fmla="*/ 22 h 123"/>
                <a:gd name="T30" fmla="*/ 1167 w 2164"/>
                <a:gd name="T31" fmla="*/ 21 h 123"/>
                <a:gd name="T32" fmla="*/ 1218 w 2164"/>
                <a:gd name="T33" fmla="*/ 14 h 123"/>
                <a:gd name="T34" fmla="*/ 1265 w 2164"/>
                <a:gd name="T35" fmla="*/ 32 h 123"/>
                <a:gd name="T36" fmla="*/ 1316 w 2164"/>
                <a:gd name="T37" fmla="*/ 44 h 123"/>
                <a:gd name="T38" fmla="*/ 1399 w 2164"/>
                <a:gd name="T39" fmla="*/ 35 h 123"/>
                <a:gd name="T40" fmla="*/ 1436 w 2164"/>
                <a:gd name="T41" fmla="*/ 59 h 123"/>
                <a:gd name="T42" fmla="*/ 1493 w 2164"/>
                <a:gd name="T43" fmla="*/ 63 h 123"/>
                <a:gd name="T44" fmla="*/ 1589 w 2164"/>
                <a:gd name="T45" fmla="*/ 63 h 123"/>
                <a:gd name="T46" fmla="*/ 1647 w 2164"/>
                <a:gd name="T47" fmla="*/ 52 h 123"/>
                <a:gd name="T48" fmla="*/ 1691 w 2164"/>
                <a:gd name="T49" fmla="*/ 57 h 123"/>
                <a:gd name="T50" fmla="*/ 1743 w 2164"/>
                <a:gd name="T51" fmla="*/ 38 h 123"/>
                <a:gd name="T52" fmla="*/ 1817 w 2164"/>
                <a:gd name="T53" fmla="*/ 35 h 123"/>
                <a:gd name="T54" fmla="*/ 1878 w 2164"/>
                <a:gd name="T55" fmla="*/ 14 h 123"/>
                <a:gd name="T56" fmla="*/ 1926 w 2164"/>
                <a:gd name="T57" fmla="*/ 10 h 123"/>
                <a:gd name="T58" fmla="*/ 1988 w 2164"/>
                <a:gd name="T59" fmla="*/ 18 h 123"/>
                <a:gd name="T60" fmla="*/ 2042 w 2164"/>
                <a:gd name="T61" fmla="*/ 1 h 123"/>
                <a:gd name="T62" fmla="*/ 2093 w 2164"/>
                <a:gd name="T63" fmla="*/ 32 h 123"/>
                <a:gd name="T64" fmla="*/ 2150 w 2164"/>
                <a:gd name="T65" fmla="*/ 16 h 123"/>
                <a:gd name="T66" fmla="*/ 2163 w 2164"/>
                <a:gd name="T67" fmla="*/ 122 h 123"/>
                <a:gd name="T68" fmla="*/ 893 w 2164"/>
                <a:gd name="T69" fmla="*/ 99 h 123"/>
                <a:gd name="T70" fmla="*/ 0 w 2164"/>
                <a:gd name="T71" fmla="*/ 19 h 123"/>
                <a:gd name="T72" fmla="*/ 32 w 2164"/>
                <a:gd name="T73" fmla="*/ 33 h 123"/>
                <a:gd name="T74" fmla="*/ 75 w 2164"/>
                <a:gd name="T75" fmla="*/ 38 h 12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2164" h="123">
                  <a:moveTo>
                    <a:pt x="75" y="38"/>
                  </a:moveTo>
                  <a:lnTo>
                    <a:pt x="105" y="42"/>
                  </a:lnTo>
                  <a:lnTo>
                    <a:pt x="138" y="38"/>
                  </a:lnTo>
                  <a:lnTo>
                    <a:pt x="170" y="42"/>
                  </a:lnTo>
                  <a:lnTo>
                    <a:pt x="195" y="53"/>
                  </a:lnTo>
                  <a:lnTo>
                    <a:pt x="221" y="63"/>
                  </a:lnTo>
                  <a:lnTo>
                    <a:pt x="266" y="54"/>
                  </a:lnTo>
                  <a:lnTo>
                    <a:pt x="305" y="50"/>
                  </a:lnTo>
                  <a:lnTo>
                    <a:pt x="360" y="50"/>
                  </a:lnTo>
                  <a:lnTo>
                    <a:pt x="400" y="44"/>
                  </a:lnTo>
                  <a:lnTo>
                    <a:pt x="435" y="50"/>
                  </a:lnTo>
                  <a:lnTo>
                    <a:pt x="466" y="57"/>
                  </a:lnTo>
                  <a:lnTo>
                    <a:pt x="494" y="59"/>
                  </a:lnTo>
                  <a:lnTo>
                    <a:pt x="538" y="50"/>
                  </a:lnTo>
                  <a:lnTo>
                    <a:pt x="586" y="50"/>
                  </a:lnTo>
                  <a:lnTo>
                    <a:pt x="654" y="54"/>
                  </a:lnTo>
                  <a:lnTo>
                    <a:pt x="683" y="65"/>
                  </a:lnTo>
                  <a:lnTo>
                    <a:pt x="728" y="63"/>
                  </a:lnTo>
                  <a:lnTo>
                    <a:pt x="773" y="44"/>
                  </a:lnTo>
                  <a:lnTo>
                    <a:pt x="815" y="38"/>
                  </a:lnTo>
                  <a:lnTo>
                    <a:pt x="844" y="44"/>
                  </a:lnTo>
                  <a:lnTo>
                    <a:pt x="880" y="60"/>
                  </a:lnTo>
                  <a:lnTo>
                    <a:pt x="921" y="66"/>
                  </a:lnTo>
                  <a:lnTo>
                    <a:pt x="968" y="56"/>
                  </a:lnTo>
                  <a:lnTo>
                    <a:pt x="989" y="52"/>
                  </a:lnTo>
                  <a:lnTo>
                    <a:pt x="1013" y="60"/>
                  </a:lnTo>
                  <a:lnTo>
                    <a:pt x="1032" y="50"/>
                  </a:lnTo>
                  <a:lnTo>
                    <a:pt x="1053" y="38"/>
                  </a:lnTo>
                  <a:lnTo>
                    <a:pt x="1078" y="26"/>
                  </a:lnTo>
                  <a:lnTo>
                    <a:pt x="1105" y="22"/>
                  </a:lnTo>
                  <a:lnTo>
                    <a:pt x="1136" y="26"/>
                  </a:lnTo>
                  <a:lnTo>
                    <a:pt x="1167" y="21"/>
                  </a:lnTo>
                  <a:lnTo>
                    <a:pt x="1198" y="14"/>
                  </a:lnTo>
                  <a:lnTo>
                    <a:pt x="1218" y="14"/>
                  </a:lnTo>
                  <a:lnTo>
                    <a:pt x="1237" y="16"/>
                  </a:lnTo>
                  <a:lnTo>
                    <a:pt x="1265" y="32"/>
                  </a:lnTo>
                  <a:lnTo>
                    <a:pt x="1293" y="29"/>
                  </a:lnTo>
                  <a:lnTo>
                    <a:pt x="1316" y="44"/>
                  </a:lnTo>
                  <a:lnTo>
                    <a:pt x="1361" y="44"/>
                  </a:lnTo>
                  <a:lnTo>
                    <a:pt x="1399" y="35"/>
                  </a:lnTo>
                  <a:lnTo>
                    <a:pt x="1417" y="47"/>
                  </a:lnTo>
                  <a:lnTo>
                    <a:pt x="1436" y="59"/>
                  </a:lnTo>
                  <a:lnTo>
                    <a:pt x="1462" y="56"/>
                  </a:lnTo>
                  <a:lnTo>
                    <a:pt x="1493" y="63"/>
                  </a:lnTo>
                  <a:lnTo>
                    <a:pt x="1526" y="56"/>
                  </a:lnTo>
                  <a:lnTo>
                    <a:pt x="1589" y="63"/>
                  </a:lnTo>
                  <a:lnTo>
                    <a:pt x="1616" y="69"/>
                  </a:lnTo>
                  <a:lnTo>
                    <a:pt x="1647" y="52"/>
                  </a:lnTo>
                  <a:lnTo>
                    <a:pt x="1667" y="51"/>
                  </a:lnTo>
                  <a:lnTo>
                    <a:pt x="1691" y="57"/>
                  </a:lnTo>
                  <a:lnTo>
                    <a:pt x="1714" y="54"/>
                  </a:lnTo>
                  <a:lnTo>
                    <a:pt x="1743" y="38"/>
                  </a:lnTo>
                  <a:lnTo>
                    <a:pt x="1793" y="33"/>
                  </a:lnTo>
                  <a:lnTo>
                    <a:pt x="1817" y="35"/>
                  </a:lnTo>
                  <a:lnTo>
                    <a:pt x="1842" y="35"/>
                  </a:lnTo>
                  <a:lnTo>
                    <a:pt x="1878" y="14"/>
                  </a:lnTo>
                  <a:lnTo>
                    <a:pt x="1899" y="6"/>
                  </a:lnTo>
                  <a:lnTo>
                    <a:pt x="1926" y="10"/>
                  </a:lnTo>
                  <a:lnTo>
                    <a:pt x="1957" y="32"/>
                  </a:lnTo>
                  <a:lnTo>
                    <a:pt x="1988" y="18"/>
                  </a:lnTo>
                  <a:lnTo>
                    <a:pt x="2017" y="0"/>
                  </a:lnTo>
                  <a:lnTo>
                    <a:pt x="2042" y="1"/>
                  </a:lnTo>
                  <a:lnTo>
                    <a:pt x="2071" y="38"/>
                  </a:lnTo>
                  <a:lnTo>
                    <a:pt x="2093" y="32"/>
                  </a:lnTo>
                  <a:lnTo>
                    <a:pt x="2125" y="16"/>
                  </a:lnTo>
                  <a:lnTo>
                    <a:pt x="2150" y="16"/>
                  </a:lnTo>
                  <a:lnTo>
                    <a:pt x="2163" y="28"/>
                  </a:lnTo>
                  <a:lnTo>
                    <a:pt x="2163" y="122"/>
                  </a:lnTo>
                  <a:lnTo>
                    <a:pt x="909" y="95"/>
                  </a:lnTo>
                  <a:lnTo>
                    <a:pt x="893" y="99"/>
                  </a:lnTo>
                  <a:lnTo>
                    <a:pt x="0" y="88"/>
                  </a:lnTo>
                  <a:lnTo>
                    <a:pt x="0" y="19"/>
                  </a:lnTo>
                  <a:lnTo>
                    <a:pt x="13" y="29"/>
                  </a:lnTo>
                  <a:lnTo>
                    <a:pt x="32" y="33"/>
                  </a:lnTo>
                  <a:lnTo>
                    <a:pt x="56" y="34"/>
                  </a:lnTo>
                  <a:lnTo>
                    <a:pt x="75" y="38"/>
                  </a:lnTo>
                </a:path>
              </a:pathLst>
            </a:custGeom>
            <a:solidFill>
              <a:srgbClr val="003300"/>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43" name="Freeform 24"/>
            <p:cNvSpPr>
              <a:spLocks/>
            </p:cNvSpPr>
            <p:nvPr/>
          </p:nvSpPr>
          <p:spPr bwMode="auto">
            <a:xfrm>
              <a:off x="3557" y="320"/>
              <a:ext cx="2164" cy="125"/>
            </a:xfrm>
            <a:custGeom>
              <a:avLst/>
              <a:gdLst>
                <a:gd name="T0" fmla="*/ 46 w 2164"/>
                <a:gd name="T1" fmla="*/ 123 h 125"/>
                <a:gd name="T2" fmla="*/ 2096 w 2164"/>
                <a:gd name="T3" fmla="*/ 124 h 125"/>
                <a:gd name="T4" fmla="*/ 2137 w 2164"/>
                <a:gd name="T5" fmla="*/ 120 h 125"/>
                <a:gd name="T6" fmla="*/ 2160 w 2164"/>
                <a:gd name="T7" fmla="*/ 104 h 125"/>
                <a:gd name="T8" fmla="*/ 2163 w 2164"/>
                <a:gd name="T9" fmla="*/ 14 h 125"/>
                <a:gd name="T10" fmla="*/ 2134 w 2164"/>
                <a:gd name="T11" fmla="*/ 4 h 125"/>
                <a:gd name="T12" fmla="*/ 2118 w 2164"/>
                <a:gd name="T13" fmla="*/ 34 h 125"/>
                <a:gd name="T14" fmla="*/ 2097 w 2164"/>
                <a:gd name="T15" fmla="*/ 31 h 125"/>
                <a:gd name="T16" fmla="*/ 2054 w 2164"/>
                <a:gd name="T17" fmla="*/ 17 h 125"/>
                <a:gd name="T18" fmla="*/ 1998 w 2164"/>
                <a:gd name="T19" fmla="*/ 21 h 125"/>
                <a:gd name="T20" fmla="*/ 1951 w 2164"/>
                <a:gd name="T21" fmla="*/ 25 h 125"/>
                <a:gd name="T22" fmla="*/ 1910 w 2164"/>
                <a:gd name="T23" fmla="*/ 17 h 125"/>
                <a:gd name="T24" fmla="*/ 1868 w 2164"/>
                <a:gd name="T25" fmla="*/ 27 h 125"/>
                <a:gd name="T26" fmla="*/ 1841 w 2164"/>
                <a:gd name="T27" fmla="*/ 33 h 125"/>
                <a:gd name="T28" fmla="*/ 1776 w 2164"/>
                <a:gd name="T29" fmla="*/ 28 h 125"/>
                <a:gd name="T30" fmla="*/ 1716 w 2164"/>
                <a:gd name="T31" fmla="*/ 24 h 125"/>
                <a:gd name="T32" fmla="*/ 1644 w 2164"/>
                <a:gd name="T33" fmla="*/ 54 h 125"/>
                <a:gd name="T34" fmla="*/ 1589 w 2164"/>
                <a:gd name="T35" fmla="*/ 38 h 125"/>
                <a:gd name="T36" fmla="*/ 1524 w 2164"/>
                <a:gd name="T37" fmla="*/ 37 h 125"/>
                <a:gd name="T38" fmla="*/ 1417 w 2164"/>
                <a:gd name="T39" fmla="*/ 36 h 125"/>
                <a:gd name="T40" fmla="*/ 1367 w 2164"/>
                <a:gd name="T41" fmla="*/ 33 h 125"/>
                <a:gd name="T42" fmla="*/ 1327 w 2164"/>
                <a:gd name="T43" fmla="*/ 24 h 125"/>
                <a:gd name="T44" fmla="*/ 1237 w 2164"/>
                <a:gd name="T45" fmla="*/ 43 h 125"/>
                <a:gd name="T46" fmla="*/ 1159 w 2164"/>
                <a:gd name="T47" fmla="*/ 33 h 125"/>
                <a:gd name="T48" fmla="*/ 1065 w 2164"/>
                <a:gd name="T49" fmla="*/ 38 h 125"/>
                <a:gd name="T50" fmla="*/ 988 w 2164"/>
                <a:gd name="T51" fmla="*/ 38 h 125"/>
                <a:gd name="T52" fmla="*/ 897 w 2164"/>
                <a:gd name="T53" fmla="*/ 51 h 125"/>
                <a:gd name="T54" fmla="*/ 801 w 2164"/>
                <a:gd name="T55" fmla="*/ 45 h 125"/>
                <a:gd name="T56" fmla="*/ 692 w 2164"/>
                <a:gd name="T57" fmla="*/ 46 h 125"/>
                <a:gd name="T58" fmla="*/ 575 w 2164"/>
                <a:gd name="T59" fmla="*/ 33 h 125"/>
                <a:gd name="T60" fmla="*/ 454 w 2164"/>
                <a:gd name="T61" fmla="*/ 23 h 125"/>
                <a:gd name="T62" fmla="*/ 371 w 2164"/>
                <a:gd name="T63" fmla="*/ 35 h 125"/>
                <a:gd name="T64" fmla="*/ 322 w 2164"/>
                <a:gd name="T65" fmla="*/ 31 h 125"/>
                <a:gd name="T66" fmla="*/ 252 w 2164"/>
                <a:gd name="T67" fmla="*/ 36 h 125"/>
                <a:gd name="T68" fmla="*/ 176 w 2164"/>
                <a:gd name="T69" fmla="*/ 35 h 125"/>
                <a:gd name="T70" fmla="*/ 99 w 2164"/>
                <a:gd name="T71" fmla="*/ 43 h 125"/>
                <a:gd name="T72" fmla="*/ 20 w 2164"/>
                <a:gd name="T73" fmla="*/ 37 h 125"/>
                <a:gd name="T74" fmla="*/ 2 w 2164"/>
                <a:gd name="T75" fmla="*/ 73 h 125"/>
                <a:gd name="T76" fmla="*/ 16 w 2164"/>
                <a:gd name="T77" fmla="*/ 116 h 12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164" h="125">
                  <a:moveTo>
                    <a:pt x="29" y="120"/>
                  </a:moveTo>
                  <a:lnTo>
                    <a:pt x="46" y="123"/>
                  </a:lnTo>
                  <a:lnTo>
                    <a:pt x="66" y="124"/>
                  </a:lnTo>
                  <a:lnTo>
                    <a:pt x="2096" y="124"/>
                  </a:lnTo>
                  <a:lnTo>
                    <a:pt x="2120" y="122"/>
                  </a:lnTo>
                  <a:lnTo>
                    <a:pt x="2137" y="120"/>
                  </a:lnTo>
                  <a:lnTo>
                    <a:pt x="2152" y="113"/>
                  </a:lnTo>
                  <a:lnTo>
                    <a:pt x="2160" y="104"/>
                  </a:lnTo>
                  <a:lnTo>
                    <a:pt x="2163" y="95"/>
                  </a:lnTo>
                  <a:lnTo>
                    <a:pt x="2163" y="14"/>
                  </a:lnTo>
                  <a:lnTo>
                    <a:pt x="2144" y="0"/>
                  </a:lnTo>
                  <a:lnTo>
                    <a:pt x="2134" y="4"/>
                  </a:lnTo>
                  <a:lnTo>
                    <a:pt x="2125" y="18"/>
                  </a:lnTo>
                  <a:lnTo>
                    <a:pt x="2118" y="34"/>
                  </a:lnTo>
                  <a:lnTo>
                    <a:pt x="2109" y="33"/>
                  </a:lnTo>
                  <a:lnTo>
                    <a:pt x="2097" y="31"/>
                  </a:lnTo>
                  <a:lnTo>
                    <a:pt x="2071" y="23"/>
                  </a:lnTo>
                  <a:lnTo>
                    <a:pt x="2054" y="17"/>
                  </a:lnTo>
                  <a:lnTo>
                    <a:pt x="2027" y="14"/>
                  </a:lnTo>
                  <a:lnTo>
                    <a:pt x="1998" y="21"/>
                  </a:lnTo>
                  <a:lnTo>
                    <a:pt x="1970" y="33"/>
                  </a:lnTo>
                  <a:lnTo>
                    <a:pt x="1951" y="25"/>
                  </a:lnTo>
                  <a:lnTo>
                    <a:pt x="1934" y="23"/>
                  </a:lnTo>
                  <a:lnTo>
                    <a:pt x="1910" y="17"/>
                  </a:lnTo>
                  <a:lnTo>
                    <a:pt x="1885" y="19"/>
                  </a:lnTo>
                  <a:lnTo>
                    <a:pt x="1868" y="27"/>
                  </a:lnTo>
                  <a:lnTo>
                    <a:pt x="1861" y="37"/>
                  </a:lnTo>
                  <a:lnTo>
                    <a:pt x="1841" y="33"/>
                  </a:lnTo>
                  <a:lnTo>
                    <a:pt x="1813" y="33"/>
                  </a:lnTo>
                  <a:lnTo>
                    <a:pt x="1776" y="28"/>
                  </a:lnTo>
                  <a:lnTo>
                    <a:pt x="1744" y="37"/>
                  </a:lnTo>
                  <a:lnTo>
                    <a:pt x="1716" y="24"/>
                  </a:lnTo>
                  <a:lnTo>
                    <a:pt x="1679" y="33"/>
                  </a:lnTo>
                  <a:lnTo>
                    <a:pt x="1644" y="54"/>
                  </a:lnTo>
                  <a:lnTo>
                    <a:pt x="1614" y="46"/>
                  </a:lnTo>
                  <a:lnTo>
                    <a:pt x="1589" y="38"/>
                  </a:lnTo>
                  <a:lnTo>
                    <a:pt x="1560" y="34"/>
                  </a:lnTo>
                  <a:lnTo>
                    <a:pt x="1524" y="37"/>
                  </a:lnTo>
                  <a:lnTo>
                    <a:pt x="1467" y="44"/>
                  </a:lnTo>
                  <a:lnTo>
                    <a:pt x="1417" y="36"/>
                  </a:lnTo>
                  <a:lnTo>
                    <a:pt x="1395" y="40"/>
                  </a:lnTo>
                  <a:lnTo>
                    <a:pt x="1367" y="33"/>
                  </a:lnTo>
                  <a:lnTo>
                    <a:pt x="1348" y="25"/>
                  </a:lnTo>
                  <a:lnTo>
                    <a:pt x="1327" y="24"/>
                  </a:lnTo>
                  <a:lnTo>
                    <a:pt x="1287" y="28"/>
                  </a:lnTo>
                  <a:lnTo>
                    <a:pt x="1237" y="43"/>
                  </a:lnTo>
                  <a:lnTo>
                    <a:pt x="1194" y="30"/>
                  </a:lnTo>
                  <a:lnTo>
                    <a:pt x="1159" y="33"/>
                  </a:lnTo>
                  <a:lnTo>
                    <a:pt x="1125" y="51"/>
                  </a:lnTo>
                  <a:lnTo>
                    <a:pt x="1065" y="38"/>
                  </a:lnTo>
                  <a:lnTo>
                    <a:pt x="1019" y="45"/>
                  </a:lnTo>
                  <a:lnTo>
                    <a:pt x="988" y="38"/>
                  </a:lnTo>
                  <a:lnTo>
                    <a:pt x="943" y="42"/>
                  </a:lnTo>
                  <a:lnTo>
                    <a:pt x="897" y="51"/>
                  </a:lnTo>
                  <a:lnTo>
                    <a:pt x="866" y="48"/>
                  </a:lnTo>
                  <a:lnTo>
                    <a:pt x="801" y="45"/>
                  </a:lnTo>
                  <a:lnTo>
                    <a:pt x="760" y="51"/>
                  </a:lnTo>
                  <a:lnTo>
                    <a:pt x="692" y="46"/>
                  </a:lnTo>
                  <a:lnTo>
                    <a:pt x="636" y="42"/>
                  </a:lnTo>
                  <a:lnTo>
                    <a:pt x="575" y="33"/>
                  </a:lnTo>
                  <a:lnTo>
                    <a:pt x="518" y="42"/>
                  </a:lnTo>
                  <a:lnTo>
                    <a:pt x="454" y="23"/>
                  </a:lnTo>
                  <a:lnTo>
                    <a:pt x="404" y="24"/>
                  </a:lnTo>
                  <a:lnTo>
                    <a:pt x="371" y="35"/>
                  </a:lnTo>
                  <a:lnTo>
                    <a:pt x="349" y="26"/>
                  </a:lnTo>
                  <a:lnTo>
                    <a:pt x="322" y="31"/>
                  </a:lnTo>
                  <a:lnTo>
                    <a:pt x="287" y="33"/>
                  </a:lnTo>
                  <a:lnTo>
                    <a:pt x="252" y="36"/>
                  </a:lnTo>
                  <a:lnTo>
                    <a:pt x="211" y="44"/>
                  </a:lnTo>
                  <a:lnTo>
                    <a:pt x="176" y="35"/>
                  </a:lnTo>
                  <a:lnTo>
                    <a:pt x="143" y="39"/>
                  </a:lnTo>
                  <a:lnTo>
                    <a:pt x="99" y="43"/>
                  </a:lnTo>
                  <a:lnTo>
                    <a:pt x="71" y="39"/>
                  </a:lnTo>
                  <a:lnTo>
                    <a:pt x="20" y="37"/>
                  </a:lnTo>
                  <a:lnTo>
                    <a:pt x="0" y="46"/>
                  </a:lnTo>
                  <a:lnTo>
                    <a:pt x="2" y="73"/>
                  </a:lnTo>
                  <a:lnTo>
                    <a:pt x="5" y="96"/>
                  </a:lnTo>
                  <a:lnTo>
                    <a:pt x="16" y="116"/>
                  </a:lnTo>
                  <a:lnTo>
                    <a:pt x="29" y="120"/>
                  </a:lnTo>
                </a:path>
              </a:pathLst>
            </a:custGeom>
            <a:gradFill rotWithShape="0">
              <a:gsLst>
                <a:gs pos="0">
                  <a:srgbClr val="CC6600"/>
                </a:gs>
                <a:gs pos="100000">
                  <a:srgbClr val="000000"/>
                </a:gs>
              </a:gsLst>
              <a:lin ang="5400000" scaled="1"/>
            </a:gra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44" name="Freeform 25"/>
            <p:cNvSpPr>
              <a:spLocks/>
            </p:cNvSpPr>
            <p:nvPr/>
          </p:nvSpPr>
          <p:spPr bwMode="auto">
            <a:xfrm>
              <a:off x="3570" y="104"/>
              <a:ext cx="2129" cy="162"/>
            </a:xfrm>
            <a:custGeom>
              <a:avLst/>
              <a:gdLst>
                <a:gd name="T0" fmla="*/ 0 w 2129"/>
                <a:gd name="T1" fmla="*/ 122 h 162"/>
                <a:gd name="T2" fmla="*/ 5 w 2129"/>
                <a:gd name="T3" fmla="*/ 129 h 162"/>
                <a:gd name="T4" fmla="*/ 9 w 2129"/>
                <a:gd name="T5" fmla="*/ 58 h 162"/>
                <a:gd name="T6" fmla="*/ 28 w 2129"/>
                <a:gd name="T7" fmla="*/ 29 h 162"/>
                <a:gd name="T8" fmla="*/ 101 w 2129"/>
                <a:gd name="T9" fmla="*/ 25 h 162"/>
                <a:gd name="T10" fmla="*/ 243 w 2129"/>
                <a:gd name="T11" fmla="*/ 29 h 162"/>
                <a:gd name="T12" fmla="*/ 378 w 2129"/>
                <a:gd name="T13" fmla="*/ 28 h 162"/>
                <a:gd name="T14" fmla="*/ 537 w 2129"/>
                <a:gd name="T15" fmla="*/ 29 h 162"/>
                <a:gd name="T16" fmla="*/ 645 w 2129"/>
                <a:gd name="T17" fmla="*/ 25 h 162"/>
                <a:gd name="T18" fmla="*/ 735 w 2129"/>
                <a:gd name="T19" fmla="*/ 25 h 162"/>
                <a:gd name="T20" fmla="*/ 870 w 2129"/>
                <a:gd name="T21" fmla="*/ 33 h 162"/>
                <a:gd name="T22" fmla="*/ 968 w 2129"/>
                <a:gd name="T23" fmla="*/ 35 h 162"/>
                <a:gd name="T24" fmla="*/ 1079 w 2129"/>
                <a:gd name="T25" fmla="*/ 29 h 162"/>
                <a:gd name="T26" fmla="*/ 1212 w 2129"/>
                <a:gd name="T27" fmla="*/ 40 h 162"/>
                <a:gd name="T28" fmla="*/ 1316 w 2129"/>
                <a:gd name="T29" fmla="*/ 37 h 162"/>
                <a:gd name="T30" fmla="*/ 1414 w 2129"/>
                <a:gd name="T31" fmla="*/ 32 h 162"/>
                <a:gd name="T32" fmla="*/ 1525 w 2129"/>
                <a:gd name="T33" fmla="*/ 36 h 162"/>
                <a:gd name="T34" fmla="*/ 1621 w 2129"/>
                <a:gd name="T35" fmla="*/ 32 h 162"/>
                <a:gd name="T36" fmla="*/ 1714 w 2129"/>
                <a:gd name="T37" fmla="*/ 29 h 162"/>
                <a:gd name="T38" fmla="*/ 1781 w 2129"/>
                <a:gd name="T39" fmla="*/ 32 h 162"/>
                <a:gd name="T40" fmla="*/ 1913 w 2129"/>
                <a:gd name="T41" fmla="*/ 25 h 162"/>
                <a:gd name="T42" fmla="*/ 2046 w 2129"/>
                <a:gd name="T43" fmla="*/ 33 h 162"/>
                <a:gd name="T44" fmla="*/ 2093 w 2129"/>
                <a:gd name="T45" fmla="*/ 47 h 162"/>
                <a:gd name="T46" fmla="*/ 2115 w 2129"/>
                <a:gd name="T47" fmla="*/ 68 h 162"/>
                <a:gd name="T48" fmla="*/ 2128 w 2129"/>
                <a:gd name="T49" fmla="*/ 124 h 162"/>
                <a:gd name="T50" fmla="*/ 2128 w 2129"/>
                <a:gd name="T51" fmla="*/ 41 h 162"/>
                <a:gd name="T52" fmla="*/ 2120 w 2129"/>
                <a:gd name="T53" fmla="*/ 16 h 162"/>
                <a:gd name="T54" fmla="*/ 1974 w 2129"/>
                <a:gd name="T55" fmla="*/ 6 h 162"/>
                <a:gd name="T56" fmla="*/ 1855 w 2129"/>
                <a:gd name="T57" fmla="*/ 1 h 162"/>
                <a:gd name="T58" fmla="*/ 1774 w 2129"/>
                <a:gd name="T59" fmla="*/ 3 h 162"/>
                <a:gd name="T60" fmla="*/ 1658 w 2129"/>
                <a:gd name="T61" fmla="*/ 8 h 162"/>
                <a:gd name="T62" fmla="*/ 1453 w 2129"/>
                <a:gd name="T63" fmla="*/ 6 h 162"/>
                <a:gd name="T64" fmla="*/ 1311 w 2129"/>
                <a:gd name="T65" fmla="*/ 6 h 162"/>
                <a:gd name="T66" fmla="*/ 1212 w 2129"/>
                <a:gd name="T67" fmla="*/ 6 h 162"/>
                <a:gd name="T68" fmla="*/ 1135 w 2129"/>
                <a:gd name="T69" fmla="*/ 4 h 162"/>
                <a:gd name="T70" fmla="*/ 1000 w 2129"/>
                <a:gd name="T71" fmla="*/ 6 h 162"/>
                <a:gd name="T72" fmla="*/ 837 w 2129"/>
                <a:gd name="T73" fmla="*/ 6 h 162"/>
                <a:gd name="T74" fmla="*/ 652 w 2129"/>
                <a:gd name="T75" fmla="*/ 4 h 162"/>
                <a:gd name="T76" fmla="*/ 569 w 2129"/>
                <a:gd name="T77" fmla="*/ 2 h 162"/>
                <a:gd name="T78" fmla="*/ 431 w 2129"/>
                <a:gd name="T79" fmla="*/ 2 h 162"/>
                <a:gd name="T80" fmla="*/ 256 w 2129"/>
                <a:gd name="T81" fmla="*/ 2 h 162"/>
                <a:gd name="T82" fmla="*/ 107 w 2129"/>
                <a:gd name="T83" fmla="*/ 0 h 162"/>
                <a:gd name="T84" fmla="*/ 34 w 2129"/>
                <a:gd name="T85" fmla="*/ 1 h 162"/>
                <a:gd name="T86" fmla="*/ 5 w 2129"/>
                <a:gd name="T87" fmla="*/ 18 h 162"/>
                <a:gd name="T88" fmla="*/ 0 w 2129"/>
                <a:gd name="T89" fmla="*/ 56 h 16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129" h="162">
                  <a:moveTo>
                    <a:pt x="0" y="78"/>
                  </a:moveTo>
                  <a:lnTo>
                    <a:pt x="0" y="122"/>
                  </a:lnTo>
                  <a:lnTo>
                    <a:pt x="0" y="161"/>
                  </a:lnTo>
                  <a:lnTo>
                    <a:pt x="5" y="129"/>
                  </a:lnTo>
                  <a:lnTo>
                    <a:pt x="7" y="104"/>
                  </a:lnTo>
                  <a:lnTo>
                    <a:pt x="9" y="58"/>
                  </a:lnTo>
                  <a:lnTo>
                    <a:pt x="15" y="36"/>
                  </a:lnTo>
                  <a:lnTo>
                    <a:pt x="28" y="29"/>
                  </a:lnTo>
                  <a:lnTo>
                    <a:pt x="60" y="24"/>
                  </a:lnTo>
                  <a:lnTo>
                    <a:pt x="101" y="25"/>
                  </a:lnTo>
                  <a:lnTo>
                    <a:pt x="200" y="25"/>
                  </a:lnTo>
                  <a:lnTo>
                    <a:pt x="243" y="29"/>
                  </a:lnTo>
                  <a:lnTo>
                    <a:pt x="306" y="25"/>
                  </a:lnTo>
                  <a:lnTo>
                    <a:pt x="378" y="28"/>
                  </a:lnTo>
                  <a:lnTo>
                    <a:pt x="431" y="27"/>
                  </a:lnTo>
                  <a:lnTo>
                    <a:pt x="537" y="29"/>
                  </a:lnTo>
                  <a:lnTo>
                    <a:pt x="574" y="29"/>
                  </a:lnTo>
                  <a:lnTo>
                    <a:pt x="645" y="25"/>
                  </a:lnTo>
                  <a:lnTo>
                    <a:pt x="669" y="30"/>
                  </a:lnTo>
                  <a:lnTo>
                    <a:pt x="735" y="25"/>
                  </a:lnTo>
                  <a:lnTo>
                    <a:pt x="836" y="29"/>
                  </a:lnTo>
                  <a:lnTo>
                    <a:pt x="870" y="33"/>
                  </a:lnTo>
                  <a:lnTo>
                    <a:pt x="923" y="29"/>
                  </a:lnTo>
                  <a:lnTo>
                    <a:pt x="968" y="35"/>
                  </a:lnTo>
                  <a:lnTo>
                    <a:pt x="1006" y="35"/>
                  </a:lnTo>
                  <a:lnTo>
                    <a:pt x="1079" y="29"/>
                  </a:lnTo>
                  <a:lnTo>
                    <a:pt x="1149" y="33"/>
                  </a:lnTo>
                  <a:lnTo>
                    <a:pt x="1212" y="40"/>
                  </a:lnTo>
                  <a:lnTo>
                    <a:pt x="1231" y="41"/>
                  </a:lnTo>
                  <a:lnTo>
                    <a:pt x="1316" y="37"/>
                  </a:lnTo>
                  <a:lnTo>
                    <a:pt x="1395" y="34"/>
                  </a:lnTo>
                  <a:lnTo>
                    <a:pt x="1414" y="32"/>
                  </a:lnTo>
                  <a:lnTo>
                    <a:pt x="1443" y="33"/>
                  </a:lnTo>
                  <a:lnTo>
                    <a:pt x="1525" y="36"/>
                  </a:lnTo>
                  <a:lnTo>
                    <a:pt x="1588" y="30"/>
                  </a:lnTo>
                  <a:lnTo>
                    <a:pt x="1621" y="32"/>
                  </a:lnTo>
                  <a:lnTo>
                    <a:pt x="1671" y="33"/>
                  </a:lnTo>
                  <a:lnTo>
                    <a:pt x="1714" y="29"/>
                  </a:lnTo>
                  <a:lnTo>
                    <a:pt x="1742" y="25"/>
                  </a:lnTo>
                  <a:lnTo>
                    <a:pt x="1781" y="32"/>
                  </a:lnTo>
                  <a:lnTo>
                    <a:pt x="1860" y="34"/>
                  </a:lnTo>
                  <a:lnTo>
                    <a:pt x="1913" y="25"/>
                  </a:lnTo>
                  <a:lnTo>
                    <a:pt x="1990" y="33"/>
                  </a:lnTo>
                  <a:lnTo>
                    <a:pt x="2046" y="33"/>
                  </a:lnTo>
                  <a:lnTo>
                    <a:pt x="2075" y="33"/>
                  </a:lnTo>
                  <a:lnTo>
                    <a:pt x="2093" y="47"/>
                  </a:lnTo>
                  <a:lnTo>
                    <a:pt x="2105" y="54"/>
                  </a:lnTo>
                  <a:lnTo>
                    <a:pt x="2115" y="68"/>
                  </a:lnTo>
                  <a:lnTo>
                    <a:pt x="2122" y="92"/>
                  </a:lnTo>
                  <a:lnTo>
                    <a:pt x="2128" y="124"/>
                  </a:lnTo>
                  <a:lnTo>
                    <a:pt x="2128" y="58"/>
                  </a:lnTo>
                  <a:lnTo>
                    <a:pt x="2128" y="41"/>
                  </a:lnTo>
                  <a:lnTo>
                    <a:pt x="2125" y="30"/>
                  </a:lnTo>
                  <a:lnTo>
                    <a:pt x="2120" y="16"/>
                  </a:lnTo>
                  <a:lnTo>
                    <a:pt x="2089" y="7"/>
                  </a:lnTo>
                  <a:lnTo>
                    <a:pt x="1974" y="6"/>
                  </a:lnTo>
                  <a:lnTo>
                    <a:pt x="1946" y="1"/>
                  </a:lnTo>
                  <a:lnTo>
                    <a:pt x="1855" y="1"/>
                  </a:lnTo>
                  <a:lnTo>
                    <a:pt x="1829" y="3"/>
                  </a:lnTo>
                  <a:lnTo>
                    <a:pt x="1774" y="3"/>
                  </a:lnTo>
                  <a:lnTo>
                    <a:pt x="1733" y="2"/>
                  </a:lnTo>
                  <a:lnTo>
                    <a:pt x="1658" y="8"/>
                  </a:lnTo>
                  <a:lnTo>
                    <a:pt x="1501" y="3"/>
                  </a:lnTo>
                  <a:lnTo>
                    <a:pt x="1453" y="6"/>
                  </a:lnTo>
                  <a:lnTo>
                    <a:pt x="1366" y="10"/>
                  </a:lnTo>
                  <a:lnTo>
                    <a:pt x="1311" y="6"/>
                  </a:lnTo>
                  <a:lnTo>
                    <a:pt x="1256" y="6"/>
                  </a:lnTo>
                  <a:lnTo>
                    <a:pt x="1212" y="6"/>
                  </a:lnTo>
                  <a:lnTo>
                    <a:pt x="1164" y="9"/>
                  </a:lnTo>
                  <a:lnTo>
                    <a:pt x="1135" y="4"/>
                  </a:lnTo>
                  <a:lnTo>
                    <a:pt x="1031" y="6"/>
                  </a:lnTo>
                  <a:lnTo>
                    <a:pt x="1000" y="6"/>
                  </a:lnTo>
                  <a:lnTo>
                    <a:pt x="945" y="4"/>
                  </a:lnTo>
                  <a:lnTo>
                    <a:pt x="837" y="6"/>
                  </a:lnTo>
                  <a:lnTo>
                    <a:pt x="741" y="4"/>
                  </a:lnTo>
                  <a:lnTo>
                    <a:pt x="652" y="4"/>
                  </a:lnTo>
                  <a:lnTo>
                    <a:pt x="610" y="6"/>
                  </a:lnTo>
                  <a:lnTo>
                    <a:pt x="569" y="2"/>
                  </a:lnTo>
                  <a:lnTo>
                    <a:pt x="535" y="2"/>
                  </a:lnTo>
                  <a:lnTo>
                    <a:pt x="431" y="2"/>
                  </a:lnTo>
                  <a:lnTo>
                    <a:pt x="312" y="4"/>
                  </a:lnTo>
                  <a:lnTo>
                    <a:pt x="256" y="2"/>
                  </a:lnTo>
                  <a:lnTo>
                    <a:pt x="190" y="4"/>
                  </a:lnTo>
                  <a:lnTo>
                    <a:pt x="107" y="0"/>
                  </a:lnTo>
                  <a:lnTo>
                    <a:pt x="56" y="0"/>
                  </a:lnTo>
                  <a:lnTo>
                    <a:pt x="34" y="1"/>
                  </a:lnTo>
                  <a:lnTo>
                    <a:pt x="19" y="6"/>
                  </a:lnTo>
                  <a:lnTo>
                    <a:pt x="5" y="18"/>
                  </a:lnTo>
                  <a:lnTo>
                    <a:pt x="1" y="37"/>
                  </a:lnTo>
                  <a:lnTo>
                    <a:pt x="0" y="56"/>
                  </a:lnTo>
                  <a:lnTo>
                    <a:pt x="0" y="78"/>
                  </a:lnTo>
                </a:path>
              </a:pathLst>
            </a:custGeom>
            <a:solidFill>
              <a:srgbClr val="FFFFFF"/>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sp>
          <p:nvSpPr>
            <p:cNvPr id="1045" name="Freeform 26"/>
            <p:cNvSpPr>
              <a:spLocks/>
            </p:cNvSpPr>
            <p:nvPr/>
          </p:nvSpPr>
          <p:spPr bwMode="auto">
            <a:xfrm>
              <a:off x="3574" y="363"/>
              <a:ext cx="2128" cy="65"/>
            </a:xfrm>
            <a:custGeom>
              <a:avLst/>
              <a:gdLst>
                <a:gd name="T0" fmla="*/ 0 w 2128"/>
                <a:gd name="T1" fmla="*/ 15 h 65"/>
                <a:gd name="T2" fmla="*/ 6 w 2128"/>
                <a:gd name="T3" fmla="*/ 12 h 65"/>
                <a:gd name="T4" fmla="*/ 8 w 2128"/>
                <a:gd name="T5" fmla="*/ 40 h 65"/>
                <a:gd name="T6" fmla="*/ 27 w 2128"/>
                <a:gd name="T7" fmla="*/ 52 h 65"/>
                <a:gd name="T8" fmla="*/ 59 w 2128"/>
                <a:gd name="T9" fmla="*/ 49 h 65"/>
                <a:gd name="T10" fmla="*/ 110 w 2128"/>
                <a:gd name="T11" fmla="*/ 49 h 65"/>
                <a:gd name="T12" fmla="*/ 162 w 2128"/>
                <a:gd name="T13" fmla="*/ 50 h 65"/>
                <a:gd name="T14" fmla="*/ 192 w 2128"/>
                <a:gd name="T15" fmla="*/ 51 h 65"/>
                <a:gd name="T16" fmla="*/ 248 w 2128"/>
                <a:gd name="T17" fmla="*/ 48 h 65"/>
                <a:gd name="T18" fmla="*/ 327 w 2128"/>
                <a:gd name="T19" fmla="*/ 51 h 65"/>
                <a:gd name="T20" fmla="*/ 413 w 2128"/>
                <a:gd name="T21" fmla="*/ 51 h 65"/>
                <a:gd name="T22" fmla="*/ 479 w 2128"/>
                <a:gd name="T23" fmla="*/ 53 h 65"/>
                <a:gd name="T24" fmla="*/ 517 w 2128"/>
                <a:gd name="T25" fmla="*/ 52 h 65"/>
                <a:gd name="T26" fmla="*/ 645 w 2128"/>
                <a:gd name="T27" fmla="*/ 53 h 65"/>
                <a:gd name="T28" fmla="*/ 725 w 2128"/>
                <a:gd name="T29" fmla="*/ 49 h 65"/>
                <a:gd name="T30" fmla="*/ 805 w 2128"/>
                <a:gd name="T31" fmla="*/ 50 h 65"/>
                <a:gd name="T32" fmla="*/ 869 w 2128"/>
                <a:gd name="T33" fmla="*/ 50 h 65"/>
                <a:gd name="T34" fmla="*/ 968 w 2128"/>
                <a:gd name="T35" fmla="*/ 49 h 65"/>
                <a:gd name="T36" fmla="*/ 1044 w 2128"/>
                <a:gd name="T37" fmla="*/ 46 h 65"/>
                <a:gd name="T38" fmla="*/ 1157 w 2128"/>
                <a:gd name="T39" fmla="*/ 47 h 65"/>
                <a:gd name="T40" fmla="*/ 1295 w 2128"/>
                <a:gd name="T41" fmla="*/ 49 h 65"/>
                <a:gd name="T42" fmla="*/ 1377 w 2128"/>
                <a:gd name="T43" fmla="*/ 46 h 65"/>
                <a:gd name="T44" fmla="*/ 1412 w 2128"/>
                <a:gd name="T45" fmla="*/ 51 h 65"/>
                <a:gd name="T46" fmla="*/ 1519 w 2128"/>
                <a:gd name="T47" fmla="*/ 51 h 65"/>
                <a:gd name="T48" fmla="*/ 1606 w 2128"/>
                <a:gd name="T49" fmla="*/ 51 h 65"/>
                <a:gd name="T50" fmla="*/ 1636 w 2128"/>
                <a:gd name="T51" fmla="*/ 48 h 65"/>
                <a:gd name="T52" fmla="*/ 1686 w 2128"/>
                <a:gd name="T53" fmla="*/ 51 h 65"/>
                <a:gd name="T54" fmla="*/ 1712 w 2128"/>
                <a:gd name="T55" fmla="*/ 52 h 65"/>
                <a:gd name="T56" fmla="*/ 1782 w 2128"/>
                <a:gd name="T57" fmla="*/ 51 h 65"/>
                <a:gd name="T58" fmla="*/ 1841 w 2128"/>
                <a:gd name="T59" fmla="*/ 50 h 65"/>
                <a:gd name="T60" fmla="*/ 1937 w 2128"/>
                <a:gd name="T61" fmla="*/ 48 h 65"/>
                <a:gd name="T62" fmla="*/ 2072 w 2128"/>
                <a:gd name="T63" fmla="*/ 47 h 65"/>
                <a:gd name="T64" fmla="*/ 2104 w 2128"/>
                <a:gd name="T65" fmla="*/ 42 h 65"/>
                <a:gd name="T66" fmla="*/ 2120 w 2128"/>
                <a:gd name="T67" fmla="*/ 27 h 65"/>
                <a:gd name="T68" fmla="*/ 2127 w 2128"/>
                <a:gd name="T69" fmla="*/ 40 h 65"/>
                <a:gd name="T70" fmla="*/ 2124 w 2128"/>
                <a:gd name="T71" fmla="*/ 51 h 65"/>
                <a:gd name="T72" fmla="*/ 2107 w 2128"/>
                <a:gd name="T73" fmla="*/ 61 h 65"/>
                <a:gd name="T74" fmla="*/ 1972 w 2128"/>
                <a:gd name="T75" fmla="*/ 61 h 65"/>
                <a:gd name="T76" fmla="*/ 1854 w 2128"/>
                <a:gd name="T77" fmla="*/ 63 h 65"/>
                <a:gd name="T78" fmla="*/ 1800 w 2128"/>
                <a:gd name="T79" fmla="*/ 64 h 65"/>
                <a:gd name="T80" fmla="*/ 1739 w 2128"/>
                <a:gd name="T81" fmla="*/ 64 h 65"/>
                <a:gd name="T82" fmla="*/ 1628 w 2128"/>
                <a:gd name="T83" fmla="*/ 60 h 65"/>
                <a:gd name="T84" fmla="*/ 1493 w 2128"/>
                <a:gd name="T85" fmla="*/ 59 h 65"/>
                <a:gd name="T86" fmla="*/ 1382 w 2128"/>
                <a:gd name="T87" fmla="*/ 61 h 65"/>
                <a:gd name="T88" fmla="*/ 1310 w 2128"/>
                <a:gd name="T89" fmla="*/ 61 h 65"/>
                <a:gd name="T90" fmla="*/ 1256 w 2128"/>
                <a:gd name="T91" fmla="*/ 61 h 65"/>
                <a:gd name="T92" fmla="*/ 1212 w 2128"/>
                <a:gd name="T93" fmla="*/ 62 h 65"/>
                <a:gd name="T94" fmla="*/ 1163 w 2128"/>
                <a:gd name="T95" fmla="*/ 60 h 65"/>
                <a:gd name="T96" fmla="*/ 1106 w 2128"/>
                <a:gd name="T97" fmla="*/ 63 h 65"/>
                <a:gd name="T98" fmla="*/ 1030 w 2128"/>
                <a:gd name="T99" fmla="*/ 62 h 65"/>
                <a:gd name="T100" fmla="*/ 971 w 2128"/>
                <a:gd name="T101" fmla="*/ 62 h 65"/>
                <a:gd name="T102" fmla="*/ 885 w 2128"/>
                <a:gd name="T103" fmla="*/ 64 h 65"/>
                <a:gd name="T104" fmla="*/ 784 w 2128"/>
                <a:gd name="T105" fmla="*/ 64 h 65"/>
                <a:gd name="T106" fmla="*/ 692 w 2128"/>
                <a:gd name="T107" fmla="*/ 64 h 65"/>
                <a:gd name="T108" fmla="*/ 609 w 2128"/>
                <a:gd name="T109" fmla="*/ 61 h 65"/>
                <a:gd name="T110" fmla="*/ 534 w 2128"/>
                <a:gd name="T111" fmla="*/ 62 h 65"/>
                <a:gd name="T112" fmla="*/ 401 w 2128"/>
                <a:gd name="T113" fmla="*/ 63 h 65"/>
                <a:gd name="T114" fmla="*/ 256 w 2128"/>
                <a:gd name="T115" fmla="*/ 62 h 65"/>
                <a:gd name="T116" fmla="*/ 19 w 2128"/>
                <a:gd name="T117" fmla="*/ 61 h 65"/>
                <a:gd name="T118" fmla="*/ 1 w 2128"/>
                <a:gd name="T119" fmla="*/ 49 h 65"/>
                <a:gd name="T120" fmla="*/ 0 w 2128"/>
                <a:gd name="T121" fmla="*/ 32 h 6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128" h="65">
                  <a:moveTo>
                    <a:pt x="0" y="32"/>
                  </a:moveTo>
                  <a:lnTo>
                    <a:pt x="0" y="15"/>
                  </a:lnTo>
                  <a:lnTo>
                    <a:pt x="0" y="0"/>
                  </a:lnTo>
                  <a:lnTo>
                    <a:pt x="6" y="12"/>
                  </a:lnTo>
                  <a:lnTo>
                    <a:pt x="7" y="22"/>
                  </a:lnTo>
                  <a:lnTo>
                    <a:pt x="8" y="40"/>
                  </a:lnTo>
                  <a:lnTo>
                    <a:pt x="15" y="49"/>
                  </a:lnTo>
                  <a:lnTo>
                    <a:pt x="27" y="52"/>
                  </a:lnTo>
                  <a:lnTo>
                    <a:pt x="40" y="50"/>
                  </a:lnTo>
                  <a:lnTo>
                    <a:pt x="59" y="49"/>
                  </a:lnTo>
                  <a:lnTo>
                    <a:pt x="91" y="48"/>
                  </a:lnTo>
                  <a:lnTo>
                    <a:pt x="110" y="49"/>
                  </a:lnTo>
                  <a:lnTo>
                    <a:pt x="127" y="49"/>
                  </a:lnTo>
                  <a:lnTo>
                    <a:pt x="162" y="50"/>
                  </a:lnTo>
                  <a:lnTo>
                    <a:pt x="175" y="51"/>
                  </a:lnTo>
                  <a:lnTo>
                    <a:pt x="192" y="51"/>
                  </a:lnTo>
                  <a:lnTo>
                    <a:pt x="219" y="49"/>
                  </a:lnTo>
                  <a:lnTo>
                    <a:pt x="248" y="48"/>
                  </a:lnTo>
                  <a:lnTo>
                    <a:pt x="284" y="48"/>
                  </a:lnTo>
                  <a:lnTo>
                    <a:pt x="327" y="51"/>
                  </a:lnTo>
                  <a:lnTo>
                    <a:pt x="383" y="53"/>
                  </a:lnTo>
                  <a:lnTo>
                    <a:pt x="413" y="51"/>
                  </a:lnTo>
                  <a:lnTo>
                    <a:pt x="431" y="53"/>
                  </a:lnTo>
                  <a:lnTo>
                    <a:pt x="479" y="53"/>
                  </a:lnTo>
                  <a:lnTo>
                    <a:pt x="496" y="50"/>
                  </a:lnTo>
                  <a:lnTo>
                    <a:pt x="517" y="52"/>
                  </a:lnTo>
                  <a:lnTo>
                    <a:pt x="574" y="52"/>
                  </a:lnTo>
                  <a:lnTo>
                    <a:pt x="645" y="53"/>
                  </a:lnTo>
                  <a:lnTo>
                    <a:pt x="669" y="51"/>
                  </a:lnTo>
                  <a:lnTo>
                    <a:pt x="725" y="49"/>
                  </a:lnTo>
                  <a:lnTo>
                    <a:pt x="762" y="48"/>
                  </a:lnTo>
                  <a:lnTo>
                    <a:pt x="805" y="50"/>
                  </a:lnTo>
                  <a:lnTo>
                    <a:pt x="835" y="52"/>
                  </a:lnTo>
                  <a:lnTo>
                    <a:pt x="869" y="50"/>
                  </a:lnTo>
                  <a:lnTo>
                    <a:pt x="929" y="52"/>
                  </a:lnTo>
                  <a:lnTo>
                    <a:pt x="968" y="49"/>
                  </a:lnTo>
                  <a:lnTo>
                    <a:pt x="1005" y="49"/>
                  </a:lnTo>
                  <a:lnTo>
                    <a:pt x="1044" y="46"/>
                  </a:lnTo>
                  <a:lnTo>
                    <a:pt x="1093" y="50"/>
                  </a:lnTo>
                  <a:lnTo>
                    <a:pt x="1157" y="47"/>
                  </a:lnTo>
                  <a:lnTo>
                    <a:pt x="1230" y="47"/>
                  </a:lnTo>
                  <a:lnTo>
                    <a:pt x="1295" y="49"/>
                  </a:lnTo>
                  <a:lnTo>
                    <a:pt x="1334" y="46"/>
                  </a:lnTo>
                  <a:lnTo>
                    <a:pt x="1377" y="46"/>
                  </a:lnTo>
                  <a:lnTo>
                    <a:pt x="1394" y="50"/>
                  </a:lnTo>
                  <a:lnTo>
                    <a:pt x="1412" y="51"/>
                  </a:lnTo>
                  <a:lnTo>
                    <a:pt x="1469" y="49"/>
                  </a:lnTo>
                  <a:lnTo>
                    <a:pt x="1519" y="51"/>
                  </a:lnTo>
                  <a:lnTo>
                    <a:pt x="1587" y="51"/>
                  </a:lnTo>
                  <a:lnTo>
                    <a:pt x="1606" y="51"/>
                  </a:lnTo>
                  <a:lnTo>
                    <a:pt x="1619" y="51"/>
                  </a:lnTo>
                  <a:lnTo>
                    <a:pt x="1636" y="48"/>
                  </a:lnTo>
                  <a:lnTo>
                    <a:pt x="1670" y="50"/>
                  </a:lnTo>
                  <a:lnTo>
                    <a:pt x="1686" y="51"/>
                  </a:lnTo>
                  <a:lnTo>
                    <a:pt x="1698" y="50"/>
                  </a:lnTo>
                  <a:lnTo>
                    <a:pt x="1712" y="52"/>
                  </a:lnTo>
                  <a:lnTo>
                    <a:pt x="1739" y="49"/>
                  </a:lnTo>
                  <a:lnTo>
                    <a:pt x="1782" y="51"/>
                  </a:lnTo>
                  <a:lnTo>
                    <a:pt x="1824" y="48"/>
                  </a:lnTo>
                  <a:lnTo>
                    <a:pt x="1841" y="50"/>
                  </a:lnTo>
                  <a:lnTo>
                    <a:pt x="1859" y="50"/>
                  </a:lnTo>
                  <a:lnTo>
                    <a:pt x="1937" y="48"/>
                  </a:lnTo>
                  <a:lnTo>
                    <a:pt x="2013" y="50"/>
                  </a:lnTo>
                  <a:lnTo>
                    <a:pt x="2072" y="47"/>
                  </a:lnTo>
                  <a:lnTo>
                    <a:pt x="2092" y="45"/>
                  </a:lnTo>
                  <a:lnTo>
                    <a:pt x="2104" y="42"/>
                  </a:lnTo>
                  <a:lnTo>
                    <a:pt x="2113" y="36"/>
                  </a:lnTo>
                  <a:lnTo>
                    <a:pt x="2120" y="27"/>
                  </a:lnTo>
                  <a:lnTo>
                    <a:pt x="2127" y="14"/>
                  </a:lnTo>
                  <a:lnTo>
                    <a:pt x="2127" y="40"/>
                  </a:lnTo>
                  <a:lnTo>
                    <a:pt x="2127" y="47"/>
                  </a:lnTo>
                  <a:lnTo>
                    <a:pt x="2124" y="51"/>
                  </a:lnTo>
                  <a:lnTo>
                    <a:pt x="2118" y="57"/>
                  </a:lnTo>
                  <a:lnTo>
                    <a:pt x="2107" y="61"/>
                  </a:lnTo>
                  <a:lnTo>
                    <a:pt x="2029" y="64"/>
                  </a:lnTo>
                  <a:lnTo>
                    <a:pt x="1972" y="61"/>
                  </a:lnTo>
                  <a:lnTo>
                    <a:pt x="1945" y="63"/>
                  </a:lnTo>
                  <a:lnTo>
                    <a:pt x="1854" y="63"/>
                  </a:lnTo>
                  <a:lnTo>
                    <a:pt x="1828" y="62"/>
                  </a:lnTo>
                  <a:lnTo>
                    <a:pt x="1800" y="64"/>
                  </a:lnTo>
                  <a:lnTo>
                    <a:pt x="1772" y="62"/>
                  </a:lnTo>
                  <a:lnTo>
                    <a:pt x="1739" y="64"/>
                  </a:lnTo>
                  <a:lnTo>
                    <a:pt x="1653" y="63"/>
                  </a:lnTo>
                  <a:lnTo>
                    <a:pt x="1628" y="60"/>
                  </a:lnTo>
                  <a:lnTo>
                    <a:pt x="1547" y="63"/>
                  </a:lnTo>
                  <a:lnTo>
                    <a:pt x="1493" y="59"/>
                  </a:lnTo>
                  <a:lnTo>
                    <a:pt x="1430" y="63"/>
                  </a:lnTo>
                  <a:lnTo>
                    <a:pt x="1382" y="61"/>
                  </a:lnTo>
                  <a:lnTo>
                    <a:pt x="1336" y="63"/>
                  </a:lnTo>
                  <a:lnTo>
                    <a:pt x="1310" y="61"/>
                  </a:lnTo>
                  <a:lnTo>
                    <a:pt x="1287" y="61"/>
                  </a:lnTo>
                  <a:lnTo>
                    <a:pt x="1256" y="61"/>
                  </a:lnTo>
                  <a:lnTo>
                    <a:pt x="1235" y="60"/>
                  </a:lnTo>
                  <a:lnTo>
                    <a:pt x="1212" y="62"/>
                  </a:lnTo>
                  <a:lnTo>
                    <a:pt x="1188" y="60"/>
                  </a:lnTo>
                  <a:lnTo>
                    <a:pt x="1163" y="60"/>
                  </a:lnTo>
                  <a:lnTo>
                    <a:pt x="1134" y="62"/>
                  </a:lnTo>
                  <a:lnTo>
                    <a:pt x="1106" y="63"/>
                  </a:lnTo>
                  <a:lnTo>
                    <a:pt x="1075" y="63"/>
                  </a:lnTo>
                  <a:lnTo>
                    <a:pt x="1030" y="62"/>
                  </a:lnTo>
                  <a:lnTo>
                    <a:pt x="998" y="63"/>
                  </a:lnTo>
                  <a:lnTo>
                    <a:pt x="971" y="62"/>
                  </a:lnTo>
                  <a:lnTo>
                    <a:pt x="945" y="62"/>
                  </a:lnTo>
                  <a:lnTo>
                    <a:pt x="885" y="64"/>
                  </a:lnTo>
                  <a:lnTo>
                    <a:pt x="837" y="61"/>
                  </a:lnTo>
                  <a:lnTo>
                    <a:pt x="784" y="64"/>
                  </a:lnTo>
                  <a:lnTo>
                    <a:pt x="740" y="62"/>
                  </a:lnTo>
                  <a:lnTo>
                    <a:pt x="692" y="64"/>
                  </a:lnTo>
                  <a:lnTo>
                    <a:pt x="652" y="62"/>
                  </a:lnTo>
                  <a:lnTo>
                    <a:pt x="609" y="61"/>
                  </a:lnTo>
                  <a:lnTo>
                    <a:pt x="569" y="62"/>
                  </a:lnTo>
                  <a:lnTo>
                    <a:pt x="534" y="62"/>
                  </a:lnTo>
                  <a:lnTo>
                    <a:pt x="431" y="62"/>
                  </a:lnTo>
                  <a:lnTo>
                    <a:pt x="401" y="63"/>
                  </a:lnTo>
                  <a:lnTo>
                    <a:pt x="311" y="62"/>
                  </a:lnTo>
                  <a:lnTo>
                    <a:pt x="256" y="62"/>
                  </a:lnTo>
                  <a:lnTo>
                    <a:pt x="103" y="61"/>
                  </a:lnTo>
                  <a:lnTo>
                    <a:pt x="19" y="61"/>
                  </a:lnTo>
                  <a:lnTo>
                    <a:pt x="4" y="56"/>
                  </a:lnTo>
                  <a:lnTo>
                    <a:pt x="1" y="49"/>
                  </a:lnTo>
                  <a:lnTo>
                    <a:pt x="0" y="41"/>
                  </a:lnTo>
                  <a:lnTo>
                    <a:pt x="0" y="32"/>
                  </a:lnTo>
                </a:path>
              </a:pathLst>
            </a:custGeom>
            <a:solidFill>
              <a:schemeClr val="bg1"/>
            </a:solidFill>
            <a:ln>
              <a:noFill/>
            </a:ln>
            <a:extLst>
              <a:ext uri="{91240B29-F687-4f45-9708-019B960494DF}">
                <a14:hiddenLine xmlns="" xmlns:a14="http://schemas.microsoft.com/office/drawing/2010/main" w="9525">
                  <a:solidFill>
                    <a:srgbClr val="000000"/>
                  </a:solidFill>
                  <a:round/>
                  <a:headEnd type="none" w="sm" len="sm"/>
                  <a:tailEnd type="none" w="sm" len="sm"/>
                </a14:hiddenLine>
              </a:ext>
            </a:extLst>
          </p:spPr>
          <p:txBody>
            <a:bodyPr/>
            <a:lstStyle/>
            <a:p>
              <a:pPr>
                <a:defRPr/>
              </a:pPr>
              <a:endParaRPr lang="en-US">
                <a:solidFill>
                  <a:srgbClr val="FFFFCC"/>
                </a:solidFill>
              </a:endParaRPr>
            </a:p>
          </p:txBody>
        </p:sp>
      </p:grpSp>
      <p:sp>
        <p:nvSpPr>
          <p:cNvPr id="2075" name="Rectangle 27"/>
          <p:cNvSpPr>
            <a:spLocks noGrp="1" noChangeArrowheads="1"/>
          </p:cNvSpPr>
          <p:nvPr>
            <p:ph type="dt" sz="half" idx="2"/>
          </p:nvPr>
        </p:nvSpPr>
        <p:spPr bwMode="auto">
          <a:xfrm>
            <a:off x="685800" y="6248400"/>
            <a:ext cx="19050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defRPr sz="1400">
                <a:effectLst/>
                <a:latin typeface="Times New Roman" pitchFamily="24" charset="0"/>
                <a:ea typeface="+mn-ea"/>
                <a:cs typeface="+mn-cs"/>
              </a:defRPr>
            </a:lvl1pPr>
          </a:lstStyle>
          <a:p>
            <a:pPr>
              <a:defRPr/>
            </a:pPr>
            <a:endParaRPr lang="en-US">
              <a:solidFill>
                <a:srgbClr val="FFFFCC"/>
              </a:solidFill>
            </a:endParaRPr>
          </a:p>
        </p:txBody>
      </p:sp>
      <p:sp>
        <p:nvSpPr>
          <p:cNvPr id="2076" name="Rectangle 28"/>
          <p:cNvSpPr>
            <a:spLocks noGrp="1" noChangeArrowheads="1"/>
          </p:cNvSpPr>
          <p:nvPr>
            <p:ph type="ftr" sz="quarter" idx="3"/>
          </p:nvPr>
        </p:nvSpPr>
        <p:spPr bwMode="auto">
          <a:xfrm>
            <a:off x="3124200" y="6248400"/>
            <a:ext cx="28956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ctr">
              <a:defRPr sz="1400">
                <a:effectLst/>
                <a:latin typeface="Times New Roman" pitchFamily="24" charset="0"/>
                <a:ea typeface="+mn-ea"/>
                <a:cs typeface="+mn-cs"/>
              </a:defRPr>
            </a:lvl1pPr>
          </a:lstStyle>
          <a:p>
            <a:pPr>
              <a:defRPr/>
            </a:pPr>
            <a:endParaRPr lang="en-US">
              <a:solidFill>
                <a:srgbClr val="FFFFCC"/>
              </a:solidFill>
            </a:endParaRPr>
          </a:p>
        </p:txBody>
      </p:sp>
      <p:sp>
        <p:nvSpPr>
          <p:cNvPr id="2077" name="Rectangle 29"/>
          <p:cNvSpPr>
            <a:spLocks noGrp="1" noChangeArrowheads="1"/>
          </p:cNvSpPr>
          <p:nvPr>
            <p:ph type="sldNum" sz="quarter" idx="4"/>
          </p:nvPr>
        </p:nvSpPr>
        <p:spPr bwMode="auto">
          <a:xfrm>
            <a:off x="6553200" y="6248400"/>
            <a:ext cx="19050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a:defRPr sz="1400">
                <a:effectLst/>
              </a:defRPr>
            </a:lvl1pPr>
          </a:lstStyle>
          <a:p>
            <a:pPr>
              <a:defRPr/>
            </a:pPr>
            <a:fld id="{31C50BBB-7E97-384D-9A1F-EB0C90A1C3ED}" type="slidenum">
              <a:rPr lang="en-US">
                <a:solidFill>
                  <a:srgbClr val="FFFFCC"/>
                </a:solidFill>
              </a:rPr>
              <a:pPr>
                <a:defRPr/>
              </a:pPr>
              <a:t>‹#›</a:t>
            </a:fld>
            <a:endParaRPr lang="en-US">
              <a:solidFill>
                <a:srgbClr val="FFFFCC"/>
              </a:solidFill>
            </a:endParaRPr>
          </a:p>
        </p:txBody>
      </p:sp>
    </p:spTree>
    <p:extLst>
      <p:ext uri="{BB962C8B-B14F-4D97-AF65-F5344CB8AC3E}">
        <p14:creationId xmlns:p14="http://schemas.microsoft.com/office/powerpoint/2010/main" val="995391759"/>
      </p:ext>
    </p:extLst>
  </p:cSld>
  <p:clrMap bg1="dk2" tx1="lt1" bg2="dk1" tx2="lt2" accent1="accent1" accent2="accent2" accent3="accent3" accent4="accent4" accent5="accent5" accent6="accent6" hlink="hlink" folHlink="folHlink"/>
  <p:sldLayoutIdLst>
    <p:sldLayoutId id="2147488925" r:id="rId1"/>
    <p:sldLayoutId id="2147488926" r:id="rId2"/>
    <p:sldLayoutId id="2147488927" r:id="rId3"/>
    <p:sldLayoutId id="2147488928" r:id="rId4"/>
    <p:sldLayoutId id="2147488929" r:id="rId5"/>
    <p:sldLayoutId id="2147488930" r:id="rId6"/>
    <p:sldLayoutId id="2147488931" r:id="rId7"/>
    <p:sldLayoutId id="2147488932" r:id="rId8"/>
    <p:sldLayoutId id="2147488933" r:id="rId9"/>
    <p:sldLayoutId id="2147488934" r:id="rId10"/>
    <p:sldLayoutId id="2147488935" r:id="rId11"/>
    <p:sldLayoutId id="2147488936" r:id="rId12"/>
  </p:sldLayoutIdLst>
  <p:txStyles>
    <p:titleStyle>
      <a:lvl1pPr algn="ctr" rtl="0" eaLnBrk="0" fontAlgn="base" hangingPunct="0">
        <a:spcBef>
          <a:spcPct val="0"/>
        </a:spcBef>
        <a:spcAft>
          <a:spcPct val="0"/>
        </a:spcAft>
        <a:defRPr sz="4400" b="1" i="0">
          <a:solidFill>
            <a:schemeClr val="tx2"/>
          </a:solidFill>
          <a:effectLst>
            <a:outerShdw blurRad="38100" dist="38100" dir="2700000" algn="tl">
              <a:srgbClr val="000000">
                <a:alpha val="43137"/>
              </a:srgbClr>
            </a:outerShdw>
          </a:effectLst>
          <a:latin typeface="Arial" panose="020B0604020202020204" pitchFamily="34" charset="0"/>
          <a:ea typeface="ＭＳ Ｐゴシック" pitchFamily="24" charset="-128"/>
          <a:cs typeface="Arial" panose="020B0604020202020204" pitchFamily="34" charset="0"/>
        </a:defRPr>
      </a:lvl1pPr>
      <a:lvl2pPr algn="ctr" rtl="0" eaLnBrk="0" fontAlgn="base" hangingPunct="0">
        <a:spcBef>
          <a:spcPct val="0"/>
        </a:spcBef>
        <a:spcAft>
          <a:spcPct val="0"/>
        </a:spcAft>
        <a:defRPr sz="4400" b="1">
          <a:solidFill>
            <a:schemeClr val="tx2"/>
          </a:solidFill>
          <a:latin typeface="Arial" charset="0"/>
          <a:ea typeface="ＭＳ Ｐゴシック" pitchFamily="24" charset="-128"/>
          <a:cs typeface="Arial" charset="0"/>
        </a:defRPr>
      </a:lvl2pPr>
      <a:lvl3pPr algn="ctr" rtl="0" eaLnBrk="0" fontAlgn="base" hangingPunct="0">
        <a:spcBef>
          <a:spcPct val="0"/>
        </a:spcBef>
        <a:spcAft>
          <a:spcPct val="0"/>
        </a:spcAft>
        <a:defRPr sz="4400" b="1">
          <a:solidFill>
            <a:schemeClr val="tx2"/>
          </a:solidFill>
          <a:latin typeface="Arial" charset="0"/>
          <a:ea typeface="ＭＳ Ｐゴシック" pitchFamily="24" charset="-128"/>
          <a:cs typeface="Arial" charset="0"/>
        </a:defRPr>
      </a:lvl3pPr>
      <a:lvl4pPr algn="ctr" rtl="0" eaLnBrk="0" fontAlgn="base" hangingPunct="0">
        <a:spcBef>
          <a:spcPct val="0"/>
        </a:spcBef>
        <a:spcAft>
          <a:spcPct val="0"/>
        </a:spcAft>
        <a:defRPr sz="4400" b="1">
          <a:solidFill>
            <a:schemeClr val="tx2"/>
          </a:solidFill>
          <a:latin typeface="Arial" charset="0"/>
          <a:ea typeface="ＭＳ Ｐゴシック" pitchFamily="24" charset="-128"/>
          <a:cs typeface="Arial" charset="0"/>
        </a:defRPr>
      </a:lvl4pPr>
      <a:lvl5pPr algn="ctr" rtl="0" eaLnBrk="0" fontAlgn="base" hangingPunct="0">
        <a:spcBef>
          <a:spcPct val="0"/>
        </a:spcBef>
        <a:spcAft>
          <a:spcPct val="0"/>
        </a:spcAft>
        <a:defRPr sz="4400" b="1">
          <a:solidFill>
            <a:schemeClr val="tx2"/>
          </a:solidFill>
          <a:latin typeface="Arial" charset="0"/>
          <a:ea typeface="ＭＳ Ｐゴシック" pitchFamily="24" charset="-128"/>
          <a:cs typeface="Arial" charset="0"/>
        </a:defRPr>
      </a:lvl5pPr>
      <a:lvl6pPr marL="457200" algn="ctr" rtl="0" fontAlgn="base">
        <a:spcBef>
          <a:spcPct val="0"/>
        </a:spcBef>
        <a:spcAft>
          <a:spcPct val="0"/>
        </a:spcAft>
        <a:defRPr sz="4400">
          <a:solidFill>
            <a:schemeClr val="tx2"/>
          </a:solidFill>
          <a:latin typeface="Times New Roman" pitchFamily="-111" charset="0"/>
        </a:defRPr>
      </a:lvl6pPr>
      <a:lvl7pPr marL="914400" algn="ctr" rtl="0" fontAlgn="base">
        <a:spcBef>
          <a:spcPct val="0"/>
        </a:spcBef>
        <a:spcAft>
          <a:spcPct val="0"/>
        </a:spcAft>
        <a:defRPr sz="4400">
          <a:solidFill>
            <a:schemeClr val="tx2"/>
          </a:solidFill>
          <a:latin typeface="Times New Roman" pitchFamily="-111" charset="0"/>
        </a:defRPr>
      </a:lvl7pPr>
      <a:lvl8pPr marL="1371600" algn="ctr" rtl="0" fontAlgn="base">
        <a:spcBef>
          <a:spcPct val="0"/>
        </a:spcBef>
        <a:spcAft>
          <a:spcPct val="0"/>
        </a:spcAft>
        <a:defRPr sz="4400">
          <a:solidFill>
            <a:schemeClr val="tx2"/>
          </a:solidFill>
          <a:latin typeface="Times New Roman" pitchFamily="-111" charset="0"/>
        </a:defRPr>
      </a:lvl8pPr>
      <a:lvl9pPr marL="1828800" algn="ctr" rtl="0" fontAlgn="base">
        <a:spcBef>
          <a:spcPct val="0"/>
        </a:spcBef>
        <a:spcAft>
          <a:spcPct val="0"/>
        </a:spcAft>
        <a:defRPr sz="4400">
          <a:solidFill>
            <a:schemeClr val="tx2"/>
          </a:solidFill>
          <a:latin typeface="Times New Roman" pitchFamily="-111" charset="0"/>
        </a:defRPr>
      </a:lvl9pPr>
    </p:titleStyle>
    <p:bodyStyle>
      <a:lvl1pPr marL="342900" indent="-342900" algn="l" rtl="0" eaLnBrk="0" fontAlgn="base" hangingPunct="0">
        <a:spcBef>
          <a:spcPct val="20000"/>
        </a:spcBef>
        <a:spcAft>
          <a:spcPct val="0"/>
        </a:spcAft>
        <a:buSzPct val="75000"/>
        <a:buFont typeface="Wingdings" charset="0"/>
        <a:buChar char="v"/>
        <a:defRPr sz="3200" b="1" i="0">
          <a:solidFill>
            <a:schemeClr val="tx1"/>
          </a:solidFill>
          <a:effectLst>
            <a:outerShdw blurRad="38100" dist="38100" dir="2700000" algn="tl">
              <a:srgbClr val="000000">
                <a:alpha val="43137"/>
              </a:srgbClr>
            </a:outerShdw>
          </a:effectLst>
          <a:latin typeface="Arial" panose="020B0604020202020204" pitchFamily="34" charset="0"/>
          <a:ea typeface="ＭＳ Ｐゴシック" pitchFamily="24" charset="-128"/>
          <a:cs typeface="Arial" panose="020B0604020202020204" pitchFamily="34" charset="0"/>
        </a:defRPr>
      </a:lvl1pPr>
      <a:lvl2pPr marL="742950" indent="-285750" algn="l" rtl="0" eaLnBrk="0" fontAlgn="base" hangingPunct="0">
        <a:spcBef>
          <a:spcPct val="20000"/>
        </a:spcBef>
        <a:spcAft>
          <a:spcPct val="0"/>
        </a:spcAft>
        <a:buSzPct val="75000"/>
        <a:buFont typeface="Wingdings" charset="0"/>
        <a:buChar char="v"/>
        <a:defRPr sz="2800" b="1" i="0">
          <a:solidFill>
            <a:schemeClr val="tx1"/>
          </a:solidFill>
          <a:effectLst>
            <a:outerShdw blurRad="38100" dist="38100" dir="2700000" algn="tl">
              <a:srgbClr val="000000">
                <a:alpha val="43137"/>
              </a:srgbClr>
            </a:outerShdw>
          </a:effectLst>
          <a:latin typeface="Arial" panose="020B0604020202020204" pitchFamily="34" charset="0"/>
          <a:ea typeface="ＭＳ Ｐゴシック" pitchFamily="-111" charset="-128"/>
          <a:cs typeface="Arial" panose="020B0604020202020204" pitchFamily="34" charset="0"/>
        </a:defRPr>
      </a:lvl2pPr>
      <a:lvl3pPr marL="1143000" indent="-228600" algn="l" rtl="0" eaLnBrk="0" fontAlgn="base" hangingPunct="0">
        <a:spcBef>
          <a:spcPct val="20000"/>
        </a:spcBef>
        <a:spcAft>
          <a:spcPct val="0"/>
        </a:spcAft>
        <a:buSzPct val="75000"/>
        <a:buFont typeface="Wingdings" charset="0"/>
        <a:buChar char="v"/>
        <a:defRPr sz="2400" b="1" i="0">
          <a:solidFill>
            <a:schemeClr val="tx1"/>
          </a:solidFill>
          <a:effectLst>
            <a:outerShdw blurRad="38100" dist="38100" dir="2700000" algn="tl">
              <a:srgbClr val="000000">
                <a:alpha val="43137"/>
              </a:srgbClr>
            </a:outerShdw>
          </a:effectLst>
          <a:latin typeface="Arial" panose="020B0604020202020204" pitchFamily="34" charset="0"/>
          <a:ea typeface="ＭＳ Ｐゴシック" pitchFamily="-111" charset="-128"/>
          <a:cs typeface="Arial" panose="020B0604020202020204" pitchFamily="34" charset="0"/>
        </a:defRPr>
      </a:lvl3pPr>
      <a:lvl4pPr marL="1600200" indent="-228600" algn="l" rtl="0" eaLnBrk="0" fontAlgn="base" hangingPunct="0">
        <a:spcBef>
          <a:spcPct val="20000"/>
        </a:spcBef>
        <a:spcAft>
          <a:spcPct val="0"/>
        </a:spcAft>
        <a:buSzPct val="75000"/>
        <a:buFont typeface="Wingdings" charset="0"/>
        <a:buChar char="v"/>
        <a:defRPr sz="2000" b="1" i="0">
          <a:solidFill>
            <a:schemeClr val="tx1"/>
          </a:solidFill>
          <a:effectLst>
            <a:outerShdw blurRad="38100" dist="38100" dir="2700000" algn="tl">
              <a:srgbClr val="000000">
                <a:alpha val="43137"/>
              </a:srgbClr>
            </a:outerShdw>
          </a:effectLst>
          <a:latin typeface="Arial" panose="020B0604020202020204" pitchFamily="34" charset="0"/>
          <a:ea typeface="ＭＳ Ｐゴシック" pitchFamily="-111" charset="-128"/>
          <a:cs typeface="Arial" panose="020B0604020202020204" pitchFamily="34" charset="0"/>
        </a:defRPr>
      </a:lvl4pPr>
      <a:lvl5pPr marL="2057400" indent="-228600" algn="l" rtl="0" eaLnBrk="0" fontAlgn="base" hangingPunct="0">
        <a:spcBef>
          <a:spcPct val="20000"/>
        </a:spcBef>
        <a:spcAft>
          <a:spcPct val="0"/>
        </a:spcAft>
        <a:buSzPct val="75000"/>
        <a:buFont typeface="Wingdings" charset="0"/>
        <a:buChar char="v"/>
        <a:defRPr sz="2000" b="1" i="0">
          <a:solidFill>
            <a:schemeClr val="tx1"/>
          </a:solidFill>
          <a:effectLst>
            <a:outerShdw blurRad="38100" dist="38100" dir="2700000" algn="tl">
              <a:srgbClr val="000000">
                <a:alpha val="43137"/>
              </a:srgbClr>
            </a:outerShdw>
          </a:effectLst>
          <a:latin typeface="Arial" panose="020B0604020202020204" pitchFamily="34" charset="0"/>
          <a:ea typeface="ＭＳ Ｐゴシック" pitchFamily="-111" charset="-128"/>
          <a:cs typeface="Arial" panose="020B0604020202020204" pitchFamily="34" charset="0"/>
        </a:defRPr>
      </a:lvl5pPr>
      <a:lvl6pPr marL="2514600" indent="-228600" algn="l" rtl="0" fontAlgn="base">
        <a:spcBef>
          <a:spcPct val="20000"/>
        </a:spcBef>
        <a:spcAft>
          <a:spcPct val="0"/>
        </a:spcAft>
        <a:buSzPct val="75000"/>
        <a:buFont typeface="Wingdings" pitchFamily="-111" charset="2"/>
        <a:buChar char="v"/>
        <a:defRPr sz="2000">
          <a:solidFill>
            <a:schemeClr val="tx1"/>
          </a:solidFill>
          <a:latin typeface="+mn-lt"/>
          <a:ea typeface="ＭＳ Ｐゴシック" pitchFamily="-111" charset="-128"/>
        </a:defRPr>
      </a:lvl6pPr>
      <a:lvl7pPr marL="2971800" indent="-228600" algn="l" rtl="0" fontAlgn="base">
        <a:spcBef>
          <a:spcPct val="20000"/>
        </a:spcBef>
        <a:spcAft>
          <a:spcPct val="0"/>
        </a:spcAft>
        <a:buSzPct val="75000"/>
        <a:buFont typeface="Wingdings" pitchFamily="-111" charset="2"/>
        <a:buChar char="v"/>
        <a:defRPr sz="2000">
          <a:solidFill>
            <a:schemeClr val="tx1"/>
          </a:solidFill>
          <a:latin typeface="+mn-lt"/>
          <a:ea typeface="ＭＳ Ｐゴシック" pitchFamily="-111" charset="-128"/>
        </a:defRPr>
      </a:lvl7pPr>
      <a:lvl8pPr marL="3429000" indent="-228600" algn="l" rtl="0" fontAlgn="base">
        <a:spcBef>
          <a:spcPct val="20000"/>
        </a:spcBef>
        <a:spcAft>
          <a:spcPct val="0"/>
        </a:spcAft>
        <a:buSzPct val="75000"/>
        <a:buFont typeface="Wingdings" pitchFamily="-111" charset="2"/>
        <a:buChar char="v"/>
        <a:defRPr sz="2000">
          <a:solidFill>
            <a:schemeClr val="tx1"/>
          </a:solidFill>
          <a:latin typeface="+mn-lt"/>
          <a:ea typeface="ＭＳ Ｐゴシック" pitchFamily="-111" charset="-128"/>
        </a:defRPr>
      </a:lvl8pPr>
      <a:lvl9pPr marL="3886200" indent="-228600" algn="l" rtl="0" fontAlgn="base">
        <a:spcBef>
          <a:spcPct val="20000"/>
        </a:spcBef>
        <a:spcAft>
          <a:spcPct val="0"/>
        </a:spcAft>
        <a:buSzPct val="75000"/>
        <a:buFont typeface="Wingdings" pitchFamily="-111" charset="2"/>
        <a:buChar char="v"/>
        <a:defRPr sz="2000">
          <a:solidFill>
            <a:schemeClr val="tx1"/>
          </a:solidFill>
          <a:latin typeface="+mn-lt"/>
          <a:ea typeface="ＭＳ Ｐゴシック" pitchFamily="-111"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8.xml><?xml version="1.0" encoding="utf-8"?>
<p:sldMaster xmlns:a="http://schemas.openxmlformats.org/drawingml/2006/main" xmlns:r="http://schemas.openxmlformats.org/officeDocument/2006/relationships" xmlns:p="http://schemas.openxmlformats.org/presentationml/2006/main">
  <p:cSld>
    <p:bg>
      <p:bgPr>
        <a:blipFill dpi="0" rotWithShape="0">
          <a:blip r:embed="rId3" cstate="print"/>
          <a:srcRect/>
          <a:tile tx="0" ty="0" sx="100000" sy="100000" flip="none" algn="tl"/>
        </a:blipFill>
        <a:effectLst/>
      </p:bgPr>
    </p:bg>
    <p:spTree>
      <p:nvGrpSpPr>
        <p:cNvPr id="1" name=""/>
        <p:cNvGrpSpPr/>
        <p:nvPr/>
      </p:nvGrpSpPr>
      <p:grpSpPr>
        <a:xfrm>
          <a:off x="0" y="0"/>
          <a:ext cx="0" cy="0"/>
          <a:chOff x="0" y="0"/>
          <a:chExt cx="0" cy="0"/>
        </a:xfrm>
      </p:grpSpPr>
      <p:pic>
        <p:nvPicPr>
          <p:cNvPr id="192514" name="Picture 2" descr="Expbann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invGray">
          <a:xfrm>
            <a:off x="0" y="0"/>
            <a:ext cx="6858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2515" name="Rectangle 3"/>
          <p:cNvSpPr>
            <a:spLocks noGrp="1" noChangeArrowheads="1"/>
          </p:cNvSpPr>
          <p:nvPr>
            <p:ph type="title"/>
          </p:nvPr>
        </p:nvSpPr>
        <p:spPr bwMode="auto">
          <a:xfrm>
            <a:off x="1066800" y="3810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16" tIns="45709" rIns="91416" bIns="45709" numCol="1" anchor="b" anchorCtr="0" compatLnSpc="1">
            <a:prstTxWarp prst="textNoShape">
              <a:avLst/>
            </a:prstTxWarp>
          </a:bodyPr>
          <a:lstStyle/>
          <a:p>
            <a:pPr lvl="0"/>
            <a:r>
              <a:rPr lang="en-US"/>
              <a:t>Click to edit Master title style</a:t>
            </a:r>
          </a:p>
        </p:txBody>
      </p:sp>
      <p:sp>
        <p:nvSpPr>
          <p:cNvPr id="6148" name="Rectangle 4"/>
          <p:cNvSpPr>
            <a:spLocks noGrp="1" noChangeArrowheads="1"/>
          </p:cNvSpPr>
          <p:nvPr>
            <p:ph type="dt" sz="half" idx="2"/>
          </p:nvPr>
        </p:nvSpPr>
        <p:spPr bwMode="auto">
          <a:xfrm>
            <a:off x="838200" y="6400800"/>
            <a:ext cx="1905000" cy="457200"/>
          </a:xfrm>
          <a:prstGeom prst="rect">
            <a:avLst/>
          </a:prstGeom>
          <a:noFill/>
          <a:ln w="9525">
            <a:noFill/>
            <a:miter lim="800000"/>
            <a:headEnd/>
            <a:tailEnd/>
          </a:ln>
          <a:effectLst/>
        </p:spPr>
        <p:txBody>
          <a:bodyPr vert="horz" wrap="square" lIns="91416" tIns="45709" rIns="91416" bIns="45709" numCol="1" anchor="b" anchorCtr="1" compatLnSpc="1">
            <a:prstTxWarp prst="textNoShape">
              <a:avLst/>
            </a:prstTxWarp>
          </a:bodyPr>
          <a:lstStyle>
            <a:lvl1pPr algn="l">
              <a:defRPr sz="1400" b="0">
                <a:solidFill>
                  <a:srgbClr val="482400"/>
                </a:solidFill>
              </a:defRPr>
            </a:lvl1pPr>
          </a:lstStyle>
          <a:p>
            <a:pPr>
              <a:defRPr/>
            </a:pPr>
            <a:fld id="{D334E3A7-7198-2343-9A9D-52D1DB7F1F1D}" type="datetime1">
              <a:rPr lang="en-US"/>
              <a:pPr>
                <a:defRPr/>
              </a:pPr>
              <a:t>6/16/26</a:t>
            </a:fld>
            <a:endParaRPr lang="en-US" dirty="0"/>
          </a:p>
        </p:txBody>
      </p:sp>
      <p:sp>
        <p:nvSpPr>
          <p:cNvPr id="6149" name="Rectangle 5"/>
          <p:cNvSpPr>
            <a:spLocks noGrp="1" noChangeArrowheads="1"/>
          </p:cNvSpPr>
          <p:nvPr>
            <p:ph type="ftr" sz="quarter" idx="3"/>
          </p:nvPr>
        </p:nvSpPr>
        <p:spPr bwMode="auto">
          <a:xfrm>
            <a:off x="3429000" y="6400800"/>
            <a:ext cx="2895600" cy="457200"/>
          </a:xfrm>
          <a:prstGeom prst="rect">
            <a:avLst/>
          </a:prstGeom>
          <a:noFill/>
          <a:ln w="9525">
            <a:noFill/>
            <a:miter lim="800000"/>
            <a:headEnd/>
            <a:tailEnd/>
          </a:ln>
          <a:effectLst/>
        </p:spPr>
        <p:txBody>
          <a:bodyPr vert="horz" wrap="square" lIns="91416" tIns="45709" rIns="91416" bIns="45709" numCol="1" anchor="b" anchorCtr="1" compatLnSpc="1">
            <a:prstTxWarp prst="textNoShape">
              <a:avLst/>
            </a:prstTxWarp>
          </a:bodyPr>
          <a:lstStyle>
            <a:lvl1pPr algn="ctr">
              <a:defRPr sz="1400" b="1" i="0">
                <a:solidFill>
                  <a:srgbClr val="482400"/>
                </a:solidFill>
                <a:latin typeface="Arial" panose="020B0604020202020204" pitchFamily="34" charset="0"/>
                <a:ea typeface="+mn-ea"/>
                <a:cs typeface="+mn-cs"/>
              </a:defRPr>
            </a:lvl1pPr>
          </a:lstStyle>
          <a:p>
            <a:pPr>
              <a:defRPr/>
            </a:pPr>
            <a:endParaRPr lang="en-US" dirty="0"/>
          </a:p>
        </p:txBody>
      </p:sp>
      <p:sp>
        <p:nvSpPr>
          <p:cNvPr id="6150" name="Rectangle 6"/>
          <p:cNvSpPr>
            <a:spLocks noGrp="1" noChangeArrowheads="1"/>
          </p:cNvSpPr>
          <p:nvPr>
            <p:ph type="sldNum" sz="quarter" idx="4"/>
          </p:nvPr>
        </p:nvSpPr>
        <p:spPr bwMode="auto">
          <a:xfrm>
            <a:off x="7010400" y="6400800"/>
            <a:ext cx="1905000" cy="457200"/>
          </a:xfrm>
          <a:prstGeom prst="rect">
            <a:avLst/>
          </a:prstGeom>
          <a:noFill/>
          <a:ln w="9525">
            <a:noFill/>
            <a:miter lim="800000"/>
            <a:headEnd/>
            <a:tailEnd/>
          </a:ln>
          <a:effectLst/>
        </p:spPr>
        <p:txBody>
          <a:bodyPr vert="horz" wrap="square" lIns="91416" tIns="45709" rIns="91416" bIns="45709" numCol="1" anchor="b" anchorCtr="1" compatLnSpc="1">
            <a:prstTxWarp prst="textNoShape">
              <a:avLst/>
            </a:prstTxWarp>
          </a:bodyPr>
          <a:lstStyle>
            <a:lvl1pPr algn="r">
              <a:defRPr sz="1400" b="0">
                <a:solidFill>
                  <a:srgbClr val="482400"/>
                </a:solidFill>
              </a:defRPr>
            </a:lvl1pPr>
          </a:lstStyle>
          <a:p>
            <a:pPr>
              <a:defRPr/>
            </a:pPr>
            <a:fld id="{7B5A7141-3C7B-004B-8427-9C736F39BE9D}" type="slidenum">
              <a:rPr lang="en-US"/>
              <a:pPr>
                <a:defRPr/>
              </a:pPr>
              <a:t>‹#›</a:t>
            </a:fld>
            <a:endParaRPr lang="en-US" dirty="0"/>
          </a:p>
        </p:txBody>
      </p:sp>
      <p:pic>
        <p:nvPicPr>
          <p:cNvPr id="192519" name="Picture 7" descr="EXPHORSA"/>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66800" y="1574800"/>
            <a:ext cx="7772400" cy="130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2520" name="Rectangle 8"/>
          <p:cNvSpPr>
            <a:spLocks noGrp="1" noChangeArrowheads="1"/>
          </p:cNvSpPr>
          <p:nvPr>
            <p:ph type="body" idx="1"/>
          </p:nvPr>
        </p:nvSpPr>
        <p:spPr bwMode="auto">
          <a:xfrm>
            <a:off x="1062038" y="1766888"/>
            <a:ext cx="7769225" cy="41132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16" tIns="45709" rIns="91416" bIns="45709"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65556467"/>
      </p:ext>
    </p:extLst>
  </p:cSld>
  <p:clrMap bg1="lt1" tx1="dk1" bg2="lt2" tx2="dk2" accent1="accent1" accent2="accent2" accent3="accent3" accent4="accent4" accent5="accent5" accent6="accent6" hlink="hlink" folHlink="folHlink"/>
  <p:sldLayoutIdLst>
    <p:sldLayoutId id="2147488938" r:id="rId1"/>
  </p:sldLayoutIdLst>
  <p:hf hdr="0" ftr="0" dt="0"/>
  <p:txStyles>
    <p:titleStyle>
      <a:lvl1pPr algn="l"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l" rtl="0" eaLnBrk="0" fontAlgn="base" hangingPunct="0">
        <a:spcBef>
          <a:spcPct val="0"/>
        </a:spcBef>
        <a:spcAft>
          <a:spcPct val="0"/>
        </a:spcAft>
        <a:defRPr sz="4400">
          <a:solidFill>
            <a:schemeClr val="tx2"/>
          </a:solidFill>
          <a:latin typeface="Times New Roman" pitchFamily="8" charset="0"/>
          <a:ea typeface="ＭＳ Ｐゴシック" charset="-128"/>
          <a:cs typeface="ＭＳ Ｐゴシック" charset="-128"/>
        </a:defRPr>
      </a:lvl2pPr>
      <a:lvl3pPr algn="l" rtl="0" eaLnBrk="0" fontAlgn="base" hangingPunct="0">
        <a:spcBef>
          <a:spcPct val="0"/>
        </a:spcBef>
        <a:spcAft>
          <a:spcPct val="0"/>
        </a:spcAft>
        <a:defRPr sz="4400">
          <a:solidFill>
            <a:schemeClr val="tx2"/>
          </a:solidFill>
          <a:latin typeface="Times New Roman" pitchFamily="8" charset="0"/>
          <a:ea typeface="ＭＳ Ｐゴシック" charset="-128"/>
          <a:cs typeface="ＭＳ Ｐゴシック" charset="-128"/>
        </a:defRPr>
      </a:lvl3pPr>
      <a:lvl4pPr algn="l" rtl="0" eaLnBrk="0" fontAlgn="base" hangingPunct="0">
        <a:spcBef>
          <a:spcPct val="0"/>
        </a:spcBef>
        <a:spcAft>
          <a:spcPct val="0"/>
        </a:spcAft>
        <a:defRPr sz="4400">
          <a:solidFill>
            <a:schemeClr val="tx2"/>
          </a:solidFill>
          <a:latin typeface="Times New Roman" pitchFamily="8" charset="0"/>
          <a:ea typeface="ＭＳ Ｐゴシック" charset="-128"/>
          <a:cs typeface="ＭＳ Ｐゴシック" charset="-128"/>
        </a:defRPr>
      </a:lvl4pPr>
      <a:lvl5pPr algn="l" rtl="0" eaLnBrk="0" fontAlgn="base" hangingPunct="0">
        <a:spcBef>
          <a:spcPct val="0"/>
        </a:spcBef>
        <a:spcAft>
          <a:spcPct val="0"/>
        </a:spcAft>
        <a:defRPr sz="4400">
          <a:solidFill>
            <a:schemeClr val="tx2"/>
          </a:solidFill>
          <a:latin typeface="Times New Roman" pitchFamily="8" charset="0"/>
          <a:ea typeface="ＭＳ Ｐゴシック" charset="-128"/>
          <a:cs typeface="ＭＳ Ｐゴシック" charset="-128"/>
        </a:defRPr>
      </a:lvl5pPr>
      <a:lvl6pPr marL="457082" algn="l" rtl="0" fontAlgn="base">
        <a:spcBef>
          <a:spcPct val="0"/>
        </a:spcBef>
        <a:spcAft>
          <a:spcPct val="0"/>
        </a:spcAft>
        <a:defRPr sz="4400">
          <a:solidFill>
            <a:schemeClr val="tx2"/>
          </a:solidFill>
          <a:latin typeface="Times New Roman" pitchFamily="8" charset="0"/>
        </a:defRPr>
      </a:lvl6pPr>
      <a:lvl7pPr marL="914165" algn="l" rtl="0" fontAlgn="base">
        <a:spcBef>
          <a:spcPct val="0"/>
        </a:spcBef>
        <a:spcAft>
          <a:spcPct val="0"/>
        </a:spcAft>
        <a:defRPr sz="4400">
          <a:solidFill>
            <a:schemeClr val="tx2"/>
          </a:solidFill>
          <a:latin typeface="Times New Roman" pitchFamily="8" charset="0"/>
        </a:defRPr>
      </a:lvl7pPr>
      <a:lvl8pPr marL="1371250" algn="l" rtl="0" fontAlgn="base">
        <a:spcBef>
          <a:spcPct val="0"/>
        </a:spcBef>
        <a:spcAft>
          <a:spcPct val="0"/>
        </a:spcAft>
        <a:defRPr sz="4400">
          <a:solidFill>
            <a:schemeClr val="tx2"/>
          </a:solidFill>
          <a:latin typeface="Times New Roman" pitchFamily="8" charset="0"/>
        </a:defRPr>
      </a:lvl8pPr>
      <a:lvl9pPr marL="1828332" algn="l" rtl="0" fontAlgn="base">
        <a:spcBef>
          <a:spcPct val="0"/>
        </a:spcBef>
        <a:spcAft>
          <a:spcPct val="0"/>
        </a:spcAft>
        <a:defRPr sz="4400">
          <a:solidFill>
            <a:schemeClr val="tx2"/>
          </a:solidFill>
          <a:latin typeface="Times New Roman" pitchFamily="8" charset="0"/>
        </a:defRPr>
      </a:lvl9pPr>
    </p:titleStyle>
    <p:bodyStyle>
      <a:lvl1pPr marL="341313" indent="-341313" algn="l" rtl="0" eaLnBrk="0" fontAlgn="base" hangingPunct="0">
        <a:spcBef>
          <a:spcPct val="20000"/>
        </a:spcBef>
        <a:spcAft>
          <a:spcPct val="0"/>
        </a:spcAft>
        <a:buBlip>
          <a:blip r:embed="rId6"/>
        </a:buBlip>
        <a:defRPr sz="3200">
          <a:solidFill>
            <a:schemeClr val="tx1"/>
          </a:solidFill>
          <a:latin typeface="+mn-lt"/>
          <a:ea typeface="ＭＳ Ｐゴシック" charset="-128"/>
          <a:cs typeface="ＭＳ Ｐゴシック" charset="-128"/>
        </a:defRPr>
      </a:lvl1pPr>
      <a:lvl2pPr marL="741363" indent="-284163" algn="l" rtl="0" eaLnBrk="0" fontAlgn="base" hangingPunct="0">
        <a:spcBef>
          <a:spcPct val="20000"/>
        </a:spcBef>
        <a:spcAft>
          <a:spcPct val="0"/>
        </a:spcAft>
        <a:buClr>
          <a:schemeClr val="accent2"/>
        </a:buClr>
        <a:buFont typeface="Wingdings" charset="0"/>
        <a:buBlip>
          <a:blip r:embed="rId7"/>
        </a:buBlip>
        <a:defRPr sz="2800">
          <a:solidFill>
            <a:schemeClr val="tx1"/>
          </a:solidFill>
          <a:latin typeface="+mn-lt"/>
          <a:ea typeface="ＭＳ Ｐゴシック" charset="-128"/>
        </a:defRPr>
      </a:lvl2pPr>
      <a:lvl3pPr marL="1141413" indent="-227013" algn="l" rtl="0" eaLnBrk="0" fontAlgn="base" hangingPunct="0">
        <a:spcBef>
          <a:spcPct val="20000"/>
        </a:spcBef>
        <a:spcAft>
          <a:spcPct val="0"/>
        </a:spcAft>
        <a:buChar char="•"/>
        <a:defRPr sz="2400">
          <a:solidFill>
            <a:schemeClr val="tx1"/>
          </a:solidFill>
          <a:latin typeface="+mn-lt"/>
          <a:ea typeface="ＭＳ Ｐゴシック" charset="-128"/>
        </a:defRPr>
      </a:lvl3pPr>
      <a:lvl4pPr marL="1598613" indent="-227013" algn="l" rtl="0" eaLnBrk="0" fontAlgn="base" hangingPunct="0">
        <a:spcBef>
          <a:spcPct val="20000"/>
        </a:spcBef>
        <a:spcAft>
          <a:spcPct val="0"/>
        </a:spcAft>
        <a:buClr>
          <a:schemeClr val="tx2"/>
        </a:buClr>
        <a:buFont typeface="Wingdings" charset="0"/>
        <a:buChar char="s"/>
        <a:defRPr sz="2000">
          <a:solidFill>
            <a:schemeClr val="tx1"/>
          </a:solidFill>
          <a:latin typeface="+mn-lt"/>
          <a:ea typeface="ＭＳ Ｐゴシック" charset="-128"/>
        </a:defRPr>
      </a:lvl4pPr>
      <a:lvl5pPr marL="2055813" indent="-227013" algn="l" rtl="0" eaLnBrk="0" fontAlgn="base" hangingPunct="0">
        <a:spcBef>
          <a:spcPct val="20000"/>
        </a:spcBef>
        <a:spcAft>
          <a:spcPct val="0"/>
        </a:spcAft>
        <a:buClr>
          <a:schemeClr val="tx2"/>
        </a:buClr>
        <a:buFont typeface="Wingdings" charset="0"/>
        <a:buChar char="s"/>
        <a:defRPr sz="2000">
          <a:solidFill>
            <a:schemeClr val="tx1"/>
          </a:solidFill>
          <a:latin typeface="+mn-lt"/>
          <a:ea typeface="ＭＳ Ｐゴシック" charset="-128"/>
        </a:defRPr>
      </a:lvl5pPr>
      <a:lvl6pPr marL="2513959" indent="-228541" algn="l" rtl="0" fontAlgn="base">
        <a:spcBef>
          <a:spcPct val="20000"/>
        </a:spcBef>
        <a:spcAft>
          <a:spcPct val="0"/>
        </a:spcAft>
        <a:buClr>
          <a:schemeClr val="tx2"/>
        </a:buClr>
        <a:buFont typeface="Wingdings" pitchFamily="8" charset="2"/>
        <a:buChar char="s"/>
        <a:defRPr sz="2000">
          <a:solidFill>
            <a:schemeClr val="tx1"/>
          </a:solidFill>
          <a:latin typeface="+mn-lt"/>
        </a:defRPr>
      </a:lvl6pPr>
      <a:lvl7pPr marL="2971040" indent="-228541" algn="l" rtl="0" fontAlgn="base">
        <a:spcBef>
          <a:spcPct val="20000"/>
        </a:spcBef>
        <a:spcAft>
          <a:spcPct val="0"/>
        </a:spcAft>
        <a:buClr>
          <a:schemeClr val="tx2"/>
        </a:buClr>
        <a:buFont typeface="Wingdings" pitchFamily="8" charset="2"/>
        <a:buChar char="s"/>
        <a:defRPr sz="2000">
          <a:solidFill>
            <a:schemeClr val="tx1"/>
          </a:solidFill>
          <a:latin typeface="+mn-lt"/>
        </a:defRPr>
      </a:lvl7pPr>
      <a:lvl8pPr marL="3428124" indent="-228541" algn="l" rtl="0" fontAlgn="base">
        <a:spcBef>
          <a:spcPct val="20000"/>
        </a:spcBef>
        <a:spcAft>
          <a:spcPct val="0"/>
        </a:spcAft>
        <a:buClr>
          <a:schemeClr val="tx2"/>
        </a:buClr>
        <a:buFont typeface="Wingdings" pitchFamily="8" charset="2"/>
        <a:buChar char="s"/>
        <a:defRPr sz="2000">
          <a:solidFill>
            <a:schemeClr val="tx1"/>
          </a:solidFill>
          <a:latin typeface="+mn-lt"/>
        </a:defRPr>
      </a:lvl8pPr>
      <a:lvl9pPr marL="3885205" indent="-228541" algn="l" rtl="0" fontAlgn="base">
        <a:spcBef>
          <a:spcPct val="20000"/>
        </a:spcBef>
        <a:spcAft>
          <a:spcPct val="0"/>
        </a:spcAft>
        <a:buClr>
          <a:schemeClr val="tx2"/>
        </a:buClr>
        <a:buFont typeface="Wingdings" pitchFamily="8" charset="2"/>
        <a:buChar char="s"/>
        <a:defRPr sz="2000">
          <a:solidFill>
            <a:schemeClr val="tx1"/>
          </a:solidFill>
          <a:latin typeface="+mn-lt"/>
        </a:defRPr>
      </a:lvl9pPr>
    </p:bodyStyle>
    <p:otherStyle>
      <a:defPPr>
        <a:defRPr lang="en-US"/>
      </a:defPPr>
      <a:lvl1pPr marL="0" algn="l" defTabSz="914165" rtl="0" eaLnBrk="1" latinLnBrk="0" hangingPunct="1">
        <a:defRPr sz="1800" kern="1200">
          <a:solidFill>
            <a:schemeClr val="tx1"/>
          </a:solidFill>
          <a:latin typeface="+mn-lt"/>
          <a:ea typeface="+mn-ea"/>
          <a:cs typeface="+mn-cs"/>
        </a:defRPr>
      </a:lvl1pPr>
      <a:lvl2pPr marL="457082" algn="l" defTabSz="914165" rtl="0" eaLnBrk="1" latinLnBrk="0" hangingPunct="1">
        <a:defRPr sz="1800" kern="1200">
          <a:solidFill>
            <a:schemeClr val="tx1"/>
          </a:solidFill>
          <a:latin typeface="+mn-lt"/>
          <a:ea typeface="+mn-ea"/>
          <a:cs typeface="+mn-cs"/>
        </a:defRPr>
      </a:lvl2pPr>
      <a:lvl3pPr marL="914165" algn="l" defTabSz="914165" rtl="0" eaLnBrk="1" latinLnBrk="0" hangingPunct="1">
        <a:defRPr sz="1800" kern="1200">
          <a:solidFill>
            <a:schemeClr val="tx1"/>
          </a:solidFill>
          <a:latin typeface="+mn-lt"/>
          <a:ea typeface="+mn-ea"/>
          <a:cs typeface="+mn-cs"/>
        </a:defRPr>
      </a:lvl3pPr>
      <a:lvl4pPr marL="1371250" algn="l" defTabSz="914165" rtl="0" eaLnBrk="1" latinLnBrk="0" hangingPunct="1">
        <a:defRPr sz="1800" kern="1200">
          <a:solidFill>
            <a:schemeClr val="tx1"/>
          </a:solidFill>
          <a:latin typeface="+mn-lt"/>
          <a:ea typeface="+mn-ea"/>
          <a:cs typeface="+mn-cs"/>
        </a:defRPr>
      </a:lvl4pPr>
      <a:lvl5pPr marL="1828332" algn="l" defTabSz="914165" rtl="0" eaLnBrk="1" latinLnBrk="0" hangingPunct="1">
        <a:defRPr sz="1800" kern="1200">
          <a:solidFill>
            <a:schemeClr val="tx1"/>
          </a:solidFill>
          <a:latin typeface="+mn-lt"/>
          <a:ea typeface="+mn-ea"/>
          <a:cs typeface="+mn-cs"/>
        </a:defRPr>
      </a:lvl5pPr>
      <a:lvl6pPr marL="2285415" algn="l" defTabSz="914165" rtl="0" eaLnBrk="1" latinLnBrk="0" hangingPunct="1">
        <a:defRPr sz="1800" kern="1200">
          <a:solidFill>
            <a:schemeClr val="tx1"/>
          </a:solidFill>
          <a:latin typeface="+mn-lt"/>
          <a:ea typeface="+mn-ea"/>
          <a:cs typeface="+mn-cs"/>
        </a:defRPr>
      </a:lvl6pPr>
      <a:lvl7pPr marL="2742500" algn="l" defTabSz="914165" rtl="0" eaLnBrk="1" latinLnBrk="0" hangingPunct="1">
        <a:defRPr sz="1800" kern="1200">
          <a:solidFill>
            <a:schemeClr val="tx1"/>
          </a:solidFill>
          <a:latin typeface="+mn-lt"/>
          <a:ea typeface="+mn-ea"/>
          <a:cs typeface="+mn-cs"/>
        </a:defRPr>
      </a:lvl7pPr>
      <a:lvl8pPr marL="3199580" algn="l" defTabSz="914165" rtl="0" eaLnBrk="1" latinLnBrk="0" hangingPunct="1">
        <a:defRPr sz="1800" kern="1200">
          <a:solidFill>
            <a:schemeClr val="tx1"/>
          </a:solidFill>
          <a:latin typeface="+mn-lt"/>
          <a:ea typeface="+mn-ea"/>
          <a:cs typeface="+mn-cs"/>
        </a:defRPr>
      </a:lvl8pPr>
      <a:lvl9pPr marL="3656665" algn="l" defTabSz="914165" rtl="0" eaLnBrk="1" latinLnBrk="0" hangingPunct="1">
        <a:defRPr sz="1800" kern="1200">
          <a:solidFill>
            <a:schemeClr val="tx1"/>
          </a:solidFill>
          <a:latin typeface="+mn-lt"/>
          <a:ea typeface="+mn-ea"/>
          <a:cs typeface="+mn-cs"/>
        </a:defRPr>
      </a:lvl9pPr>
    </p:otherStyle>
  </p:txStyles>
</p:sldMaster>
</file>

<file path=ppt/slideMasters/slideMaster6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a:grpSpLocks/>
          </p:cNvGrpSpPr>
          <p:nvPr/>
        </p:nvGrpSpPr>
        <p:grpSpPr bwMode="auto">
          <a:xfrm>
            <a:off x="0" y="2286000"/>
            <a:ext cx="9144000" cy="3581400"/>
            <a:chOff x="0" y="1968"/>
            <a:chExt cx="5760" cy="2256"/>
          </a:xfrm>
        </p:grpSpPr>
        <p:sp>
          <p:nvSpPr>
            <p:cNvPr id="100361" name="Rectangle 3"/>
            <p:cNvSpPr>
              <a:spLocks noChangeArrowheads="1"/>
            </p:cNvSpPr>
            <p:nvPr/>
          </p:nvSpPr>
          <p:spPr bwMode="auto">
            <a:xfrm>
              <a:off x="0" y="2160"/>
              <a:ext cx="5760" cy="528"/>
            </a:xfrm>
            <a:prstGeom prst="rect">
              <a:avLst/>
            </a:prstGeom>
            <a:gradFill rotWithShape="0">
              <a:gsLst>
                <a:gs pos="0">
                  <a:schemeClr val="bg1"/>
                </a:gs>
                <a:gs pos="100000">
                  <a:srgbClr val="262626"/>
                </a:gs>
              </a:gsLst>
              <a:lin ang="5400000" scaled="1"/>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362" name="Rectangle 4"/>
            <p:cNvSpPr>
              <a:spLocks noChangeArrowheads="1"/>
            </p:cNvSpPr>
            <p:nvPr/>
          </p:nvSpPr>
          <p:spPr bwMode="auto">
            <a:xfrm>
              <a:off x="0" y="2688"/>
              <a:ext cx="5760" cy="1152"/>
            </a:xfrm>
            <a:prstGeom prst="rect">
              <a:avLst/>
            </a:prstGeom>
            <a:gradFill rotWithShape="0">
              <a:gsLst>
                <a:gs pos="0">
                  <a:srgbClr val="262626"/>
                </a:gs>
                <a:gs pos="100000">
                  <a:schemeClr val="bg1"/>
                </a:gs>
              </a:gsLst>
              <a:lin ang="5400000" scaled="1"/>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363" name="Rectangle 5"/>
            <p:cNvSpPr>
              <a:spLocks noChangeArrowheads="1"/>
            </p:cNvSpPr>
            <p:nvPr/>
          </p:nvSpPr>
          <p:spPr bwMode="auto">
            <a:xfrm>
              <a:off x="96"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364" name="Rectangle 6"/>
            <p:cNvSpPr>
              <a:spLocks noChangeArrowheads="1"/>
            </p:cNvSpPr>
            <p:nvPr/>
          </p:nvSpPr>
          <p:spPr bwMode="auto">
            <a:xfrm>
              <a:off x="192"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365" name="Rectangle 7"/>
            <p:cNvSpPr>
              <a:spLocks noChangeArrowheads="1"/>
            </p:cNvSpPr>
            <p:nvPr/>
          </p:nvSpPr>
          <p:spPr bwMode="auto">
            <a:xfrm>
              <a:off x="288"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366" name="Rectangle 8"/>
            <p:cNvSpPr>
              <a:spLocks noChangeArrowheads="1"/>
            </p:cNvSpPr>
            <p:nvPr/>
          </p:nvSpPr>
          <p:spPr bwMode="auto">
            <a:xfrm>
              <a:off x="384"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367" name="Rectangle 9"/>
            <p:cNvSpPr>
              <a:spLocks noChangeArrowheads="1"/>
            </p:cNvSpPr>
            <p:nvPr/>
          </p:nvSpPr>
          <p:spPr bwMode="auto">
            <a:xfrm>
              <a:off x="0"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368" name="Rectangle 10"/>
            <p:cNvSpPr>
              <a:spLocks noChangeArrowheads="1"/>
            </p:cNvSpPr>
            <p:nvPr/>
          </p:nvSpPr>
          <p:spPr bwMode="auto">
            <a:xfrm>
              <a:off x="480"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369" name="Rectangle 11"/>
            <p:cNvSpPr>
              <a:spLocks noChangeArrowheads="1"/>
            </p:cNvSpPr>
            <p:nvPr/>
          </p:nvSpPr>
          <p:spPr bwMode="auto">
            <a:xfrm>
              <a:off x="576"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370" name="Rectangle 12"/>
            <p:cNvSpPr>
              <a:spLocks noChangeArrowheads="1"/>
            </p:cNvSpPr>
            <p:nvPr/>
          </p:nvSpPr>
          <p:spPr bwMode="auto">
            <a:xfrm>
              <a:off x="672"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371" name="Rectangle 13"/>
            <p:cNvSpPr>
              <a:spLocks noChangeArrowheads="1"/>
            </p:cNvSpPr>
            <p:nvPr/>
          </p:nvSpPr>
          <p:spPr bwMode="auto">
            <a:xfrm>
              <a:off x="768"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372" name="Rectangle 14"/>
            <p:cNvSpPr>
              <a:spLocks noChangeArrowheads="1"/>
            </p:cNvSpPr>
            <p:nvPr/>
          </p:nvSpPr>
          <p:spPr bwMode="auto">
            <a:xfrm>
              <a:off x="864"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373" name="Rectangle 15"/>
            <p:cNvSpPr>
              <a:spLocks noChangeArrowheads="1"/>
            </p:cNvSpPr>
            <p:nvPr/>
          </p:nvSpPr>
          <p:spPr bwMode="auto">
            <a:xfrm>
              <a:off x="960"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374" name="Rectangle 16"/>
            <p:cNvSpPr>
              <a:spLocks noChangeArrowheads="1"/>
            </p:cNvSpPr>
            <p:nvPr/>
          </p:nvSpPr>
          <p:spPr bwMode="auto">
            <a:xfrm>
              <a:off x="1056"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375" name="Rectangle 17"/>
            <p:cNvSpPr>
              <a:spLocks noChangeArrowheads="1"/>
            </p:cNvSpPr>
            <p:nvPr/>
          </p:nvSpPr>
          <p:spPr bwMode="auto">
            <a:xfrm>
              <a:off x="1152"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376" name="Rectangle 18"/>
            <p:cNvSpPr>
              <a:spLocks noChangeArrowheads="1"/>
            </p:cNvSpPr>
            <p:nvPr/>
          </p:nvSpPr>
          <p:spPr bwMode="auto">
            <a:xfrm>
              <a:off x="1248"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377" name="Rectangle 19"/>
            <p:cNvSpPr>
              <a:spLocks noChangeArrowheads="1"/>
            </p:cNvSpPr>
            <p:nvPr/>
          </p:nvSpPr>
          <p:spPr bwMode="auto">
            <a:xfrm>
              <a:off x="1344"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378" name="Rectangle 20"/>
            <p:cNvSpPr>
              <a:spLocks noChangeArrowheads="1"/>
            </p:cNvSpPr>
            <p:nvPr/>
          </p:nvSpPr>
          <p:spPr bwMode="auto">
            <a:xfrm>
              <a:off x="1440"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379" name="Rectangle 21"/>
            <p:cNvSpPr>
              <a:spLocks noChangeArrowheads="1"/>
            </p:cNvSpPr>
            <p:nvPr/>
          </p:nvSpPr>
          <p:spPr bwMode="auto">
            <a:xfrm>
              <a:off x="1536"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380" name="Rectangle 22"/>
            <p:cNvSpPr>
              <a:spLocks noChangeArrowheads="1"/>
            </p:cNvSpPr>
            <p:nvPr/>
          </p:nvSpPr>
          <p:spPr bwMode="auto">
            <a:xfrm>
              <a:off x="1632" y="1968"/>
              <a:ext cx="96"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381" name="Rectangle 23"/>
            <p:cNvSpPr>
              <a:spLocks noChangeArrowheads="1"/>
            </p:cNvSpPr>
            <p:nvPr/>
          </p:nvSpPr>
          <p:spPr bwMode="auto">
            <a:xfrm>
              <a:off x="1728"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382" name="Rectangle 24"/>
            <p:cNvSpPr>
              <a:spLocks noChangeArrowheads="1"/>
            </p:cNvSpPr>
            <p:nvPr/>
          </p:nvSpPr>
          <p:spPr bwMode="auto">
            <a:xfrm>
              <a:off x="1824"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383" name="Rectangle 25"/>
            <p:cNvSpPr>
              <a:spLocks noChangeArrowheads="1"/>
            </p:cNvSpPr>
            <p:nvPr/>
          </p:nvSpPr>
          <p:spPr bwMode="auto">
            <a:xfrm>
              <a:off x="1920"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384" name="Rectangle 26"/>
            <p:cNvSpPr>
              <a:spLocks noChangeArrowheads="1"/>
            </p:cNvSpPr>
            <p:nvPr/>
          </p:nvSpPr>
          <p:spPr bwMode="auto">
            <a:xfrm>
              <a:off x="2016"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385" name="Rectangle 27"/>
            <p:cNvSpPr>
              <a:spLocks noChangeArrowheads="1"/>
            </p:cNvSpPr>
            <p:nvPr/>
          </p:nvSpPr>
          <p:spPr bwMode="auto">
            <a:xfrm>
              <a:off x="2112"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386" name="Rectangle 28"/>
            <p:cNvSpPr>
              <a:spLocks noChangeArrowheads="1"/>
            </p:cNvSpPr>
            <p:nvPr/>
          </p:nvSpPr>
          <p:spPr bwMode="auto">
            <a:xfrm>
              <a:off x="2208"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387" name="Rectangle 29"/>
            <p:cNvSpPr>
              <a:spLocks noChangeArrowheads="1"/>
            </p:cNvSpPr>
            <p:nvPr/>
          </p:nvSpPr>
          <p:spPr bwMode="auto">
            <a:xfrm>
              <a:off x="2304"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388" name="Rectangle 30"/>
            <p:cNvSpPr>
              <a:spLocks noChangeArrowheads="1"/>
            </p:cNvSpPr>
            <p:nvPr/>
          </p:nvSpPr>
          <p:spPr bwMode="auto">
            <a:xfrm>
              <a:off x="2400"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389" name="Rectangle 31"/>
            <p:cNvSpPr>
              <a:spLocks noChangeArrowheads="1"/>
            </p:cNvSpPr>
            <p:nvPr/>
          </p:nvSpPr>
          <p:spPr bwMode="auto">
            <a:xfrm>
              <a:off x="2496"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390" name="Rectangle 32"/>
            <p:cNvSpPr>
              <a:spLocks noChangeArrowheads="1"/>
            </p:cNvSpPr>
            <p:nvPr/>
          </p:nvSpPr>
          <p:spPr bwMode="auto">
            <a:xfrm>
              <a:off x="2592"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391" name="Rectangle 33"/>
            <p:cNvSpPr>
              <a:spLocks noChangeArrowheads="1"/>
            </p:cNvSpPr>
            <p:nvPr/>
          </p:nvSpPr>
          <p:spPr bwMode="auto">
            <a:xfrm>
              <a:off x="2688"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392" name="Rectangle 34"/>
            <p:cNvSpPr>
              <a:spLocks noChangeArrowheads="1"/>
            </p:cNvSpPr>
            <p:nvPr/>
          </p:nvSpPr>
          <p:spPr bwMode="auto">
            <a:xfrm>
              <a:off x="2784"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393" name="Rectangle 35"/>
            <p:cNvSpPr>
              <a:spLocks noChangeArrowheads="1"/>
            </p:cNvSpPr>
            <p:nvPr/>
          </p:nvSpPr>
          <p:spPr bwMode="auto">
            <a:xfrm>
              <a:off x="2880"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394" name="Rectangle 36"/>
            <p:cNvSpPr>
              <a:spLocks noChangeArrowheads="1"/>
            </p:cNvSpPr>
            <p:nvPr/>
          </p:nvSpPr>
          <p:spPr bwMode="auto">
            <a:xfrm>
              <a:off x="2976"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395" name="Rectangle 37"/>
            <p:cNvSpPr>
              <a:spLocks noChangeArrowheads="1"/>
            </p:cNvSpPr>
            <p:nvPr/>
          </p:nvSpPr>
          <p:spPr bwMode="auto">
            <a:xfrm>
              <a:off x="3072"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396" name="Rectangle 38"/>
            <p:cNvSpPr>
              <a:spLocks noChangeArrowheads="1"/>
            </p:cNvSpPr>
            <p:nvPr/>
          </p:nvSpPr>
          <p:spPr bwMode="auto">
            <a:xfrm>
              <a:off x="3168"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397" name="Rectangle 39"/>
            <p:cNvSpPr>
              <a:spLocks noChangeArrowheads="1"/>
            </p:cNvSpPr>
            <p:nvPr/>
          </p:nvSpPr>
          <p:spPr bwMode="auto">
            <a:xfrm>
              <a:off x="3264"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398" name="Rectangle 40"/>
            <p:cNvSpPr>
              <a:spLocks noChangeArrowheads="1"/>
            </p:cNvSpPr>
            <p:nvPr/>
          </p:nvSpPr>
          <p:spPr bwMode="auto">
            <a:xfrm>
              <a:off x="3360"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399" name="Rectangle 41"/>
            <p:cNvSpPr>
              <a:spLocks noChangeArrowheads="1"/>
            </p:cNvSpPr>
            <p:nvPr/>
          </p:nvSpPr>
          <p:spPr bwMode="auto">
            <a:xfrm>
              <a:off x="3456"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400" name="Rectangle 42"/>
            <p:cNvSpPr>
              <a:spLocks noChangeArrowheads="1"/>
            </p:cNvSpPr>
            <p:nvPr/>
          </p:nvSpPr>
          <p:spPr bwMode="auto">
            <a:xfrm>
              <a:off x="3552"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401" name="Rectangle 43"/>
            <p:cNvSpPr>
              <a:spLocks noChangeArrowheads="1"/>
            </p:cNvSpPr>
            <p:nvPr/>
          </p:nvSpPr>
          <p:spPr bwMode="auto">
            <a:xfrm>
              <a:off x="3648"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402" name="Rectangle 44"/>
            <p:cNvSpPr>
              <a:spLocks noChangeArrowheads="1"/>
            </p:cNvSpPr>
            <p:nvPr/>
          </p:nvSpPr>
          <p:spPr bwMode="auto">
            <a:xfrm>
              <a:off x="3744"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403" name="Rectangle 45"/>
            <p:cNvSpPr>
              <a:spLocks noChangeArrowheads="1"/>
            </p:cNvSpPr>
            <p:nvPr/>
          </p:nvSpPr>
          <p:spPr bwMode="auto">
            <a:xfrm>
              <a:off x="3792" y="1968"/>
              <a:ext cx="96"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404" name="Rectangle 46"/>
            <p:cNvSpPr>
              <a:spLocks noChangeArrowheads="1"/>
            </p:cNvSpPr>
            <p:nvPr/>
          </p:nvSpPr>
          <p:spPr bwMode="auto">
            <a:xfrm>
              <a:off x="3936"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405" name="Rectangle 47"/>
            <p:cNvSpPr>
              <a:spLocks noChangeArrowheads="1"/>
            </p:cNvSpPr>
            <p:nvPr/>
          </p:nvSpPr>
          <p:spPr bwMode="auto">
            <a:xfrm>
              <a:off x="4032"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406" name="Rectangle 48"/>
            <p:cNvSpPr>
              <a:spLocks noChangeArrowheads="1"/>
            </p:cNvSpPr>
            <p:nvPr/>
          </p:nvSpPr>
          <p:spPr bwMode="auto">
            <a:xfrm>
              <a:off x="4128"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407" name="Rectangle 49"/>
            <p:cNvSpPr>
              <a:spLocks noChangeArrowheads="1"/>
            </p:cNvSpPr>
            <p:nvPr/>
          </p:nvSpPr>
          <p:spPr bwMode="auto">
            <a:xfrm>
              <a:off x="4224"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408" name="Rectangle 50"/>
            <p:cNvSpPr>
              <a:spLocks noChangeArrowheads="1"/>
            </p:cNvSpPr>
            <p:nvPr/>
          </p:nvSpPr>
          <p:spPr bwMode="auto">
            <a:xfrm>
              <a:off x="4320"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409" name="Rectangle 51"/>
            <p:cNvSpPr>
              <a:spLocks noChangeArrowheads="1"/>
            </p:cNvSpPr>
            <p:nvPr/>
          </p:nvSpPr>
          <p:spPr bwMode="auto">
            <a:xfrm>
              <a:off x="4416"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410" name="Rectangle 52"/>
            <p:cNvSpPr>
              <a:spLocks noChangeArrowheads="1"/>
            </p:cNvSpPr>
            <p:nvPr/>
          </p:nvSpPr>
          <p:spPr bwMode="auto">
            <a:xfrm>
              <a:off x="4512"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411" name="Rectangle 53"/>
            <p:cNvSpPr>
              <a:spLocks noChangeArrowheads="1"/>
            </p:cNvSpPr>
            <p:nvPr/>
          </p:nvSpPr>
          <p:spPr bwMode="auto">
            <a:xfrm>
              <a:off x="4608"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412" name="Rectangle 54"/>
            <p:cNvSpPr>
              <a:spLocks noChangeArrowheads="1"/>
            </p:cNvSpPr>
            <p:nvPr/>
          </p:nvSpPr>
          <p:spPr bwMode="auto">
            <a:xfrm>
              <a:off x="4704"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413" name="Rectangle 55"/>
            <p:cNvSpPr>
              <a:spLocks noChangeArrowheads="1"/>
            </p:cNvSpPr>
            <p:nvPr/>
          </p:nvSpPr>
          <p:spPr bwMode="auto">
            <a:xfrm>
              <a:off x="4800"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414" name="Rectangle 56"/>
            <p:cNvSpPr>
              <a:spLocks noChangeArrowheads="1"/>
            </p:cNvSpPr>
            <p:nvPr/>
          </p:nvSpPr>
          <p:spPr bwMode="auto">
            <a:xfrm>
              <a:off x="4896"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415" name="Rectangle 57"/>
            <p:cNvSpPr>
              <a:spLocks noChangeArrowheads="1"/>
            </p:cNvSpPr>
            <p:nvPr/>
          </p:nvSpPr>
          <p:spPr bwMode="auto">
            <a:xfrm>
              <a:off x="4992"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416" name="Rectangle 58"/>
            <p:cNvSpPr>
              <a:spLocks noChangeArrowheads="1"/>
            </p:cNvSpPr>
            <p:nvPr/>
          </p:nvSpPr>
          <p:spPr bwMode="auto">
            <a:xfrm>
              <a:off x="5088"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417" name="Rectangle 59"/>
            <p:cNvSpPr>
              <a:spLocks noChangeArrowheads="1"/>
            </p:cNvSpPr>
            <p:nvPr/>
          </p:nvSpPr>
          <p:spPr bwMode="auto">
            <a:xfrm>
              <a:off x="5184"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418" name="Rectangle 60"/>
            <p:cNvSpPr>
              <a:spLocks noChangeArrowheads="1"/>
            </p:cNvSpPr>
            <p:nvPr/>
          </p:nvSpPr>
          <p:spPr bwMode="auto">
            <a:xfrm>
              <a:off x="5280"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419" name="Rectangle 61"/>
            <p:cNvSpPr>
              <a:spLocks noChangeArrowheads="1"/>
            </p:cNvSpPr>
            <p:nvPr/>
          </p:nvSpPr>
          <p:spPr bwMode="auto">
            <a:xfrm>
              <a:off x="5376"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420" name="Rectangle 62"/>
            <p:cNvSpPr>
              <a:spLocks noChangeArrowheads="1"/>
            </p:cNvSpPr>
            <p:nvPr/>
          </p:nvSpPr>
          <p:spPr bwMode="auto">
            <a:xfrm>
              <a:off x="5472"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421" name="Rectangle 63"/>
            <p:cNvSpPr>
              <a:spLocks noChangeArrowheads="1"/>
            </p:cNvSpPr>
            <p:nvPr/>
          </p:nvSpPr>
          <p:spPr bwMode="auto">
            <a:xfrm>
              <a:off x="5568"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422" name="Rectangle 64"/>
            <p:cNvSpPr>
              <a:spLocks noChangeArrowheads="1"/>
            </p:cNvSpPr>
            <p:nvPr/>
          </p:nvSpPr>
          <p:spPr bwMode="auto">
            <a:xfrm>
              <a:off x="5664" y="1968"/>
              <a:ext cx="48" cy="225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sp>
          <p:nvSpPr>
            <p:cNvPr id="100423" name="Rectangle 65"/>
            <p:cNvSpPr>
              <a:spLocks noChangeArrowheads="1"/>
            </p:cNvSpPr>
            <p:nvPr/>
          </p:nvSpPr>
          <p:spPr bwMode="auto">
            <a:xfrm>
              <a:off x="0" y="2736"/>
              <a:ext cx="5760" cy="48"/>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ctr"/>
              <a:endParaRPr lang="en-US">
                <a:solidFill>
                  <a:srgbClr val="FFFFFF"/>
                </a:solidFill>
                <a:ea typeface="Osaka" charset="0"/>
              </a:endParaRPr>
            </a:p>
          </p:txBody>
        </p:sp>
      </p:grpSp>
      <p:sp>
        <p:nvSpPr>
          <p:cNvPr id="100355" name="Rectangle 66"/>
          <p:cNvSpPr>
            <a:spLocks noGrp="1" noChangeArrowheads="1"/>
          </p:cNvSpPr>
          <p:nvPr>
            <p:ph type="title"/>
          </p:nvPr>
        </p:nvSpPr>
        <p:spPr bwMode="auto">
          <a:xfrm>
            <a:off x="571500" y="685800"/>
            <a:ext cx="8001000" cy="914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08" tIns="45704" rIns="91408" bIns="45704" numCol="1" anchor="ctr" anchorCtr="0" compatLnSpc="1">
            <a:prstTxWarp prst="textNoShape">
              <a:avLst/>
            </a:prstTxWarp>
          </a:bodyPr>
          <a:lstStyle/>
          <a:p>
            <a:pPr lvl="0"/>
            <a:r>
              <a:rPr lang="en-US" altLang="ja-JP"/>
              <a:t>Click to edit Master title style</a:t>
            </a:r>
          </a:p>
        </p:txBody>
      </p:sp>
      <p:sp>
        <p:nvSpPr>
          <p:cNvPr id="100356" name="Rectangle 67"/>
          <p:cNvSpPr>
            <a:spLocks noGrp="1" noChangeArrowheads="1"/>
          </p:cNvSpPr>
          <p:nvPr>
            <p:ph type="body" idx="1"/>
          </p:nvPr>
        </p:nvSpPr>
        <p:spPr bwMode="auto">
          <a:xfrm>
            <a:off x="571500" y="1981200"/>
            <a:ext cx="8001000" cy="3810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08" tIns="45704" rIns="91408" bIns="45704" numCol="1" anchor="t" anchorCtr="0" compatLnSpc="1">
            <a:prstTxWarp prst="textNoShape">
              <a:avLst/>
            </a:prstTxWarp>
          </a:body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p>
        </p:txBody>
      </p:sp>
      <p:sp>
        <p:nvSpPr>
          <p:cNvPr id="134212" name="Rectangle 68"/>
          <p:cNvSpPr>
            <a:spLocks noGrp="1" noChangeArrowheads="1"/>
          </p:cNvSpPr>
          <p:nvPr>
            <p:ph type="dt" sz="half" idx="2"/>
          </p:nvPr>
        </p:nvSpPr>
        <p:spPr bwMode="auto">
          <a:xfrm>
            <a:off x="152400" y="6248400"/>
            <a:ext cx="1752600" cy="457200"/>
          </a:xfrm>
          <a:prstGeom prst="rect">
            <a:avLst/>
          </a:prstGeom>
          <a:noFill/>
          <a:ln w="9525">
            <a:noFill/>
            <a:miter lim="800000"/>
            <a:headEnd/>
            <a:tailEnd/>
          </a:ln>
          <a:effectLst/>
        </p:spPr>
        <p:txBody>
          <a:bodyPr vert="horz" wrap="square" lIns="91408" tIns="45704" rIns="91408" bIns="45704" numCol="1" anchor="t" anchorCtr="0" compatLnSpc="1">
            <a:prstTxWarp prst="textNoShape">
              <a:avLst/>
            </a:prstTxWarp>
          </a:bodyPr>
          <a:lstStyle>
            <a:lvl1pPr algn="l" eaLnBrk="1" hangingPunct="1">
              <a:defRPr kumimoji="1" sz="1400">
                <a:solidFill>
                  <a:srgbClr val="FFFFFF"/>
                </a:solidFill>
                <a:latin typeface="Helvetica" pitchFamily="-112" charset="0"/>
                <a:ea typeface="Osaka"/>
                <a:cs typeface="Osaka"/>
              </a:defRPr>
            </a:lvl1pPr>
          </a:lstStyle>
          <a:p>
            <a:pPr>
              <a:defRPr/>
            </a:pPr>
            <a:endParaRPr lang="en-US" altLang="ja-JP"/>
          </a:p>
        </p:txBody>
      </p:sp>
      <p:sp>
        <p:nvSpPr>
          <p:cNvPr id="134213" name="Rectangle 69"/>
          <p:cNvSpPr>
            <a:spLocks noGrp="1" noChangeArrowheads="1"/>
          </p:cNvSpPr>
          <p:nvPr>
            <p:ph type="ftr" sz="quarter" idx="3"/>
          </p:nvPr>
        </p:nvSpPr>
        <p:spPr bwMode="auto">
          <a:xfrm>
            <a:off x="2057407" y="6248400"/>
            <a:ext cx="5237163" cy="457200"/>
          </a:xfrm>
          <a:prstGeom prst="rect">
            <a:avLst/>
          </a:prstGeom>
          <a:noFill/>
          <a:ln w="9525">
            <a:noFill/>
            <a:miter lim="800000"/>
            <a:headEnd/>
            <a:tailEnd/>
          </a:ln>
          <a:effectLst/>
        </p:spPr>
        <p:txBody>
          <a:bodyPr vert="horz" wrap="square" lIns="91408" tIns="45704" rIns="91408" bIns="45704" numCol="1" anchor="t" anchorCtr="0" compatLnSpc="1">
            <a:prstTxWarp prst="textNoShape">
              <a:avLst/>
            </a:prstTxWarp>
          </a:bodyPr>
          <a:lstStyle>
            <a:lvl1pPr algn="ctr" eaLnBrk="1" hangingPunct="1">
              <a:defRPr kumimoji="1" sz="1400">
                <a:solidFill>
                  <a:srgbClr val="FFFFFF"/>
                </a:solidFill>
                <a:latin typeface="Helvetica" pitchFamily="-112" charset="0"/>
                <a:ea typeface="Osaka"/>
                <a:cs typeface="Osaka"/>
              </a:defRPr>
            </a:lvl1pPr>
          </a:lstStyle>
          <a:p>
            <a:pPr>
              <a:defRPr/>
            </a:pPr>
            <a:endParaRPr lang="en-US" altLang="ja-JP"/>
          </a:p>
        </p:txBody>
      </p:sp>
      <p:sp>
        <p:nvSpPr>
          <p:cNvPr id="134214" name="Rectangle 70"/>
          <p:cNvSpPr>
            <a:spLocks noGrp="1" noChangeArrowheads="1"/>
          </p:cNvSpPr>
          <p:nvPr>
            <p:ph type="sldNum" sz="quarter" idx="4"/>
          </p:nvPr>
        </p:nvSpPr>
        <p:spPr bwMode="auto">
          <a:xfrm>
            <a:off x="7467600" y="6248400"/>
            <a:ext cx="1447800" cy="457200"/>
          </a:xfrm>
          <a:prstGeom prst="rect">
            <a:avLst/>
          </a:prstGeom>
          <a:noFill/>
          <a:ln w="9525">
            <a:noFill/>
            <a:miter lim="800000"/>
            <a:headEnd/>
            <a:tailEnd/>
          </a:ln>
          <a:effectLst/>
        </p:spPr>
        <p:txBody>
          <a:bodyPr vert="horz" wrap="square" lIns="91408" tIns="45704" rIns="91408" bIns="45704" numCol="1" anchor="t" anchorCtr="0" compatLnSpc="1">
            <a:prstTxWarp prst="textNoShape">
              <a:avLst/>
            </a:prstTxWarp>
          </a:bodyPr>
          <a:lstStyle>
            <a:lvl1pPr algn="ctr" eaLnBrk="1" hangingPunct="1">
              <a:defRPr kumimoji="1" sz="1400">
                <a:solidFill>
                  <a:srgbClr val="FFFFFF"/>
                </a:solidFill>
                <a:latin typeface="Helvetica" charset="0"/>
                <a:ea typeface="Osaka" charset="0"/>
                <a:cs typeface="Osaka" charset="0"/>
              </a:defRPr>
            </a:lvl1pPr>
          </a:lstStyle>
          <a:p>
            <a:pPr>
              <a:defRPr/>
            </a:pPr>
            <a:fld id="{6DCE0253-864C-BB4C-BE3D-4087E2F8088D}" type="slidenum">
              <a:rPr lang="en-US" altLang="ja-JP"/>
              <a:pPr>
                <a:defRPr/>
              </a:pPr>
              <a:t>‹#›</a:t>
            </a:fld>
            <a:endParaRPr lang="en-US" altLang="ja-JP"/>
          </a:p>
        </p:txBody>
      </p:sp>
      <p:pic>
        <p:nvPicPr>
          <p:cNvPr id="100360" name="Picture 7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85800" y="1652588"/>
            <a:ext cx="914400" cy="176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8767241"/>
      </p:ext>
    </p:extLst>
  </p:cSld>
  <p:clrMap bg1="dk2" tx1="lt1" bg2="dk1" tx2="lt2" accent1="accent1" accent2="accent2" accent3="accent3" accent4="accent4" accent5="accent5" accent6="accent6" hlink="hlink" folHlink="folHlink"/>
  <p:sldLayoutIdLst>
    <p:sldLayoutId id="2147488940" r:id="rId1"/>
  </p:sldLayoutIdLst>
  <p:txStyles>
    <p:titleStyle>
      <a:lvl1pPr algn="l" rtl="0" eaLnBrk="0" fontAlgn="base" hangingPunct="0">
        <a:spcBef>
          <a:spcPct val="0"/>
        </a:spcBef>
        <a:spcAft>
          <a:spcPct val="0"/>
        </a:spcAft>
        <a:defRPr kumimoji="1" sz="4000">
          <a:solidFill>
            <a:schemeClr val="tx2"/>
          </a:solidFill>
          <a:latin typeface="+mj-lt"/>
          <a:ea typeface="+mj-ea"/>
          <a:cs typeface="+mj-cs"/>
        </a:defRPr>
      </a:lvl1pPr>
      <a:lvl2pPr algn="l" rtl="0" eaLnBrk="0" fontAlgn="base" hangingPunct="0">
        <a:spcBef>
          <a:spcPct val="0"/>
        </a:spcBef>
        <a:spcAft>
          <a:spcPct val="0"/>
        </a:spcAft>
        <a:defRPr kumimoji="1" sz="4000">
          <a:solidFill>
            <a:schemeClr val="tx2"/>
          </a:solidFill>
          <a:latin typeface="Helvetica" pitchFamily="-110" charset="0"/>
          <a:ea typeface="Osaka" pitchFamily="-110" charset="-128"/>
          <a:cs typeface="Osaka" pitchFamily="-110" charset="-128"/>
        </a:defRPr>
      </a:lvl2pPr>
      <a:lvl3pPr algn="l" rtl="0" eaLnBrk="0" fontAlgn="base" hangingPunct="0">
        <a:spcBef>
          <a:spcPct val="0"/>
        </a:spcBef>
        <a:spcAft>
          <a:spcPct val="0"/>
        </a:spcAft>
        <a:defRPr kumimoji="1" sz="4000">
          <a:solidFill>
            <a:schemeClr val="tx2"/>
          </a:solidFill>
          <a:latin typeface="Helvetica" pitchFamily="-110" charset="0"/>
          <a:ea typeface="Osaka" pitchFamily="-110" charset="-128"/>
          <a:cs typeface="Osaka" pitchFamily="-110" charset="-128"/>
        </a:defRPr>
      </a:lvl3pPr>
      <a:lvl4pPr algn="l" rtl="0" eaLnBrk="0" fontAlgn="base" hangingPunct="0">
        <a:spcBef>
          <a:spcPct val="0"/>
        </a:spcBef>
        <a:spcAft>
          <a:spcPct val="0"/>
        </a:spcAft>
        <a:defRPr kumimoji="1" sz="4000">
          <a:solidFill>
            <a:schemeClr val="tx2"/>
          </a:solidFill>
          <a:latin typeface="Helvetica" pitchFamily="-110" charset="0"/>
          <a:ea typeface="Osaka" pitchFamily="-110" charset="-128"/>
          <a:cs typeface="Osaka" pitchFamily="-110" charset="-128"/>
        </a:defRPr>
      </a:lvl4pPr>
      <a:lvl5pPr algn="l" rtl="0" eaLnBrk="0" fontAlgn="base" hangingPunct="0">
        <a:spcBef>
          <a:spcPct val="0"/>
        </a:spcBef>
        <a:spcAft>
          <a:spcPct val="0"/>
        </a:spcAft>
        <a:defRPr kumimoji="1" sz="4000">
          <a:solidFill>
            <a:schemeClr val="tx2"/>
          </a:solidFill>
          <a:latin typeface="Helvetica" pitchFamily="-110" charset="0"/>
          <a:ea typeface="Osaka" pitchFamily="-110" charset="-128"/>
          <a:cs typeface="Osaka" pitchFamily="-110" charset="-128"/>
        </a:defRPr>
      </a:lvl5pPr>
      <a:lvl6pPr marL="457042" algn="l" rtl="0" fontAlgn="base">
        <a:spcBef>
          <a:spcPct val="0"/>
        </a:spcBef>
        <a:spcAft>
          <a:spcPct val="0"/>
        </a:spcAft>
        <a:defRPr kumimoji="1" sz="4000">
          <a:solidFill>
            <a:schemeClr val="tx2"/>
          </a:solidFill>
          <a:latin typeface="Helvetica" pitchFamily="-110" charset="0"/>
          <a:ea typeface="Osaka" pitchFamily="-110" charset="-128"/>
          <a:cs typeface="Osaka" pitchFamily="-110" charset="-128"/>
        </a:defRPr>
      </a:lvl6pPr>
      <a:lvl7pPr marL="914085" algn="l" rtl="0" fontAlgn="base">
        <a:spcBef>
          <a:spcPct val="0"/>
        </a:spcBef>
        <a:spcAft>
          <a:spcPct val="0"/>
        </a:spcAft>
        <a:defRPr kumimoji="1" sz="4000">
          <a:solidFill>
            <a:schemeClr val="tx2"/>
          </a:solidFill>
          <a:latin typeface="Helvetica" pitchFamily="-110" charset="0"/>
          <a:ea typeface="Osaka" pitchFamily="-110" charset="-128"/>
          <a:cs typeface="Osaka" pitchFamily="-110" charset="-128"/>
        </a:defRPr>
      </a:lvl7pPr>
      <a:lvl8pPr marL="1371124" algn="l" rtl="0" fontAlgn="base">
        <a:spcBef>
          <a:spcPct val="0"/>
        </a:spcBef>
        <a:spcAft>
          <a:spcPct val="0"/>
        </a:spcAft>
        <a:defRPr kumimoji="1" sz="4000">
          <a:solidFill>
            <a:schemeClr val="tx2"/>
          </a:solidFill>
          <a:latin typeface="Helvetica" pitchFamily="-110" charset="0"/>
          <a:ea typeface="Osaka" pitchFamily="-110" charset="-128"/>
          <a:cs typeface="Osaka" pitchFamily="-110" charset="-128"/>
        </a:defRPr>
      </a:lvl8pPr>
      <a:lvl9pPr marL="1828170" algn="l" rtl="0" fontAlgn="base">
        <a:spcBef>
          <a:spcPct val="0"/>
        </a:spcBef>
        <a:spcAft>
          <a:spcPct val="0"/>
        </a:spcAft>
        <a:defRPr kumimoji="1" sz="4000">
          <a:solidFill>
            <a:schemeClr val="tx2"/>
          </a:solidFill>
          <a:latin typeface="Helvetica" pitchFamily="-110" charset="0"/>
          <a:ea typeface="Osaka" pitchFamily="-110" charset="-128"/>
          <a:cs typeface="Osaka" pitchFamily="-110" charset="-128"/>
        </a:defRPr>
      </a:lvl9pPr>
    </p:titleStyle>
    <p:bodyStyle>
      <a:lvl1pPr marL="453868" indent="-352303" algn="l" rtl="0" eaLnBrk="0" fontAlgn="base" hangingPunct="0">
        <a:lnSpc>
          <a:spcPct val="110000"/>
        </a:lnSpc>
        <a:spcBef>
          <a:spcPct val="20000"/>
        </a:spcBef>
        <a:spcAft>
          <a:spcPct val="0"/>
        </a:spcAft>
        <a:buClr>
          <a:schemeClr val="hlink"/>
        </a:buClr>
        <a:buSzPct val="100000"/>
        <a:buFont typeface="Wingdings" charset="0"/>
        <a:buChar char="ü"/>
        <a:defRPr kumimoji="1" sz="3200">
          <a:solidFill>
            <a:schemeClr val="tx1"/>
          </a:solidFill>
          <a:latin typeface="+mn-lt"/>
          <a:ea typeface="+mn-ea"/>
          <a:cs typeface="+mn-cs"/>
        </a:defRPr>
      </a:lvl1pPr>
      <a:lvl2pPr marL="918848" indent="-350717" algn="l" rtl="0" eaLnBrk="0" fontAlgn="base" hangingPunct="0">
        <a:spcBef>
          <a:spcPct val="20000"/>
        </a:spcBef>
        <a:spcAft>
          <a:spcPct val="0"/>
        </a:spcAft>
        <a:buClr>
          <a:srgbClr val="FF8000"/>
        </a:buClr>
        <a:buSzPct val="100000"/>
        <a:buFont typeface="Wingdings" charset="0"/>
        <a:buChar char="ü"/>
        <a:defRPr kumimoji="1" sz="2800">
          <a:solidFill>
            <a:schemeClr val="tx1"/>
          </a:solidFill>
          <a:latin typeface="+mn-lt"/>
          <a:ea typeface="+mn-ea"/>
          <a:cs typeface="+mn-cs"/>
        </a:defRPr>
      </a:lvl2pPr>
      <a:lvl3pPr marL="1371124" indent="-317388" algn="l" rtl="0" eaLnBrk="0" fontAlgn="base" hangingPunct="0">
        <a:spcBef>
          <a:spcPct val="20000"/>
        </a:spcBef>
        <a:spcAft>
          <a:spcPct val="0"/>
        </a:spcAft>
        <a:buClr>
          <a:schemeClr val="accent2"/>
        </a:buClr>
        <a:buFont typeface="Wingdings" charset="0"/>
        <a:buChar char="ü"/>
        <a:defRPr kumimoji="1" sz="2400">
          <a:solidFill>
            <a:schemeClr val="tx1"/>
          </a:solidFill>
          <a:latin typeface="+mn-lt"/>
          <a:ea typeface="+mn-ea"/>
          <a:cs typeface="+mn-cs"/>
        </a:defRPr>
      </a:lvl3pPr>
      <a:lvl4pPr marL="1844034" indent="-301520" algn="l" rtl="0" eaLnBrk="0" fontAlgn="base" hangingPunct="0">
        <a:spcBef>
          <a:spcPct val="20000"/>
        </a:spcBef>
        <a:spcAft>
          <a:spcPct val="0"/>
        </a:spcAft>
        <a:buClr>
          <a:schemeClr val="folHlink"/>
        </a:buClr>
        <a:buFont typeface="Wingdings" charset="0"/>
        <a:buChar char="ü"/>
        <a:defRPr kumimoji="1" sz="2000">
          <a:solidFill>
            <a:schemeClr val="tx1"/>
          </a:solidFill>
          <a:latin typeface="+mn-lt"/>
          <a:ea typeface="+mn-ea"/>
          <a:cs typeface="+mn-cs"/>
        </a:defRPr>
      </a:lvl4pPr>
      <a:lvl5pPr marL="2347099" indent="-295171" algn="l" rtl="0" eaLnBrk="0" fontAlgn="base" hangingPunct="0">
        <a:spcBef>
          <a:spcPct val="20000"/>
        </a:spcBef>
        <a:spcAft>
          <a:spcPct val="0"/>
        </a:spcAft>
        <a:buFont typeface="Wingdings" charset="0"/>
        <a:buChar char="ü"/>
        <a:defRPr kumimoji="1" sz="2000">
          <a:solidFill>
            <a:schemeClr val="tx1"/>
          </a:solidFill>
          <a:latin typeface="+mn-lt"/>
          <a:ea typeface="+mn-ea"/>
          <a:cs typeface="+mn-cs"/>
        </a:defRPr>
      </a:lvl5pPr>
      <a:lvl6pPr marL="2804140" indent="-295171" algn="l" rtl="0" fontAlgn="base">
        <a:spcBef>
          <a:spcPct val="20000"/>
        </a:spcBef>
        <a:spcAft>
          <a:spcPct val="0"/>
        </a:spcAft>
        <a:buFont typeface="Wingdings" pitchFamily="-110" charset="2"/>
        <a:buChar char="ü"/>
        <a:defRPr kumimoji="1" sz="2000">
          <a:solidFill>
            <a:schemeClr val="tx1"/>
          </a:solidFill>
          <a:latin typeface="+mn-lt"/>
          <a:ea typeface="+mn-ea"/>
          <a:cs typeface="+mn-cs"/>
        </a:defRPr>
      </a:lvl6pPr>
      <a:lvl7pPr marL="3261179" indent="-295171" algn="l" rtl="0" fontAlgn="base">
        <a:spcBef>
          <a:spcPct val="20000"/>
        </a:spcBef>
        <a:spcAft>
          <a:spcPct val="0"/>
        </a:spcAft>
        <a:buFont typeface="Wingdings" pitchFamily="-110" charset="2"/>
        <a:buChar char="ü"/>
        <a:defRPr kumimoji="1" sz="2000">
          <a:solidFill>
            <a:schemeClr val="tx1"/>
          </a:solidFill>
          <a:latin typeface="+mn-lt"/>
          <a:ea typeface="+mn-ea"/>
          <a:cs typeface="+mn-cs"/>
        </a:defRPr>
      </a:lvl7pPr>
      <a:lvl8pPr marL="3718219" indent="-295171" algn="l" rtl="0" fontAlgn="base">
        <a:spcBef>
          <a:spcPct val="20000"/>
        </a:spcBef>
        <a:spcAft>
          <a:spcPct val="0"/>
        </a:spcAft>
        <a:buFont typeface="Wingdings" pitchFamily="-110" charset="2"/>
        <a:buChar char="ü"/>
        <a:defRPr kumimoji="1" sz="2000">
          <a:solidFill>
            <a:schemeClr val="tx1"/>
          </a:solidFill>
          <a:latin typeface="+mn-lt"/>
          <a:ea typeface="+mn-ea"/>
          <a:cs typeface="+mn-cs"/>
        </a:defRPr>
      </a:lvl8pPr>
      <a:lvl9pPr marL="4175264" indent="-295171" algn="l" rtl="0" fontAlgn="base">
        <a:spcBef>
          <a:spcPct val="20000"/>
        </a:spcBef>
        <a:spcAft>
          <a:spcPct val="0"/>
        </a:spcAft>
        <a:buFont typeface="Wingdings" pitchFamily="-110" charset="2"/>
        <a:buChar char="ü"/>
        <a:defRPr kumimoji="1" sz="2000">
          <a:solidFill>
            <a:schemeClr val="tx1"/>
          </a:solidFill>
          <a:latin typeface="+mn-lt"/>
          <a:ea typeface="+mn-ea"/>
          <a:cs typeface="+mn-cs"/>
        </a:defRPr>
      </a:lvl9pPr>
    </p:bodyStyle>
    <p:otherStyle>
      <a:defPPr>
        <a:defRPr lang="en-US"/>
      </a:defPPr>
      <a:lvl1pPr marL="0" algn="l" defTabSz="457042" rtl="0" eaLnBrk="1" latinLnBrk="0" hangingPunct="1">
        <a:defRPr sz="1800" kern="1200">
          <a:solidFill>
            <a:schemeClr val="tx1"/>
          </a:solidFill>
          <a:latin typeface="+mn-lt"/>
          <a:ea typeface="+mn-ea"/>
          <a:cs typeface="+mn-cs"/>
        </a:defRPr>
      </a:lvl1pPr>
      <a:lvl2pPr marL="457042" algn="l" defTabSz="457042" rtl="0" eaLnBrk="1" latinLnBrk="0" hangingPunct="1">
        <a:defRPr sz="1800" kern="1200">
          <a:solidFill>
            <a:schemeClr val="tx1"/>
          </a:solidFill>
          <a:latin typeface="+mn-lt"/>
          <a:ea typeface="+mn-ea"/>
          <a:cs typeface="+mn-cs"/>
        </a:defRPr>
      </a:lvl2pPr>
      <a:lvl3pPr marL="914085" algn="l" defTabSz="457042" rtl="0" eaLnBrk="1" latinLnBrk="0" hangingPunct="1">
        <a:defRPr sz="1800" kern="1200">
          <a:solidFill>
            <a:schemeClr val="tx1"/>
          </a:solidFill>
          <a:latin typeface="+mn-lt"/>
          <a:ea typeface="+mn-ea"/>
          <a:cs typeface="+mn-cs"/>
        </a:defRPr>
      </a:lvl3pPr>
      <a:lvl4pPr marL="1371124" algn="l" defTabSz="457042" rtl="0" eaLnBrk="1" latinLnBrk="0" hangingPunct="1">
        <a:defRPr sz="1800" kern="1200">
          <a:solidFill>
            <a:schemeClr val="tx1"/>
          </a:solidFill>
          <a:latin typeface="+mn-lt"/>
          <a:ea typeface="+mn-ea"/>
          <a:cs typeface="+mn-cs"/>
        </a:defRPr>
      </a:lvl4pPr>
      <a:lvl5pPr marL="1828170" algn="l" defTabSz="457042" rtl="0" eaLnBrk="1" latinLnBrk="0" hangingPunct="1">
        <a:defRPr sz="1800" kern="1200">
          <a:solidFill>
            <a:schemeClr val="tx1"/>
          </a:solidFill>
          <a:latin typeface="+mn-lt"/>
          <a:ea typeface="+mn-ea"/>
          <a:cs typeface="+mn-cs"/>
        </a:defRPr>
      </a:lvl5pPr>
      <a:lvl6pPr marL="2285205" algn="l" defTabSz="457042" rtl="0" eaLnBrk="1" latinLnBrk="0" hangingPunct="1">
        <a:defRPr sz="1800" kern="1200">
          <a:solidFill>
            <a:schemeClr val="tx1"/>
          </a:solidFill>
          <a:latin typeface="+mn-lt"/>
          <a:ea typeface="+mn-ea"/>
          <a:cs typeface="+mn-cs"/>
        </a:defRPr>
      </a:lvl6pPr>
      <a:lvl7pPr marL="2742248" algn="l" defTabSz="457042" rtl="0" eaLnBrk="1" latinLnBrk="0" hangingPunct="1">
        <a:defRPr sz="1800" kern="1200">
          <a:solidFill>
            <a:schemeClr val="tx1"/>
          </a:solidFill>
          <a:latin typeface="+mn-lt"/>
          <a:ea typeface="+mn-ea"/>
          <a:cs typeface="+mn-cs"/>
        </a:defRPr>
      </a:lvl7pPr>
      <a:lvl8pPr marL="3199289" algn="l" defTabSz="457042" rtl="0" eaLnBrk="1" latinLnBrk="0" hangingPunct="1">
        <a:defRPr sz="1800" kern="1200">
          <a:solidFill>
            <a:schemeClr val="tx1"/>
          </a:solidFill>
          <a:latin typeface="+mn-lt"/>
          <a:ea typeface="+mn-ea"/>
          <a:cs typeface="+mn-cs"/>
        </a:defRPr>
      </a:lvl8pPr>
      <a:lvl9pPr marL="3656328" algn="l" defTabSz="457042"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folHlink"/>
        </a:solidFill>
        <a:effectLst>
          <a:outerShdw blurRad="63500" dist="107763" dir="2700000" algn="ctr" rotWithShape="0">
            <a:srgbClr val="000000">
              <a:alpha val="74998"/>
            </a:srgbClr>
          </a:outerShdw>
        </a:effectLst>
      </p:bgPr>
    </p:bg>
    <p:spTree>
      <p:nvGrpSpPr>
        <p:cNvPr id="1" name=""/>
        <p:cNvGrpSpPr/>
        <p:nvPr/>
      </p:nvGrpSpPr>
      <p:grpSpPr>
        <a:xfrm>
          <a:off x="0" y="0"/>
          <a:ext cx="0" cy="0"/>
          <a:chOff x="0" y="0"/>
          <a:chExt cx="0" cy="0"/>
        </a:xfrm>
      </p:grpSpPr>
      <p:grpSp>
        <p:nvGrpSpPr>
          <p:cNvPr id="175106" name="Group 2"/>
          <p:cNvGrpSpPr>
            <a:grpSpLocks/>
          </p:cNvGrpSpPr>
          <p:nvPr/>
        </p:nvGrpSpPr>
        <p:grpSpPr bwMode="auto">
          <a:xfrm>
            <a:off x="0" y="0"/>
            <a:ext cx="9144000" cy="6858000"/>
            <a:chOff x="0" y="0"/>
            <a:chExt cx="5760" cy="4320"/>
          </a:xfrm>
        </p:grpSpPr>
        <p:sp>
          <p:nvSpPr>
            <p:cNvPr id="175112" name="Rectangle 3"/>
            <p:cNvSpPr>
              <a:spLocks noChangeArrowheads="1"/>
            </p:cNvSpPr>
            <p:nvPr/>
          </p:nvSpPr>
          <p:spPr bwMode="blackGray">
            <a:xfrm>
              <a:off x="1008" y="0"/>
              <a:ext cx="4752" cy="4320"/>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l" eaLnBrk="0" hangingPunct="0"/>
              <a:endParaRPr lang="en-US">
                <a:solidFill>
                  <a:srgbClr val="FFFFFF"/>
                </a:solidFill>
              </a:endParaRPr>
            </a:p>
          </p:txBody>
        </p:sp>
        <p:sp>
          <p:nvSpPr>
            <p:cNvPr id="175113" name="Rectangle 4"/>
            <p:cNvSpPr>
              <a:spLocks noChangeArrowheads="1"/>
            </p:cNvSpPr>
            <p:nvPr/>
          </p:nvSpPr>
          <p:spPr bwMode="ltGray">
            <a:xfrm>
              <a:off x="0" y="0"/>
              <a:ext cx="1008" cy="4320"/>
            </a:xfrm>
            <a:prstGeom prst="rect">
              <a:avLst/>
            </a:prstGeom>
            <a:solidFill>
              <a:schemeClr val="accent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eaLnBrk="0" hangingPunct="0"/>
              <a:endParaRPr lang="en-US">
                <a:solidFill>
                  <a:srgbClr val="000000"/>
                </a:solidFill>
              </a:endParaRPr>
            </a:p>
          </p:txBody>
        </p:sp>
        <p:sp>
          <p:nvSpPr>
            <p:cNvPr id="175114" name="Freeform 5"/>
            <p:cNvSpPr>
              <a:spLocks/>
            </p:cNvSpPr>
            <p:nvPr/>
          </p:nvSpPr>
          <p:spPr bwMode="ltGray">
            <a:xfrm>
              <a:off x="0" y="0"/>
              <a:ext cx="5760" cy="1200"/>
            </a:xfrm>
            <a:custGeom>
              <a:avLst/>
              <a:gdLst>
                <a:gd name="T0" fmla="*/ 0 w 5760"/>
                <a:gd name="T1" fmla="*/ 0 h 1200"/>
                <a:gd name="T2" fmla="*/ 1008 w 5760"/>
                <a:gd name="T3" fmla="*/ 1200 h 1200"/>
                <a:gd name="T4" fmla="*/ 5760 w 5760"/>
                <a:gd name="T5" fmla="*/ 336 h 1200"/>
                <a:gd name="T6" fmla="*/ 5760 w 5760"/>
                <a:gd name="T7" fmla="*/ 0 h 1200"/>
                <a:gd name="T8" fmla="*/ 0 w 5760"/>
                <a:gd name="T9" fmla="*/ 0 h 12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0" h="1200">
                  <a:moveTo>
                    <a:pt x="0" y="0"/>
                  </a:moveTo>
                  <a:lnTo>
                    <a:pt x="1008" y="1200"/>
                  </a:lnTo>
                  <a:lnTo>
                    <a:pt x="5760" y="336"/>
                  </a:lnTo>
                  <a:lnTo>
                    <a:pt x="5760" y="0"/>
                  </a:lnTo>
                  <a:lnTo>
                    <a:pt x="0" y="0"/>
                  </a:lnTo>
                  <a:close/>
                </a:path>
              </a:pathLst>
            </a:custGeom>
            <a:solidFill>
              <a:schemeClr val="bg2"/>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p>
          </p:txBody>
        </p:sp>
      </p:grpSp>
      <p:sp>
        <p:nvSpPr>
          <p:cNvPr id="175107" name="Rectangle 6"/>
          <p:cNvSpPr>
            <a:spLocks noGrp="1" noChangeArrowheads="1"/>
          </p:cNvSpPr>
          <p:nvPr>
            <p:ph type="title"/>
          </p:nvPr>
        </p:nvSpPr>
        <p:spPr bwMode="auto">
          <a:xfrm>
            <a:off x="685800" y="152400"/>
            <a:ext cx="7772400" cy="11430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34" tIns="45667" rIns="91334" bIns="45667" numCol="1" anchor="t" anchorCtr="0" compatLnSpc="1">
            <a:prstTxWarp prst="textNoShape">
              <a:avLst/>
            </a:prstTxWarp>
          </a:bodyPr>
          <a:lstStyle/>
          <a:p>
            <a:pPr lvl="0"/>
            <a:r>
              <a:rPr lang="en-US"/>
              <a:t>Click to edit Master title style</a:t>
            </a:r>
          </a:p>
        </p:txBody>
      </p:sp>
      <p:sp>
        <p:nvSpPr>
          <p:cNvPr id="175108" name="Rectangle 7"/>
          <p:cNvSpPr>
            <a:spLocks noGrp="1" noChangeArrowheads="1"/>
          </p:cNvSpPr>
          <p:nvPr>
            <p:ph type="body" idx="1"/>
          </p:nvPr>
        </p:nvSpPr>
        <p:spPr bwMode="white">
          <a:xfrm>
            <a:off x="1266825" y="1981200"/>
            <a:ext cx="7772400" cy="4114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34" tIns="45667" rIns="91334" bIns="4566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56" name="Rectangle 8"/>
          <p:cNvSpPr>
            <a:spLocks noGrp="1" noChangeArrowheads="1"/>
          </p:cNvSpPr>
          <p:nvPr>
            <p:ph type="dt" sz="half" idx="2"/>
          </p:nvPr>
        </p:nvSpPr>
        <p:spPr bwMode="auto">
          <a:xfrm>
            <a:off x="1600200" y="6400800"/>
            <a:ext cx="1905000" cy="457200"/>
          </a:xfrm>
          <a:prstGeom prst="rect">
            <a:avLst/>
          </a:prstGeom>
          <a:noFill/>
          <a:ln w="9525">
            <a:noFill/>
            <a:miter lim="800000"/>
            <a:headEnd/>
            <a:tailEnd/>
          </a:ln>
        </p:spPr>
        <p:txBody>
          <a:bodyPr vert="horz" wrap="square" lIns="91334" tIns="45667" rIns="91334" bIns="45667" numCol="1" anchor="t" anchorCtr="0" compatLnSpc="1">
            <a:prstTxWarp prst="textNoShape">
              <a:avLst/>
            </a:prstTxWarp>
          </a:bodyPr>
          <a:lstStyle>
            <a:lvl1pPr algn="l" eaLnBrk="0" hangingPunct="0">
              <a:spcBef>
                <a:spcPct val="50000"/>
              </a:spcBef>
              <a:defRPr sz="1400">
                <a:solidFill>
                  <a:srgbClr val="808080"/>
                </a:solidFill>
                <a:latin typeface="+mn-lt"/>
                <a:ea typeface="+mn-ea"/>
                <a:cs typeface="+mn-cs"/>
              </a:defRPr>
            </a:lvl1pPr>
          </a:lstStyle>
          <a:p>
            <a:pPr>
              <a:defRPr/>
            </a:pPr>
            <a:endParaRPr lang="en-US"/>
          </a:p>
        </p:txBody>
      </p:sp>
      <p:sp>
        <p:nvSpPr>
          <p:cNvPr id="2057" name="Rectangle 9"/>
          <p:cNvSpPr>
            <a:spLocks noGrp="1" noChangeArrowheads="1"/>
          </p:cNvSpPr>
          <p:nvPr>
            <p:ph type="ftr" sz="quarter" idx="3"/>
          </p:nvPr>
        </p:nvSpPr>
        <p:spPr bwMode="auto">
          <a:xfrm>
            <a:off x="3886200" y="6400800"/>
            <a:ext cx="2895600" cy="457200"/>
          </a:xfrm>
          <a:prstGeom prst="rect">
            <a:avLst/>
          </a:prstGeom>
          <a:noFill/>
          <a:ln w="9525">
            <a:noFill/>
            <a:miter lim="800000"/>
            <a:headEnd/>
            <a:tailEnd/>
          </a:ln>
        </p:spPr>
        <p:txBody>
          <a:bodyPr vert="horz" wrap="square" lIns="91334" tIns="45667" rIns="91334" bIns="45667" numCol="1" anchor="t" anchorCtr="0" compatLnSpc="1">
            <a:prstTxWarp prst="textNoShape">
              <a:avLst/>
            </a:prstTxWarp>
          </a:bodyPr>
          <a:lstStyle>
            <a:lvl1pPr algn="ctr" eaLnBrk="0" hangingPunct="0">
              <a:spcBef>
                <a:spcPct val="50000"/>
              </a:spcBef>
              <a:defRPr sz="1400">
                <a:solidFill>
                  <a:srgbClr val="808080"/>
                </a:solidFill>
                <a:latin typeface="+mn-lt"/>
                <a:ea typeface="+mn-ea"/>
                <a:cs typeface="+mn-cs"/>
              </a:defRPr>
            </a:lvl1pPr>
          </a:lstStyle>
          <a:p>
            <a:pPr>
              <a:defRPr/>
            </a:pPr>
            <a:endParaRPr lang="en-US"/>
          </a:p>
        </p:txBody>
      </p:sp>
      <p:sp>
        <p:nvSpPr>
          <p:cNvPr id="2058" name="Rectangle 10"/>
          <p:cNvSpPr>
            <a:spLocks noGrp="1" noChangeArrowheads="1"/>
          </p:cNvSpPr>
          <p:nvPr>
            <p:ph type="sldNum" sz="quarter" idx="4"/>
          </p:nvPr>
        </p:nvSpPr>
        <p:spPr bwMode="auto">
          <a:xfrm>
            <a:off x="7162800" y="6400800"/>
            <a:ext cx="1905000" cy="457200"/>
          </a:xfrm>
          <a:prstGeom prst="rect">
            <a:avLst/>
          </a:prstGeom>
          <a:noFill/>
          <a:ln w="9525">
            <a:noFill/>
            <a:miter lim="800000"/>
            <a:headEnd/>
            <a:tailEnd/>
          </a:ln>
        </p:spPr>
        <p:txBody>
          <a:bodyPr vert="horz" wrap="square" lIns="91334" tIns="45667" rIns="91334" bIns="45667" numCol="1" anchor="t" anchorCtr="0" compatLnSpc="1">
            <a:prstTxWarp prst="textNoShape">
              <a:avLst/>
            </a:prstTxWarp>
          </a:bodyPr>
          <a:lstStyle>
            <a:lvl1pPr algn="r" eaLnBrk="0" hangingPunct="0">
              <a:spcBef>
                <a:spcPct val="50000"/>
              </a:spcBef>
              <a:defRPr sz="1400">
                <a:solidFill>
                  <a:srgbClr val="808080"/>
                </a:solidFill>
                <a:latin typeface="Tahoma" charset="0"/>
              </a:defRPr>
            </a:lvl1pPr>
          </a:lstStyle>
          <a:p>
            <a:pPr>
              <a:defRPr/>
            </a:pPr>
            <a:fld id="{221FF1D2-7E0A-C544-A278-FC8FC7775942}"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7661" r:id="rId1"/>
  </p:sldLayoutIdLst>
  <p:txStyles>
    <p:titleStyle>
      <a:lvl1pPr algn="l" rtl="0" eaLnBrk="0" fontAlgn="base" hangingPunct="0">
        <a:spcBef>
          <a:spcPct val="0"/>
        </a:spcBef>
        <a:spcAft>
          <a:spcPct val="0"/>
        </a:spcAft>
        <a:defRPr kumimoji="1" sz="4400">
          <a:solidFill>
            <a:schemeClr val="tx2"/>
          </a:solidFill>
          <a:latin typeface="+mj-lt"/>
          <a:ea typeface="ＭＳ Ｐゴシック" charset="-128"/>
          <a:cs typeface="ＭＳ Ｐゴシック" charset="-128"/>
        </a:defRPr>
      </a:lvl1pPr>
      <a:lvl2pPr algn="l" rtl="0" eaLnBrk="0" fontAlgn="base" hangingPunct="0">
        <a:spcBef>
          <a:spcPct val="0"/>
        </a:spcBef>
        <a:spcAft>
          <a:spcPct val="0"/>
        </a:spcAft>
        <a:defRPr kumimoji="1" sz="4400">
          <a:solidFill>
            <a:schemeClr val="tx2"/>
          </a:solidFill>
          <a:latin typeface="Tahoma" charset="-52"/>
          <a:ea typeface="ＭＳ Ｐゴシック" charset="-128"/>
          <a:cs typeface="ＭＳ Ｐゴシック" charset="-128"/>
        </a:defRPr>
      </a:lvl2pPr>
      <a:lvl3pPr algn="l" rtl="0" eaLnBrk="0" fontAlgn="base" hangingPunct="0">
        <a:spcBef>
          <a:spcPct val="0"/>
        </a:spcBef>
        <a:spcAft>
          <a:spcPct val="0"/>
        </a:spcAft>
        <a:defRPr kumimoji="1" sz="4400">
          <a:solidFill>
            <a:schemeClr val="tx2"/>
          </a:solidFill>
          <a:latin typeface="Tahoma" charset="-52"/>
          <a:ea typeface="ＭＳ Ｐゴシック" charset="-128"/>
          <a:cs typeface="ＭＳ Ｐゴシック" charset="-128"/>
        </a:defRPr>
      </a:lvl3pPr>
      <a:lvl4pPr algn="l" rtl="0" eaLnBrk="0" fontAlgn="base" hangingPunct="0">
        <a:spcBef>
          <a:spcPct val="0"/>
        </a:spcBef>
        <a:spcAft>
          <a:spcPct val="0"/>
        </a:spcAft>
        <a:defRPr kumimoji="1" sz="4400">
          <a:solidFill>
            <a:schemeClr val="tx2"/>
          </a:solidFill>
          <a:latin typeface="Tahoma" charset="-52"/>
          <a:ea typeface="ＭＳ Ｐゴシック" charset="-128"/>
          <a:cs typeface="ＭＳ Ｐゴシック" charset="-128"/>
        </a:defRPr>
      </a:lvl4pPr>
      <a:lvl5pPr algn="l" rtl="0" eaLnBrk="0" fontAlgn="base" hangingPunct="0">
        <a:spcBef>
          <a:spcPct val="0"/>
        </a:spcBef>
        <a:spcAft>
          <a:spcPct val="0"/>
        </a:spcAft>
        <a:defRPr kumimoji="1" sz="4400">
          <a:solidFill>
            <a:schemeClr val="tx2"/>
          </a:solidFill>
          <a:latin typeface="Tahoma" charset="-52"/>
          <a:ea typeface="ＭＳ Ｐゴシック" charset="-128"/>
          <a:cs typeface="ＭＳ Ｐゴシック" charset="-128"/>
        </a:defRPr>
      </a:lvl5pPr>
      <a:lvl6pPr marL="456686" algn="l" rtl="0" eaLnBrk="0" fontAlgn="base" hangingPunct="0">
        <a:spcBef>
          <a:spcPct val="0"/>
        </a:spcBef>
        <a:spcAft>
          <a:spcPct val="0"/>
        </a:spcAft>
        <a:defRPr kumimoji="1" sz="4400">
          <a:solidFill>
            <a:schemeClr val="tx2"/>
          </a:solidFill>
          <a:latin typeface="Tahoma" charset="-52"/>
        </a:defRPr>
      </a:lvl6pPr>
      <a:lvl7pPr marL="913370" algn="l" rtl="0" eaLnBrk="0" fontAlgn="base" hangingPunct="0">
        <a:spcBef>
          <a:spcPct val="0"/>
        </a:spcBef>
        <a:spcAft>
          <a:spcPct val="0"/>
        </a:spcAft>
        <a:defRPr kumimoji="1" sz="4400">
          <a:solidFill>
            <a:schemeClr val="tx2"/>
          </a:solidFill>
          <a:latin typeface="Tahoma" charset="-52"/>
        </a:defRPr>
      </a:lvl7pPr>
      <a:lvl8pPr marL="1370051" algn="l" rtl="0" eaLnBrk="0" fontAlgn="base" hangingPunct="0">
        <a:spcBef>
          <a:spcPct val="0"/>
        </a:spcBef>
        <a:spcAft>
          <a:spcPct val="0"/>
        </a:spcAft>
        <a:defRPr kumimoji="1" sz="4400">
          <a:solidFill>
            <a:schemeClr val="tx2"/>
          </a:solidFill>
          <a:latin typeface="Tahoma" charset="-52"/>
        </a:defRPr>
      </a:lvl8pPr>
      <a:lvl9pPr marL="1826739" algn="l" rtl="0" eaLnBrk="0" fontAlgn="base" hangingPunct="0">
        <a:spcBef>
          <a:spcPct val="0"/>
        </a:spcBef>
        <a:spcAft>
          <a:spcPct val="0"/>
        </a:spcAft>
        <a:defRPr kumimoji="1" sz="4400">
          <a:solidFill>
            <a:schemeClr val="tx2"/>
          </a:solidFill>
          <a:latin typeface="Tahoma" charset="-52"/>
        </a:defRPr>
      </a:lvl9pPr>
    </p:titleStyle>
    <p:bodyStyle>
      <a:lvl1pPr marL="342512" indent="-342512" algn="l" rtl="0" eaLnBrk="0" fontAlgn="base" hangingPunct="0">
        <a:spcBef>
          <a:spcPct val="20000"/>
        </a:spcBef>
        <a:spcAft>
          <a:spcPct val="0"/>
        </a:spcAft>
        <a:buChar char="•"/>
        <a:defRPr kumimoji="1" sz="3200">
          <a:solidFill>
            <a:schemeClr val="tx1"/>
          </a:solidFill>
          <a:latin typeface="+mn-lt"/>
          <a:ea typeface="ＭＳ Ｐゴシック" charset="-128"/>
          <a:cs typeface="ＭＳ Ｐゴシック" charset="-128"/>
        </a:defRPr>
      </a:lvl1pPr>
      <a:lvl2pPr marL="742108" indent="-285428" algn="l" rtl="0" eaLnBrk="0" fontAlgn="base" hangingPunct="0">
        <a:spcBef>
          <a:spcPct val="20000"/>
        </a:spcBef>
        <a:spcAft>
          <a:spcPct val="0"/>
        </a:spcAft>
        <a:buChar char="–"/>
        <a:defRPr kumimoji="1" sz="2800">
          <a:solidFill>
            <a:schemeClr val="tx1"/>
          </a:solidFill>
          <a:latin typeface="+mn-lt"/>
          <a:ea typeface="ＭＳ Ｐゴシック" charset="-128"/>
        </a:defRPr>
      </a:lvl2pPr>
      <a:lvl3pPr marL="1141708" indent="-228341" algn="l" rtl="0" eaLnBrk="0" fontAlgn="base" hangingPunct="0">
        <a:spcBef>
          <a:spcPct val="20000"/>
        </a:spcBef>
        <a:spcAft>
          <a:spcPct val="0"/>
        </a:spcAft>
        <a:buChar char="•"/>
        <a:defRPr kumimoji="1" sz="2400">
          <a:solidFill>
            <a:schemeClr val="tx1"/>
          </a:solidFill>
          <a:latin typeface="+mn-lt"/>
          <a:ea typeface="ＭＳ Ｐゴシック" charset="-128"/>
        </a:defRPr>
      </a:lvl3pPr>
      <a:lvl4pPr marL="1598393" indent="-228341" algn="l" rtl="0" eaLnBrk="0" fontAlgn="base" hangingPunct="0">
        <a:spcBef>
          <a:spcPct val="20000"/>
        </a:spcBef>
        <a:spcAft>
          <a:spcPct val="0"/>
        </a:spcAft>
        <a:buChar char="–"/>
        <a:defRPr kumimoji="1" sz="2000">
          <a:solidFill>
            <a:schemeClr val="tx1"/>
          </a:solidFill>
          <a:latin typeface="+mn-lt"/>
          <a:ea typeface="ＭＳ Ｐゴシック" charset="-128"/>
        </a:defRPr>
      </a:lvl4pPr>
      <a:lvl5pPr marL="2055075" indent="-228341" algn="l" rtl="0" eaLnBrk="0" fontAlgn="base" hangingPunct="0">
        <a:spcBef>
          <a:spcPct val="20000"/>
        </a:spcBef>
        <a:spcAft>
          <a:spcPct val="0"/>
        </a:spcAft>
        <a:buChar char="»"/>
        <a:defRPr kumimoji="1" sz="2000">
          <a:solidFill>
            <a:schemeClr val="tx1"/>
          </a:solidFill>
          <a:latin typeface="+mn-lt"/>
          <a:ea typeface="ＭＳ Ｐゴシック" charset="-128"/>
        </a:defRPr>
      </a:lvl5pPr>
      <a:lvl6pPr marL="2511759" indent="-228341" algn="l" rtl="0" eaLnBrk="0" fontAlgn="base" hangingPunct="0">
        <a:spcBef>
          <a:spcPct val="20000"/>
        </a:spcBef>
        <a:spcAft>
          <a:spcPct val="0"/>
        </a:spcAft>
        <a:buChar char="»"/>
        <a:defRPr kumimoji="1" sz="2000">
          <a:solidFill>
            <a:schemeClr val="tx1"/>
          </a:solidFill>
          <a:latin typeface="+mn-lt"/>
          <a:ea typeface="ＭＳ Ｐゴシック" charset="-128"/>
        </a:defRPr>
      </a:lvl6pPr>
      <a:lvl7pPr marL="2968447" indent="-228341" algn="l" rtl="0" eaLnBrk="0" fontAlgn="base" hangingPunct="0">
        <a:spcBef>
          <a:spcPct val="20000"/>
        </a:spcBef>
        <a:spcAft>
          <a:spcPct val="0"/>
        </a:spcAft>
        <a:buChar char="»"/>
        <a:defRPr kumimoji="1" sz="2000">
          <a:solidFill>
            <a:schemeClr val="tx1"/>
          </a:solidFill>
          <a:latin typeface="+mn-lt"/>
          <a:ea typeface="ＭＳ Ｐゴシック" charset="-128"/>
        </a:defRPr>
      </a:lvl7pPr>
      <a:lvl8pPr marL="3425126" indent="-228341" algn="l" rtl="0" eaLnBrk="0" fontAlgn="base" hangingPunct="0">
        <a:spcBef>
          <a:spcPct val="20000"/>
        </a:spcBef>
        <a:spcAft>
          <a:spcPct val="0"/>
        </a:spcAft>
        <a:buChar char="»"/>
        <a:defRPr kumimoji="1" sz="2000">
          <a:solidFill>
            <a:schemeClr val="tx1"/>
          </a:solidFill>
          <a:latin typeface="+mn-lt"/>
          <a:ea typeface="ＭＳ Ｐゴシック" charset="-128"/>
        </a:defRPr>
      </a:lvl8pPr>
      <a:lvl9pPr marL="3881814" indent="-228341" algn="l" rtl="0" eaLnBrk="0" fontAlgn="base" hangingPunct="0">
        <a:spcBef>
          <a:spcPct val="20000"/>
        </a:spcBef>
        <a:spcAft>
          <a:spcPct val="0"/>
        </a:spcAft>
        <a:buChar char="»"/>
        <a:defRPr kumimoji="1" sz="2000">
          <a:solidFill>
            <a:schemeClr val="tx1"/>
          </a:solidFill>
          <a:latin typeface="+mn-lt"/>
          <a:ea typeface="ＭＳ Ｐゴシック" charset="-128"/>
        </a:defRPr>
      </a:lvl9pPr>
    </p:bodyStyle>
    <p:otherStyle>
      <a:defPPr>
        <a:defRPr lang="en-US"/>
      </a:defPPr>
      <a:lvl1pPr marL="0" algn="l" defTabSz="456686" rtl="0" eaLnBrk="1" latinLnBrk="0" hangingPunct="1">
        <a:defRPr sz="1800" kern="1200">
          <a:solidFill>
            <a:schemeClr val="tx1"/>
          </a:solidFill>
          <a:latin typeface="+mn-lt"/>
          <a:ea typeface="+mn-ea"/>
          <a:cs typeface="+mn-cs"/>
        </a:defRPr>
      </a:lvl1pPr>
      <a:lvl2pPr marL="456686" algn="l" defTabSz="456686" rtl="0" eaLnBrk="1" latinLnBrk="0" hangingPunct="1">
        <a:defRPr sz="1800" kern="1200">
          <a:solidFill>
            <a:schemeClr val="tx1"/>
          </a:solidFill>
          <a:latin typeface="+mn-lt"/>
          <a:ea typeface="+mn-ea"/>
          <a:cs typeface="+mn-cs"/>
        </a:defRPr>
      </a:lvl2pPr>
      <a:lvl3pPr marL="913370" algn="l" defTabSz="456686" rtl="0" eaLnBrk="1" latinLnBrk="0" hangingPunct="1">
        <a:defRPr sz="1800" kern="1200">
          <a:solidFill>
            <a:schemeClr val="tx1"/>
          </a:solidFill>
          <a:latin typeface="+mn-lt"/>
          <a:ea typeface="+mn-ea"/>
          <a:cs typeface="+mn-cs"/>
        </a:defRPr>
      </a:lvl3pPr>
      <a:lvl4pPr marL="1370051" algn="l" defTabSz="456686" rtl="0" eaLnBrk="1" latinLnBrk="0" hangingPunct="1">
        <a:defRPr sz="1800" kern="1200">
          <a:solidFill>
            <a:schemeClr val="tx1"/>
          </a:solidFill>
          <a:latin typeface="+mn-lt"/>
          <a:ea typeface="+mn-ea"/>
          <a:cs typeface="+mn-cs"/>
        </a:defRPr>
      </a:lvl4pPr>
      <a:lvl5pPr marL="1826739" algn="l" defTabSz="456686" rtl="0" eaLnBrk="1" latinLnBrk="0" hangingPunct="1">
        <a:defRPr sz="1800" kern="1200">
          <a:solidFill>
            <a:schemeClr val="tx1"/>
          </a:solidFill>
          <a:latin typeface="+mn-lt"/>
          <a:ea typeface="+mn-ea"/>
          <a:cs typeface="+mn-cs"/>
        </a:defRPr>
      </a:lvl5pPr>
      <a:lvl6pPr marL="2283420" algn="l" defTabSz="456686" rtl="0" eaLnBrk="1" latinLnBrk="0" hangingPunct="1">
        <a:defRPr sz="1800" kern="1200">
          <a:solidFill>
            <a:schemeClr val="tx1"/>
          </a:solidFill>
          <a:latin typeface="+mn-lt"/>
          <a:ea typeface="+mn-ea"/>
          <a:cs typeface="+mn-cs"/>
        </a:defRPr>
      </a:lvl6pPr>
      <a:lvl7pPr marL="2740100" algn="l" defTabSz="456686" rtl="0" eaLnBrk="1" latinLnBrk="0" hangingPunct="1">
        <a:defRPr sz="1800" kern="1200">
          <a:solidFill>
            <a:schemeClr val="tx1"/>
          </a:solidFill>
          <a:latin typeface="+mn-lt"/>
          <a:ea typeface="+mn-ea"/>
          <a:cs typeface="+mn-cs"/>
        </a:defRPr>
      </a:lvl7pPr>
      <a:lvl8pPr marL="3196784" algn="l" defTabSz="456686" rtl="0" eaLnBrk="1" latinLnBrk="0" hangingPunct="1">
        <a:defRPr sz="1800" kern="1200">
          <a:solidFill>
            <a:schemeClr val="tx1"/>
          </a:solidFill>
          <a:latin typeface="+mn-lt"/>
          <a:ea typeface="+mn-ea"/>
          <a:cs typeface="+mn-cs"/>
        </a:defRPr>
      </a:lvl8pPr>
      <a:lvl9pPr marL="3653466" algn="l" defTabSz="456686" rtl="0" eaLnBrk="1" latinLnBrk="0" hangingPunct="1">
        <a:defRPr sz="1800" kern="1200">
          <a:solidFill>
            <a:schemeClr val="tx1"/>
          </a:solidFill>
          <a:latin typeface="+mn-lt"/>
          <a:ea typeface="+mn-ea"/>
          <a:cs typeface="+mn-cs"/>
        </a:defRPr>
      </a:lvl9pPr>
    </p:otherStyle>
  </p:txStyles>
</p:sldMaster>
</file>

<file path=ppt/slideMasters/slideMaster70.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zh-CN" dirty="0"/>
              <a:t>Click to edit Master title style</a:t>
            </a:r>
          </a:p>
        </p:txBody>
      </p:sp>
      <p:sp>
        <p:nvSpPr>
          <p:cNvPr id="6861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zh-CN" dirty="0"/>
              <a:t>Click to edit Master text styles</a:t>
            </a:r>
          </a:p>
          <a:p>
            <a:pPr lvl="1"/>
            <a:r>
              <a:rPr lang="en-US" altLang="zh-CN" dirty="0"/>
              <a:t>Second level</a:t>
            </a:r>
          </a:p>
          <a:p>
            <a:pPr lvl="2"/>
            <a:r>
              <a:rPr lang="en-US" altLang="zh-CN" dirty="0"/>
              <a:t>Third level</a:t>
            </a:r>
          </a:p>
          <a:p>
            <a:pPr lvl="3"/>
            <a:r>
              <a:rPr lang="en-US" altLang="zh-CN" dirty="0"/>
              <a:t>Fourth level</a:t>
            </a:r>
          </a:p>
          <a:p>
            <a:pPr lvl="4"/>
            <a:r>
              <a:rPr lang="en-US" altLang="zh-CN" dirty="0"/>
              <a:t>Fifth level</a:t>
            </a:r>
          </a:p>
        </p:txBody>
      </p:sp>
      <p:sp>
        <p:nvSpPr>
          <p:cNvPr id="15364"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Times New Roman" pitchFamily="-112" charset="0"/>
                <a:ea typeface="ＭＳ Ｐゴシック" pitchFamily="-112" charset="-128"/>
                <a:cs typeface="ＭＳ Ｐゴシック" pitchFamily="-112" charset="-128"/>
              </a:defRPr>
            </a:lvl1pPr>
          </a:lstStyle>
          <a:p>
            <a:pPr defTabSz="914400" fontAlgn="base">
              <a:spcBef>
                <a:spcPct val="0"/>
              </a:spcBef>
              <a:spcAft>
                <a:spcPct val="0"/>
              </a:spcAft>
              <a:defRPr/>
            </a:pPr>
            <a:endParaRPr lang="en-US">
              <a:solidFill>
                <a:srgbClr val="000000"/>
              </a:solidFill>
            </a:endParaRPr>
          </a:p>
        </p:txBody>
      </p:sp>
      <p:sp>
        <p:nvSpPr>
          <p:cNvPr id="15365"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Times New Roman" pitchFamily="-112" charset="0"/>
                <a:ea typeface="ＭＳ Ｐゴシック" pitchFamily="-112" charset="-128"/>
                <a:cs typeface="ＭＳ Ｐゴシック" pitchFamily="-112" charset="-128"/>
              </a:defRPr>
            </a:lvl1pPr>
          </a:lstStyle>
          <a:p>
            <a:pPr defTabSz="914400" fontAlgn="base">
              <a:spcBef>
                <a:spcPct val="0"/>
              </a:spcBef>
              <a:spcAft>
                <a:spcPct val="0"/>
              </a:spcAft>
              <a:defRPr/>
            </a:pPr>
            <a:endParaRPr lang="en-US">
              <a:solidFill>
                <a:srgbClr val="000000"/>
              </a:solidFill>
            </a:endParaRPr>
          </a:p>
        </p:txBody>
      </p:sp>
      <p:sp>
        <p:nvSpPr>
          <p:cNvPr id="15366"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atin typeface="Times New Roman" charset="0"/>
              </a:defRPr>
            </a:lvl1pPr>
          </a:lstStyle>
          <a:p>
            <a:pPr defTabSz="914400" fontAlgn="base">
              <a:spcBef>
                <a:spcPct val="0"/>
              </a:spcBef>
              <a:spcAft>
                <a:spcPct val="0"/>
              </a:spcAft>
              <a:defRPr/>
            </a:pPr>
            <a:fld id="{684B5086-168A-4943-B3BA-3334541E5370}" type="slidenum">
              <a:rPr lang="en-US">
                <a:solidFill>
                  <a:srgbClr val="000000"/>
                </a:solidFill>
                <a:ea typeface="ＭＳ Ｐゴシック" charset="0"/>
                <a:cs typeface="ＭＳ Ｐゴシック" charset="0"/>
              </a:rPr>
              <a:pPr defTabSz="914400" fontAlgn="base">
                <a:spcBef>
                  <a:spcPct val="0"/>
                </a:spcBef>
                <a:spcAft>
                  <a:spcPct val="0"/>
                </a:spcAft>
                <a:defRPr/>
              </a:pPr>
              <a:t>‹#›</a:t>
            </a:fld>
            <a:endParaRPr lang="en-US">
              <a:solidFill>
                <a:srgbClr val="000000"/>
              </a:solidFill>
              <a:ea typeface="ＭＳ Ｐゴシック" charset="0"/>
              <a:cs typeface="ＭＳ Ｐゴシック" charset="0"/>
            </a:endParaRPr>
          </a:p>
        </p:txBody>
      </p:sp>
    </p:spTree>
    <p:extLst>
      <p:ext uri="{BB962C8B-B14F-4D97-AF65-F5344CB8AC3E}">
        <p14:creationId xmlns:p14="http://schemas.microsoft.com/office/powerpoint/2010/main" val="4060283081"/>
      </p:ext>
    </p:extLst>
  </p:cSld>
  <p:clrMap bg1="lt1" tx1="dk1" bg2="lt2" tx2="dk2" accent1="accent1" accent2="accent2" accent3="accent3" accent4="accent4" accent5="accent5" accent6="accent6" hlink="hlink" folHlink="folHlink"/>
  <p:sldLayoutIdLst>
    <p:sldLayoutId id="2147488942" r:id="rId1"/>
    <p:sldLayoutId id="2147488943" r:id="rId2"/>
    <p:sldLayoutId id="2147488944" r:id="rId3"/>
    <p:sldLayoutId id="2147488945" r:id="rId4"/>
    <p:sldLayoutId id="2147488946" r:id="rId5"/>
    <p:sldLayoutId id="2147488947" r:id="rId6"/>
    <p:sldLayoutId id="2147488948" r:id="rId7"/>
    <p:sldLayoutId id="2147488949" r:id="rId8"/>
    <p:sldLayoutId id="2147488950" r:id="rId9"/>
    <p:sldLayoutId id="2147488951" r:id="rId10"/>
    <p:sldLayoutId id="2147488952" r:id="rId11"/>
    <p:sldLayoutId id="2147488953" r:id="rId12"/>
  </p:sldLayoutIdLst>
  <p:transition spd="med">
    <p:randomBar dir="vert"/>
  </p:transition>
  <p:txStyles>
    <p:titleStyle>
      <a:lvl1pPr algn="ctr" rtl="0" eaLnBrk="0" fontAlgn="base" hangingPunct="0">
        <a:spcBef>
          <a:spcPct val="0"/>
        </a:spcBef>
        <a:spcAft>
          <a:spcPct val="0"/>
        </a:spcAft>
        <a:defRPr sz="4400" b="1" i="0">
          <a:solidFill>
            <a:schemeClr val="tx2"/>
          </a:solidFill>
          <a:latin typeface="Arial" panose="020B0604020202020204" pitchFamily="34" charset="0"/>
          <a:ea typeface="ＭＳ Ｐゴシック" pitchFamily="-109" charset="-128"/>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pitchFamily="-109" charset="-128"/>
          <a:cs typeface="ＭＳ Ｐゴシック" pitchFamily="-109" charset="-128"/>
        </a:defRPr>
      </a:lvl2pPr>
      <a:lvl3pPr algn="ctr" rtl="0" eaLnBrk="0" fontAlgn="base" hangingPunct="0">
        <a:spcBef>
          <a:spcPct val="0"/>
        </a:spcBef>
        <a:spcAft>
          <a:spcPct val="0"/>
        </a:spcAft>
        <a:defRPr sz="4400">
          <a:solidFill>
            <a:schemeClr val="tx2"/>
          </a:solidFill>
          <a:latin typeface="Arial" charset="0"/>
          <a:ea typeface="ＭＳ Ｐゴシック" pitchFamily="-109" charset="-128"/>
          <a:cs typeface="ＭＳ Ｐゴシック" pitchFamily="-109" charset="-128"/>
        </a:defRPr>
      </a:lvl3pPr>
      <a:lvl4pPr algn="ctr" rtl="0" eaLnBrk="0" fontAlgn="base" hangingPunct="0">
        <a:spcBef>
          <a:spcPct val="0"/>
        </a:spcBef>
        <a:spcAft>
          <a:spcPct val="0"/>
        </a:spcAft>
        <a:defRPr sz="4400">
          <a:solidFill>
            <a:schemeClr val="tx2"/>
          </a:solidFill>
          <a:latin typeface="Arial" charset="0"/>
          <a:ea typeface="ＭＳ Ｐゴシック" pitchFamily="-109" charset="-128"/>
          <a:cs typeface="ＭＳ Ｐゴシック" pitchFamily="-109" charset="-128"/>
        </a:defRPr>
      </a:lvl4pPr>
      <a:lvl5pPr algn="ctr" rtl="0" eaLnBrk="0" fontAlgn="base" hangingPunct="0">
        <a:spcBef>
          <a:spcPct val="0"/>
        </a:spcBef>
        <a:spcAft>
          <a:spcPct val="0"/>
        </a:spcAft>
        <a:defRPr sz="4400">
          <a:solidFill>
            <a:schemeClr val="tx2"/>
          </a:solidFill>
          <a:latin typeface="Arial" charset="0"/>
          <a:ea typeface="ＭＳ Ｐゴシック" pitchFamily="-109" charset="-128"/>
          <a:cs typeface="ＭＳ Ｐゴシック" pitchFamily="-109" charset="-128"/>
        </a:defRPr>
      </a:lvl5pPr>
      <a:lvl6pPr marL="457200" algn="ctr" rtl="0" fontAlgn="base">
        <a:spcBef>
          <a:spcPct val="0"/>
        </a:spcBef>
        <a:spcAft>
          <a:spcPct val="0"/>
        </a:spcAft>
        <a:defRPr sz="4400">
          <a:solidFill>
            <a:schemeClr val="tx2"/>
          </a:solidFill>
          <a:latin typeface="Times New Roman" pitchFamily="-112" charset="0"/>
        </a:defRPr>
      </a:lvl6pPr>
      <a:lvl7pPr marL="914400" algn="ctr" rtl="0" fontAlgn="base">
        <a:spcBef>
          <a:spcPct val="0"/>
        </a:spcBef>
        <a:spcAft>
          <a:spcPct val="0"/>
        </a:spcAft>
        <a:defRPr sz="4400">
          <a:solidFill>
            <a:schemeClr val="tx2"/>
          </a:solidFill>
          <a:latin typeface="Times New Roman" pitchFamily="-112" charset="0"/>
        </a:defRPr>
      </a:lvl7pPr>
      <a:lvl8pPr marL="1371600" algn="ctr" rtl="0" fontAlgn="base">
        <a:spcBef>
          <a:spcPct val="0"/>
        </a:spcBef>
        <a:spcAft>
          <a:spcPct val="0"/>
        </a:spcAft>
        <a:defRPr sz="4400">
          <a:solidFill>
            <a:schemeClr val="tx2"/>
          </a:solidFill>
          <a:latin typeface="Times New Roman" pitchFamily="-112" charset="0"/>
        </a:defRPr>
      </a:lvl8pPr>
      <a:lvl9pPr marL="1828800" algn="ctr" rtl="0" fontAlgn="base">
        <a:spcBef>
          <a:spcPct val="0"/>
        </a:spcBef>
        <a:spcAft>
          <a:spcPct val="0"/>
        </a:spcAft>
        <a:defRPr sz="4400">
          <a:solidFill>
            <a:schemeClr val="tx2"/>
          </a:solidFill>
          <a:latin typeface="Times New Roman" pitchFamily="-112" charset="0"/>
        </a:defRPr>
      </a:lvl9pPr>
    </p:titleStyle>
    <p:bodyStyle>
      <a:lvl1pPr marL="342900" indent="-342900" algn="l" rtl="0" eaLnBrk="0" fontAlgn="base" hangingPunct="0">
        <a:spcBef>
          <a:spcPct val="20000"/>
        </a:spcBef>
        <a:spcAft>
          <a:spcPct val="0"/>
        </a:spcAft>
        <a:buChar char="•"/>
        <a:defRPr sz="3200" b="1" i="0">
          <a:solidFill>
            <a:schemeClr val="tx1"/>
          </a:solidFill>
          <a:latin typeface="Arial" panose="020B0604020202020204" pitchFamily="34" charset="0"/>
          <a:ea typeface="ＭＳ Ｐゴシック" pitchFamily="-109" charset="-128"/>
          <a:cs typeface="ＭＳ Ｐゴシック" charset="0"/>
        </a:defRPr>
      </a:lvl1pPr>
      <a:lvl2pPr marL="742950" indent="-285750" algn="l" rtl="0" eaLnBrk="0" fontAlgn="base" hangingPunct="0">
        <a:spcBef>
          <a:spcPct val="20000"/>
        </a:spcBef>
        <a:spcAft>
          <a:spcPct val="0"/>
        </a:spcAft>
        <a:buChar char="–"/>
        <a:defRPr sz="2800" b="1" i="0">
          <a:solidFill>
            <a:schemeClr val="tx1"/>
          </a:solidFill>
          <a:latin typeface="Arial" panose="020B0604020202020204" pitchFamily="34" charset="0"/>
          <a:ea typeface="ＭＳ Ｐゴシック" pitchFamily="-112" charset="-128"/>
          <a:cs typeface="Arial" panose="020B0604020202020204" pitchFamily="34" charset="0"/>
        </a:defRPr>
      </a:lvl2pPr>
      <a:lvl3pPr marL="1143000" indent="-228600" algn="l" rtl="0" eaLnBrk="0" fontAlgn="base" hangingPunct="0">
        <a:spcBef>
          <a:spcPct val="20000"/>
        </a:spcBef>
        <a:spcAft>
          <a:spcPct val="0"/>
        </a:spcAft>
        <a:buChar char="•"/>
        <a:defRPr sz="2400" b="1" i="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lgn="l" rtl="0" eaLnBrk="0" fontAlgn="base" hangingPunct="0">
        <a:spcBef>
          <a:spcPct val="20000"/>
        </a:spcBef>
        <a:spcAft>
          <a:spcPct val="0"/>
        </a:spcAft>
        <a:buChar char="–"/>
        <a:defRPr sz="2000" b="1" i="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lgn="l" rtl="0" eaLnBrk="0" fontAlgn="base" hangingPunct="0">
        <a:spcBef>
          <a:spcPct val="20000"/>
        </a:spcBef>
        <a:spcAft>
          <a:spcPct val="0"/>
        </a:spcAft>
        <a:buChar char="»"/>
        <a:defRPr sz="2000" b="1" i="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ea typeface="ＭＳ Ｐゴシック" pitchFamily="-112"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12"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12"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38274"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438275"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8276"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400" b="1" i="0">
                <a:latin typeface="Arial" panose="020B0604020202020204" pitchFamily="34" charset="0"/>
                <a:cs typeface="Arial" panose="020B0604020202020204" pitchFamily="34" charset="0"/>
              </a:defRPr>
            </a:lvl1pPr>
          </a:lstStyle>
          <a:p>
            <a:pPr>
              <a:defRPr/>
            </a:pPr>
            <a:endParaRPr lang="en-US" dirty="0">
              <a:solidFill>
                <a:srgbClr val="000000"/>
              </a:solidFill>
            </a:endParaRPr>
          </a:p>
        </p:txBody>
      </p:sp>
      <p:sp>
        <p:nvSpPr>
          <p:cNvPr id="438277"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a:defRPr sz="1400" b="1" i="0">
                <a:latin typeface="Arial" panose="020B0604020202020204" pitchFamily="34" charset="0"/>
                <a:cs typeface="Arial" panose="020B0604020202020204" pitchFamily="34" charset="0"/>
              </a:defRPr>
            </a:lvl1pPr>
          </a:lstStyle>
          <a:p>
            <a:pPr>
              <a:defRPr/>
            </a:pPr>
            <a:endParaRPr lang="en-US" dirty="0">
              <a:solidFill>
                <a:srgbClr val="000000"/>
              </a:solidFill>
            </a:endParaRPr>
          </a:p>
        </p:txBody>
      </p:sp>
      <p:sp>
        <p:nvSpPr>
          <p:cNvPr id="438278"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400" b="1" i="0">
                <a:latin typeface="Arial" panose="020B0604020202020204" pitchFamily="34" charset="0"/>
                <a:cs typeface="Arial" panose="020B0604020202020204" pitchFamily="34" charset="0"/>
              </a:defRPr>
            </a:lvl1pPr>
          </a:lstStyle>
          <a:p>
            <a:pPr>
              <a:defRPr/>
            </a:pPr>
            <a:fld id="{881809AF-DD62-7C41-97BB-AAEB47244C86}"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614018723"/>
      </p:ext>
    </p:extLst>
  </p:cSld>
  <p:clrMap bg1="lt1" tx1="dk1" bg2="lt2" tx2="dk2" accent1="accent1" accent2="accent2" accent3="accent3" accent4="accent4" accent5="accent5" accent6="accent6" hlink="hlink" folHlink="folHlink"/>
  <p:sldLayoutIdLst>
    <p:sldLayoutId id="2147488955" r:id="rId1"/>
    <p:sldLayoutId id="2147488956" r:id="rId2"/>
    <p:sldLayoutId id="2147488957" r:id="rId3"/>
    <p:sldLayoutId id="2147488958" r:id="rId4"/>
    <p:sldLayoutId id="2147488959" r:id="rId5"/>
    <p:sldLayoutId id="2147488960" r:id="rId6"/>
    <p:sldLayoutId id="2147488961" r:id="rId7"/>
    <p:sldLayoutId id="2147488962" r:id="rId8"/>
    <p:sldLayoutId id="2147488963" r:id="rId9"/>
    <p:sldLayoutId id="2147488964" r:id="rId10"/>
    <p:sldLayoutId id="2147488965" r:id="rId11"/>
  </p:sldLayoutIdLst>
  <p:txStyles>
    <p:titleStyle>
      <a:lvl1pPr algn="ctr" rtl="0" eaLnBrk="0" fontAlgn="base" hangingPunct="0">
        <a:spcBef>
          <a:spcPct val="0"/>
        </a:spcBef>
        <a:spcAft>
          <a:spcPct val="0"/>
        </a:spcAft>
        <a:defRPr sz="4400" b="1" i="0">
          <a:solidFill>
            <a:schemeClr val="tx2"/>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Arial"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Arial"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Arial"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Arial" charset="0"/>
        </a:defRPr>
      </a:lvl5pPr>
      <a:lvl6pPr marL="457200" algn="ctr" rtl="0" fontAlgn="base">
        <a:spcBef>
          <a:spcPct val="0"/>
        </a:spcBef>
        <a:spcAft>
          <a:spcPct val="0"/>
        </a:spcAft>
        <a:defRPr sz="4400">
          <a:solidFill>
            <a:schemeClr val="tx2"/>
          </a:solidFill>
          <a:latin typeface="Arial" charset="0"/>
          <a:ea typeface="ＭＳ Ｐゴシック" charset="0"/>
          <a:cs typeface="Arial" charset="0"/>
        </a:defRPr>
      </a:lvl6pPr>
      <a:lvl7pPr marL="914400" algn="ctr" rtl="0" fontAlgn="base">
        <a:spcBef>
          <a:spcPct val="0"/>
        </a:spcBef>
        <a:spcAft>
          <a:spcPct val="0"/>
        </a:spcAft>
        <a:defRPr sz="4400">
          <a:solidFill>
            <a:schemeClr val="tx2"/>
          </a:solidFill>
          <a:latin typeface="Arial" charset="0"/>
          <a:ea typeface="ＭＳ Ｐゴシック" charset="0"/>
          <a:cs typeface="Arial" charset="0"/>
        </a:defRPr>
      </a:lvl7pPr>
      <a:lvl8pPr marL="1371600" algn="ctr" rtl="0" fontAlgn="base">
        <a:spcBef>
          <a:spcPct val="0"/>
        </a:spcBef>
        <a:spcAft>
          <a:spcPct val="0"/>
        </a:spcAft>
        <a:defRPr sz="4400">
          <a:solidFill>
            <a:schemeClr val="tx2"/>
          </a:solidFill>
          <a:latin typeface="Arial" charset="0"/>
          <a:ea typeface="ＭＳ Ｐゴシック" charset="0"/>
          <a:cs typeface="Arial" charset="0"/>
        </a:defRPr>
      </a:lvl8pPr>
      <a:lvl9pPr marL="1828800" algn="ctr" rtl="0" fontAlgn="base">
        <a:spcBef>
          <a:spcPct val="0"/>
        </a:spcBef>
        <a:spcAft>
          <a:spcPct val="0"/>
        </a:spcAft>
        <a:defRPr sz="4400">
          <a:solidFill>
            <a:schemeClr val="tx2"/>
          </a:solidFill>
          <a:latin typeface="Arial" charset="0"/>
          <a:ea typeface="ＭＳ Ｐゴシック" charset="0"/>
          <a:cs typeface="Arial" charset="0"/>
        </a:defRPr>
      </a:lvl9pPr>
    </p:titleStyle>
    <p:bodyStyle>
      <a:lvl1pPr marL="342900" indent="-342900" algn="l" rtl="0" eaLnBrk="0" fontAlgn="base" hangingPunct="0">
        <a:spcBef>
          <a:spcPct val="20000"/>
        </a:spcBef>
        <a:spcAft>
          <a:spcPct val="0"/>
        </a:spcAft>
        <a:buChar char="•"/>
        <a:defRPr sz="3200" b="1" i="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Char char="–"/>
        <a:defRPr sz="2800" b="1" i="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lgn="l" rtl="0" eaLnBrk="0" fontAlgn="base" hangingPunct="0">
        <a:spcBef>
          <a:spcPct val="20000"/>
        </a:spcBef>
        <a:spcAft>
          <a:spcPct val="0"/>
        </a:spcAft>
        <a:buChar char="•"/>
        <a:defRPr sz="2400" b="1" i="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lgn="l" rtl="0" eaLnBrk="0" fontAlgn="base" hangingPunct="0">
        <a:spcBef>
          <a:spcPct val="20000"/>
        </a:spcBef>
        <a:spcAft>
          <a:spcPct val="0"/>
        </a:spcAft>
        <a:buChar char="–"/>
        <a:defRPr sz="2000" b="1" i="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lgn="l" rtl="0" eaLnBrk="0" fontAlgn="base" hangingPunct="0">
        <a:spcBef>
          <a:spcPct val="20000"/>
        </a:spcBef>
        <a:spcAft>
          <a:spcPct val="0"/>
        </a:spcAft>
        <a:buChar char="»"/>
        <a:defRPr sz="2000" b="1" i="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ea typeface="Arial" charset="0"/>
          <a:cs typeface="+mn-cs"/>
        </a:defRPr>
      </a:lvl6pPr>
      <a:lvl7pPr marL="2971800" indent="-228600" algn="l" rtl="0" fontAlgn="base">
        <a:spcBef>
          <a:spcPct val="20000"/>
        </a:spcBef>
        <a:spcAft>
          <a:spcPct val="0"/>
        </a:spcAft>
        <a:buChar char="»"/>
        <a:defRPr sz="2000">
          <a:solidFill>
            <a:schemeClr val="tx1"/>
          </a:solidFill>
          <a:latin typeface="+mn-lt"/>
          <a:ea typeface="Arial" charset="0"/>
          <a:cs typeface="+mn-cs"/>
        </a:defRPr>
      </a:lvl7pPr>
      <a:lvl8pPr marL="3429000" indent="-228600" algn="l" rtl="0" fontAlgn="base">
        <a:spcBef>
          <a:spcPct val="20000"/>
        </a:spcBef>
        <a:spcAft>
          <a:spcPct val="0"/>
        </a:spcAft>
        <a:buChar char="»"/>
        <a:defRPr sz="2000">
          <a:solidFill>
            <a:schemeClr val="tx1"/>
          </a:solidFill>
          <a:latin typeface="+mn-lt"/>
          <a:ea typeface="Arial" charset="0"/>
          <a:cs typeface="+mn-cs"/>
        </a:defRPr>
      </a:lvl8pPr>
      <a:lvl9pPr marL="3886200" indent="-228600" algn="l" rtl="0" fontAlgn="base">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334" tIns="45667" rIns="91334" bIns="45667" numCol="1" anchor="ctr" anchorCtr="0" compatLnSpc="1">
            <a:prstTxWarp prst="textNoShape">
              <a:avLst/>
            </a:prstTxWarp>
          </a:bodyPr>
          <a:lstStyle/>
          <a:p>
            <a:pPr lvl="0"/>
            <a:r>
              <a:rPr lang="en-US" dirty="0"/>
              <a:t>Click to edit Master title style</a:t>
            </a:r>
          </a:p>
        </p:txBody>
      </p:sp>
      <p:sp>
        <p:nvSpPr>
          <p:cNvPr id="3789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334" tIns="45667" rIns="91334" bIns="45667"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80932"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334" tIns="45667" rIns="91334" bIns="45667" numCol="1" anchor="t" anchorCtr="0" compatLnSpc="1">
            <a:prstTxWarp prst="textNoShape">
              <a:avLst/>
            </a:prstTxWarp>
          </a:bodyPr>
          <a:lstStyle>
            <a:lvl1pPr algn="l" eaLnBrk="0" hangingPunct="0">
              <a:defRPr sz="1400" b="1" i="0">
                <a:latin typeface="Arial" panose="020B0604020202020204" pitchFamily="34" charset="0"/>
                <a:ea typeface="+mn-ea"/>
                <a:cs typeface="+mn-cs"/>
              </a:defRPr>
            </a:lvl1pPr>
          </a:lstStyle>
          <a:p>
            <a:pPr>
              <a:defRPr/>
            </a:pPr>
            <a:endParaRPr lang="en-US" dirty="0">
              <a:solidFill>
                <a:srgbClr val="000000"/>
              </a:solidFill>
            </a:endParaRPr>
          </a:p>
        </p:txBody>
      </p:sp>
      <p:sp>
        <p:nvSpPr>
          <p:cNvPr id="380933"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334" tIns="45667" rIns="91334" bIns="45667" numCol="1" anchor="t" anchorCtr="0" compatLnSpc="1">
            <a:prstTxWarp prst="textNoShape">
              <a:avLst/>
            </a:prstTxWarp>
          </a:bodyPr>
          <a:lstStyle>
            <a:lvl1pPr eaLnBrk="0" hangingPunct="0">
              <a:defRPr sz="1400" b="1" i="0">
                <a:latin typeface="Arial" panose="020B0604020202020204" pitchFamily="34" charset="0"/>
                <a:ea typeface="+mn-ea"/>
                <a:cs typeface="+mn-cs"/>
              </a:defRPr>
            </a:lvl1pPr>
          </a:lstStyle>
          <a:p>
            <a:pPr>
              <a:defRPr/>
            </a:pPr>
            <a:endParaRPr lang="en-US" dirty="0">
              <a:solidFill>
                <a:srgbClr val="000000"/>
              </a:solidFill>
            </a:endParaRPr>
          </a:p>
        </p:txBody>
      </p:sp>
      <p:sp>
        <p:nvSpPr>
          <p:cNvPr id="380934"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334" tIns="45667" rIns="91334" bIns="45667" numCol="1" anchor="t" anchorCtr="0" compatLnSpc="1">
            <a:prstTxWarp prst="textNoShape">
              <a:avLst/>
            </a:prstTxWarp>
          </a:bodyPr>
          <a:lstStyle>
            <a:lvl1pPr algn="r" eaLnBrk="0" hangingPunct="0">
              <a:defRPr sz="1400" b="1" i="0">
                <a:latin typeface="Arial" panose="020B0604020202020204" pitchFamily="34" charset="0"/>
              </a:defRPr>
            </a:lvl1pPr>
          </a:lstStyle>
          <a:p>
            <a:pPr>
              <a:defRPr/>
            </a:pPr>
            <a:fld id="{C24699A9-02F9-214C-BCF3-A3142318A2D3}" type="slidenum">
              <a:rPr lang="en-US" smtClean="0">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083956477"/>
      </p:ext>
    </p:extLst>
  </p:cSld>
  <p:clrMap bg1="lt1" tx1="dk1" bg2="lt2" tx2="dk2" accent1="accent1" accent2="accent2" accent3="accent3" accent4="accent4" accent5="accent5" accent6="accent6" hlink="hlink" folHlink="folHlink"/>
  <p:sldLayoutIdLst>
    <p:sldLayoutId id="2147488967" r:id="rId1"/>
    <p:sldLayoutId id="2147488968" r:id="rId2"/>
    <p:sldLayoutId id="2147488969" r:id="rId3"/>
    <p:sldLayoutId id="2147488970" r:id="rId4"/>
    <p:sldLayoutId id="2147488971" r:id="rId5"/>
    <p:sldLayoutId id="2147488972" r:id="rId6"/>
    <p:sldLayoutId id="2147488973" r:id="rId7"/>
    <p:sldLayoutId id="2147488974" r:id="rId8"/>
    <p:sldLayoutId id="2147488975" r:id="rId9"/>
    <p:sldLayoutId id="2147488976" r:id="rId10"/>
    <p:sldLayoutId id="2147488977" r:id="rId11"/>
  </p:sldLayoutIdLst>
  <p:txStyles>
    <p:titleStyle>
      <a:lvl1pPr algn="ctr" rtl="0" eaLnBrk="0" fontAlgn="base" hangingPunct="0">
        <a:spcBef>
          <a:spcPct val="0"/>
        </a:spcBef>
        <a:spcAft>
          <a:spcPct val="0"/>
        </a:spcAft>
        <a:defRPr sz="4400" b="1" i="0">
          <a:solidFill>
            <a:schemeClr val="bg1"/>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2pPr>
      <a:lvl3pPr algn="ctr" rtl="0" eaLnBrk="0" fontAlgn="base" hangingPunct="0">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3pPr>
      <a:lvl4pPr algn="ctr" rtl="0" eaLnBrk="0" fontAlgn="base" hangingPunct="0">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4pPr>
      <a:lvl5pPr algn="ctr" rtl="0" eaLnBrk="0" fontAlgn="base" hangingPunct="0">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5pPr>
      <a:lvl6pPr marL="456686" algn="ctr" rtl="0" fontAlgn="base">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6pPr>
      <a:lvl7pPr marL="913370" algn="ctr" rtl="0" fontAlgn="base">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7pPr>
      <a:lvl8pPr marL="1370051" algn="ctr" rtl="0" fontAlgn="base">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8pPr>
      <a:lvl9pPr marL="1826739" algn="ctr" rtl="0" fontAlgn="base">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9pPr>
    </p:titleStyle>
    <p:bodyStyle>
      <a:lvl1pPr marL="342512" indent="-342512" algn="l" rtl="0" eaLnBrk="0" fontAlgn="base" hangingPunct="0">
        <a:spcBef>
          <a:spcPct val="20000"/>
        </a:spcBef>
        <a:spcAft>
          <a:spcPct val="0"/>
        </a:spcAft>
        <a:buChar char="•"/>
        <a:defRPr sz="3200" b="1" i="0">
          <a:solidFill>
            <a:schemeClr val="bg1"/>
          </a:solidFill>
          <a:latin typeface="Arial" panose="020B0604020202020204" pitchFamily="34" charset="0"/>
          <a:ea typeface="+mn-ea"/>
          <a:cs typeface="+mn-cs"/>
        </a:defRPr>
      </a:lvl1pPr>
      <a:lvl2pPr marL="742108" indent="-285428" algn="l" rtl="0" eaLnBrk="0" fontAlgn="base" hangingPunct="0">
        <a:spcBef>
          <a:spcPct val="20000"/>
        </a:spcBef>
        <a:spcAft>
          <a:spcPct val="0"/>
        </a:spcAft>
        <a:buChar char="–"/>
        <a:defRPr sz="2800" b="1" i="0">
          <a:solidFill>
            <a:schemeClr val="bg1"/>
          </a:solidFill>
          <a:latin typeface="Arial" panose="020B0604020202020204" pitchFamily="34" charset="0"/>
          <a:ea typeface="+mn-ea"/>
        </a:defRPr>
      </a:lvl2pPr>
      <a:lvl3pPr marL="1141708" indent="-228341" algn="l" rtl="0" eaLnBrk="0" fontAlgn="base" hangingPunct="0">
        <a:spcBef>
          <a:spcPct val="20000"/>
        </a:spcBef>
        <a:spcAft>
          <a:spcPct val="0"/>
        </a:spcAft>
        <a:buChar char="•"/>
        <a:defRPr sz="2400" b="1" i="0">
          <a:solidFill>
            <a:schemeClr val="bg1"/>
          </a:solidFill>
          <a:latin typeface="Arial" panose="020B0604020202020204" pitchFamily="34" charset="0"/>
          <a:ea typeface="+mn-ea"/>
        </a:defRPr>
      </a:lvl3pPr>
      <a:lvl4pPr marL="1598393" indent="-228341" algn="l" rtl="0" eaLnBrk="0" fontAlgn="base" hangingPunct="0">
        <a:spcBef>
          <a:spcPct val="20000"/>
        </a:spcBef>
        <a:spcAft>
          <a:spcPct val="0"/>
        </a:spcAft>
        <a:buChar char="–"/>
        <a:defRPr sz="2000" b="1" i="0">
          <a:solidFill>
            <a:schemeClr val="bg1"/>
          </a:solidFill>
          <a:latin typeface="Arial" panose="020B0604020202020204" pitchFamily="34" charset="0"/>
          <a:ea typeface="+mn-ea"/>
        </a:defRPr>
      </a:lvl4pPr>
      <a:lvl5pPr marL="2055075" indent="-228341" algn="l" rtl="0" eaLnBrk="0" fontAlgn="base" hangingPunct="0">
        <a:spcBef>
          <a:spcPct val="20000"/>
        </a:spcBef>
        <a:spcAft>
          <a:spcPct val="0"/>
        </a:spcAft>
        <a:buChar char="»"/>
        <a:defRPr sz="2000" b="1" i="0">
          <a:solidFill>
            <a:schemeClr val="bg1"/>
          </a:solidFill>
          <a:latin typeface="Arial" panose="020B0604020202020204" pitchFamily="34" charset="0"/>
          <a:ea typeface="+mn-ea"/>
        </a:defRPr>
      </a:lvl5pPr>
      <a:lvl6pPr marL="2511759" indent="-228341" algn="l" rtl="0" fontAlgn="base">
        <a:spcBef>
          <a:spcPct val="20000"/>
        </a:spcBef>
        <a:spcAft>
          <a:spcPct val="0"/>
        </a:spcAft>
        <a:buChar char="»"/>
        <a:defRPr sz="2000">
          <a:solidFill>
            <a:schemeClr val="bg1"/>
          </a:solidFill>
          <a:latin typeface="+mn-lt"/>
          <a:ea typeface="+mn-ea"/>
        </a:defRPr>
      </a:lvl6pPr>
      <a:lvl7pPr marL="2968447" indent="-228341" algn="l" rtl="0" fontAlgn="base">
        <a:spcBef>
          <a:spcPct val="20000"/>
        </a:spcBef>
        <a:spcAft>
          <a:spcPct val="0"/>
        </a:spcAft>
        <a:buChar char="»"/>
        <a:defRPr sz="2000">
          <a:solidFill>
            <a:schemeClr val="bg1"/>
          </a:solidFill>
          <a:latin typeface="+mn-lt"/>
          <a:ea typeface="+mn-ea"/>
        </a:defRPr>
      </a:lvl7pPr>
      <a:lvl8pPr marL="3425126" indent="-228341" algn="l" rtl="0" fontAlgn="base">
        <a:spcBef>
          <a:spcPct val="20000"/>
        </a:spcBef>
        <a:spcAft>
          <a:spcPct val="0"/>
        </a:spcAft>
        <a:buChar char="»"/>
        <a:defRPr sz="2000">
          <a:solidFill>
            <a:schemeClr val="bg1"/>
          </a:solidFill>
          <a:latin typeface="+mn-lt"/>
          <a:ea typeface="+mn-ea"/>
        </a:defRPr>
      </a:lvl8pPr>
      <a:lvl9pPr marL="3881814" indent="-228341" algn="l" rtl="0" fontAlgn="base">
        <a:spcBef>
          <a:spcPct val="20000"/>
        </a:spcBef>
        <a:spcAft>
          <a:spcPct val="0"/>
        </a:spcAft>
        <a:buChar char="»"/>
        <a:defRPr sz="2000">
          <a:solidFill>
            <a:schemeClr val="bg1"/>
          </a:solidFill>
          <a:latin typeface="+mn-lt"/>
          <a:ea typeface="+mn-ea"/>
        </a:defRPr>
      </a:lvl9pPr>
    </p:bodyStyle>
    <p:otherStyle>
      <a:defPPr>
        <a:defRPr lang="en-US"/>
      </a:defPPr>
      <a:lvl1pPr marL="0" algn="l" defTabSz="456686" rtl="0" eaLnBrk="1" latinLnBrk="0" hangingPunct="1">
        <a:defRPr sz="1800" kern="1200">
          <a:solidFill>
            <a:schemeClr val="tx1"/>
          </a:solidFill>
          <a:latin typeface="+mn-lt"/>
          <a:ea typeface="+mn-ea"/>
          <a:cs typeface="+mn-cs"/>
        </a:defRPr>
      </a:lvl1pPr>
      <a:lvl2pPr marL="456686" algn="l" defTabSz="456686" rtl="0" eaLnBrk="1" latinLnBrk="0" hangingPunct="1">
        <a:defRPr sz="1800" kern="1200">
          <a:solidFill>
            <a:schemeClr val="tx1"/>
          </a:solidFill>
          <a:latin typeface="+mn-lt"/>
          <a:ea typeface="+mn-ea"/>
          <a:cs typeface="+mn-cs"/>
        </a:defRPr>
      </a:lvl2pPr>
      <a:lvl3pPr marL="913370" algn="l" defTabSz="456686" rtl="0" eaLnBrk="1" latinLnBrk="0" hangingPunct="1">
        <a:defRPr sz="1800" kern="1200">
          <a:solidFill>
            <a:schemeClr val="tx1"/>
          </a:solidFill>
          <a:latin typeface="+mn-lt"/>
          <a:ea typeface="+mn-ea"/>
          <a:cs typeface="+mn-cs"/>
        </a:defRPr>
      </a:lvl3pPr>
      <a:lvl4pPr marL="1370051" algn="l" defTabSz="456686" rtl="0" eaLnBrk="1" latinLnBrk="0" hangingPunct="1">
        <a:defRPr sz="1800" kern="1200">
          <a:solidFill>
            <a:schemeClr val="tx1"/>
          </a:solidFill>
          <a:latin typeface="+mn-lt"/>
          <a:ea typeface="+mn-ea"/>
          <a:cs typeface="+mn-cs"/>
        </a:defRPr>
      </a:lvl4pPr>
      <a:lvl5pPr marL="1826739" algn="l" defTabSz="456686" rtl="0" eaLnBrk="1" latinLnBrk="0" hangingPunct="1">
        <a:defRPr sz="1800" kern="1200">
          <a:solidFill>
            <a:schemeClr val="tx1"/>
          </a:solidFill>
          <a:latin typeface="+mn-lt"/>
          <a:ea typeface="+mn-ea"/>
          <a:cs typeface="+mn-cs"/>
        </a:defRPr>
      </a:lvl5pPr>
      <a:lvl6pPr marL="2283420" algn="l" defTabSz="456686" rtl="0" eaLnBrk="1" latinLnBrk="0" hangingPunct="1">
        <a:defRPr sz="1800" kern="1200">
          <a:solidFill>
            <a:schemeClr val="tx1"/>
          </a:solidFill>
          <a:latin typeface="+mn-lt"/>
          <a:ea typeface="+mn-ea"/>
          <a:cs typeface="+mn-cs"/>
        </a:defRPr>
      </a:lvl6pPr>
      <a:lvl7pPr marL="2740100" algn="l" defTabSz="456686" rtl="0" eaLnBrk="1" latinLnBrk="0" hangingPunct="1">
        <a:defRPr sz="1800" kern="1200">
          <a:solidFill>
            <a:schemeClr val="tx1"/>
          </a:solidFill>
          <a:latin typeface="+mn-lt"/>
          <a:ea typeface="+mn-ea"/>
          <a:cs typeface="+mn-cs"/>
        </a:defRPr>
      </a:lvl7pPr>
      <a:lvl8pPr marL="3196784" algn="l" defTabSz="456686" rtl="0" eaLnBrk="1" latinLnBrk="0" hangingPunct="1">
        <a:defRPr sz="1800" kern="1200">
          <a:solidFill>
            <a:schemeClr val="tx1"/>
          </a:solidFill>
          <a:latin typeface="+mn-lt"/>
          <a:ea typeface="+mn-ea"/>
          <a:cs typeface="+mn-cs"/>
        </a:defRPr>
      </a:lvl8pPr>
      <a:lvl9pPr marL="3653466" algn="l" defTabSz="456686" rtl="0" eaLnBrk="1" latinLnBrk="0" hangingPunct="1">
        <a:defRPr sz="1800" kern="1200">
          <a:solidFill>
            <a:schemeClr val="tx1"/>
          </a:solidFill>
          <a:latin typeface="+mn-lt"/>
          <a:ea typeface="+mn-ea"/>
          <a:cs typeface="+mn-cs"/>
        </a:defRPr>
      </a:lvl9pPr>
    </p:otherStyle>
  </p:txStyles>
</p:sldMaster>
</file>

<file path=ppt/slideMasters/slideMaster73.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1" y="1591"/>
            <a:ext cx="9132888" cy="6845300"/>
            <a:chOff x="0" y="1"/>
            <a:chExt cx="5753" cy="4312"/>
          </a:xfrm>
        </p:grpSpPr>
        <p:sp>
          <p:nvSpPr>
            <p:cNvPr id="6147" name="Freeform 3"/>
            <p:cNvSpPr>
              <a:spLocks/>
            </p:cNvSpPr>
            <p:nvPr/>
          </p:nvSpPr>
          <p:spPr bwMode="auto">
            <a:xfrm>
              <a:off x="3394" y="999"/>
              <a:ext cx="2359" cy="3314"/>
            </a:xfrm>
            <a:custGeom>
              <a:avLst/>
              <a:gdLst/>
              <a:ahLst/>
              <a:cxnLst>
                <a:cxn ang="0">
                  <a:pos x="1905" y="3312"/>
                </a:cxn>
                <a:cxn ang="0">
                  <a:pos x="2358" y="3313"/>
                </a:cxn>
                <a:cxn ang="0">
                  <a:pos x="2358" y="1437"/>
                </a:cxn>
                <a:cxn ang="0">
                  <a:pos x="0" y="0"/>
                </a:cxn>
                <a:cxn ang="0">
                  <a:pos x="201" y="150"/>
                </a:cxn>
                <a:cxn ang="0">
                  <a:pos x="366" y="279"/>
                </a:cxn>
                <a:cxn ang="0">
                  <a:pos x="552" y="441"/>
                </a:cxn>
                <a:cxn ang="0">
                  <a:pos x="732" y="612"/>
                </a:cxn>
                <a:cxn ang="0">
                  <a:pos x="996" y="903"/>
                </a:cxn>
                <a:cxn ang="0">
                  <a:pos x="1230" y="1212"/>
                </a:cxn>
                <a:cxn ang="0">
                  <a:pos x="1400" y="1482"/>
                </a:cxn>
                <a:cxn ang="0">
                  <a:pos x="1548" y="1761"/>
                </a:cxn>
                <a:cxn ang="0">
                  <a:pos x="1665" y="2040"/>
                </a:cxn>
                <a:cxn ang="0">
                  <a:pos x="1751" y="2295"/>
                </a:cxn>
                <a:cxn ang="0">
                  <a:pos x="1809" y="2511"/>
                </a:cxn>
                <a:cxn ang="0">
                  <a:pos x="1863" y="2778"/>
                </a:cxn>
                <a:cxn ang="0">
                  <a:pos x="1890" y="3012"/>
                </a:cxn>
                <a:cxn ang="0">
                  <a:pos x="1905" y="3312"/>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chemeClr val="accent2">
                    <a:gamma/>
                    <a:shade val="46275"/>
                    <a:invGamma/>
                  </a:schemeClr>
                </a:gs>
                <a:gs pos="100000">
                  <a:schemeClr val="accent2"/>
                </a:gs>
              </a:gsLst>
              <a:lin ang="0" scaled="1"/>
            </a:gradFill>
            <a:ln w="9525" cap="rnd">
              <a:noFill/>
              <a:round/>
              <a:headEnd/>
              <a:tailEnd/>
            </a:ln>
            <a:effectLst/>
          </p:spPr>
          <p:txBody>
            <a:bodyPr/>
            <a:lstStyle/>
            <a:p>
              <a:pPr>
                <a:defRPr/>
              </a:pPr>
              <a:endParaRPr lang="en-US">
                <a:ea typeface="ＭＳ Ｐゴシック" charset="-128"/>
                <a:cs typeface="ＭＳ Ｐゴシック" charset="-128"/>
              </a:endParaRPr>
            </a:p>
          </p:txBody>
        </p:sp>
        <p:sp>
          <p:nvSpPr>
            <p:cNvPr id="1033" name="Arc 4"/>
            <p:cNvSpPr>
              <a:spLocks/>
            </p:cNvSpPr>
            <p:nvPr/>
          </p:nvSpPr>
          <p:spPr bwMode="auto">
            <a:xfrm>
              <a:off x="0" y="1"/>
              <a:ext cx="5298" cy="4312"/>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1"/>
                  </a:moveTo>
                  <a:cubicBezTo>
                    <a:pt x="11929" y="-1"/>
                    <a:pt x="21600" y="9670"/>
                    <a:pt x="21600" y="21600"/>
                  </a:cubicBezTo>
                </a:path>
                <a:path w="21600" h="21600" stroke="0" extrusionOk="0">
                  <a:moveTo>
                    <a:pt x="0" y="-1"/>
                  </a:moveTo>
                  <a:cubicBezTo>
                    <a:pt x="11929" y="-1"/>
                    <a:pt x="21600" y="9670"/>
                    <a:pt x="21600" y="21600"/>
                  </a:cubicBezTo>
                  <a:lnTo>
                    <a:pt x="0" y="21600"/>
                  </a:lnTo>
                  <a:lnTo>
                    <a:pt x="0" y="-1"/>
                  </a:lnTo>
                  <a:close/>
                </a:path>
              </a:pathLst>
            </a:custGeom>
            <a:noFill/>
            <a:ln w="12700" cap="rnd">
              <a:solidFill>
                <a:schemeClr val="accent2"/>
              </a:solidFill>
              <a:round/>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grpSp>
      <p:sp>
        <p:nvSpPr>
          <p:cNvPr id="6149" name="Rectangle 5"/>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628" tIns="45812" rIns="91628" bIns="45812" numCol="1" anchor="ctr" anchorCtr="0" compatLnSpc="1">
            <a:prstTxWarp prst="textNoShape">
              <a:avLst/>
            </a:prstTxWarp>
          </a:bodyPr>
          <a:lstStyle/>
          <a:p>
            <a:pPr lvl="0"/>
            <a:r>
              <a:rPr lang="en-US" dirty="0"/>
              <a:t>Click to edit Master title style</a:t>
            </a:r>
          </a:p>
        </p:txBody>
      </p:sp>
      <p:sp>
        <p:nvSpPr>
          <p:cNvPr id="6150" name="Rectangle 6"/>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628" tIns="45812" rIns="91628" bIns="45812" numCol="1" anchor="ctr" anchorCtr="0" compatLnSpc="1">
            <a:prstTxWarp prst="textNoShape">
              <a:avLst/>
            </a:prstTxWarp>
          </a:bodyPr>
          <a:lstStyle>
            <a:lvl1pPr>
              <a:defRPr sz="1400">
                <a:ea typeface="ＭＳ Ｐゴシック" charset="-128"/>
                <a:cs typeface="ＭＳ Ｐゴシック" charset="-128"/>
              </a:defRPr>
            </a:lvl1pPr>
          </a:lstStyle>
          <a:p>
            <a:pPr>
              <a:defRPr/>
            </a:pPr>
            <a:endParaRPr lang="en-US"/>
          </a:p>
        </p:txBody>
      </p:sp>
      <p:sp>
        <p:nvSpPr>
          <p:cNvPr id="6151" name="Rectangle 7"/>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628" tIns="45812" rIns="91628" bIns="45812" numCol="1" anchor="ctr" anchorCtr="0" compatLnSpc="1">
            <a:prstTxWarp prst="textNoShape">
              <a:avLst/>
            </a:prstTxWarp>
          </a:bodyPr>
          <a:lstStyle>
            <a:lvl1pPr algn="ctr">
              <a:defRPr sz="1400">
                <a:ea typeface="ＭＳ Ｐゴシック" charset="-128"/>
                <a:cs typeface="ＭＳ Ｐゴシック" charset="-128"/>
              </a:defRPr>
            </a:lvl1pPr>
          </a:lstStyle>
          <a:p>
            <a:pPr>
              <a:defRPr/>
            </a:pPr>
            <a:endParaRPr lang="en-US"/>
          </a:p>
        </p:txBody>
      </p:sp>
      <p:sp>
        <p:nvSpPr>
          <p:cNvPr id="6152" name="Rectangle 8"/>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628" tIns="45812" rIns="91628" bIns="45812" numCol="1" anchor="ctr" anchorCtr="0" compatLnSpc="1">
            <a:prstTxWarp prst="textNoShape">
              <a:avLst/>
            </a:prstTxWarp>
          </a:bodyPr>
          <a:lstStyle>
            <a:lvl1pPr algn="r">
              <a:defRPr sz="1400"/>
            </a:lvl1pPr>
          </a:lstStyle>
          <a:p>
            <a:pPr>
              <a:defRPr/>
            </a:pPr>
            <a:fld id="{D294187F-00A1-6040-B8D4-6AA4296BE230}" type="slidenum">
              <a:rPr lang="en-US"/>
              <a:pPr>
                <a:defRPr/>
              </a:pPr>
              <a:t>‹#›</a:t>
            </a:fld>
            <a:endParaRPr lang="en-US"/>
          </a:p>
        </p:txBody>
      </p:sp>
      <p:sp>
        <p:nvSpPr>
          <p:cNvPr id="1031" name="Rectangle 9"/>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0993" tIns="45499" rIns="90993" bIns="45499"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88854759"/>
      </p:ext>
    </p:extLst>
  </p:cSld>
  <p:clrMap bg1="dk2" tx1="lt1" bg2="dk1" tx2="lt2" accent1="accent1" accent2="accent2" accent3="accent3" accent4="accent4" accent5="accent5" accent6="accent6" hlink="hlink" folHlink="folHlink"/>
  <p:sldLayoutIdLst>
    <p:sldLayoutId id="2147488979" r:id="rId1"/>
    <p:sldLayoutId id="2147488980" r:id="rId2"/>
    <p:sldLayoutId id="2147488981" r:id="rId3"/>
    <p:sldLayoutId id="2147488982" r:id="rId4"/>
    <p:sldLayoutId id="2147488983" r:id="rId5"/>
    <p:sldLayoutId id="2147488984" r:id="rId6"/>
    <p:sldLayoutId id="2147488985" r:id="rId7"/>
    <p:sldLayoutId id="2147488986" r:id="rId8"/>
    <p:sldLayoutId id="2147488987" r:id="rId9"/>
    <p:sldLayoutId id="2147488988" r:id="rId10"/>
    <p:sldLayoutId id="2147488989" r:id="rId11"/>
    <p:sldLayoutId id="2147488990" r:id="rId12"/>
  </p:sldLayoutIdLst>
  <p:txStyles>
    <p:titleStyle>
      <a:lvl1pPr algn="ctr" rtl="0" eaLnBrk="0" fontAlgn="base" hangingPunct="0">
        <a:spcBef>
          <a:spcPct val="0"/>
        </a:spcBef>
        <a:spcAft>
          <a:spcPct val="0"/>
        </a:spcAft>
        <a:defRPr sz="4400" b="1" i="0">
          <a:solidFill>
            <a:schemeClr val="tx2"/>
          </a:solidFill>
          <a:effectLst>
            <a:outerShdw blurRad="38100" dist="38100" dir="2700000" algn="tl">
              <a:srgbClr val="000000"/>
            </a:outerShdw>
          </a:effectLst>
          <a:latin typeface="Arial" panose="020B0604020202020204" pitchFamily="34" charset="0"/>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08" charset="0"/>
          <a:ea typeface="ＭＳ Ｐゴシック" pitchFamily="-108" charset="-128"/>
          <a:cs typeface="ＭＳ Ｐゴシック" pitchFamily="-108" charset="-128"/>
        </a:defRPr>
      </a:lvl5pPr>
      <a:lvl6pPr marL="454998"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6pPr>
      <a:lvl7pPr marL="909996"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7pPr>
      <a:lvl8pPr marL="1364972"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8pPr>
      <a:lvl9pPr marL="1819980" algn="ctr" rtl="0" fontAlgn="base">
        <a:spcBef>
          <a:spcPct val="0"/>
        </a:spcBef>
        <a:spcAft>
          <a:spcPct val="0"/>
        </a:spcAft>
        <a:defRPr sz="4400">
          <a:solidFill>
            <a:schemeClr val="tx2"/>
          </a:solidFill>
          <a:effectLst>
            <a:outerShdw blurRad="38100" dist="38100" dir="2700000" algn="tl">
              <a:srgbClr val="000000"/>
            </a:outerShdw>
          </a:effectLst>
          <a:latin typeface="Arial" pitchFamily="-108" charset="0"/>
        </a:defRPr>
      </a:lvl9pPr>
    </p:titleStyle>
    <p:bodyStyle>
      <a:lvl1pPr marL="341244" indent="-341244" algn="l" rtl="0" eaLnBrk="0" fontAlgn="base" hangingPunct="0">
        <a:spcBef>
          <a:spcPct val="20000"/>
        </a:spcBef>
        <a:spcAft>
          <a:spcPct val="0"/>
        </a:spcAft>
        <a:buClr>
          <a:schemeClr val="accent2"/>
        </a:buClr>
        <a:buSzPct val="80000"/>
        <a:buFont typeface="Wingdings" charset="0"/>
        <a:buChar char="l"/>
        <a:defRPr sz="3200" b="1" i="0">
          <a:solidFill>
            <a:schemeClr val="tx1"/>
          </a:solidFill>
          <a:latin typeface="Arial" panose="020B0604020202020204" pitchFamily="34" charset="0"/>
          <a:ea typeface="ＭＳ Ｐゴシック" pitchFamily="-108" charset="-128"/>
          <a:cs typeface="Arial" panose="020B0604020202020204" pitchFamily="34" charset="0"/>
        </a:defRPr>
      </a:lvl1pPr>
      <a:lvl2pPr marL="739354" indent="-284372" algn="l" rtl="0" eaLnBrk="0" fontAlgn="base" hangingPunct="0">
        <a:spcBef>
          <a:spcPct val="20000"/>
        </a:spcBef>
        <a:spcAft>
          <a:spcPct val="0"/>
        </a:spcAft>
        <a:buClr>
          <a:schemeClr val="tx1"/>
        </a:buClr>
        <a:buSzPct val="90000"/>
        <a:buChar char="–"/>
        <a:defRPr sz="2800" b="1" i="0">
          <a:solidFill>
            <a:schemeClr val="tx1"/>
          </a:solidFill>
          <a:latin typeface="Arial" panose="020B0604020202020204" pitchFamily="34" charset="0"/>
          <a:ea typeface="ＭＳ Ｐゴシック" pitchFamily="-108" charset="-128"/>
          <a:cs typeface="Arial" panose="020B0604020202020204" pitchFamily="34" charset="0"/>
        </a:defRPr>
      </a:lvl2pPr>
      <a:lvl3pPr marL="1137471" indent="-227503" algn="l" rtl="0" eaLnBrk="0" fontAlgn="base" hangingPunct="0">
        <a:spcBef>
          <a:spcPct val="20000"/>
        </a:spcBef>
        <a:spcAft>
          <a:spcPct val="0"/>
        </a:spcAft>
        <a:buClr>
          <a:schemeClr val="accent1"/>
        </a:buClr>
        <a:buSzPct val="60000"/>
        <a:buFont typeface="Wingdings" charset="0"/>
        <a:buChar char="l"/>
        <a:defRPr sz="2400" b="1" i="0">
          <a:solidFill>
            <a:schemeClr val="tx1"/>
          </a:solidFill>
          <a:latin typeface="Arial" panose="020B0604020202020204" pitchFamily="34" charset="0"/>
          <a:ea typeface="ＭＳ Ｐゴシック" pitchFamily="-108" charset="-128"/>
          <a:cs typeface="Arial" panose="020B0604020202020204" pitchFamily="34" charset="0"/>
        </a:defRPr>
      </a:lvl3pPr>
      <a:lvl4pPr marL="1592476" indent="-227503" algn="l" rtl="0" eaLnBrk="0" fontAlgn="base" hangingPunct="0">
        <a:spcBef>
          <a:spcPct val="20000"/>
        </a:spcBef>
        <a:spcAft>
          <a:spcPct val="0"/>
        </a:spcAft>
        <a:buClr>
          <a:schemeClr val="tx1"/>
        </a:buClr>
        <a:buChar char="–"/>
        <a:defRPr sz="2000" b="1" i="0">
          <a:solidFill>
            <a:schemeClr val="tx1"/>
          </a:solidFill>
          <a:latin typeface="Arial" panose="020B0604020202020204" pitchFamily="34" charset="0"/>
          <a:ea typeface="ＭＳ Ｐゴシック" pitchFamily="-108" charset="-128"/>
          <a:cs typeface="Arial" panose="020B0604020202020204" pitchFamily="34" charset="0"/>
        </a:defRPr>
      </a:lvl4pPr>
      <a:lvl5pPr marL="2047459" indent="-227503" algn="l" rtl="0" eaLnBrk="0" fontAlgn="base" hangingPunct="0">
        <a:spcBef>
          <a:spcPct val="20000"/>
        </a:spcBef>
        <a:spcAft>
          <a:spcPct val="0"/>
        </a:spcAft>
        <a:buClr>
          <a:schemeClr val="accent1"/>
        </a:buClr>
        <a:buChar char="•"/>
        <a:defRPr sz="2000" b="1" i="0">
          <a:solidFill>
            <a:schemeClr val="tx1"/>
          </a:solidFill>
          <a:latin typeface="Arial" panose="020B0604020202020204" pitchFamily="34" charset="0"/>
          <a:ea typeface="ＭＳ Ｐゴシック" pitchFamily="-108" charset="-128"/>
          <a:cs typeface="Arial" panose="020B0604020202020204" pitchFamily="34" charset="0"/>
        </a:defRPr>
      </a:lvl5pPr>
      <a:lvl6pPr marL="2502447" indent="-227503"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6pPr>
      <a:lvl7pPr marL="2957449" indent="-227503"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7pPr>
      <a:lvl8pPr marL="3412431" indent="-227503"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8pPr>
      <a:lvl9pPr marL="3867430" indent="-227503" algn="l" rtl="0" fontAlgn="base">
        <a:spcBef>
          <a:spcPct val="20000"/>
        </a:spcBef>
        <a:spcAft>
          <a:spcPct val="0"/>
        </a:spcAft>
        <a:buClr>
          <a:schemeClr val="accent1"/>
        </a:buClr>
        <a:buChar char="•"/>
        <a:defRPr sz="2000">
          <a:solidFill>
            <a:schemeClr val="tx1"/>
          </a:solidFill>
          <a:latin typeface="+mn-lt"/>
          <a:ea typeface="ＭＳ Ｐゴシック" pitchFamily="-108" charset="-128"/>
        </a:defRPr>
      </a:lvl9pPr>
    </p:bodyStyle>
    <p:otherStyle>
      <a:defPPr>
        <a:defRPr lang="en-US"/>
      </a:defPPr>
      <a:lvl1pPr marL="0" algn="l" defTabSz="454998" rtl="0" eaLnBrk="1" latinLnBrk="0" hangingPunct="1">
        <a:defRPr sz="1800" kern="1200">
          <a:solidFill>
            <a:schemeClr val="tx1"/>
          </a:solidFill>
          <a:latin typeface="+mn-lt"/>
          <a:ea typeface="+mn-ea"/>
          <a:cs typeface="+mn-cs"/>
        </a:defRPr>
      </a:lvl1pPr>
      <a:lvl2pPr marL="454998" algn="l" defTabSz="454998" rtl="0" eaLnBrk="1" latinLnBrk="0" hangingPunct="1">
        <a:defRPr sz="1800" kern="1200">
          <a:solidFill>
            <a:schemeClr val="tx1"/>
          </a:solidFill>
          <a:latin typeface="+mn-lt"/>
          <a:ea typeface="+mn-ea"/>
          <a:cs typeface="+mn-cs"/>
        </a:defRPr>
      </a:lvl2pPr>
      <a:lvl3pPr marL="909996" algn="l" defTabSz="454998" rtl="0" eaLnBrk="1" latinLnBrk="0" hangingPunct="1">
        <a:defRPr sz="1800" kern="1200">
          <a:solidFill>
            <a:schemeClr val="tx1"/>
          </a:solidFill>
          <a:latin typeface="+mn-lt"/>
          <a:ea typeface="+mn-ea"/>
          <a:cs typeface="+mn-cs"/>
        </a:defRPr>
      </a:lvl3pPr>
      <a:lvl4pPr marL="1364972" algn="l" defTabSz="454998" rtl="0" eaLnBrk="1" latinLnBrk="0" hangingPunct="1">
        <a:defRPr sz="1800" kern="1200">
          <a:solidFill>
            <a:schemeClr val="tx1"/>
          </a:solidFill>
          <a:latin typeface="+mn-lt"/>
          <a:ea typeface="+mn-ea"/>
          <a:cs typeface="+mn-cs"/>
        </a:defRPr>
      </a:lvl4pPr>
      <a:lvl5pPr marL="1819980" algn="l" defTabSz="454998" rtl="0" eaLnBrk="1" latinLnBrk="0" hangingPunct="1">
        <a:defRPr sz="1800" kern="1200">
          <a:solidFill>
            <a:schemeClr val="tx1"/>
          </a:solidFill>
          <a:latin typeface="+mn-lt"/>
          <a:ea typeface="+mn-ea"/>
          <a:cs typeface="+mn-cs"/>
        </a:defRPr>
      </a:lvl5pPr>
      <a:lvl6pPr marL="2274953" algn="l" defTabSz="454998" rtl="0" eaLnBrk="1" latinLnBrk="0" hangingPunct="1">
        <a:defRPr sz="1800" kern="1200">
          <a:solidFill>
            <a:schemeClr val="tx1"/>
          </a:solidFill>
          <a:latin typeface="+mn-lt"/>
          <a:ea typeface="+mn-ea"/>
          <a:cs typeface="+mn-cs"/>
        </a:defRPr>
      </a:lvl6pPr>
      <a:lvl7pPr marL="2729942" algn="l" defTabSz="454998" rtl="0" eaLnBrk="1" latinLnBrk="0" hangingPunct="1">
        <a:defRPr sz="1800" kern="1200">
          <a:solidFill>
            <a:schemeClr val="tx1"/>
          </a:solidFill>
          <a:latin typeface="+mn-lt"/>
          <a:ea typeface="+mn-ea"/>
          <a:cs typeface="+mn-cs"/>
        </a:defRPr>
      </a:lvl7pPr>
      <a:lvl8pPr marL="3184932" algn="l" defTabSz="454998" rtl="0" eaLnBrk="1" latinLnBrk="0" hangingPunct="1">
        <a:defRPr sz="1800" kern="1200">
          <a:solidFill>
            <a:schemeClr val="tx1"/>
          </a:solidFill>
          <a:latin typeface="+mn-lt"/>
          <a:ea typeface="+mn-ea"/>
          <a:cs typeface="+mn-cs"/>
        </a:defRPr>
      </a:lvl8pPr>
      <a:lvl9pPr marL="3639924" algn="l" defTabSz="454998" rtl="0" eaLnBrk="1" latinLnBrk="0" hangingPunct="1">
        <a:defRPr sz="1800" kern="1200">
          <a:solidFill>
            <a:schemeClr val="tx1"/>
          </a:solidFill>
          <a:latin typeface="+mn-lt"/>
          <a:ea typeface="+mn-ea"/>
          <a:cs typeface="+mn-cs"/>
        </a:defRPr>
      </a:lvl9pPr>
    </p:otherStyle>
  </p:txStyles>
</p:sldMaster>
</file>

<file path=ppt/slideMasters/slideMaster7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42"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215043"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7008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b="1" i="0">
                <a:solidFill>
                  <a:srgbClr val="000000"/>
                </a:solidFill>
                <a:latin typeface="Arial" panose="020B0604020202020204" pitchFamily="34" charset="0"/>
                <a:ea typeface="ＭＳ Ｐゴシック"/>
                <a:cs typeface="+mn-cs"/>
              </a:defRPr>
            </a:lvl1pPr>
          </a:lstStyle>
          <a:p>
            <a:pPr>
              <a:defRPr/>
            </a:pPr>
            <a:endParaRPr lang="en-US" dirty="0"/>
          </a:p>
        </p:txBody>
      </p:sp>
      <p:sp>
        <p:nvSpPr>
          <p:cNvPr id="107008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b="1" i="0">
                <a:solidFill>
                  <a:srgbClr val="000000"/>
                </a:solidFill>
                <a:latin typeface="Arial" panose="020B0604020202020204" pitchFamily="34" charset="0"/>
                <a:ea typeface="ＭＳ Ｐゴシック"/>
                <a:cs typeface="+mn-cs"/>
              </a:defRPr>
            </a:lvl1pPr>
          </a:lstStyle>
          <a:p>
            <a:pPr>
              <a:defRPr/>
            </a:pPr>
            <a:endParaRPr lang="en-US" dirty="0"/>
          </a:p>
        </p:txBody>
      </p:sp>
      <p:sp>
        <p:nvSpPr>
          <p:cNvPr id="107008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b="1" i="0">
                <a:solidFill>
                  <a:srgbClr val="000000"/>
                </a:solidFill>
                <a:latin typeface="Arial" panose="020B0604020202020204" pitchFamily="34" charset="0"/>
                <a:ea typeface="Osaka" charset="0"/>
                <a:cs typeface="Arial" panose="020B0604020202020204" pitchFamily="34" charset="0"/>
              </a:defRPr>
            </a:lvl1pPr>
          </a:lstStyle>
          <a:p>
            <a:pPr>
              <a:defRPr/>
            </a:pPr>
            <a:fld id="{8C3825F3-F5B1-0243-91F8-025AA9C08601}" type="slidenum">
              <a:rPr lang="en-US" smtClean="0"/>
              <a:pPr>
                <a:defRPr/>
              </a:pPr>
              <a:t>‹#›</a:t>
            </a:fld>
            <a:endParaRPr lang="en-US" dirty="0"/>
          </a:p>
        </p:txBody>
      </p:sp>
    </p:spTree>
    <p:extLst>
      <p:ext uri="{BB962C8B-B14F-4D97-AF65-F5344CB8AC3E}">
        <p14:creationId xmlns:p14="http://schemas.microsoft.com/office/powerpoint/2010/main" val="251829619"/>
      </p:ext>
    </p:extLst>
  </p:cSld>
  <p:clrMap bg1="lt1" tx1="dk1" bg2="lt2" tx2="dk2" accent1="accent1" accent2="accent2" accent3="accent3" accent4="accent4" accent5="accent5" accent6="accent6" hlink="hlink" folHlink="folHlink"/>
  <p:sldLayoutIdLst>
    <p:sldLayoutId id="2147488992" r:id="rId1"/>
    <p:sldLayoutId id="2147488993" r:id="rId2"/>
    <p:sldLayoutId id="2147488994" r:id="rId3"/>
    <p:sldLayoutId id="2147488995" r:id="rId4"/>
    <p:sldLayoutId id="2147488996" r:id="rId5"/>
    <p:sldLayoutId id="2147488997" r:id="rId6"/>
    <p:sldLayoutId id="2147488998" r:id="rId7"/>
    <p:sldLayoutId id="2147488999" r:id="rId8"/>
    <p:sldLayoutId id="2147489000" r:id="rId9"/>
    <p:sldLayoutId id="2147489001" r:id="rId10"/>
    <p:sldLayoutId id="2147489002" r:id="rId11"/>
  </p:sldLayoutIdLst>
  <p:txStyles>
    <p:titleStyle>
      <a:lvl1pPr algn="ctr" rtl="0" eaLnBrk="0" fontAlgn="base" hangingPunct="0">
        <a:spcBef>
          <a:spcPct val="0"/>
        </a:spcBef>
        <a:spcAft>
          <a:spcPct val="0"/>
        </a:spcAft>
        <a:defRPr sz="4400" b="1" i="0">
          <a:solidFill>
            <a:schemeClr val="tx2"/>
          </a:solidFill>
          <a:latin typeface="Arial" panose="020B0604020202020204" pitchFamily="34" charset="0"/>
          <a:ea typeface="+mj-ea"/>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eaLnBrk="0" fontAlgn="base" hangingPunct="0">
        <a:spcBef>
          <a:spcPct val="0"/>
        </a:spcBef>
        <a:spcAft>
          <a:spcPct val="0"/>
        </a:spcAft>
        <a:defRPr sz="4400">
          <a:solidFill>
            <a:schemeClr val="tx2"/>
          </a:solidFill>
          <a:latin typeface="Arial" charset="0"/>
          <a:ea typeface="ＭＳ Ｐゴシック" charset="0"/>
        </a:defRPr>
      </a:lvl6pPr>
      <a:lvl7pPr marL="914400" algn="ctr" rtl="0" eaLnBrk="0" fontAlgn="base" hangingPunct="0">
        <a:spcBef>
          <a:spcPct val="0"/>
        </a:spcBef>
        <a:spcAft>
          <a:spcPct val="0"/>
        </a:spcAft>
        <a:defRPr sz="4400">
          <a:solidFill>
            <a:schemeClr val="tx2"/>
          </a:solidFill>
          <a:latin typeface="Arial" charset="0"/>
          <a:ea typeface="ＭＳ Ｐゴシック" charset="0"/>
        </a:defRPr>
      </a:lvl7pPr>
      <a:lvl8pPr marL="1371600" algn="ctr" rtl="0" eaLnBrk="0" fontAlgn="base" hangingPunct="0">
        <a:spcBef>
          <a:spcPct val="0"/>
        </a:spcBef>
        <a:spcAft>
          <a:spcPct val="0"/>
        </a:spcAft>
        <a:defRPr sz="4400">
          <a:solidFill>
            <a:schemeClr val="tx2"/>
          </a:solidFill>
          <a:latin typeface="Arial" charset="0"/>
          <a:ea typeface="ＭＳ Ｐゴシック" charset="0"/>
        </a:defRPr>
      </a:lvl8pPr>
      <a:lvl9pPr marL="1828800" algn="ctr" rtl="0" eaLnBrk="0" fontAlgn="base" hangingPunct="0">
        <a:spcBef>
          <a:spcPct val="0"/>
        </a:spcBef>
        <a:spcAft>
          <a:spcPct val="0"/>
        </a:spcAft>
        <a:defRPr sz="4400">
          <a:solidFill>
            <a:schemeClr val="tx2"/>
          </a:solidFill>
          <a:latin typeface="Arial" charset="0"/>
          <a:ea typeface="ＭＳ Ｐゴシック" charset="0"/>
        </a:defRPr>
      </a:lvl9pPr>
    </p:titleStyle>
    <p:bodyStyle>
      <a:lvl1pPr marL="342900" indent="-342900" algn="l" rtl="0" eaLnBrk="0" fontAlgn="base" hangingPunct="0">
        <a:spcBef>
          <a:spcPct val="20000"/>
        </a:spcBef>
        <a:spcAft>
          <a:spcPct val="0"/>
        </a:spcAft>
        <a:defRPr sz="3200" b="1" i="0">
          <a:solidFill>
            <a:schemeClr val="tx1"/>
          </a:solidFill>
          <a:latin typeface="Arial" panose="020B0604020202020204" pitchFamily="34" charset="0"/>
          <a:ea typeface="+mn-ea"/>
          <a:cs typeface="ＭＳ Ｐゴシック" charset="0"/>
        </a:defRPr>
      </a:lvl1pPr>
      <a:lvl2pPr marL="742950" indent="-285750" algn="l" rtl="0" eaLnBrk="0" fontAlgn="base" hangingPunct="0">
        <a:spcBef>
          <a:spcPct val="20000"/>
        </a:spcBef>
        <a:spcAft>
          <a:spcPct val="0"/>
        </a:spcAft>
        <a:defRPr sz="2800" b="1" i="0">
          <a:solidFill>
            <a:schemeClr val="tx1"/>
          </a:solidFill>
          <a:latin typeface="Arial" panose="020B0604020202020204" pitchFamily="34" charset="0"/>
          <a:ea typeface="+mn-ea"/>
        </a:defRPr>
      </a:lvl2pPr>
      <a:lvl3pPr marL="1143000" indent="-228600" algn="l" rtl="0" eaLnBrk="0" fontAlgn="base" hangingPunct="0">
        <a:spcBef>
          <a:spcPct val="20000"/>
        </a:spcBef>
        <a:spcAft>
          <a:spcPct val="0"/>
        </a:spcAft>
        <a:defRPr sz="2400" b="1" i="0">
          <a:solidFill>
            <a:schemeClr val="tx1"/>
          </a:solidFill>
          <a:latin typeface="Arial" panose="020B0604020202020204" pitchFamily="34" charset="0"/>
          <a:ea typeface="+mn-ea"/>
        </a:defRPr>
      </a:lvl3pPr>
      <a:lvl4pPr marL="1600200" indent="-228600" algn="l" rtl="0" eaLnBrk="0" fontAlgn="base" hangingPunct="0">
        <a:spcBef>
          <a:spcPct val="20000"/>
        </a:spcBef>
        <a:spcAft>
          <a:spcPct val="0"/>
        </a:spcAft>
        <a:defRPr sz="2000" b="1" i="0">
          <a:solidFill>
            <a:schemeClr val="tx1"/>
          </a:solidFill>
          <a:latin typeface="Arial" panose="020B0604020202020204" pitchFamily="34" charset="0"/>
          <a:ea typeface="+mn-ea"/>
        </a:defRPr>
      </a:lvl4pPr>
      <a:lvl5pPr marL="2057400" indent="-228600" algn="l" rtl="0" eaLnBrk="0" fontAlgn="base" hangingPunct="0">
        <a:spcBef>
          <a:spcPct val="20000"/>
        </a:spcBef>
        <a:spcAft>
          <a:spcPct val="0"/>
        </a:spcAft>
        <a:defRPr sz="2000" b="1" i="0">
          <a:solidFill>
            <a:schemeClr val="tx1"/>
          </a:solidFill>
          <a:latin typeface="Arial" panose="020B0604020202020204" pitchFamily="34" charset="0"/>
          <a:ea typeface="+mn-ea"/>
        </a:defRPr>
      </a:lvl5pPr>
      <a:lvl6pPr marL="2514600" indent="-228600" algn="l" rtl="0" eaLnBrk="0" fontAlgn="base" hangingPunct="0">
        <a:spcBef>
          <a:spcPct val="20000"/>
        </a:spcBef>
        <a:spcAft>
          <a:spcPct val="0"/>
        </a:spcAft>
        <a:defRPr sz="2000">
          <a:solidFill>
            <a:schemeClr val="tx1"/>
          </a:solidFill>
          <a:latin typeface="+mn-lt"/>
          <a:ea typeface="+mn-ea"/>
        </a:defRPr>
      </a:lvl6pPr>
      <a:lvl7pPr marL="2971800" indent="-228600" algn="l" rtl="0" eaLnBrk="0" fontAlgn="base" hangingPunct="0">
        <a:spcBef>
          <a:spcPct val="20000"/>
        </a:spcBef>
        <a:spcAft>
          <a:spcPct val="0"/>
        </a:spcAft>
        <a:defRPr sz="2000">
          <a:solidFill>
            <a:schemeClr val="tx1"/>
          </a:solidFill>
          <a:latin typeface="+mn-lt"/>
          <a:ea typeface="+mn-ea"/>
        </a:defRPr>
      </a:lvl7pPr>
      <a:lvl8pPr marL="3429000" indent="-228600" algn="l" rtl="0" eaLnBrk="0" fontAlgn="base" hangingPunct="0">
        <a:spcBef>
          <a:spcPct val="20000"/>
        </a:spcBef>
        <a:spcAft>
          <a:spcPct val="0"/>
        </a:spcAft>
        <a:defRPr sz="2000">
          <a:solidFill>
            <a:schemeClr val="tx1"/>
          </a:solidFill>
          <a:latin typeface="+mn-lt"/>
          <a:ea typeface="+mn-ea"/>
        </a:defRPr>
      </a:lvl8pPr>
      <a:lvl9pPr marL="3886200" indent="-228600" algn="l" rtl="0" eaLnBrk="0" fontAlgn="base" hangingPunct="0">
        <a:spcBef>
          <a:spcPct val="20000"/>
        </a:spcBef>
        <a:spcAft>
          <a:spcPct val="0"/>
        </a:spcAft>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6018" name="Picture 2"/>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6019" name="Rectangle 3"/>
          <p:cNvSpPr>
            <a:spLocks noGrp="1" noChangeArrowheads="1"/>
          </p:cNvSpPr>
          <p:nvPr>
            <p:ph type="title"/>
          </p:nvPr>
        </p:nvSpPr>
        <p:spPr bwMode="auto">
          <a:xfrm>
            <a:off x="38100" y="609600"/>
            <a:ext cx="9070975"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86020" name="Rectangle 4"/>
          <p:cNvSpPr>
            <a:spLocks noGrp="1" noChangeArrowheads="1"/>
          </p:cNvSpPr>
          <p:nvPr>
            <p:ph type="body" idx="1"/>
          </p:nvPr>
        </p:nvSpPr>
        <p:spPr bwMode="auto">
          <a:xfrm>
            <a:off x="38100" y="1981200"/>
            <a:ext cx="9070975" cy="411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2773" name="Rectangle 5"/>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400">
                <a:ea typeface="+mn-ea"/>
                <a:cs typeface="+mn-cs"/>
              </a:defRPr>
            </a:lvl1pPr>
          </a:lstStyle>
          <a:p>
            <a:pPr>
              <a:defRPr/>
            </a:pPr>
            <a:endParaRPr lang="en-US"/>
          </a:p>
        </p:txBody>
      </p:sp>
      <p:sp>
        <p:nvSpPr>
          <p:cNvPr id="32774" name="Rectangle 6"/>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ctr">
              <a:defRPr sz="1400">
                <a:ea typeface="+mn-ea"/>
                <a:cs typeface="+mn-cs"/>
              </a:defRPr>
            </a:lvl1pPr>
          </a:lstStyle>
          <a:p>
            <a:pPr>
              <a:defRPr/>
            </a:pPr>
            <a:endParaRPr lang="en-US"/>
          </a:p>
        </p:txBody>
      </p:sp>
      <p:sp>
        <p:nvSpPr>
          <p:cNvPr id="32775" name="Rectangle 7"/>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400"/>
            </a:lvl1pPr>
          </a:lstStyle>
          <a:p>
            <a:pPr>
              <a:defRPr/>
            </a:pPr>
            <a:fld id="{C1B24FDB-6D8B-EC47-9C3E-A0114DFA94DD}" type="slidenum">
              <a:rPr lang="en-US"/>
              <a:pPr>
                <a:defRPr/>
              </a:pPr>
              <a:t>‹#›</a:t>
            </a:fld>
            <a:endParaRPr lang="en-US"/>
          </a:p>
        </p:txBody>
      </p:sp>
    </p:spTree>
    <p:extLst>
      <p:ext uri="{BB962C8B-B14F-4D97-AF65-F5344CB8AC3E}">
        <p14:creationId xmlns:p14="http://schemas.microsoft.com/office/powerpoint/2010/main" val="371122998"/>
      </p:ext>
    </p:extLst>
  </p:cSld>
  <p:clrMap bg1="lt1" tx1="dk1" bg2="lt2" tx2="dk2" accent1="accent1" accent2="accent2" accent3="accent3" accent4="accent4" accent5="accent5" accent6="accent6" hlink="hlink" folHlink="folHlink"/>
  <p:sldLayoutIdLst>
    <p:sldLayoutId id="2147489004" r:id="rId1"/>
    <p:sldLayoutId id="2147489005" r:id="rId2"/>
  </p:sldLayoutIdLst>
  <p:txStyles>
    <p:titleStyle>
      <a:lvl1pPr algn="ctr" rtl="0" eaLnBrk="0" fontAlgn="base" hangingPunct="0">
        <a:spcBef>
          <a:spcPct val="0"/>
        </a:spcBef>
        <a:spcAft>
          <a:spcPct val="0"/>
        </a:spcAft>
        <a:defRPr kumimoji="1" sz="4400" b="1" i="0">
          <a:solidFill>
            <a:schemeClr val="tx2"/>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kumimoji="1" sz="4400" b="1">
          <a:solidFill>
            <a:schemeClr val="tx2"/>
          </a:solidFill>
          <a:latin typeface="Arial" charset="0"/>
          <a:ea typeface="ＭＳ Ｐゴシック" pitchFamily="-112" charset="-128"/>
          <a:cs typeface="ＭＳ Ｐゴシック" pitchFamily="-112" charset="-128"/>
        </a:defRPr>
      </a:lvl2pPr>
      <a:lvl3pPr algn="ctr" rtl="0" eaLnBrk="0" fontAlgn="base" hangingPunct="0">
        <a:spcBef>
          <a:spcPct val="0"/>
        </a:spcBef>
        <a:spcAft>
          <a:spcPct val="0"/>
        </a:spcAft>
        <a:defRPr kumimoji="1" sz="4400" b="1">
          <a:solidFill>
            <a:schemeClr val="tx2"/>
          </a:solidFill>
          <a:latin typeface="Arial" charset="0"/>
          <a:ea typeface="ＭＳ Ｐゴシック" pitchFamily="-112" charset="-128"/>
          <a:cs typeface="ＭＳ Ｐゴシック" pitchFamily="-112" charset="-128"/>
        </a:defRPr>
      </a:lvl3pPr>
      <a:lvl4pPr algn="ctr" rtl="0" eaLnBrk="0" fontAlgn="base" hangingPunct="0">
        <a:spcBef>
          <a:spcPct val="0"/>
        </a:spcBef>
        <a:spcAft>
          <a:spcPct val="0"/>
        </a:spcAft>
        <a:defRPr kumimoji="1" sz="4400" b="1">
          <a:solidFill>
            <a:schemeClr val="tx2"/>
          </a:solidFill>
          <a:latin typeface="Arial" charset="0"/>
          <a:ea typeface="ＭＳ Ｐゴシック" pitchFamily="-112" charset="-128"/>
          <a:cs typeface="ＭＳ Ｐゴシック" pitchFamily="-112" charset="-128"/>
        </a:defRPr>
      </a:lvl4pPr>
      <a:lvl5pPr algn="ctr" rtl="0" eaLnBrk="0" fontAlgn="base" hangingPunct="0">
        <a:spcBef>
          <a:spcPct val="0"/>
        </a:spcBef>
        <a:spcAft>
          <a:spcPct val="0"/>
        </a:spcAft>
        <a:defRPr kumimoji="1" sz="4400" b="1">
          <a:solidFill>
            <a:schemeClr val="tx2"/>
          </a:solidFill>
          <a:latin typeface="Arial" charset="0"/>
          <a:ea typeface="ＭＳ Ｐゴシック" pitchFamily="-112" charset="-128"/>
          <a:cs typeface="ＭＳ Ｐゴシック" pitchFamily="-112" charset="-128"/>
        </a:defRPr>
      </a:lvl5pPr>
      <a:lvl6pPr marL="457200" algn="ctr" rtl="0" fontAlgn="base">
        <a:spcBef>
          <a:spcPct val="0"/>
        </a:spcBef>
        <a:spcAft>
          <a:spcPct val="0"/>
        </a:spcAft>
        <a:defRPr kumimoji="1" sz="4400">
          <a:solidFill>
            <a:schemeClr val="tx2"/>
          </a:solidFill>
          <a:latin typeface="Futura" pitchFamily="-112" charset="0"/>
          <a:ea typeface="ＭＳ Ｐゴシック" pitchFamily="-112" charset="-128"/>
          <a:cs typeface="ＭＳ Ｐゴシック" pitchFamily="-112" charset="-128"/>
        </a:defRPr>
      </a:lvl6pPr>
      <a:lvl7pPr marL="914400" algn="ctr" rtl="0" fontAlgn="base">
        <a:spcBef>
          <a:spcPct val="0"/>
        </a:spcBef>
        <a:spcAft>
          <a:spcPct val="0"/>
        </a:spcAft>
        <a:defRPr kumimoji="1" sz="4400">
          <a:solidFill>
            <a:schemeClr val="tx2"/>
          </a:solidFill>
          <a:latin typeface="Futura" pitchFamily="-112" charset="0"/>
          <a:ea typeface="ＭＳ Ｐゴシック" pitchFamily="-112" charset="-128"/>
          <a:cs typeface="ＭＳ Ｐゴシック" pitchFamily="-112" charset="-128"/>
        </a:defRPr>
      </a:lvl7pPr>
      <a:lvl8pPr marL="1371600" algn="ctr" rtl="0" fontAlgn="base">
        <a:spcBef>
          <a:spcPct val="0"/>
        </a:spcBef>
        <a:spcAft>
          <a:spcPct val="0"/>
        </a:spcAft>
        <a:defRPr kumimoji="1" sz="4400">
          <a:solidFill>
            <a:schemeClr val="tx2"/>
          </a:solidFill>
          <a:latin typeface="Futura" pitchFamily="-112" charset="0"/>
          <a:ea typeface="ＭＳ Ｐゴシック" pitchFamily="-112" charset="-128"/>
          <a:cs typeface="ＭＳ Ｐゴシック" pitchFamily="-112" charset="-128"/>
        </a:defRPr>
      </a:lvl8pPr>
      <a:lvl9pPr marL="1828800" algn="ctr" rtl="0" fontAlgn="base">
        <a:spcBef>
          <a:spcPct val="0"/>
        </a:spcBef>
        <a:spcAft>
          <a:spcPct val="0"/>
        </a:spcAft>
        <a:defRPr kumimoji="1" sz="4400">
          <a:solidFill>
            <a:schemeClr val="tx2"/>
          </a:solidFill>
          <a:latin typeface="Futura" pitchFamily="-112" charset="0"/>
          <a:ea typeface="ＭＳ Ｐゴシック" pitchFamily="-112" charset="-128"/>
          <a:cs typeface="ＭＳ Ｐゴシック" pitchFamily="-112" charset="-128"/>
        </a:defRPr>
      </a:lvl9pPr>
    </p:titleStyle>
    <p:bodyStyle>
      <a:lvl1pPr marL="465138" indent="-465138" algn="l" rtl="0" eaLnBrk="0" fontAlgn="base" hangingPunct="0">
        <a:spcBef>
          <a:spcPct val="20000"/>
        </a:spcBef>
        <a:spcAft>
          <a:spcPct val="0"/>
        </a:spcAft>
        <a:buClr>
          <a:srgbClr val="2D5902"/>
        </a:buClr>
        <a:buFont typeface="Wingdings" charset="0"/>
        <a:buChar char=""/>
        <a:defRPr kumimoji="1" sz="3200" b="1" i="0">
          <a:solidFill>
            <a:schemeClr val="tx1"/>
          </a:solidFill>
          <a:latin typeface="Arial" panose="020B0604020202020204" pitchFamily="34" charset="0"/>
          <a:ea typeface="+mn-ea"/>
          <a:cs typeface="Arial" panose="020B0604020202020204" pitchFamily="34" charset="0"/>
        </a:defRPr>
      </a:lvl1pPr>
      <a:lvl2pPr marL="965200" indent="-385763" algn="l" rtl="0" eaLnBrk="0" fontAlgn="base" hangingPunct="0">
        <a:spcBef>
          <a:spcPct val="20000"/>
        </a:spcBef>
        <a:spcAft>
          <a:spcPct val="0"/>
        </a:spcAft>
        <a:buClr>
          <a:srgbClr val="2D5902"/>
        </a:buClr>
        <a:buFont typeface="Wingdings" charset="0"/>
        <a:buChar char=""/>
        <a:defRPr kumimoji="1" sz="2800" b="1" i="0">
          <a:solidFill>
            <a:schemeClr val="tx1"/>
          </a:solidFill>
          <a:latin typeface="Arial" panose="020B0604020202020204" pitchFamily="34" charset="0"/>
          <a:ea typeface="+mn-ea"/>
          <a:cs typeface="Arial" panose="020B0604020202020204" pitchFamily="34" charset="0"/>
        </a:defRPr>
      </a:lvl2pPr>
      <a:lvl3pPr marL="1484313" indent="-331788" algn="l" rtl="0" eaLnBrk="0" fontAlgn="base" hangingPunct="0">
        <a:spcBef>
          <a:spcPct val="20000"/>
        </a:spcBef>
        <a:spcAft>
          <a:spcPct val="0"/>
        </a:spcAft>
        <a:buClr>
          <a:srgbClr val="2D5902"/>
        </a:buClr>
        <a:buFont typeface="Wingdings" charset="0"/>
        <a:buChar char=""/>
        <a:defRPr kumimoji="1" sz="2400" b="1" i="0">
          <a:solidFill>
            <a:schemeClr val="tx1"/>
          </a:solidFill>
          <a:latin typeface="Arial" panose="020B0604020202020204" pitchFamily="34" charset="0"/>
          <a:ea typeface="+mn-ea"/>
          <a:cs typeface="Arial" panose="020B0604020202020204" pitchFamily="34" charset="0"/>
        </a:defRPr>
      </a:lvl3pPr>
      <a:lvl4pPr marL="1949450" indent="-296863" algn="l" rtl="0" eaLnBrk="0" fontAlgn="base" hangingPunct="0">
        <a:spcBef>
          <a:spcPct val="20000"/>
        </a:spcBef>
        <a:spcAft>
          <a:spcPct val="0"/>
        </a:spcAft>
        <a:buClr>
          <a:srgbClr val="2D5902"/>
        </a:buClr>
        <a:buFont typeface="Wingdings" charset="0"/>
        <a:buChar char=""/>
        <a:defRPr kumimoji="1" sz="2000" b="1" i="0">
          <a:solidFill>
            <a:schemeClr val="tx1"/>
          </a:solidFill>
          <a:latin typeface="Arial" panose="020B0604020202020204" pitchFamily="34" charset="0"/>
          <a:ea typeface="+mn-ea"/>
          <a:cs typeface="Arial" panose="020B0604020202020204" pitchFamily="34" charset="0"/>
        </a:defRPr>
      </a:lvl4pPr>
      <a:lvl5pPr marL="2343150" indent="-279400" algn="l" rtl="0" eaLnBrk="0" fontAlgn="base" hangingPunct="0">
        <a:spcBef>
          <a:spcPct val="20000"/>
        </a:spcBef>
        <a:spcAft>
          <a:spcPct val="0"/>
        </a:spcAft>
        <a:buClr>
          <a:srgbClr val="2D5902"/>
        </a:buClr>
        <a:buFont typeface="Wingdings" charset="0"/>
        <a:buChar char=""/>
        <a:defRPr kumimoji="1" sz="2000" b="1" i="0">
          <a:solidFill>
            <a:schemeClr val="tx1"/>
          </a:solidFill>
          <a:latin typeface="Arial" panose="020B0604020202020204" pitchFamily="34" charset="0"/>
          <a:ea typeface="+mn-ea"/>
          <a:cs typeface="Arial" panose="020B0604020202020204" pitchFamily="34" charset="0"/>
        </a:defRPr>
      </a:lvl5pPr>
      <a:lvl6pPr marL="2800350" indent="-279400" algn="l" rtl="0" fontAlgn="base">
        <a:spcBef>
          <a:spcPct val="20000"/>
        </a:spcBef>
        <a:spcAft>
          <a:spcPct val="0"/>
        </a:spcAft>
        <a:buClr>
          <a:srgbClr val="2D5902"/>
        </a:buClr>
        <a:buFont typeface="Wingdings" pitchFamily="-112" charset="2"/>
        <a:buChar char=""/>
        <a:defRPr kumimoji="1" sz="2000">
          <a:solidFill>
            <a:schemeClr val="tx1"/>
          </a:solidFill>
          <a:latin typeface="+mn-lt"/>
          <a:ea typeface="+mn-ea"/>
        </a:defRPr>
      </a:lvl6pPr>
      <a:lvl7pPr marL="3257550" indent="-279400" algn="l" rtl="0" fontAlgn="base">
        <a:spcBef>
          <a:spcPct val="20000"/>
        </a:spcBef>
        <a:spcAft>
          <a:spcPct val="0"/>
        </a:spcAft>
        <a:buClr>
          <a:srgbClr val="2D5902"/>
        </a:buClr>
        <a:buFont typeface="Wingdings" pitchFamily="-112" charset="2"/>
        <a:buChar char=""/>
        <a:defRPr kumimoji="1" sz="2000">
          <a:solidFill>
            <a:schemeClr val="tx1"/>
          </a:solidFill>
          <a:latin typeface="+mn-lt"/>
          <a:ea typeface="+mn-ea"/>
        </a:defRPr>
      </a:lvl7pPr>
      <a:lvl8pPr marL="3714750" indent="-279400" algn="l" rtl="0" fontAlgn="base">
        <a:spcBef>
          <a:spcPct val="20000"/>
        </a:spcBef>
        <a:spcAft>
          <a:spcPct val="0"/>
        </a:spcAft>
        <a:buClr>
          <a:srgbClr val="2D5902"/>
        </a:buClr>
        <a:buFont typeface="Wingdings" pitchFamily="-112" charset="2"/>
        <a:buChar char=""/>
        <a:defRPr kumimoji="1" sz="2000">
          <a:solidFill>
            <a:schemeClr val="tx1"/>
          </a:solidFill>
          <a:latin typeface="+mn-lt"/>
          <a:ea typeface="+mn-ea"/>
        </a:defRPr>
      </a:lvl8pPr>
      <a:lvl9pPr marL="4171950" indent="-279400" algn="l" rtl="0" fontAlgn="base">
        <a:spcBef>
          <a:spcPct val="20000"/>
        </a:spcBef>
        <a:spcAft>
          <a:spcPct val="0"/>
        </a:spcAft>
        <a:buClr>
          <a:srgbClr val="2D5902"/>
        </a:buClr>
        <a:buFont typeface="Wingdings" pitchFamily="-112" charset="2"/>
        <a:buChar char=""/>
        <a:defRPr kumimoji="1"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6.xml><?xml version="1.0" encoding="utf-8"?>
<p:sldMaster xmlns:a="http://schemas.openxmlformats.org/drawingml/2006/main" xmlns:r="http://schemas.openxmlformats.org/officeDocument/2006/relationships" xmlns:p="http://schemas.openxmlformats.org/presentationml/2006/main">
  <p:cSld>
    <p:bg>
      <p:bgPr>
        <a:blipFill dpi="0" rotWithShape="0">
          <a:blip r:embed="rId3"/>
          <a:srcRect/>
          <a:tile tx="0" ty="0" sx="100000" sy="100000" flip="none" algn="tl"/>
        </a:blipFill>
        <a:effectLst/>
      </p:bgPr>
    </p:bg>
    <p:spTree>
      <p:nvGrpSpPr>
        <p:cNvPr id="1" name=""/>
        <p:cNvGrpSpPr/>
        <p:nvPr/>
      </p:nvGrpSpPr>
      <p:grpSpPr>
        <a:xfrm>
          <a:off x="0" y="0"/>
          <a:ext cx="0" cy="0"/>
          <a:chOff x="0" y="0"/>
          <a:chExt cx="0" cy="0"/>
        </a:xfrm>
      </p:grpSpPr>
      <p:pic>
        <p:nvPicPr>
          <p:cNvPr id="70658" name="Picture 2" descr="Expbanna"/>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invGray">
          <a:xfrm>
            <a:off x="0" y="0"/>
            <a:ext cx="6858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0659" name="Rectangle 3"/>
          <p:cNvSpPr>
            <a:spLocks noGrp="1" noChangeArrowheads="1"/>
          </p:cNvSpPr>
          <p:nvPr>
            <p:ph type="title"/>
          </p:nvPr>
        </p:nvSpPr>
        <p:spPr bwMode="auto">
          <a:xfrm>
            <a:off x="1066800" y="38100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16" tIns="45709" rIns="91416" bIns="45709" numCol="1" anchor="b" anchorCtr="0" compatLnSpc="1">
            <a:prstTxWarp prst="textNoShape">
              <a:avLst/>
            </a:prstTxWarp>
          </a:bodyPr>
          <a:lstStyle/>
          <a:p>
            <a:pPr lvl="0"/>
            <a:r>
              <a:rPr lang="en-US"/>
              <a:t>Click to edit Master title style</a:t>
            </a:r>
          </a:p>
        </p:txBody>
      </p:sp>
      <p:sp>
        <p:nvSpPr>
          <p:cNvPr id="6148" name="Rectangle 4"/>
          <p:cNvSpPr>
            <a:spLocks noGrp="1" noChangeArrowheads="1"/>
          </p:cNvSpPr>
          <p:nvPr>
            <p:ph type="dt" sz="half" idx="2"/>
          </p:nvPr>
        </p:nvSpPr>
        <p:spPr bwMode="auto">
          <a:xfrm>
            <a:off x="838200" y="6400800"/>
            <a:ext cx="1905000" cy="457200"/>
          </a:xfrm>
          <a:prstGeom prst="rect">
            <a:avLst/>
          </a:prstGeom>
          <a:noFill/>
          <a:ln w="9525">
            <a:noFill/>
            <a:miter lim="800000"/>
            <a:headEnd/>
            <a:tailEnd/>
          </a:ln>
          <a:effectLst/>
        </p:spPr>
        <p:txBody>
          <a:bodyPr vert="horz" wrap="square" lIns="91416" tIns="45709" rIns="91416" bIns="45709" numCol="1" anchor="b" anchorCtr="1" compatLnSpc="1">
            <a:prstTxWarp prst="textNoShape">
              <a:avLst/>
            </a:prstTxWarp>
          </a:bodyPr>
          <a:lstStyle>
            <a:lvl1pPr algn="l">
              <a:defRPr sz="1400" b="0">
                <a:solidFill>
                  <a:srgbClr val="482400"/>
                </a:solidFill>
              </a:defRPr>
            </a:lvl1pPr>
          </a:lstStyle>
          <a:p>
            <a:fld id="{9166F88A-B281-3544-B767-7C8C4CBF3BCB}" type="datetime1">
              <a:rPr lang="en-US"/>
              <a:pPr/>
              <a:t>6/16/26</a:t>
            </a:fld>
            <a:endParaRPr lang="en-US"/>
          </a:p>
        </p:txBody>
      </p:sp>
      <p:sp>
        <p:nvSpPr>
          <p:cNvPr id="6149" name="Rectangle 5"/>
          <p:cNvSpPr>
            <a:spLocks noGrp="1" noChangeArrowheads="1"/>
          </p:cNvSpPr>
          <p:nvPr>
            <p:ph type="ftr" sz="quarter" idx="3"/>
          </p:nvPr>
        </p:nvSpPr>
        <p:spPr bwMode="auto">
          <a:xfrm>
            <a:off x="3429000" y="6400800"/>
            <a:ext cx="2895600" cy="457200"/>
          </a:xfrm>
          <a:prstGeom prst="rect">
            <a:avLst/>
          </a:prstGeom>
          <a:noFill/>
          <a:ln w="9525">
            <a:noFill/>
            <a:miter lim="800000"/>
            <a:headEnd/>
            <a:tailEnd/>
          </a:ln>
          <a:effectLst/>
        </p:spPr>
        <p:txBody>
          <a:bodyPr vert="horz" wrap="square" lIns="91416" tIns="45709" rIns="91416" bIns="45709" numCol="1" anchor="b" anchorCtr="1" compatLnSpc="1">
            <a:prstTxWarp prst="textNoShape">
              <a:avLst/>
            </a:prstTxWarp>
          </a:bodyPr>
          <a:lstStyle>
            <a:lvl1pPr>
              <a:defRPr sz="1400" b="1" i="0">
                <a:solidFill>
                  <a:srgbClr val="482400"/>
                </a:solidFill>
                <a:latin typeface="Arial" panose="020B0604020202020204" pitchFamily="34" charset="0"/>
                <a:ea typeface="+mn-ea"/>
                <a:cs typeface="+mn-cs"/>
              </a:defRPr>
            </a:lvl1pPr>
          </a:lstStyle>
          <a:p>
            <a:pPr>
              <a:defRPr/>
            </a:pPr>
            <a:endParaRPr lang="en-US" dirty="0"/>
          </a:p>
        </p:txBody>
      </p:sp>
      <p:sp>
        <p:nvSpPr>
          <p:cNvPr id="6150" name="Rectangle 6"/>
          <p:cNvSpPr>
            <a:spLocks noGrp="1" noChangeArrowheads="1"/>
          </p:cNvSpPr>
          <p:nvPr>
            <p:ph type="sldNum" sz="quarter" idx="4"/>
          </p:nvPr>
        </p:nvSpPr>
        <p:spPr bwMode="auto">
          <a:xfrm>
            <a:off x="7010400" y="6400800"/>
            <a:ext cx="1905000" cy="457200"/>
          </a:xfrm>
          <a:prstGeom prst="rect">
            <a:avLst/>
          </a:prstGeom>
          <a:noFill/>
          <a:ln w="9525">
            <a:noFill/>
            <a:miter lim="800000"/>
            <a:headEnd/>
            <a:tailEnd/>
          </a:ln>
          <a:effectLst/>
        </p:spPr>
        <p:txBody>
          <a:bodyPr vert="horz" wrap="square" lIns="91416" tIns="45709" rIns="91416" bIns="45709" numCol="1" anchor="b" anchorCtr="1" compatLnSpc="1">
            <a:prstTxWarp prst="textNoShape">
              <a:avLst/>
            </a:prstTxWarp>
          </a:bodyPr>
          <a:lstStyle>
            <a:lvl1pPr algn="r">
              <a:defRPr sz="1400" b="0">
                <a:solidFill>
                  <a:srgbClr val="482400"/>
                </a:solidFill>
              </a:defRPr>
            </a:lvl1pPr>
          </a:lstStyle>
          <a:p>
            <a:fld id="{FD05BA76-7E38-B84F-BAA9-FB5F6892E703}" type="slidenum">
              <a:rPr lang="en-US"/>
              <a:pPr/>
              <a:t>‹#›</a:t>
            </a:fld>
            <a:endParaRPr lang="en-US"/>
          </a:p>
        </p:txBody>
      </p:sp>
      <p:pic>
        <p:nvPicPr>
          <p:cNvPr id="70663" name="Picture 7" descr="EXPHORSA"/>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066800" y="1574800"/>
            <a:ext cx="7772400" cy="130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0664" name="Rectangle 8"/>
          <p:cNvSpPr>
            <a:spLocks noGrp="1" noChangeArrowheads="1"/>
          </p:cNvSpPr>
          <p:nvPr>
            <p:ph type="body" idx="1"/>
          </p:nvPr>
        </p:nvSpPr>
        <p:spPr bwMode="auto">
          <a:xfrm>
            <a:off x="1062039" y="1766888"/>
            <a:ext cx="7769225" cy="41132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16" tIns="45709" rIns="91416" bIns="45709"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23793561"/>
      </p:ext>
    </p:extLst>
  </p:cSld>
  <p:clrMap bg1="lt1" tx1="dk1" bg2="lt2" tx2="dk2" accent1="accent1" accent2="accent2" accent3="accent3" accent4="accent4" accent5="accent5" accent6="accent6" hlink="hlink" folHlink="folHlink"/>
  <p:sldLayoutIdLst>
    <p:sldLayoutId id="2147489007" r:id="rId1"/>
  </p:sldLayoutIdLst>
  <p:hf hdr="0" ftr="0" dt="0"/>
  <p:txStyles>
    <p:titleStyle>
      <a:lvl1pPr algn="l"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l" rtl="0" eaLnBrk="0" fontAlgn="base" hangingPunct="0">
        <a:spcBef>
          <a:spcPct val="0"/>
        </a:spcBef>
        <a:spcAft>
          <a:spcPct val="0"/>
        </a:spcAft>
        <a:defRPr sz="4400">
          <a:solidFill>
            <a:schemeClr val="tx2"/>
          </a:solidFill>
          <a:latin typeface="Times New Roman" pitchFamily="8" charset="0"/>
          <a:ea typeface="ＭＳ Ｐゴシック" charset="-128"/>
          <a:cs typeface="ＭＳ Ｐゴシック" charset="-128"/>
        </a:defRPr>
      </a:lvl2pPr>
      <a:lvl3pPr algn="l" rtl="0" eaLnBrk="0" fontAlgn="base" hangingPunct="0">
        <a:spcBef>
          <a:spcPct val="0"/>
        </a:spcBef>
        <a:spcAft>
          <a:spcPct val="0"/>
        </a:spcAft>
        <a:defRPr sz="4400">
          <a:solidFill>
            <a:schemeClr val="tx2"/>
          </a:solidFill>
          <a:latin typeface="Times New Roman" pitchFamily="8" charset="0"/>
          <a:ea typeface="ＭＳ Ｐゴシック" charset="-128"/>
          <a:cs typeface="ＭＳ Ｐゴシック" charset="-128"/>
        </a:defRPr>
      </a:lvl3pPr>
      <a:lvl4pPr algn="l" rtl="0" eaLnBrk="0" fontAlgn="base" hangingPunct="0">
        <a:spcBef>
          <a:spcPct val="0"/>
        </a:spcBef>
        <a:spcAft>
          <a:spcPct val="0"/>
        </a:spcAft>
        <a:defRPr sz="4400">
          <a:solidFill>
            <a:schemeClr val="tx2"/>
          </a:solidFill>
          <a:latin typeface="Times New Roman" pitchFamily="8" charset="0"/>
          <a:ea typeface="ＭＳ Ｐゴシック" charset="-128"/>
          <a:cs typeface="ＭＳ Ｐゴシック" charset="-128"/>
        </a:defRPr>
      </a:lvl4pPr>
      <a:lvl5pPr algn="l" rtl="0" eaLnBrk="0" fontAlgn="base" hangingPunct="0">
        <a:spcBef>
          <a:spcPct val="0"/>
        </a:spcBef>
        <a:spcAft>
          <a:spcPct val="0"/>
        </a:spcAft>
        <a:defRPr sz="4400">
          <a:solidFill>
            <a:schemeClr val="tx2"/>
          </a:solidFill>
          <a:latin typeface="Times New Roman" pitchFamily="8" charset="0"/>
          <a:ea typeface="ＭＳ Ｐゴシック" charset="-128"/>
          <a:cs typeface="ＭＳ Ｐゴシック" charset="-128"/>
        </a:defRPr>
      </a:lvl5pPr>
      <a:lvl6pPr marL="457082" algn="l" rtl="0" fontAlgn="base">
        <a:spcBef>
          <a:spcPct val="0"/>
        </a:spcBef>
        <a:spcAft>
          <a:spcPct val="0"/>
        </a:spcAft>
        <a:defRPr sz="4400">
          <a:solidFill>
            <a:schemeClr val="tx2"/>
          </a:solidFill>
          <a:latin typeface="Times New Roman" pitchFamily="8" charset="0"/>
        </a:defRPr>
      </a:lvl6pPr>
      <a:lvl7pPr marL="914165" algn="l" rtl="0" fontAlgn="base">
        <a:spcBef>
          <a:spcPct val="0"/>
        </a:spcBef>
        <a:spcAft>
          <a:spcPct val="0"/>
        </a:spcAft>
        <a:defRPr sz="4400">
          <a:solidFill>
            <a:schemeClr val="tx2"/>
          </a:solidFill>
          <a:latin typeface="Times New Roman" pitchFamily="8" charset="0"/>
        </a:defRPr>
      </a:lvl7pPr>
      <a:lvl8pPr marL="1371250" algn="l" rtl="0" fontAlgn="base">
        <a:spcBef>
          <a:spcPct val="0"/>
        </a:spcBef>
        <a:spcAft>
          <a:spcPct val="0"/>
        </a:spcAft>
        <a:defRPr sz="4400">
          <a:solidFill>
            <a:schemeClr val="tx2"/>
          </a:solidFill>
          <a:latin typeface="Times New Roman" pitchFamily="8" charset="0"/>
        </a:defRPr>
      </a:lvl8pPr>
      <a:lvl9pPr marL="1828332" algn="l" rtl="0" fontAlgn="base">
        <a:spcBef>
          <a:spcPct val="0"/>
        </a:spcBef>
        <a:spcAft>
          <a:spcPct val="0"/>
        </a:spcAft>
        <a:defRPr sz="4400">
          <a:solidFill>
            <a:schemeClr val="tx2"/>
          </a:solidFill>
          <a:latin typeface="Times New Roman" pitchFamily="8" charset="0"/>
        </a:defRPr>
      </a:lvl9pPr>
    </p:titleStyle>
    <p:bodyStyle>
      <a:lvl1pPr marL="342813" indent="-342813" algn="l" rtl="0" eaLnBrk="0" fontAlgn="base" hangingPunct="0">
        <a:spcBef>
          <a:spcPct val="20000"/>
        </a:spcBef>
        <a:spcAft>
          <a:spcPct val="0"/>
        </a:spcAft>
        <a:buBlip>
          <a:blip r:embed="rId6"/>
        </a:buBlip>
        <a:defRPr sz="3200">
          <a:solidFill>
            <a:schemeClr val="tx1"/>
          </a:solidFill>
          <a:latin typeface="+mn-lt"/>
          <a:ea typeface="ＭＳ Ｐゴシック" charset="-128"/>
          <a:cs typeface="ＭＳ Ｐゴシック" charset="-128"/>
        </a:defRPr>
      </a:lvl1pPr>
      <a:lvl2pPr marL="742760" indent="-285677" algn="l" rtl="0" eaLnBrk="0" fontAlgn="base" hangingPunct="0">
        <a:spcBef>
          <a:spcPct val="20000"/>
        </a:spcBef>
        <a:spcAft>
          <a:spcPct val="0"/>
        </a:spcAft>
        <a:buClr>
          <a:schemeClr val="accent2"/>
        </a:buClr>
        <a:buFont typeface="Wingdings" charset="0"/>
        <a:buBlip>
          <a:blip r:embed="rId7"/>
        </a:buBlip>
        <a:defRPr sz="2800">
          <a:solidFill>
            <a:schemeClr val="tx1"/>
          </a:solidFill>
          <a:latin typeface="+mn-lt"/>
          <a:ea typeface="ＭＳ Ｐゴシック" charset="-128"/>
        </a:defRPr>
      </a:lvl2pPr>
      <a:lvl3pPr marL="1142706" indent="-228541" algn="l" rtl="0" eaLnBrk="0" fontAlgn="base" hangingPunct="0">
        <a:spcBef>
          <a:spcPct val="20000"/>
        </a:spcBef>
        <a:spcAft>
          <a:spcPct val="0"/>
        </a:spcAft>
        <a:buChar char="•"/>
        <a:defRPr sz="2400">
          <a:solidFill>
            <a:schemeClr val="tx1"/>
          </a:solidFill>
          <a:latin typeface="+mn-lt"/>
          <a:ea typeface="ＭＳ Ｐゴシック" charset="-128"/>
        </a:defRPr>
      </a:lvl3pPr>
      <a:lvl4pPr marL="1599790" indent="-228541" algn="l" rtl="0" eaLnBrk="0" fontAlgn="base" hangingPunct="0">
        <a:spcBef>
          <a:spcPct val="20000"/>
        </a:spcBef>
        <a:spcAft>
          <a:spcPct val="0"/>
        </a:spcAft>
        <a:buClr>
          <a:schemeClr val="tx2"/>
        </a:buClr>
        <a:buFont typeface="Wingdings" charset="0"/>
        <a:buChar char="s"/>
        <a:defRPr sz="2000">
          <a:solidFill>
            <a:schemeClr val="tx1"/>
          </a:solidFill>
          <a:latin typeface="+mn-lt"/>
          <a:ea typeface="ＭＳ Ｐゴシック" charset="-128"/>
        </a:defRPr>
      </a:lvl4pPr>
      <a:lvl5pPr marL="2056875" indent="-228541" algn="l" rtl="0" eaLnBrk="0" fontAlgn="base" hangingPunct="0">
        <a:spcBef>
          <a:spcPct val="20000"/>
        </a:spcBef>
        <a:spcAft>
          <a:spcPct val="0"/>
        </a:spcAft>
        <a:buClr>
          <a:schemeClr val="tx2"/>
        </a:buClr>
        <a:buFont typeface="Wingdings" charset="0"/>
        <a:buChar char="s"/>
        <a:defRPr sz="2000">
          <a:solidFill>
            <a:schemeClr val="tx1"/>
          </a:solidFill>
          <a:latin typeface="+mn-lt"/>
          <a:ea typeface="ＭＳ Ｐゴシック" charset="-128"/>
        </a:defRPr>
      </a:lvl5pPr>
      <a:lvl6pPr marL="2513959" indent="-228541" algn="l" rtl="0" fontAlgn="base">
        <a:spcBef>
          <a:spcPct val="20000"/>
        </a:spcBef>
        <a:spcAft>
          <a:spcPct val="0"/>
        </a:spcAft>
        <a:buClr>
          <a:schemeClr val="tx2"/>
        </a:buClr>
        <a:buFont typeface="Wingdings" pitchFamily="8" charset="2"/>
        <a:buChar char="s"/>
        <a:defRPr sz="2000">
          <a:solidFill>
            <a:schemeClr val="tx1"/>
          </a:solidFill>
          <a:latin typeface="+mn-lt"/>
        </a:defRPr>
      </a:lvl6pPr>
      <a:lvl7pPr marL="2971040" indent="-228541" algn="l" rtl="0" fontAlgn="base">
        <a:spcBef>
          <a:spcPct val="20000"/>
        </a:spcBef>
        <a:spcAft>
          <a:spcPct val="0"/>
        </a:spcAft>
        <a:buClr>
          <a:schemeClr val="tx2"/>
        </a:buClr>
        <a:buFont typeface="Wingdings" pitchFamily="8" charset="2"/>
        <a:buChar char="s"/>
        <a:defRPr sz="2000">
          <a:solidFill>
            <a:schemeClr val="tx1"/>
          </a:solidFill>
          <a:latin typeface="+mn-lt"/>
        </a:defRPr>
      </a:lvl7pPr>
      <a:lvl8pPr marL="3428124" indent="-228541" algn="l" rtl="0" fontAlgn="base">
        <a:spcBef>
          <a:spcPct val="20000"/>
        </a:spcBef>
        <a:spcAft>
          <a:spcPct val="0"/>
        </a:spcAft>
        <a:buClr>
          <a:schemeClr val="tx2"/>
        </a:buClr>
        <a:buFont typeface="Wingdings" pitchFamily="8" charset="2"/>
        <a:buChar char="s"/>
        <a:defRPr sz="2000">
          <a:solidFill>
            <a:schemeClr val="tx1"/>
          </a:solidFill>
          <a:latin typeface="+mn-lt"/>
        </a:defRPr>
      </a:lvl8pPr>
      <a:lvl9pPr marL="3885205" indent="-228541" algn="l" rtl="0" fontAlgn="base">
        <a:spcBef>
          <a:spcPct val="20000"/>
        </a:spcBef>
        <a:spcAft>
          <a:spcPct val="0"/>
        </a:spcAft>
        <a:buClr>
          <a:schemeClr val="tx2"/>
        </a:buClr>
        <a:buFont typeface="Wingdings" pitchFamily="8" charset="2"/>
        <a:buChar char="s"/>
        <a:defRPr sz="2000">
          <a:solidFill>
            <a:schemeClr val="tx1"/>
          </a:solidFill>
          <a:latin typeface="+mn-lt"/>
        </a:defRPr>
      </a:lvl9pPr>
    </p:bodyStyle>
    <p:otherStyle>
      <a:defPPr>
        <a:defRPr lang="en-US"/>
      </a:defPPr>
      <a:lvl1pPr marL="0" algn="l" defTabSz="914165" rtl="0" eaLnBrk="1" latinLnBrk="0" hangingPunct="1">
        <a:defRPr sz="1800" kern="1200">
          <a:solidFill>
            <a:schemeClr val="tx1"/>
          </a:solidFill>
          <a:latin typeface="+mn-lt"/>
          <a:ea typeface="+mn-ea"/>
          <a:cs typeface="+mn-cs"/>
        </a:defRPr>
      </a:lvl1pPr>
      <a:lvl2pPr marL="457082" algn="l" defTabSz="914165" rtl="0" eaLnBrk="1" latinLnBrk="0" hangingPunct="1">
        <a:defRPr sz="1800" kern="1200">
          <a:solidFill>
            <a:schemeClr val="tx1"/>
          </a:solidFill>
          <a:latin typeface="+mn-lt"/>
          <a:ea typeface="+mn-ea"/>
          <a:cs typeface="+mn-cs"/>
        </a:defRPr>
      </a:lvl2pPr>
      <a:lvl3pPr marL="914165" algn="l" defTabSz="914165" rtl="0" eaLnBrk="1" latinLnBrk="0" hangingPunct="1">
        <a:defRPr sz="1800" kern="1200">
          <a:solidFill>
            <a:schemeClr val="tx1"/>
          </a:solidFill>
          <a:latin typeface="+mn-lt"/>
          <a:ea typeface="+mn-ea"/>
          <a:cs typeface="+mn-cs"/>
        </a:defRPr>
      </a:lvl3pPr>
      <a:lvl4pPr marL="1371250" algn="l" defTabSz="914165" rtl="0" eaLnBrk="1" latinLnBrk="0" hangingPunct="1">
        <a:defRPr sz="1800" kern="1200">
          <a:solidFill>
            <a:schemeClr val="tx1"/>
          </a:solidFill>
          <a:latin typeface="+mn-lt"/>
          <a:ea typeface="+mn-ea"/>
          <a:cs typeface="+mn-cs"/>
        </a:defRPr>
      </a:lvl4pPr>
      <a:lvl5pPr marL="1828332" algn="l" defTabSz="914165" rtl="0" eaLnBrk="1" latinLnBrk="0" hangingPunct="1">
        <a:defRPr sz="1800" kern="1200">
          <a:solidFill>
            <a:schemeClr val="tx1"/>
          </a:solidFill>
          <a:latin typeface="+mn-lt"/>
          <a:ea typeface="+mn-ea"/>
          <a:cs typeface="+mn-cs"/>
        </a:defRPr>
      </a:lvl5pPr>
      <a:lvl6pPr marL="2285415" algn="l" defTabSz="914165" rtl="0" eaLnBrk="1" latinLnBrk="0" hangingPunct="1">
        <a:defRPr sz="1800" kern="1200">
          <a:solidFill>
            <a:schemeClr val="tx1"/>
          </a:solidFill>
          <a:latin typeface="+mn-lt"/>
          <a:ea typeface="+mn-ea"/>
          <a:cs typeface="+mn-cs"/>
        </a:defRPr>
      </a:lvl6pPr>
      <a:lvl7pPr marL="2742500" algn="l" defTabSz="914165" rtl="0" eaLnBrk="1" latinLnBrk="0" hangingPunct="1">
        <a:defRPr sz="1800" kern="1200">
          <a:solidFill>
            <a:schemeClr val="tx1"/>
          </a:solidFill>
          <a:latin typeface="+mn-lt"/>
          <a:ea typeface="+mn-ea"/>
          <a:cs typeface="+mn-cs"/>
        </a:defRPr>
      </a:lvl7pPr>
      <a:lvl8pPr marL="3199580" algn="l" defTabSz="914165" rtl="0" eaLnBrk="1" latinLnBrk="0" hangingPunct="1">
        <a:defRPr sz="1800" kern="1200">
          <a:solidFill>
            <a:schemeClr val="tx1"/>
          </a:solidFill>
          <a:latin typeface="+mn-lt"/>
          <a:ea typeface="+mn-ea"/>
          <a:cs typeface="+mn-cs"/>
        </a:defRPr>
      </a:lvl8pPr>
      <a:lvl9pPr marL="3656665" algn="l" defTabSz="914165" rtl="0" eaLnBrk="1" latinLnBrk="0" hangingPunct="1">
        <a:defRPr sz="1800" kern="1200">
          <a:solidFill>
            <a:schemeClr val="tx1"/>
          </a:solidFill>
          <a:latin typeface="+mn-lt"/>
          <a:ea typeface="+mn-ea"/>
          <a:cs typeface="+mn-cs"/>
        </a:defRPr>
      </a:lvl9pPr>
    </p:otherStyle>
  </p:txStyles>
</p:sldMaster>
</file>

<file path=ppt/slideMasters/slideMaster7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321508" y="193136"/>
            <a:ext cx="5786028" cy="802686"/>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63252" tIns="32889" rIns="63252" bIns="32889" numCol="1" anchor="ctr" anchorCtr="0" compatLnSpc="1">
            <a:prstTxWarp prst="textNoShape">
              <a:avLst/>
            </a:prstTxWarp>
          </a:bodyPr>
          <a:lstStyle/>
          <a:p>
            <a:pPr lvl="0"/>
            <a:r>
              <a:rPr lang="en-GB"/>
              <a:t>Click to edit the title text format</a:t>
            </a:r>
          </a:p>
        </p:txBody>
      </p:sp>
      <p:sp>
        <p:nvSpPr>
          <p:cNvPr id="1026" name="Rectangle 2"/>
          <p:cNvSpPr>
            <a:spLocks noGrp="1" noChangeArrowheads="1"/>
          </p:cNvSpPr>
          <p:nvPr>
            <p:ph type="body" idx="1"/>
          </p:nvPr>
        </p:nvSpPr>
        <p:spPr bwMode="auto">
          <a:xfrm>
            <a:off x="321508" y="1125336"/>
            <a:ext cx="5786028" cy="3181719"/>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63252" tIns="32889" rIns="63252" bIns="32889" numCol="1" anchor="t" anchorCtr="0" compatLnSpc="1">
            <a:prstTxWarp prst="textNoShape">
              <a:avLst/>
            </a:prstTxWarp>
          </a:bodyPr>
          <a:lstStyle/>
          <a:p>
            <a:pPr lvl="0"/>
            <a:r>
              <a:rPr lang="en-GB"/>
              <a:t>Click to edit the outline text format</a:t>
            </a:r>
          </a:p>
          <a:p>
            <a:pPr lvl="1"/>
            <a:r>
              <a:rPr lang="en-GB"/>
              <a:t>Second Outline Level</a:t>
            </a:r>
          </a:p>
          <a:p>
            <a:pPr lvl="2"/>
            <a:r>
              <a:rPr lang="en-GB"/>
              <a:t>Third Outline Level</a:t>
            </a:r>
          </a:p>
          <a:p>
            <a:pPr lvl="3"/>
            <a:r>
              <a:rPr lang="en-GB"/>
              <a:t>Fourth Outline Level</a:t>
            </a:r>
          </a:p>
          <a:p>
            <a:pPr lvl="4"/>
            <a:r>
              <a:rPr lang="en-GB"/>
              <a:t>Fifth Outline Level</a:t>
            </a:r>
          </a:p>
          <a:p>
            <a:pPr lvl="4"/>
            <a:r>
              <a:rPr lang="en-GB"/>
              <a:t>Sixth Outline Level</a:t>
            </a:r>
          </a:p>
          <a:p>
            <a:pPr lvl="4"/>
            <a:r>
              <a:rPr lang="en-GB"/>
              <a:t>Seventh Outline Level</a:t>
            </a:r>
          </a:p>
        </p:txBody>
      </p:sp>
      <p:sp>
        <p:nvSpPr>
          <p:cNvPr id="1027" name="Rectangle 3"/>
          <p:cNvSpPr>
            <a:spLocks noGrp="1" noChangeArrowheads="1"/>
          </p:cNvSpPr>
          <p:nvPr>
            <p:ph type="dt"/>
          </p:nvPr>
        </p:nvSpPr>
        <p:spPr bwMode="auto">
          <a:xfrm>
            <a:off x="321510" y="4391889"/>
            <a:ext cx="1499255" cy="33380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63252" tIns="32889" rIns="63252" bIns="32889" numCol="1" anchor="t" anchorCtr="0" compatLnSpc="1">
            <a:prstTxWarp prst="textNoShape">
              <a:avLst/>
            </a:prstTxWarp>
          </a:bodyPr>
          <a:lstStyle>
            <a:lvl1pPr>
              <a:buClrTx/>
              <a:buFontTx/>
              <a:buNone/>
              <a:tabLst>
                <a:tab pos="0" algn="l"/>
                <a:tab pos="642622" algn="l"/>
                <a:tab pos="1285244" algn="l"/>
                <a:tab pos="1927869" algn="l"/>
                <a:tab pos="2570489" algn="l"/>
                <a:tab pos="3213120" algn="l"/>
                <a:tab pos="3855738" algn="l"/>
                <a:tab pos="4498367" algn="l"/>
                <a:tab pos="5140989" algn="l"/>
                <a:tab pos="5783611" algn="l"/>
                <a:tab pos="6426234" algn="l"/>
                <a:tab pos="7068858" algn="l"/>
              </a:tabLst>
              <a:defRPr>
                <a:solidFill>
                  <a:srgbClr val="000000"/>
                </a:solidFill>
              </a:defRPr>
            </a:lvl1pPr>
          </a:lstStyle>
          <a:p>
            <a:pPr defTabSz="321311" eaLnBrk="0" hangingPunct="0">
              <a:buSzPct val="100000"/>
            </a:pPr>
            <a:endParaRPr lang="en-US" sz="1800">
              <a:latin typeface="Arial" charset="0"/>
              <a:cs typeface="DejaVu Sans" charset="0"/>
            </a:endParaRPr>
          </a:p>
        </p:txBody>
      </p:sp>
      <p:sp>
        <p:nvSpPr>
          <p:cNvPr id="1028" name="Rectangle 4"/>
          <p:cNvSpPr>
            <a:spLocks noGrp="1" noChangeArrowheads="1"/>
          </p:cNvSpPr>
          <p:nvPr>
            <p:ph type="ftr"/>
          </p:nvPr>
        </p:nvSpPr>
        <p:spPr bwMode="auto">
          <a:xfrm>
            <a:off x="2196984" y="4391889"/>
            <a:ext cx="2035101" cy="33380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63252" tIns="32889" rIns="63252" bIns="32889" numCol="1" anchor="t" anchorCtr="0" compatLnSpc="1">
            <a:prstTxWarp prst="textNoShape">
              <a:avLst/>
            </a:prstTxWarp>
          </a:bodyPr>
          <a:lstStyle>
            <a:lvl1pPr>
              <a:buClrTx/>
              <a:buFontTx/>
              <a:buNone/>
              <a:tabLst>
                <a:tab pos="0" algn="l"/>
                <a:tab pos="642622" algn="l"/>
                <a:tab pos="1285244" algn="l"/>
                <a:tab pos="1927869" algn="l"/>
                <a:tab pos="2570489" algn="l"/>
                <a:tab pos="3213120" algn="l"/>
                <a:tab pos="3855738" algn="l"/>
                <a:tab pos="4498367" algn="l"/>
                <a:tab pos="5140989" algn="l"/>
                <a:tab pos="5783611" algn="l"/>
                <a:tab pos="6426234" algn="l"/>
                <a:tab pos="7068858" algn="l"/>
              </a:tabLst>
              <a:defRPr>
                <a:solidFill>
                  <a:srgbClr val="000000"/>
                </a:solidFill>
              </a:defRPr>
            </a:lvl1pPr>
          </a:lstStyle>
          <a:p>
            <a:pPr defTabSz="321311" eaLnBrk="0" hangingPunct="0">
              <a:buSzPct val="100000"/>
            </a:pPr>
            <a:endParaRPr lang="en-US" sz="1800">
              <a:latin typeface="Arial" charset="0"/>
              <a:cs typeface="DejaVu Sans" charset="0"/>
            </a:endParaRPr>
          </a:p>
        </p:txBody>
      </p:sp>
      <p:sp>
        <p:nvSpPr>
          <p:cNvPr id="1029" name="Rectangle 5"/>
          <p:cNvSpPr>
            <a:spLocks noGrp="1" noChangeArrowheads="1"/>
          </p:cNvSpPr>
          <p:nvPr>
            <p:ph type="sldNum"/>
          </p:nvPr>
        </p:nvSpPr>
        <p:spPr bwMode="auto">
          <a:xfrm>
            <a:off x="4608281" y="4391889"/>
            <a:ext cx="1499255" cy="333802"/>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63252" tIns="32889" rIns="63252" bIns="32889" numCol="1" anchor="t" anchorCtr="0" compatLnSpc="1">
            <a:prstTxWarp prst="textNoShape">
              <a:avLst/>
            </a:prstTxWarp>
          </a:bodyPr>
          <a:lstStyle>
            <a:lvl1pPr>
              <a:buClrTx/>
              <a:buFontTx/>
              <a:buNone/>
              <a:tabLst>
                <a:tab pos="0" algn="l"/>
                <a:tab pos="642622" algn="l"/>
                <a:tab pos="1285244" algn="l"/>
                <a:tab pos="1927869" algn="l"/>
                <a:tab pos="2570489" algn="l"/>
                <a:tab pos="3213120" algn="l"/>
                <a:tab pos="3855738" algn="l"/>
                <a:tab pos="4498367" algn="l"/>
                <a:tab pos="5140989" algn="l"/>
                <a:tab pos="5783611" algn="l"/>
                <a:tab pos="6426234" algn="l"/>
                <a:tab pos="7068858" algn="l"/>
              </a:tabLst>
              <a:defRPr>
                <a:solidFill>
                  <a:srgbClr val="000000"/>
                </a:solidFill>
              </a:defRPr>
            </a:lvl1pPr>
          </a:lstStyle>
          <a:p>
            <a:pPr defTabSz="321311" eaLnBrk="0" hangingPunct="0">
              <a:buSzPct val="100000"/>
            </a:pPr>
            <a:fld id="{2EE7642A-7B80-D448-BF65-EEDFC4BA5E40}" type="slidenum">
              <a:rPr lang="en-US" sz="1800" smtClean="0">
                <a:latin typeface="Arial" charset="0"/>
                <a:cs typeface="DejaVu Sans" charset="0"/>
              </a:rPr>
              <a:pPr defTabSz="321311" eaLnBrk="0" hangingPunct="0">
                <a:buSzPct val="100000"/>
              </a:pPr>
              <a:t>‹#›</a:t>
            </a:fld>
            <a:endParaRPr lang="en-US" sz="1800">
              <a:latin typeface="Arial" charset="0"/>
              <a:cs typeface="DejaVu Sans" charset="0"/>
            </a:endParaRPr>
          </a:p>
        </p:txBody>
      </p:sp>
    </p:spTree>
    <p:extLst>
      <p:ext uri="{BB962C8B-B14F-4D97-AF65-F5344CB8AC3E}">
        <p14:creationId xmlns:p14="http://schemas.microsoft.com/office/powerpoint/2010/main" val="2207558207"/>
      </p:ext>
    </p:extLst>
  </p:cSld>
  <p:clrMap bg1="lt1" tx1="dk1" bg2="lt2" tx2="dk2" accent1="accent1" accent2="accent2" accent3="accent3" accent4="accent4" accent5="accent5" accent6="accent6" hlink="hlink" folHlink="folHlink"/>
  <p:sldLayoutIdLst>
    <p:sldLayoutId id="2147489010" r:id="rId1"/>
    <p:sldLayoutId id="2147489011" r:id="rId2"/>
    <p:sldLayoutId id="2147489012" r:id="rId3"/>
    <p:sldLayoutId id="2147489013" r:id="rId4"/>
    <p:sldLayoutId id="2147489014" r:id="rId5"/>
    <p:sldLayoutId id="2147489015" r:id="rId6"/>
    <p:sldLayoutId id="2147489016" r:id="rId7"/>
    <p:sldLayoutId id="2147489017" r:id="rId8"/>
    <p:sldLayoutId id="2147489018" r:id="rId9"/>
    <p:sldLayoutId id="2147489019" r:id="rId10"/>
    <p:sldLayoutId id="2147489020" r:id="rId11"/>
  </p:sldLayoutIdLst>
  <p:txStyles>
    <p:titleStyle>
      <a:lvl1pPr algn="ctr" defTabSz="321311" rtl="0" fontAlgn="base">
        <a:spcBef>
          <a:spcPct val="0"/>
        </a:spcBef>
        <a:spcAft>
          <a:spcPct val="0"/>
        </a:spcAft>
        <a:buClr>
          <a:srgbClr val="000000"/>
        </a:buClr>
        <a:buSzPct val="100000"/>
        <a:buFont typeface="Times New Roman" charset="0"/>
        <a:defRPr sz="3100">
          <a:solidFill>
            <a:srgbClr val="000000"/>
          </a:solidFill>
          <a:latin typeface="+mj-lt"/>
          <a:ea typeface="+mj-ea"/>
          <a:cs typeface="+mj-cs"/>
        </a:defRPr>
      </a:lvl1pPr>
      <a:lvl2pPr marL="522130" indent="-200819" algn="ctr" defTabSz="32131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2pPr>
      <a:lvl3pPr marL="803278" indent="-160656" algn="ctr" defTabSz="32131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3pPr>
      <a:lvl4pPr marL="1124591" indent="-160656" algn="ctr" defTabSz="32131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4pPr>
      <a:lvl5pPr marL="1445906" indent="-160656" algn="ctr" defTabSz="32131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5pPr>
      <a:lvl6pPr marL="1767215" indent="-160656" algn="ctr" defTabSz="32131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6pPr>
      <a:lvl7pPr marL="2088524" indent="-160656" algn="ctr" defTabSz="32131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7pPr>
      <a:lvl8pPr marL="2409840" indent="-160656" algn="ctr" defTabSz="32131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8pPr>
      <a:lvl9pPr marL="2731154" indent="-160656" algn="ctr" defTabSz="32131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9pPr>
    </p:titleStyle>
    <p:bodyStyle>
      <a:lvl1pPr marL="240983" indent="-240983" algn="l" defTabSz="321311" rtl="0" fontAlgn="base">
        <a:spcBef>
          <a:spcPts val="563"/>
        </a:spcBef>
        <a:spcAft>
          <a:spcPct val="0"/>
        </a:spcAft>
        <a:buClr>
          <a:srgbClr val="000000"/>
        </a:buClr>
        <a:buSzPct val="100000"/>
        <a:buFont typeface="Times New Roman" charset="0"/>
        <a:defRPr sz="2300">
          <a:solidFill>
            <a:srgbClr val="000000"/>
          </a:solidFill>
          <a:latin typeface="+mn-lt"/>
          <a:ea typeface="+mn-ea"/>
          <a:cs typeface="+mn-cs"/>
        </a:defRPr>
      </a:lvl1pPr>
      <a:lvl2pPr marL="522130" indent="-200819" algn="l" defTabSz="321311" rtl="0" fontAlgn="base">
        <a:spcBef>
          <a:spcPts val="492"/>
        </a:spcBef>
        <a:spcAft>
          <a:spcPct val="0"/>
        </a:spcAft>
        <a:buClr>
          <a:srgbClr val="000000"/>
        </a:buClr>
        <a:buSzPct val="100000"/>
        <a:buFont typeface="Times New Roman" charset="0"/>
        <a:defRPr sz="2000">
          <a:solidFill>
            <a:srgbClr val="000000"/>
          </a:solidFill>
          <a:latin typeface="+mn-lt"/>
          <a:ea typeface="+mn-ea"/>
          <a:cs typeface="+mn-cs"/>
        </a:defRPr>
      </a:lvl2pPr>
      <a:lvl3pPr marL="803278" indent="-160656" algn="l" defTabSz="321311" rtl="0" fontAlgn="base">
        <a:spcBef>
          <a:spcPts val="422"/>
        </a:spcBef>
        <a:spcAft>
          <a:spcPct val="0"/>
        </a:spcAft>
        <a:buClr>
          <a:srgbClr val="000000"/>
        </a:buClr>
        <a:buSzPct val="100000"/>
        <a:buFont typeface="Times New Roman" charset="0"/>
        <a:defRPr sz="1700">
          <a:solidFill>
            <a:srgbClr val="000000"/>
          </a:solidFill>
          <a:latin typeface="+mn-lt"/>
          <a:ea typeface="+mn-ea"/>
          <a:cs typeface="+mn-cs"/>
        </a:defRPr>
      </a:lvl3pPr>
      <a:lvl4pPr marL="1124591" indent="-160656" algn="l" defTabSz="321311"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4pPr>
      <a:lvl5pPr marL="1445906" indent="-160656" algn="l" defTabSz="321311"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5pPr>
      <a:lvl6pPr marL="1767215" indent="-160656" algn="l" defTabSz="321311"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6pPr>
      <a:lvl7pPr marL="2088524" indent="-160656" algn="l" defTabSz="321311"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7pPr>
      <a:lvl8pPr marL="2409840" indent="-160656" algn="l" defTabSz="321311"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8pPr>
      <a:lvl9pPr marL="2731154" indent="-160656" algn="l" defTabSz="321311" rtl="0" fontAlgn="base">
        <a:spcBef>
          <a:spcPts val="352"/>
        </a:spcBef>
        <a:spcAft>
          <a:spcPct val="0"/>
        </a:spcAft>
        <a:buClr>
          <a:srgbClr val="000000"/>
        </a:buClr>
        <a:buSzPct val="100000"/>
        <a:buFont typeface="Times New Roman" charset="0"/>
        <a:defRPr sz="1400">
          <a:solidFill>
            <a:srgbClr val="000000"/>
          </a:solidFill>
          <a:latin typeface="+mn-lt"/>
          <a:ea typeface="+mn-ea"/>
          <a:cs typeface="+mn-cs"/>
        </a:defRPr>
      </a:lvl9pPr>
    </p:bodyStyle>
    <p:otherStyle>
      <a:defPPr>
        <a:defRPr lang="en-US"/>
      </a:defPPr>
      <a:lvl1pPr marL="0" algn="l" defTabSz="321311" rtl="0" eaLnBrk="1" latinLnBrk="0" hangingPunct="1">
        <a:defRPr sz="1300" kern="1200">
          <a:solidFill>
            <a:schemeClr val="tx1"/>
          </a:solidFill>
          <a:latin typeface="+mn-lt"/>
          <a:ea typeface="+mn-ea"/>
          <a:cs typeface="+mn-cs"/>
        </a:defRPr>
      </a:lvl1pPr>
      <a:lvl2pPr marL="321311" algn="l" defTabSz="321311" rtl="0" eaLnBrk="1" latinLnBrk="0" hangingPunct="1">
        <a:defRPr sz="1300" kern="1200">
          <a:solidFill>
            <a:schemeClr val="tx1"/>
          </a:solidFill>
          <a:latin typeface="+mn-lt"/>
          <a:ea typeface="+mn-ea"/>
          <a:cs typeface="+mn-cs"/>
        </a:defRPr>
      </a:lvl2pPr>
      <a:lvl3pPr marL="642622" algn="l" defTabSz="321311" rtl="0" eaLnBrk="1" latinLnBrk="0" hangingPunct="1">
        <a:defRPr sz="1300" kern="1200">
          <a:solidFill>
            <a:schemeClr val="tx1"/>
          </a:solidFill>
          <a:latin typeface="+mn-lt"/>
          <a:ea typeface="+mn-ea"/>
          <a:cs typeface="+mn-cs"/>
        </a:defRPr>
      </a:lvl3pPr>
      <a:lvl4pPr marL="963934" algn="l" defTabSz="321311" rtl="0" eaLnBrk="1" latinLnBrk="0" hangingPunct="1">
        <a:defRPr sz="1300" kern="1200">
          <a:solidFill>
            <a:schemeClr val="tx1"/>
          </a:solidFill>
          <a:latin typeface="+mn-lt"/>
          <a:ea typeface="+mn-ea"/>
          <a:cs typeface="+mn-cs"/>
        </a:defRPr>
      </a:lvl4pPr>
      <a:lvl5pPr marL="1285244" algn="l" defTabSz="321311" rtl="0" eaLnBrk="1" latinLnBrk="0" hangingPunct="1">
        <a:defRPr sz="1300" kern="1200">
          <a:solidFill>
            <a:schemeClr val="tx1"/>
          </a:solidFill>
          <a:latin typeface="+mn-lt"/>
          <a:ea typeface="+mn-ea"/>
          <a:cs typeface="+mn-cs"/>
        </a:defRPr>
      </a:lvl5pPr>
      <a:lvl6pPr marL="1606558" algn="l" defTabSz="321311" rtl="0" eaLnBrk="1" latinLnBrk="0" hangingPunct="1">
        <a:defRPr sz="1300" kern="1200">
          <a:solidFill>
            <a:schemeClr val="tx1"/>
          </a:solidFill>
          <a:latin typeface="+mn-lt"/>
          <a:ea typeface="+mn-ea"/>
          <a:cs typeface="+mn-cs"/>
        </a:defRPr>
      </a:lvl6pPr>
      <a:lvl7pPr marL="1927869" algn="l" defTabSz="321311" rtl="0" eaLnBrk="1" latinLnBrk="0" hangingPunct="1">
        <a:defRPr sz="1300" kern="1200">
          <a:solidFill>
            <a:schemeClr val="tx1"/>
          </a:solidFill>
          <a:latin typeface="+mn-lt"/>
          <a:ea typeface="+mn-ea"/>
          <a:cs typeface="+mn-cs"/>
        </a:defRPr>
      </a:lvl7pPr>
      <a:lvl8pPr marL="2249184" algn="l" defTabSz="321311" rtl="0" eaLnBrk="1" latinLnBrk="0" hangingPunct="1">
        <a:defRPr sz="1300" kern="1200">
          <a:solidFill>
            <a:schemeClr val="tx1"/>
          </a:solidFill>
          <a:latin typeface="+mn-lt"/>
          <a:ea typeface="+mn-ea"/>
          <a:cs typeface="+mn-cs"/>
        </a:defRPr>
      </a:lvl8pPr>
      <a:lvl9pPr marL="2570489" algn="l" defTabSz="321311" rtl="0" eaLnBrk="1" latinLnBrk="0" hangingPunct="1">
        <a:defRPr sz="1300" kern="1200">
          <a:solidFill>
            <a:schemeClr val="tx1"/>
          </a:solidFill>
          <a:latin typeface="+mn-lt"/>
          <a:ea typeface="+mn-ea"/>
          <a:cs typeface="+mn-cs"/>
        </a:defRPr>
      </a:lvl9pPr>
    </p:otherStyle>
  </p:txStyles>
</p:sldMaster>
</file>

<file path=ppt/slideMasters/slideMaster7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9698" name="Group 2"/>
          <p:cNvGrpSpPr>
            <a:grpSpLocks/>
          </p:cNvGrpSpPr>
          <p:nvPr/>
        </p:nvGrpSpPr>
        <p:grpSpPr bwMode="auto">
          <a:xfrm>
            <a:off x="0" y="3902080"/>
            <a:ext cx="3400425" cy="2949575"/>
            <a:chOff x="0" y="2458"/>
            <a:chExt cx="2142" cy="1858"/>
          </a:xfrm>
        </p:grpSpPr>
        <p:sp>
          <p:nvSpPr>
            <p:cNvPr id="329731" name="Freeform 3"/>
            <p:cNvSpPr>
              <a:spLocks/>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defTabSz="914300" fontAlgn="base">
                <a:spcBef>
                  <a:spcPct val="0"/>
                </a:spcBef>
                <a:spcAft>
                  <a:spcPct val="0"/>
                </a:spcAft>
                <a:defRPr/>
              </a:pPr>
              <a:endParaRPr lang="en-US" sz="2400">
                <a:solidFill>
                  <a:srgbClr val="FFFFFF"/>
                </a:solidFill>
                <a:latin typeface="Times New Roman" pitchFamily="-112" charset="0"/>
                <a:ea typeface="ＭＳ Ｐゴシック" charset="-128"/>
                <a:cs typeface="ＭＳ Ｐゴシック" charset="-128"/>
              </a:endParaRPr>
            </a:p>
          </p:txBody>
        </p:sp>
        <p:sp>
          <p:nvSpPr>
            <p:cNvPr id="329732" name="Freeform 4"/>
            <p:cNvSpPr>
              <a:spLocks/>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headEnd/>
              <a:tailEnd/>
            </a:ln>
          </p:spPr>
          <p:txBody>
            <a:bodyPr/>
            <a:lstStyle/>
            <a:p>
              <a:pPr defTabSz="914300" fontAlgn="base">
                <a:spcBef>
                  <a:spcPct val="0"/>
                </a:spcBef>
                <a:spcAft>
                  <a:spcPct val="0"/>
                </a:spcAft>
                <a:defRPr/>
              </a:pPr>
              <a:endParaRPr lang="en-US" sz="2400">
                <a:solidFill>
                  <a:srgbClr val="FFFFFF"/>
                </a:solidFill>
                <a:latin typeface="Times New Roman" pitchFamily="-112" charset="0"/>
                <a:ea typeface="ＭＳ Ｐゴシック" charset="-128"/>
                <a:cs typeface="ＭＳ Ｐゴシック" charset="-128"/>
              </a:endParaRPr>
            </a:p>
          </p:txBody>
        </p:sp>
        <p:sp>
          <p:nvSpPr>
            <p:cNvPr id="329733" name="Freeform 5"/>
            <p:cNvSpPr>
              <a:spLocks/>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defTabSz="914300" fontAlgn="base">
                <a:spcBef>
                  <a:spcPct val="0"/>
                </a:spcBef>
                <a:spcAft>
                  <a:spcPct val="0"/>
                </a:spcAft>
                <a:defRPr/>
              </a:pPr>
              <a:endParaRPr lang="en-US" sz="2400">
                <a:solidFill>
                  <a:srgbClr val="FFFFFF"/>
                </a:solidFill>
                <a:latin typeface="Times New Roman" pitchFamily="-112" charset="0"/>
                <a:ea typeface="ＭＳ Ｐゴシック" charset="-128"/>
                <a:cs typeface="ＭＳ Ｐゴシック" charset="-128"/>
              </a:endParaRPr>
            </a:p>
          </p:txBody>
        </p:sp>
        <p:sp>
          <p:nvSpPr>
            <p:cNvPr id="329734" name="Freeform 6"/>
            <p:cNvSpPr>
              <a:spLocks/>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defTabSz="914300" fontAlgn="base">
                <a:spcBef>
                  <a:spcPct val="0"/>
                </a:spcBef>
                <a:spcAft>
                  <a:spcPct val="0"/>
                </a:spcAft>
                <a:defRPr/>
              </a:pPr>
              <a:endParaRPr lang="en-US" sz="2400">
                <a:solidFill>
                  <a:srgbClr val="FFFFFF"/>
                </a:solidFill>
                <a:latin typeface="Times New Roman" pitchFamily="-112" charset="0"/>
                <a:ea typeface="ＭＳ Ｐゴシック" charset="-128"/>
                <a:cs typeface="ＭＳ Ｐゴシック" charset="-128"/>
              </a:endParaRPr>
            </a:p>
          </p:txBody>
        </p:sp>
        <p:sp>
          <p:nvSpPr>
            <p:cNvPr id="29708"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914300" fontAlgn="base">
                <a:spcBef>
                  <a:spcPct val="0"/>
                </a:spcBef>
                <a:spcAft>
                  <a:spcPct val="0"/>
                </a:spcAft>
              </a:pPr>
              <a:endParaRPr lang="en-US" sz="2400">
                <a:solidFill>
                  <a:srgbClr val="FFFFFF"/>
                </a:solidFill>
                <a:latin typeface="Times New Roman" charset="0"/>
                <a:ea typeface="ＭＳ Ｐゴシック" charset="0"/>
                <a:cs typeface="ＭＳ Ｐゴシック" charset="0"/>
              </a:endParaRPr>
            </a:p>
          </p:txBody>
        </p:sp>
        <p:sp>
          <p:nvSpPr>
            <p:cNvPr id="29709"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914300" fontAlgn="base">
                <a:spcBef>
                  <a:spcPct val="0"/>
                </a:spcBef>
                <a:spcAft>
                  <a:spcPct val="0"/>
                </a:spcAft>
              </a:pPr>
              <a:endParaRPr lang="en-US" sz="2400">
                <a:solidFill>
                  <a:srgbClr val="FFFFFF"/>
                </a:solidFill>
                <a:latin typeface="Times New Roman" charset="0"/>
                <a:ea typeface="ＭＳ Ｐゴシック" charset="0"/>
                <a:cs typeface="ＭＳ Ｐゴシック" charset="0"/>
              </a:endParaRPr>
            </a:p>
          </p:txBody>
        </p:sp>
        <p:sp>
          <p:nvSpPr>
            <p:cNvPr id="29710"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a:noFill/>
            </a:ln>
            <a:extLst>
              <a:ext uri="{91240B29-F687-4f45-9708-019B960494DF}">
                <a14:hiddenLine xmlns="" xmlns:a14="http://schemas.microsoft.com/office/drawing/2010/main" w="9525">
                  <a:solidFill>
                    <a:srgbClr val="000000"/>
                  </a:solidFill>
                  <a:round/>
                  <a:headEnd/>
                  <a:tailEnd/>
                </a14:hiddenLine>
              </a:ext>
            </a:extLst>
          </p:spPr>
          <p:txBody>
            <a:bodyPr/>
            <a:lstStyle/>
            <a:p>
              <a:pPr defTabSz="914300" fontAlgn="base">
                <a:spcBef>
                  <a:spcPct val="0"/>
                </a:spcBef>
                <a:spcAft>
                  <a:spcPct val="0"/>
                </a:spcAft>
              </a:pPr>
              <a:endParaRPr lang="en-US" sz="2400">
                <a:solidFill>
                  <a:srgbClr val="FFFFFF"/>
                </a:solidFill>
                <a:latin typeface="Times New Roman" charset="0"/>
                <a:ea typeface="ＭＳ Ｐゴシック" charset="0"/>
                <a:cs typeface="ＭＳ Ｐゴシック" charset="0"/>
              </a:endParaRPr>
            </a:p>
          </p:txBody>
        </p:sp>
      </p:grpSp>
      <p:sp>
        <p:nvSpPr>
          <p:cNvPr id="329738" name="Rectangle 10"/>
          <p:cNvSpPr>
            <a:spLocks noGrp="1" noChangeArrowheads="1"/>
          </p:cNvSpPr>
          <p:nvPr>
            <p:ph type="title"/>
          </p:nvPr>
        </p:nvSpPr>
        <p:spPr bwMode="auto">
          <a:xfrm>
            <a:off x="457200" y="277818"/>
            <a:ext cx="8229600" cy="1139825"/>
          </a:xfrm>
          <a:prstGeom prst="rect">
            <a:avLst/>
          </a:prstGeom>
          <a:noFill/>
          <a:ln w="9525">
            <a:noFill/>
            <a:miter lim="800000"/>
            <a:headEnd/>
            <a:tailEnd/>
          </a:ln>
          <a:effectLst/>
        </p:spPr>
        <p:txBody>
          <a:bodyPr vert="horz" wrap="square" lIns="91430" tIns="45715" rIns="91430" bIns="45715" numCol="1" anchor="ctr" anchorCtr="1" compatLnSpc="1">
            <a:prstTxWarp prst="textNoShape">
              <a:avLst/>
            </a:prstTxWarp>
          </a:bodyPr>
          <a:lstStyle/>
          <a:p>
            <a:pPr lvl="0"/>
            <a:r>
              <a:rPr lang="en-US"/>
              <a:t>Click to edit Master title style</a:t>
            </a:r>
          </a:p>
        </p:txBody>
      </p:sp>
      <p:sp>
        <p:nvSpPr>
          <p:cNvPr id="329739" name="Rectangle 11"/>
          <p:cNvSpPr>
            <a:spLocks noGrp="1" noChangeArrowheads="1"/>
          </p:cNvSpPr>
          <p:nvPr>
            <p:ph type="body" idx="1"/>
          </p:nvPr>
        </p:nvSpPr>
        <p:spPr bwMode="auto">
          <a:xfrm>
            <a:off x="457200" y="1600205"/>
            <a:ext cx="8229600" cy="4530725"/>
          </a:xfrm>
          <a:prstGeom prst="rect">
            <a:avLst/>
          </a:prstGeom>
          <a:noFill/>
          <a:ln w="9525">
            <a:noFill/>
            <a:miter lim="800000"/>
            <a:headEnd/>
            <a:tailEnd/>
          </a:ln>
          <a:effectLst/>
        </p:spPr>
        <p:txBody>
          <a:bodyPr vert="horz" wrap="square" lIns="91430" tIns="45715" rIns="91430" bIns="4571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29740" name="Rectangle 12"/>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30" tIns="45715" rIns="91430" bIns="45715" numCol="1" anchor="t" anchorCtr="0" compatLnSpc="1">
            <a:prstTxWarp prst="textNoShape">
              <a:avLst/>
            </a:prstTxWarp>
          </a:bodyPr>
          <a:lstStyle>
            <a:lvl1pPr>
              <a:defRPr sz="1000">
                <a:solidFill>
                  <a:srgbClr val="FFFFFF"/>
                </a:solidFill>
                <a:effectLst>
                  <a:outerShdw blurRad="38100" dist="38100" dir="2700000" algn="tl">
                    <a:srgbClr val="000000"/>
                  </a:outerShdw>
                </a:effectLst>
                <a:latin typeface="Arial" pitchFamily="-112" charset="0"/>
                <a:ea typeface="+mn-ea"/>
                <a:cs typeface="+mn-cs"/>
              </a:defRPr>
            </a:lvl1pPr>
          </a:lstStyle>
          <a:p>
            <a:pPr defTabSz="914300" fontAlgn="base">
              <a:spcBef>
                <a:spcPct val="0"/>
              </a:spcBef>
              <a:spcAft>
                <a:spcPct val="0"/>
              </a:spcAft>
              <a:defRPr/>
            </a:pPr>
            <a:endParaRPr lang="en-US"/>
          </a:p>
        </p:txBody>
      </p:sp>
      <p:sp>
        <p:nvSpPr>
          <p:cNvPr id="329741" name="Rectangle 13"/>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30" tIns="45715" rIns="91430" bIns="45715" numCol="1" anchor="t" anchorCtr="0" compatLnSpc="1">
            <a:prstTxWarp prst="textNoShape">
              <a:avLst/>
            </a:prstTxWarp>
          </a:bodyPr>
          <a:lstStyle>
            <a:lvl1pPr algn="ctr">
              <a:defRPr sz="1000">
                <a:solidFill>
                  <a:srgbClr val="FFFFFF"/>
                </a:solidFill>
                <a:effectLst>
                  <a:outerShdw blurRad="38100" dist="38100" dir="2700000" algn="tl">
                    <a:srgbClr val="000000"/>
                  </a:outerShdw>
                </a:effectLst>
                <a:latin typeface="Arial" pitchFamily="-112" charset="0"/>
                <a:ea typeface="+mn-ea"/>
                <a:cs typeface="+mn-cs"/>
              </a:defRPr>
            </a:lvl1pPr>
          </a:lstStyle>
          <a:p>
            <a:pPr defTabSz="914300" fontAlgn="base">
              <a:spcBef>
                <a:spcPct val="0"/>
              </a:spcBef>
              <a:spcAft>
                <a:spcPct val="0"/>
              </a:spcAft>
              <a:defRPr/>
            </a:pPr>
            <a:endParaRPr lang="en-US"/>
          </a:p>
        </p:txBody>
      </p:sp>
      <p:sp>
        <p:nvSpPr>
          <p:cNvPr id="329742" name="Rectangle 14"/>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30" tIns="45715" rIns="91430" bIns="45715" numCol="1" anchor="t" anchorCtr="0" compatLnSpc="1">
            <a:prstTxWarp prst="textNoShape">
              <a:avLst/>
            </a:prstTxWarp>
          </a:bodyPr>
          <a:lstStyle>
            <a:lvl1pPr algn="r">
              <a:defRPr sz="1000">
                <a:solidFill>
                  <a:srgbClr val="FFFFFF"/>
                </a:solidFill>
                <a:effectLst>
                  <a:outerShdw blurRad="38100" dist="38100" dir="2700000" algn="tl">
                    <a:srgbClr val="000000"/>
                  </a:outerShdw>
                </a:effectLst>
                <a:latin typeface="Arial" charset="0"/>
                <a:ea typeface="ＭＳ Ｐゴシック" charset="-128"/>
                <a:cs typeface="ＭＳ Ｐゴシック" charset="-128"/>
              </a:defRPr>
            </a:lvl1pPr>
          </a:lstStyle>
          <a:p>
            <a:pPr defTabSz="914300" fontAlgn="base">
              <a:spcBef>
                <a:spcPct val="0"/>
              </a:spcBef>
              <a:spcAft>
                <a:spcPct val="0"/>
              </a:spcAft>
              <a:defRPr/>
            </a:pPr>
            <a:fld id="{61F442D0-A11F-2640-8129-5D1BEF7A3C1E}" type="slidenum">
              <a:rPr lang="en-US"/>
              <a:pPr defTabSz="914300" fontAlgn="base">
                <a:spcBef>
                  <a:spcPct val="0"/>
                </a:spcBef>
                <a:spcAft>
                  <a:spcPct val="0"/>
                </a:spcAft>
                <a:defRPr/>
              </a:pPr>
              <a:t>‹#›</a:t>
            </a:fld>
            <a:endParaRPr lang="en-US"/>
          </a:p>
        </p:txBody>
      </p:sp>
    </p:spTree>
    <p:extLst>
      <p:ext uri="{BB962C8B-B14F-4D97-AF65-F5344CB8AC3E}">
        <p14:creationId xmlns:p14="http://schemas.microsoft.com/office/powerpoint/2010/main" val="1231182909"/>
      </p:ext>
    </p:extLst>
  </p:cSld>
  <p:clrMap bg1="dk2" tx1="lt1" bg2="dk1" tx2="lt2" accent1="accent1" accent2="accent2" accent3="accent3" accent4="accent4" accent5="accent5" accent6="accent6" hlink="hlink" folHlink="folHlink"/>
  <p:sldLayoutIdLst>
    <p:sldLayoutId id="2147489022" r:id="rId1"/>
    <p:sldLayoutId id="2147489023" r:id="rId2"/>
    <p:sldLayoutId id="2147489024" r:id="rId3"/>
    <p:sldLayoutId id="2147489025" r:id="rId4"/>
    <p:sldLayoutId id="2147489026" r:id="rId5"/>
    <p:sldLayoutId id="2147489027" r:id="rId6"/>
    <p:sldLayoutId id="2147489028" r:id="rId7"/>
    <p:sldLayoutId id="2147489029" r:id="rId8"/>
    <p:sldLayoutId id="2147489030" r:id="rId9"/>
    <p:sldLayoutId id="2147489031" r:id="rId10"/>
    <p:sldLayoutId id="2147489032" r:id="rId11"/>
  </p:sldLayoutIdLst>
  <p:transition/>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pitchFamily="-111" charset="-128"/>
          <a:cs typeface="ＭＳ Ｐゴシック" pitchFamily="-111"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1" charset="0"/>
          <a:ea typeface="ＭＳ Ｐゴシック" pitchFamily="-111" charset="-128"/>
          <a:cs typeface="ＭＳ Ｐゴシック" pitchFamily="-111"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1" charset="0"/>
          <a:ea typeface="ＭＳ Ｐゴシック" pitchFamily="-111" charset="-128"/>
          <a:cs typeface="ＭＳ Ｐゴシック" pitchFamily="-111"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1" charset="0"/>
          <a:ea typeface="ＭＳ Ｐゴシック" pitchFamily="-111" charset="-128"/>
          <a:cs typeface="ＭＳ Ｐゴシック" pitchFamily="-111"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1" charset="0"/>
          <a:ea typeface="ＭＳ Ｐゴシック" pitchFamily="-111" charset="-128"/>
          <a:cs typeface="ＭＳ Ｐゴシック" pitchFamily="-111" charset="-128"/>
        </a:defRPr>
      </a:lvl5pPr>
      <a:lvl6pPr marL="457150" algn="ctr" rtl="0" fontAlgn="base">
        <a:spcBef>
          <a:spcPct val="0"/>
        </a:spcBef>
        <a:spcAft>
          <a:spcPct val="0"/>
        </a:spcAft>
        <a:defRPr sz="4400">
          <a:solidFill>
            <a:schemeClr val="tx2"/>
          </a:solidFill>
          <a:effectLst>
            <a:outerShdw blurRad="38100" dist="38100" dir="2700000" algn="tl">
              <a:srgbClr val="000000"/>
            </a:outerShdw>
          </a:effectLst>
          <a:latin typeface="Arial" pitchFamily="-111" charset="0"/>
        </a:defRPr>
      </a:lvl6pPr>
      <a:lvl7pPr marL="914300" algn="ctr" rtl="0" fontAlgn="base">
        <a:spcBef>
          <a:spcPct val="0"/>
        </a:spcBef>
        <a:spcAft>
          <a:spcPct val="0"/>
        </a:spcAft>
        <a:defRPr sz="4400">
          <a:solidFill>
            <a:schemeClr val="tx2"/>
          </a:solidFill>
          <a:effectLst>
            <a:outerShdw blurRad="38100" dist="38100" dir="2700000" algn="tl">
              <a:srgbClr val="000000"/>
            </a:outerShdw>
          </a:effectLst>
          <a:latin typeface="Arial" pitchFamily="-111" charset="0"/>
        </a:defRPr>
      </a:lvl7pPr>
      <a:lvl8pPr marL="1371450" algn="ctr" rtl="0" fontAlgn="base">
        <a:spcBef>
          <a:spcPct val="0"/>
        </a:spcBef>
        <a:spcAft>
          <a:spcPct val="0"/>
        </a:spcAft>
        <a:defRPr sz="4400">
          <a:solidFill>
            <a:schemeClr val="tx2"/>
          </a:solidFill>
          <a:effectLst>
            <a:outerShdw blurRad="38100" dist="38100" dir="2700000" algn="tl">
              <a:srgbClr val="000000"/>
            </a:outerShdw>
          </a:effectLst>
          <a:latin typeface="Arial" pitchFamily="-111" charset="0"/>
        </a:defRPr>
      </a:lvl8pPr>
      <a:lvl9pPr marL="1828600" algn="ctr" rtl="0" fontAlgn="base">
        <a:spcBef>
          <a:spcPct val="0"/>
        </a:spcBef>
        <a:spcAft>
          <a:spcPct val="0"/>
        </a:spcAft>
        <a:defRPr sz="4400">
          <a:solidFill>
            <a:schemeClr val="tx2"/>
          </a:solidFill>
          <a:effectLst>
            <a:outerShdw blurRad="38100" dist="38100" dir="2700000" algn="tl">
              <a:srgbClr val="000000"/>
            </a:outerShdw>
          </a:effectLst>
          <a:latin typeface="Arial" pitchFamily="-111" charset="0"/>
        </a:defRPr>
      </a:lvl9pPr>
    </p:titleStyle>
    <p:bodyStyle>
      <a:lvl1pPr marL="342862" indent="-342862" algn="l" rtl="0" eaLnBrk="0" fontAlgn="base" hangingPunct="0">
        <a:spcBef>
          <a:spcPct val="20000"/>
        </a:spcBef>
        <a:spcAft>
          <a:spcPct val="0"/>
        </a:spcAft>
        <a:buClr>
          <a:schemeClr val="hlink"/>
        </a:buClr>
        <a:buSzPct val="75000"/>
        <a:buFont typeface="Wingdings" charset="0"/>
        <a:buChar char="l"/>
        <a:defRPr sz="3200">
          <a:solidFill>
            <a:schemeClr val="tx1"/>
          </a:solidFill>
          <a:effectLst>
            <a:outerShdw blurRad="38100" dist="38100" dir="2700000" algn="tl">
              <a:srgbClr val="000000"/>
            </a:outerShdw>
          </a:effectLst>
          <a:latin typeface="+mn-lt"/>
          <a:ea typeface="ＭＳ Ｐゴシック" pitchFamily="-111" charset="-128"/>
          <a:cs typeface="ＭＳ Ｐゴシック" pitchFamily="-111" charset="-128"/>
        </a:defRPr>
      </a:lvl1pPr>
      <a:lvl2pPr marL="742869" indent="-285720" algn="l" rtl="0" eaLnBrk="0" fontAlgn="base" hangingPunct="0">
        <a:spcBef>
          <a:spcPct val="20000"/>
        </a:spcBef>
        <a:spcAft>
          <a:spcPct val="0"/>
        </a:spcAft>
        <a:buClr>
          <a:schemeClr val="tx2"/>
        </a:buClr>
        <a:buSzPct val="75000"/>
        <a:buFont typeface="Wingdings" charset="0"/>
        <a:buChar char="l"/>
        <a:defRPr sz="2800">
          <a:solidFill>
            <a:schemeClr val="tx1"/>
          </a:solidFill>
          <a:effectLst>
            <a:outerShdw blurRad="38100" dist="38100" dir="2700000" algn="tl">
              <a:srgbClr val="000000"/>
            </a:outerShdw>
          </a:effectLst>
          <a:latin typeface="+mn-lt"/>
          <a:ea typeface="ＭＳ Ｐゴシック" pitchFamily="-111" charset="-128"/>
        </a:defRPr>
      </a:lvl2pPr>
      <a:lvl3pPr marL="1142875" indent="-228575" algn="l" rtl="0" eaLnBrk="0" fontAlgn="base" hangingPunct="0">
        <a:spcBef>
          <a:spcPct val="20000"/>
        </a:spcBef>
        <a:spcAft>
          <a:spcPct val="0"/>
        </a:spcAft>
        <a:buClr>
          <a:schemeClr val="accent2"/>
        </a:buClr>
        <a:buSzPct val="75000"/>
        <a:buFont typeface="Wingdings" charset="0"/>
        <a:buChar char="l"/>
        <a:defRPr sz="2400">
          <a:solidFill>
            <a:schemeClr val="tx1"/>
          </a:solidFill>
          <a:effectLst>
            <a:outerShdw blurRad="38100" dist="38100" dir="2700000" algn="tl">
              <a:srgbClr val="000000"/>
            </a:outerShdw>
          </a:effectLst>
          <a:latin typeface="+mn-lt"/>
          <a:ea typeface="ＭＳ Ｐゴシック" charset="0"/>
          <a:cs typeface="Geneva" charset="0"/>
        </a:defRPr>
      </a:lvl3pPr>
      <a:lvl4pPr marL="1600025" indent="-228575" algn="l" rtl="0" eaLnBrk="0" fontAlgn="base" hangingPunct="0">
        <a:spcBef>
          <a:spcPct val="20000"/>
        </a:spcBef>
        <a:spcAft>
          <a:spcPct val="0"/>
        </a:spcAft>
        <a:buClr>
          <a:schemeClr val="folHlink"/>
        </a:buClr>
        <a:buSzPct val="75000"/>
        <a:buFont typeface="Wingdings" charset="0"/>
        <a:buChar char="l"/>
        <a:defRPr sz="2000">
          <a:solidFill>
            <a:schemeClr val="tx1"/>
          </a:solidFill>
          <a:effectLst>
            <a:outerShdw blurRad="38100" dist="38100" dir="2700000" algn="tl">
              <a:srgbClr val="000000"/>
            </a:outerShdw>
          </a:effectLst>
          <a:latin typeface="+mn-lt"/>
          <a:ea typeface="Geneva" charset="-128"/>
          <a:cs typeface="Geneva" charset="0"/>
        </a:defRPr>
      </a:lvl4pPr>
      <a:lvl5pPr marL="2057175" indent="-228575" algn="l" rtl="0" eaLnBrk="0" fontAlgn="base" hangingPunct="0">
        <a:spcBef>
          <a:spcPct val="20000"/>
        </a:spcBef>
        <a:spcAft>
          <a:spcPct val="0"/>
        </a:spcAft>
        <a:buClr>
          <a:schemeClr val="tx1"/>
        </a:buClr>
        <a:buSzPct val="75000"/>
        <a:buFont typeface="Wingdings" charset="0"/>
        <a:buChar char="l"/>
        <a:defRPr sz="2000">
          <a:solidFill>
            <a:schemeClr val="tx1"/>
          </a:solidFill>
          <a:effectLst>
            <a:outerShdw blurRad="38100" dist="38100" dir="2700000" algn="tl">
              <a:srgbClr val="000000"/>
            </a:outerShdw>
          </a:effectLst>
          <a:latin typeface="+mn-lt"/>
          <a:ea typeface="Geneva" charset="-128"/>
          <a:cs typeface="Geneva" charset="0"/>
        </a:defRPr>
      </a:lvl5pPr>
      <a:lvl6pPr marL="2514325" indent="-228575" algn="l" rtl="0" fontAlgn="base">
        <a:spcBef>
          <a:spcPct val="20000"/>
        </a:spcBef>
        <a:spcAft>
          <a:spcPct val="0"/>
        </a:spcAft>
        <a:buClr>
          <a:schemeClr val="tx1"/>
        </a:buClr>
        <a:buSzPct val="75000"/>
        <a:buFont typeface="Wingdings" pitchFamily="-111" charset="2"/>
        <a:buChar char="l"/>
        <a:defRPr sz="2000">
          <a:solidFill>
            <a:schemeClr val="tx1"/>
          </a:solidFill>
          <a:effectLst>
            <a:outerShdw blurRad="38100" dist="38100" dir="2700000" algn="tl">
              <a:srgbClr val="000000"/>
            </a:outerShdw>
          </a:effectLst>
          <a:latin typeface="+mn-lt"/>
          <a:ea typeface="ＭＳ Ｐゴシック" pitchFamily="-111" charset="-128"/>
        </a:defRPr>
      </a:lvl6pPr>
      <a:lvl7pPr marL="2971474" indent="-228575" algn="l" rtl="0" fontAlgn="base">
        <a:spcBef>
          <a:spcPct val="20000"/>
        </a:spcBef>
        <a:spcAft>
          <a:spcPct val="0"/>
        </a:spcAft>
        <a:buClr>
          <a:schemeClr val="tx1"/>
        </a:buClr>
        <a:buSzPct val="75000"/>
        <a:buFont typeface="Wingdings" pitchFamily="-111" charset="2"/>
        <a:buChar char="l"/>
        <a:defRPr sz="2000">
          <a:solidFill>
            <a:schemeClr val="tx1"/>
          </a:solidFill>
          <a:effectLst>
            <a:outerShdw blurRad="38100" dist="38100" dir="2700000" algn="tl">
              <a:srgbClr val="000000"/>
            </a:outerShdw>
          </a:effectLst>
          <a:latin typeface="+mn-lt"/>
          <a:ea typeface="ＭＳ Ｐゴシック" pitchFamily="-111" charset="-128"/>
        </a:defRPr>
      </a:lvl7pPr>
      <a:lvl8pPr marL="3428623" indent="-228575" algn="l" rtl="0" fontAlgn="base">
        <a:spcBef>
          <a:spcPct val="20000"/>
        </a:spcBef>
        <a:spcAft>
          <a:spcPct val="0"/>
        </a:spcAft>
        <a:buClr>
          <a:schemeClr val="tx1"/>
        </a:buClr>
        <a:buSzPct val="75000"/>
        <a:buFont typeface="Wingdings" pitchFamily="-111" charset="2"/>
        <a:buChar char="l"/>
        <a:defRPr sz="2000">
          <a:solidFill>
            <a:schemeClr val="tx1"/>
          </a:solidFill>
          <a:effectLst>
            <a:outerShdw blurRad="38100" dist="38100" dir="2700000" algn="tl">
              <a:srgbClr val="000000"/>
            </a:outerShdw>
          </a:effectLst>
          <a:latin typeface="+mn-lt"/>
          <a:ea typeface="ＭＳ Ｐゴシック" pitchFamily="-111" charset="-128"/>
        </a:defRPr>
      </a:lvl8pPr>
      <a:lvl9pPr marL="3885772" indent="-228575" algn="l" rtl="0" fontAlgn="base">
        <a:spcBef>
          <a:spcPct val="20000"/>
        </a:spcBef>
        <a:spcAft>
          <a:spcPct val="0"/>
        </a:spcAft>
        <a:buClr>
          <a:schemeClr val="tx1"/>
        </a:buClr>
        <a:buSzPct val="75000"/>
        <a:buFont typeface="Wingdings" pitchFamily="-111" charset="2"/>
        <a:buChar char="l"/>
        <a:defRPr sz="2000">
          <a:solidFill>
            <a:schemeClr val="tx1"/>
          </a:solidFill>
          <a:effectLst>
            <a:outerShdw blurRad="38100" dist="38100" dir="2700000" algn="tl">
              <a:srgbClr val="000000"/>
            </a:outerShdw>
          </a:effectLst>
          <a:latin typeface="+mn-lt"/>
          <a:ea typeface="ＭＳ Ｐゴシック" pitchFamily="-111" charset="-128"/>
        </a:defRPr>
      </a:lvl9pPr>
    </p:bodyStyle>
    <p:otherStyle>
      <a:defPPr>
        <a:defRPr lang="en-US"/>
      </a:defPPr>
      <a:lvl1pPr marL="0" algn="l" defTabSz="457150" rtl="0" eaLnBrk="1" latinLnBrk="0" hangingPunct="1">
        <a:defRPr sz="1800" kern="1200">
          <a:solidFill>
            <a:schemeClr val="tx1"/>
          </a:solidFill>
          <a:latin typeface="+mn-lt"/>
          <a:ea typeface="+mn-ea"/>
          <a:cs typeface="+mn-cs"/>
        </a:defRPr>
      </a:lvl1pPr>
      <a:lvl2pPr marL="457150" algn="l" defTabSz="457150" rtl="0" eaLnBrk="1" latinLnBrk="0" hangingPunct="1">
        <a:defRPr sz="1800" kern="1200">
          <a:solidFill>
            <a:schemeClr val="tx1"/>
          </a:solidFill>
          <a:latin typeface="+mn-lt"/>
          <a:ea typeface="+mn-ea"/>
          <a:cs typeface="+mn-cs"/>
        </a:defRPr>
      </a:lvl2pPr>
      <a:lvl3pPr marL="914300" algn="l" defTabSz="457150" rtl="0" eaLnBrk="1" latinLnBrk="0" hangingPunct="1">
        <a:defRPr sz="1800" kern="1200">
          <a:solidFill>
            <a:schemeClr val="tx1"/>
          </a:solidFill>
          <a:latin typeface="+mn-lt"/>
          <a:ea typeface="+mn-ea"/>
          <a:cs typeface="+mn-cs"/>
        </a:defRPr>
      </a:lvl3pPr>
      <a:lvl4pPr marL="1371450" algn="l" defTabSz="457150" rtl="0" eaLnBrk="1" latinLnBrk="0" hangingPunct="1">
        <a:defRPr sz="1800" kern="1200">
          <a:solidFill>
            <a:schemeClr val="tx1"/>
          </a:solidFill>
          <a:latin typeface="+mn-lt"/>
          <a:ea typeface="+mn-ea"/>
          <a:cs typeface="+mn-cs"/>
        </a:defRPr>
      </a:lvl4pPr>
      <a:lvl5pPr marL="1828600" algn="l" defTabSz="457150" rtl="0" eaLnBrk="1" latinLnBrk="0" hangingPunct="1">
        <a:defRPr sz="1800" kern="1200">
          <a:solidFill>
            <a:schemeClr val="tx1"/>
          </a:solidFill>
          <a:latin typeface="+mn-lt"/>
          <a:ea typeface="+mn-ea"/>
          <a:cs typeface="+mn-cs"/>
        </a:defRPr>
      </a:lvl5pPr>
      <a:lvl6pPr marL="2285750" algn="l" defTabSz="457150" rtl="0" eaLnBrk="1" latinLnBrk="0" hangingPunct="1">
        <a:defRPr sz="1800" kern="1200">
          <a:solidFill>
            <a:schemeClr val="tx1"/>
          </a:solidFill>
          <a:latin typeface="+mn-lt"/>
          <a:ea typeface="+mn-ea"/>
          <a:cs typeface="+mn-cs"/>
        </a:defRPr>
      </a:lvl6pPr>
      <a:lvl7pPr marL="2742899" algn="l" defTabSz="457150" rtl="0" eaLnBrk="1" latinLnBrk="0" hangingPunct="1">
        <a:defRPr sz="1800" kern="1200">
          <a:solidFill>
            <a:schemeClr val="tx1"/>
          </a:solidFill>
          <a:latin typeface="+mn-lt"/>
          <a:ea typeface="+mn-ea"/>
          <a:cs typeface="+mn-cs"/>
        </a:defRPr>
      </a:lvl7pPr>
      <a:lvl8pPr marL="3200047" algn="l" defTabSz="457150" rtl="0" eaLnBrk="1" latinLnBrk="0" hangingPunct="1">
        <a:defRPr sz="1800" kern="1200">
          <a:solidFill>
            <a:schemeClr val="tx1"/>
          </a:solidFill>
          <a:latin typeface="+mn-lt"/>
          <a:ea typeface="+mn-ea"/>
          <a:cs typeface="+mn-cs"/>
        </a:defRPr>
      </a:lvl8pPr>
      <a:lvl9pPr marL="3657199" algn="l" defTabSz="45715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bwMode="auto">
          <a:xfrm>
            <a:off x="1371600" y="533400"/>
            <a:ext cx="7543800" cy="11430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967" tIns="45986" rIns="91967" bIns="45986" numCol="1" anchor="ctr" anchorCtr="0" compatLnSpc="1">
            <a:prstTxWarp prst="textNoShape">
              <a:avLst/>
            </a:prstTxWarp>
          </a:bodyPr>
          <a:lstStyle/>
          <a:p>
            <a:pPr lvl="0"/>
            <a:r>
              <a:rPr lang="en-US"/>
              <a:t>Click to edit Master title style</a:t>
            </a:r>
          </a:p>
        </p:txBody>
      </p:sp>
      <p:sp>
        <p:nvSpPr>
          <p:cNvPr id="20483" name="Rectangle 3"/>
          <p:cNvSpPr>
            <a:spLocks noGrp="1" noChangeArrowheads="1"/>
          </p:cNvSpPr>
          <p:nvPr>
            <p:ph type="dt" sz="half" idx="2"/>
          </p:nvPr>
        </p:nvSpPr>
        <p:spPr bwMode="auto">
          <a:xfrm>
            <a:off x="1371600" y="6248400"/>
            <a:ext cx="1676400" cy="457200"/>
          </a:xfrm>
          <a:prstGeom prst="rect">
            <a:avLst/>
          </a:prstGeom>
          <a:noFill/>
          <a:ln w="12700" cap="sq">
            <a:noFill/>
            <a:miter lim="800000"/>
            <a:headEnd type="none" w="sm" len="sm"/>
            <a:tailEnd type="none" w="sm" len="sm"/>
          </a:ln>
          <a:effectLst/>
        </p:spPr>
        <p:txBody>
          <a:bodyPr vert="horz" wrap="square" lIns="91334" tIns="45667" rIns="91334" bIns="45667" numCol="1" anchor="t" anchorCtr="0" compatLnSpc="1">
            <a:prstTxWarp prst="textNoShape">
              <a:avLst/>
            </a:prstTxWarp>
          </a:bodyPr>
          <a:lstStyle>
            <a:lvl1pPr algn="l">
              <a:spcBef>
                <a:spcPct val="50000"/>
              </a:spcBef>
              <a:defRPr sz="1400">
                <a:solidFill>
                  <a:srgbClr val="000000"/>
                </a:solidFill>
                <a:latin typeface="Times New Roman" pitchFamily="-112" charset="0"/>
                <a:ea typeface="+mn-ea"/>
                <a:cs typeface="+mn-cs"/>
              </a:defRPr>
            </a:lvl1pPr>
          </a:lstStyle>
          <a:p>
            <a:pPr>
              <a:defRPr/>
            </a:pPr>
            <a:endParaRPr lang="en-US"/>
          </a:p>
        </p:txBody>
      </p:sp>
      <p:sp>
        <p:nvSpPr>
          <p:cNvPr id="20484" name="Rectangle 4"/>
          <p:cNvSpPr>
            <a:spLocks noGrp="1" noChangeArrowheads="1"/>
          </p:cNvSpPr>
          <p:nvPr>
            <p:ph type="ftr" sz="quarter" idx="3"/>
          </p:nvPr>
        </p:nvSpPr>
        <p:spPr bwMode="auto">
          <a:xfrm>
            <a:off x="3429000" y="6248400"/>
            <a:ext cx="3429000" cy="457200"/>
          </a:xfrm>
          <a:prstGeom prst="rect">
            <a:avLst/>
          </a:prstGeom>
          <a:noFill/>
          <a:ln w="12700" cap="sq">
            <a:noFill/>
            <a:miter lim="800000"/>
            <a:headEnd type="none" w="sm" len="sm"/>
            <a:tailEnd type="none" w="sm" len="sm"/>
          </a:ln>
          <a:effectLst/>
        </p:spPr>
        <p:txBody>
          <a:bodyPr vert="horz" wrap="square" lIns="91334" tIns="45667" rIns="91334" bIns="45667" numCol="1" anchor="t" anchorCtr="0" compatLnSpc="1">
            <a:prstTxWarp prst="textNoShape">
              <a:avLst/>
            </a:prstTxWarp>
          </a:bodyPr>
          <a:lstStyle>
            <a:lvl1pPr>
              <a:spcBef>
                <a:spcPct val="50000"/>
              </a:spcBef>
              <a:defRPr sz="1400">
                <a:solidFill>
                  <a:srgbClr val="000000"/>
                </a:solidFill>
                <a:latin typeface="Times New Roman" pitchFamily="-112" charset="0"/>
                <a:ea typeface="+mn-ea"/>
                <a:cs typeface="+mn-cs"/>
              </a:defRPr>
            </a:lvl1pPr>
          </a:lstStyle>
          <a:p>
            <a:pPr>
              <a:defRPr/>
            </a:pPr>
            <a:endParaRPr lang="en-US"/>
          </a:p>
        </p:txBody>
      </p:sp>
      <p:sp>
        <p:nvSpPr>
          <p:cNvPr id="20485" name="Rectangle 5"/>
          <p:cNvSpPr>
            <a:spLocks noGrp="1" noChangeArrowheads="1"/>
          </p:cNvSpPr>
          <p:nvPr>
            <p:ph type="sldNum" sz="quarter" idx="4"/>
          </p:nvPr>
        </p:nvSpPr>
        <p:spPr bwMode="auto">
          <a:xfrm>
            <a:off x="7239000" y="6248400"/>
            <a:ext cx="1905000" cy="457200"/>
          </a:xfrm>
          <a:prstGeom prst="rect">
            <a:avLst/>
          </a:prstGeom>
          <a:noFill/>
          <a:ln w="12700" cap="sq">
            <a:noFill/>
            <a:miter lim="800000"/>
            <a:headEnd type="none" w="sm" len="sm"/>
            <a:tailEnd type="none" w="sm" len="sm"/>
          </a:ln>
          <a:effectLst/>
        </p:spPr>
        <p:txBody>
          <a:bodyPr vert="horz" wrap="square" lIns="91334" tIns="45667" rIns="91334" bIns="45667" numCol="1" anchor="t" anchorCtr="0" compatLnSpc="1">
            <a:prstTxWarp prst="textNoShape">
              <a:avLst/>
            </a:prstTxWarp>
          </a:bodyPr>
          <a:lstStyle>
            <a:lvl1pPr algn="r">
              <a:spcBef>
                <a:spcPct val="50000"/>
              </a:spcBef>
              <a:defRPr sz="1400">
                <a:solidFill>
                  <a:srgbClr val="000000"/>
                </a:solidFill>
              </a:defRPr>
            </a:lvl1pPr>
          </a:lstStyle>
          <a:p>
            <a:pPr>
              <a:defRPr/>
            </a:pPr>
            <a:fld id="{B7876140-D703-324E-A755-2F3CF830556A}" type="slidenum">
              <a:rPr lang="en-US"/>
              <a:pPr>
                <a:defRPr/>
              </a:pPr>
              <a:t>‹#›</a:t>
            </a:fld>
            <a:endParaRPr lang="en-US"/>
          </a:p>
        </p:txBody>
      </p:sp>
      <p:pic>
        <p:nvPicPr>
          <p:cNvPr id="177158" name="Picture 6" descr="strtegic1"/>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0" y="0"/>
            <a:ext cx="12192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77159" name="Rectangle 7"/>
          <p:cNvSpPr>
            <a:spLocks noGrp="1" noChangeArrowheads="1"/>
          </p:cNvSpPr>
          <p:nvPr>
            <p:ph type="body" idx="1"/>
          </p:nvPr>
        </p:nvSpPr>
        <p:spPr bwMode="auto">
          <a:xfrm>
            <a:off x="1371600" y="1981200"/>
            <a:ext cx="7620000" cy="4114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vert="horz" wrap="square" lIns="91334" tIns="45667" rIns="91334" bIns="4566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7662" r:id="rId1"/>
    <p:sldLayoutId id="2147487595" r:id="rId2"/>
    <p:sldLayoutId id="2147487596" r:id="rId3"/>
    <p:sldLayoutId id="2147487597" r:id="rId4"/>
    <p:sldLayoutId id="2147487598" r:id="rId5"/>
    <p:sldLayoutId id="2147487599" r:id="rId6"/>
    <p:sldLayoutId id="2147487600" r:id="rId7"/>
    <p:sldLayoutId id="2147487601" r:id="rId8"/>
    <p:sldLayoutId id="2147487602" r:id="rId9"/>
    <p:sldLayoutId id="2147487603" r:id="rId10"/>
    <p:sldLayoutId id="2147487604" r:id="rId11"/>
  </p:sldLayoutIdLst>
  <p:txStyles>
    <p:titleStyle>
      <a:lvl1pPr algn="ctr" rtl="0" eaLnBrk="0" fontAlgn="base" hangingPunct="0">
        <a:spcBef>
          <a:spcPct val="0"/>
        </a:spcBef>
        <a:spcAft>
          <a:spcPct val="0"/>
        </a:spcAft>
        <a:defRPr sz="4400">
          <a:solidFill>
            <a:schemeClr val="tx2"/>
          </a:solidFill>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latin typeface="Times New Roman" pitchFamily="-110"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latin typeface="Times New Roman" pitchFamily="-110"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latin typeface="Times New Roman" pitchFamily="-110"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latin typeface="Times New Roman" pitchFamily="-110" charset="0"/>
          <a:ea typeface="ＭＳ Ｐゴシック" pitchFamily="-108" charset="-128"/>
          <a:cs typeface="ＭＳ Ｐゴシック" pitchFamily="-108" charset="-128"/>
        </a:defRPr>
      </a:lvl5pPr>
      <a:lvl6pPr marL="456686" algn="ctr" rtl="0" fontAlgn="base">
        <a:spcBef>
          <a:spcPct val="0"/>
        </a:spcBef>
        <a:spcAft>
          <a:spcPct val="0"/>
        </a:spcAft>
        <a:defRPr sz="4400">
          <a:solidFill>
            <a:schemeClr val="tx2"/>
          </a:solidFill>
          <a:latin typeface="Times New Roman" pitchFamily="-110" charset="0"/>
        </a:defRPr>
      </a:lvl6pPr>
      <a:lvl7pPr marL="913370" algn="ctr" rtl="0" fontAlgn="base">
        <a:spcBef>
          <a:spcPct val="0"/>
        </a:spcBef>
        <a:spcAft>
          <a:spcPct val="0"/>
        </a:spcAft>
        <a:defRPr sz="4400">
          <a:solidFill>
            <a:schemeClr val="tx2"/>
          </a:solidFill>
          <a:latin typeface="Times New Roman" pitchFamily="-110" charset="0"/>
        </a:defRPr>
      </a:lvl7pPr>
      <a:lvl8pPr marL="1370051" algn="ctr" rtl="0" fontAlgn="base">
        <a:spcBef>
          <a:spcPct val="0"/>
        </a:spcBef>
        <a:spcAft>
          <a:spcPct val="0"/>
        </a:spcAft>
        <a:defRPr sz="4400">
          <a:solidFill>
            <a:schemeClr val="tx2"/>
          </a:solidFill>
          <a:latin typeface="Times New Roman" pitchFamily="-110" charset="0"/>
        </a:defRPr>
      </a:lvl8pPr>
      <a:lvl9pPr marL="1826739" algn="ctr" rtl="0" fontAlgn="base">
        <a:spcBef>
          <a:spcPct val="0"/>
        </a:spcBef>
        <a:spcAft>
          <a:spcPct val="0"/>
        </a:spcAft>
        <a:defRPr sz="4400">
          <a:solidFill>
            <a:schemeClr val="tx2"/>
          </a:solidFill>
          <a:latin typeface="Times New Roman" pitchFamily="-110" charset="0"/>
        </a:defRPr>
      </a:lvl9pPr>
    </p:titleStyle>
    <p:bodyStyle>
      <a:lvl1pPr marL="342512" indent="-342512" algn="l" rtl="0" eaLnBrk="0" fontAlgn="base" hangingPunct="0">
        <a:spcBef>
          <a:spcPct val="20000"/>
        </a:spcBef>
        <a:spcAft>
          <a:spcPct val="0"/>
        </a:spcAft>
        <a:buClr>
          <a:schemeClr val="tx2"/>
        </a:buClr>
        <a:buFont typeface="Wingdings" charset="0"/>
        <a:buChar char="w"/>
        <a:defRPr sz="3200">
          <a:solidFill>
            <a:schemeClr val="tx1"/>
          </a:solidFill>
          <a:latin typeface="+mn-lt"/>
          <a:ea typeface="ＭＳ Ｐゴシック" pitchFamily="-108" charset="-128"/>
          <a:cs typeface="ＭＳ Ｐゴシック" pitchFamily="-108" charset="-128"/>
        </a:defRPr>
      </a:lvl1pPr>
      <a:lvl2pPr marL="742108" indent="-285428" algn="l" rtl="0" eaLnBrk="0" fontAlgn="base" hangingPunct="0">
        <a:spcBef>
          <a:spcPct val="20000"/>
        </a:spcBef>
        <a:spcAft>
          <a:spcPct val="0"/>
        </a:spcAft>
        <a:buSzPct val="95000"/>
        <a:buChar char="–"/>
        <a:defRPr sz="2800">
          <a:solidFill>
            <a:schemeClr val="tx1"/>
          </a:solidFill>
          <a:latin typeface="+mn-lt"/>
          <a:ea typeface="ＭＳ Ｐゴシック" pitchFamily="-110" charset="-128"/>
        </a:defRPr>
      </a:lvl2pPr>
      <a:lvl3pPr marL="1141708" indent="-228341" algn="l" rtl="0" eaLnBrk="0" fontAlgn="base" hangingPunct="0">
        <a:spcBef>
          <a:spcPct val="20000"/>
        </a:spcBef>
        <a:spcAft>
          <a:spcPct val="0"/>
        </a:spcAft>
        <a:buChar char="•"/>
        <a:defRPr sz="2400">
          <a:solidFill>
            <a:schemeClr val="tx1"/>
          </a:solidFill>
          <a:latin typeface="+mn-lt"/>
          <a:ea typeface="ＭＳ Ｐゴシック" pitchFamily="-110" charset="-128"/>
        </a:defRPr>
      </a:lvl3pPr>
      <a:lvl4pPr marL="1598393" indent="-228341" algn="l" rtl="0" eaLnBrk="0" fontAlgn="base" hangingPunct="0">
        <a:spcBef>
          <a:spcPct val="20000"/>
        </a:spcBef>
        <a:spcAft>
          <a:spcPct val="0"/>
        </a:spcAft>
        <a:buChar char="–"/>
        <a:defRPr sz="2000">
          <a:solidFill>
            <a:schemeClr val="tx1"/>
          </a:solidFill>
          <a:latin typeface="+mn-lt"/>
          <a:ea typeface="ＭＳ Ｐゴシック" pitchFamily="-110" charset="-128"/>
        </a:defRPr>
      </a:lvl4pPr>
      <a:lvl5pPr marL="2055075" indent="-228341" algn="l" rtl="0" eaLnBrk="0" fontAlgn="base" hangingPunct="0">
        <a:spcBef>
          <a:spcPct val="20000"/>
        </a:spcBef>
        <a:spcAft>
          <a:spcPct val="0"/>
        </a:spcAft>
        <a:buChar char="•"/>
        <a:defRPr sz="2000">
          <a:solidFill>
            <a:schemeClr val="tx1"/>
          </a:solidFill>
          <a:latin typeface="+mn-lt"/>
          <a:ea typeface="ＭＳ Ｐゴシック" pitchFamily="-110" charset="-128"/>
        </a:defRPr>
      </a:lvl5pPr>
      <a:lvl6pPr marL="2511759" indent="-228341" algn="l" rtl="0" fontAlgn="base">
        <a:spcBef>
          <a:spcPct val="20000"/>
        </a:spcBef>
        <a:spcAft>
          <a:spcPct val="0"/>
        </a:spcAft>
        <a:buChar char="•"/>
        <a:defRPr sz="2000">
          <a:solidFill>
            <a:schemeClr val="tx1"/>
          </a:solidFill>
          <a:latin typeface="+mn-lt"/>
          <a:ea typeface="ＭＳ Ｐゴシック" pitchFamily="-110" charset="-128"/>
        </a:defRPr>
      </a:lvl6pPr>
      <a:lvl7pPr marL="2968447" indent="-228341" algn="l" rtl="0" fontAlgn="base">
        <a:spcBef>
          <a:spcPct val="20000"/>
        </a:spcBef>
        <a:spcAft>
          <a:spcPct val="0"/>
        </a:spcAft>
        <a:buChar char="•"/>
        <a:defRPr sz="2000">
          <a:solidFill>
            <a:schemeClr val="tx1"/>
          </a:solidFill>
          <a:latin typeface="+mn-lt"/>
          <a:ea typeface="ＭＳ Ｐゴシック" pitchFamily="-110" charset="-128"/>
        </a:defRPr>
      </a:lvl7pPr>
      <a:lvl8pPr marL="3425126" indent="-228341" algn="l" rtl="0" fontAlgn="base">
        <a:spcBef>
          <a:spcPct val="20000"/>
        </a:spcBef>
        <a:spcAft>
          <a:spcPct val="0"/>
        </a:spcAft>
        <a:buChar char="•"/>
        <a:defRPr sz="2000">
          <a:solidFill>
            <a:schemeClr val="tx1"/>
          </a:solidFill>
          <a:latin typeface="+mn-lt"/>
          <a:ea typeface="ＭＳ Ｐゴシック" pitchFamily="-110" charset="-128"/>
        </a:defRPr>
      </a:lvl8pPr>
      <a:lvl9pPr marL="3881814" indent="-228341" algn="l" rtl="0" fontAlgn="base">
        <a:spcBef>
          <a:spcPct val="20000"/>
        </a:spcBef>
        <a:spcAft>
          <a:spcPct val="0"/>
        </a:spcAft>
        <a:buChar char="•"/>
        <a:defRPr sz="2000">
          <a:solidFill>
            <a:schemeClr val="tx1"/>
          </a:solidFill>
          <a:latin typeface="+mn-lt"/>
          <a:ea typeface="ＭＳ Ｐゴシック" pitchFamily="-110" charset="-128"/>
        </a:defRPr>
      </a:lvl9pPr>
    </p:bodyStyle>
    <p:otherStyle>
      <a:defPPr>
        <a:defRPr lang="en-US"/>
      </a:defPPr>
      <a:lvl1pPr marL="0" algn="l" defTabSz="456686" rtl="0" eaLnBrk="1" latinLnBrk="0" hangingPunct="1">
        <a:defRPr sz="1800" kern="1200">
          <a:solidFill>
            <a:schemeClr val="tx1"/>
          </a:solidFill>
          <a:latin typeface="+mn-lt"/>
          <a:ea typeface="+mn-ea"/>
          <a:cs typeface="+mn-cs"/>
        </a:defRPr>
      </a:lvl1pPr>
      <a:lvl2pPr marL="456686" algn="l" defTabSz="456686" rtl="0" eaLnBrk="1" latinLnBrk="0" hangingPunct="1">
        <a:defRPr sz="1800" kern="1200">
          <a:solidFill>
            <a:schemeClr val="tx1"/>
          </a:solidFill>
          <a:latin typeface="+mn-lt"/>
          <a:ea typeface="+mn-ea"/>
          <a:cs typeface="+mn-cs"/>
        </a:defRPr>
      </a:lvl2pPr>
      <a:lvl3pPr marL="913370" algn="l" defTabSz="456686" rtl="0" eaLnBrk="1" latinLnBrk="0" hangingPunct="1">
        <a:defRPr sz="1800" kern="1200">
          <a:solidFill>
            <a:schemeClr val="tx1"/>
          </a:solidFill>
          <a:latin typeface="+mn-lt"/>
          <a:ea typeface="+mn-ea"/>
          <a:cs typeface="+mn-cs"/>
        </a:defRPr>
      </a:lvl3pPr>
      <a:lvl4pPr marL="1370051" algn="l" defTabSz="456686" rtl="0" eaLnBrk="1" latinLnBrk="0" hangingPunct="1">
        <a:defRPr sz="1800" kern="1200">
          <a:solidFill>
            <a:schemeClr val="tx1"/>
          </a:solidFill>
          <a:latin typeface="+mn-lt"/>
          <a:ea typeface="+mn-ea"/>
          <a:cs typeface="+mn-cs"/>
        </a:defRPr>
      </a:lvl4pPr>
      <a:lvl5pPr marL="1826739" algn="l" defTabSz="456686" rtl="0" eaLnBrk="1" latinLnBrk="0" hangingPunct="1">
        <a:defRPr sz="1800" kern="1200">
          <a:solidFill>
            <a:schemeClr val="tx1"/>
          </a:solidFill>
          <a:latin typeface="+mn-lt"/>
          <a:ea typeface="+mn-ea"/>
          <a:cs typeface="+mn-cs"/>
        </a:defRPr>
      </a:lvl5pPr>
      <a:lvl6pPr marL="2283420" algn="l" defTabSz="456686" rtl="0" eaLnBrk="1" latinLnBrk="0" hangingPunct="1">
        <a:defRPr sz="1800" kern="1200">
          <a:solidFill>
            <a:schemeClr val="tx1"/>
          </a:solidFill>
          <a:latin typeface="+mn-lt"/>
          <a:ea typeface="+mn-ea"/>
          <a:cs typeface="+mn-cs"/>
        </a:defRPr>
      </a:lvl6pPr>
      <a:lvl7pPr marL="2740100" algn="l" defTabSz="456686" rtl="0" eaLnBrk="1" latinLnBrk="0" hangingPunct="1">
        <a:defRPr sz="1800" kern="1200">
          <a:solidFill>
            <a:schemeClr val="tx1"/>
          </a:solidFill>
          <a:latin typeface="+mn-lt"/>
          <a:ea typeface="+mn-ea"/>
          <a:cs typeface="+mn-cs"/>
        </a:defRPr>
      </a:lvl7pPr>
      <a:lvl8pPr marL="3196784" algn="l" defTabSz="456686" rtl="0" eaLnBrk="1" latinLnBrk="0" hangingPunct="1">
        <a:defRPr sz="1800" kern="1200">
          <a:solidFill>
            <a:schemeClr val="tx1"/>
          </a:solidFill>
          <a:latin typeface="+mn-lt"/>
          <a:ea typeface="+mn-ea"/>
          <a:cs typeface="+mn-cs"/>
        </a:defRPr>
      </a:lvl8pPr>
      <a:lvl9pPr marL="3653466" algn="l" defTabSz="456686"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4" name="Rectangle 1026"/>
          <p:cNvSpPr>
            <a:spLocks noGrp="1" noChangeArrowheads="1"/>
          </p:cNvSpPr>
          <p:nvPr>
            <p:ph type="dt" sz="half" idx="2"/>
          </p:nvPr>
        </p:nvSpPr>
        <p:spPr bwMode="auto">
          <a:xfrm>
            <a:off x="457201" y="6251575"/>
            <a:ext cx="2133600" cy="476250"/>
          </a:xfrm>
          <a:prstGeom prst="rect">
            <a:avLst/>
          </a:prstGeom>
          <a:noFill/>
          <a:ln w="9525">
            <a:noFill/>
            <a:miter lim="800000"/>
            <a:headEnd/>
            <a:tailEnd/>
          </a:ln>
          <a:effectLst/>
        </p:spPr>
        <p:txBody>
          <a:bodyPr vert="horz" wrap="square" lIns="91334" tIns="45667" rIns="91334" bIns="45667" numCol="1" anchor="b" anchorCtr="0" compatLnSpc="1">
            <a:prstTxWarp prst="textNoShape">
              <a:avLst/>
            </a:prstTxWarp>
          </a:bodyPr>
          <a:lstStyle>
            <a:lvl1pPr>
              <a:defRPr sz="1200" b="1" i="0">
                <a:solidFill>
                  <a:srgbClr val="FFFFFF"/>
                </a:solidFill>
                <a:latin typeface="Arial" panose="020B0604020202020204" pitchFamily="34" charset="0"/>
                <a:ea typeface="+mn-ea"/>
                <a:cs typeface="+mn-cs"/>
              </a:defRPr>
            </a:lvl1pPr>
          </a:lstStyle>
          <a:p>
            <a:pPr algn="l">
              <a:defRPr/>
            </a:pPr>
            <a:endParaRPr lang="en-US" dirty="0"/>
          </a:p>
        </p:txBody>
      </p:sp>
      <p:sp>
        <p:nvSpPr>
          <p:cNvPr id="125955" name="Rectangle 1027"/>
          <p:cNvSpPr>
            <a:spLocks noGrp="1" noChangeArrowheads="1"/>
          </p:cNvSpPr>
          <p:nvPr>
            <p:ph type="sldNum" sz="quarter" idx="4"/>
          </p:nvPr>
        </p:nvSpPr>
        <p:spPr bwMode="auto">
          <a:xfrm>
            <a:off x="6553200" y="6248400"/>
            <a:ext cx="2133600" cy="476250"/>
          </a:xfrm>
          <a:prstGeom prst="rect">
            <a:avLst/>
          </a:prstGeom>
          <a:noFill/>
          <a:ln w="9525">
            <a:noFill/>
            <a:miter lim="800000"/>
            <a:headEnd/>
            <a:tailEnd/>
          </a:ln>
          <a:effectLst/>
        </p:spPr>
        <p:txBody>
          <a:bodyPr vert="horz" wrap="square" lIns="91334" tIns="45667" rIns="91334" bIns="45667" numCol="1" anchor="b" anchorCtr="0" compatLnSpc="1">
            <a:prstTxWarp prst="textNoShape">
              <a:avLst/>
            </a:prstTxWarp>
          </a:bodyPr>
          <a:lstStyle>
            <a:lvl1pPr algn="r">
              <a:defRPr sz="1200" b="1" i="0">
                <a:solidFill>
                  <a:srgbClr val="FFFFFF"/>
                </a:solidFill>
                <a:latin typeface="Arial" panose="020B0604020202020204" pitchFamily="34" charset="0"/>
              </a:defRPr>
            </a:lvl1pPr>
          </a:lstStyle>
          <a:p>
            <a:fld id="{4D40403E-7E83-8C49-B1B1-88C726FC6A08}" type="slidenum">
              <a:rPr lang="en-US" smtClean="0"/>
              <a:pPr/>
              <a:t>‹#›</a:t>
            </a:fld>
            <a:endParaRPr lang="en-US" dirty="0"/>
          </a:p>
        </p:txBody>
      </p:sp>
      <p:grpSp>
        <p:nvGrpSpPr>
          <p:cNvPr id="256004" name="Group 1028"/>
          <p:cNvGrpSpPr>
            <a:grpSpLocks/>
          </p:cNvGrpSpPr>
          <p:nvPr/>
        </p:nvGrpSpPr>
        <p:grpSpPr bwMode="auto">
          <a:xfrm>
            <a:off x="1" y="18"/>
            <a:ext cx="9140825" cy="6850063"/>
            <a:chOff x="0" y="0"/>
            <a:chExt cx="5758" cy="4315"/>
          </a:xfrm>
        </p:grpSpPr>
        <p:grpSp>
          <p:nvGrpSpPr>
            <p:cNvPr id="256008" name="Group 1029"/>
            <p:cNvGrpSpPr>
              <a:grpSpLocks/>
            </p:cNvGrpSpPr>
            <p:nvPr userDrawn="1"/>
          </p:nvGrpSpPr>
          <p:grpSpPr bwMode="auto">
            <a:xfrm>
              <a:off x="1728" y="2230"/>
              <a:ext cx="4027" cy="2085"/>
              <a:chOff x="1728" y="2230"/>
              <a:chExt cx="4027" cy="2085"/>
            </a:xfrm>
          </p:grpSpPr>
          <p:sp>
            <p:nvSpPr>
              <p:cNvPr id="125958" name="Freeform 1030"/>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lgn="l">
                  <a:defRPr/>
                </a:pPr>
                <a:endParaRPr lang="en-US" sz="2800">
                  <a:solidFill>
                    <a:srgbClr val="FFFFFF"/>
                  </a:solidFill>
                  <a:latin typeface="Comic Sans MS" pitchFamily="-111" charset="0"/>
                  <a:ea typeface="ＭＳ Ｐゴシック" charset="-128"/>
                  <a:cs typeface="ＭＳ Ｐゴシック" charset="-128"/>
                </a:endParaRPr>
              </a:p>
            </p:txBody>
          </p:sp>
          <p:sp>
            <p:nvSpPr>
              <p:cNvPr id="125959" name="Freeform 1031"/>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lgn="l">
                  <a:defRPr/>
                </a:pPr>
                <a:endParaRPr lang="en-US" sz="2800">
                  <a:solidFill>
                    <a:srgbClr val="FFFFFF"/>
                  </a:solidFill>
                  <a:latin typeface="Comic Sans MS" pitchFamily="-111" charset="0"/>
                  <a:ea typeface="ＭＳ Ｐゴシック" charset="-128"/>
                  <a:cs typeface="ＭＳ Ｐゴシック" charset="-128"/>
                </a:endParaRPr>
              </a:p>
            </p:txBody>
          </p:sp>
          <p:sp>
            <p:nvSpPr>
              <p:cNvPr id="125960" name="Freeform 1032"/>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lgn="l">
                  <a:defRPr/>
                </a:pPr>
                <a:endParaRPr lang="en-US" sz="2800">
                  <a:solidFill>
                    <a:srgbClr val="FFFFFF"/>
                  </a:solidFill>
                  <a:latin typeface="Comic Sans MS" pitchFamily="-111" charset="0"/>
                  <a:ea typeface="ＭＳ Ｐゴシック" charset="-128"/>
                  <a:cs typeface="ＭＳ Ｐゴシック" charset="-128"/>
                </a:endParaRPr>
              </a:p>
            </p:txBody>
          </p:sp>
          <p:sp>
            <p:nvSpPr>
              <p:cNvPr id="90126" name="Freeform 1033"/>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w="9525">
                <a:noFill/>
                <a:round/>
                <a:headEnd/>
                <a:tailEnd/>
              </a:ln>
            </p:spPr>
            <p:txBody>
              <a:bodyPr/>
              <a:lstStyle/>
              <a:p>
                <a:pPr algn="l">
                  <a:defRPr/>
                </a:pPr>
                <a:endParaRPr lang="en-US" sz="2800">
                  <a:solidFill>
                    <a:srgbClr val="FFFFFF"/>
                  </a:solidFill>
                  <a:latin typeface="Comic Sans MS" charset="0"/>
                  <a:ea typeface="ＭＳ Ｐゴシック" charset="-128"/>
                  <a:cs typeface="ＭＳ Ｐゴシック" charset="-128"/>
                </a:endParaRPr>
              </a:p>
            </p:txBody>
          </p:sp>
          <p:sp>
            <p:nvSpPr>
              <p:cNvPr id="125962" name="Freeform 1034"/>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lgn="l">
                  <a:defRPr/>
                </a:pPr>
                <a:endParaRPr lang="en-US" sz="2800">
                  <a:solidFill>
                    <a:srgbClr val="FFFFFF"/>
                  </a:solidFill>
                  <a:latin typeface="Comic Sans MS" pitchFamily="-111" charset="0"/>
                  <a:ea typeface="ＭＳ Ｐゴシック" charset="-128"/>
                  <a:cs typeface="ＭＳ Ｐゴシック" charset="-128"/>
                </a:endParaRPr>
              </a:p>
            </p:txBody>
          </p:sp>
        </p:grpSp>
        <p:sp>
          <p:nvSpPr>
            <p:cNvPr id="125963" name="Freeform 1035"/>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lgn="l">
                <a:defRPr/>
              </a:pPr>
              <a:endParaRPr lang="en-US" sz="2800">
                <a:solidFill>
                  <a:srgbClr val="FFFFFF"/>
                </a:solidFill>
                <a:latin typeface="Comic Sans MS" pitchFamily="-111" charset="0"/>
                <a:ea typeface="ＭＳ Ｐゴシック" charset="-128"/>
                <a:cs typeface="ＭＳ Ｐゴシック" charset="-128"/>
              </a:endParaRPr>
            </a:p>
          </p:txBody>
        </p:sp>
        <p:sp>
          <p:nvSpPr>
            <p:cNvPr id="90122" name="Freeform 1036"/>
            <p:cNvSpPr>
              <a:spLocks/>
            </p:cNvSpPr>
            <p:nvPr/>
          </p:nvSpPr>
          <p:spPr bwMode="hidden">
            <a:xfrm>
              <a:off x="0" y="0"/>
              <a:ext cx="5758" cy="1776"/>
            </a:xfrm>
            <a:custGeom>
              <a:avLst/>
              <a:gdLst>
                <a:gd name="T0" fmla="*/ 0 w 5740"/>
                <a:gd name="T1" fmla="*/ 0 h 1906"/>
                <a:gd name="T2" fmla="*/ 0 w 5740"/>
                <a:gd name="T3" fmla="*/ 1906 h 1906"/>
                <a:gd name="T4" fmla="*/ 5740 w 5740"/>
                <a:gd name="T5" fmla="*/ 1906 h 1906"/>
                <a:gd name="T6" fmla="*/ 5740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w="9525">
              <a:noFill/>
              <a:round/>
              <a:headEnd/>
              <a:tailEnd/>
            </a:ln>
          </p:spPr>
          <p:txBody>
            <a:bodyPr/>
            <a:lstStyle/>
            <a:p>
              <a:pPr algn="l">
                <a:defRPr/>
              </a:pPr>
              <a:endParaRPr lang="en-US" sz="2800">
                <a:solidFill>
                  <a:srgbClr val="FFFFFF"/>
                </a:solidFill>
                <a:latin typeface="Comic Sans MS" charset="0"/>
                <a:ea typeface="ＭＳ Ｐゴシック" charset="-128"/>
                <a:cs typeface="ＭＳ Ｐゴシック" charset="-128"/>
              </a:endParaRPr>
            </a:p>
          </p:txBody>
        </p:sp>
      </p:grpSp>
      <p:sp>
        <p:nvSpPr>
          <p:cNvPr id="125965" name="Rectangle 1037"/>
          <p:cNvSpPr>
            <a:spLocks noGrp="1" noRot="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334" tIns="45667" rIns="91334" bIns="45667" numCol="1" anchor="ctr" anchorCtr="0" compatLnSpc="1">
            <a:prstTxWarp prst="textNoShape">
              <a:avLst/>
            </a:prstTxWarp>
          </a:bodyPr>
          <a:lstStyle/>
          <a:p>
            <a:pPr lvl="0"/>
            <a:r>
              <a:rPr lang="en-US" dirty="0"/>
              <a:t>Click to edit Master title style</a:t>
            </a:r>
          </a:p>
        </p:txBody>
      </p:sp>
      <p:sp>
        <p:nvSpPr>
          <p:cNvPr id="125966" name="Rectangle 1038"/>
          <p:cNvSpPr>
            <a:spLocks noGrp="1" noChangeArrowheads="1"/>
          </p:cNvSpPr>
          <p:nvPr>
            <p:ph type="ftr" sz="quarter" idx="3"/>
          </p:nvPr>
        </p:nvSpPr>
        <p:spPr bwMode="auto">
          <a:xfrm>
            <a:off x="3124200" y="6248400"/>
            <a:ext cx="2895600" cy="476250"/>
          </a:xfrm>
          <a:prstGeom prst="rect">
            <a:avLst/>
          </a:prstGeom>
          <a:noFill/>
          <a:ln w="9525">
            <a:noFill/>
            <a:miter lim="800000"/>
            <a:headEnd/>
            <a:tailEnd/>
          </a:ln>
          <a:effectLst/>
        </p:spPr>
        <p:txBody>
          <a:bodyPr vert="horz" wrap="square" lIns="91334" tIns="45667" rIns="91334" bIns="45667" numCol="1" anchor="b" anchorCtr="0" compatLnSpc="1">
            <a:prstTxWarp prst="textNoShape">
              <a:avLst/>
            </a:prstTxWarp>
          </a:bodyPr>
          <a:lstStyle>
            <a:lvl1pPr algn="ctr">
              <a:defRPr sz="1200" b="1" i="0">
                <a:solidFill>
                  <a:srgbClr val="FFFFFF"/>
                </a:solidFill>
                <a:latin typeface="Arial" panose="020B0604020202020204" pitchFamily="34" charset="0"/>
                <a:ea typeface="+mn-ea"/>
                <a:cs typeface="+mn-cs"/>
              </a:defRPr>
            </a:lvl1pPr>
          </a:lstStyle>
          <a:p>
            <a:pPr>
              <a:defRPr/>
            </a:pPr>
            <a:endParaRPr lang="en-US" dirty="0"/>
          </a:p>
        </p:txBody>
      </p:sp>
      <p:sp>
        <p:nvSpPr>
          <p:cNvPr id="125967" name="Rectangle 1039"/>
          <p:cNvSpPr>
            <a:spLocks noGrp="1" noChangeArrowheads="1"/>
          </p:cNvSpPr>
          <p:nvPr>
            <p:ph type="body" idx="1"/>
          </p:nvPr>
        </p:nvSpPr>
        <p:spPr bwMode="auto">
          <a:xfrm>
            <a:off x="457200" y="1600207"/>
            <a:ext cx="8229600" cy="4525963"/>
          </a:xfrm>
          <a:prstGeom prst="rect">
            <a:avLst/>
          </a:prstGeom>
          <a:noFill/>
          <a:ln w="9525">
            <a:noFill/>
            <a:miter lim="800000"/>
            <a:headEnd/>
            <a:tailEnd/>
          </a:ln>
          <a:effectLst/>
        </p:spPr>
        <p:txBody>
          <a:bodyPr vert="horz" wrap="square" lIns="91334" tIns="45667" rIns="91334" bIns="45667"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86476536"/>
      </p:ext>
    </p:extLst>
  </p:cSld>
  <p:clrMap bg1="dk2" tx1="lt1" bg2="dk1" tx2="lt2" accent1="accent1" accent2="accent2" accent3="accent3" accent4="accent4" accent5="accent5" accent6="accent6" hlink="hlink" folHlink="folHlink"/>
  <p:sldLayoutIdLst>
    <p:sldLayoutId id="2147487670" r:id="rId1"/>
  </p:sldLayoutIdLst>
  <p:txStyles>
    <p:titleStyle>
      <a:lvl1pPr algn="ctr" rtl="0" eaLnBrk="0" fontAlgn="base" hangingPunct="0">
        <a:spcBef>
          <a:spcPct val="0"/>
        </a:spcBef>
        <a:spcAft>
          <a:spcPct val="0"/>
        </a:spcAft>
        <a:defRPr sz="4400" b="1" i="0">
          <a:solidFill>
            <a:schemeClr val="tx2"/>
          </a:solidFill>
          <a:effectLst>
            <a:outerShdw blurRad="38100" dist="38100" dir="2700000" algn="tl">
              <a:srgbClr val="000000"/>
            </a:outerShdw>
          </a:effectLst>
          <a:latin typeface="Arial" panose="020B0604020202020204" pitchFamily="34" charset="0"/>
          <a:ea typeface="ＭＳ Ｐゴシック" pitchFamily="-110" charset="-128"/>
          <a:cs typeface="Arial" panose="020B0604020202020204" pitchFamily="34" charset="0"/>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charset="0"/>
          <a:ea typeface="ＭＳ Ｐゴシック" pitchFamily="-110" charset="-128"/>
          <a:cs typeface="ＭＳ Ｐゴシック" pitchFamily="-110" charset="-128"/>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charset="0"/>
          <a:ea typeface="ＭＳ Ｐゴシック" pitchFamily="-110" charset="-128"/>
          <a:cs typeface="ＭＳ Ｐゴシック" pitchFamily="-110" charset="-128"/>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charset="0"/>
          <a:ea typeface="ＭＳ Ｐゴシック" pitchFamily="-110" charset="-128"/>
          <a:cs typeface="ＭＳ Ｐゴシック" pitchFamily="-110" charset="-128"/>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charset="0"/>
          <a:ea typeface="ＭＳ Ｐゴシック" pitchFamily="-110" charset="-128"/>
          <a:cs typeface="ＭＳ Ｐゴシック" pitchFamily="-110" charset="-128"/>
        </a:defRPr>
      </a:lvl5pPr>
      <a:lvl6pPr marL="456686"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11" charset="0"/>
        </a:defRPr>
      </a:lvl6pPr>
      <a:lvl7pPr marL="91337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11" charset="0"/>
        </a:defRPr>
      </a:lvl7pPr>
      <a:lvl8pPr marL="1370051"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11" charset="0"/>
        </a:defRPr>
      </a:lvl8pPr>
      <a:lvl9pPr marL="1826739"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11" charset="0"/>
        </a:defRPr>
      </a:lvl9pPr>
    </p:titleStyle>
    <p:bodyStyle>
      <a:lvl1pPr marL="342512" indent="-342512" algn="l" rtl="0" eaLnBrk="0" fontAlgn="base" hangingPunct="0">
        <a:spcBef>
          <a:spcPct val="20000"/>
        </a:spcBef>
        <a:spcAft>
          <a:spcPct val="0"/>
        </a:spcAft>
        <a:buClr>
          <a:schemeClr val="hlink"/>
        </a:buClr>
        <a:buSzPct val="70000"/>
        <a:buFont typeface="Wingdings" charset="0"/>
        <a:buChar char="n"/>
        <a:defRPr sz="3200" b="1" i="0">
          <a:solidFill>
            <a:schemeClr val="tx1"/>
          </a:solidFill>
          <a:effectLst>
            <a:outerShdw blurRad="38100" dist="38100" dir="2700000" algn="tl">
              <a:srgbClr val="000000"/>
            </a:outerShdw>
          </a:effectLst>
          <a:latin typeface="Arial" panose="020B0604020202020204" pitchFamily="34" charset="0"/>
          <a:ea typeface="ＭＳ Ｐゴシック" pitchFamily="-110" charset="-128"/>
          <a:cs typeface="Arial" panose="020B0604020202020204" pitchFamily="34" charset="0"/>
        </a:defRPr>
      </a:lvl1pPr>
      <a:lvl2pPr marL="742108" indent="-285428" algn="l" rtl="0" eaLnBrk="0" fontAlgn="base" hangingPunct="0">
        <a:spcBef>
          <a:spcPct val="20000"/>
        </a:spcBef>
        <a:spcAft>
          <a:spcPct val="0"/>
        </a:spcAft>
        <a:buClr>
          <a:schemeClr val="accent2"/>
        </a:buClr>
        <a:buSzPct val="70000"/>
        <a:buFont typeface="Wingdings" charset="0"/>
        <a:buChar char="n"/>
        <a:defRPr sz="2800" b="1" i="0">
          <a:solidFill>
            <a:schemeClr val="tx1"/>
          </a:solidFill>
          <a:effectLst>
            <a:outerShdw blurRad="38100" dist="38100" dir="2700000" algn="tl">
              <a:srgbClr val="000000"/>
            </a:outerShdw>
          </a:effectLst>
          <a:latin typeface="Arial" panose="020B0604020202020204" pitchFamily="34" charset="0"/>
          <a:ea typeface="ＭＳ Ｐゴシック" pitchFamily="-111" charset="-128"/>
          <a:cs typeface="Arial" panose="020B0604020202020204" pitchFamily="34" charset="0"/>
        </a:defRPr>
      </a:lvl2pPr>
      <a:lvl3pPr marL="1141708" indent="-228341" algn="l" rtl="0" eaLnBrk="0" fontAlgn="base" hangingPunct="0">
        <a:spcBef>
          <a:spcPct val="20000"/>
        </a:spcBef>
        <a:spcAft>
          <a:spcPct val="0"/>
        </a:spcAft>
        <a:buClr>
          <a:schemeClr val="tx2"/>
        </a:buClr>
        <a:buSzPct val="70000"/>
        <a:buFont typeface="Wingdings" charset="0"/>
        <a:buChar char="n"/>
        <a:defRPr sz="2400" b="1" i="0">
          <a:solidFill>
            <a:schemeClr val="tx1"/>
          </a:solidFill>
          <a:effectLst>
            <a:outerShdw blurRad="38100" dist="38100" dir="2700000" algn="tl">
              <a:srgbClr val="000000"/>
            </a:outerShdw>
          </a:effectLst>
          <a:latin typeface="Arial" panose="020B0604020202020204" pitchFamily="34" charset="0"/>
          <a:ea typeface="Geneva" charset="0"/>
          <a:cs typeface="Arial" panose="020B0604020202020204" pitchFamily="34" charset="0"/>
        </a:defRPr>
      </a:lvl3pPr>
      <a:lvl4pPr marL="1598393" indent="-228341" algn="l" rtl="0" eaLnBrk="0" fontAlgn="base" hangingPunct="0">
        <a:spcBef>
          <a:spcPct val="20000"/>
        </a:spcBef>
        <a:spcAft>
          <a:spcPct val="0"/>
        </a:spcAft>
        <a:buClr>
          <a:schemeClr val="accent2"/>
        </a:buClr>
        <a:buSzPct val="70000"/>
        <a:buFont typeface="Wingdings" charset="0"/>
        <a:buChar char="n"/>
        <a:defRPr sz="2000" b="1" i="0">
          <a:solidFill>
            <a:schemeClr val="tx1"/>
          </a:solidFill>
          <a:effectLst>
            <a:outerShdw blurRad="38100" dist="38100" dir="2700000" algn="tl">
              <a:srgbClr val="000000"/>
            </a:outerShdw>
          </a:effectLst>
          <a:latin typeface="Arial" panose="020B0604020202020204" pitchFamily="34" charset="0"/>
          <a:ea typeface="Geneva" charset="-128"/>
          <a:cs typeface="Arial" panose="020B0604020202020204" pitchFamily="34" charset="0"/>
        </a:defRPr>
      </a:lvl4pPr>
      <a:lvl5pPr marL="2055075" indent="-228341" algn="l" rtl="0" eaLnBrk="0" fontAlgn="base" hangingPunct="0">
        <a:spcBef>
          <a:spcPct val="20000"/>
        </a:spcBef>
        <a:spcAft>
          <a:spcPct val="0"/>
        </a:spcAft>
        <a:buClr>
          <a:schemeClr val="hlink"/>
        </a:buClr>
        <a:buSzPct val="70000"/>
        <a:buFont typeface="Wingdings" charset="0"/>
        <a:buChar char="n"/>
        <a:defRPr sz="2000" b="1" i="0">
          <a:solidFill>
            <a:schemeClr val="tx1"/>
          </a:solidFill>
          <a:effectLst>
            <a:outerShdw blurRad="38100" dist="38100" dir="2700000" algn="tl">
              <a:srgbClr val="000000"/>
            </a:outerShdw>
          </a:effectLst>
          <a:latin typeface="Arial" panose="020B0604020202020204" pitchFamily="34" charset="0"/>
          <a:ea typeface="ＭＳ Ｐゴシック" charset="-128"/>
          <a:cs typeface="Arial" panose="020B0604020202020204" pitchFamily="34" charset="0"/>
        </a:defRPr>
      </a:lvl5pPr>
      <a:lvl6pPr marL="2511759" indent="-228341" algn="l" rtl="0" fontAlgn="base">
        <a:spcBef>
          <a:spcPct val="20000"/>
        </a:spcBef>
        <a:spcAft>
          <a:spcPct val="0"/>
        </a:spcAft>
        <a:buClr>
          <a:schemeClr val="hlink"/>
        </a:buClr>
        <a:buSzPct val="70000"/>
        <a:buFont typeface="Wingdings" pitchFamily="-111" charset="2"/>
        <a:buChar char="n"/>
        <a:defRPr sz="2000">
          <a:solidFill>
            <a:schemeClr val="tx1"/>
          </a:solidFill>
          <a:effectLst>
            <a:outerShdw blurRad="38100" dist="38100" dir="2700000" algn="tl">
              <a:srgbClr val="000000"/>
            </a:outerShdw>
          </a:effectLst>
          <a:latin typeface="+mn-lt"/>
          <a:ea typeface="ＭＳ Ｐゴシック" pitchFamily="-111" charset="-128"/>
        </a:defRPr>
      </a:lvl6pPr>
      <a:lvl7pPr marL="2968447" indent="-228341" algn="l" rtl="0" fontAlgn="base">
        <a:spcBef>
          <a:spcPct val="20000"/>
        </a:spcBef>
        <a:spcAft>
          <a:spcPct val="0"/>
        </a:spcAft>
        <a:buClr>
          <a:schemeClr val="hlink"/>
        </a:buClr>
        <a:buSzPct val="70000"/>
        <a:buFont typeface="Wingdings" pitchFamily="-111" charset="2"/>
        <a:buChar char="n"/>
        <a:defRPr sz="2000">
          <a:solidFill>
            <a:schemeClr val="tx1"/>
          </a:solidFill>
          <a:effectLst>
            <a:outerShdw blurRad="38100" dist="38100" dir="2700000" algn="tl">
              <a:srgbClr val="000000"/>
            </a:outerShdw>
          </a:effectLst>
          <a:latin typeface="+mn-lt"/>
          <a:ea typeface="ＭＳ Ｐゴシック" pitchFamily="-111" charset="-128"/>
        </a:defRPr>
      </a:lvl7pPr>
      <a:lvl8pPr marL="3425126" indent="-228341" algn="l" rtl="0" fontAlgn="base">
        <a:spcBef>
          <a:spcPct val="20000"/>
        </a:spcBef>
        <a:spcAft>
          <a:spcPct val="0"/>
        </a:spcAft>
        <a:buClr>
          <a:schemeClr val="hlink"/>
        </a:buClr>
        <a:buSzPct val="70000"/>
        <a:buFont typeface="Wingdings" pitchFamily="-111" charset="2"/>
        <a:buChar char="n"/>
        <a:defRPr sz="2000">
          <a:solidFill>
            <a:schemeClr val="tx1"/>
          </a:solidFill>
          <a:effectLst>
            <a:outerShdw blurRad="38100" dist="38100" dir="2700000" algn="tl">
              <a:srgbClr val="000000"/>
            </a:outerShdw>
          </a:effectLst>
          <a:latin typeface="+mn-lt"/>
          <a:ea typeface="ＭＳ Ｐゴシック" pitchFamily="-111" charset="-128"/>
        </a:defRPr>
      </a:lvl8pPr>
      <a:lvl9pPr marL="3881814" indent="-228341" algn="l" rtl="0" fontAlgn="base">
        <a:spcBef>
          <a:spcPct val="20000"/>
        </a:spcBef>
        <a:spcAft>
          <a:spcPct val="0"/>
        </a:spcAft>
        <a:buClr>
          <a:schemeClr val="hlink"/>
        </a:buClr>
        <a:buSzPct val="70000"/>
        <a:buFont typeface="Wingdings" pitchFamily="-111" charset="2"/>
        <a:buChar char="n"/>
        <a:defRPr sz="2000">
          <a:solidFill>
            <a:schemeClr val="tx1"/>
          </a:solidFill>
          <a:effectLst>
            <a:outerShdw blurRad="38100" dist="38100" dir="2700000" algn="tl">
              <a:srgbClr val="000000"/>
            </a:outerShdw>
          </a:effectLst>
          <a:latin typeface="+mn-lt"/>
          <a:ea typeface="ＭＳ Ｐゴシック" pitchFamily="-111" charset="-128"/>
        </a:defRPr>
      </a:lvl9pPr>
    </p:bodyStyle>
    <p:otherStyle>
      <a:defPPr>
        <a:defRPr lang="en-US"/>
      </a:defPPr>
      <a:lvl1pPr marL="0" algn="l" defTabSz="456686" rtl="0" eaLnBrk="1" latinLnBrk="0" hangingPunct="1">
        <a:defRPr sz="1800" kern="1200">
          <a:solidFill>
            <a:schemeClr val="tx1"/>
          </a:solidFill>
          <a:latin typeface="+mn-lt"/>
          <a:ea typeface="+mn-ea"/>
          <a:cs typeface="+mn-cs"/>
        </a:defRPr>
      </a:lvl1pPr>
      <a:lvl2pPr marL="456686" algn="l" defTabSz="456686" rtl="0" eaLnBrk="1" latinLnBrk="0" hangingPunct="1">
        <a:defRPr sz="1800" kern="1200">
          <a:solidFill>
            <a:schemeClr val="tx1"/>
          </a:solidFill>
          <a:latin typeface="+mn-lt"/>
          <a:ea typeface="+mn-ea"/>
          <a:cs typeface="+mn-cs"/>
        </a:defRPr>
      </a:lvl2pPr>
      <a:lvl3pPr marL="913370" algn="l" defTabSz="456686" rtl="0" eaLnBrk="1" latinLnBrk="0" hangingPunct="1">
        <a:defRPr sz="1800" kern="1200">
          <a:solidFill>
            <a:schemeClr val="tx1"/>
          </a:solidFill>
          <a:latin typeface="+mn-lt"/>
          <a:ea typeface="+mn-ea"/>
          <a:cs typeface="+mn-cs"/>
        </a:defRPr>
      </a:lvl3pPr>
      <a:lvl4pPr marL="1370051" algn="l" defTabSz="456686" rtl="0" eaLnBrk="1" latinLnBrk="0" hangingPunct="1">
        <a:defRPr sz="1800" kern="1200">
          <a:solidFill>
            <a:schemeClr val="tx1"/>
          </a:solidFill>
          <a:latin typeface="+mn-lt"/>
          <a:ea typeface="+mn-ea"/>
          <a:cs typeface="+mn-cs"/>
        </a:defRPr>
      </a:lvl4pPr>
      <a:lvl5pPr marL="1826739" algn="l" defTabSz="456686" rtl="0" eaLnBrk="1" latinLnBrk="0" hangingPunct="1">
        <a:defRPr sz="1800" kern="1200">
          <a:solidFill>
            <a:schemeClr val="tx1"/>
          </a:solidFill>
          <a:latin typeface="+mn-lt"/>
          <a:ea typeface="+mn-ea"/>
          <a:cs typeface="+mn-cs"/>
        </a:defRPr>
      </a:lvl5pPr>
      <a:lvl6pPr marL="2283420" algn="l" defTabSz="456686" rtl="0" eaLnBrk="1" latinLnBrk="0" hangingPunct="1">
        <a:defRPr sz="1800" kern="1200">
          <a:solidFill>
            <a:schemeClr val="tx1"/>
          </a:solidFill>
          <a:latin typeface="+mn-lt"/>
          <a:ea typeface="+mn-ea"/>
          <a:cs typeface="+mn-cs"/>
        </a:defRPr>
      </a:lvl6pPr>
      <a:lvl7pPr marL="2740100" algn="l" defTabSz="456686" rtl="0" eaLnBrk="1" latinLnBrk="0" hangingPunct="1">
        <a:defRPr sz="1800" kern="1200">
          <a:solidFill>
            <a:schemeClr val="tx1"/>
          </a:solidFill>
          <a:latin typeface="+mn-lt"/>
          <a:ea typeface="+mn-ea"/>
          <a:cs typeface="+mn-cs"/>
        </a:defRPr>
      </a:lvl7pPr>
      <a:lvl8pPr marL="3196784" algn="l" defTabSz="456686" rtl="0" eaLnBrk="1" latinLnBrk="0" hangingPunct="1">
        <a:defRPr sz="1800" kern="1200">
          <a:solidFill>
            <a:schemeClr val="tx1"/>
          </a:solidFill>
          <a:latin typeface="+mn-lt"/>
          <a:ea typeface="+mn-ea"/>
          <a:cs typeface="+mn-cs"/>
        </a:defRPr>
      </a:lvl8pPr>
      <a:lvl9pPr marL="3653466" algn="l" defTabSz="45668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xml"/><Relationship Id="rId1" Type="http://schemas.openxmlformats.org/officeDocument/2006/relationships/slideLayout" Target="../slideLayouts/slideLayout49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25.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73.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73.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73.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73.xml"/></Relationships>
</file>

<file path=ppt/slides/_rels/slide104.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206.xml"/><Relationship Id="rId1" Type="http://schemas.openxmlformats.org/officeDocument/2006/relationships/themeOverride" Target="../theme/themeOverride14.xml"/></Relationships>
</file>

<file path=ppt/slides/_rels/slide105.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206.xml"/><Relationship Id="rId1" Type="http://schemas.openxmlformats.org/officeDocument/2006/relationships/themeOverride" Target="../theme/themeOverride15.xml"/></Relationships>
</file>

<file path=ppt/slides/_rels/slide106.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206.xml"/><Relationship Id="rId1" Type="http://schemas.openxmlformats.org/officeDocument/2006/relationships/themeOverride" Target="../theme/themeOverride16.xml"/></Relationships>
</file>

<file path=ppt/slides/_rels/slide107.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206.xml"/><Relationship Id="rId1" Type="http://schemas.openxmlformats.org/officeDocument/2006/relationships/themeOverride" Target="../theme/themeOverride17.xml"/></Relationships>
</file>

<file path=ppt/slides/_rels/slide108.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206.xml"/><Relationship Id="rId1" Type="http://schemas.openxmlformats.org/officeDocument/2006/relationships/themeOverride" Target="../theme/themeOverride18.xml"/></Relationships>
</file>

<file path=ppt/slides/_rels/slide109.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206.xml"/><Relationship Id="rId1" Type="http://schemas.openxmlformats.org/officeDocument/2006/relationships/themeOverride" Target="../theme/themeOverride19.xml"/></Relationships>
</file>

<file path=ppt/slides/_rels/slide1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xml"/><Relationship Id="rId1" Type="http://schemas.openxmlformats.org/officeDocument/2006/relationships/slideLayout" Target="../slideLayouts/slideLayout536.xml"/><Relationship Id="rId4" Type="http://schemas.openxmlformats.org/officeDocument/2006/relationships/image" Target="../media/image45.jpeg"/></Relationships>
</file>

<file path=ppt/slides/_rels/slide110.xml.rels><?xml version="1.0" encoding="UTF-8" standalone="yes"?>
<Relationships xmlns="http://schemas.openxmlformats.org/package/2006/relationships"><Relationship Id="rId2" Type="http://schemas.openxmlformats.org/officeDocument/2006/relationships/slideLayout" Target="../slideLayouts/slideLayout222.xml"/><Relationship Id="rId1" Type="http://schemas.openxmlformats.org/officeDocument/2006/relationships/themeOverride" Target="../theme/themeOverride2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28.xml"/></Relationships>
</file>

<file path=ppt/slides/_rels/slide112.xml.rels><?xml version="1.0" encoding="UTF-8" standalone="yes"?>
<Relationships xmlns="http://schemas.openxmlformats.org/package/2006/relationships"><Relationship Id="rId2" Type="http://schemas.openxmlformats.org/officeDocument/2006/relationships/slideLayout" Target="../slideLayouts/slideLayout222.xml"/><Relationship Id="rId1" Type="http://schemas.openxmlformats.org/officeDocument/2006/relationships/themeOverride" Target="../theme/themeOverride21.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95.xml"/></Relationships>
</file>

<file path=ppt/slides/_rels/slide114.xml.rels><?xml version="1.0" encoding="UTF-8" standalone="yes"?>
<Relationships xmlns="http://schemas.openxmlformats.org/package/2006/relationships"><Relationship Id="rId2" Type="http://schemas.openxmlformats.org/officeDocument/2006/relationships/slideLayout" Target="../slideLayouts/slideLayout206.xml"/><Relationship Id="rId1" Type="http://schemas.openxmlformats.org/officeDocument/2006/relationships/themeOverride" Target="../theme/themeOverride2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9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39.xml"/></Relationships>
</file>

<file path=ppt/slides/_rels/slide117.xml.rels><?xml version="1.0" encoding="UTF-8" standalone="yes"?>
<Relationships xmlns="http://schemas.openxmlformats.org/package/2006/relationships"><Relationship Id="rId2" Type="http://schemas.openxmlformats.org/officeDocument/2006/relationships/slideLayout" Target="../slideLayouts/slideLayout206.xml"/><Relationship Id="rId1" Type="http://schemas.openxmlformats.org/officeDocument/2006/relationships/themeOverride" Target="../theme/themeOverride23.xml"/></Relationships>
</file>

<file path=ppt/slides/_rels/slide118.xml.rels><?xml version="1.0" encoding="UTF-8" standalone="yes"?>
<Relationships xmlns="http://schemas.openxmlformats.org/package/2006/relationships"><Relationship Id="rId2" Type="http://schemas.openxmlformats.org/officeDocument/2006/relationships/slideLayout" Target="../slideLayouts/slideLayout206.xml"/><Relationship Id="rId1" Type="http://schemas.openxmlformats.org/officeDocument/2006/relationships/themeOverride" Target="../theme/themeOverride24.xml"/></Relationships>
</file>

<file path=ppt/slides/_rels/slide119.xml.rels><?xml version="1.0" encoding="UTF-8" standalone="yes"?>
<Relationships xmlns="http://schemas.openxmlformats.org/package/2006/relationships"><Relationship Id="rId2" Type="http://schemas.openxmlformats.org/officeDocument/2006/relationships/slideLayout" Target="../slideLayouts/slideLayout217.xml"/><Relationship Id="rId1" Type="http://schemas.openxmlformats.org/officeDocument/2006/relationships/themeOverride" Target="../theme/themeOverride25.xml"/></Relationships>
</file>

<file path=ppt/slides/_rels/slide1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7.xml"/><Relationship Id="rId1" Type="http://schemas.openxmlformats.org/officeDocument/2006/relationships/slideLayout" Target="../slideLayouts/slideLayout263.xml"/></Relationships>
</file>

<file path=ppt/slides/_rels/slide120.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195.xml"/></Relationships>
</file>

<file path=ppt/slides/_rels/slide121.xml.rels><?xml version="1.0" encoding="UTF-8" standalone="yes"?>
<Relationships xmlns="http://schemas.openxmlformats.org/package/2006/relationships"><Relationship Id="rId2" Type="http://schemas.openxmlformats.org/officeDocument/2006/relationships/slideLayout" Target="../slideLayouts/slideLayout206.xml"/><Relationship Id="rId1" Type="http://schemas.openxmlformats.org/officeDocument/2006/relationships/themeOverride" Target="../theme/themeOverride26.xml"/></Relationships>
</file>

<file path=ppt/slides/_rels/slide122.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slideLayout" Target="../slideLayouts/slideLayout206.xml"/><Relationship Id="rId1" Type="http://schemas.openxmlformats.org/officeDocument/2006/relationships/themeOverride" Target="../theme/themeOverride27.xml"/><Relationship Id="rId4" Type="http://schemas.openxmlformats.org/officeDocument/2006/relationships/image" Target="../media/image111.jpeg"/></Relationships>
</file>

<file path=ppt/slides/_rels/slide123.xml.rels><?xml version="1.0" encoding="UTF-8" standalone="yes"?>
<Relationships xmlns="http://schemas.openxmlformats.org/package/2006/relationships"><Relationship Id="rId2" Type="http://schemas.openxmlformats.org/officeDocument/2006/relationships/slideLayout" Target="../slideLayouts/slideLayout206.xml"/><Relationship Id="rId1" Type="http://schemas.openxmlformats.org/officeDocument/2006/relationships/themeOverride" Target="../theme/themeOverride28.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95.xml"/></Relationships>
</file>

<file path=ppt/slides/_rels/slide125.xml.rels><?xml version="1.0" encoding="UTF-8" standalone="yes"?>
<Relationships xmlns="http://schemas.openxmlformats.org/package/2006/relationships"><Relationship Id="rId2" Type="http://schemas.openxmlformats.org/officeDocument/2006/relationships/slideLayout" Target="../slideLayouts/slideLayout222.xml"/><Relationship Id="rId1" Type="http://schemas.openxmlformats.org/officeDocument/2006/relationships/themeOverride" Target="../theme/themeOverride29.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95.xml"/></Relationships>
</file>

<file path=ppt/slides/_rels/slide127.xml.rels><?xml version="1.0" encoding="UTF-8" standalone="yes"?>
<Relationships xmlns="http://schemas.openxmlformats.org/package/2006/relationships"><Relationship Id="rId2" Type="http://schemas.openxmlformats.org/officeDocument/2006/relationships/slideLayout" Target="../slideLayouts/slideLayout217.xml"/><Relationship Id="rId1" Type="http://schemas.openxmlformats.org/officeDocument/2006/relationships/themeOverride" Target="../theme/themeOverride30.xml"/></Relationships>
</file>

<file path=ppt/slides/_rels/slide128.xml.rels><?xml version="1.0" encoding="UTF-8" standalone="yes"?>
<Relationships xmlns="http://schemas.openxmlformats.org/package/2006/relationships"><Relationship Id="rId2" Type="http://schemas.openxmlformats.org/officeDocument/2006/relationships/slideLayout" Target="../slideLayouts/slideLayout217.xml"/><Relationship Id="rId1" Type="http://schemas.openxmlformats.org/officeDocument/2006/relationships/themeOverride" Target="../theme/themeOverride31.xml"/></Relationships>
</file>

<file path=ppt/slides/_rels/slide129.xml.rels><?xml version="1.0" encoding="UTF-8" standalone="yes"?>
<Relationships xmlns="http://schemas.openxmlformats.org/package/2006/relationships"><Relationship Id="rId2" Type="http://schemas.openxmlformats.org/officeDocument/2006/relationships/slideLayout" Target="../slideLayouts/slideLayout217.xml"/><Relationship Id="rId1" Type="http://schemas.openxmlformats.org/officeDocument/2006/relationships/themeOverride" Target="../theme/themeOverride32.xml"/></Relationships>
</file>

<file path=ppt/slides/_rels/slide1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8.xml"/><Relationship Id="rId1" Type="http://schemas.openxmlformats.org/officeDocument/2006/relationships/slideLayout" Target="../slideLayouts/slideLayout263.xml"/></Relationships>
</file>

<file path=ppt/slides/_rels/slide130.xml.rels><?xml version="1.0" encoding="UTF-8" standalone="yes"?>
<Relationships xmlns="http://schemas.openxmlformats.org/package/2006/relationships"><Relationship Id="rId2" Type="http://schemas.openxmlformats.org/officeDocument/2006/relationships/slideLayout" Target="../slideLayouts/slideLayout217.xml"/><Relationship Id="rId1" Type="http://schemas.openxmlformats.org/officeDocument/2006/relationships/themeOverride" Target="../theme/themeOverride33.xml"/></Relationships>
</file>

<file path=ppt/slides/_rels/slide131.xml.rels><?xml version="1.0" encoding="UTF-8" standalone="yes"?>
<Relationships xmlns="http://schemas.openxmlformats.org/package/2006/relationships"><Relationship Id="rId2" Type="http://schemas.openxmlformats.org/officeDocument/2006/relationships/slideLayout" Target="../slideLayouts/slideLayout217.xml"/><Relationship Id="rId1" Type="http://schemas.openxmlformats.org/officeDocument/2006/relationships/themeOverride" Target="../theme/themeOverride34.xml"/></Relationships>
</file>

<file path=ppt/slides/_rels/slide132.xml.rels><?xml version="1.0" encoding="UTF-8" standalone="yes"?>
<Relationships xmlns="http://schemas.openxmlformats.org/package/2006/relationships"><Relationship Id="rId2" Type="http://schemas.openxmlformats.org/officeDocument/2006/relationships/slideLayout" Target="../slideLayouts/slideLayout206.xml"/><Relationship Id="rId1" Type="http://schemas.openxmlformats.org/officeDocument/2006/relationships/themeOverride" Target="../theme/themeOverride35.xml"/></Relationships>
</file>

<file path=ppt/slides/_rels/slide133.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slideLayout" Target="../slideLayouts/slideLayout206.xml"/><Relationship Id="rId1" Type="http://schemas.openxmlformats.org/officeDocument/2006/relationships/themeOverride" Target="../theme/themeOverride36.xml"/><Relationship Id="rId4" Type="http://schemas.openxmlformats.org/officeDocument/2006/relationships/image" Target="../media/image111.jpeg"/></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56.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56.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5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56.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95.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56.xml"/></Relationships>
</file>

<file path=ppt/slides/_rels/slide1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9.xml"/><Relationship Id="rId1" Type="http://schemas.openxmlformats.org/officeDocument/2006/relationships/slideLayout" Target="../slideLayouts/slideLayout263.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56.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56.xml"/></Relationships>
</file>

<file path=ppt/slides/_rels/slide142.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slideLayout" Target="../slideLayouts/slideLayout217.xml"/><Relationship Id="rId1" Type="http://schemas.openxmlformats.org/officeDocument/2006/relationships/themeOverride" Target="../theme/themeOverride37.xml"/><Relationship Id="rId4" Type="http://schemas.microsoft.com/office/2007/relationships/hdphoto" Target="../media/hdphoto2.wdp"/></Relationships>
</file>

<file path=ppt/slides/_rels/slide143.xml.rels><?xml version="1.0" encoding="UTF-8" standalone="yes"?>
<Relationships xmlns="http://schemas.openxmlformats.org/package/2006/relationships"><Relationship Id="rId2" Type="http://schemas.openxmlformats.org/officeDocument/2006/relationships/image" Target="../media/image113.gif"/><Relationship Id="rId1" Type="http://schemas.openxmlformats.org/officeDocument/2006/relationships/slideLayout" Target="../slideLayouts/slideLayout195.xml"/></Relationships>
</file>

<file path=ppt/slides/_rels/slide144.xml.rels><?xml version="1.0" encoding="UTF-8" standalone="yes"?>
<Relationships xmlns="http://schemas.openxmlformats.org/package/2006/relationships"><Relationship Id="rId2" Type="http://schemas.openxmlformats.org/officeDocument/2006/relationships/slideLayout" Target="../slideLayouts/slideLayout256.xml"/><Relationship Id="rId1" Type="http://schemas.openxmlformats.org/officeDocument/2006/relationships/themeOverride" Target="../theme/themeOverride38.xml"/></Relationships>
</file>

<file path=ppt/slides/_rels/slide145.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slideLayout" Target="../slideLayouts/slideLayout217.xml"/><Relationship Id="rId1" Type="http://schemas.openxmlformats.org/officeDocument/2006/relationships/themeOverride" Target="../theme/themeOverride39.xml"/><Relationship Id="rId4" Type="http://schemas.microsoft.com/office/2007/relationships/hdphoto" Target="../media/hdphoto2.wdp"/></Relationships>
</file>

<file path=ppt/slides/_rels/slide146.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slideLayout" Target="../slideLayouts/slideLayout217.xml"/><Relationship Id="rId1" Type="http://schemas.openxmlformats.org/officeDocument/2006/relationships/themeOverride" Target="../theme/themeOverride40.xml"/><Relationship Id="rId4" Type="http://schemas.microsoft.com/office/2007/relationships/hdphoto" Target="../media/hdphoto2.wdp"/></Relationships>
</file>

<file path=ppt/slides/_rels/slide147.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slideLayout" Target="../slideLayouts/slideLayout217.xml"/><Relationship Id="rId1" Type="http://schemas.openxmlformats.org/officeDocument/2006/relationships/themeOverride" Target="../theme/themeOverride41.xml"/><Relationship Id="rId4" Type="http://schemas.microsoft.com/office/2007/relationships/hdphoto" Target="../media/hdphoto2.wdp"/></Relationships>
</file>

<file path=ppt/slides/_rels/slide148.xml.rels><?xml version="1.0" encoding="UTF-8" standalone="yes"?>
<Relationships xmlns="http://schemas.openxmlformats.org/package/2006/relationships"><Relationship Id="rId2" Type="http://schemas.openxmlformats.org/officeDocument/2006/relationships/slideLayout" Target="../slideLayouts/slideLayout222.xml"/><Relationship Id="rId1" Type="http://schemas.openxmlformats.org/officeDocument/2006/relationships/themeOverride" Target="../theme/themeOverride42.xml"/></Relationships>
</file>

<file path=ppt/slides/_rels/slide149.xml.rels><?xml version="1.0" encoding="UTF-8" standalone="yes"?>
<Relationships xmlns="http://schemas.openxmlformats.org/package/2006/relationships"><Relationship Id="rId2" Type="http://schemas.openxmlformats.org/officeDocument/2006/relationships/slideLayout" Target="../slideLayouts/slideLayout222.xml"/><Relationship Id="rId1" Type="http://schemas.openxmlformats.org/officeDocument/2006/relationships/themeOverride" Target="../theme/themeOverride43.xml"/></Relationships>
</file>

<file path=ppt/slides/_rels/slide1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0.xml"/><Relationship Id="rId1" Type="http://schemas.openxmlformats.org/officeDocument/2006/relationships/slideLayout" Target="../slideLayouts/slideLayout263.xml"/><Relationship Id="rId5" Type="http://schemas.openxmlformats.org/officeDocument/2006/relationships/image" Target="../media/image51.jpeg"/><Relationship Id="rId4" Type="http://schemas.openxmlformats.org/officeDocument/2006/relationships/image" Target="../media/image50.jpeg"/></Relationships>
</file>

<file path=ppt/slides/_rels/slide150.xml.rels><?xml version="1.0" encoding="UTF-8" standalone="yes"?>
<Relationships xmlns="http://schemas.openxmlformats.org/package/2006/relationships"><Relationship Id="rId2" Type="http://schemas.openxmlformats.org/officeDocument/2006/relationships/slideLayout" Target="../slideLayouts/slideLayout222.xml"/><Relationship Id="rId1" Type="http://schemas.openxmlformats.org/officeDocument/2006/relationships/themeOverride" Target="../theme/themeOverride44.xml"/></Relationships>
</file>

<file path=ppt/slides/_rels/slide151.xml.rels><?xml version="1.0" encoding="UTF-8" standalone="yes"?>
<Relationships xmlns="http://schemas.openxmlformats.org/package/2006/relationships"><Relationship Id="rId2" Type="http://schemas.openxmlformats.org/officeDocument/2006/relationships/slideLayout" Target="../slideLayouts/slideLayout167.xml"/><Relationship Id="rId1" Type="http://schemas.openxmlformats.org/officeDocument/2006/relationships/themeOverride" Target="../theme/themeOverride45.xml"/></Relationships>
</file>

<file path=ppt/slides/_rels/slide15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74.xml"/><Relationship Id="rId1" Type="http://schemas.openxmlformats.org/officeDocument/2006/relationships/slideLayout" Target="../slideLayouts/slideLayout263.xml"/></Relationships>
</file>

<file path=ppt/slides/_rels/slide153.xml.rels><?xml version="1.0" encoding="UTF-8" standalone="yes"?>
<Relationships xmlns="http://schemas.openxmlformats.org/package/2006/relationships"><Relationship Id="rId3" Type="http://schemas.openxmlformats.org/officeDocument/2006/relationships/slideLayout" Target="../slideLayouts/slideLayout26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1.png"/><Relationship Id="rId4" Type="http://schemas.openxmlformats.org/officeDocument/2006/relationships/notesSlide" Target="../notesSlides/notesSlide75.xml"/></Relationships>
</file>

<file path=ppt/slides/_rels/slide15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76.xml"/><Relationship Id="rId1" Type="http://schemas.openxmlformats.org/officeDocument/2006/relationships/slideLayout" Target="../slideLayouts/slideLayout261.xml"/></Relationships>
</file>

<file path=ppt/slides/_rels/slide15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77.xml"/><Relationship Id="rId1" Type="http://schemas.openxmlformats.org/officeDocument/2006/relationships/slideLayout" Target="../slideLayouts/slideLayout261.xml"/></Relationships>
</file>

<file path=ppt/slides/_rels/slide156.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78.xml"/><Relationship Id="rId1" Type="http://schemas.openxmlformats.org/officeDocument/2006/relationships/slideLayout" Target="../slideLayouts/slideLayout263.xml"/></Relationships>
</file>

<file path=ppt/slides/_rels/slide157.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79.xml"/><Relationship Id="rId1" Type="http://schemas.openxmlformats.org/officeDocument/2006/relationships/slideLayout" Target="../slideLayouts/slideLayout282.xml"/><Relationship Id="rId4" Type="http://schemas.openxmlformats.org/officeDocument/2006/relationships/comments" Target="../comments/comment1.xml"/></Relationships>
</file>

<file path=ppt/slides/_rels/slide158.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80.xml"/><Relationship Id="rId1" Type="http://schemas.openxmlformats.org/officeDocument/2006/relationships/slideLayout" Target="../slideLayouts/slideLayout263.xml"/></Relationships>
</file>

<file path=ppt/slides/_rels/slide159.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notesSlide" Target="../notesSlides/notesSlide81.xml"/><Relationship Id="rId1" Type="http://schemas.openxmlformats.org/officeDocument/2006/relationships/slideLayout" Target="../slideLayouts/slideLayout263.xml"/></Relationships>
</file>

<file path=ppt/slides/_rels/slide1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1.xml"/><Relationship Id="rId1" Type="http://schemas.openxmlformats.org/officeDocument/2006/relationships/slideLayout" Target="../slideLayouts/slideLayout263.xml"/></Relationships>
</file>

<file path=ppt/slides/_rels/slide160.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82.xml"/><Relationship Id="rId1" Type="http://schemas.openxmlformats.org/officeDocument/2006/relationships/slideLayout" Target="../slideLayouts/slideLayout263.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54.xml"/></Relationships>
</file>

<file path=ppt/slides/_rels/slide16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84.xml"/><Relationship Id="rId1" Type="http://schemas.openxmlformats.org/officeDocument/2006/relationships/slideLayout" Target="../slideLayouts/slideLayout263.xml"/></Relationships>
</file>

<file path=ppt/slides/_rels/slide163.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85.xml"/><Relationship Id="rId1" Type="http://schemas.openxmlformats.org/officeDocument/2006/relationships/slideLayout" Target="../slideLayouts/slideLayout263.xml"/></Relationships>
</file>

<file path=ppt/slides/_rels/slide164.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86.xml"/><Relationship Id="rId1" Type="http://schemas.openxmlformats.org/officeDocument/2006/relationships/slideLayout" Target="../slideLayouts/slideLayout605.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672.xml"/></Relationships>
</file>

<file path=ppt/slides/_rels/slide166.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88.xml"/><Relationship Id="rId1" Type="http://schemas.openxmlformats.org/officeDocument/2006/relationships/slideLayout" Target="../slideLayouts/slideLayout269.xml"/></Relationships>
</file>

<file path=ppt/slides/_rels/slide16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89.xml"/><Relationship Id="rId1" Type="http://schemas.openxmlformats.org/officeDocument/2006/relationships/slideLayout" Target="../slideLayouts/slideLayout263.xml"/></Relationships>
</file>

<file path=ppt/slides/_rels/slide16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90.xml"/><Relationship Id="rId1" Type="http://schemas.openxmlformats.org/officeDocument/2006/relationships/slideLayout" Target="../slideLayouts/slideLayout263.xml"/><Relationship Id="rId5" Type="http://schemas.openxmlformats.org/officeDocument/2006/relationships/image" Target="../media/image51.jpeg"/><Relationship Id="rId4" Type="http://schemas.openxmlformats.org/officeDocument/2006/relationships/image" Target="../media/image50.jpeg"/></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38.xml"/></Relationships>
</file>

<file path=ppt/slides/_rels/slide1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2.xml"/><Relationship Id="rId1" Type="http://schemas.openxmlformats.org/officeDocument/2006/relationships/slideLayout" Target="../slideLayouts/slideLayout263.xml"/></Relationships>
</file>

<file path=ppt/slides/_rels/slide170.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notesSlide" Target="../notesSlides/notesSlide92.xml"/><Relationship Id="rId1" Type="http://schemas.openxmlformats.org/officeDocument/2006/relationships/slideLayout" Target="../slideLayouts/slideLayout110.xml"/></Relationships>
</file>

<file path=ppt/slides/_rels/slide171.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93.xml"/><Relationship Id="rId1" Type="http://schemas.openxmlformats.org/officeDocument/2006/relationships/slideLayout" Target="../slideLayouts/slideLayout302.xml"/></Relationships>
</file>

<file path=ppt/slides/_rels/slide172.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notesSlide" Target="../notesSlides/notesSlide94.xml"/><Relationship Id="rId1" Type="http://schemas.openxmlformats.org/officeDocument/2006/relationships/slideLayout" Target="../slideLayouts/slideLayout302.xml"/></Relationships>
</file>

<file path=ppt/slides/_rels/slide173.xml.rels><?xml version="1.0" encoding="UTF-8" standalone="yes"?>
<Relationships xmlns="http://schemas.openxmlformats.org/package/2006/relationships"><Relationship Id="rId3" Type="http://schemas.openxmlformats.org/officeDocument/2006/relationships/image" Target="../media/image125.jpg"/><Relationship Id="rId2" Type="http://schemas.openxmlformats.org/officeDocument/2006/relationships/notesSlide" Target="../notesSlides/notesSlide95.xml"/><Relationship Id="rId1" Type="http://schemas.openxmlformats.org/officeDocument/2006/relationships/slideLayout" Target="../slideLayouts/slideLayout302.xml"/><Relationship Id="rId4" Type="http://schemas.openxmlformats.org/officeDocument/2006/relationships/hyperlink" Target="https://stretchesoftedium.wordpress.com/2012/07/13/a-year-of-waiting/" TargetMode="External"/></Relationships>
</file>

<file path=ppt/slides/_rels/slide174.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notesSlide" Target="../notesSlides/notesSlide96.xml"/><Relationship Id="rId1" Type="http://schemas.openxmlformats.org/officeDocument/2006/relationships/slideLayout" Target="../slideLayouts/slideLayout302.xml"/></Relationships>
</file>

<file path=ppt/slides/_rels/slide175.xml.rels><?xml version="1.0" encoding="UTF-8" standalone="yes"?>
<Relationships xmlns="http://schemas.openxmlformats.org/package/2006/relationships"><Relationship Id="rId3" Type="http://schemas.openxmlformats.org/officeDocument/2006/relationships/image" Target="../media/image127.jpeg"/><Relationship Id="rId7" Type="http://schemas.openxmlformats.org/officeDocument/2006/relationships/hyperlink" Target="https://www.pexels.com/photo/aerial-photo-of-people-on-waiting-shed-1819382/" TargetMode="External"/><Relationship Id="rId2" Type="http://schemas.openxmlformats.org/officeDocument/2006/relationships/notesSlide" Target="../notesSlides/notesSlide97.xml"/><Relationship Id="rId1" Type="http://schemas.openxmlformats.org/officeDocument/2006/relationships/slideLayout" Target="../slideLayouts/slideLayout302.xml"/><Relationship Id="rId6" Type="http://schemas.openxmlformats.org/officeDocument/2006/relationships/image" Target="../media/image128.jpeg"/><Relationship Id="rId5" Type="http://schemas.openxmlformats.org/officeDocument/2006/relationships/hyperlink" Target="https://creativecommons.org/licenses/by-nc-nd/3.0/" TargetMode="External"/><Relationship Id="rId4" Type="http://schemas.openxmlformats.org/officeDocument/2006/relationships/hyperlink" Target="http://filipr8.deviantart.com/art/Waiting-for-Love-178180475" TargetMode="External"/></Relationships>
</file>

<file path=ppt/slides/_rels/slide176.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98.xml"/><Relationship Id="rId1" Type="http://schemas.openxmlformats.org/officeDocument/2006/relationships/slideLayout" Target="../slideLayouts/slideLayout302.xml"/></Relationships>
</file>

<file path=ppt/slides/_rels/slide177.xml.rels><?xml version="1.0" encoding="UTF-8" standalone="yes"?>
<Relationships xmlns="http://schemas.openxmlformats.org/package/2006/relationships"><Relationship Id="rId3" Type="http://schemas.openxmlformats.org/officeDocument/2006/relationships/image" Target="../media/image129.jpg"/><Relationship Id="rId2" Type="http://schemas.openxmlformats.org/officeDocument/2006/relationships/notesSlide" Target="../notesSlides/notesSlide99.xml"/><Relationship Id="rId1" Type="http://schemas.openxmlformats.org/officeDocument/2006/relationships/slideLayout" Target="../slideLayouts/slideLayout302.xml"/><Relationship Id="rId4" Type="http://schemas.openxmlformats.org/officeDocument/2006/relationships/hyperlink" Target="http://leadershipfreak.wordpress.com/2013/03/07/the-top-7-ways-to-end-frustrating-wait-time" TargetMode="External"/></Relationships>
</file>

<file path=ppt/slides/_rels/slide178.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100.xml"/><Relationship Id="rId1" Type="http://schemas.openxmlformats.org/officeDocument/2006/relationships/slideLayout" Target="../slideLayouts/slideLayout302.xml"/></Relationships>
</file>

<file path=ppt/slides/_rels/slide179.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101.xml"/><Relationship Id="rId1" Type="http://schemas.openxmlformats.org/officeDocument/2006/relationships/slideLayout" Target="../slideLayouts/slideLayout60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63.xml"/></Relationships>
</file>

<file path=ppt/slides/_rels/slide180.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image" Target="../media/image130.jpeg"/><Relationship Id="rId1" Type="http://schemas.openxmlformats.org/officeDocument/2006/relationships/slideLayout" Target="../slideLayouts/slideLayout315.xml"/><Relationship Id="rId4" Type="http://schemas.openxmlformats.org/officeDocument/2006/relationships/image" Target="../media/image132.jpeg"/></Relationships>
</file>

<file path=ppt/slides/_rels/slide181.xml.rels><?xml version="1.0" encoding="UTF-8" standalone="yes"?>
<Relationships xmlns="http://schemas.openxmlformats.org/package/2006/relationships"><Relationship Id="rId3" Type="http://schemas.openxmlformats.org/officeDocument/2006/relationships/image" Target="../media/image133.jpeg"/><Relationship Id="rId2" Type="http://schemas.openxmlformats.org/officeDocument/2006/relationships/notesSlide" Target="../notesSlides/notesSlide102.xml"/><Relationship Id="rId1" Type="http://schemas.openxmlformats.org/officeDocument/2006/relationships/slideLayout" Target="../slideLayouts/slideLayout333.xml"/></Relationships>
</file>

<file path=ppt/slides/_rels/slide182.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notesSlide" Target="../notesSlides/notesSlide103.xml"/><Relationship Id="rId1" Type="http://schemas.openxmlformats.org/officeDocument/2006/relationships/slideLayout" Target="../slideLayouts/slideLayout302.xml"/></Relationships>
</file>

<file path=ppt/slides/_rels/slide183.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notesSlide" Target="../notesSlides/notesSlide104.xml"/><Relationship Id="rId1" Type="http://schemas.openxmlformats.org/officeDocument/2006/relationships/slideLayout" Target="../slideLayouts/slideLayout302.xml"/></Relationships>
</file>

<file path=ppt/slides/_rels/slide184.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notesSlide" Target="../notesSlides/notesSlide105.xml"/><Relationship Id="rId1" Type="http://schemas.openxmlformats.org/officeDocument/2006/relationships/slideLayout" Target="../slideLayouts/slideLayout333.xml"/></Relationships>
</file>

<file path=ppt/slides/_rels/slide185.xml.rels><?xml version="1.0" encoding="UTF-8" standalone="yes"?>
<Relationships xmlns="http://schemas.openxmlformats.org/package/2006/relationships"><Relationship Id="rId3" Type="http://schemas.openxmlformats.org/officeDocument/2006/relationships/image" Target="../media/image137.jpeg"/><Relationship Id="rId2" Type="http://schemas.openxmlformats.org/officeDocument/2006/relationships/notesSlide" Target="../notesSlides/notesSlide106.xml"/><Relationship Id="rId1" Type="http://schemas.openxmlformats.org/officeDocument/2006/relationships/slideLayout" Target="../slideLayouts/slideLayout333.xml"/></Relationships>
</file>

<file path=ppt/slides/_rels/slide186.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notesSlide" Target="../notesSlides/notesSlide107.xml"/><Relationship Id="rId1" Type="http://schemas.openxmlformats.org/officeDocument/2006/relationships/slideLayout" Target="../slideLayouts/slideLayout333.xml"/></Relationships>
</file>

<file path=ppt/slides/_rels/slide187.xml.rels><?xml version="1.0" encoding="UTF-8" standalone="yes"?>
<Relationships xmlns="http://schemas.openxmlformats.org/package/2006/relationships"><Relationship Id="rId3" Type="http://schemas.openxmlformats.org/officeDocument/2006/relationships/image" Target="../media/image138.jpeg"/><Relationship Id="rId2" Type="http://schemas.openxmlformats.org/officeDocument/2006/relationships/notesSlide" Target="../notesSlides/notesSlide108.xml"/><Relationship Id="rId1" Type="http://schemas.openxmlformats.org/officeDocument/2006/relationships/slideLayout" Target="../slideLayouts/slideLayout333.xml"/></Relationships>
</file>

<file path=ppt/slides/_rels/slide188.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notesSlide" Target="../notesSlides/notesSlide109.xml"/><Relationship Id="rId1" Type="http://schemas.openxmlformats.org/officeDocument/2006/relationships/slideLayout" Target="../slideLayouts/slideLayout333.xml"/></Relationships>
</file>

<file path=ppt/slides/_rels/slide189.xml.rels><?xml version="1.0" encoding="UTF-8" standalone="yes"?>
<Relationships xmlns="http://schemas.openxmlformats.org/package/2006/relationships"><Relationship Id="rId3" Type="http://schemas.openxmlformats.org/officeDocument/2006/relationships/image" Target="../media/image140.jpeg"/><Relationship Id="rId2" Type="http://schemas.openxmlformats.org/officeDocument/2006/relationships/notesSlide" Target="../notesSlides/notesSlide110.xml"/><Relationship Id="rId1" Type="http://schemas.openxmlformats.org/officeDocument/2006/relationships/slideLayout" Target="../slideLayouts/slideLayout302.xml"/></Relationships>
</file>

<file path=ppt/slides/_rels/slide1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4.xml"/><Relationship Id="rId1" Type="http://schemas.openxmlformats.org/officeDocument/2006/relationships/slideLayout" Target="../slideLayouts/slideLayout287.xml"/></Relationships>
</file>

<file path=ppt/slides/_rels/slide190.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558.xml"/></Relationships>
</file>

<file path=ppt/slides/_rels/slide191.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notesSlide" Target="../notesSlides/notesSlide112.xml"/><Relationship Id="rId1" Type="http://schemas.openxmlformats.org/officeDocument/2006/relationships/slideLayout" Target="../slideLayouts/slideLayout339.xml"/></Relationships>
</file>

<file path=ppt/slides/_rels/slide192.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113.xml"/><Relationship Id="rId1" Type="http://schemas.openxmlformats.org/officeDocument/2006/relationships/slideLayout" Target="../slideLayouts/slideLayout354.xml"/><Relationship Id="rId4" Type="http://schemas.openxmlformats.org/officeDocument/2006/relationships/image" Target="../media/image143.png"/></Relationships>
</file>

<file path=ppt/slides/_rels/slide193.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360.xml"/></Relationships>
</file>

<file path=ppt/slides/_rels/slide194.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notesSlide" Target="../notesSlides/notesSlide115.xml"/><Relationship Id="rId1" Type="http://schemas.openxmlformats.org/officeDocument/2006/relationships/slideLayout" Target="../slideLayouts/slideLayout302.xml"/></Relationships>
</file>

<file path=ppt/slides/_rels/slide195.xml.rels><?xml version="1.0" encoding="UTF-8" standalone="yes"?>
<Relationships xmlns="http://schemas.openxmlformats.org/package/2006/relationships"><Relationship Id="rId3" Type="http://schemas.openxmlformats.org/officeDocument/2006/relationships/image" Target="../media/image145.jpeg"/><Relationship Id="rId2" Type="http://schemas.openxmlformats.org/officeDocument/2006/relationships/notesSlide" Target="../notesSlides/notesSlide116.xml"/><Relationship Id="rId1" Type="http://schemas.openxmlformats.org/officeDocument/2006/relationships/slideLayout" Target="../slideLayouts/slideLayout302.xml"/></Relationships>
</file>

<file path=ppt/slides/_rels/slide196.xml.rels><?xml version="1.0" encoding="UTF-8" standalone="yes"?>
<Relationships xmlns="http://schemas.openxmlformats.org/package/2006/relationships"><Relationship Id="rId3" Type="http://schemas.openxmlformats.org/officeDocument/2006/relationships/image" Target="../media/image129.jpg"/><Relationship Id="rId2" Type="http://schemas.openxmlformats.org/officeDocument/2006/relationships/notesSlide" Target="../notesSlides/notesSlide117.xml"/><Relationship Id="rId1" Type="http://schemas.openxmlformats.org/officeDocument/2006/relationships/slideLayout" Target="../slideLayouts/slideLayout302.xml"/><Relationship Id="rId4" Type="http://schemas.openxmlformats.org/officeDocument/2006/relationships/hyperlink" Target="http://leadershipfreak.wordpress.com/2013/03/07/the-top-7-ways-to-end-frustrating-wait-time" TargetMode="External"/></Relationships>
</file>

<file path=ppt/slides/_rels/slide197.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notesSlide" Target="../notesSlides/notesSlide118.xml"/><Relationship Id="rId1" Type="http://schemas.openxmlformats.org/officeDocument/2006/relationships/slideLayout" Target="../slideLayouts/slideLayout302.xml"/><Relationship Id="rId5" Type="http://schemas.openxmlformats.org/officeDocument/2006/relationships/image" Target="../media/image147.svg"/><Relationship Id="rId4" Type="http://schemas.openxmlformats.org/officeDocument/2006/relationships/hyperlink" Target="http://leadershipfreak.wordpress.com/2013/03/07/the-top-7-ways-to-end-frustrating-wait-time" TargetMode="External"/></Relationships>
</file>

<file path=ppt/slides/_rels/slide198.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notesSlide" Target="../notesSlides/notesSlide119.xml"/><Relationship Id="rId1" Type="http://schemas.openxmlformats.org/officeDocument/2006/relationships/slideLayout" Target="../slideLayouts/slideLayout333.xml"/></Relationships>
</file>

<file path=ppt/slides/_rels/slide19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20.xml"/><Relationship Id="rId1" Type="http://schemas.openxmlformats.org/officeDocument/2006/relationships/slideLayout" Target="../slideLayouts/slideLayout26.xml"/><Relationship Id="rId4" Type="http://schemas.openxmlformats.org/officeDocument/2006/relationships/image" Target="../media/image72.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0.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302.xml"/></Relationships>
</file>

<file path=ppt/slides/_rels/slide201.xml.rels><?xml version="1.0" encoding="UTF-8" standalone="yes"?>
<Relationships xmlns="http://schemas.openxmlformats.org/package/2006/relationships"><Relationship Id="rId3" Type="http://schemas.openxmlformats.org/officeDocument/2006/relationships/image" Target="../media/image149.jpeg"/><Relationship Id="rId2" Type="http://schemas.openxmlformats.org/officeDocument/2006/relationships/notesSlide" Target="../notesSlides/notesSlide122.xml"/><Relationship Id="rId1" Type="http://schemas.openxmlformats.org/officeDocument/2006/relationships/slideLayout" Target="../slideLayouts/slideLayout333.xml"/></Relationships>
</file>

<file path=ppt/slides/_rels/slide202.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notesSlide" Target="../notesSlides/notesSlide123.xml"/><Relationship Id="rId1" Type="http://schemas.openxmlformats.org/officeDocument/2006/relationships/slideLayout" Target="../slideLayouts/slideLayout302.xml"/></Relationships>
</file>

<file path=ppt/slides/_rels/slide203.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notesSlide" Target="../notesSlides/notesSlide124.xml"/><Relationship Id="rId1" Type="http://schemas.openxmlformats.org/officeDocument/2006/relationships/slideLayout" Target="../slideLayouts/slideLayout263.xml"/></Relationships>
</file>

<file path=ppt/slides/_rels/slide204.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125.xml"/><Relationship Id="rId1" Type="http://schemas.openxmlformats.org/officeDocument/2006/relationships/slideLayout" Target="../slideLayouts/slideLayout160.xml"/></Relationships>
</file>

<file path=ppt/slides/_rels/slide205.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126.xml"/><Relationship Id="rId1" Type="http://schemas.openxmlformats.org/officeDocument/2006/relationships/slideLayout" Target="../slideLayouts/slideLayout269.xml"/></Relationships>
</file>

<file path=ppt/slides/_rels/slide206.xml.rels><?xml version="1.0" encoding="UTF-8" standalone="yes"?>
<Relationships xmlns="http://schemas.openxmlformats.org/package/2006/relationships"><Relationship Id="rId3" Type="http://schemas.openxmlformats.org/officeDocument/2006/relationships/image" Target="../media/image152.jpeg"/><Relationship Id="rId2" Type="http://schemas.openxmlformats.org/officeDocument/2006/relationships/notesSlide" Target="../notesSlides/notesSlide127.xml"/><Relationship Id="rId1" Type="http://schemas.openxmlformats.org/officeDocument/2006/relationships/slideLayout" Target="../slideLayouts/slideLayout333.xml"/></Relationships>
</file>

<file path=ppt/slides/_rels/slide207.xml.rels><?xml version="1.0" encoding="UTF-8" standalone="yes"?>
<Relationships xmlns="http://schemas.openxmlformats.org/package/2006/relationships"><Relationship Id="rId3" Type="http://schemas.openxmlformats.org/officeDocument/2006/relationships/image" Target="../media/image153.jpeg"/><Relationship Id="rId2" Type="http://schemas.openxmlformats.org/officeDocument/2006/relationships/notesSlide" Target="../notesSlides/notesSlide128.xml"/><Relationship Id="rId1" Type="http://schemas.openxmlformats.org/officeDocument/2006/relationships/slideLayout" Target="../slideLayouts/slideLayout333.xml"/></Relationships>
</file>

<file path=ppt/slides/_rels/slide208.xml.rels><?xml version="1.0" encoding="UTF-8" standalone="yes"?>
<Relationships xmlns="http://schemas.openxmlformats.org/package/2006/relationships"><Relationship Id="rId3" Type="http://schemas.openxmlformats.org/officeDocument/2006/relationships/image" Target="../media/image154.jpeg"/><Relationship Id="rId2" Type="http://schemas.openxmlformats.org/officeDocument/2006/relationships/notesSlide" Target="../notesSlides/notesSlide129.xml"/><Relationship Id="rId1" Type="http://schemas.openxmlformats.org/officeDocument/2006/relationships/slideLayout" Target="../slideLayouts/slideLayout333.xml"/></Relationships>
</file>

<file path=ppt/slides/_rels/slide209.xml.rels><?xml version="1.0" encoding="UTF-8" standalone="yes"?>
<Relationships xmlns="http://schemas.openxmlformats.org/package/2006/relationships"><Relationship Id="rId3" Type="http://schemas.openxmlformats.org/officeDocument/2006/relationships/image" Target="../media/image155.jpeg"/><Relationship Id="rId2" Type="http://schemas.openxmlformats.org/officeDocument/2006/relationships/notesSlide" Target="../notesSlides/notesSlide130.xml"/><Relationship Id="rId1" Type="http://schemas.openxmlformats.org/officeDocument/2006/relationships/slideLayout" Target="../slideLayouts/slideLayout33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10.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notesSlide" Target="../notesSlides/notesSlide131.xml"/><Relationship Id="rId1" Type="http://schemas.openxmlformats.org/officeDocument/2006/relationships/slideLayout" Target="../slideLayouts/slideLayout333.xml"/></Relationships>
</file>

<file path=ppt/slides/_rels/slide211.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notesSlide" Target="../notesSlides/notesSlide132.xml"/><Relationship Id="rId1" Type="http://schemas.openxmlformats.org/officeDocument/2006/relationships/slideLayout" Target="../slideLayouts/slideLayout333.xml"/></Relationships>
</file>

<file path=ppt/slides/_rels/slide212.xml.rels><?xml version="1.0" encoding="UTF-8" standalone="yes"?>
<Relationships xmlns="http://schemas.openxmlformats.org/package/2006/relationships"><Relationship Id="rId3" Type="http://schemas.openxmlformats.org/officeDocument/2006/relationships/image" Target="../media/image157.jpeg"/><Relationship Id="rId2" Type="http://schemas.openxmlformats.org/officeDocument/2006/relationships/notesSlide" Target="../notesSlides/notesSlide133.xml"/><Relationship Id="rId1" Type="http://schemas.openxmlformats.org/officeDocument/2006/relationships/slideLayout" Target="../slideLayouts/slideLayout333.xml"/></Relationships>
</file>

<file path=ppt/slides/_rels/slide213.xml.rels><?xml version="1.0" encoding="UTF-8" standalone="yes"?>
<Relationships xmlns="http://schemas.openxmlformats.org/package/2006/relationships"><Relationship Id="rId3" Type="http://schemas.openxmlformats.org/officeDocument/2006/relationships/hyperlink" Target="http://www.lumoproject.com/" TargetMode="External"/><Relationship Id="rId2" Type="http://schemas.openxmlformats.org/officeDocument/2006/relationships/image" Target="../media/image158.jpeg"/><Relationship Id="rId1" Type="http://schemas.openxmlformats.org/officeDocument/2006/relationships/slideLayout" Target="../slideLayouts/slideLayout559.xml"/></Relationships>
</file>

<file path=ppt/slides/_rels/slide21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34.xml"/><Relationship Id="rId1" Type="http://schemas.openxmlformats.org/officeDocument/2006/relationships/slideLayout" Target="../slideLayouts/slideLayout28.xml"/></Relationships>
</file>

<file path=ppt/slides/_rels/slide21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135.xml"/><Relationship Id="rId1" Type="http://schemas.openxmlformats.org/officeDocument/2006/relationships/slideLayout" Target="../slideLayouts/slideLayout598.xml"/></Relationships>
</file>

<file path=ppt/slides/_rels/slide216.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136.xml"/><Relationship Id="rId1" Type="http://schemas.openxmlformats.org/officeDocument/2006/relationships/slideLayout" Target="../slideLayouts/slideLayout598.xml"/><Relationship Id="rId5" Type="http://schemas.openxmlformats.org/officeDocument/2006/relationships/image" Target="../media/image68.gif"/><Relationship Id="rId4" Type="http://schemas.openxmlformats.org/officeDocument/2006/relationships/image" Target="../media/image67.jpeg"/></Relationships>
</file>

<file path=ppt/slides/_rels/slide217.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137.xml"/><Relationship Id="rId1" Type="http://schemas.openxmlformats.org/officeDocument/2006/relationships/slideLayout" Target="../slideLayouts/slideLayout598.xml"/><Relationship Id="rId6" Type="http://schemas.openxmlformats.org/officeDocument/2006/relationships/image" Target="../media/image68.gif"/><Relationship Id="rId5" Type="http://schemas.openxmlformats.org/officeDocument/2006/relationships/image" Target="../media/image67.jpeg"/><Relationship Id="rId4" Type="http://schemas.openxmlformats.org/officeDocument/2006/relationships/image" Target="../media/image65.jpeg"/></Relationships>
</file>

<file path=ppt/slides/_rels/slide218.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138.xml"/><Relationship Id="rId1" Type="http://schemas.openxmlformats.org/officeDocument/2006/relationships/slideLayout" Target="../slideLayouts/slideLayout598.xml"/><Relationship Id="rId6" Type="http://schemas.openxmlformats.org/officeDocument/2006/relationships/image" Target="../media/image70.emf"/><Relationship Id="rId5" Type="http://schemas.openxmlformats.org/officeDocument/2006/relationships/image" Target="../media/image69.emf"/><Relationship Id="rId4" Type="http://schemas.openxmlformats.org/officeDocument/2006/relationships/image" Target="../media/image64.emf"/></Relationships>
</file>

<file path=ppt/slides/_rels/slide21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139.xml"/><Relationship Id="rId1" Type="http://schemas.openxmlformats.org/officeDocument/2006/relationships/slideLayout" Target="../slideLayouts/slideLayout598.xml"/><Relationship Id="rId5" Type="http://schemas.openxmlformats.org/officeDocument/2006/relationships/image" Target="../media/image66.jpeg"/><Relationship Id="rId4" Type="http://schemas.openxmlformats.org/officeDocument/2006/relationships/image" Target="../media/image63.jpeg"/></Relationships>
</file>

<file path=ppt/slides/_rels/slide2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6.xml"/><Relationship Id="rId1" Type="http://schemas.openxmlformats.org/officeDocument/2006/relationships/slideLayout" Target="../slideLayouts/slideLayout525.xml"/></Relationships>
</file>

<file path=ppt/slides/_rels/slide220.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140.xml"/><Relationship Id="rId1" Type="http://schemas.openxmlformats.org/officeDocument/2006/relationships/slideLayout" Target="../slideLayouts/slideLayout598.xml"/></Relationships>
</file>

<file path=ppt/slides/_rels/slide221.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notesSlide" Target="../notesSlides/notesSlide141.xml"/><Relationship Id="rId1" Type="http://schemas.openxmlformats.org/officeDocument/2006/relationships/slideLayout" Target="../slideLayouts/slideLayout302.xml"/><Relationship Id="rId6" Type="http://schemas.openxmlformats.org/officeDocument/2006/relationships/image" Target="../media/image159.svg"/><Relationship Id="rId5" Type="http://schemas.openxmlformats.org/officeDocument/2006/relationships/image" Target="../media/image147.svg"/><Relationship Id="rId4" Type="http://schemas.openxmlformats.org/officeDocument/2006/relationships/hyperlink" Target="http://leadershipfreak.wordpress.com/2013/03/07/the-top-7-ways-to-end-frustrating-wait-time" TargetMode="External"/></Relationships>
</file>

<file path=ppt/slides/_rels/slide222.xml.rels><?xml version="1.0" encoding="UTF-8" standalone="yes"?>
<Relationships xmlns="http://schemas.openxmlformats.org/package/2006/relationships"><Relationship Id="rId3" Type="http://schemas.openxmlformats.org/officeDocument/2006/relationships/image" Target="../media/image160.jpeg"/><Relationship Id="rId2" Type="http://schemas.openxmlformats.org/officeDocument/2006/relationships/notesSlide" Target="../notesSlides/notesSlide142.xml"/><Relationship Id="rId1" Type="http://schemas.openxmlformats.org/officeDocument/2006/relationships/slideLayout" Target="../slideLayouts/slideLayout302.xml"/></Relationships>
</file>

<file path=ppt/slides/_rels/slide223.xml.rels><?xml version="1.0" encoding="UTF-8" standalone="yes"?>
<Relationships xmlns="http://schemas.openxmlformats.org/package/2006/relationships"><Relationship Id="rId3" Type="http://schemas.openxmlformats.org/officeDocument/2006/relationships/image" Target="../media/image161.jpeg"/><Relationship Id="rId2" Type="http://schemas.openxmlformats.org/officeDocument/2006/relationships/notesSlide" Target="../notesSlides/notesSlide143.xml"/><Relationship Id="rId1" Type="http://schemas.openxmlformats.org/officeDocument/2006/relationships/slideLayout" Target="../slideLayouts/slideLayout302.xml"/></Relationships>
</file>

<file path=ppt/slides/_rels/slide224.xml.rels><?xml version="1.0" encoding="UTF-8" standalone="yes"?>
<Relationships xmlns="http://schemas.openxmlformats.org/package/2006/relationships"><Relationship Id="rId3" Type="http://schemas.openxmlformats.org/officeDocument/2006/relationships/image" Target="../media/image162.jpeg"/><Relationship Id="rId2" Type="http://schemas.openxmlformats.org/officeDocument/2006/relationships/notesSlide" Target="../notesSlides/notesSlide144.xml"/><Relationship Id="rId1" Type="http://schemas.openxmlformats.org/officeDocument/2006/relationships/slideLayout" Target="../slideLayouts/slideLayout302.xml"/></Relationships>
</file>

<file path=ppt/slides/_rels/slide225.xml.rels><?xml version="1.0" encoding="UTF-8" standalone="yes"?>
<Relationships xmlns="http://schemas.openxmlformats.org/package/2006/relationships"><Relationship Id="rId3" Type="http://schemas.openxmlformats.org/officeDocument/2006/relationships/image" Target="../media/image163.jpeg"/><Relationship Id="rId2" Type="http://schemas.openxmlformats.org/officeDocument/2006/relationships/notesSlide" Target="../notesSlides/notesSlide145.xml"/><Relationship Id="rId1" Type="http://schemas.openxmlformats.org/officeDocument/2006/relationships/slideLayout" Target="../slideLayouts/slideLayout302.xml"/></Relationships>
</file>

<file path=ppt/slides/_rels/slide226.xml.rels><?xml version="1.0" encoding="UTF-8" standalone="yes"?>
<Relationships xmlns="http://schemas.openxmlformats.org/package/2006/relationships"><Relationship Id="rId3" Type="http://schemas.openxmlformats.org/officeDocument/2006/relationships/image" Target="../media/image164.jpeg"/><Relationship Id="rId2" Type="http://schemas.openxmlformats.org/officeDocument/2006/relationships/notesSlide" Target="../notesSlides/notesSlide146.xml"/><Relationship Id="rId1" Type="http://schemas.openxmlformats.org/officeDocument/2006/relationships/slideLayout" Target="../slideLayouts/slideLayout302.xml"/></Relationships>
</file>

<file path=ppt/slides/_rels/slide227.xml.rels><?xml version="1.0" encoding="UTF-8" standalone="yes"?>
<Relationships xmlns="http://schemas.openxmlformats.org/package/2006/relationships"><Relationship Id="rId3" Type="http://schemas.openxmlformats.org/officeDocument/2006/relationships/image" Target="../media/image165.jpeg"/><Relationship Id="rId2" Type="http://schemas.openxmlformats.org/officeDocument/2006/relationships/notesSlide" Target="../notesSlides/notesSlide147.xml"/><Relationship Id="rId1" Type="http://schemas.openxmlformats.org/officeDocument/2006/relationships/slideLayout" Target="../slideLayouts/slideLayout302.xml"/></Relationships>
</file>

<file path=ppt/slides/_rels/slide228.xml.rels><?xml version="1.0" encoding="UTF-8" standalone="yes"?>
<Relationships xmlns="http://schemas.openxmlformats.org/package/2006/relationships"><Relationship Id="rId3" Type="http://schemas.openxmlformats.org/officeDocument/2006/relationships/image" Target="../media/image166.jpg"/><Relationship Id="rId2" Type="http://schemas.openxmlformats.org/officeDocument/2006/relationships/notesSlide" Target="../notesSlides/notesSlide148.xml"/><Relationship Id="rId1" Type="http://schemas.openxmlformats.org/officeDocument/2006/relationships/slideLayout" Target="../slideLayouts/slideLayout302.xml"/><Relationship Id="rId4" Type="http://schemas.openxmlformats.org/officeDocument/2006/relationships/hyperlink" Target="https://policyoptions.irpp.org/magazines/september-2019/parliament-should-not-wait-to-act-on-assisted-dying-ruling/twitter-parliament-should-not-wait-to-act-on-assisted-dying-ruling/" TargetMode="External"/></Relationships>
</file>

<file path=ppt/slides/_rels/slide229.xml.rels><?xml version="1.0" encoding="UTF-8" standalone="yes"?>
<Relationships xmlns="http://schemas.openxmlformats.org/package/2006/relationships"><Relationship Id="rId3" Type="http://schemas.openxmlformats.org/officeDocument/2006/relationships/image" Target="../media/image129.jpg"/><Relationship Id="rId2" Type="http://schemas.openxmlformats.org/officeDocument/2006/relationships/notesSlide" Target="../notesSlides/notesSlide149.xml"/><Relationship Id="rId1" Type="http://schemas.openxmlformats.org/officeDocument/2006/relationships/slideLayout" Target="../slideLayouts/slideLayout302.xml"/><Relationship Id="rId4" Type="http://schemas.openxmlformats.org/officeDocument/2006/relationships/hyperlink" Target="http://leadershipfreak.wordpress.com/2013/03/07/the-top-7-ways-to-end-frustrating-wait-time"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4.xml"/></Relationships>
</file>

<file path=ppt/slides/_rels/slide230.xml.rels><?xml version="1.0" encoding="UTF-8" standalone="yes"?>
<Relationships xmlns="http://schemas.openxmlformats.org/package/2006/relationships"><Relationship Id="rId3" Type="http://schemas.openxmlformats.org/officeDocument/2006/relationships/image" Target="../media/image167.jpeg"/><Relationship Id="rId2" Type="http://schemas.openxmlformats.org/officeDocument/2006/relationships/notesSlide" Target="../notesSlides/notesSlide150.xml"/><Relationship Id="rId1" Type="http://schemas.openxmlformats.org/officeDocument/2006/relationships/slideLayout" Target="../slideLayouts/slideLayout302.xml"/></Relationships>
</file>

<file path=ppt/slides/_rels/slide231.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notesSlide" Target="../notesSlides/notesSlide151.xml"/><Relationship Id="rId1" Type="http://schemas.openxmlformats.org/officeDocument/2006/relationships/slideLayout" Target="../slideLayouts/slideLayout302.xml"/><Relationship Id="rId6" Type="http://schemas.openxmlformats.org/officeDocument/2006/relationships/image" Target="../media/image159.svg"/><Relationship Id="rId5" Type="http://schemas.openxmlformats.org/officeDocument/2006/relationships/image" Target="../media/image147.svg"/><Relationship Id="rId4" Type="http://schemas.openxmlformats.org/officeDocument/2006/relationships/hyperlink" Target="http://leadershipfreak.wordpress.com/2013/03/07/the-top-7-ways-to-end-frustrating-wait-time" TargetMode="External"/></Relationships>
</file>

<file path=ppt/slides/_rels/slide232.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notesSlide" Target="../notesSlides/notesSlide152.xml"/><Relationship Id="rId1" Type="http://schemas.openxmlformats.org/officeDocument/2006/relationships/slideLayout" Target="../slideLayouts/slideLayout263.xml"/></Relationships>
</file>

<file path=ppt/slides/_rels/slide233.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notesSlide" Target="../notesSlides/notesSlide153.xml"/><Relationship Id="rId1" Type="http://schemas.openxmlformats.org/officeDocument/2006/relationships/slideLayout" Target="../slideLayouts/slideLayout302.xml"/></Relationships>
</file>

<file path=ppt/slides/_rels/slide234.xml.rels><?xml version="1.0" encoding="UTF-8" standalone="yes"?>
<Relationships xmlns="http://schemas.openxmlformats.org/package/2006/relationships"><Relationship Id="rId3" Type="http://schemas.openxmlformats.org/officeDocument/2006/relationships/image" Target="../media/image157.jpeg"/><Relationship Id="rId2" Type="http://schemas.openxmlformats.org/officeDocument/2006/relationships/notesSlide" Target="../notesSlides/notesSlide154.xml"/><Relationship Id="rId1" Type="http://schemas.openxmlformats.org/officeDocument/2006/relationships/slideLayout" Target="../slideLayouts/slideLayout302.xml"/></Relationships>
</file>

<file path=ppt/slides/_rels/slide23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55.xml"/><Relationship Id="rId1" Type="http://schemas.openxmlformats.org/officeDocument/2006/relationships/slideLayout" Target="../slideLayouts/slideLayout25.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308.xml"/></Relationships>
</file>

<file path=ppt/slides/_rels/slide237.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156.xml"/><Relationship Id="rId1" Type="http://schemas.openxmlformats.org/officeDocument/2006/relationships/slideLayout" Target="../slideLayouts/slideLayout302.xml"/><Relationship Id="rId4" Type="http://schemas.openxmlformats.org/officeDocument/2006/relationships/image" Target="../media/image171.png"/></Relationships>
</file>

<file path=ppt/slides/_rels/slide238.xml.rels><?xml version="1.0" encoding="UTF-8" standalone="yes"?>
<Relationships xmlns="http://schemas.openxmlformats.org/package/2006/relationships"><Relationship Id="rId3" Type="http://schemas.openxmlformats.org/officeDocument/2006/relationships/notesSlide" Target="../notesSlides/notesSlide157.xml"/><Relationship Id="rId2" Type="http://schemas.openxmlformats.org/officeDocument/2006/relationships/slideLayout" Target="../slideLayouts/slideLayout149.xml"/><Relationship Id="rId1" Type="http://schemas.openxmlformats.org/officeDocument/2006/relationships/themeOverride" Target="../theme/themeOverride46.xml"/></Relationships>
</file>

<file path=ppt/slides/_rels/slide239.xml.rels><?xml version="1.0" encoding="UTF-8" standalone="yes"?>
<Relationships xmlns="http://schemas.openxmlformats.org/package/2006/relationships"><Relationship Id="rId3" Type="http://schemas.openxmlformats.org/officeDocument/2006/relationships/image" Target="../media/image172.gif"/><Relationship Id="rId2" Type="http://schemas.openxmlformats.org/officeDocument/2006/relationships/notesSlide" Target="../notesSlides/notesSlide158.xml"/><Relationship Id="rId1" Type="http://schemas.openxmlformats.org/officeDocument/2006/relationships/slideLayout" Target="../slideLayouts/slideLayout11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40.xml.rels><?xml version="1.0" encoding="UTF-8" standalone="yes"?>
<Relationships xmlns="http://schemas.openxmlformats.org/package/2006/relationships"><Relationship Id="rId3" Type="http://schemas.openxmlformats.org/officeDocument/2006/relationships/image" Target="../media/image173.jpeg"/><Relationship Id="rId2" Type="http://schemas.openxmlformats.org/officeDocument/2006/relationships/notesSlide" Target="../notesSlides/notesSlide159.xml"/><Relationship Id="rId1" Type="http://schemas.openxmlformats.org/officeDocument/2006/relationships/slideLayout" Target="../slideLayouts/slideLayout110.xml"/></Relationships>
</file>

<file path=ppt/slides/_rels/slide241.xml.rels><?xml version="1.0" encoding="UTF-8" standalone="yes"?>
<Relationships xmlns="http://schemas.openxmlformats.org/package/2006/relationships"><Relationship Id="rId2" Type="http://schemas.openxmlformats.org/officeDocument/2006/relationships/notesSlide" Target="../notesSlides/notesSlide160.xml"/><Relationship Id="rId1" Type="http://schemas.openxmlformats.org/officeDocument/2006/relationships/slideLayout" Target="../slideLayouts/slideLayout299.xml"/></Relationships>
</file>

<file path=ppt/slides/_rels/slide242.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161.xml"/><Relationship Id="rId1" Type="http://schemas.openxmlformats.org/officeDocument/2006/relationships/slideLayout" Target="../slideLayouts/slideLayout302.xml"/></Relationships>
</file>

<file path=ppt/slides/_rels/slide243.xml.rels><?xml version="1.0" encoding="UTF-8" standalone="yes"?>
<Relationships xmlns="http://schemas.openxmlformats.org/package/2006/relationships"><Relationship Id="rId3" Type="http://schemas.openxmlformats.org/officeDocument/2006/relationships/notesSlide" Target="../notesSlides/notesSlide162.xml"/><Relationship Id="rId2" Type="http://schemas.openxmlformats.org/officeDocument/2006/relationships/slideLayout" Target="../slideLayouts/slideLayout110.xml"/><Relationship Id="rId1" Type="http://schemas.openxmlformats.org/officeDocument/2006/relationships/themeOverride" Target="../theme/themeOverride47.xml"/><Relationship Id="rId4" Type="http://schemas.openxmlformats.org/officeDocument/2006/relationships/image" Target="../media/image174.jpeg"/></Relationships>
</file>

<file path=ppt/slides/_rels/slide244.xml.rels><?xml version="1.0" encoding="UTF-8" standalone="yes"?>
<Relationships xmlns="http://schemas.openxmlformats.org/package/2006/relationships"><Relationship Id="rId3" Type="http://schemas.openxmlformats.org/officeDocument/2006/relationships/image" Target="../media/image175.jpeg"/><Relationship Id="rId2" Type="http://schemas.openxmlformats.org/officeDocument/2006/relationships/notesSlide" Target="../notesSlides/notesSlide163.xml"/><Relationship Id="rId1" Type="http://schemas.openxmlformats.org/officeDocument/2006/relationships/slideLayout" Target="../slideLayouts/slideLayout110.xml"/></Relationships>
</file>

<file path=ppt/slides/_rels/slide245.xml.rels><?xml version="1.0" encoding="UTF-8" standalone="yes"?>
<Relationships xmlns="http://schemas.openxmlformats.org/package/2006/relationships"><Relationship Id="rId3" Type="http://schemas.openxmlformats.org/officeDocument/2006/relationships/image" Target="../media/image176.jpeg"/><Relationship Id="rId2" Type="http://schemas.openxmlformats.org/officeDocument/2006/relationships/notesSlide" Target="../notesSlides/notesSlide164.xml"/><Relationship Id="rId1" Type="http://schemas.openxmlformats.org/officeDocument/2006/relationships/slideLayout" Target="../slideLayouts/slideLayout110.xml"/></Relationships>
</file>

<file path=ppt/slides/_rels/slide246.xml.rels><?xml version="1.0" encoding="UTF-8" standalone="yes"?>
<Relationships xmlns="http://schemas.openxmlformats.org/package/2006/relationships"><Relationship Id="rId3" Type="http://schemas.openxmlformats.org/officeDocument/2006/relationships/image" Target="../media/image177.jpeg"/><Relationship Id="rId2" Type="http://schemas.openxmlformats.org/officeDocument/2006/relationships/notesSlide" Target="../notesSlides/notesSlide165.xml"/><Relationship Id="rId1" Type="http://schemas.openxmlformats.org/officeDocument/2006/relationships/slideLayout" Target="../slideLayouts/slideLayout110.xml"/></Relationships>
</file>

<file path=ppt/slides/_rels/slide247.xml.rels><?xml version="1.0" encoding="UTF-8" standalone="yes"?>
<Relationships xmlns="http://schemas.openxmlformats.org/package/2006/relationships"><Relationship Id="rId3" Type="http://schemas.openxmlformats.org/officeDocument/2006/relationships/image" Target="../media/image177.jpeg"/><Relationship Id="rId2" Type="http://schemas.openxmlformats.org/officeDocument/2006/relationships/notesSlide" Target="../notesSlides/notesSlide166.xml"/><Relationship Id="rId1" Type="http://schemas.openxmlformats.org/officeDocument/2006/relationships/slideLayout" Target="../slideLayouts/slideLayout110.xml"/></Relationships>
</file>

<file path=ppt/slides/_rels/slide248.xml.rels><?xml version="1.0" encoding="UTF-8" standalone="yes"?>
<Relationships xmlns="http://schemas.openxmlformats.org/package/2006/relationships"><Relationship Id="rId3" Type="http://schemas.openxmlformats.org/officeDocument/2006/relationships/notesSlide" Target="../notesSlides/notesSlide167.xml"/><Relationship Id="rId2" Type="http://schemas.openxmlformats.org/officeDocument/2006/relationships/slideLayout" Target="../slideLayouts/slideLayout576.xml"/><Relationship Id="rId1" Type="http://schemas.openxmlformats.org/officeDocument/2006/relationships/tags" Target="../tags/tag1.xml"/><Relationship Id="rId5" Type="http://schemas.openxmlformats.org/officeDocument/2006/relationships/image" Target="../media/image179.jpeg"/><Relationship Id="rId4" Type="http://schemas.openxmlformats.org/officeDocument/2006/relationships/image" Target="../media/image178.jpeg"/></Relationships>
</file>

<file path=ppt/slides/_rels/slide249.xml.rels><?xml version="1.0" encoding="UTF-8" standalone="yes"?>
<Relationships xmlns="http://schemas.openxmlformats.org/package/2006/relationships"><Relationship Id="rId3" Type="http://schemas.openxmlformats.org/officeDocument/2006/relationships/notesSlide" Target="../notesSlides/notesSlide168.xml"/><Relationship Id="rId2" Type="http://schemas.openxmlformats.org/officeDocument/2006/relationships/slideLayout" Target="../slideLayouts/slideLayout126.xml"/><Relationship Id="rId1" Type="http://schemas.openxmlformats.org/officeDocument/2006/relationships/tags" Target="../tags/tag2.xml"/><Relationship Id="rId4" Type="http://schemas.openxmlformats.org/officeDocument/2006/relationships/image" Target="../media/image180.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50.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notesSlide" Target="../notesSlides/notesSlide169.xml"/><Relationship Id="rId1" Type="http://schemas.openxmlformats.org/officeDocument/2006/relationships/slideLayout" Target="../slideLayouts/slideLayout617.xml"/></Relationships>
</file>

<file path=ppt/slides/_rels/slide251.xml.rels><?xml version="1.0" encoding="UTF-8" standalone="yes"?>
<Relationships xmlns="http://schemas.openxmlformats.org/package/2006/relationships"><Relationship Id="rId2" Type="http://schemas.openxmlformats.org/officeDocument/2006/relationships/image" Target="../media/image182.jpeg"/><Relationship Id="rId1" Type="http://schemas.openxmlformats.org/officeDocument/2006/relationships/slideLayout" Target="../slideLayouts/slideLayout611.xml"/></Relationships>
</file>

<file path=ppt/slides/_rels/slide252.xml.rels><?xml version="1.0" encoding="UTF-8" standalone="yes"?>
<Relationships xmlns="http://schemas.openxmlformats.org/package/2006/relationships"><Relationship Id="rId3" Type="http://schemas.openxmlformats.org/officeDocument/2006/relationships/image" Target="../media/image183.jpeg"/><Relationship Id="rId2" Type="http://schemas.openxmlformats.org/officeDocument/2006/relationships/notesSlide" Target="../notesSlides/notesSlide170.xml"/><Relationship Id="rId1" Type="http://schemas.openxmlformats.org/officeDocument/2006/relationships/slideLayout" Target="../slideLayouts/slideLayout116.xml"/></Relationships>
</file>

<file path=ppt/slides/_rels/slide253.xml.rels><?xml version="1.0" encoding="UTF-8" standalone="yes"?>
<Relationships xmlns="http://schemas.openxmlformats.org/package/2006/relationships"><Relationship Id="rId3" Type="http://schemas.openxmlformats.org/officeDocument/2006/relationships/notesSlide" Target="../notesSlides/notesSlide171.xml"/><Relationship Id="rId2" Type="http://schemas.openxmlformats.org/officeDocument/2006/relationships/slideLayout" Target="../slideLayouts/slideLayout105.xml"/><Relationship Id="rId1" Type="http://schemas.openxmlformats.org/officeDocument/2006/relationships/tags" Target="../tags/tag3.xml"/><Relationship Id="rId4" Type="http://schemas.openxmlformats.org/officeDocument/2006/relationships/image" Target="../media/image184.jpeg"/></Relationships>
</file>

<file path=ppt/slides/_rels/slide254.xml.rels><?xml version="1.0" encoding="UTF-8" standalone="yes"?>
<Relationships xmlns="http://schemas.openxmlformats.org/package/2006/relationships"><Relationship Id="rId3" Type="http://schemas.openxmlformats.org/officeDocument/2006/relationships/image" Target="../media/image185.jpeg"/><Relationship Id="rId2" Type="http://schemas.openxmlformats.org/officeDocument/2006/relationships/notesSlide" Target="../notesSlides/notesSlide172.xml"/><Relationship Id="rId1" Type="http://schemas.openxmlformats.org/officeDocument/2006/relationships/slideLayout" Target="../slideLayouts/slideLayout619.xml"/></Relationships>
</file>

<file path=ppt/slides/_rels/slide255.xml.rels><?xml version="1.0" encoding="UTF-8" standalone="yes"?>
<Relationships xmlns="http://schemas.openxmlformats.org/package/2006/relationships"><Relationship Id="rId3" Type="http://schemas.openxmlformats.org/officeDocument/2006/relationships/image" Target="../media/image186.jpeg"/><Relationship Id="rId2" Type="http://schemas.openxmlformats.org/officeDocument/2006/relationships/notesSlide" Target="../notesSlides/notesSlide173.xml"/><Relationship Id="rId1" Type="http://schemas.openxmlformats.org/officeDocument/2006/relationships/slideLayout" Target="../slideLayouts/slideLayout126.xml"/></Relationships>
</file>

<file path=ppt/slides/_rels/slide256.xml.rels><?xml version="1.0" encoding="UTF-8" standalone="yes"?>
<Relationships xmlns="http://schemas.openxmlformats.org/package/2006/relationships"><Relationship Id="rId3" Type="http://schemas.openxmlformats.org/officeDocument/2006/relationships/image" Target="../media/image187.png"/><Relationship Id="rId2" Type="http://schemas.openxmlformats.org/officeDocument/2006/relationships/notesSlide" Target="../notesSlides/notesSlide174.xml"/><Relationship Id="rId1" Type="http://schemas.openxmlformats.org/officeDocument/2006/relationships/slideLayout" Target="../slideLayouts/slideLayout7.xml"/></Relationships>
</file>

<file path=ppt/slides/_rels/slide257.xml.rels><?xml version="1.0" encoding="UTF-8" standalone="yes"?>
<Relationships xmlns="http://schemas.openxmlformats.org/package/2006/relationships"><Relationship Id="rId3" Type="http://schemas.openxmlformats.org/officeDocument/2006/relationships/image" Target="../media/image188.jpeg"/><Relationship Id="rId2" Type="http://schemas.openxmlformats.org/officeDocument/2006/relationships/notesSlide" Target="../notesSlides/notesSlide175.xml"/><Relationship Id="rId1" Type="http://schemas.openxmlformats.org/officeDocument/2006/relationships/slideLayout" Target="../slideLayouts/slideLayout362.xml"/></Relationships>
</file>

<file path=ppt/slides/_rels/slide258.xml.rels><?xml version="1.0" encoding="UTF-8" standalone="yes"?>
<Relationships xmlns="http://schemas.openxmlformats.org/package/2006/relationships"><Relationship Id="rId3" Type="http://schemas.openxmlformats.org/officeDocument/2006/relationships/image" Target="../media/image189.jpeg"/><Relationship Id="rId2" Type="http://schemas.openxmlformats.org/officeDocument/2006/relationships/notesSlide" Target="../notesSlides/notesSlide176.xml"/><Relationship Id="rId1" Type="http://schemas.openxmlformats.org/officeDocument/2006/relationships/slideLayout" Target="../slideLayouts/slideLayout111.xml"/></Relationships>
</file>

<file path=ppt/slides/_rels/slide259.xml.rels><?xml version="1.0" encoding="UTF-8" standalone="yes"?>
<Relationships xmlns="http://schemas.openxmlformats.org/package/2006/relationships"><Relationship Id="rId3" Type="http://schemas.openxmlformats.org/officeDocument/2006/relationships/image" Target="../media/image190.jpeg"/><Relationship Id="rId2" Type="http://schemas.openxmlformats.org/officeDocument/2006/relationships/notesSlide" Target="../notesSlides/notesSlide177.xml"/><Relationship Id="rId1" Type="http://schemas.openxmlformats.org/officeDocument/2006/relationships/slideLayout" Target="../slideLayouts/slideLayout111.xml"/></Relationships>
</file>

<file path=ppt/slides/_rels/slide2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60.xml.rels><?xml version="1.0" encoding="UTF-8" standalone="yes"?>
<Relationships xmlns="http://schemas.openxmlformats.org/package/2006/relationships"><Relationship Id="rId3" Type="http://schemas.openxmlformats.org/officeDocument/2006/relationships/image" Target="../media/image191.jpeg"/><Relationship Id="rId2" Type="http://schemas.openxmlformats.org/officeDocument/2006/relationships/notesSlide" Target="../notesSlides/notesSlide178.xml"/><Relationship Id="rId1" Type="http://schemas.openxmlformats.org/officeDocument/2006/relationships/slideLayout" Target="../slideLayouts/slideLayout658.xml"/><Relationship Id="rId4" Type="http://schemas.openxmlformats.org/officeDocument/2006/relationships/image" Target="../media/image192.jpeg"/></Relationships>
</file>

<file path=ppt/slides/_rels/slide261.xml.rels><?xml version="1.0" encoding="UTF-8" standalone="yes"?>
<Relationships xmlns="http://schemas.openxmlformats.org/package/2006/relationships"><Relationship Id="rId3" Type="http://schemas.openxmlformats.org/officeDocument/2006/relationships/image" Target="../media/image193.jpeg"/><Relationship Id="rId2" Type="http://schemas.openxmlformats.org/officeDocument/2006/relationships/notesSlide" Target="../notesSlides/notesSlide179.xml"/><Relationship Id="rId1" Type="http://schemas.openxmlformats.org/officeDocument/2006/relationships/slideLayout" Target="../slideLayouts/slideLayout378.xml"/></Relationships>
</file>

<file path=ppt/slides/_rels/slide262.xml.rels><?xml version="1.0" encoding="UTF-8" standalone="yes"?>
<Relationships xmlns="http://schemas.openxmlformats.org/package/2006/relationships"><Relationship Id="rId3" Type="http://schemas.openxmlformats.org/officeDocument/2006/relationships/notesSlide" Target="../notesSlides/notesSlide180.xml"/><Relationship Id="rId2" Type="http://schemas.openxmlformats.org/officeDocument/2006/relationships/slideLayout" Target="../slideLayouts/slideLayout87.xml"/><Relationship Id="rId1" Type="http://schemas.openxmlformats.org/officeDocument/2006/relationships/themeOverride" Target="../theme/themeOverride48.xml"/><Relationship Id="rId4" Type="http://schemas.openxmlformats.org/officeDocument/2006/relationships/image" Target="../media/image79.jpeg"/></Relationships>
</file>

<file path=ppt/slides/_rels/slide263.xml.rels><?xml version="1.0" encoding="UTF-8" standalone="yes"?>
<Relationships xmlns="http://schemas.openxmlformats.org/package/2006/relationships"><Relationship Id="rId2" Type="http://schemas.openxmlformats.org/officeDocument/2006/relationships/notesSlide" Target="../notesSlides/notesSlide181.xml"/><Relationship Id="rId1" Type="http://schemas.openxmlformats.org/officeDocument/2006/relationships/slideLayout" Target="../slideLayouts/slideLayout665.xml"/></Relationships>
</file>

<file path=ppt/slides/_rels/slide264.xml.rels><?xml version="1.0" encoding="UTF-8" standalone="yes"?>
<Relationships xmlns="http://schemas.openxmlformats.org/package/2006/relationships"><Relationship Id="rId2" Type="http://schemas.openxmlformats.org/officeDocument/2006/relationships/notesSlide" Target="../notesSlides/notesSlide182.xml"/><Relationship Id="rId1" Type="http://schemas.openxmlformats.org/officeDocument/2006/relationships/slideLayout" Target="../slideLayouts/slideLayout665.xml"/></Relationships>
</file>

<file path=ppt/slides/_rels/slide265.xml.rels><?xml version="1.0" encoding="UTF-8" standalone="yes"?>
<Relationships xmlns="http://schemas.openxmlformats.org/package/2006/relationships"><Relationship Id="rId2" Type="http://schemas.openxmlformats.org/officeDocument/2006/relationships/notesSlide" Target="../notesSlides/notesSlide183.xml"/><Relationship Id="rId1" Type="http://schemas.openxmlformats.org/officeDocument/2006/relationships/slideLayout" Target="../slideLayouts/slideLayout604.xml"/></Relationships>
</file>

<file path=ppt/slides/_rels/slide266.xml.rels><?xml version="1.0" encoding="UTF-8" standalone="yes"?>
<Relationships xmlns="http://schemas.openxmlformats.org/package/2006/relationships"><Relationship Id="rId2" Type="http://schemas.openxmlformats.org/officeDocument/2006/relationships/notesSlide" Target="../notesSlides/notesSlide184.xml"/><Relationship Id="rId1" Type="http://schemas.openxmlformats.org/officeDocument/2006/relationships/slideLayout" Target="../slideLayouts/slideLayout604.xml"/></Relationships>
</file>

<file path=ppt/slides/_rels/slide267.xml.rels><?xml version="1.0" encoding="UTF-8" standalone="yes"?>
<Relationships xmlns="http://schemas.openxmlformats.org/package/2006/relationships"><Relationship Id="rId3" Type="http://schemas.openxmlformats.org/officeDocument/2006/relationships/hyperlink" Target="https://www.blogs.hss.ed.ac.uk/pubs-and-publications/2015/12/14/american-curse-how-many-languages-do-you-speak/" TargetMode="External"/><Relationship Id="rId2" Type="http://schemas.openxmlformats.org/officeDocument/2006/relationships/image" Target="../media/image194.jpg"/><Relationship Id="rId1" Type="http://schemas.openxmlformats.org/officeDocument/2006/relationships/slideLayout" Target="../slideLayouts/slideLayout115.xml"/><Relationship Id="rId4" Type="http://schemas.openxmlformats.org/officeDocument/2006/relationships/hyperlink" Target="https://creativecommons.org/licenses/by-nc-nd/3.0/" TargetMode="External"/></Relationships>
</file>

<file path=ppt/slides/_rels/slide268.xml.rels><?xml version="1.0" encoding="UTF-8" standalone="yes"?>
<Relationships xmlns="http://schemas.openxmlformats.org/package/2006/relationships"><Relationship Id="rId3" Type="http://schemas.openxmlformats.org/officeDocument/2006/relationships/image" Target="../media/image195.jpeg"/><Relationship Id="rId2" Type="http://schemas.openxmlformats.org/officeDocument/2006/relationships/notesSlide" Target="../notesSlides/notesSlide185.xml"/><Relationship Id="rId1" Type="http://schemas.openxmlformats.org/officeDocument/2006/relationships/slideLayout" Target="../slideLayouts/slideLayout362.xml"/></Relationships>
</file>

<file path=ppt/slides/_rels/slide269.xml.rels><?xml version="1.0" encoding="UTF-8" standalone="yes"?>
<Relationships xmlns="http://schemas.openxmlformats.org/package/2006/relationships"><Relationship Id="rId3" Type="http://schemas.openxmlformats.org/officeDocument/2006/relationships/image" Target="../media/image196.jpeg"/><Relationship Id="rId2" Type="http://schemas.openxmlformats.org/officeDocument/2006/relationships/notesSlide" Target="../notesSlides/notesSlide186.xml"/><Relationship Id="rId1" Type="http://schemas.openxmlformats.org/officeDocument/2006/relationships/slideLayout" Target="../slideLayouts/slideLayout110.xml"/></Relationships>
</file>

<file path=ppt/slides/_rels/slide2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1.xml"/><Relationship Id="rId1" Type="http://schemas.openxmlformats.org/officeDocument/2006/relationships/slideLayout" Target="../slideLayouts/slideLayout42.xml"/></Relationships>
</file>

<file path=ppt/slides/_rels/slide270.xml.rels><?xml version="1.0" encoding="UTF-8" standalone="yes"?>
<Relationships xmlns="http://schemas.openxmlformats.org/package/2006/relationships"><Relationship Id="rId3" Type="http://schemas.openxmlformats.org/officeDocument/2006/relationships/image" Target="../media/image197.png"/><Relationship Id="rId2" Type="http://schemas.openxmlformats.org/officeDocument/2006/relationships/notesSlide" Target="../notesSlides/notesSlide187.xml"/><Relationship Id="rId1" Type="http://schemas.openxmlformats.org/officeDocument/2006/relationships/slideLayout" Target="../slideLayouts/slideLayout664.xml"/></Relationships>
</file>

<file path=ppt/slides/_rels/slide271.xml.rels><?xml version="1.0" encoding="UTF-8" standalone="yes"?>
<Relationships xmlns="http://schemas.openxmlformats.org/package/2006/relationships"><Relationship Id="rId3" Type="http://schemas.openxmlformats.org/officeDocument/2006/relationships/image" Target="../media/image198.jpeg"/><Relationship Id="rId2" Type="http://schemas.openxmlformats.org/officeDocument/2006/relationships/notesSlide" Target="../notesSlides/notesSlide188.xml"/><Relationship Id="rId1" Type="http://schemas.openxmlformats.org/officeDocument/2006/relationships/slideLayout" Target="../slideLayouts/slideLayout384.xml"/><Relationship Id="rId5" Type="http://schemas.openxmlformats.org/officeDocument/2006/relationships/image" Target="../media/image200.jpeg"/><Relationship Id="rId4" Type="http://schemas.openxmlformats.org/officeDocument/2006/relationships/image" Target="../media/image199.jpeg"/></Relationships>
</file>

<file path=ppt/slides/_rels/slide272.xml.rels><?xml version="1.0" encoding="UTF-8" standalone="yes"?>
<Relationships xmlns="http://schemas.openxmlformats.org/package/2006/relationships"><Relationship Id="rId3" Type="http://schemas.openxmlformats.org/officeDocument/2006/relationships/image" Target="../media/image198.jpeg"/><Relationship Id="rId2" Type="http://schemas.openxmlformats.org/officeDocument/2006/relationships/notesSlide" Target="../notesSlides/notesSlide189.xml"/><Relationship Id="rId1" Type="http://schemas.openxmlformats.org/officeDocument/2006/relationships/slideLayout" Target="../slideLayouts/slideLayout384.xml"/><Relationship Id="rId5" Type="http://schemas.openxmlformats.org/officeDocument/2006/relationships/image" Target="../media/image200.jpeg"/><Relationship Id="rId4" Type="http://schemas.openxmlformats.org/officeDocument/2006/relationships/image" Target="../media/image199.jpeg"/></Relationships>
</file>

<file path=ppt/slides/_rels/slide273.xml.rels><?xml version="1.0" encoding="UTF-8" standalone="yes"?>
<Relationships xmlns="http://schemas.openxmlformats.org/package/2006/relationships"><Relationship Id="rId3" Type="http://schemas.openxmlformats.org/officeDocument/2006/relationships/hyperlink" Target="https://pochp.wordpress.com/2012/08/11/on-learning-a-new-language/" TargetMode="External"/><Relationship Id="rId2" Type="http://schemas.openxmlformats.org/officeDocument/2006/relationships/image" Target="../media/image201.jpg"/><Relationship Id="rId1" Type="http://schemas.openxmlformats.org/officeDocument/2006/relationships/slideLayout" Target="../slideLayouts/slideLayout115.xml"/></Relationships>
</file>

<file path=ppt/slides/_rels/slide274.xml.rels><?xml version="1.0" encoding="UTF-8" standalone="yes"?>
<Relationships xmlns="http://schemas.openxmlformats.org/package/2006/relationships"><Relationship Id="rId3" Type="http://schemas.openxmlformats.org/officeDocument/2006/relationships/hyperlink" Target="https://commons.wikimedia.org/wiki/Language" TargetMode="External"/><Relationship Id="rId7" Type="http://schemas.openxmlformats.org/officeDocument/2006/relationships/hyperlink" Target="https://creativecommons.org/licenses/by/3.0/" TargetMode="External"/><Relationship Id="rId2" Type="http://schemas.openxmlformats.org/officeDocument/2006/relationships/image" Target="../media/image202.png"/><Relationship Id="rId1" Type="http://schemas.openxmlformats.org/officeDocument/2006/relationships/slideLayout" Target="../slideLayouts/slideLayout115.xml"/><Relationship Id="rId6" Type="http://schemas.openxmlformats.org/officeDocument/2006/relationships/hyperlink" Target="https://southafrica-info.com/arts-culture/11-languages-south-africa/" TargetMode="External"/><Relationship Id="rId5" Type="http://schemas.openxmlformats.org/officeDocument/2006/relationships/image" Target="../media/image203.jpg"/><Relationship Id="rId4" Type="http://schemas.openxmlformats.org/officeDocument/2006/relationships/hyperlink" Target="https://creativecommons.org/licenses/by-sa/3.0/" TargetMode="External"/></Relationships>
</file>

<file path=ppt/slides/_rels/slide275.xml.rels><?xml version="1.0" encoding="UTF-8" standalone="yes"?>
<Relationships xmlns="http://schemas.openxmlformats.org/package/2006/relationships"><Relationship Id="rId3" Type="http://schemas.openxmlformats.org/officeDocument/2006/relationships/image" Target="../media/image204.jpeg"/><Relationship Id="rId2" Type="http://schemas.openxmlformats.org/officeDocument/2006/relationships/notesSlide" Target="../notesSlides/notesSlide190.xml"/><Relationship Id="rId1" Type="http://schemas.openxmlformats.org/officeDocument/2006/relationships/slideLayout" Target="../slideLayouts/slideLayout396.xml"/><Relationship Id="rId4" Type="http://schemas.openxmlformats.org/officeDocument/2006/relationships/image" Target="../media/image205.jpeg"/></Relationships>
</file>

<file path=ppt/slides/_rels/slide276.xml.rels><?xml version="1.0" encoding="UTF-8" standalone="yes"?>
<Relationships xmlns="http://schemas.openxmlformats.org/package/2006/relationships"><Relationship Id="rId3" Type="http://schemas.openxmlformats.org/officeDocument/2006/relationships/image" Target="../media/image206.png"/><Relationship Id="rId2" Type="http://schemas.openxmlformats.org/officeDocument/2006/relationships/notesSlide" Target="../notesSlides/notesSlide191.xml"/><Relationship Id="rId1" Type="http://schemas.openxmlformats.org/officeDocument/2006/relationships/slideLayout" Target="../slideLayouts/slideLayout406.xml"/></Relationships>
</file>

<file path=ppt/slides/_rels/slide277.xml.rels><?xml version="1.0" encoding="UTF-8" standalone="yes"?>
<Relationships xmlns="http://schemas.openxmlformats.org/package/2006/relationships"><Relationship Id="rId3" Type="http://schemas.openxmlformats.org/officeDocument/2006/relationships/image" Target="../media/image207.png"/><Relationship Id="rId2" Type="http://schemas.openxmlformats.org/officeDocument/2006/relationships/notesSlide" Target="../notesSlides/notesSlide192.xml"/><Relationship Id="rId1" Type="http://schemas.openxmlformats.org/officeDocument/2006/relationships/slideLayout" Target="../slideLayouts/slideLayout417.xml"/></Relationships>
</file>

<file path=ppt/slides/_rels/slide278.xml.rels><?xml version="1.0" encoding="UTF-8" standalone="yes"?>
<Relationships xmlns="http://schemas.openxmlformats.org/package/2006/relationships"><Relationship Id="rId3" Type="http://schemas.openxmlformats.org/officeDocument/2006/relationships/image" Target="../media/image208.jpeg"/><Relationship Id="rId2" Type="http://schemas.openxmlformats.org/officeDocument/2006/relationships/notesSlide" Target="../notesSlides/notesSlide193.xml"/><Relationship Id="rId1" Type="http://schemas.openxmlformats.org/officeDocument/2006/relationships/slideLayout" Target="../slideLayouts/slideLayout417.xml"/></Relationships>
</file>

<file path=ppt/slides/_rels/slide279.xml.rels><?xml version="1.0" encoding="UTF-8" standalone="yes"?>
<Relationships xmlns="http://schemas.openxmlformats.org/package/2006/relationships"><Relationship Id="rId3" Type="http://schemas.openxmlformats.org/officeDocument/2006/relationships/image" Target="../media/image177.jpeg"/><Relationship Id="rId2" Type="http://schemas.openxmlformats.org/officeDocument/2006/relationships/notesSlide" Target="../notesSlides/notesSlide194.xml"/><Relationship Id="rId1" Type="http://schemas.openxmlformats.org/officeDocument/2006/relationships/slideLayout" Target="../slideLayouts/slideLayout110.xml"/></Relationships>
</file>

<file path=ppt/slides/_rels/slide2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2.xml"/><Relationship Id="rId1" Type="http://schemas.openxmlformats.org/officeDocument/2006/relationships/slideLayout" Target="../slideLayouts/slideLayout53.xml"/></Relationships>
</file>

<file path=ppt/slides/_rels/slide280.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notesSlide" Target="../notesSlides/notesSlide195.xml"/><Relationship Id="rId1" Type="http://schemas.openxmlformats.org/officeDocument/2006/relationships/slideLayout" Target="../slideLayouts/slideLayout333.xml"/></Relationships>
</file>

<file path=ppt/slides/_rels/slide281.xml.rels><?xml version="1.0" encoding="UTF-8" standalone="yes"?>
<Relationships xmlns="http://schemas.openxmlformats.org/package/2006/relationships"><Relationship Id="rId3" Type="http://schemas.openxmlformats.org/officeDocument/2006/relationships/image" Target="../media/image209.jpeg"/><Relationship Id="rId2" Type="http://schemas.openxmlformats.org/officeDocument/2006/relationships/notesSlide" Target="../notesSlides/notesSlide196.xml"/><Relationship Id="rId1" Type="http://schemas.openxmlformats.org/officeDocument/2006/relationships/slideLayout" Target="../slideLayouts/slideLayout418.xml"/><Relationship Id="rId4" Type="http://schemas.openxmlformats.org/officeDocument/2006/relationships/image" Target="../media/image210.jpeg"/></Relationships>
</file>

<file path=ppt/slides/_rels/slide282.xml.rels><?xml version="1.0" encoding="UTF-8" standalone="yes"?>
<Relationships xmlns="http://schemas.openxmlformats.org/package/2006/relationships"><Relationship Id="rId3" Type="http://schemas.openxmlformats.org/officeDocument/2006/relationships/image" Target="../media/image204.jpeg"/><Relationship Id="rId2" Type="http://schemas.openxmlformats.org/officeDocument/2006/relationships/notesSlide" Target="../notesSlides/notesSlide197.xml"/><Relationship Id="rId1" Type="http://schemas.openxmlformats.org/officeDocument/2006/relationships/slideLayout" Target="../slideLayouts/slideLayout419.xml"/><Relationship Id="rId4" Type="http://schemas.openxmlformats.org/officeDocument/2006/relationships/image" Target="../media/image211.gif"/></Relationships>
</file>

<file path=ppt/slides/_rels/slide283.xml.rels><?xml version="1.0" encoding="UTF-8" standalone="yes"?>
<Relationships xmlns="http://schemas.openxmlformats.org/package/2006/relationships"><Relationship Id="rId3" Type="http://schemas.openxmlformats.org/officeDocument/2006/relationships/image" Target="../media/image212.png"/><Relationship Id="rId2" Type="http://schemas.openxmlformats.org/officeDocument/2006/relationships/notesSlide" Target="../notesSlides/notesSlide198.xml"/><Relationship Id="rId1" Type="http://schemas.openxmlformats.org/officeDocument/2006/relationships/slideLayout" Target="../slideLayouts/slideLayout441.xml"/></Relationships>
</file>

<file path=ppt/slides/_rels/slide284.xml.rels><?xml version="1.0" encoding="UTF-8" standalone="yes"?>
<Relationships xmlns="http://schemas.openxmlformats.org/package/2006/relationships"><Relationship Id="rId2" Type="http://schemas.openxmlformats.org/officeDocument/2006/relationships/image" Target="../media/image213.png"/><Relationship Id="rId1" Type="http://schemas.openxmlformats.org/officeDocument/2006/relationships/slideLayout" Target="../slideLayouts/slideLayout441.xml"/></Relationships>
</file>

<file path=ppt/slides/_rels/slide285.xml.rels><?xml version="1.0" encoding="UTF-8" standalone="yes"?>
<Relationships xmlns="http://schemas.openxmlformats.org/package/2006/relationships"><Relationship Id="rId3" Type="http://schemas.openxmlformats.org/officeDocument/2006/relationships/image" Target="../media/image214.png"/><Relationship Id="rId2" Type="http://schemas.openxmlformats.org/officeDocument/2006/relationships/notesSlide" Target="../notesSlides/notesSlide199.xml"/><Relationship Id="rId1" Type="http://schemas.openxmlformats.org/officeDocument/2006/relationships/slideLayout" Target="../slideLayouts/slideLayout454.xml"/></Relationships>
</file>

<file path=ppt/slides/_rels/slide286.xml.rels><?xml version="1.0" encoding="UTF-8" standalone="yes"?>
<Relationships xmlns="http://schemas.openxmlformats.org/package/2006/relationships"><Relationship Id="rId2" Type="http://schemas.openxmlformats.org/officeDocument/2006/relationships/image" Target="../media/image213.png"/><Relationship Id="rId1" Type="http://schemas.openxmlformats.org/officeDocument/2006/relationships/slideLayout" Target="../slideLayouts/slideLayout441.xml"/></Relationships>
</file>

<file path=ppt/slides/_rels/slide287.xml.rels><?xml version="1.0" encoding="UTF-8" standalone="yes"?>
<Relationships xmlns="http://schemas.openxmlformats.org/package/2006/relationships"><Relationship Id="rId3" Type="http://schemas.openxmlformats.org/officeDocument/2006/relationships/hyperlink" Target="https://tbjoshuawatch.wordpress.com/2014/04/20/far-more-can-be-mended-than-you-know/" TargetMode="External"/><Relationship Id="rId2" Type="http://schemas.openxmlformats.org/officeDocument/2006/relationships/image" Target="../media/image215.jpg"/><Relationship Id="rId1" Type="http://schemas.openxmlformats.org/officeDocument/2006/relationships/slideLayout" Target="../slideLayouts/slideLayout111.xml"/></Relationships>
</file>

<file path=ppt/slides/_rels/slide288.xml.rels><?xml version="1.0" encoding="UTF-8" standalone="yes"?>
<Relationships xmlns="http://schemas.openxmlformats.org/package/2006/relationships"><Relationship Id="rId3" Type="http://schemas.openxmlformats.org/officeDocument/2006/relationships/image" Target="../media/image216.jpeg"/><Relationship Id="rId2" Type="http://schemas.openxmlformats.org/officeDocument/2006/relationships/notesSlide" Target="../notesSlides/notesSlide200.xml"/><Relationship Id="rId1" Type="http://schemas.openxmlformats.org/officeDocument/2006/relationships/slideLayout" Target="../slideLayouts/slideLayout443.xml"/></Relationships>
</file>

<file path=ppt/slides/_rels/slide289.xml.rels><?xml version="1.0" encoding="UTF-8" standalone="yes"?>
<Relationships xmlns="http://schemas.openxmlformats.org/package/2006/relationships"><Relationship Id="rId2" Type="http://schemas.openxmlformats.org/officeDocument/2006/relationships/notesSlide" Target="../notesSlides/notesSlide201.xml"/><Relationship Id="rId1" Type="http://schemas.openxmlformats.org/officeDocument/2006/relationships/slideLayout" Target="../slideLayouts/slideLayout461.xml"/></Relationships>
</file>

<file path=ppt/slides/_rels/slide2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3.xml"/><Relationship Id="rId1" Type="http://schemas.openxmlformats.org/officeDocument/2006/relationships/slideLayout" Target="../slideLayouts/slideLayout53.xml"/></Relationships>
</file>

<file path=ppt/slides/_rels/slide290.xml.rels><?xml version="1.0" encoding="UTF-8" standalone="yes"?>
<Relationships xmlns="http://schemas.openxmlformats.org/package/2006/relationships"><Relationship Id="rId2" Type="http://schemas.openxmlformats.org/officeDocument/2006/relationships/notesSlide" Target="../notesSlides/notesSlide202.xml"/><Relationship Id="rId1" Type="http://schemas.openxmlformats.org/officeDocument/2006/relationships/slideLayout" Target="../slideLayouts/slideLayout461.xml"/></Relationships>
</file>

<file path=ppt/slides/_rels/slide291.xml.rels><?xml version="1.0" encoding="UTF-8" standalone="yes"?>
<Relationships xmlns="http://schemas.openxmlformats.org/package/2006/relationships"><Relationship Id="rId2" Type="http://schemas.openxmlformats.org/officeDocument/2006/relationships/notesSlide" Target="../notesSlides/notesSlide203.xml"/><Relationship Id="rId1" Type="http://schemas.openxmlformats.org/officeDocument/2006/relationships/slideLayout" Target="../slideLayouts/slideLayout461.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293.xml.rels><?xml version="1.0" encoding="UTF-8" standalone="yes"?>
<Relationships xmlns="http://schemas.openxmlformats.org/package/2006/relationships"><Relationship Id="rId3" Type="http://schemas.openxmlformats.org/officeDocument/2006/relationships/image" Target="../media/image217.png"/><Relationship Id="rId2" Type="http://schemas.openxmlformats.org/officeDocument/2006/relationships/notesSlide" Target="../notesSlides/notesSlide204.xml"/><Relationship Id="rId1" Type="http://schemas.openxmlformats.org/officeDocument/2006/relationships/slideLayout" Target="../slideLayouts/slideLayout110.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295.xml.rels><?xml version="1.0" encoding="UTF-8" standalone="yes"?>
<Relationships xmlns="http://schemas.openxmlformats.org/package/2006/relationships"><Relationship Id="rId3" Type="http://schemas.openxmlformats.org/officeDocument/2006/relationships/image" Target="../media/image218.emf"/><Relationship Id="rId2" Type="http://schemas.openxmlformats.org/officeDocument/2006/relationships/notesSlide" Target="../notesSlides/notesSlide205.xml"/><Relationship Id="rId1" Type="http://schemas.openxmlformats.org/officeDocument/2006/relationships/slideLayout" Target="../slideLayouts/slideLayout471.xml"/></Relationships>
</file>

<file path=ppt/slides/_rels/slide296.xml.rels><?xml version="1.0" encoding="UTF-8" standalone="yes"?>
<Relationships xmlns="http://schemas.openxmlformats.org/package/2006/relationships"><Relationship Id="rId3" Type="http://schemas.openxmlformats.org/officeDocument/2006/relationships/image" Target="../media/image219.jpeg"/><Relationship Id="rId2" Type="http://schemas.openxmlformats.org/officeDocument/2006/relationships/notesSlide" Target="../notesSlides/notesSlide206.xml"/><Relationship Id="rId1" Type="http://schemas.openxmlformats.org/officeDocument/2006/relationships/slideLayout" Target="../slideLayouts/slideLayout110.xml"/></Relationships>
</file>

<file path=ppt/slides/_rels/slide297.xml.rels><?xml version="1.0" encoding="UTF-8" standalone="yes"?>
<Relationships xmlns="http://schemas.openxmlformats.org/package/2006/relationships"><Relationship Id="rId3" Type="http://schemas.openxmlformats.org/officeDocument/2006/relationships/image" Target="../media/image177.jpeg"/><Relationship Id="rId2" Type="http://schemas.openxmlformats.org/officeDocument/2006/relationships/notesSlide" Target="../notesSlides/notesSlide207.xml"/><Relationship Id="rId1" Type="http://schemas.openxmlformats.org/officeDocument/2006/relationships/slideLayout" Target="../slideLayouts/slideLayout110.xml"/></Relationships>
</file>

<file path=ppt/slides/_rels/slide298.xml.rels><?xml version="1.0" encoding="UTF-8" standalone="yes"?>
<Relationships xmlns="http://schemas.openxmlformats.org/package/2006/relationships"><Relationship Id="rId2" Type="http://schemas.openxmlformats.org/officeDocument/2006/relationships/notesSlide" Target="../notesSlides/notesSlide208.xml"/><Relationship Id="rId1" Type="http://schemas.openxmlformats.org/officeDocument/2006/relationships/slideLayout" Target="../slideLayouts/slideLayout461.xml"/></Relationships>
</file>

<file path=ppt/slides/_rels/slide299.xml.rels><?xml version="1.0" encoding="UTF-8" standalone="yes"?>
<Relationships xmlns="http://schemas.openxmlformats.org/package/2006/relationships"><Relationship Id="rId2" Type="http://schemas.openxmlformats.org/officeDocument/2006/relationships/notesSlide" Target="../notesSlides/notesSlide209.xml"/><Relationship Id="rId1" Type="http://schemas.openxmlformats.org/officeDocument/2006/relationships/slideLayout" Target="../slideLayouts/slideLayout461.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63.xml"/><Relationship Id="rId1" Type="http://schemas.openxmlformats.org/officeDocument/2006/relationships/themeOverride" Target="../theme/themeOverride1.xml"/></Relationships>
</file>

<file path=ppt/slides/_rels/slide3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4.xml"/><Relationship Id="rId1" Type="http://schemas.openxmlformats.org/officeDocument/2006/relationships/slideLayout" Target="../slideLayouts/slideLayout587.xml"/></Relationships>
</file>

<file path=ppt/slides/_rels/slide300.xml.rels><?xml version="1.0" encoding="UTF-8" standalone="yes"?>
<Relationships xmlns="http://schemas.openxmlformats.org/package/2006/relationships"><Relationship Id="rId2" Type="http://schemas.openxmlformats.org/officeDocument/2006/relationships/notesSlide" Target="../notesSlides/notesSlide210.xml"/><Relationship Id="rId1" Type="http://schemas.openxmlformats.org/officeDocument/2006/relationships/slideLayout" Target="../slideLayouts/slideLayout461.xml"/></Relationships>
</file>

<file path=ppt/slides/_rels/slide301.xml.rels><?xml version="1.0" encoding="UTF-8" standalone="yes"?>
<Relationships xmlns="http://schemas.openxmlformats.org/package/2006/relationships"><Relationship Id="rId3" Type="http://schemas.openxmlformats.org/officeDocument/2006/relationships/image" Target="../media/image220.png"/><Relationship Id="rId2" Type="http://schemas.openxmlformats.org/officeDocument/2006/relationships/notesSlide" Target="../notesSlides/notesSlide211.xml"/><Relationship Id="rId1" Type="http://schemas.openxmlformats.org/officeDocument/2006/relationships/slideLayout" Target="../slideLayouts/slideLayout110.xml"/></Relationships>
</file>

<file path=ppt/slides/_rels/slide302.xml.rels><?xml version="1.0" encoding="UTF-8" standalone="yes"?>
<Relationships xmlns="http://schemas.openxmlformats.org/package/2006/relationships"><Relationship Id="rId3" Type="http://schemas.openxmlformats.org/officeDocument/2006/relationships/notesSlide" Target="../notesSlides/notesSlide212.xml"/><Relationship Id="rId2" Type="http://schemas.openxmlformats.org/officeDocument/2006/relationships/slideLayout" Target="../slideLayouts/slideLayout116.xml"/><Relationship Id="rId1" Type="http://schemas.openxmlformats.org/officeDocument/2006/relationships/themeOverride" Target="../theme/themeOverride49.xml"/></Relationships>
</file>

<file path=ppt/slides/_rels/slide303.xml.rels><?xml version="1.0" encoding="UTF-8" standalone="yes"?>
<Relationships xmlns="http://schemas.openxmlformats.org/package/2006/relationships"><Relationship Id="rId3" Type="http://schemas.openxmlformats.org/officeDocument/2006/relationships/image" Target="../media/image221.png"/><Relationship Id="rId2" Type="http://schemas.openxmlformats.org/officeDocument/2006/relationships/notesSlide" Target="../notesSlides/notesSlide213.xml"/><Relationship Id="rId1" Type="http://schemas.openxmlformats.org/officeDocument/2006/relationships/slideLayout" Target="../slideLayouts/slideLayout110.xml"/></Relationships>
</file>

<file path=ppt/slides/_rels/slide30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214.xml"/><Relationship Id="rId1" Type="http://schemas.openxmlformats.org/officeDocument/2006/relationships/slideLayout" Target="../slideLayouts/slideLayout25.xml"/><Relationship Id="rId4" Type="http://schemas.openxmlformats.org/officeDocument/2006/relationships/image" Target="../media/image92.jpeg"/></Relationships>
</file>

<file path=ppt/slides/_rels/slide305.xml.rels><?xml version="1.0" encoding="UTF-8" standalone="yes"?>
<Relationships xmlns="http://schemas.openxmlformats.org/package/2006/relationships"><Relationship Id="rId2" Type="http://schemas.openxmlformats.org/officeDocument/2006/relationships/notesSlide" Target="../notesSlides/notesSlide215.xml"/><Relationship Id="rId1" Type="http://schemas.openxmlformats.org/officeDocument/2006/relationships/slideLayout" Target="../slideLayouts/slideLayout110.xml"/></Relationships>
</file>

<file path=ppt/slides/_rels/slide306.xml.rels><?xml version="1.0" encoding="UTF-8" standalone="yes"?>
<Relationships xmlns="http://schemas.openxmlformats.org/package/2006/relationships"><Relationship Id="rId3" Type="http://schemas.openxmlformats.org/officeDocument/2006/relationships/image" Target="../media/image177.jpeg"/><Relationship Id="rId2" Type="http://schemas.openxmlformats.org/officeDocument/2006/relationships/notesSlide" Target="../notesSlides/notesSlide216.xml"/><Relationship Id="rId1" Type="http://schemas.openxmlformats.org/officeDocument/2006/relationships/slideLayout" Target="../slideLayouts/slideLayout110.xml"/></Relationships>
</file>

<file path=ppt/slides/_rels/slide307.xml.rels><?xml version="1.0" encoding="UTF-8" standalone="yes"?>
<Relationships xmlns="http://schemas.openxmlformats.org/package/2006/relationships"><Relationship Id="rId3" Type="http://schemas.openxmlformats.org/officeDocument/2006/relationships/image" Target="../media/image222.png"/><Relationship Id="rId2" Type="http://schemas.openxmlformats.org/officeDocument/2006/relationships/notesSlide" Target="../notesSlides/notesSlide217.xml"/><Relationship Id="rId1" Type="http://schemas.openxmlformats.org/officeDocument/2006/relationships/slideLayout" Target="../slideLayouts/slideLayout110.xml"/><Relationship Id="rId5" Type="http://schemas.openxmlformats.org/officeDocument/2006/relationships/hyperlink" Target="https://commons.wikimedia.org/wiki/Language" TargetMode="External"/><Relationship Id="rId4" Type="http://schemas.microsoft.com/office/2007/relationships/hdphoto" Target="../media/hdphoto3.wdp"/></Relationships>
</file>

<file path=ppt/slides/_rels/slide308.xml.rels><?xml version="1.0" encoding="UTF-8" standalone="yes"?>
<Relationships xmlns="http://schemas.openxmlformats.org/package/2006/relationships"><Relationship Id="rId3" Type="http://schemas.openxmlformats.org/officeDocument/2006/relationships/image" Target="../media/image223.png"/><Relationship Id="rId2" Type="http://schemas.openxmlformats.org/officeDocument/2006/relationships/notesSlide" Target="../notesSlides/notesSlide218.xml"/><Relationship Id="rId1" Type="http://schemas.openxmlformats.org/officeDocument/2006/relationships/slideLayout" Target="../slideLayouts/slideLayout110.xml"/><Relationship Id="rId4" Type="http://schemas.microsoft.com/office/2007/relationships/hdphoto" Target="../media/hdphoto4.wdp"/></Relationships>
</file>

<file path=ppt/slides/_rels/slide309.xml.rels><?xml version="1.0" encoding="UTF-8" standalone="yes"?>
<Relationships xmlns="http://schemas.openxmlformats.org/package/2006/relationships"><Relationship Id="rId3" Type="http://schemas.openxmlformats.org/officeDocument/2006/relationships/image" Target="../media/image224.jpeg"/><Relationship Id="rId2" Type="http://schemas.openxmlformats.org/officeDocument/2006/relationships/notesSlide" Target="../notesSlides/notesSlide219.xml"/><Relationship Id="rId1" Type="http://schemas.openxmlformats.org/officeDocument/2006/relationships/slideLayout" Target="../slideLayouts/slideLayout463.xml"/></Relationships>
</file>

<file path=ppt/slides/_rels/slide31.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40.xml"/></Relationships>
</file>

<file path=ppt/slides/_rels/slide310.xml.rels><?xml version="1.0" encoding="UTF-8" standalone="yes"?>
<Relationships xmlns="http://schemas.openxmlformats.org/package/2006/relationships"><Relationship Id="rId1" Type="http://schemas.openxmlformats.org/officeDocument/2006/relationships/slideLayout" Target="../slideLayouts/slideLayout116.xml"/></Relationships>
</file>

<file path=ppt/slides/_rels/slide311.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220.xml"/><Relationship Id="rId1" Type="http://schemas.openxmlformats.org/officeDocument/2006/relationships/slideLayout" Target="../slideLayouts/slideLayout687.xml"/><Relationship Id="rId4" Type="http://schemas.openxmlformats.org/officeDocument/2006/relationships/image" Target="../media/image171.png"/></Relationships>
</file>

<file path=ppt/slides/_rels/slide312.xml.rels><?xml version="1.0" encoding="UTF-8" standalone="yes"?>
<Relationships xmlns="http://schemas.openxmlformats.org/package/2006/relationships"><Relationship Id="rId3" Type="http://schemas.openxmlformats.org/officeDocument/2006/relationships/image" Target="../media/image225.png"/><Relationship Id="rId2" Type="http://schemas.openxmlformats.org/officeDocument/2006/relationships/notesSlide" Target="../notesSlides/notesSlide221.xml"/><Relationship Id="rId1" Type="http://schemas.openxmlformats.org/officeDocument/2006/relationships/slideLayout" Target="../slideLayouts/slideLayout7.xml"/></Relationships>
</file>

<file path=ppt/slides/_rels/slide313.xml.rels><?xml version="1.0" encoding="UTF-8" standalone="yes"?>
<Relationships xmlns="http://schemas.openxmlformats.org/package/2006/relationships"><Relationship Id="rId1" Type="http://schemas.openxmlformats.org/officeDocument/2006/relationships/slideLayout" Target="../slideLayouts/slideLayout116.xml"/></Relationships>
</file>

<file path=ppt/slides/_rels/slide314.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222.xml"/><Relationship Id="rId1" Type="http://schemas.openxmlformats.org/officeDocument/2006/relationships/slideLayout" Target="../slideLayouts/slideLayout110.xml"/><Relationship Id="rId4" Type="http://schemas.openxmlformats.org/officeDocument/2006/relationships/image" Target="../media/image171.png"/></Relationships>
</file>

<file path=ppt/slides/_rels/slide32.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40.xml"/></Relationships>
</file>

<file path=ppt/slides/_rels/slide33.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40.xml"/></Relationships>
</file>

<file path=ppt/slides/_rels/slide34.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40.xml"/></Relationships>
</file>

<file path=ppt/slides/_rels/slide35.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40.xml"/></Relationships>
</file>

<file path=ppt/slides/_rels/slide36.xml.rels><?xml version="1.0" encoding="UTF-8" standalone="yes"?>
<Relationships xmlns="http://schemas.openxmlformats.org/package/2006/relationships"><Relationship Id="rId8" Type="http://schemas.openxmlformats.org/officeDocument/2006/relationships/image" Target="../media/image67.jpeg"/><Relationship Id="rId3" Type="http://schemas.openxmlformats.org/officeDocument/2006/relationships/image" Target="../media/image62.jpeg"/><Relationship Id="rId7" Type="http://schemas.openxmlformats.org/officeDocument/2006/relationships/image" Target="../media/image66.jpeg"/><Relationship Id="rId2" Type="http://schemas.openxmlformats.org/officeDocument/2006/relationships/notesSlide" Target="../notesSlides/notesSlide25.xml"/><Relationship Id="rId1" Type="http://schemas.openxmlformats.org/officeDocument/2006/relationships/slideLayout" Target="../slideLayouts/slideLayout598.xml"/><Relationship Id="rId6" Type="http://schemas.openxmlformats.org/officeDocument/2006/relationships/image" Target="../media/image65.jpeg"/><Relationship Id="rId11" Type="http://schemas.openxmlformats.org/officeDocument/2006/relationships/image" Target="../media/image70.emf"/><Relationship Id="rId5" Type="http://schemas.openxmlformats.org/officeDocument/2006/relationships/image" Target="../media/image64.emf"/><Relationship Id="rId10" Type="http://schemas.openxmlformats.org/officeDocument/2006/relationships/image" Target="../media/image69.emf"/><Relationship Id="rId4" Type="http://schemas.openxmlformats.org/officeDocument/2006/relationships/image" Target="../media/image63.jpeg"/><Relationship Id="rId9" Type="http://schemas.openxmlformats.org/officeDocument/2006/relationships/image" Target="../media/image68.gif"/></Relationships>
</file>

<file path=ppt/slides/_rels/slide3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6.xml"/><Relationship Id="rId1" Type="http://schemas.openxmlformats.org/officeDocument/2006/relationships/slideLayout" Target="../slideLayouts/slideLayout2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98.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1.png"/><Relationship Id="rId4" Type="http://schemas.openxmlformats.org/officeDocument/2006/relationships/notesSlide" Target="../notesSlides/notesSlide2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4.xml"/></Relationships>
</file>

<file path=ppt/slides/_rels/slide4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9.xml"/><Relationship Id="rId1" Type="http://schemas.openxmlformats.org/officeDocument/2006/relationships/slideLayout" Target="../slideLayouts/slideLayout2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41.xml"/></Relationships>
</file>

<file path=ppt/slides/_rels/slide4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0.xml"/><Relationship Id="rId1" Type="http://schemas.openxmlformats.org/officeDocument/2006/relationships/slideLayout" Target="../slideLayouts/slideLayout26.xml"/><Relationship Id="rId4" Type="http://schemas.openxmlformats.org/officeDocument/2006/relationships/image" Target="../media/image72.emf"/></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542.xml"/><Relationship Id="rId1" Type="http://schemas.openxmlformats.org/officeDocument/2006/relationships/themeOverride" Target="../theme/themeOverride2.xml"/><Relationship Id="rId4" Type="http://schemas.openxmlformats.org/officeDocument/2006/relationships/image" Target="../media/image73.emf"/></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557.xml"/><Relationship Id="rId1" Type="http://schemas.openxmlformats.org/officeDocument/2006/relationships/themeOverride" Target="../theme/themeOverride3.xml"/><Relationship Id="rId4" Type="http://schemas.openxmlformats.org/officeDocument/2006/relationships/image" Target="../media/image74.png"/></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33.xml"/><Relationship Id="rId1" Type="http://schemas.openxmlformats.org/officeDocument/2006/relationships/slideLayout" Target="../slideLayouts/slideLayout545.xml"/><Relationship Id="rId4" Type="http://schemas.openxmlformats.org/officeDocument/2006/relationships/image" Target="../media/image75.emf"/></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543.xml"/><Relationship Id="rId1" Type="http://schemas.openxmlformats.org/officeDocument/2006/relationships/themeOverride" Target="../theme/themeOverride4.xml"/><Relationship Id="rId4" Type="http://schemas.openxmlformats.org/officeDocument/2006/relationships/image" Target="../media/image76.jpeg"/></Relationships>
</file>

<file path=ppt/slides/_rels/slide47.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7.xml"/></Relationships>
</file>

<file path=ppt/slides/_rels/slide4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5.xml"/><Relationship Id="rId1" Type="http://schemas.openxmlformats.org/officeDocument/2006/relationships/slideLayout" Target="../slideLayouts/slideLayout26.xml"/><Relationship Id="rId4" Type="http://schemas.openxmlformats.org/officeDocument/2006/relationships/image" Target="../media/image78.png"/></Relationships>
</file>

<file path=ppt/slides/_rels/slide4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6.xml"/><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03.xml"/></Relationships>
</file>

<file path=ppt/slides/_rels/slide50.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37.xml"/><Relationship Id="rId1" Type="http://schemas.openxmlformats.org/officeDocument/2006/relationships/slideLayout" Target="../slideLayouts/slideLayout25.xml"/></Relationships>
</file>

<file path=ppt/slides/_rels/slide5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8.xml"/><Relationship Id="rId1" Type="http://schemas.openxmlformats.org/officeDocument/2006/relationships/slideLayout" Target="../slideLayouts/slideLayout26.xml"/><Relationship Id="rId4" Type="http://schemas.openxmlformats.org/officeDocument/2006/relationships/image" Target="../media/image80.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80.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80.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80.xml"/></Relationships>
</file>

<file path=ppt/slides/_rels/slide5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42.xml"/><Relationship Id="rId1" Type="http://schemas.openxmlformats.org/officeDocument/2006/relationships/slideLayout" Target="../slideLayouts/slideLayout69.xml"/></Relationships>
</file>

<file path=ppt/slides/_rels/slide5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3.xml"/><Relationship Id="rId1" Type="http://schemas.openxmlformats.org/officeDocument/2006/relationships/slideLayout" Target="../slideLayouts/slideLayout25.xml"/><Relationship Id="rId4" Type="http://schemas.openxmlformats.org/officeDocument/2006/relationships/image" Target="../media/image82.png"/></Relationships>
</file>

<file path=ppt/slides/_rels/slide57.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5.xml"/><Relationship Id="rId1" Type="http://schemas.openxmlformats.org/officeDocument/2006/relationships/slideLayout" Target="../slideLayouts/slideLayout26.xml"/><Relationship Id="rId4" Type="http://schemas.openxmlformats.org/officeDocument/2006/relationships/image" Target="../media/image84.pn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508.xml"/></Relationships>
</file>

<file path=ppt/slides/_rels/slide6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7.xml"/><Relationship Id="rId1" Type="http://schemas.openxmlformats.org/officeDocument/2006/relationships/slideLayout" Target="../slideLayouts/slideLayout26.xml"/><Relationship Id="rId4" Type="http://schemas.openxmlformats.org/officeDocument/2006/relationships/image" Target="../media/image85.png"/></Relationships>
</file>

<file path=ppt/slides/_rels/slide61.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48.xml"/><Relationship Id="rId1" Type="http://schemas.openxmlformats.org/officeDocument/2006/relationships/slideLayout" Target="../slideLayouts/slideLayout30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50.xml"/><Relationship Id="rId1" Type="http://schemas.openxmlformats.org/officeDocument/2006/relationships/slideLayout" Target="../slideLayouts/slideLayout160.xml"/></Relationships>
</file>

<file path=ppt/slides/_rels/slide64.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51.xml"/><Relationship Id="rId1" Type="http://schemas.openxmlformats.org/officeDocument/2006/relationships/slideLayout" Target="../slideLayouts/slideLayout7.xml"/><Relationship Id="rId5" Type="http://schemas.openxmlformats.org/officeDocument/2006/relationships/image" Target="../media/image90.png"/><Relationship Id="rId4" Type="http://schemas.openxmlformats.org/officeDocument/2006/relationships/image" Target="../media/image89.png"/></Relationships>
</file>

<file path=ppt/slides/_rels/slide65.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52.xml"/><Relationship Id="rId1" Type="http://schemas.openxmlformats.org/officeDocument/2006/relationships/slideLayout" Target="../slideLayouts/slideLayout25.xml"/><Relationship Id="rId4" Type="http://schemas.openxmlformats.org/officeDocument/2006/relationships/image" Target="../media/image92.jpeg"/></Relationships>
</file>

<file path=ppt/slides/_rels/slide6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3.xml"/><Relationship Id="rId1" Type="http://schemas.openxmlformats.org/officeDocument/2006/relationships/slideLayout" Target="../slideLayouts/slideLayout26.xml"/><Relationship Id="rId4" Type="http://schemas.openxmlformats.org/officeDocument/2006/relationships/image" Target="../media/image93.pn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525.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503.xml"/></Relationships>
</file>

<file path=ppt/slides/_rels/slide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508.xml"/><Relationship Id="rId4" Type="http://schemas.microsoft.com/office/2007/relationships/hdphoto" Target="../media/hdphoto1.wdp"/></Relationships>
</file>

<file path=ppt/slides/_rels/slide70.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56.jpeg"/><Relationship Id="rId1" Type="http://schemas.openxmlformats.org/officeDocument/2006/relationships/slideLayout" Target="../slideLayouts/slideLayout24.xml"/></Relationships>
</file>

<file path=ppt/slides/_rels/slide7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7.xml"/><Relationship Id="rId1" Type="http://schemas.openxmlformats.org/officeDocument/2006/relationships/slideLayout" Target="../slideLayouts/slideLayout26.xml"/><Relationship Id="rId4" Type="http://schemas.openxmlformats.org/officeDocument/2006/relationships/image" Target="../media/image95.png"/></Relationships>
</file>

<file path=ppt/slides/_rels/slide72.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58.xml"/><Relationship Id="rId1" Type="http://schemas.openxmlformats.org/officeDocument/2006/relationships/slideLayout" Target="../slideLayouts/slideLayout635.xml"/></Relationships>
</file>

<file path=ppt/slides/_rels/slide7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9.xml"/><Relationship Id="rId1" Type="http://schemas.openxmlformats.org/officeDocument/2006/relationships/slideLayout" Target="../slideLayouts/slideLayout25.xml"/><Relationship Id="rId5" Type="http://schemas.openxmlformats.org/officeDocument/2006/relationships/image" Target="../media/image97.png"/><Relationship Id="rId4" Type="http://schemas.openxmlformats.org/officeDocument/2006/relationships/image" Target="../media/image96.png"/></Relationships>
</file>

<file path=ppt/slides/_rels/slide7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60.xml"/><Relationship Id="rId1" Type="http://schemas.openxmlformats.org/officeDocument/2006/relationships/slideLayout" Target="../slideLayouts/slideLayout25.xml"/></Relationships>
</file>

<file path=ppt/slides/_rels/slide75.xml.rels><?xml version="1.0" encoding="UTF-8" standalone="yes"?>
<Relationships xmlns="http://schemas.openxmlformats.org/package/2006/relationships"><Relationship Id="rId3" Type="http://schemas.openxmlformats.org/officeDocument/2006/relationships/image" Target="../media/image56.jpeg"/><Relationship Id="rId7" Type="http://schemas.openxmlformats.org/officeDocument/2006/relationships/image" Target="../media/image101.png"/><Relationship Id="rId2" Type="http://schemas.openxmlformats.org/officeDocument/2006/relationships/notesSlide" Target="../notesSlides/notesSlide61.xml"/><Relationship Id="rId1" Type="http://schemas.openxmlformats.org/officeDocument/2006/relationships/slideLayout" Target="../slideLayouts/slideLayout25.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png"/></Relationships>
</file>

<file path=ppt/slides/_rels/slide76.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62.xml"/><Relationship Id="rId1" Type="http://schemas.openxmlformats.org/officeDocument/2006/relationships/slideLayout" Target="../slideLayouts/slideLayout605.xml"/></Relationships>
</file>

<file path=ppt/slides/_rels/slide77.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63.xml"/><Relationship Id="rId1" Type="http://schemas.openxmlformats.org/officeDocument/2006/relationships/slideLayout" Target="../slideLayouts/slideLayout646.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0.jpeg"/><Relationship Id="rId1" Type="http://schemas.openxmlformats.org/officeDocument/2006/relationships/slideLayout" Target="../slideLayouts/slideLayout508.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67.xml"/><Relationship Id="rId1" Type="http://schemas.openxmlformats.org/officeDocument/2006/relationships/slideLayout" Target="../slideLayouts/slideLayout18.xml"/></Relationships>
</file>

<file path=ppt/slides/_rels/slide82.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slideLayout" Target="../slideLayouts/slideLayout167.xml"/><Relationship Id="rId1" Type="http://schemas.openxmlformats.org/officeDocument/2006/relationships/themeOverride" Target="../theme/themeOverride5.xml"/></Relationships>
</file>

<file path=ppt/slides/_rels/slide83.xml.rels><?xml version="1.0" encoding="UTF-8" standalone="yes"?>
<Relationships xmlns="http://schemas.openxmlformats.org/package/2006/relationships"><Relationship Id="rId2" Type="http://schemas.openxmlformats.org/officeDocument/2006/relationships/slideLayout" Target="../slideLayouts/slideLayout167.xml"/><Relationship Id="rId1" Type="http://schemas.openxmlformats.org/officeDocument/2006/relationships/themeOverride" Target="../theme/themeOverride6.xml"/></Relationships>
</file>

<file path=ppt/slides/_rels/slide84.xml.rels><?xml version="1.0" encoding="UTF-8" standalone="yes"?>
<Relationships xmlns="http://schemas.openxmlformats.org/package/2006/relationships"><Relationship Id="rId2" Type="http://schemas.openxmlformats.org/officeDocument/2006/relationships/slideLayout" Target="../slideLayouts/slideLayout167.xml"/><Relationship Id="rId1" Type="http://schemas.openxmlformats.org/officeDocument/2006/relationships/themeOverride" Target="../theme/themeOverride7.xml"/></Relationships>
</file>

<file path=ppt/slides/_rels/slide85.xml.rels><?xml version="1.0" encoding="UTF-8" standalone="yes"?>
<Relationships xmlns="http://schemas.openxmlformats.org/package/2006/relationships"><Relationship Id="rId2" Type="http://schemas.openxmlformats.org/officeDocument/2006/relationships/slideLayout" Target="../slideLayouts/slideLayout167.xml"/><Relationship Id="rId1" Type="http://schemas.openxmlformats.org/officeDocument/2006/relationships/themeOverride" Target="../theme/themeOverride8.xml"/></Relationships>
</file>

<file path=ppt/slides/_rels/slide86.xml.rels><?xml version="1.0" encoding="UTF-8" standalone="yes"?>
<Relationships xmlns="http://schemas.openxmlformats.org/package/2006/relationships"><Relationship Id="rId2" Type="http://schemas.openxmlformats.org/officeDocument/2006/relationships/slideLayout" Target="../slideLayouts/slideLayout167.xml"/><Relationship Id="rId1" Type="http://schemas.openxmlformats.org/officeDocument/2006/relationships/themeOverride" Target="../theme/themeOverride9.xml"/></Relationships>
</file>

<file path=ppt/slides/_rels/slide87.xml.rels><?xml version="1.0" encoding="UTF-8" standalone="yes"?>
<Relationships xmlns="http://schemas.openxmlformats.org/package/2006/relationships"><Relationship Id="rId2" Type="http://schemas.openxmlformats.org/officeDocument/2006/relationships/slideLayout" Target="../slideLayouts/slideLayout167.xml"/><Relationship Id="rId1" Type="http://schemas.openxmlformats.org/officeDocument/2006/relationships/themeOverride" Target="../theme/themeOverride10.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84.xml"/></Relationships>
</file>

<file path=ppt/slides/_rels/slide89.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195.xml"/></Relationships>
</file>

<file path=ppt/slides/_rels/slide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0.jpeg"/><Relationship Id="rId1" Type="http://schemas.openxmlformats.org/officeDocument/2006/relationships/slideLayout" Target="../slideLayouts/slideLayout508.xml"/></Relationships>
</file>

<file path=ppt/slides/_rels/slide90.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195.xml"/></Relationships>
</file>

<file path=ppt/slides/_rels/slide91.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195.xml"/></Relationships>
</file>

<file path=ppt/slides/_rels/slide92.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195.xml"/></Relationships>
</file>

<file path=ppt/slides/_rels/slide93.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195.xml"/></Relationships>
</file>

<file path=ppt/slides/_rels/slide94.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195.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73.xml"/></Relationships>
</file>

<file path=ppt/slides/_rels/slide96.xml.rels><?xml version="1.0" encoding="UTF-8" standalone="yes"?>
<Relationships xmlns="http://schemas.openxmlformats.org/package/2006/relationships"><Relationship Id="rId2" Type="http://schemas.openxmlformats.org/officeDocument/2006/relationships/slideLayout" Target="../slideLayouts/slideLayout173.xml"/><Relationship Id="rId1" Type="http://schemas.openxmlformats.org/officeDocument/2006/relationships/themeOverride" Target="../theme/themeOverride11.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73.xml"/></Relationships>
</file>

<file path=ppt/slides/_rels/slide98.xml.rels><?xml version="1.0" encoding="UTF-8" standalone="yes"?>
<Relationships xmlns="http://schemas.openxmlformats.org/package/2006/relationships"><Relationship Id="rId2" Type="http://schemas.openxmlformats.org/officeDocument/2006/relationships/slideLayout" Target="../slideLayouts/slideLayout206.xml"/><Relationship Id="rId1" Type="http://schemas.openxmlformats.org/officeDocument/2006/relationships/themeOverride" Target="../theme/themeOverride12.xml"/></Relationships>
</file>

<file path=ppt/slides/_rels/slide99.xml.rels><?xml version="1.0" encoding="UTF-8" standalone="yes"?>
<Relationships xmlns="http://schemas.openxmlformats.org/package/2006/relationships"><Relationship Id="rId2" Type="http://schemas.openxmlformats.org/officeDocument/2006/relationships/slideLayout" Target="../slideLayouts/slideLayout217.xml"/><Relationship Id="rId1" Type="http://schemas.openxmlformats.org/officeDocument/2006/relationships/themeOverride" Target="../theme/themeOverride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3233" name="Picture 4" descr="ascension"/>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4767"/>
            <a:ext cx="9144000" cy="6853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09922" name="Title 4"/>
          <p:cNvSpPr>
            <a:spLocks noGrp="1"/>
          </p:cNvSpPr>
          <p:nvPr>
            <p:ph type="title" idx="4294967295"/>
          </p:nvPr>
        </p:nvSpPr>
        <p:spPr>
          <a:xfrm>
            <a:off x="0" y="188640"/>
            <a:ext cx="9144000" cy="1143000"/>
          </a:xfrm>
        </p:spPr>
        <p:txBody>
          <a:bodyPr anchor="ctr"/>
          <a:lstStyle/>
          <a:p>
            <a:pPr rtl="1">
              <a:defRPr/>
            </a:pPr>
            <a:r>
              <a:rPr lang="ar-JO" sz="8800" dirty="0">
                <a:solidFill>
                  <a:srgbClr val="FFFFFF"/>
                </a:solidFill>
                <a:effectLst>
                  <a:glow rad="228600">
                    <a:schemeClr val="bg2"/>
                  </a:glow>
                </a:effectLst>
                <a:ea typeface="ＭＳ Ｐゴシック" charset="0"/>
                <a:cs typeface="Arial" panose="020B0604020202020204" pitchFamily="34" charset="0"/>
              </a:rPr>
              <a:t>أعمال الرسل </a:t>
            </a:r>
            <a:r>
              <a:rPr lang="ar-SA" sz="8800" dirty="0">
                <a:solidFill>
                  <a:srgbClr val="FFFFFF"/>
                </a:solidFill>
                <a:effectLst>
                  <a:glow rad="228600">
                    <a:schemeClr val="bg2"/>
                  </a:glow>
                </a:effectLst>
                <a:ea typeface="ＭＳ Ｐゴシック" charset="0"/>
                <a:cs typeface="Arial" panose="020B0604020202020204" pitchFamily="34" charset="0"/>
              </a:rPr>
              <a:t>١-٢</a:t>
            </a:r>
            <a:r>
              <a:rPr lang="en-US" sz="8800" dirty="0">
                <a:solidFill>
                  <a:srgbClr val="FFFFFF"/>
                </a:solidFill>
                <a:effectLst>
                  <a:glow rad="228600">
                    <a:schemeClr val="bg2"/>
                  </a:glow>
                </a:effectLst>
                <a:ea typeface="ＭＳ Ｐゴシック" charset="0"/>
                <a:cs typeface="Arial" panose="020B0604020202020204" pitchFamily="34" charset="0"/>
              </a:rPr>
              <a:t> </a:t>
            </a:r>
          </a:p>
        </p:txBody>
      </p:sp>
      <p:sp>
        <p:nvSpPr>
          <p:cNvPr id="4" name="Text Box 3"/>
          <p:cNvSpPr txBox="1">
            <a:spLocks noChangeArrowheads="1"/>
          </p:cNvSpPr>
          <p:nvPr/>
        </p:nvSpPr>
        <p:spPr bwMode="auto">
          <a:xfrm>
            <a:off x="0" y="6381750"/>
            <a:ext cx="9144000" cy="476250"/>
          </a:xfrm>
          <a:prstGeom prst="rect">
            <a:avLst/>
          </a:prstGeom>
          <a:solidFill>
            <a:srgbClr val="000000"/>
          </a:solidFill>
          <a:ln w="9525">
            <a:noFill/>
            <a:miter lim="800000"/>
            <a:headEnd/>
            <a:tailEnd/>
          </a:ln>
          <a:effectLst/>
        </p:spPr>
        <p:txBody>
          <a:bodyPr lIns="91389" tIns="45695" rIns="91389" bIns="45695" anchor="ct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18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rPr>
              <a:t>د. ريك جريفيث</a:t>
            </a:r>
            <a:r>
              <a:rPr kumimoji="0" lang="en-US" sz="18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rPr>
              <a:t> • </a:t>
            </a:r>
            <a:r>
              <a:rPr kumimoji="0" lang="ar-JO" sz="18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rPr>
              <a:t>مؤسسة الدراسات اللاهوتية الأردنية</a:t>
            </a:r>
            <a:r>
              <a:rPr kumimoji="0" lang="en-US" sz="18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rPr>
              <a:t> • BibleStudyDownloads.org</a:t>
            </a:r>
            <a:endParaRPr kumimoji="0" lang="en-US" sz="11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42801398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4977" name="Text Box 2"/>
          <p:cNvSpPr txBox="1">
            <a:spLocks noChangeArrowheads="1"/>
          </p:cNvSpPr>
          <p:nvPr/>
        </p:nvSpPr>
        <p:spPr bwMode="auto">
          <a:xfrm>
            <a:off x="8410583" y="44459"/>
            <a:ext cx="699016" cy="4615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120</a:t>
            </a: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sp>
        <p:nvSpPr>
          <p:cNvPr id="254978" name="Text Box 3"/>
          <p:cNvSpPr txBox="1">
            <a:spLocks noChangeArrowheads="1"/>
          </p:cNvSpPr>
          <p:nvPr/>
        </p:nvSpPr>
        <p:spPr bwMode="auto">
          <a:xfrm>
            <a:off x="2786051" y="52393"/>
            <a:ext cx="3474538" cy="769334"/>
          </a:xfrm>
          <a:prstGeom prst="rect">
            <a:avLst/>
          </a:prstGeom>
          <a:solidFill>
            <a:srgbClr val="000099"/>
          </a:solidFill>
          <a:ln>
            <a:noFill/>
          </a:ln>
          <a:extLs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squar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4400" b="1" u="none" strike="noStrike" kern="1200" cap="none" spc="0" normalizeH="0" baseline="0" noProof="0" dirty="0">
                <a:ln>
                  <a:noFill/>
                </a:ln>
                <a:solidFill>
                  <a:srgbClr val="FFFFFF"/>
                </a:solidFill>
                <a:effectLst/>
                <a:uLnTx/>
                <a:uFillTx/>
                <a:latin typeface="Arial" panose="020B0604020202020204" pitchFamily="34" charset="0"/>
                <a:ea typeface="Arial" charset="0"/>
                <a:cs typeface="Arial" panose="020B0604020202020204" pitchFamily="34" charset="0"/>
              </a:rPr>
              <a:t>أعمال الرسل</a:t>
            </a:r>
            <a:endParaRPr kumimoji="0" lang="en-US" sz="4400" b="1" u="none" strike="noStrike" kern="1200" cap="none" spc="0" normalizeH="0" baseline="0" noProof="0" dirty="0">
              <a:ln>
                <a:noFill/>
              </a:ln>
              <a:solidFill>
                <a:srgbClr val="FFFFFF"/>
              </a:solidFill>
              <a:effectLst/>
              <a:uLnTx/>
              <a:uFillTx/>
              <a:latin typeface="Arial" panose="020B0604020202020204" pitchFamily="34" charset="0"/>
              <a:ea typeface="Arial" charset="0"/>
              <a:cs typeface="Arial" panose="020B0604020202020204" pitchFamily="34" charset="0"/>
            </a:endParaRPr>
          </a:p>
        </p:txBody>
      </p:sp>
      <p:grpSp>
        <p:nvGrpSpPr>
          <p:cNvPr id="254979" name="Group 43"/>
          <p:cNvGrpSpPr>
            <a:grpSpLocks/>
          </p:cNvGrpSpPr>
          <p:nvPr/>
        </p:nvGrpSpPr>
        <p:grpSpPr bwMode="auto">
          <a:xfrm>
            <a:off x="-76200" y="762000"/>
            <a:ext cx="9372600" cy="6096000"/>
            <a:chOff x="0" y="0"/>
            <a:chExt cx="4072" cy="3433"/>
          </a:xfrm>
        </p:grpSpPr>
        <p:grpSp>
          <p:nvGrpSpPr>
            <p:cNvPr id="254981" name="Group 18"/>
            <p:cNvGrpSpPr>
              <a:grpSpLocks/>
            </p:cNvGrpSpPr>
            <p:nvPr/>
          </p:nvGrpSpPr>
          <p:grpSpPr bwMode="auto">
            <a:xfrm>
              <a:off x="0" y="0"/>
              <a:ext cx="4072" cy="671"/>
              <a:chOff x="0" y="0"/>
              <a:chExt cx="4072" cy="671"/>
            </a:xfrm>
          </p:grpSpPr>
          <p:sp>
            <p:nvSpPr>
              <p:cNvPr id="255018" name="Rectangle 4"/>
              <p:cNvSpPr>
                <a:spLocks noChangeArrowheads="1"/>
              </p:cNvSpPr>
              <p:nvPr/>
            </p:nvSpPr>
            <p:spPr bwMode="auto">
              <a:xfrm>
                <a:off x="32" y="0"/>
                <a:ext cx="4008" cy="671"/>
              </a:xfrm>
              <a:prstGeom prst="rect">
                <a:avLst/>
              </a:prstGeom>
              <a:solidFill>
                <a:srgbClr val="990033"/>
              </a:solidFill>
              <a:ln>
                <a:noFill/>
              </a:ln>
              <a:extLs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3600" b="1" u="none" strike="noStrike" kern="1200" cap="none" spc="0" normalizeH="0" baseline="0" noProof="0" dirty="0">
                    <a:ln>
                      <a:noFill/>
                    </a:ln>
                    <a:solidFill>
                      <a:srgbClr val="FFFFFF"/>
                    </a:solidFill>
                    <a:effectLst/>
                    <a:uLnTx/>
                    <a:uFillTx/>
                    <a:latin typeface="Arial" panose="020B0604020202020204" pitchFamily="34" charset="0"/>
                    <a:ea typeface="Arial" charset="0"/>
                    <a:cs typeface="Arial" panose="020B0604020202020204" pitchFamily="34" charset="0"/>
                  </a:rPr>
                  <a:t>المُعلن عن المُخلِّص العالمي في تقدم المملكة ذات السيادة</a:t>
                </a:r>
                <a:endParaRPr kumimoji="0" lang="en-US" altLang="zh-CN" sz="3600" b="1" u="none" strike="noStrike" kern="1200" cap="none" spc="0" normalizeH="0" baseline="0" noProof="0" dirty="0">
                  <a:ln>
                    <a:noFill/>
                  </a:ln>
                  <a:solidFill>
                    <a:srgbClr val="FFFFFF"/>
                  </a:solidFill>
                  <a:effectLst/>
                  <a:uLnTx/>
                  <a:uFillTx/>
                  <a:latin typeface="Arial" panose="020B0604020202020204" pitchFamily="34" charset="0"/>
                  <a:ea typeface="Arial" charset="0"/>
                  <a:cs typeface="Arial" panose="020B0604020202020204" pitchFamily="34" charset="0"/>
                </a:endParaRPr>
              </a:p>
            </p:txBody>
          </p:sp>
          <p:sp>
            <p:nvSpPr>
              <p:cNvPr id="255019" name="Rectangle 17"/>
              <p:cNvSpPr>
                <a:spLocks noChangeArrowheads="1"/>
              </p:cNvSpPr>
              <p:nvPr/>
            </p:nvSpPr>
            <p:spPr bwMode="auto">
              <a:xfrm>
                <a:off x="0" y="0"/>
                <a:ext cx="4072" cy="671"/>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36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254982" name="Group 20"/>
            <p:cNvGrpSpPr>
              <a:grpSpLocks/>
            </p:cNvGrpSpPr>
            <p:nvPr/>
          </p:nvGrpSpPr>
          <p:grpSpPr bwMode="auto">
            <a:xfrm>
              <a:off x="0" y="671"/>
              <a:ext cx="1360" cy="633"/>
              <a:chOff x="0" y="671"/>
              <a:chExt cx="1360" cy="633"/>
            </a:xfrm>
          </p:grpSpPr>
          <p:sp>
            <p:nvSpPr>
              <p:cNvPr id="255016" name="Rectangle 5"/>
              <p:cNvSpPr>
                <a:spLocks noChangeArrowheads="1"/>
              </p:cNvSpPr>
              <p:nvPr/>
            </p:nvSpPr>
            <p:spPr bwMode="auto">
              <a:xfrm>
                <a:off x="32" y="671"/>
                <a:ext cx="1296" cy="6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أورشليم</a:t>
                </a:r>
                <a:endPar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endParaRPr>
              </a:p>
            </p:txBody>
          </p:sp>
          <p:sp>
            <p:nvSpPr>
              <p:cNvPr id="255017" name="Rectangle 19"/>
              <p:cNvSpPr>
                <a:spLocks noChangeArrowheads="1"/>
              </p:cNvSpPr>
              <p:nvPr/>
            </p:nvSpPr>
            <p:spPr bwMode="auto">
              <a:xfrm>
                <a:off x="0" y="671"/>
                <a:ext cx="1360" cy="63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36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254983" name="Group 22"/>
            <p:cNvGrpSpPr>
              <a:grpSpLocks/>
            </p:cNvGrpSpPr>
            <p:nvPr/>
          </p:nvGrpSpPr>
          <p:grpSpPr bwMode="auto">
            <a:xfrm>
              <a:off x="1360" y="671"/>
              <a:ext cx="1360" cy="633"/>
              <a:chOff x="1360" y="671"/>
              <a:chExt cx="1360" cy="633"/>
            </a:xfrm>
          </p:grpSpPr>
          <p:sp>
            <p:nvSpPr>
              <p:cNvPr id="255014" name="Rectangle 6"/>
              <p:cNvSpPr>
                <a:spLocks noChangeArrowheads="1"/>
              </p:cNvSpPr>
              <p:nvPr/>
            </p:nvSpPr>
            <p:spPr bwMode="auto">
              <a:xfrm>
                <a:off x="1392" y="671"/>
                <a:ext cx="1296" cy="6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اليهودية والسامرة</a:t>
                </a:r>
                <a:endPar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endParaRPr>
              </a:p>
            </p:txBody>
          </p:sp>
          <p:sp>
            <p:nvSpPr>
              <p:cNvPr id="255015" name="Rectangle 21"/>
              <p:cNvSpPr>
                <a:spLocks noChangeArrowheads="1"/>
              </p:cNvSpPr>
              <p:nvPr/>
            </p:nvSpPr>
            <p:spPr bwMode="auto">
              <a:xfrm>
                <a:off x="1360" y="671"/>
                <a:ext cx="1360" cy="63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36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254984" name="Group 24"/>
            <p:cNvGrpSpPr>
              <a:grpSpLocks/>
            </p:cNvGrpSpPr>
            <p:nvPr/>
          </p:nvGrpSpPr>
          <p:grpSpPr bwMode="auto">
            <a:xfrm>
              <a:off x="2720" y="671"/>
              <a:ext cx="1352" cy="633"/>
              <a:chOff x="2720" y="671"/>
              <a:chExt cx="1352" cy="633"/>
            </a:xfrm>
          </p:grpSpPr>
          <p:sp>
            <p:nvSpPr>
              <p:cNvPr id="255012" name="Rectangle 7"/>
              <p:cNvSpPr>
                <a:spLocks noChangeArrowheads="1"/>
              </p:cNvSpPr>
              <p:nvPr/>
            </p:nvSpPr>
            <p:spPr bwMode="auto">
              <a:xfrm>
                <a:off x="2752" y="671"/>
                <a:ext cx="1288" cy="6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أقصى الأرض</a:t>
                </a:r>
                <a:endPar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endParaRPr>
              </a:p>
            </p:txBody>
          </p:sp>
          <p:sp>
            <p:nvSpPr>
              <p:cNvPr id="255013" name="Rectangle 23"/>
              <p:cNvSpPr>
                <a:spLocks noChangeArrowheads="1"/>
              </p:cNvSpPr>
              <p:nvPr/>
            </p:nvSpPr>
            <p:spPr bwMode="auto">
              <a:xfrm>
                <a:off x="2720" y="671"/>
                <a:ext cx="1352" cy="63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36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254985" name="Group 26"/>
            <p:cNvGrpSpPr>
              <a:grpSpLocks/>
            </p:cNvGrpSpPr>
            <p:nvPr/>
          </p:nvGrpSpPr>
          <p:grpSpPr bwMode="auto">
            <a:xfrm>
              <a:off x="0" y="1304"/>
              <a:ext cx="1360" cy="633"/>
              <a:chOff x="0" y="1304"/>
              <a:chExt cx="1360" cy="633"/>
            </a:xfrm>
          </p:grpSpPr>
          <p:sp>
            <p:nvSpPr>
              <p:cNvPr id="255010" name="Rectangle 8"/>
              <p:cNvSpPr>
                <a:spLocks noChangeArrowheads="1"/>
              </p:cNvSpPr>
              <p:nvPr/>
            </p:nvSpPr>
            <p:spPr bwMode="auto">
              <a:xfrm>
                <a:off x="32" y="1304"/>
                <a:ext cx="1296" cy="6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1: 1-6: 7</a:t>
                </a:r>
                <a:endPar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endParaRPr>
              </a:p>
            </p:txBody>
          </p:sp>
          <p:sp>
            <p:nvSpPr>
              <p:cNvPr id="255011" name="Rectangle 25"/>
              <p:cNvSpPr>
                <a:spLocks noChangeArrowheads="1"/>
              </p:cNvSpPr>
              <p:nvPr/>
            </p:nvSpPr>
            <p:spPr bwMode="auto">
              <a:xfrm>
                <a:off x="0" y="1304"/>
                <a:ext cx="1360" cy="63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36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254986" name="Group 28"/>
            <p:cNvGrpSpPr>
              <a:grpSpLocks/>
            </p:cNvGrpSpPr>
            <p:nvPr/>
          </p:nvGrpSpPr>
          <p:grpSpPr bwMode="auto">
            <a:xfrm>
              <a:off x="1360" y="1304"/>
              <a:ext cx="1360" cy="633"/>
              <a:chOff x="1360" y="1304"/>
              <a:chExt cx="1360" cy="633"/>
            </a:xfrm>
          </p:grpSpPr>
          <p:sp>
            <p:nvSpPr>
              <p:cNvPr id="255008" name="Rectangle 9"/>
              <p:cNvSpPr>
                <a:spLocks noChangeArrowheads="1"/>
              </p:cNvSpPr>
              <p:nvPr/>
            </p:nvSpPr>
            <p:spPr bwMode="auto">
              <a:xfrm>
                <a:off x="1392" y="1304"/>
                <a:ext cx="1296" cy="6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6: 8-8: 40</a:t>
                </a:r>
                <a:endPar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endParaRPr>
              </a:p>
            </p:txBody>
          </p:sp>
          <p:sp>
            <p:nvSpPr>
              <p:cNvPr id="255009" name="Rectangle 27"/>
              <p:cNvSpPr>
                <a:spLocks noChangeArrowheads="1"/>
              </p:cNvSpPr>
              <p:nvPr/>
            </p:nvSpPr>
            <p:spPr bwMode="auto">
              <a:xfrm>
                <a:off x="1360" y="1304"/>
                <a:ext cx="1360" cy="63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36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254987" name="Group 30"/>
            <p:cNvGrpSpPr>
              <a:grpSpLocks/>
            </p:cNvGrpSpPr>
            <p:nvPr/>
          </p:nvGrpSpPr>
          <p:grpSpPr bwMode="auto">
            <a:xfrm>
              <a:off x="2720" y="1304"/>
              <a:ext cx="1352" cy="633"/>
              <a:chOff x="2720" y="1304"/>
              <a:chExt cx="1352" cy="633"/>
            </a:xfrm>
          </p:grpSpPr>
          <p:sp>
            <p:nvSpPr>
              <p:cNvPr id="255006" name="Rectangle 10"/>
              <p:cNvSpPr>
                <a:spLocks noChangeArrowheads="1"/>
              </p:cNvSpPr>
              <p:nvPr/>
            </p:nvSpPr>
            <p:spPr bwMode="auto">
              <a:xfrm>
                <a:off x="2752" y="1304"/>
                <a:ext cx="1288" cy="6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الإصحاحات 9-28</a:t>
                </a:r>
                <a:endPar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endParaRPr>
              </a:p>
            </p:txBody>
          </p:sp>
          <p:sp>
            <p:nvSpPr>
              <p:cNvPr id="255007" name="Rectangle 29"/>
              <p:cNvSpPr>
                <a:spLocks noChangeArrowheads="1"/>
              </p:cNvSpPr>
              <p:nvPr/>
            </p:nvSpPr>
            <p:spPr bwMode="auto">
              <a:xfrm>
                <a:off x="2720" y="1304"/>
                <a:ext cx="1352" cy="63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36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254988" name="Group 32"/>
            <p:cNvGrpSpPr>
              <a:grpSpLocks/>
            </p:cNvGrpSpPr>
            <p:nvPr/>
          </p:nvGrpSpPr>
          <p:grpSpPr bwMode="auto">
            <a:xfrm>
              <a:off x="0" y="1937"/>
              <a:ext cx="1360" cy="748"/>
              <a:chOff x="0" y="1937"/>
              <a:chExt cx="1360" cy="748"/>
            </a:xfrm>
          </p:grpSpPr>
          <p:sp>
            <p:nvSpPr>
              <p:cNvPr id="255004" name="Rectangle 11"/>
              <p:cNvSpPr>
                <a:spLocks noChangeArrowheads="1"/>
              </p:cNvSpPr>
              <p:nvPr/>
            </p:nvSpPr>
            <p:spPr bwMode="auto">
              <a:xfrm>
                <a:off x="32" y="1937"/>
                <a:ext cx="1296" cy="7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اليهود</a:t>
                </a:r>
                <a:endPar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endParaRPr>
              </a:p>
            </p:txBody>
          </p:sp>
          <p:sp>
            <p:nvSpPr>
              <p:cNvPr id="255005" name="Rectangle 31"/>
              <p:cNvSpPr>
                <a:spLocks noChangeArrowheads="1"/>
              </p:cNvSpPr>
              <p:nvPr/>
            </p:nvSpPr>
            <p:spPr bwMode="auto">
              <a:xfrm>
                <a:off x="0" y="1937"/>
                <a:ext cx="1360" cy="748"/>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36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254989" name="Group 34"/>
            <p:cNvGrpSpPr>
              <a:grpSpLocks/>
            </p:cNvGrpSpPr>
            <p:nvPr/>
          </p:nvGrpSpPr>
          <p:grpSpPr bwMode="auto">
            <a:xfrm>
              <a:off x="1360" y="1937"/>
              <a:ext cx="1360" cy="748"/>
              <a:chOff x="1360" y="1937"/>
              <a:chExt cx="1360" cy="748"/>
            </a:xfrm>
          </p:grpSpPr>
          <p:sp>
            <p:nvSpPr>
              <p:cNvPr id="255002" name="Rectangle 12"/>
              <p:cNvSpPr>
                <a:spLocks noChangeArrowheads="1"/>
              </p:cNvSpPr>
              <p:nvPr/>
            </p:nvSpPr>
            <p:spPr bwMode="auto">
              <a:xfrm>
                <a:off x="1392" y="1937"/>
                <a:ext cx="1296" cy="7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السامريون</a:t>
                </a:r>
                <a:r>
                  <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a:t>
                </a:r>
                <a:r>
                  <a:rPr kumimoji="0" lang="ar-JO"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سلالات مختلطة</a:t>
                </a:r>
                <a:r>
                  <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endParaRPr>
              </a:p>
            </p:txBody>
          </p:sp>
          <p:sp>
            <p:nvSpPr>
              <p:cNvPr id="255003" name="Rectangle 33"/>
              <p:cNvSpPr>
                <a:spLocks noChangeArrowheads="1"/>
              </p:cNvSpPr>
              <p:nvPr/>
            </p:nvSpPr>
            <p:spPr bwMode="auto">
              <a:xfrm>
                <a:off x="1360" y="1937"/>
                <a:ext cx="1360" cy="748"/>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36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254990" name="Group 36"/>
            <p:cNvGrpSpPr>
              <a:grpSpLocks/>
            </p:cNvGrpSpPr>
            <p:nvPr/>
          </p:nvGrpSpPr>
          <p:grpSpPr bwMode="auto">
            <a:xfrm>
              <a:off x="2720" y="1937"/>
              <a:ext cx="1352" cy="748"/>
              <a:chOff x="2720" y="1937"/>
              <a:chExt cx="1352" cy="748"/>
            </a:xfrm>
          </p:grpSpPr>
          <p:sp>
            <p:nvSpPr>
              <p:cNvPr id="255000" name="Rectangle 13"/>
              <p:cNvSpPr>
                <a:spLocks noChangeArrowheads="1"/>
              </p:cNvSpPr>
              <p:nvPr/>
            </p:nvSpPr>
            <p:spPr bwMode="auto">
              <a:xfrm>
                <a:off x="2752" y="1937"/>
                <a:ext cx="1288" cy="7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الأمم</a:t>
                </a:r>
                <a:endPar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endParaRPr>
              </a:p>
            </p:txBody>
          </p:sp>
          <p:sp>
            <p:nvSpPr>
              <p:cNvPr id="255001" name="Rectangle 35"/>
              <p:cNvSpPr>
                <a:spLocks noChangeArrowheads="1"/>
              </p:cNvSpPr>
              <p:nvPr/>
            </p:nvSpPr>
            <p:spPr bwMode="auto">
              <a:xfrm>
                <a:off x="2720" y="1937"/>
                <a:ext cx="1352" cy="748"/>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36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254991" name="Group 38"/>
            <p:cNvGrpSpPr>
              <a:grpSpLocks/>
            </p:cNvGrpSpPr>
            <p:nvPr/>
          </p:nvGrpSpPr>
          <p:grpSpPr bwMode="auto">
            <a:xfrm>
              <a:off x="0" y="2685"/>
              <a:ext cx="1360" cy="748"/>
              <a:chOff x="0" y="2685"/>
              <a:chExt cx="1360" cy="748"/>
            </a:xfrm>
          </p:grpSpPr>
          <p:sp>
            <p:nvSpPr>
              <p:cNvPr id="254998" name="Rectangle 14"/>
              <p:cNvSpPr>
                <a:spLocks noChangeArrowheads="1"/>
              </p:cNvSpPr>
              <p:nvPr/>
            </p:nvSpPr>
            <p:spPr bwMode="auto">
              <a:xfrm>
                <a:off x="32" y="2685"/>
                <a:ext cx="1296" cy="7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33-35 م</a:t>
                </a:r>
                <a:endPar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a:t>
                </a:r>
                <a:r>
                  <a:rPr kumimoji="0" lang="ar-JO"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سنتان</a:t>
                </a:r>
                <a:r>
                  <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 </a:t>
                </a:r>
              </a:p>
            </p:txBody>
          </p:sp>
          <p:sp>
            <p:nvSpPr>
              <p:cNvPr id="254999" name="Rectangle 37"/>
              <p:cNvSpPr>
                <a:spLocks noChangeArrowheads="1"/>
              </p:cNvSpPr>
              <p:nvPr/>
            </p:nvSpPr>
            <p:spPr bwMode="auto">
              <a:xfrm>
                <a:off x="0" y="2685"/>
                <a:ext cx="1360" cy="748"/>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36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254992" name="Group 40"/>
            <p:cNvGrpSpPr>
              <a:grpSpLocks/>
            </p:cNvGrpSpPr>
            <p:nvPr/>
          </p:nvGrpSpPr>
          <p:grpSpPr bwMode="auto">
            <a:xfrm>
              <a:off x="1360" y="2685"/>
              <a:ext cx="1360" cy="748"/>
              <a:chOff x="1360" y="2685"/>
              <a:chExt cx="1360" cy="748"/>
            </a:xfrm>
          </p:grpSpPr>
          <p:sp>
            <p:nvSpPr>
              <p:cNvPr id="254996" name="Rectangle 15"/>
              <p:cNvSpPr>
                <a:spLocks noChangeArrowheads="1"/>
              </p:cNvSpPr>
              <p:nvPr/>
            </p:nvSpPr>
            <p:spPr bwMode="auto">
              <a:xfrm>
                <a:off x="1392" y="2685"/>
                <a:ext cx="1296" cy="7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35 م</a:t>
                </a:r>
                <a:endPar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a:t>
                </a:r>
                <a:r>
                  <a:rPr kumimoji="0" lang="ar-JO"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بضعة أشهر</a:t>
                </a:r>
                <a:r>
                  <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 </a:t>
                </a:r>
              </a:p>
            </p:txBody>
          </p:sp>
          <p:sp>
            <p:nvSpPr>
              <p:cNvPr id="254997" name="Rectangle 39"/>
              <p:cNvSpPr>
                <a:spLocks noChangeArrowheads="1"/>
              </p:cNvSpPr>
              <p:nvPr/>
            </p:nvSpPr>
            <p:spPr bwMode="auto">
              <a:xfrm>
                <a:off x="1360" y="2685"/>
                <a:ext cx="1360" cy="748"/>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36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254993" name="Group 42"/>
            <p:cNvGrpSpPr>
              <a:grpSpLocks/>
            </p:cNvGrpSpPr>
            <p:nvPr/>
          </p:nvGrpSpPr>
          <p:grpSpPr bwMode="auto">
            <a:xfrm>
              <a:off x="2720" y="2685"/>
              <a:ext cx="1352" cy="748"/>
              <a:chOff x="2720" y="2685"/>
              <a:chExt cx="1352" cy="748"/>
            </a:xfrm>
          </p:grpSpPr>
          <p:sp>
            <p:nvSpPr>
              <p:cNvPr id="254994" name="Rectangle 16"/>
              <p:cNvSpPr>
                <a:spLocks noChangeArrowheads="1"/>
              </p:cNvSpPr>
              <p:nvPr/>
            </p:nvSpPr>
            <p:spPr bwMode="auto">
              <a:xfrm>
                <a:off x="2752" y="2685"/>
                <a:ext cx="1288" cy="7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35-62 م</a:t>
                </a:r>
                <a:endPar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a:t>
                </a:r>
                <a:r>
                  <a:rPr kumimoji="0" lang="ar-JO"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27 سنة</a:t>
                </a:r>
                <a:r>
                  <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 </a:t>
                </a:r>
              </a:p>
            </p:txBody>
          </p:sp>
          <p:sp>
            <p:nvSpPr>
              <p:cNvPr id="254995" name="Rectangle 41"/>
              <p:cNvSpPr>
                <a:spLocks noChangeArrowheads="1"/>
              </p:cNvSpPr>
              <p:nvPr/>
            </p:nvSpPr>
            <p:spPr bwMode="auto">
              <a:xfrm>
                <a:off x="2720" y="2685"/>
                <a:ext cx="1352" cy="748"/>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36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254980" name="Rectangle 44"/>
          <p:cNvSpPr>
            <a:spLocks noGrp="1" noChangeArrowheads="1"/>
          </p:cNvSpPr>
          <p:nvPr>
            <p:ph type="title" idx="4294967295"/>
          </p:nvPr>
        </p:nvSpPr>
        <p:spPr>
          <a:xfrm>
            <a:off x="83840" y="116632"/>
            <a:ext cx="3048000" cy="457200"/>
          </a:xfrm>
        </p:spPr>
        <p:txBody>
          <a:bodyPr/>
          <a:lstStyle/>
          <a:p>
            <a:pPr algn="l" eaLnBrk="1" hangingPunct="1"/>
            <a:r>
              <a:rPr lang="ar-JO" sz="3600" b="1" dirty="0">
                <a:latin typeface="Arial" panose="020B0604020202020204" pitchFamily="34" charset="0"/>
                <a:ea typeface="ＭＳ Ｐゴシック" charset="0"/>
                <a:cs typeface="Arial" panose="020B0604020202020204" pitchFamily="34" charset="0"/>
              </a:rPr>
              <a:t>جدول السفر</a:t>
            </a:r>
            <a:endParaRPr lang="en-US" sz="6000" b="1" dirty="0">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3172378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49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4980" grpId="0"/>
    </p:bldLst>
  </p:timing>
</p:sld>
</file>

<file path=ppt/slides/slide10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p:cNvSpPr txBox="1"/>
          <p:nvPr/>
        </p:nvSpPr>
        <p:spPr>
          <a:xfrm>
            <a:off x="0" y="1143000"/>
            <a:ext cx="8991600" cy="4524315"/>
          </a:xfrm>
          <a:prstGeom prst="rect">
            <a:avLst/>
          </a:prstGeom>
          <a:noFill/>
        </p:spPr>
        <p:txBody>
          <a:bodyPr wrap="square" rtlCol="0">
            <a:spAutoFit/>
          </a:bodyPr>
          <a:lstStyle/>
          <a:p>
            <a:pPr marL="627063" indent="-627063" algn="r" fontAlgn="auto">
              <a:spcBef>
                <a:spcPts val="0"/>
              </a:spcBef>
              <a:spcAft>
                <a:spcPts val="0"/>
              </a:spcAft>
            </a:pPr>
            <a:r>
              <a:rPr lang="ar-JO" sz="3200" b="1" dirty="0">
                <a:solidFill>
                  <a:srgbClr val="FFFF00"/>
                </a:solidFill>
                <a:latin typeface="Arial" panose="020B0604020202020204" pitchFamily="34" charset="0"/>
                <a:ea typeface="+mn-ea"/>
                <a:cs typeface="Arial" panose="020B0604020202020204" pitchFamily="34" charset="0"/>
              </a:rPr>
              <a:t>أسباب انتقالية:</a:t>
            </a:r>
            <a:endParaRPr lang="en-US" sz="3200" b="1" dirty="0">
              <a:solidFill>
                <a:srgbClr val="FFFF00"/>
              </a:solidFill>
              <a:latin typeface="Arial" panose="020B0604020202020204" pitchFamily="34" charset="0"/>
              <a:ea typeface="+mn-ea"/>
              <a:cs typeface="Arial" panose="020B0604020202020204" pitchFamily="34" charset="0"/>
            </a:endParaRPr>
          </a:p>
          <a:p>
            <a:pPr marL="627063" indent="-627063" algn="l" fontAlgn="auto">
              <a:spcBef>
                <a:spcPts val="0"/>
              </a:spcBef>
              <a:spcAft>
                <a:spcPts val="0"/>
              </a:spcAft>
            </a:pPr>
            <a:endParaRPr lang="en-US" sz="3200" b="1" dirty="0">
              <a:solidFill>
                <a:srgbClr val="FFFF00"/>
              </a:solidFill>
              <a:latin typeface="Arial" panose="020B0604020202020204" pitchFamily="34" charset="0"/>
              <a:ea typeface="+mn-ea"/>
              <a:cs typeface="Arial" panose="020B0604020202020204" pitchFamily="34" charset="0"/>
            </a:endParaRPr>
          </a:p>
          <a:p>
            <a:pPr algn="r" fontAlgn="auto">
              <a:spcBef>
                <a:spcPts val="0"/>
              </a:spcBef>
              <a:spcAft>
                <a:spcPts val="0"/>
              </a:spcAft>
            </a:pPr>
            <a:r>
              <a:rPr lang="ar-JO" sz="3200" b="1" dirty="0">
                <a:solidFill>
                  <a:prstClr val="white"/>
                </a:solidFill>
                <a:latin typeface="Arial" panose="020B0604020202020204" pitchFamily="34" charset="0"/>
                <a:ea typeface="+mn-ea"/>
                <a:cs typeface="Arial" panose="020B0604020202020204" pitchFamily="34" charset="0"/>
              </a:rPr>
              <a:t>1. تقديم الأساس المنطقي ل</a:t>
            </a:r>
            <a:r>
              <a:rPr lang="ar-JO" sz="3200" b="1" dirty="0">
                <a:solidFill>
                  <a:srgbClr val="FFFF00"/>
                </a:solidFill>
                <a:latin typeface="Arial" panose="020B0604020202020204" pitchFamily="34" charset="0"/>
                <a:ea typeface="+mn-ea"/>
                <a:cs typeface="Arial" panose="020B0604020202020204" pitchFamily="34" charset="0"/>
              </a:rPr>
              <a:t>حركة</a:t>
            </a:r>
            <a:r>
              <a:rPr lang="ar-JO" sz="3200" b="1" dirty="0">
                <a:solidFill>
                  <a:prstClr val="white"/>
                </a:solidFill>
                <a:latin typeface="Arial" panose="020B0604020202020204" pitchFamily="34" charset="0"/>
                <a:ea typeface="+mn-ea"/>
                <a:cs typeface="Arial" panose="020B0604020202020204" pitchFamily="34" charset="0"/>
              </a:rPr>
              <a:t> كاملة من التركيز اليهودي إلى </a:t>
            </a:r>
          </a:p>
          <a:p>
            <a:pPr algn="r" fontAlgn="auto">
              <a:spcBef>
                <a:spcPts val="0"/>
              </a:spcBef>
              <a:spcAft>
                <a:spcPts val="0"/>
              </a:spcAft>
            </a:pPr>
            <a:r>
              <a:rPr lang="ar-JO" sz="3200" b="1" dirty="0">
                <a:solidFill>
                  <a:prstClr val="white"/>
                </a:solidFill>
                <a:latin typeface="Arial" panose="020B0604020202020204" pitchFamily="34" charset="0"/>
                <a:ea typeface="+mn-ea"/>
                <a:cs typeface="Arial" panose="020B0604020202020204" pitchFamily="34" charset="0"/>
              </a:rPr>
              <a:t>    التركيز الأممي</a:t>
            </a:r>
          </a:p>
          <a:p>
            <a:pPr algn="l" fontAlgn="auto">
              <a:spcBef>
                <a:spcPts val="0"/>
              </a:spcBef>
              <a:spcAft>
                <a:spcPts val="0"/>
              </a:spcAft>
            </a:pPr>
            <a:endParaRPr lang="en-US" sz="3200" b="1" dirty="0">
              <a:solidFill>
                <a:prstClr val="white"/>
              </a:solidFill>
              <a:latin typeface="Arial" panose="020B0604020202020204" pitchFamily="34" charset="0"/>
              <a:ea typeface="+mn-ea"/>
              <a:cs typeface="Arial" panose="020B0604020202020204" pitchFamily="34" charset="0"/>
            </a:endParaRPr>
          </a:p>
          <a:p>
            <a:pPr marL="627063" indent="-627063" algn="l" fontAlgn="auto">
              <a:spcBef>
                <a:spcPts val="0"/>
              </a:spcBef>
              <a:spcAft>
                <a:spcPts val="0"/>
              </a:spcAft>
              <a:buFontTx/>
              <a:buAutoNum type="arabicPeriod"/>
            </a:pPr>
            <a:endParaRPr lang="en-US" sz="3200" b="1" dirty="0">
              <a:solidFill>
                <a:prstClr val="white"/>
              </a:solidFill>
              <a:latin typeface="Arial" panose="020B0604020202020204" pitchFamily="34" charset="0"/>
              <a:ea typeface="+mn-ea"/>
              <a:cs typeface="Arial" panose="020B0604020202020204" pitchFamily="34" charset="0"/>
            </a:endParaRPr>
          </a:p>
          <a:p>
            <a:pPr algn="r" fontAlgn="auto">
              <a:spcBef>
                <a:spcPts val="0"/>
              </a:spcBef>
              <a:spcAft>
                <a:spcPts val="0"/>
              </a:spcAft>
            </a:pPr>
            <a:r>
              <a:rPr lang="ar-JO" sz="3200" b="1" dirty="0">
                <a:solidFill>
                  <a:prstClr val="white"/>
                </a:solidFill>
                <a:latin typeface="Arial" panose="020B0604020202020204" pitchFamily="34" charset="0"/>
                <a:ea typeface="+mn-ea"/>
                <a:cs typeface="Arial" panose="020B0604020202020204" pitchFamily="34" charset="0"/>
              </a:rPr>
              <a:t>2. توضيح سبب بداية الكنيسة من خلال الإثني عشر في أورشليم </a:t>
            </a:r>
          </a:p>
          <a:p>
            <a:pPr algn="r" fontAlgn="auto">
              <a:spcBef>
                <a:spcPts val="0"/>
              </a:spcBef>
              <a:spcAft>
                <a:spcPts val="0"/>
              </a:spcAft>
            </a:pPr>
            <a:r>
              <a:rPr lang="ar-JO" sz="3200" b="1" dirty="0">
                <a:solidFill>
                  <a:prstClr val="white"/>
                </a:solidFill>
                <a:latin typeface="Arial" panose="020B0604020202020204" pitchFamily="34" charset="0"/>
                <a:ea typeface="+mn-ea"/>
                <a:cs typeface="Arial" panose="020B0604020202020204" pitchFamily="34" charset="0"/>
              </a:rPr>
              <a:t>    مع </a:t>
            </a:r>
            <a:r>
              <a:rPr lang="ar-JO" sz="3200" b="1" dirty="0">
                <a:solidFill>
                  <a:srgbClr val="FFFF00"/>
                </a:solidFill>
                <a:latin typeface="Arial" panose="020B0604020202020204" pitchFamily="34" charset="0"/>
                <a:ea typeface="+mn-ea"/>
                <a:cs typeface="Arial" panose="020B0604020202020204" pitchFamily="34" charset="0"/>
              </a:rPr>
              <a:t>بطرس</a:t>
            </a:r>
            <a:r>
              <a:rPr lang="ar-JO" sz="3200" b="1" dirty="0">
                <a:solidFill>
                  <a:prstClr val="white"/>
                </a:solidFill>
                <a:latin typeface="Arial" panose="020B0604020202020204" pitchFamily="34" charset="0"/>
                <a:ea typeface="+mn-ea"/>
                <a:cs typeface="Arial" panose="020B0604020202020204" pitchFamily="34" charset="0"/>
              </a:rPr>
              <a:t> ونهايته مع </a:t>
            </a:r>
            <a:r>
              <a:rPr lang="ar-JO" sz="3200" b="1" dirty="0">
                <a:solidFill>
                  <a:srgbClr val="FFFF00"/>
                </a:solidFill>
                <a:latin typeface="Arial" panose="020B0604020202020204" pitchFamily="34" charset="0"/>
                <a:ea typeface="+mn-ea"/>
                <a:cs typeface="Arial" panose="020B0604020202020204" pitchFamily="34" charset="0"/>
              </a:rPr>
              <a:t>بولس</a:t>
            </a:r>
            <a:r>
              <a:rPr lang="ar-JO" sz="3200" b="1" dirty="0">
                <a:solidFill>
                  <a:prstClr val="white"/>
                </a:solidFill>
                <a:latin typeface="Arial" panose="020B0604020202020204" pitchFamily="34" charset="0"/>
                <a:ea typeface="+mn-ea"/>
                <a:cs typeface="Arial" panose="020B0604020202020204" pitchFamily="34" charset="0"/>
              </a:rPr>
              <a:t> في روما</a:t>
            </a:r>
            <a:endParaRPr lang="en-US" sz="3200" b="1" dirty="0">
              <a:solidFill>
                <a:prstClr val="white"/>
              </a:solidFill>
              <a:latin typeface="Arial" panose="020B0604020202020204" pitchFamily="34" charset="0"/>
              <a:ea typeface="+mn-ea"/>
              <a:cs typeface="Arial" panose="020B0604020202020204" pitchFamily="34" charset="0"/>
            </a:endParaRPr>
          </a:p>
          <a:p>
            <a:pPr marL="627063" indent="-627063" algn="l" fontAlgn="auto">
              <a:spcBef>
                <a:spcPts val="0"/>
              </a:spcBef>
              <a:spcAft>
                <a:spcPts val="0"/>
              </a:spcAft>
            </a:pPr>
            <a:endParaRPr lang="en-US" sz="3200" b="1" dirty="0">
              <a:solidFill>
                <a:prstClr val="white"/>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899713515"/>
      </p:ext>
    </p:extLst>
  </p:cSld>
  <p:clrMapOvr>
    <a:overrideClrMapping bg1="dk1" tx1="lt1" bg2="dk2" tx2="lt2" accent1="accent1" accent2="accent2" accent3="accent3" accent4="accent4" accent5="accent5" accent6="accent6" hlink="hlink" folHlink="folHlink"/>
  </p:clrMapOvr>
</p:sld>
</file>

<file path=ppt/slides/slide10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p:cNvSpPr txBox="1"/>
          <p:nvPr/>
        </p:nvSpPr>
        <p:spPr>
          <a:xfrm>
            <a:off x="304800" y="1143000"/>
            <a:ext cx="8686800" cy="3046988"/>
          </a:xfrm>
          <a:prstGeom prst="rect">
            <a:avLst/>
          </a:prstGeom>
          <a:noFill/>
        </p:spPr>
        <p:txBody>
          <a:bodyPr wrap="square" rtlCol="0">
            <a:spAutoFit/>
          </a:bodyPr>
          <a:lstStyle/>
          <a:p>
            <a:pPr marL="539750" indent="-539750" algn="r" fontAlgn="auto">
              <a:spcBef>
                <a:spcPts val="0"/>
              </a:spcBef>
              <a:spcAft>
                <a:spcPts val="0"/>
              </a:spcAft>
            </a:pPr>
            <a:r>
              <a:rPr lang="ar-JO" sz="3200" b="1" dirty="0">
                <a:solidFill>
                  <a:srgbClr val="FFFF00"/>
                </a:solidFill>
                <a:latin typeface="Arial" panose="020B0604020202020204" pitchFamily="34" charset="0"/>
                <a:ea typeface="+mn-ea"/>
                <a:cs typeface="Arial" panose="020B0604020202020204" pitchFamily="34" charset="0"/>
              </a:rPr>
              <a:t>أسباب عملية:</a:t>
            </a:r>
            <a:endParaRPr lang="en-US" sz="3200" b="1" dirty="0">
              <a:solidFill>
                <a:srgbClr val="FFFF00"/>
              </a:solidFill>
              <a:latin typeface="Arial" panose="020B0604020202020204" pitchFamily="34" charset="0"/>
              <a:ea typeface="+mn-ea"/>
              <a:cs typeface="Arial" panose="020B0604020202020204" pitchFamily="34" charset="0"/>
            </a:endParaRPr>
          </a:p>
          <a:p>
            <a:pPr marL="539750" indent="-539750" algn="l" fontAlgn="auto">
              <a:spcBef>
                <a:spcPts val="0"/>
              </a:spcBef>
              <a:spcAft>
                <a:spcPts val="0"/>
              </a:spcAft>
            </a:pPr>
            <a:endParaRPr lang="en-US" sz="3200" b="1" dirty="0">
              <a:solidFill>
                <a:srgbClr val="FFFF00"/>
              </a:solidFill>
              <a:latin typeface="Arial" panose="020B0604020202020204" pitchFamily="34" charset="0"/>
              <a:ea typeface="+mn-ea"/>
              <a:cs typeface="Arial" panose="020B0604020202020204" pitchFamily="34" charset="0"/>
            </a:endParaRPr>
          </a:p>
          <a:p>
            <a:pPr algn="r" fontAlgn="auto">
              <a:spcBef>
                <a:spcPts val="0"/>
              </a:spcBef>
              <a:spcAft>
                <a:spcPts val="0"/>
              </a:spcAft>
            </a:pPr>
            <a:r>
              <a:rPr lang="ar-JO" sz="3200" b="1" dirty="0">
                <a:solidFill>
                  <a:prstClr val="white"/>
                </a:solidFill>
                <a:latin typeface="Arial" panose="020B0604020202020204" pitchFamily="34" charset="0"/>
                <a:ea typeface="+mn-ea"/>
                <a:cs typeface="Arial" panose="020B0604020202020204" pitchFamily="34" charset="0"/>
              </a:rPr>
              <a:t>1. إظهار كيف </a:t>
            </a:r>
            <a:r>
              <a:rPr lang="ar-JO" sz="3200" b="1" dirty="0">
                <a:solidFill>
                  <a:srgbClr val="FFFF00"/>
                </a:solidFill>
                <a:latin typeface="Arial" panose="020B0604020202020204" pitchFamily="34" charset="0"/>
                <a:ea typeface="+mn-ea"/>
                <a:cs typeface="Arial" panose="020B0604020202020204" pitchFamily="34" charset="0"/>
              </a:rPr>
              <a:t>عمل الله </a:t>
            </a:r>
            <a:r>
              <a:rPr lang="ar-JO" sz="3200" b="1" dirty="0">
                <a:solidFill>
                  <a:prstClr val="white"/>
                </a:solidFill>
                <a:latin typeface="Arial" panose="020B0604020202020204" pitchFamily="34" charset="0"/>
                <a:ea typeface="+mn-ea"/>
                <a:cs typeface="Arial" panose="020B0604020202020204" pitchFamily="34" charset="0"/>
              </a:rPr>
              <a:t>من خلال حياة الشعب في الأيام الأولى </a:t>
            </a:r>
          </a:p>
          <a:p>
            <a:pPr algn="r" fontAlgn="auto">
              <a:spcBef>
                <a:spcPts val="0"/>
              </a:spcBef>
              <a:spcAft>
                <a:spcPts val="0"/>
              </a:spcAft>
            </a:pPr>
            <a:r>
              <a:rPr lang="ar-JO" sz="3200" b="1" dirty="0">
                <a:solidFill>
                  <a:prstClr val="white"/>
                </a:solidFill>
                <a:latin typeface="Arial" panose="020B0604020202020204" pitchFamily="34" charset="0"/>
                <a:ea typeface="+mn-ea"/>
                <a:cs typeface="Arial" panose="020B0604020202020204" pitchFamily="34" charset="0"/>
              </a:rPr>
              <a:t>    للكنيسة.</a:t>
            </a:r>
            <a:r>
              <a:rPr lang="en-US" sz="3200" b="1" dirty="0">
                <a:solidFill>
                  <a:prstClr val="white"/>
                </a:solidFill>
                <a:latin typeface="Arial" panose="020B0604020202020204" pitchFamily="34" charset="0"/>
                <a:ea typeface="+mn-ea"/>
                <a:cs typeface="Arial" panose="020B0604020202020204" pitchFamily="34" charset="0"/>
              </a:rPr>
              <a:t> </a:t>
            </a:r>
          </a:p>
          <a:p>
            <a:pPr marL="539750" indent="-539750" algn="l" fontAlgn="auto">
              <a:spcBef>
                <a:spcPts val="0"/>
              </a:spcBef>
              <a:spcAft>
                <a:spcPts val="0"/>
              </a:spcAft>
              <a:buFontTx/>
              <a:buAutoNum type="arabicPeriod"/>
            </a:pPr>
            <a:endParaRPr lang="en-US" sz="3200" b="1" dirty="0">
              <a:solidFill>
                <a:prstClr val="white"/>
              </a:solidFill>
              <a:latin typeface="Arial" panose="020B0604020202020204" pitchFamily="34" charset="0"/>
              <a:ea typeface="+mn-ea"/>
              <a:cs typeface="Arial" panose="020B0604020202020204" pitchFamily="34" charset="0"/>
            </a:endParaRPr>
          </a:p>
          <a:p>
            <a:pPr algn="r" fontAlgn="auto">
              <a:spcBef>
                <a:spcPts val="0"/>
              </a:spcBef>
              <a:spcAft>
                <a:spcPts val="0"/>
              </a:spcAft>
            </a:pPr>
            <a:r>
              <a:rPr lang="ar-JO" sz="3200" b="1" dirty="0">
                <a:solidFill>
                  <a:prstClr val="white"/>
                </a:solidFill>
                <a:latin typeface="Arial" panose="020B0604020202020204" pitchFamily="34" charset="0"/>
                <a:ea typeface="+mn-ea"/>
                <a:cs typeface="Arial" panose="020B0604020202020204" pitchFamily="34" charset="0"/>
              </a:rPr>
              <a:t>2. إظهار </a:t>
            </a:r>
            <a:r>
              <a:rPr lang="ar-JO" sz="3200" b="1" dirty="0">
                <a:solidFill>
                  <a:srgbClr val="FFFF00"/>
                </a:solidFill>
                <a:latin typeface="Arial" panose="020B0604020202020204" pitchFamily="34" charset="0"/>
                <a:ea typeface="+mn-ea"/>
                <a:cs typeface="Arial" panose="020B0604020202020204" pitchFamily="34" charset="0"/>
              </a:rPr>
              <a:t>انتصارات ونكسات </a:t>
            </a:r>
            <a:r>
              <a:rPr lang="ar-JO" sz="3200" b="1" dirty="0">
                <a:solidFill>
                  <a:prstClr val="white"/>
                </a:solidFill>
                <a:latin typeface="Arial" panose="020B0604020202020204" pitchFamily="34" charset="0"/>
                <a:ea typeface="+mn-ea"/>
                <a:cs typeface="Arial" panose="020B0604020202020204" pitchFamily="34" charset="0"/>
              </a:rPr>
              <a:t>إعلان الإنجيل المبكر.</a:t>
            </a:r>
            <a:endParaRPr lang="en-US" sz="3200" b="1" dirty="0">
              <a:solidFill>
                <a:prstClr val="white"/>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54717941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Effect transition="in" filter="barn(inVertical)">
                                      <p:cBhvr>
                                        <p:cTn id="7"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p:cNvSpPr txBox="1"/>
          <p:nvPr/>
        </p:nvSpPr>
        <p:spPr>
          <a:xfrm>
            <a:off x="381000" y="685800"/>
            <a:ext cx="8534400" cy="3539430"/>
          </a:xfrm>
          <a:prstGeom prst="rect">
            <a:avLst/>
          </a:prstGeom>
          <a:noFill/>
        </p:spPr>
        <p:txBody>
          <a:bodyPr wrap="square" rtlCol="0">
            <a:spAutoFit/>
          </a:bodyPr>
          <a:lstStyle/>
          <a:p>
            <a:pPr algn="r" fontAlgn="auto">
              <a:spcBef>
                <a:spcPts val="0"/>
              </a:spcBef>
              <a:spcAft>
                <a:spcPts val="0"/>
              </a:spcAft>
            </a:pPr>
            <a:r>
              <a:rPr lang="ar-JO" sz="3200" b="1" dirty="0">
                <a:solidFill>
                  <a:srgbClr val="FFFF00"/>
                </a:solidFill>
                <a:latin typeface="Arial" panose="020B0604020202020204" pitchFamily="34" charset="0"/>
                <a:ea typeface="+mn-ea"/>
                <a:cs typeface="Arial" panose="020B0604020202020204" pitchFamily="34" charset="0"/>
              </a:rPr>
              <a:t>أسباب أخرى محتملة:</a:t>
            </a:r>
            <a:endParaRPr lang="en-US" sz="3200" b="1" dirty="0">
              <a:solidFill>
                <a:srgbClr val="FFFF00"/>
              </a:solidFill>
              <a:latin typeface="Arial" panose="020B0604020202020204" pitchFamily="34" charset="0"/>
              <a:ea typeface="+mn-ea"/>
              <a:cs typeface="Arial" panose="020B0604020202020204" pitchFamily="34" charset="0"/>
            </a:endParaRPr>
          </a:p>
          <a:p>
            <a:pPr algn="l" fontAlgn="auto">
              <a:spcBef>
                <a:spcPts val="0"/>
              </a:spcBef>
              <a:spcAft>
                <a:spcPts val="0"/>
              </a:spcAft>
            </a:pPr>
            <a:endParaRPr lang="en-US" sz="3200" b="1" dirty="0">
              <a:solidFill>
                <a:prstClr val="white"/>
              </a:solidFill>
              <a:latin typeface="Arial" panose="020B0604020202020204" pitchFamily="34" charset="0"/>
              <a:ea typeface="+mn-ea"/>
              <a:cs typeface="Arial" panose="020B0604020202020204" pitchFamily="34" charset="0"/>
            </a:endParaRPr>
          </a:p>
          <a:p>
            <a:pPr algn="r" fontAlgn="auto">
              <a:spcBef>
                <a:spcPts val="0"/>
              </a:spcBef>
              <a:spcAft>
                <a:spcPts val="0"/>
              </a:spcAft>
            </a:pPr>
            <a:r>
              <a:rPr lang="ar-JO" sz="3200" b="1" dirty="0">
                <a:solidFill>
                  <a:prstClr val="white"/>
                </a:solidFill>
                <a:latin typeface="Arial" panose="020B0604020202020204" pitchFamily="34" charset="0"/>
                <a:ea typeface="+mn-ea"/>
                <a:cs typeface="Arial" panose="020B0604020202020204" pitchFamily="34" charset="0"/>
              </a:rPr>
              <a:t>1. مبادئ نمو الكنيسة.</a:t>
            </a:r>
            <a:endParaRPr lang="en-US" sz="3200" b="1" dirty="0">
              <a:solidFill>
                <a:prstClr val="white"/>
              </a:solidFill>
              <a:latin typeface="Arial" panose="020B0604020202020204" pitchFamily="34" charset="0"/>
              <a:ea typeface="+mn-ea"/>
              <a:cs typeface="Arial" panose="020B0604020202020204" pitchFamily="34" charset="0"/>
            </a:endParaRPr>
          </a:p>
          <a:p>
            <a:pPr algn="r" fontAlgn="auto">
              <a:spcBef>
                <a:spcPts val="0"/>
              </a:spcBef>
              <a:spcAft>
                <a:spcPts val="0"/>
              </a:spcAft>
            </a:pPr>
            <a:r>
              <a:rPr lang="ar-JO" sz="3200" b="1" dirty="0">
                <a:solidFill>
                  <a:prstClr val="white"/>
                </a:solidFill>
                <a:latin typeface="Arial" panose="020B0604020202020204" pitchFamily="34" charset="0"/>
                <a:ea typeface="+mn-ea"/>
                <a:cs typeface="Arial" panose="020B0604020202020204" pitchFamily="34" charset="0"/>
              </a:rPr>
              <a:t>2. ارشادات صنع القرارات</a:t>
            </a:r>
            <a:r>
              <a:rPr lang="en-US" sz="3200" b="1" dirty="0">
                <a:solidFill>
                  <a:prstClr val="white"/>
                </a:solidFill>
                <a:latin typeface="Arial" panose="020B0604020202020204" pitchFamily="34" charset="0"/>
                <a:ea typeface="+mn-ea"/>
                <a:cs typeface="Arial" panose="020B0604020202020204" pitchFamily="34" charset="0"/>
              </a:rPr>
              <a:t>  </a:t>
            </a:r>
          </a:p>
          <a:p>
            <a:pPr algn="r" fontAlgn="auto">
              <a:spcBef>
                <a:spcPts val="0"/>
              </a:spcBef>
              <a:spcAft>
                <a:spcPts val="0"/>
              </a:spcAft>
            </a:pPr>
            <a:r>
              <a:rPr lang="en-US" sz="3200" b="1" dirty="0">
                <a:solidFill>
                  <a:prstClr val="white"/>
                </a:solidFill>
                <a:latin typeface="Arial" panose="020B0604020202020204" pitchFamily="34" charset="0"/>
                <a:ea typeface="+mn-ea"/>
                <a:cs typeface="Arial" panose="020B0604020202020204" pitchFamily="34" charset="0"/>
              </a:rPr>
              <a:t>                   {{</a:t>
            </a:r>
            <a:r>
              <a:rPr lang="ar-JO" sz="3200" b="1" dirty="0">
                <a:solidFill>
                  <a:prstClr val="white"/>
                </a:solidFill>
                <a:latin typeface="Arial" panose="020B0604020202020204" pitchFamily="34" charset="0"/>
                <a:ea typeface="+mn-ea"/>
                <a:cs typeface="Arial" panose="020B0604020202020204" pitchFamily="34" charset="0"/>
              </a:rPr>
              <a:t>غير موثوقة</a:t>
            </a:r>
            <a:r>
              <a:rPr lang="en-US" sz="3200" b="1" dirty="0">
                <a:solidFill>
                  <a:prstClr val="white"/>
                </a:solidFill>
                <a:latin typeface="Arial" panose="020B0604020202020204" pitchFamily="34" charset="0"/>
                <a:ea typeface="+mn-ea"/>
                <a:cs typeface="Arial" panose="020B0604020202020204" pitchFamily="34" charset="0"/>
              </a:rPr>
              <a:t>}} </a:t>
            </a:r>
            <a:r>
              <a:rPr lang="ar-JO" sz="3200" b="1" dirty="0">
                <a:solidFill>
                  <a:prstClr val="white"/>
                </a:solidFill>
                <a:latin typeface="Arial" panose="020B0604020202020204" pitchFamily="34" charset="0"/>
                <a:ea typeface="+mn-ea"/>
                <a:cs typeface="Arial" panose="020B0604020202020204" pitchFamily="34" charset="0"/>
              </a:rPr>
              <a:t>   </a:t>
            </a:r>
            <a:endParaRPr lang="en-US" sz="3200" b="1" dirty="0">
              <a:solidFill>
                <a:prstClr val="white"/>
              </a:solidFill>
              <a:latin typeface="Arial" panose="020B0604020202020204" pitchFamily="34" charset="0"/>
              <a:ea typeface="+mn-ea"/>
              <a:cs typeface="Arial" panose="020B0604020202020204" pitchFamily="34" charset="0"/>
            </a:endParaRPr>
          </a:p>
          <a:p>
            <a:pPr algn="r" fontAlgn="auto">
              <a:spcBef>
                <a:spcPts val="0"/>
              </a:spcBef>
              <a:spcAft>
                <a:spcPts val="0"/>
              </a:spcAft>
            </a:pPr>
            <a:r>
              <a:rPr lang="ar-JO" sz="3200" b="1" dirty="0">
                <a:solidFill>
                  <a:prstClr val="white"/>
                </a:solidFill>
                <a:latin typeface="Arial" panose="020B0604020202020204" pitchFamily="34" charset="0"/>
                <a:ea typeface="+mn-ea"/>
                <a:cs typeface="Arial" panose="020B0604020202020204" pitchFamily="34" charset="0"/>
              </a:rPr>
              <a:t>3. تعليمات حول كيفية حل الخلافات العقائدية.</a:t>
            </a:r>
            <a:endParaRPr lang="en-US" sz="3200" b="1" dirty="0">
              <a:solidFill>
                <a:prstClr val="white"/>
              </a:solidFill>
              <a:latin typeface="Arial" panose="020B0604020202020204" pitchFamily="34" charset="0"/>
              <a:ea typeface="+mn-ea"/>
              <a:cs typeface="Arial" panose="020B0604020202020204" pitchFamily="34" charset="0"/>
            </a:endParaRPr>
          </a:p>
          <a:p>
            <a:pPr algn="r" fontAlgn="auto">
              <a:spcBef>
                <a:spcPts val="0"/>
              </a:spcBef>
              <a:spcAft>
                <a:spcPts val="0"/>
              </a:spcAft>
            </a:pPr>
            <a:r>
              <a:rPr lang="ar-JO" sz="3200" b="1" dirty="0">
                <a:solidFill>
                  <a:prstClr val="white"/>
                </a:solidFill>
                <a:latin typeface="Arial" panose="020B0604020202020204" pitchFamily="34" charset="0"/>
                <a:ea typeface="+mn-ea"/>
                <a:cs typeface="Arial" panose="020B0604020202020204" pitchFamily="34" charset="0"/>
              </a:rPr>
              <a:t>4. مرشد كدليل للإرساليات</a:t>
            </a:r>
            <a:endParaRPr lang="en-US" sz="3200" b="1" dirty="0">
              <a:solidFill>
                <a:prstClr val="white"/>
              </a:solidFill>
              <a:latin typeface="Arial" panose="020B0604020202020204" pitchFamily="34" charset="0"/>
              <a:ea typeface="+mn-ea"/>
              <a:cs typeface="Arial" panose="020B0604020202020204" pitchFamily="34" charset="0"/>
            </a:endParaRPr>
          </a:p>
        </p:txBody>
      </p:sp>
      <p:sp>
        <p:nvSpPr>
          <p:cNvPr id="4" name="Rounded Rectangle 3"/>
          <p:cNvSpPr/>
          <p:nvPr/>
        </p:nvSpPr>
        <p:spPr>
          <a:xfrm>
            <a:off x="152400" y="5105400"/>
            <a:ext cx="8763000" cy="1447800"/>
          </a:xfrm>
          <a:prstGeom prst="roundRect">
            <a:avLst/>
          </a:prstGeom>
          <a:solidFill>
            <a:srgbClr val="86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2800" b="1" dirty="0">
                <a:solidFill>
                  <a:prstClr val="white"/>
                </a:solidFill>
                <a:latin typeface="Arial" panose="020B0604020202020204" pitchFamily="34" charset="0"/>
                <a:cs typeface="Arial" panose="020B0604020202020204" pitchFamily="34" charset="0"/>
              </a:rPr>
              <a:t>معظم الوعظ يتم في هذه المناطق (للأسف).</a:t>
            </a:r>
          </a:p>
          <a:p>
            <a:pPr fontAlgn="auto">
              <a:spcBef>
                <a:spcPts val="0"/>
              </a:spcBef>
              <a:spcAft>
                <a:spcPts val="0"/>
              </a:spcAft>
            </a:pPr>
            <a:r>
              <a:rPr lang="ar-JO" sz="2800" b="1" dirty="0">
                <a:solidFill>
                  <a:prstClr val="white"/>
                </a:solidFill>
                <a:latin typeface="Arial" panose="020B0604020202020204" pitchFamily="34" charset="0"/>
                <a:cs typeface="Arial" panose="020B0604020202020204" pitchFamily="34" charset="0"/>
              </a:rPr>
              <a:t>هذه تطبيقات وليست أغراض لأعمال الرسل.</a:t>
            </a:r>
            <a:endParaRPr lang="en-US" sz="2800" b="1"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4300680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p:cNvSpPr txBox="1"/>
          <p:nvPr/>
        </p:nvSpPr>
        <p:spPr>
          <a:xfrm>
            <a:off x="159798" y="228600"/>
            <a:ext cx="8839200" cy="646331"/>
          </a:xfrm>
          <a:prstGeom prst="rect">
            <a:avLst/>
          </a:prstGeom>
          <a:noFill/>
        </p:spPr>
        <p:txBody>
          <a:bodyPr wrap="square" rtlCol="0">
            <a:spAutoFit/>
          </a:bodyPr>
          <a:lstStyle/>
          <a:p>
            <a:pPr fontAlgn="auto">
              <a:spcBef>
                <a:spcPts val="0"/>
              </a:spcBef>
              <a:spcAft>
                <a:spcPts val="0"/>
              </a:spcAft>
            </a:pPr>
            <a:r>
              <a:rPr lang="ar-JO" sz="3600" b="1" dirty="0">
                <a:solidFill>
                  <a:srgbClr val="FFFF00"/>
                </a:solidFill>
                <a:latin typeface="Arial" panose="020B0604020202020204" pitchFamily="34" charset="0"/>
                <a:ea typeface="+mn-ea"/>
                <a:cs typeface="Arial" panose="020B0604020202020204" pitchFamily="34" charset="0"/>
              </a:rPr>
              <a:t>مخططات محتملة لسفر أعمال الرسل</a:t>
            </a:r>
            <a:endParaRPr lang="en-US" sz="3600" b="1" dirty="0">
              <a:solidFill>
                <a:prstClr val="white"/>
              </a:solidFill>
              <a:latin typeface="Arial" panose="020B0604020202020204" pitchFamily="34" charset="0"/>
              <a:ea typeface="+mn-ea"/>
              <a:cs typeface="Arial" panose="020B0604020202020204" pitchFamily="34" charset="0"/>
            </a:endParaRPr>
          </a:p>
        </p:txBody>
      </p:sp>
      <p:sp>
        <p:nvSpPr>
          <p:cNvPr id="3" name="Rectangle 2"/>
          <p:cNvSpPr/>
          <p:nvPr/>
        </p:nvSpPr>
        <p:spPr>
          <a:xfrm>
            <a:off x="914400" y="828764"/>
            <a:ext cx="7391400" cy="1676400"/>
          </a:xfrm>
          <a:prstGeom prst="rect">
            <a:avLst/>
          </a:prstGeom>
          <a:solidFill>
            <a:srgbClr val="FFE69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fontAlgn="auto">
              <a:spcBef>
                <a:spcPts val="0"/>
              </a:spcBef>
              <a:spcAft>
                <a:spcPts val="0"/>
              </a:spcAft>
            </a:pPr>
            <a:r>
              <a:rPr lang="ar-JO" b="1" dirty="0">
                <a:solidFill>
                  <a:prstClr val="black"/>
                </a:solidFill>
                <a:latin typeface="Arial" panose="020B0604020202020204" pitchFamily="34" charset="0"/>
                <a:cs typeface="Arial" panose="020B0604020202020204" pitchFamily="34" charset="0"/>
              </a:rPr>
              <a:t>1. الشهادة في أورشليم (1: 1-6: 7)</a:t>
            </a:r>
            <a:endParaRPr lang="en-US" b="1" dirty="0">
              <a:solidFill>
                <a:prstClr val="black"/>
              </a:solidFill>
              <a:latin typeface="Arial" panose="020B0604020202020204" pitchFamily="34" charset="0"/>
              <a:cs typeface="Arial" panose="020B0604020202020204" pitchFamily="34" charset="0"/>
            </a:endParaRPr>
          </a:p>
          <a:p>
            <a:pPr algn="r" fontAlgn="auto">
              <a:spcBef>
                <a:spcPts val="0"/>
              </a:spcBef>
              <a:spcAft>
                <a:spcPts val="0"/>
              </a:spcAft>
            </a:pPr>
            <a:r>
              <a:rPr lang="ar-JO" b="1" dirty="0">
                <a:solidFill>
                  <a:prstClr val="black"/>
                </a:solidFill>
                <a:latin typeface="Arial" panose="020B0604020202020204" pitchFamily="34" charset="0"/>
                <a:cs typeface="Arial" panose="020B0604020202020204" pitchFamily="34" charset="0"/>
              </a:rPr>
              <a:t>2. الشهادة في اليهودية والسامرة (6: 8-9: 31)</a:t>
            </a:r>
            <a:endParaRPr lang="en-US" b="1" dirty="0">
              <a:solidFill>
                <a:prstClr val="black"/>
              </a:solidFill>
              <a:latin typeface="Arial" panose="020B0604020202020204" pitchFamily="34" charset="0"/>
              <a:cs typeface="Arial" panose="020B0604020202020204" pitchFamily="34" charset="0"/>
            </a:endParaRPr>
          </a:p>
          <a:p>
            <a:pPr algn="r" fontAlgn="auto">
              <a:spcBef>
                <a:spcPts val="0"/>
              </a:spcBef>
              <a:spcAft>
                <a:spcPts val="0"/>
              </a:spcAft>
            </a:pPr>
            <a:r>
              <a:rPr lang="ar-JO" b="1" dirty="0">
                <a:solidFill>
                  <a:prstClr val="black"/>
                </a:solidFill>
                <a:latin typeface="Arial" panose="020B0604020202020204" pitchFamily="34" charset="0"/>
                <a:cs typeface="Arial" panose="020B0604020202020204" pitchFamily="34" charset="0"/>
              </a:rPr>
              <a:t>الشهادة إلى أقصى الأرض (9: 32-28: 31)</a:t>
            </a:r>
            <a:r>
              <a:rPr lang="en-US" sz="1800" b="1" dirty="0">
                <a:solidFill>
                  <a:prstClr val="black"/>
                </a:solidFill>
                <a:latin typeface="Arial" panose="020B0604020202020204" pitchFamily="34" charset="0"/>
                <a:cs typeface="Arial" panose="020B0604020202020204" pitchFamily="34" charset="0"/>
              </a:rPr>
              <a:t> </a:t>
            </a:r>
            <a:r>
              <a:rPr lang="ar-JO" b="1" dirty="0">
                <a:solidFill>
                  <a:prstClr val="black"/>
                </a:solidFill>
                <a:latin typeface="Arial" panose="020B0604020202020204" pitchFamily="34" charset="0"/>
                <a:cs typeface="Arial" panose="020B0604020202020204" pitchFamily="34" charset="0"/>
              </a:rPr>
              <a:t>3.</a:t>
            </a:r>
          </a:p>
          <a:p>
            <a:pPr fontAlgn="auto">
              <a:spcBef>
                <a:spcPts val="0"/>
              </a:spcBef>
              <a:spcAft>
                <a:spcPts val="0"/>
              </a:spcAft>
            </a:pPr>
            <a:r>
              <a:rPr lang="ar-JO" sz="1800" b="1" dirty="0">
                <a:solidFill>
                  <a:prstClr val="black"/>
                </a:solidFill>
                <a:latin typeface="Arial" panose="020B0604020202020204" pitchFamily="34" charset="0"/>
                <a:cs typeface="Arial" panose="020B0604020202020204" pitchFamily="34" charset="0"/>
              </a:rPr>
              <a:t>بي كيه سي / نيلسون إس بي / ماك آرثر إس بي / ريري إس بي</a:t>
            </a:r>
            <a:endParaRPr lang="en-US" sz="1800" b="1" dirty="0">
              <a:solidFill>
                <a:prstClr val="black"/>
              </a:solidFill>
              <a:latin typeface="Arial" panose="020B0604020202020204" pitchFamily="34" charset="0"/>
              <a:cs typeface="Arial" panose="020B0604020202020204" pitchFamily="34" charset="0"/>
            </a:endParaRPr>
          </a:p>
        </p:txBody>
      </p:sp>
      <p:sp>
        <p:nvSpPr>
          <p:cNvPr id="4" name="Rectangle 3"/>
          <p:cNvSpPr/>
          <p:nvPr/>
        </p:nvSpPr>
        <p:spPr>
          <a:xfrm>
            <a:off x="609600" y="2667000"/>
            <a:ext cx="8001000" cy="1981200"/>
          </a:xfrm>
          <a:prstGeom prst="rect">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fontAlgn="auto">
              <a:spcBef>
                <a:spcPts val="0"/>
              </a:spcBef>
              <a:spcAft>
                <a:spcPts val="0"/>
              </a:spcAft>
            </a:pPr>
            <a:r>
              <a:rPr lang="ar-JO" b="1" dirty="0">
                <a:solidFill>
                  <a:prstClr val="black"/>
                </a:solidFill>
                <a:latin typeface="Arial" panose="020B0604020202020204" pitchFamily="34" charset="0"/>
                <a:cs typeface="Arial" panose="020B0604020202020204" pitchFamily="34" charset="0"/>
              </a:rPr>
              <a:t>1. بطرس وبداية الكنيسة في فلسطين (1-12)</a:t>
            </a:r>
            <a:endParaRPr lang="en-US" b="1" dirty="0">
              <a:solidFill>
                <a:prstClr val="black"/>
              </a:solidFill>
              <a:latin typeface="Arial" panose="020B0604020202020204" pitchFamily="34" charset="0"/>
              <a:cs typeface="Arial" panose="020B0604020202020204" pitchFamily="34" charset="0"/>
            </a:endParaRPr>
          </a:p>
          <a:p>
            <a:pPr algn="r" rtl="1" fontAlgn="auto">
              <a:spcBef>
                <a:spcPts val="0"/>
              </a:spcBef>
              <a:spcAft>
                <a:spcPts val="0"/>
              </a:spcAft>
            </a:pPr>
            <a:r>
              <a:rPr lang="ar-JO" b="1" dirty="0">
                <a:solidFill>
                  <a:prstClr val="black"/>
                </a:solidFill>
                <a:latin typeface="Arial" panose="020B0604020202020204" pitchFamily="34" charset="0"/>
                <a:cs typeface="Arial" panose="020B0604020202020204" pitchFamily="34" charset="0"/>
              </a:rPr>
              <a:t>2. بولس وتوسع الكنيسة من أنطاكية إلى روما (13-28)</a:t>
            </a:r>
            <a:r>
              <a:rPr lang="en-US" b="1" dirty="0">
                <a:solidFill>
                  <a:prstClr val="black"/>
                </a:solidFill>
                <a:latin typeface="Arial" panose="020B0604020202020204" pitchFamily="34" charset="0"/>
                <a:cs typeface="Arial" panose="020B0604020202020204" pitchFamily="34" charset="0"/>
              </a:rPr>
              <a:t>		            			</a:t>
            </a:r>
            <a:r>
              <a:rPr lang="en-US" sz="1800" b="1" dirty="0">
                <a:solidFill>
                  <a:prstClr val="black"/>
                </a:solidFill>
                <a:latin typeface="Arial" panose="020B0604020202020204" pitchFamily="34" charset="0"/>
                <a:cs typeface="Arial" panose="020B0604020202020204" pitchFamily="34" charset="0"/>
              </a:rPr>
              <a:t>-NIV SB</a:t>
            </a:r>
          </a:p>
        </p:txBody>
      </p:sp>
      <p:sp>
        <p:nvSpPr>
          <p:cNvPr id="5" name="Rectangle 4"/>
          <p:cNvSpPr/>
          <p:nvPr/>
        </p:nvSpPr>
        <p:spPr>
          <a:xfrm>
            <a:off x="304800" y="4810036"/>
            <a:ext cx="8534400" cy="189556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fontAlgn="auto">
              <a:spcBef>
                <a:spcPts val="0"/>
              </a:spcBef>
              <a:spcAft>
                <a:spcPts val="0"/>
              </a:spcAft>
            </a:pPr>
            <a:endParaRPr lang="en-US" b="1" dirty="0">
              <a:solidFill>
                <a:prstClr val="black"/>
              </a:solidFill>
              <a:latin typeface="Arial" panose="020B0604020202020204" pitchFamily="34" charset="0"/>
              <a:cs typeface="Arial" panose="020B0604020202020204" pitchFamily="34" charset="0"/>
            </a:endParaRPr>
          </a:p>
          <a:p>
            <a:pPr algn="r" fontAlgn="auto">
              <a:spcBef>
                <a:spcPts val="0"/>
              </a:spcBef>
              <a:spcAft>
                <a:spcPts val="0"/>
              </a:spcAft>
            </a:pPr>
            <a:r>
              <a:rPr lang="ar-JO" b="1" dirty="0">
                <a:solidFill>
                  <a:prstClr val="black"/>
                </a:solidFill>
                <a:latin typeface="Arial" panose="020B0604020202020204" pitchFamily="34" charset="0"/>
                <a:cs typeface="Arial" panose="020B0604020202020204" pitchFamily="34" charset="0"/>
              </a:rPr>
              <a:t>مقدمة: أحداث تأسيسية في الإرسالية المسيحية</a:t>
            </a:r>
            <a:endParaRPr lang="en-US" b="1" dirty="0">
              <a:solidFill>
                <a:prstClr val="black"/>
              </a:solidFill>
              <a:latin typeface="Arial" panose="020B0604020202020204" pitchFamily="34" charset="0"/>
              <a:cs typeface="Arial" panose="020B0604020202020204" pitchFamily="34" charset="0"/>
            </a:endParaRPr>
          </a:p>
          <a:p>
            <a:pPr algn="r" fontAlgn="auto">
              <a:spcBef>
                <a:spcPts val="0"/>
              </a:spcBef>
              <a:spcAft>
                <a:spcPts val="0"/>
              </a:spcAft>
            </a:pPr>
            <a:r>
              <a:rPr lang="ar-JO" b="1" dirty="0">
                <a:solidFill>
                  <a:prstClr val="black"/>
                </a:solidFill>
                <a:latin typeface="Arial" panose="020B0604020202020204" pitchFamily="34" charset="0"/>
                <a:cs typeface="Arial" panose="020B0604020202020204" pitchFamily="34" charset="0"/>
              </a:rPr>
              <a:t>1. الإرسالية المسيحية إلى العالم اليهودي (2: 42-12: 24)</a:t>
            </a:r>
            <a:endParaRPr lang="en-US" b="1" dirty="0">
              <a:solidFill>
                <a:prstClr val="black"/>
              </a:solidFill>
              <a:latin typeface="Arial" panose="020B0604020202020204" pitchFamily="34" charset="0"/>
              <a:cs typeface="Arial" panose="020B0604020202020204" pitchFamily="34" charset="0"/>
            </a:endParaRPr>
          </a:p>
          <a:p>
            <a:pPr algn="r" fontAlgn="auto">
              <a:spcBef>
                <a:spcPts val="0"/>
              </a:spcBef>
              <a:spcAft>
                <a:spcPts val="0"/>
              </a:spcAft>
            </a:pPr>
            <a:r>
              <a:rPr lang="ar-JO" b="1" dirty="0">
                <a:solidFill>
                  <a:prstClr val="black"/>
                </a:solidFill>
                <a:latin typeface="Arial" panose="020B0604020202020204" pitchFamily="34" charset="0"/>
                <a:cs typeface="Arial" panose="020B0604020202020204" pitchFamily="34" charset="0"/>
              </a:rPr>
              <a:t>2. الإرسالية المسيحية إلى العالم الأممي (12: 25-28: 31)</a:t>
            </a:r>
            <a:r>
              <a:rPr lang="en-US" b="1" dirty="0">
                <a:solidFill>
                  <a:prstClr val="black"/>
                </a:solidFill>
                <a:latin typeface="Arial" panose="020B0604020202020204" pitchFamily="34" charset="0"/>
                <a:cs typeface="Arial" panose="020B0604020202020204" pitchFamily="34" charset="0"/>
              </a:rPr>
              <a:t> </a:t>
            </a:r>
          </a:p>
          <a:p>
            <a:pPr algn="l" fontAlgn="auto">
              <a:spcBef>
                <a:spcPts val="0"/>
              </a:spcBef>
              <a:spcAft>
                <a:spcPts val="0"/>
              </a:spcAft>
            </a:pPr>
            <a:r>
              <a:rPr lang="en-US" b="1" dirty="0">
                <a:solidFill>
                  <a:prstClr val="black"/>
                </a:solidFill>
                <a:latin typeface="Arial" panose="020B0604020202020204" pitchFamily="34" charset="0"/>
                <a:cs typeface="Arial" panose="020B0604020202020204" pitchFamily="34" charset="0"/>
              </a:rPr>
              <a:t> - The EBC</a:t>
            </a:r>
          </a:p>
          <a:p>
            <a:pPr marL="400050" indent="-400050" algn="l" fontAlgn="auto">
              <a:spcBef>
                <a:spcPts val="0"/>
              </a:spcBef>
              <a:spcAft>
                <a:spcPts val="0"/>
              </a:spcAft>
              <a:buFontTx/>
              <a:buAutoNum type="romanUcPeriod"/>
            </a:pPr>
            <a:endParaRPr lang="en-US" b="1"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32424069"/>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tical Scroll 1"/>
          <p:cNvSpPr/>
          <p:nvPr/>
        </p:nvSpPr>
        <p:spPr>
          <a:xfrm>
            <a:off x="0" y="304800"/>
            <a:ext cx="9144000" cy="6324600"/>
          </a:xfrm>
          <a:prstGeom prst="verticalScroll">
            <a:avLst/>
          </a:prstGeom>
          <a:solidFill>
            <a:srgbClr val="FFFF00"/>
          </a:solidFill>
          <a:ln w="38100">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Arial" panose="020B0604020202020204" pitchFamily="34" charset="0"/>
              <a:cs typeface="Arial" panose="020B0604020202020204" pitchFamily="34" charset="0"/>
            </a:endParaRPr>
          </a:p>
        </p:txBody>
      </p:sp>
      <p:sp>
        <p:nvSpPr>
          <p:cNvPr id="3" name="TextBox 2"/>
          <p:cNvSpPr txBox="1"/>
          <p:nvPr/>
        </p:nvSpPr>
        <p:spPr>
          <a:xfrm>
            <a:off x="838200" y="381000"/>
            <a:ext cx="7391400" cy="646331"/>
          </a:xfrm>
          <a:prstGeom prst="rect">
            <a:avLst/>
          </a:prstGeom>
          <a:noFill/>
        </p:spPr>
        <p:txBody>
          <a:bodyPr wrap="square" rtlCol="0">
            <a:spAutoFit/>
          </a:bodyPr>
          <a:lstStyle/>
          <a:p>
            <a:pPr fontAlgn="auto">
              <a:spcBef>
                <a:spcPts val="0"/>
              </a:spcBef>
              <a:spcAft>
                <a:spcPts val="0"/>
              </a:spcAft>
            </a:pPr>
            <a:r>
              <a:rPr lang="ar-JO" sz="3600" b="1" u="sng" dirty="0">
                <a:solidFill>
                  <a:prstClr val="black"/>
                </a:solidFill>
                <a:latin typeface="Arial" panose="020B0604020202020204" pitchFamily="34" charset="0"/>
                <a:ea typeface="+mn-ea"/>
                <a:cs typeface="Arial" panose="020B0604020202020204" pitchFamily="34" charset="0"/>
              </a:rPr>
              <a:t>مخطط مقترح لسفر أعمال الرسل</a:t>
            </a:r>
            <a:endParaRPr lang="en-US" sz="3600" b="1" u="sng" dirty="0">
              <a:solidFill>
                <a:prstClr val="black"/>
              </a:solidFill>
              <a:latin typeface="Arial" panose="020B0604020202020204" pitchFamily="34" charset="0"/>
              <a:ea typeface="+mn-ea"/>
              <a:cs typeface="Arial" panose="020B0604020202020204" pitchFamily="34" charset="0"/>
            </a:endParaRPr>
          </a:p>
        </p:txBody>
      </p:sp>
      <p:sp>
        <p:nvSpPr>
          <p:cNvPr id="5" name="TextBox 4"/>
          <p:cNvSpPr txBox="1"/>
          <p:nvPr/>
        </p:nvSpPr>
        <p:spPr>
          <a:xfrm>
            <a:off x="841899" y="1524000"/>
            <a:ext cx="7543800" cy="230832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JO" sz="2400" b="1" u="sng" strike="noStrike" kern="1200" cap="none" spc="0" normalizeH="0" baseline="0" noProof="0" dirty="0">
                <a:ln>
                  <a:noFill/>
                </a:ln>
                <a:solidFill>
                  <a:srgbClr val="663300"/>
                </a:solidFill>
                <a:effectLst/>
                <a:uLnTx/>
                <a:uFillTx/>
                <a:latin typeface="Arial" panose="020B0604020202020204" pitchFamily="34" charset="0"/>
                <a:cs typeface="Arial" panose="020B0604020202020204" pitchFamily="34" charset="0"/>
              </a:rPr>
              <a:t>الصفحة الأولى </a:t>
            </a:r>
            <a:r>
              <a:rPr kumimoji="0" lang="ar-JO" sz="2400" b="1" u="none" strike="noStrike" kern="1200" cap="none" spc="0" normalizeH="0" baseline="0" noProof="0" dirty="0">
                <a:ln>
                  <a:noFill/>
                </a:ln>
                <a:solidFill>
                  <a:srgbClr val="663300"/>
                </a:solidFill>
                <a:effectLst/>
                <a:uLnTx/>
                <a:uFillTx/>
                <a:latin typeface="Arial" panose="020B0604020202020204" pitchFamily="34" charset="0"/>
                <a:cs typeface="Arial" panose="020B0604020202020204" pitchFamily="34" charset="0"/>
              </a:rPr>
              <a:t>-  تأسيس الكنيسة في أورشليم            1: 1 – 6: 7 </a:t>
            </a:r>
            <a:endParaRPr kumimoji="0" lang="en-US" sz="2400" b="1" u="none" strike="noStrike" kern="1200" cap="none" spc="0" normalizeH="0" baseline="0" noProof="0" dirty="0">
              <a:ln>
                <a:noFill/>
              </a:ln>
              <a:solidFill>
                <a:srgbClr val="663300"/>
              </a:solidFill>
              <a:effectLst/>
              <a:uLnTx/>
              <a:uFillTx/>
              <a:latin typeface="Arial" panose="020B0604020202020204" pitchFamily="34" charset="0"/>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ar-JO" sz="2400" b="1" u="sng" strike="noStrike" kern="1200" cap="none" spc="0" normalizeH="0" baseline="0" noProof="0" dirty="0">
                <a:ln>
                  <a:noFill/>
                </a:ln>
                <a:solidFill>
                  <a:srgbClr val="663300"/>
                </a:solidFill>
                <a:effectLst/>
                <a:uLnTx/>
                <a:uFillTx/>
                <a:latin typeface="Arial" panose="020B0604020202020204" pitchFamily="34" charset="0"/>
                <a:cs typeface="Arial" panose="020B0604020202020204" pitchFamily="34" charset="0"/>
              </a:rPr>
              <a:t>الصفحة الثانية </a:t>
            </a:r>
            <a:r>
              <a:rPr kumimoji="0" lang="ar-JO" sz="2400" b="1" u="none" strike="noStrike" kern="1200" cap="none" spc="0" normalizeH="0" baseline="0" noProof="0" dirty="0">
                <a:ln>
                  <a:noFill/>
                </a:ln>
                <a:solidFill>
                  <a:srgbClr val="663300"/>
                </a:solidFill>
                <a:effectLst/>
                <a:uLnTx/>
                <a:uFillTx/>
                <a:latin typeface="Arial" panose="020B0604020202020204" pitchFamily="34" charset="0"/>
                <a:cs typeface="Arial" panose="020B0604020202020204" pitchFamily="34" charset="0"/>
              </a:rPr>
              <a:t>-  توسع الكنيسة من أورشليم              6: 8-9: 31</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ar-JO" sz="2400" b="1" u="sng" strike="noStrike" kern="1200" cap="none" spc="0" normalizeH="0" baseline="0" noProof="0" dirty="0">
                <a:ln>
                  <a:noFill/>
                </a:ln>
                <a:solidFill>
                  <a:srgbClr val="663300"/>
                </a:solidFill>
                <a:effectLst/>
                <a:uLnTx/>
                <a:uFillTx/>
                <a:latin typeface="Arial" panose="020B0604020202020204" pitchFamily="34" charset="0"/>
                <a:cs typeface="Arial" panose="020B0604020202020204" pitchFamily="34" charset="0"/>
              </a:rPr>
              <a:t>الصفحة الثالثة </a:t>
            </a:r>
            <a:r>
              <a:rPr kumimoji="0" lang="ar-JO" sz="2400" b="1" u="none" strike="noStrike" kern="1200" cap="none" spc="0" normalizeH="0" baseline="0" noProof="0" dirty="0">
                <a:ln>
                  <a:noFill/>
                </a:ln>
                <a:solidFill>
                  <a:srgbClr val="663300"/>
                </a:solidFill>
                <a:effectLst/>
                <a:uLnTx/>
                <a:uFillTx/>
                <a:latin typeface="Arial" panose="020B0604020202020204" pitchFamily="34" charset="0"/>
                <a:cs typeface="Arial" panose="020B0604020202020204" pitchFamily="34" charset="0"/>
              </a:rPr>
              <a:t>-  ذروة رسولية بطرس                     9: 32-12: 24</a:t>
            </a:r>
            <a:endParaRPr kumimoji="0" lang="en-US" sz="2400" b="1" u="none" strike="noStrike" kern="1200" cap="none" spc="0" normalizeH="0" baseline="0" noProof="0" dirty="0">
              <a:ln>
                <a:noFill/>
              </a:ln>
              <a:solidFill>
                <a:srgbClr val="663300"/>
              </a:solidFill>
              <a:effectLst/>
              <a:uLnTx/>
              <a:uFillTx/>
              <a:latin typeface="Arial" panose="020B0604020202020204" pitchFamily="34" charset="0"/>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ar-JO" sz="2400" b="1" u="sng" strike="noStrike" kern="1200" cap="none" spc="0" normalizeH="0" baseline="0" noProof="0" dirty="0">
                <a:ln>
                  <a:noFill/>
                </a:ln>
                <a:solidFill>
                  <a:srgbClr val="663300"/>
                </a:solidFill>
                <a:effectLst/>
                <a:uLnTx/>
                <a:uFillTx/>
                <a:latin typeface="Arial" panose="020B0604020202020204" pitchFamily="34" charset="0"/>
                <a:cs typeface="Arial" panose="020B0604020202020204" pitchFamily="34" charset="0"/>
              </a:rPr>
              <a:t>الصفحة الرابعة </a:t>
            </a:r>
            <a:r>
              <a:rPr kumimoji="0" lang="ar-JO" sz="2400" b="1" u="none" strike="noStrike" kern="1200" cap="none" spc="0" normalizeH="0" baseline="0" noProof="0" dirty="0">
                <a:ln>
                  <a:noFill/>
                </a:ln>
                <a:solidFill>
                  <a:srgbClr val="663300"/>
                </a:solidFill>
                <a:effectLst/>
                <a:uLnTx/>
                <a:uFillTx/>
                <a:latin typeface="Arial" panose="020B0604020202020204" pitchFamily="34" charset="0"/>
                <a:cs typeface="Arial" panose="020B0604020202020204" pitchFamily="34" charset="0"/>
              </a:rPr>
              <a:t>-  تأسيس رسولية بولس                  12: 25-16: 5</a:t>
            </a:r>
            <a:endParaRPr kumimoji="0" lang="en-US" sz="2400" b="1" u="none" strike="noStrike" kern="1200" cap="none" spc="0" normalizeH="0" baseline="0" noProof="0" dirty="0">
              <a:ln>
                <a:noFill/>
              </a:ln>
              <a:solidFill>
                <a:srgbClr val="663300"/>
              </a:solidFill>
              <a:effectLst/>
              <a:uLnTx/>
              <a:uFillTx/>
              <a:latin typeface="Arial" panose="020B0604020202020204" pitchFamily="34" charset="0"/>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ar-JO" sz="2400" b="1" u="sng" strike="noStrike" kern="1200" cap="none" spc="0" normalizeH="0" baseline="0" noProof="0" dirty="0">
                <a:ln>
                  <a:noFill/>
                </a:ln>
                <a:solidFill>
                  <a:srgbClr val="663300"/>
                </a:solidFill>
                <a:effectLst/>
                <a:uLnTx/>
                <a:uFillTx/>
                <a:latin typeface="Arial" panose="020B0604020202020204" pitchFamily="34" charset="0"/>
                <a:cs typeface="Arial" panose="020B0604020202020204" pitchFamily="34" charset="0"/>
              </a:rPr>
              <a:t>الصفحة الخامسة </a:t>
            </a:r>
            <a:r>
              <a:rPr kumimoji="0" lang="ar-JO" sz="2400" b="1" u="none" strike="noStrike" kern="1200" cap="none" spc="0" normalizeH="0" baseline="0" noProof="0" dirty="0">
                <a:ln>
                  <a:noFill/>
                </a:ln>
                <a:solidFill>
                  <a:srgbClr val="663300"/>
                </a:solidFill>
                <a:effectLst/>
                <a:uLnTx/>
                <a:uFillTx/>
                <a:latin typeface="Arial" panose="020B0604020202020204" pitchFamily="34" charset="0"/>
                <a:cs typeface="Arial" panose="020B0604020202020204" pitchFamily="34" charset="0"/>
              </a:rPr>
              <a:t>-  تمجيد يسوع المسيح بين الأمم       16: 6-19: 20</a:t>
            </a:r>
            <a:endParaRPr kumimoji="0" lang="en-US" sz="2400" b="1" u="none" strike="noStrike" kern="1200" cap="none" spc="0" normalizeH="0" baseline="0" noProof="0" dirty="0">
              <a:ln>
                <a:noFill/>
              </a:ln>
              <a:solidFill>
                <a:srgbClr val="663300"/>
              </a:solidFill>
              <a:effectLst/>
              <a:uLnTx/>
              <a:uFillTx/>
              <a:latin typeface="Arial" panose="020B0604020202020204" pitchFamily="34" charset="0"/>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ar-JO" sz="2400" b="1" u="sng" strike="noStrike" kern="1200" cap="none" spc="0" normalizeH="0" baseline="0" noProof="0" dirty="0">
                <a:ln>
                  <a:noFill/>
                </a:ln>
                <a:solidFill>
                  <a:srgbClr val="663300"/>
                </a:solidFill>
                <a:effectLst/>
                <a:uLnTx/>
                <a:uFillTx/>
                <a:latin typeface="Arial" panose="020B0604020202020204" pitchFamily="34" charset="0"/>
                <a:cs typeface="Arial" panose="020B0604020202020204" pitchFamily="34" charset="0"/>
              </a:rPr>
              <a:t>الصفحة السادسة </a:t>
            </a:r>
            <a:r>
              <a:rPr kumimoji="0" lang="ar-JO" sz="2400" b="1" u="none" strike="noStrike" kern="1200" cap="none" spc="0" normalizeH="0" baseline="0" noProof="0" dirty="0">
                <a:ln>
                  <a:noFill/>
                </a:ln>
                <a:solidFill>
                  <a:srgbClr val="663300"/>
                </a:solidFill>
                <a:effectLst/>
                <a:uLnTx/>
                <a:uFillTx/>
                <a:latin typeface="Arial" panose="020B0604020202020204" pitchFamily="34" charset="0"/>
                <a:cs typeface="Arial" panose="020B0604020202020204" pitchFamily="34" charset="0"/>
              </a:rPr>
              <a:t>-  حمل شهادة المسيح إلى روما       19: 21-28: 31</a:t>
            </a:r>
            <a:endParaRPr kumimoji="0" lang="en-US" sz="2400" b="1" u="none" strike="noStrike" kern="1200" cap="none" spc="0" normalizeH="0" baseline="0" noProof="0" dirty="0">
              <a:ln>
                <a:noFill/>
              </a:ln>
              <a:solidFill>
                <a:srgbClr val="6633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2954642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tical Scroll 1"/>
          <p:cNvSpPr/>
          <p:nvPr/>
        </p:nvSpPr>
        <p:spPr>
          <a:xfrm>
            <a:off x="0" y="304800"/>
            <a:ext cx="9144000" cy="6324600"/>
          </a:xfrm>
          <a:prstGeom prst="verticalScroll">
            <a:avLst/>
          </a:prstGeom>
          <a:solidFill>
            <a:srgbClr val="FFFF99"/>
          </a:solidFill>
          <a:ln w="38100">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dirty="0">
              <a:solidFill>
                <a:prstClr val="white"/>
              </a:solidFill>
              <a:latin typeface="Arial" panose="020B0604020202020204" pitchFamily="34" charset="0"/>
              <a:cs typeface="Arial" panose="020B0604020202020204" pitchFamily="34" charset="0"/>
            </a:endParaRPr>
          </a:p>
        </p:txBody>
      </p:sp>
      <p:sp>
        <p:nvSpPr>
          <p:cNvPr id="3" name="TextBox 2"/>
          <p:cNvSpPr txBox="1"/>
          <p:nvPr/>
        </p:nvSpPr>
        <p:spPr>
          <a:xfrm>
            <a:off x="838200" y="381000"/>
            <a:ext cx="7391400" cy="646331"/>
          </a:xfrm>
          <a:prstGeom prst="rect">
            <a:avLst/>
          </a:prstGeom>
          <a:noFill/>
        </p:spPr>
        <p:txBody>
          <a:bodyPr wrap="square" rtlCol="0">
            <a:spAutoFit/>
          </a:bodyPr>
          <a:lstStyle/>
          <a:p>
            <a:pPr fontAlgn="auto">
              <a:spcBef>
                <a:spcPts val="0"/>
              </a:spcBef>
              <a:spcAft>
                <a:spcPts val="0"/>
              </a:spcAft>
            </a:pPr>
            <a:r>
              <a:rPr lang="ar-JO" sz="3600" b="1" u="sng" dirty="0">
                <a:solidFill>
                  <a:prstClr val="black"/>
                </a:solidFill>
                <a:latin typeface="Arial" panose="020B0604020202020204" pitchFamily="34" charset="0"/>
                <a:ea typeface="+mn-ea"/>
                <a:cs typeface="Arial" panose="020B0604020202020204" pitchFamily="34" charset="0"/>
              </a:rPr>
              <a:t>تقارير التقدم في أعمال الرسل</a:t>
            </a:r>
            <a:endParaRPr lang="en-US" sz="3600" b="1" u="sng" dirty="0">
              <a:solidFill>
                <a:prstClr val="black"/>
              </a:solidFill>
              <a:latin typeface="Arial" panose="020B0604020202020204" pitchFamily="34" charset="0"/>
              <a:ea typeface="+mn-ea"/>
              <a:cs typeface="Arial" panose="020B0604020202020204" pitchFamily="34" charset="0"/>
            </a:endParaRPr>
          </a:p>
        </p:txBody>
      </p:sp>
      <p:sp>
        <p:nvSpPr>
          <p:cNvPr id="5" name="TextBox 4"/>
          <p:cNvSpPr txBox="1"/>
          <p:nvPr/>
        </p:nvSpPr>
        <p:spPr>
          <a:xfrm>
            <a:off x="838200" y="1066800"/>
            <a:ext cx="7543800" cy="3416320"/>
          </a:xfrm>
          <a:prstGeom prst="rect">
            <a:avLst/>
          </a:prstGeom>
          <a:noFill/>
        </p:spPr>
        <p:txBody>
          <a:bodyPr wrap="square" rtlCol="0">
            <a:spAutoFit/>
          </a:bodyPr>
          <a:lstStyle/>
          <a:p>
            <a:pPr algn="r" fontAlgn="auto">
              <a:spcBef>
                <a:spcPts val="0"/>
              </a:spcBef>
              <a:spcAft>
                <a:spcPts val="0"/>
              </a:spcAft>
            </a:pPr>
            <a:r>
              <a:rPr lang="ar-JO" sz="3600" b="1" dirty="0">
                <a:solidFill>
                  <a:srgbClr val="663300"/>
                </a:solidFill>
                <a:latin typeface="Arial" panose="020B0604020202020204" pitchFamily="34" charset="0"/>
                <a:ea typeface="+mn-ea"/>
                <a:cs typeface="Arial" panose="020B0604020202020204" pitchFamily="34" charset="0"/>
              </a:rPr>
              <a:t>6: 7       كانت كلمة الله تنمو</a:t>
            </a:r>
          </a:p>
          <a:p>
            <a:pPr algn="r" fontAlgn="auto">
              <a:spcBef>
                <a:spcPts val="0"/>
              </a:spcBef>
              <a:spcAft>
                <a:spcPts val="0"/>
              </a:spcAft>
            </a:pPr>
            <a:r>
              <a:rPr lang="ar-JO" sz="3600" b="1" dirty="0">
                <a:solidFill>
                  <a:srgbClr val="663300"/>
                </a:solidFill>
                <a:latin typeface="Arial" panose="020B0604020202020204" pitchFamily="34" charset="0"/>
                <a:ea typeface="+mn-ea"/>
                <a:cs typeface="Arial" panose="020B0604020202020204" pitchFamily="34" charset="0"/>
              </a:rPr>
              <a:t>             عدد التلاميذ يتكاثر جداً</a:t>
            </a:r>
            <a:endParaRPr lang="en-US" sz="3600" b="1" dirty="0">
              <a:solidFill>
                <a:srgbClr val="663300"/>
              </a:solidFill>
              <a:latin typeface="Arial" panose="020B0604020202020204" pitchFamily="34" charset="0"/>
              <a:ea typeface="+mn-ea"/>
              <a:cs typeface="Arial" panose="020B0604020202020204" pitchFamily="34" charset="0"/>
            </a:endParaRPr>
          </a:p>
          <a:p>
            <a:pPr algn="r" fontAlgn="auto">
              <a:spcBef>
                <a:spcPts val="0"/>
              </a:spcBef>
              <a:spcAft>
                <a:spcPts val="0"/>
              </a:spcAft>
            </a:pPr>
            <a:r>
              <a:rPr lang="ar-JO" sz="3600" b="1" dirty="0">
                <a:solidFill>
                  <a:srgbClr val="663300"/>
                </a:solidFill>
                <a:latin typeface="Arial" panose="020B0604020202020204" pitchFamily="34" charset="0"/>
                <a:ea typeface="+mn-ea"/>
                <a:cs typeface="Arial" panose="020B0604020202020204" pitchFamily="34" charset="0"/>
              </a:rPr>
              <a:t>9: 31     الكنائس ... كانت تتكاثر</a:t>
            </a:r>
            <a:endParaRPr lang="en-US" sz="3600" b="1" dirty="0">
              <a:solidFill>
                <a:srgbClr val="663300"/>
              </a:solidFill>
              <a:latin typeface="Arial" panose="020B0604020202020204" pitchFamily="34" charset="0"/>
              <a:ea typeface="+mn-ea"/>
              <a:cs typeface="Arial" panose="020B0604020202020204" pitchFamily="34" charset="0"/>
            </a:endParaRPr>
          </a:p>
          <a:p>
            <a:pPr algn="r" fontAlgn="auto">
              <a:spcBef>
                <a:spcPts val="0"/>
              </a:spcBef>
              <a:spcAft>
                <a:spcPts val="0"/>
              </a:spcAft>
            </a:pPr>
            <a:r>
              <a:rPr lang="ar-JO" sz="3600" b="1" dirty="0">
                <a:solidFill>
                  <a:srgbClr val="663300"/>
                </a:solidFill>
                <a:latin typeface="Arial" panose="020B0604020202020204" pitchFamily="34" charset="0"/>
                <a:ea typeface="+mn-ea"/>
                <a:cs typeface="Arial" panose="020B0604020202020204" pitchFamily="34" charset="0"/>
              </a:rPr>
              <a:t>12: 24   كانت كلمة الله تنمو وتزيد</a:t>
            </a:r>
            <a:endParaRPr lang="en-US" sz="3600" b="1" dirty="0">
              <a:solidFill>
                <a:srgbClr val="663300"/>
              </a:solidFill>
              <a:latin typeface="Arial" panose="020B0604020202020204" pitchFamily="34" charset="0"/>
              <a:ea typeface="+mn-ea"/>
              <a:cs typeface="Arial" panose="020B0604020202020204" pitchFamily="34" charset="0"/>
            </a:endParaRPr>
          </a:p>
          <a:p>
            <a:pPr algn="r" fontAlgn="auto">
              <a:spcBef>
                <a:spcPts val="0"/>
              </a:spcBef>
              <a:spcAft>
                <a:spcPts val="0"/>
              </a:spcAft>
            </a:pPr>
            <a:r>
              <a:rPr lang="ar-JO" sz="3600" b="1" dirty="0">
                <a:solidFill>
                  <a:srgbClr val="663300"/>
                </a:solidFill>
                <a:latin typeface="Arial" panose="020B0604020202020204" pitchFamily="34" charset="0"/>
                <a:ea typeface="+mn-ea"/>
                <a:cs typeface="Arial" panose="020B0604020202020204" pitchFamily="34" charset="0"/>
              </a:rPr>
              <a:t>16: 5     كانت الكنائس تتشدد ... وتزداد</a:t>
            </a:r>
            <a:endParaRPr lang="en-US" sz="3600" b="1" dirty="0">
              <a:solidFill>
                <a:srgbClr val="663300"/>
              </a:solidFill>
              <a:latin typeface="Arial" panose="020B0604020202020204" pitchFamily="34" charset="0"/>
              <a:ea typeface="+mn-ea"/>
              <a:cs typeface="Arial" panose="020B0604020202020204" pitchFamily="34" charset="0"/>
            </a:endParaRPr>
          </a:p>
          <a:p>
            <a:pPr algn="r" fontAlgn="auto">
              <a:spcBef>
                <a:spcPts val="0"/>
              </a:spcBef>
              <a:spcAft>
                <a:spcPts val="0"/>
              </a:spcAft>
            </a:pPr>
            <a:r>
              <a:rPr lang="ar-JO" sz="3600" b="1" dirty="0">
                <a:solidFill>
                  <a:srgbClr val="663300"/>
                </a:solidFill>
                <a:latin typeface="Arial" panose="020B0604020202020204" pitchFamily="34" charset="0"/>
                <a:ea typeface="+mn-ea"/>
                <a:cs typeface="Arial" panose="020B0604020202020204" pitchFamily="34" charset="0"/>
              </a:rPr>
              <a:t>19: 20   كانت كلمة الله تنمو وتقوى بشدة</a:t>
            </a:r>
            <a:r>
              <a:rPr lang="en-US" sz="3600" b="1" dirty="0">
                <a:solidFill>
                  <a:srgbClr val="663300"/>
                </a:solidFill>
                <a:latin typeface="Arial" panose="020B0604020202020204" pitchFamily="34" charset="0"/>
                <a:ea typeface="+mn-ea"/>
                <a:cs typeface="Arial" panose="020B0604020202020204" pitchFamily="34" charset="0"/>
              </a:rPr>
              <a:t>  </a:t>
            </a:r>
          </a:p>
        </p:txBody>
      </p:sp>
    </p:spTree>
    <p:extLst>
      <p:ext uri="{BB962C8B-B14F-4D97-AF65-F5344CB8AC3E}">
        <p14:creationId xmlns:p14="http://schemas.microsoft.com/office/powerpoint/2010/main" val="30060237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5FA3C-5755-B76D-4A27-F7F120F80406}"/>
            </a:ext>
          </a:extLst>
        </p:cNvPr>
        <p:cNvGrpSpPr/>
        <p:nvPr/>
      </p:nvGrpSpPr>
      <p:grpSpPr>
        <a:xfrm>
          <a:off x="0" y="0"/>
          <a:ext cx="0" cy="0"/>
          <a:chOff x="0" y="0"/>
          <a:chExt cx="0" cy="0"/>
        </a:xfrm>
      </p:grpSpPr>
      <p:sp>
        <p:nvSpPr>
          <p:cNvPr id="2" name="Vertical Scroll 1">
            <a:extLst>
              <a:ext uri="{FF2B5EF4-FFF2-40B4-BE49-F238E27FC236}">
                <a16:creationId xmlns:a16="http://schemas.microsoft.com/office/drawing/2014/main" id="{6AB5042C-A7A7-68D4-44E3-593C648AEF25}"/>
              </a:ext>
            </a:extLst>
          </p:cNvPr>
          <p:cNvSpPr/>
          <p:nvPr/>
        </p:nvSpPr>
        <p:spPr>
          <a:xfrm>
            <a:off x="0" y="304800"/>
            <a:ext cx="9144000" cy="6324600"/>
          </a:xfrm>
          <a:prstGeom prst="verticalScroll">
            <a:avLst/>
          </a:prstGeom>
          <a:solidFill>
            <a:srgbClr val="FFFF99"/>
          </a:solidFill>
          <a:ln w="38100">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8" name="TextBox 7">
            <a:extLst>
              <a:ext uri="{FF2B5EF4-FFF2-40B4-BE49-F238E27FC236}">
                <a16:creationId xmlns:a16="http://schemas.microsoft.com/office/drawing/2014/main" id="{4533E713-FDE5-3970-8387-A5D06EEA4F54}"/>
              </a:ext>
            </a:extLst>
          </p:cNvPr>
          <p:cNvSpPr txBox="1"/>
          <p:nvPr/>
        </p:nvSpPr>
        <p:spPr>
          <a:xfrm>
            <a:off x="838200" y="1066800"/>
            <a:ext cx="7543800" cy="3416320"/>
          </a:xfrm>
          <a:prstGeom prst="rect">
            <a:avLst/>
          </a:prstGeom>
          <a:noFill/>
        </p:spPr>
        <p:txBody>
          <a:bodyPr wrap="square" rtlCol="0">
            <a:spAutoFit/>
          </a:bodyPr>
          <a:lstStyle/>
          <a:p>
            <a:pPr algn="r" fontAlgn="auto">
              <a:spcBef>
                <a:spcPts val="0"/>
              </a:spcBef>
              <a:spcAft>
                <a:spcPts val="0"/>
              </a:spcAft>
            </a:pPr>
            <a:r>
              <a:rPr lang="ar-JO" sz="3600" b="1" dirty="0">
                <a:solidFill>
                  <a:srgbClr val="663300"/>
                </a:solidFill>
                <a:latin typeface="Arial" panose="020B0604020202020204" pitchFamily="34" charset="0"/>
                <a:ea typeface="+mn-ea"/>
                <a:cs typeface="Arial" panose="020B0604020202020204" pitchFamily="34" charset="0"/>
              </a:rPr>
              <a:t>6: 7       كانت كلمة الله تنمو</a:t>
            </a:r>
          </a:p>
          <a:p>
            <a:pPr algn="r" fontAlgn="auto">
              <a:spcBef>
                <a:spcPts val="0"/>
              </a:spcBef>
              <a:spcAft>
                <a:spcPts val="0"/>
              </a:spcAft>
            </a:pPr>
            <a:r>
              <a:rPr lang="ar-JO" sz="3600" b="1" dirty="0">
                <a:solidFill>
                  <a:srgbClr val="663300"/>
                </a:solidFill>
                <a:latin typeface="Arial" panose="020B0604020202020204" pitchFamily="34" charset="0"/>
                <a:ea typeface="+mn-ea"/>
                <a:cs typeface="Arial" panose="020B0604020202020204" pitchFamily="34" charset="0"/>
              </a:rPr>
              <a:t>             عدد التلاميذ يتكاثر جداً</a:t>
            </a:r>
            <a:endParaRPr lang="en-US" sz="3600" b="1" dirty="0">
              <a:solidFill>
                <a:srgbClr val="663300"/>
              </a:solidFill>
              <a:latin typeface="Arial" panose="020B0604020202020204" pitchFamily="34" charset="0"/>
              <a:ea typeface="+mn-ea"/>
              <a:cs typeface="Arial" panose="020B0604020202020204" pitchFamily="34" charset="0"/>
            </a:endParaRPr>
          </a:p>
          <a:p>
            <a:pPr algn="r" fontAlgn="auto">
              <a:spcBef>
                <a:spcPts val="0"/>
              </a:spcBef>
              <a:spcAft>
                <a:spcPts val="0"/>
              </a:spcAft>
            </a:pPr>
            <a:r>
              <a:rPr lang="ar-JO" sz="3600" b="1" dirty="0">
                <a:solidFill>
                  <a:srgbClr val="663300"/>
                </a:solidFill>
                <a:latin typeface="Arial" panose="020B0604020202020204" pitchFamily="34" charset="0"/>
                <a:ea typeface="+mn-ea"/>
                <a:cs typeface="Arial" panose="020B0604020202020204" pitchFamily="34" charset="0"/>
              </a:rPr>
              <a:t>9: 31     الكنائس ... كانت تتكاثر</a:t>
            </a:r>
            <a:endParaRPr lang="en-US" sz="3600" b="1" dirty="0">
              <a:solidFill>
                <a:srgbClr val="663300"/>
              </a:solidFill>
              <a:latin typeface="Arial" panose="020B0604020202020204" pitchFamily="34" charset="0"/>
              <a:ea typeface="+mn-ea"/>
              <a:cs typeface="Arial" panose="020B0604020202020204" pitchFamily="34" charset="0"/>
            </a:endParaRPr>
          </a:p>
          <a:p>
            <a:pPr algn="r" fontAlgn="auto">
              <a:spcBef>
                <a:spcPts val="0"/>
              </a:spcBef>
              <a:spcAft>
                <a:spcPts val="0"/>
              </a:spcAft>
            </a:pPr>
            <a:r>
              <a:rPr lang="ar-JO" sz="3600" b="1" dirty="0">
                <a:solidFill>
                  <a:srgbClr val="663300"/>
                </a:solidFill>
                <a:latin typeface="Arial" panose="020B0604020202020204" pitchFamily="34" charset="0"/>
                <a:ea typeface="+mn-ea"/>
                <a:cs typeface="Arial" panose="020B0604020202020204" pitchFamily="34" charset="0"/>
              </a:rPr>
              <a:t>12: 24   كانت كلمة الله تنمو وتزيد</a:t>
            </a:r>
            <a:endParaRPr lang="en-US" sz="3600" b="1" dirty="0">
              <a:solidFill>
                <a:srgbClr val="663300"/>
              </a:solidFill>
              <a:latin typeface="Arial" panose="020B0604020202020204" pitchFamily="34" charset="0"/>
              <a:ea typeface="+mn-ea"/>
              <a:cs typeface="Arial" panose="020B0604020202020204" pitchFamily="34" charset="0"/>
            </a:endParaRPr>
          </a:p>
          <a:p>
            <a:pPr algn="r" fontAlgn="auto">
              <a:spcBef>
                <a:spcPts val="0"/>
              </a:spcBef>
              <a:spcAft>
                <a:spcPts val="0"/>
              </a:spcAft>
            </a:pPr>
            <a:r>
              <a:rPr lang="ar-JO" sz="3600" b="1" dirty="0">
                <a:solidFill>
                  <a:srgbClr val="663300"/>
                </a:solidFill>
                <a:latin typeface="Arial" panose="020B0604020202020204" pitchFamily="34" charset="0"/>
                <a:ea typeface="+mn-ea"/>
                <a:cs typeface="Arial" panose="020B0604020202020204" pitchFamily="34" charset="0"/>
              </a:rPr>
              <a:t>16: 5     كانت الكنائس تتشدد ... وتزداد</a:t>
            </a:r>
            <a:endParaRPr lang="en-US" sz="3600" b="1" dirty="0">
              <a:solidFill>
                <a:srgbClr val="663300"/>
              </a:solidFill>
              <a:latin typeface="Arial" panose="020B0604020202020204" pitchFamily="34" charset="0"/>
              <a:ea typeface="+mn-ea"/>
              <a:cs typeface="Arial" panose="020B0604020202020204" pitchFamily="34" charset="0"/>
            </a:endParaRPr>
          </a:p>
          <a:p>
            <a:pPr algn="r" fontAlgn="auto">
              <a:spcBef>
                <a:spcPts val="0"/>
              </a:spcBef>
              <a:spcAft>
                <a:spcPts val="0"/>
              </a:spcAft>
            </a:pPr>
            <a:r>
              <a:rPr lang="ar-JO" sz="3600" b="1" dirty="0">
                <a:solidFill>
                  <a:srgbClr val="663300"/>
                </a:solidFill>
                <a:latin typeface="Arial" panose="020B0604020202020204" pitchFamily="34" charset="0"/>
                <a:ea typeface="+mn-ea"/>
                <a:cs typeface="Arial" panose="020B0604020202020204" pitchFamily="34" charset="0"/>
              </a:rPr>
              <a:t>19: 20   كانت كلمة الله تنمو وتقوى بشدة</a:t>
            </a:r>
            <a:r>
              <a:rPr lang="en-US" sz="3600" b="1" dirty="0">
                <a:solidFill>
                  <a:srgbClr val="663300"/>
                </a:solidFill>
                <a:latin typeface="Arial" panose="020B0604020202020204" pitchFamily="34" charset="0"/>
                <a:ea typeface="+mn-ea"/>
                <a:cs typeface="Arial" panose="020B0604020202020204" pitchFamily="34" charset="0"/>
              </a:rPr>
              <a:t>  </a:t>
            </a:r>
          </a:p>
        </p:txBody>
      </p:sp>
      <p:sp>
        <p:nvSpPr>
          <p:cNvPr id="3" name="TextBox 2">
            <a:extLst>
              <a:ext uri="{FF2B5EF4-FFF2-40B4-BE49-F238E27FC236}">
                <a16:creationId xmlns:a16="http://schemas.microsoft.com/office/drawing/2014/main" id="{A540EFDC-54A7-8E2D-78F7-56D2316C6CA4}"/>
              </a:ext>
            </a:extLst>
          </p:cNvPr>
          <p:cNvSpPr txBox="1"/>
          <p:nvPr/>
        </p:nvSpPr>
        <p:spPr>
          <a:xfrm>
            <a:off x="838200" y="381000"/>
            <a:ext cx="73914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JO" sz="3600" b="1" u="sng"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Arial" panose="020B0604020202020204" pitchFamily="34" charset="0"/>
              </a:rPr>
              <a:t>تقارير التقدم في أعمال الرسل</a:t>
            </a:r>
            <a:endParaRPr kumimoji="0" lang="en-US" sz="3600" b="1" u="sng"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Arial" panose="020B0604020202020204" pitchFamily="34" charset="0"/>
            </a:endParaRPr>
          </a:p>
        </p:txBody>
      </p:sp>
      <p:sp>
        <p:nvSpPr>
          <p:cNvPr id="4" name="Donut 5">
            <a:extLst>
              <a:ext uri="{FF2B5EF4-FFF2-40B4-BE49-F238E27FC236}">
                <a16:creationId xmlns:a16="http://schemas.microsoft.com/office/drawing/2014/main" id="{723B8A6C-72B5-9925-FB29-5E1185E67B1C}"/>
              </a:ext>
            </a:extLst>
          </p:cNvPr>
          <p:cNvSpPr/>
          <p:nvPr/>
        </p:nvSpPr>
        <p:spPr>
          <a:xfrm>
            <a:off x="4932040" y="980728"/>
            <a:ext cx="1008112" cy="844808"/>
          </a:xfrm>
          <a:prstGeom prst="donut">
            <a:avLst>
              <a:gd name="adj" fmla="val 6696"/>
            </a:avLst>
          </a:prstGeom>
          <a:solidFill>
            <a:srgbClr val="C00000"/>
          </a:solidFill>
          <a:ln>
            <a:solidFill>
              <a:srgbClr val="DA1C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Verdana"/>
            </a:endParaRPr>
          </a:p>
        </p:txBody>
      </p:sp>
      <p:sp>
        <p:nvSpPr>
          <p:cNvPr id="6" name="Donut 5">
            <a:extLst>
              <a:ext uri="{FF2B5EF4-FFF2-40B4-BE49-F238E27FC236}">
                <a16:creationId xmlns:a16="http://schemas.microsoft.com/office/drawing/2014/main" id="{84D9EC40-1CAD-61ED-6D2B-B70530A809F0}"/>
              </a:ext>
            </a:extLst>
          </p:cNvPr>
          <p:cNvSpPr/>
          <p:nvPr/>
        </p:nvSpPr>
        <p:spPr>
          <a:xfrm>
            <a:off x="4932040" y="2622848"/>
            <a:ext cx="1008112" cy="915819"/>
          </a:xfrm>
          <a:prstGeom prst="donut">
            <a:avLst>
              <a:gd name="adj" fmla="val 6696"/>
            </a:avLst>
          </a:prstGeom>
          <a:solidFill>
            <a:srgbClr val="C00000"/>
          </a:solidFill>
          <a:ln>
            <a:solidFill>
              <a:srgbClr val="DA1C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Verdana"/>
            </a:endParaRPr>
          </a:p>
        </p:txBody>
      </p:sp>
      <p:sp>
        <p:nvSpPr>
          <p:cNvPr id="7" name="Donut 5">
            <a:extLst>
              <a:ext uri="{FF2B5EF4-FFF2-40B4-BE49-F238E27FC236}">
                <a16:creationId xmlns:a16="http://schemas.microsoft.com/office/drawing/2014/main" id="{C1D1E09A-6B59-E49B-C7BA-9DC44D07EC1E}"/>
              </a:ext>
            </a:extLst>
          </p:cNvPr>
          <p:cNvSpPr/>
          <p:nvPr/>
        </p:nvSpPr>
        <p:spPr>
          <a:xfrm>
            <a:off x="4932040" y="3774976"/>
            <a:ext cx="1008112" cy="915819"/>
          </a:xfrm>
          <a:prstGeom prst="donut">
            <a:avLst>
              <a:gd name="adj" fmla="val 6696"/>
            </a:avLst>
          </a:prstGeom>
          <a:solidFill>
            <a:srgbClr val="C00000"/>
          </a:solidFill>
          <a:ln>
            <a:solidFill>
              <a:srgbClr val="DA1C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Verdana"/>
            </a:endParaRPr>
          </a:p>
        </p:txBody>
      </p:sp>
    </p:spTree>
    <p:extLst>
      <p:ext uri="{BB962C8B-B14F-4D97-AF65-F5344CB8AC3E}">
        <p14:creationId xmlns:p14="http://schemas.microsoft.com/office/powerpoint/2010/main" val="68131213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4A1A8-DF4D-7719-5A78-E33AF427E97C}"/>
            </a:ext>
          </a:extLst>
        </p:cNvPr>
        <p:cNvGrpSpPr/>
        <p:nvPr/>
      </p:nvGrpSpPr>
      <p:grpSpPr>
        <a:xfrm>
          <a:off x="0" y="0"/>
          <a:ext cx="0" cy="0"/>
          <a:chOff x="0" y="0"/>
          <a:chExt cx="0" cy="0"/>
        </a:xfrm>
      </p:grpSpPr>
      <p:sp>
        <p:nvSpPr>
          <p:cNvPr id="2" name="Vertical Scroll 1">
            <a:extLst>
              <a:ext uri="{FF2B5EF4-FFF2-40B4-BE49-F238E27FC236}">
                <a16:creationId xmlns:a16="http://schemas.microsoft.com/office/drawing/2014/main" id="{4FD084C7-F24E-4718-EBDD-5155FA64855D}"/>
              </a:ext>
            </a:extLst>
          </p:cNvPr>
          <p:cNvSpPr/>
          <p:nvPr/>
        </p:nvSpPr>
        <p:spPr>
          <a:xfrm>
            <a:off x="0" y="304800"/>
            <a:ext cx="9144000" cy="6324600"/>
          </a:xfrm>
          <a:prstGeom prst="verticalScroll">
            <a:avLst/>
          </a:prstGeom>
          <a:solidFill>
            <a:srgbClr val="FFFF99"/>
          </a:solidFill>
          <a:ln w="38100">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TextBox 2">
            <a:extLst>
              <a:ext uri="{FF2B5EF4-FFF2-40B4-BE49-F238E27FC236}">
                <a16:creationId xmlns:a16="http://schemas.microsoft.com/office/drawing/2014/main" id="{8DEB2AF4-B16C-2DC5-6325-DD09E8B01191}"/>
              </a:ext>
            </a:extLst>
          </p:cNvPr>
          <p:cNvSpPr txBox="1"/>
          <p:nvPr/>
        </p:nvSpPr>
        <p:spPr>
          <a:xfrm>
            <a:off x="838200" y="381000"/>
            <a:ext cx="73914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JO" sz="3600" b="1" u="sng"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Arial" panose="020B0604020202020204" pitchFamily="34" charset="0"/>
              </a:rPr>
              <a:t>تقارير التقدم في أعمال الرسل</a:t>
            </a:r>
            <a:endParaRPr kumimoji="0" lang="en-US" sz="3600" b="1" u="sng"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Arial" panose="020B0604020202020204" pitchFamily="34" charset="0"/>
            </a:endParaRPr>
          </a:p>
        </p:txBody>
      </p:sp>
      <p:sp>
        <p:nvSpPr>
          <p:cNvPr id="5" name="TextBox 4">
            <a:extLst>
              <a:ext uri="{FF2B5EF4-FFF2-40B4-BE49-F238E27FC236}">
                <a16:creationId xmlns:a16="http://schemas.microsoft.com/office/drawing/2014/main" id="{61E63DA3-A6E4-DFB8-66FB-786E50E88307}"/>
              </a:ext>
            </a:extLst>
          </p:cNvPr>
          <p:cNvSpPr txBox="1"/>
          <p:nvPr/>
        </p:nvSpPr>
        <p:spPr>
          <a:xfrm>
            <a:off x="838200" y="1066800"/>
            <a:ext cx="7543800" cy="341632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JO" sz="3600" b="1" u="none" strike="noStrike" kern="1200" cap="none" spc="0" normalizeH="0" baseline="0" noProof="0" dirty="0">
                <a:ln>
                  <a:noFill/>
                </a:ln>
                <a:solidFill>
                  <a:srgbClr val="663300"/>
                </a:solidFill>
                <a:effectLst/>
                <a:uLnTx/>
                <a:uFillTx/>
                <a:latin typeface="Arial" panose="020B0604020202020204" pitchFamily="34" charset="0"/>
                <a:ea typeface="ＭＳ Ｐゴシック" charset="0"/>
                <a:cs typeface="Arial" panose="020B0604020202020204" pitchFamily="34" charset="0"/>
              </a:rPr>
              <a:t>6: 7       كانت كلمة الله تنمو</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ar-JO" sz="3600" b="1" u="none" strike="noStrike" kern="1200" cap="none" spc="0" normalizeH="0" baseline="0" noProof="0" dirty="0">
                <a:ln>
                  <a:noFill/>
                </a:ln>
                <a:solidFill>
                  <a:srgbClr val="663300"/>
                </a:solidFill>
                <a:effectLst/>
                <a:uLnTx/>
                <a:uFillTx/>
                <a:latin typeface="Arial" panose="020B0604020202020204" pitchFamily="34" charset="0"/>
                <a:ea typeface="ＭＳ Ｐゴシック" charset="0"/>
                <a:cs typeface="Arial" panose="020B0604020202020204" pitchFamily="34" charset="0"/>
              </a:rPr>
              <a:t>             عدد التلاميذ يتكاثر جداً</a:t>
            </a:r>
            <a:endParaRPr kumimoji="0" lang="en-US" sz="3600" b="1" u="none" strike="noStrike" kern="1200" cap="none" spc="0" normalizeH="0" baseline="0" noProof="0" dirty="0">
              <a:ln>
                <a:noFill/>
              </a:ln>
              <a:solidFill>
                <a:srgbClr val="663300"/>
              </a:solidFill>
              <a:effectLst/>
              <a:uLnTx/>
              <a:uFillTx/>
              <a:latin typeface="Arial" panose="020B0604020202020204" pitchFamily="34" charset="0"/>
              <a:ea typeface="ＭＳ Ｐゴシック" charset="0"/>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ar-JO" sz="3600" b="1" u="none" strike="noStrike" kern="1200" cap="none" spc="0" normalizeH="0" baseline="0" noProof="0" dirty="0">
                <a:ln>
                  <a:noFill/>
                </a:ln>
                <a:solidFill>
                  <a:srgbClr val="663300"/>
                </a:solidFill>
                <a:effectLst/>
                <a:uLnTx/>
                <a:uFillTx/>
                <a:latin typeface="Arial" panose="020B0604020202020204" pitchFamily="34" charset="0"/>
                <a:ea typeface="ＭＳ Ｐゴシック" charset="0"/>
                <a:cs typeface="Arial" panose="020B0604020202020204" pitchFamily="34" charset="0"/>
              </a:rPr>
              <a:t>9: 31     الكنائس ... كانت تتكاثر</a:t>
            </a:r>
            <a:endParaRPr kumimoji="0" lang="en-US" sz="3600" b="1" u="none" strike="noStrike" kern="1200" cap="none" spc="0" normalizeH="0" baseline="0" noProof="0" dirty="0">
              <a:ln>
                <a:noFill/>
              </a:ln>
              <a:solidFill>
                <a:srgbClr val="663300"/>
              </a:solidFill>
              <a:effectLst/>
              <a:uLnTx/>
              <a:uFillTx/>
              <a:latin typeface="Arial" panose="020B0604020202020204" pitchFamily="34" charset="0"/>
              <a:ea typeface="ＭＳ Ｐゴシック" charset="0"/>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ar-JO" sz="3600" b="1" u="none" strike="noStrike" kern="1200" cap="none" spc="0" normalizeH="0" baseline="0" noProof="0" dirty="0">
                <a:ln>
                  <a:noFill/>
                </a:ln>
                <a:solidFill>
                  <a:srgbClr val="663300"/>
                </a:solidFill>
                <a:effectLst/>
                <a:uLnTx/>
                <a:uFillTx/>
                <a:latin typeface="Arial" panose="020B0604020202020204" pitchFamily="34" charset="0"/>
                <a:ea typeface="ＭＳ Ｐゴシック" charset="0"/>
                <a:cs typeface="Arial" panose="020B0604020202020204" pitchFamily="34" charset="0"/>
              </a:rPr>
              <a:t>12: 24   كانت كلمة الله تنمو وتزيد</a:t>
            </a:r>
            <a:endParaRPr kumimoji="0" lang="en-US" sz="3600" b="1" u="none" strike="noStrike" kern="1200" cap="none" spc="0" normalizeH="0" baseline="0" noProof="0" dirty="0">
              <a:ln>
                <a:noFill/>
              </a:ln>
              <a:solidFill>
                <a:srgbClr val="663300"/>
              </a:solidFill>
              <a:effectLst/>
              <a:uLnTx/>
              <a:uFillTx/>
              <a:latin typeface="Arial" panose="020B0604020202020204" pitchFamily="34" charset="0"/>
              <a:ea typeface="ＭＳ Ｐゴシック" charset="0"/>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ar-JO" sz="3600" b="1" u="none" strike="noStrike" kern="1200" cap="none" spc="0" normalizeH="0" baseline="0" noProof="0" dirty="0">
                <a:ln>
                  <a:noFill/>
                </a:ln>
                <a:solidFill>
                  <a:srgbClr val="663300"/>
                </a:solidFill>
                <a:effectLst/>
                <a:uLnTx/>
                <a:uFillTx/>
                <a:latin typeface="Arial" panose="020B0604020202020204" pitchFamily="34" charset="0"/>
                <a:ea typeface="ＭＳ Ｐゴシック" charset="0"/>
                <a:cs typeface="Arial" panose="020B0604020202020204" pitchFamily="34" charset="0"/>
              </a:rPr>
              <a:t>16: 5     كانت الكنائس تتشدد ... وتزداد</a:t>
            </a:r>
            <a:endParaRPr kumimoji="0" lang="en-US" sz="3600" b="1" u="none" strike="noStrike" kern="1200" cap="none" spc="0" normalizeH="0" baseline="0" noProof="0" dirty="0">
              <a:ln>
                <a:noFill/>
              </a:ln>
              <a:solidFill>
                <a:srgbClr val="663300"/>
              </a:solidFill>
              <a:effectLst/>
              <a:uLnTx/>
              <a:uFillTx/>
              <a:latin typeface="Arial" panose="020B0604020202020204" pitchFamily="34" charset="0"/>
              <a:ea typeface="ＭＳ Ｐゴシック" charset="0"/>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ar-JO" sz="3600" b="1" u="none" strike="noStrike" kern="1200" cap="none" spc="0" normalizeH="0" baseline="0" noProof="0" dirty="0">
                <a:ln>
                  <a:noFill/>
                </a:ln>
                <a:solidFill>
                  <a:srgbClr val="663300"/>
                </a:solidFill>
                <a:effectLst/>
                <a:uLnTx/>
                <a:uFillTx/>
                <a:latin typeface="Arial" panose="020B0604020202020204" pitchFamily="34" charset="0"/>
                <a:ea typeface="ＭＳ Ｐゴシック" charset="0"/>
                <a:cs typeface="Arial" panose="020B0604020202020204" pitchFamily="34" charset="0"/>
              </a:rPr>
              <a:t>19: 20   كانت كلمة الله تنمو وتقوى بشدة</a:t>
            </a:r>
            <a:r>
              <a:rPr kumimoji="0" lang="en-US" sz="3600" b="1" u="none" strike="noStrike" kern="1200" cap="none" spc="0" normalizeH="0" baseline="0" noProof="0" dirty="0">
                <a:ln>
                  <a:noFill/>
                </a:ln>
                <a:solidFill>
                  <a:srgbClr val="663300"/>
                </a:solidFill>
                <a:effectLst/>
                <a:uLnTx/>
                <a:uFillTx/>
                <a:latin typeface="Arial" panose="020B0604020202020204" pitchFamily="34" charset="0"/>
                <a:ea typeface="ＭＳ Ｐゴシック" charset="0"/>
                <a:cs typeface="Arial" panose="020B0604020202020204" pitchFamily="34" charset="0"/>
              </a:rPr>
              <a:t>  </a:t>
            </a:r>
          </a:p>
        </p:txBody>
      </p:sp>
      <p:sp>
        <p:nvSpPr>
          <p:cNvPr id="4" name="Donut 5">
            <a:extLst>
              <a:ext uri="{FF2B5EF4-FFF2-40B4-BE49-F238E27FC236}">
                <a16:creationId xmlns:a16="http://schemas.microsoft.com/office/drawing/2014/main" id="{EBF95045-3231-BAC7-1F91-21759E579C6F}"/>
              </a:ext>
            </a:extLst>
          </p:cNvPr>
          <p:cNvSpPr/>
          <p:nvPr/>
        </p:nvSpPr>
        <p:spPr>
          <a:xfrm>
            <a:off x="5292080" y="2060848"/>
            <a:ext cx="1512168" cy="792088"/>
          </a:xfrm>
          <a:prstGeom prst="donut">
            <a:avLst>
              <a:gd name="adj" fmla="val 8326"/>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Verdana"/>
            </a:endParaRPr>
          </a:p>
        </p:txBody>
      </p:sp>
      <p:sp>
        <p:nvSpPr>
          <p:cNvPr id="6" name="Donut 5">
            <a:extLst>
              <a:ext uri="{FF2B5EF4-FFF2-40B4-BE49-F238E27FC236}">
                <a16:creationId xmlns:a16="http://schemas.microsoft.com/office/drawing/2014/main" id="{CEF788BD-AB29-2C46-5D27-9147E735B6E7}"/>
              </a:ext>
            </a:extLst>
          </p:cNvPr>
          <p:cNvSpPr/>
          <p:nvPr/>
        </p:nvSpPr>
        <p:spPr>
          <a:xfrm>
            <a:off x="4530080" y="3140968"/>
            <a:ext cx="1482080" cy="792088"/>
          </a:xfrm>
          <a:prstGeom prst="donut">
            <a:avLst>
              <a:gd name="adj" fmla="val 8326"/>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Verdana"/>
            </a:endParaRPr>
          </a:p>
        </p:txBody>
      </p:sp>
    </p:spTree>
    <p:extLst>
      <p:ext uri="{BB962C8B-B14F-4D97-AF65-F5344CB8AC3E}">
        <p14:creationId xmlns:p14="http://schemas.microsoft.com/office/powerpoint/2010/main" val="361543938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42C7D-AFD0-0615-3805-D03B0A91080E}"/>
            </a:ext>
          </a:extLst>
        </p:cNvPr>
        <p:cNvGrpSpPr/>
        <p:nvPr/>
      </p:nvGrpSpPr>
      <p:grpSpPr>
        <a:xfrm>
          <a:off x="0" y="0"/>
          <a:ext cx="0" cy="0"/>
          <a:chOff x="0" y="0"/>
          <a:chExt cx="0" cy="0"/>
        </a:xfrm>
      </p:grpSpPr>
      <p:sp>
        <p:nvSpPr>
          <p:cNvPr id="2" name="Vertical Scroll 1">
            <a:extLst>
              <a:ext uri="{FF2B5EF4-FFF2-40B4-BE49-F238E27FC236}">
                <a16:creationId xmlns:a16="http://schemas.microsoft.com/office/drawing/2014/main" id="{62D9D18E-9B34-564B-244C-35639BD54A06}"/>
              </a:ext>
            </a:extLst>
          </p:cNvPr>
          <p:cNvSpPr/>
          <p:nvPr/>
        </p:nvSpPr>
        <p:spPr>
          <a:xfrm>
            <a:off x="0" y="304800"/>
            <a:ext cx="9144000" cy="6324600"/>
          </a:xfrm>
          <a:prstGeom prst="verticalScroll">
            <a:avLst/>
          </a:prstGeom>
          <a:solidFill>
            <a:srgbClr val="FFFF99"/>
          </a:solidFill>
          <a:ln w="38100">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TextBox 2">
            <a:extLst>
              <a:ext uri="{FF2B5EF4-FFF2-40B4-BE49-F238E27FC236}">
                <a16:creationId xmlns:a16="http://schemas.microsoft.com/office/drawing/2014/main" id="{71933F4E-D451-B0B5-A6DB-AD908B2C4DEE}"/>
              </a:ext>
            </a:extLst>
          </p:cNvPr>
          <p:cNvSpPr txBox="1"/>
          <p:nvPr/>
        </p:nvSpPr>
        <p:spPr>
          <a:xfrm>
            <a:off x="838200" y="381000"/>
            <a:ext cx="73914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JO" sz="3600" b="1" u="sng"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Arial" panose="020B0604020202020204" pitchFamily="34" charset="0"/>
              </a:rPr>
              <a:t>تقارير التقدم في أعمال الرسل</a:t>
            </a:r>
            <a:endParaRPr kumimoji="0" lang="en-US" sz="3600" b="1" u="sng"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Arial" panose="020B0604020202020204" pitchFamily="34" charset="0"/>
            </a:endParaRPr>
          </a:p>
        </p:txBody>
      </p:sp>
      <p:sp>
        <p:nvSpPr>
          <p:cNvPr id="5" name="TextBox 4">
            <a:extLst>
              <a:ext uri="{FF2B5EF4-FFF2-40B4-BE49-F238E27FC236}">
                <a16:creationId xmlns:a16="http://schemas.microsoft.com/office/drawing/2014/main" id="{5B7281C0-C949-5609-B1DE-ED83CD4C861C}"/>
              </a:ext>
            </a:extLst>
          </p:cNvPr>
          <p:cNvSpPr txBox="1"/>
          <p:nvPr/>
        </p:nvSpPr>
        <p:spPr>
          <a:xfrm>
            <a:off x="838200" y="1066800"/>
            <a:ext cx="7543800" cy="341632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JO" sz="3600" b="1" u="none" strike="noStrike" kern="1200" cap="none" spc="0" normalizeH="0" baseline="0" noProof="0" dirty="0">
                <a:ln>
                  <a:noFill/>
                </a:ln>
                <a:solidFill>
                  <a:srgbClr val="663300"/>
                </a:solidFill>
                <a:effectLst/>
                <a:uLnTx/>
                <a:uFillTx/>
                <a:latin typeface="Arial" panose="020B0604020202020204" pitchFamily="34" charset="0"/>
                <a:ea typeface="ＭＳ Ｐゴシック" charset="0"/>
                <a:cs typeface="Arial" panose="020B0604020202020204" pitchFamily="34" charset="0"/>
              </a:rPr>
              <a:t>6: 7       كانت كلمة الله تنمو</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ar-JO" sz="3600" b="1" u="none" strike="noStrike" kern="1200" cap="none" spc="0" normalizeH="0" baseline="0" noProof="0" dirty="0">
                <a:ln>
                  <a:noFill/>
                </a:ln>
                <a:solidFill>
                  <a:srgbClr val="663300"/>
                </a:solidFill>
                <a:effectLst/>
                <a:uLnTx/>
                <a:uFillTx/>
                <a:latin typeface="Arial" panose="020B0604020202020204" pitchFamily="34" charset="0"/>
                <a:ea typeface="ＭＳ Ｐゴシック" charset="0"/>
                <a:cs typeface="Arial" panose="020B0604020202020204" pitchFamily="34" charset="0"/>
              </a:rPr>
              <a:t>             عدد التلاميذ يتكاثر جداً</a:t>
            </a:r>
            <a:endParaRPr kumimoji="0" lang="en-US" sz="3600" b="1" u="none" strike="noStrike" kern="1200" cap="none" spc="0" normalizeH="0" baseline="0" noProof="0" dirty="0">
              <a:ln>
                <a:noFill/>
              </a:ln>
              <a:solidFill>
                <a:srgbClr val="663300"/>
              </a:solidFill>
              <a:effectLst/>
              <a:uLnTx/>
              <a:uFillTx/>
              <a:latin typeface="Arial" panose="020B0604020202020204" pitchFamily="34" charset="0"/>
              <a:ea typeface="ＭＳ Ｐゴシック" charset="0"/>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ar-JO" sz="3600" b="1" u="none" strike="noStrike" kern="1200" cap="none" spc="0" normalizeH="0" baseline="0" noProof="0" dirty="0">
                <a:ln>
                  <a:noFill/>
                </a:ln>
                <a:solidFill>
                  <a:srgbClr val="663300"/>
                </a:solidFill>
                <a:effectLst/>
                <a:uLnTx/>
                <a:uFillTx/>
                <a:latin typeface="Arial" panose="020B0604020202020204" pitchFamily="34" charset="0"/>
                <a:ea typeface="ＭＳ Ｐゴシック" charset="0"/>
                <a:cs typeface="Arial" panose="020B0604020202020204" pitchFamily="34" charset="0"/>
              </a:rPr>
              <a:t>9: 31     الكنائس ... كانت تتكاثر</a:t>
            </a:r>
            <a:endParaRPr kumimoji="0" lang="en-US" sz="3600" b="1" u="none" strike="noStrike" kern="1200" cap="none" spc="0" normalizeH="0" baseline="0" noProof="0" dirty="0">
              <a:ln>
                <a:noFill/>
              </a:ln>
              <a:solidFill>
                <a:srgbClr val="663300"/>
              </a:solidFill>
              <a:effectLst/>
              <a:uLnTx/>
              <a:uFillTx/>
              <a:latin typeface="Arial" panose="020B0604020202020204" pitchFamily="34" charset="0"/>
              <a:ea typeface="ＭＳ Ｐゴシック" charset="0"/>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ar-JO" sz="3600" b="1" u="none" strike="noStrike" kern="1200" cap="none" spc="0" normalizeH="0" baseline="0" noProof="0" dirty="0">
                <a:ln>
                  <a:noFill/>
                </a:ln>
                <a:solidFill>
                  <a:srgbClr val="663300"/>
                </a:solidFill>
                <a:effectLst/>
                <a:uLnTx/>
                <a:uFillTx/>
                <a:latin typeface="Arial" panose="020B0604020202020204" pitchFamily="34" charset="0"/>
                <a:ea typeface="ＭＳ Ｐゴシック" charset="0"/>
                <a:cs typeface="Arial" panose="020B0604020202020204" pitchFamily="34" charset="0"/>
              </a:rPr>
              <a:t>12: 24   كانت كلمة الله تنمو وتزيد</a:t>
            </a:r>
            <a:endParaRPr kumimoji="0" lang="en-US" sz="3600" b="1" u="none" strike="noStrike" kern="1200" cap="none" spc="0" normalizeH="0" baseline="0" noProof="0" dirty="0">
              <a:ln>
                <a:noFill/>
              </a:ln>
              <a:solidFill>
                <a:srgbClr val="663300"/>
              </a:solidFill>
              <a:effectLst/>
              <a:uLnTx/>
              <a:uFillTx/>
              <a:latin typeface="Arial" panose="020B0604020202020204" pitchFamily="34" charset="0"/>
              <a:ea typeface="ＭＳ Ｐゴシック" charset="0"/>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ar-JO" sz="3600" b="1" u="none" strike="noStrike" kern="1200" cap="none" spc="0" normalizeH="0" baseline="0" noProof="0" dirty="0">
                <a:ln>
                  <a:noFill/>
                </a:ln>
                <a:solidFill>
                  <a:srgbClr val="663300"/>
                </a:solidFill>
                <a:effectLst/>
                <a:uLnTx/>
                <a:uFillTx/>
                <a:latin typeface="Arial" panose="020B0604020202020204" pitchFamily="34" charset="0"/>
                <a:ea typeface="ＭＳ Ｐゴシック" charset="0"/>
                <a:cs typeface="Arial" panose="020B0604020202020204" pitchFamily="34" charset="0"/>
              </a:rPr>
              <a:t>16: 5     كانت الكنائس تتشدد ... وتزداد</a:t>
            </a:r>
            <a:endParaRPr kumimoji="0" lang="en-US" sz="3600" b="1" u="none" strike="noStrike" kern="1200" cap="none" spc="0" normalizeH="0" baseline="0" noProof="0" dirty="0">
              <a:ln>
                <a:noFill/>
              </a:ln>
              <a:solidFill>
                <a:srgbClr val="663300"/>
              </a:solidFill>
              <a:effectLst/>
              <a:uLnTx/>
              <a:uFillTx/>
              <a:latin typeface="Arial" panose="020B0604020202020204" pitchFamily="34" charset="0"/>
              <a:ea typeface="ＭＳ Ｐゴシック" charset="0"/>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ar-JO" sz="3600" b="1" u="none" strike="noStrike" kern="1200" cap="none" spc="0" normalizeH="0" baseline="0" noProof="0" dirty="0">
                <a:ln>
                  <a:noFill/>
                </a:ln>
                <a:solidFill>
                  <a:srgbClr val="663300"/>
                </a:solidFill>
                <a:effectLst/>
                <a:uLnTx/>
                <a:uFillTx/>
                <a:latin typeface="Arial" panose="020B0604020202020204" pitchFamily="34" charset="0"/>
                <a:ea typeface="ＭＳ Ｐゴシック" charset="0"/>
                <a:cs typeface="Arial" panose="020B0604020202020204" pitchFamily="34" charset="0"/>
              </a:rPr>
              <a:t>19: 20   كانت كلمة الله تنمو وتقوى بشدة</a:t>
            </a:r>
            <a:r>
              <a:rPr kumimoji="0" lang="en-US" sz="3600" b="1" u="none" strike="noStrike" kern="1200" cap="none" spc="0" normalizeH="0" baseline="0" noProof="0" dirty="0">
                <a:ln>
                  <a:noFill/>
                </a:ln>
                <a:solidFill>
                  <a:srgbClr val="663300"/>
                </a:solidFill>
                <a:effectLst/>
                <a:uLnTx/>
                <a:uFillTx/>
                <a:latin typeface="Arial" panose="020B0604020202020204" pitchFamily="34" charset="0"/>
                <a:ea typeface="ＭＳ Ｐゴシック" charset="0"/>
                <a:cs typeface="Arial" panose="020B0604020202020204" pitchFamily="34" charset="0"/>
              </a:rPr>
              <a:t>  </a:t>
            </a:r>
          </a:p>
        </p:txBody>
      </p:sp>
      <p:sp>
        <p:nvSpPr>
          <p:cNvPr id="4" name="Donut 5">
            <a:extLst>
              <a:ext uri="{FF2B5EF4-FFF2-40B4-BE49-F238E27FC236}">
                <a16:creationId xmlns:a16="http://schemas.microsoft.com/office/drawing/2014/main" id="{18D73B9D-BB33-C342-C357-125D6A24E818}"/>
              </a:ext>
            </a:extLst>
          </p:cNvPr>
          <p:cNvSpPr/>
          <p:nvPr/>
        </p:nvSpPr>
        <p:spPr>
          <a:xfrm>
            <a:off x="5292080" y="2060848"/>
            <a:ext cx="1512168" cy="792088"/>
          </a:xfrm>
          <a:prstGeom prst="donut">
            <a:avLst>
              <a:gd name="adj" fmla="val 8326"/>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Verdana"/>
              <a:ea typeface="+mn-ea"/>
              <a:cs typeface="+mn-cs"/>
            </a:endParaRPr>
          </a:p>
        </p:txBody>
      </p:sp>
      <p:sp>
        <p:nvSpPr>
          <p:cNvPr id="6" name="Donut 5">
            <a:extLst>
              <a:ext uri="{FF2B5EF4-FFF2-40B4-BE49-F238E27FC236}">
                <a16:creationId xmlns:a16="http://schemas.microsoft.com/office/drawing/2014/main" id="{2D8900E7-E4E4-78C1-2F51-A8F1E2A079C0}"/>
              </a:ext>
            </a:extLst>
          </p:cNvPr>
          <p:cNvSpPr/>
          <p:nvPr/>
        </p:nvSpPr>
        <p:spPr>
          <a:xfrm>
            <a:off x="4530080" y="3140968"/>
            <a:ext cx="1482080" cy="792088"/>
          </a:xfrm>
          <a:prstGeom prst="donut">
            <a:avLst>
              <a:gd name="adj" fmla="val 8326"/>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Verdana"/>
              <a:ea typeface="+mn-ea"/>
              <a:cs typeface="+mn-cs"/>
            </a:endParaRPr>
          </a:p>
        </p:txBody>
      </p:sp>
      <p:sp>
        <p:nvSpPr>
          <p:cNvPr id="7" name="Donut 5">
            <a:extLst>
              <a:ext uri="{FF2B5EF4-FFF2-40B4-BE49-F238E27FC236}">
                <a16:creationId xmlns:a16="http://schemas.microsoft.com/office/drawing/2014/main" id="{B1E88E43-D3ED-BE49-EA1B-2089F907BD2D}"/>
              </a:ext>
            </a:extLst>
          </p:cNvPr>
          <p:cNvSpPr/>
          <p:nvPr/>
        </p:nvSpPr>
        <p:spPr>
          <a:xfrm>
            <a:off x="5004048" y="1066800"/>
            <a:ext cx="936104" cy="844808"/>
          </a:xfrm>
          <a:prstGeom prst="donut">
            <a:avLst>
              <a:gd name="adj" fmla="val 6696"/>
            </a:avLst>
          </a:prstGeom>
          <a:solidFill>
            <a:srgbClr val="C00000"/>
          </a:solidFill>
          <a:ln>
            <a:solidFill>
              <a:srgbClr val="DA1C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Verdana"/>
            </a:endParaRPr>
          </a:p>
        </p:txBody>
      </p:sp>
      <p:sp>
        <p:nvSpPr>
          <p:cNvPr id="8" name="Donut 5">
            <a:extLst>
              <a:ext uri="{FF2B5EF4-FFF2-40B4-BE49-F238E27FC236}">
                <a16:creationId xmlns:a16="http://schemas.microsoft.com/office/drawing/2014/main" id="{E7A4950F-AD43-694A-B07A-C9F69ECEA395}"/>
              </a:ext>
            </a:extLst>
          </p:cNvPr>
          <p:cNvSpPr/>
          <p:nvPr/>
        </p:nvSpPr>
        <p:spPr>
          <a:xfrm>
            <a:off x="4860032" y="2673608"/>
            <a:ext cx="936104" cy="611376"/>
          </a:xfrm>
          <a:prstGeom prst="donut">
            <a:avLst>
              <a:gd name="adj" fmla="val 6696"/>
            </a:avLst>
          </a:prstGeom>
          <a:solidFill>
            <a:srgbClr val="C00000"/>
          </a:solidFill>
          <a:ln>
            <a:solidFill>
              <a:srgbClr val="DA1C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Verdana"/>
            </a:endParaRPr>
          </a:p>
        </p:txBody>
      </p:sp>
      <p:sp>
        <p:nvSpPr>
          <p:cNvPr id="9" name="Donut 5">
            <a:extLst>
              <a:ext uri="{FF2B5EF4-FFF2-40B4-BE49-F238E27FC236}">
                <a16:creationId xmlns:a16="http://schemas.microsoft.com/office/drawing/2014/main" id="{17A1BAAD-CC42-89EE-F6A3-4B000F324E35}"/>
              </a:ext>
            </a:extLst>
          </p:cNvPr>
          <p:cNvSpPr/>
          <p:nvPr/>
        </p:nvSpPr>
        <p:spPr>
          <a:xfrm>
            <a:off x="4788024" y="3897744"/>
            <a:ext cx="1224136" cy="562000"/>
          </a:xfrm>
          <a:prstGeom prst="donut">
            <a:avLst>
              <a:gd name="adj" fmla="val 6696"/>
            </a:avLst>
          </a:prstGeom>
          <a:solidFill>
            <a:srgbClr val="C00000"/>
          </a:solidFill>
          <a:ln>
            <a:solidFill>
              <a:srgbClr val="DA1C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Verdana"/>
            </a:endParaRPr>
          </a:p>
        </p:txBody>
      </p:sp>
    </p:spTree>
    <p:extLst>
      <p:ext uri="{BB962C8B-B14F-4D97-AF65-F5344CB8AC3E}">
        <p14:creationId xmlns:p14="http://schemas.microsoft.com/office/powerpoint/2010/main" val="248863222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tical Scroll 1"/>
          <p:cNvSpPr/>
          <p:nvPr/>
        </p:nvSpPr>
        <p:spPr>
          <a:xfrm>
            <a:off x="0" y="304800"/>
            <a:ext cx="9144000" cy="6324600"/>
          </a:xfrm>
          <a:prstGeom prst="verticalScroll">
            <a:avLst/>
          </a:prstGeom>
          <a:solidFill>
            <a:srgbClr val="FFFF00"/>
          </a:solidFill>
          <a:ln w="38100">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latin typeface="Arial" panose="020B0604020202020204" pitchFamily="34" charset="0"/>
              <a:cs typeface="Arial" panose="020B0604020202020204" pitchFamily="34" charset="0"/>
            </a:endParaRPr>
          </a:p>
        </p:txBody>
      </p:sp>
      <p:sp>
        <p:nvSpPr>
          <p:cNvPr id="3" name="TextBox 2"/>
          <p:cNvSpPr txBox="1"/>
          <p:nvPr/>
        </p:nvSpPr>
        <p:spPr>
          <a:xfrm>
            <a:off x="838200" y="381000"/>
            <a:ext cx="7391400" cy="646331"/>
          </a:xfrm>
          <a:prstGeom prst="rect">
            <a:avLst/>
          </a:prstGeom>
          <a:noFill/>
        </p:spPr>
        <p:txBody>
          <a:bodyPr wrap="square" rtlCol="0">
            <a:spAutoFit/>
          </a:bodyPr>
          <a:lstStyle/>
          <a:p>
            <a:pPr fontAlgn="auto">
              <a:spcBef>
                <a:spcPts val="0"/>
              </a:spcBef>
              <a:spcAft>
                <a:spcPts val="0"/>
              </a:spcAft>
            </a:pPr>
            <a:r>
              <a:rPr lang="ar-JO" sz="3600" b="1" u="sng" dirty="0">
                <a:solidFill>
                  <a:prstClr val="black"/>
                </a:solidFill>
                <a:latin typeface="Arial" panose="020B0604020202020204" pitchFamily="34" charset="0"/>
                <a:ea typeface="+mn-ea"/>
                <a:cs typeface="Arial" panose="020B0604020202020204" pitchFamily="34" charset="0"/>
              </a:rPr>
              <a:t>مخطط مقترح لسفر أعمال الرسل</a:t>
            </a:r>
            <a:endParaRPr lang="en-US" sz="3600" b="1" u="sng" dirty="0">
              <a:solidFill>
                <a:prstClr val="black"/>
              </a:solidFill>
              <a:latin typeface="Arial" panose="020B0604020202020204" pitchFamily="34" charset="0"/>
              <a:ea typeface="+mn-ea"/>
              <a:cs typeface="Arial" panose="020B0604020202020204" pitchFamily="34" charset="0"/>
            </a:endParaRPr>
          </a:p>
        </p:txBody>
      </p:sp>
      <p:sp>
        <p:nvSpPr>
          <p:cNvPr id="5" name="TextBox 4"/>
          <p:cNvSpPr txBox="1"/>
          <p:nvPr/>
        </p:nvSpPr>
        <p:spPr>
          <a:xfrm>
            <a:off x="841899" y="1524000"/>
            <a:ext cx="7543800" cy="230832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JO" sz="2400" b="1" u="sng" strike="noStrike" kern="1200" cap="none" spc="0" normalizeH="0" baseline="0" noProof="0" dirty="0">
                <a:ln>
                  <a:noFill/>
                </a:ln>
                <a:solidFill>
                  <a:srgbClr val="663300"/>
                </a:solidFill>
                <a:effectLst/>
                <a:uLnTx/>
                <a:uFillTx/>
                <a:latin typeface="Arial" panose="020B0604020202020204" pitchFamily="34" charset="0"/>
                <a:cs typeface="Arial" panose="020B0604020202020204" pitchFamily="34" charset="0"/>
              </a:rPr>
              <a:t>الصفحة الأولى </a:t>
            </a:r>
            <a:r>
              <a:rPr kumimoji="0" lang="ar-JO" sz="2400" b="1" u="none" strike="noStrike" kern="1200" cap="none" spc="0" normalizeH="0" baseline="0" noProof="0" dirty="0">
                <a:ln>
                  <a:noFill/>
                </a:ln>
                <a:solidFill>
                  <a:srgbClr val="663300"/>
                </a:solidFill>
                <a:effectLst/>
                <a:uLnTx/>
                <a:uFillTx/>
                <a:latin typeface="Arial" panose="020B0604020202020204" pitchFamily="34" charset="0"/>
                <a:cs typeface="Arial" panose="020B0604020202020204" pitchFamily="34" charset="0"/>
              </a:rPr>
              <a:t>-  تأسيس الكنيسة في أورشليم            1: 1 – 6: 7 </a:t>
            </a:r>
            <a:endParaRPr kumimoji="0" lang="en-US" sz="2400" b="1" u="none" strike="noStrike" kern="1200" cap="none" spc="0" normalizeH="0" baseline="0" noProof="0" dirty="0">
              <a:ln>
                <a:noFill/>
              </a:ln>
              <a:solidFill>
                <a:srgbClr val="663300"/>
              </a:solidFill>
              <a:effectLst/>
              <a:uLnTx/>
              <a:uFillTx/>
              <a:latin typeface="Arial" panose="020B0604020202020204" pitchFamily="34" charset="0"/>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ar-JO" sz="2400" b="1" u="sng" strike="noStrike" kern="1200" cap="none" spc="0" normalizeH="0" baseline="0" noProof="0" dirty="0">
                <a:ln>
                  <a:noFill/>
                </a:ln>
                <a:solidFill>
                  <a:srgbClr val="663300"/>
                </a:solidFill>
                <a:effectLst/>
                <a:uLnTx/>
                <a:uFillTx/>
                <a:latin typeface="Arial" panose="020B0604020202020204" pitchFamily="34" charset="0"/>
                <a:cs typeface="Arial" panose="020B0604020202020204" pitchFamily="34" charset="0"/>
              </a:rPr>
              <a:t>الصفحة الثانية </a:t>
            </a:r>
            <a:r>
              <a:rPr kumimoji="0" lang="ar-JO" sz="2400" b="1" u="none" strike="noStrike" kern="1200" cap="none" spc="0" normalizeH="0" baseline="0" noProof="0" dirty="0">
                <a:ln>
                  <a:noFill/>
                </a:ln>
                <a:solidFill>
                  <a:srgbClr val="663300"/>
                </a:solidFill>
                <a:effectLst/>
                <a:uLnTx/>
                <a:uFillTx/>
                <a:latin typeface="Arial" panose="020B0604020202020204" pitchFamily="34" charset="0"/>
                <a:cs typeface="Arial" panose="020B0604020202020204" pitchFamily="34" charset="0"/>
              </a:rPr>
              <a:t>-  توسع الكنيسة من أورشليم              6: 8-9: 31</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ar-JO" sz="2400" b="1" u="sng" strike="noStrike" kern="1200" cap="none" spc="0" normalizeH="0" baseline="0" noProof="0" dirty="0">
                <a:ln>
                  <a:noFill/>
                </a:ln>
                <a:solidFill>
                  <a:srgbClr val="663300"/>
                </a:solidFill>
                <a:effectLst/>
                <a:uLnTx/>
                <a:uFillTx/>
                <a:latin typeface="Arial" panose="020B0604020202020204" pitchFamily="34" charset="0"/>
                <a:cs typeface="Arial" panose="020B0604020202020204" pitchFamily="34" charset="0"/>
              </a:rPr>
              <a:t>الصفحة الثالثة </a:t>
            </a:r>
            <a:r>
              <a:rPr kumimoji="0" lang="ar-JO" sz="2400" b="1" u="none" strike="noStrike" kern="1200" cap="none" spc="0" normalizeH="0" baseline="0" noProof="0" dirty="0">
                <a:ln>
                  <a:noFill/>
                </a:ln>
                <a:solidFill>
                  <a:srgbClr val="663300"/>
                </a:solidFill>
                <a:effectLst/>
                <a:uLnTx/>
                <a:uFillTx/>
                <a:latin typeface="Arial" panose="020B0604020202020204" pitchFamily="34" charset="0"/>
                <a:cs typeface="Arial" panose="020B0604020202020204" pitchFamily="34" charset="0"/>
              </a:rPr>
              <a:t>-  ذروة رسولية بطرس                     9: 32-12: 24</a:t>
            </a:r>
            <a:endParaRPr kumimoji="0" lang="en-US" sz="2400" b="1" u="none" strike="noStrike" kern="1200" cap="none" spc="0" normalizeH="0" baseline="0" noProof="0" dirty="0">
              <a:ln>
                <a:noFill/>
              </a:ln>
              <a:solidFill>
                <a:srgbClr val="663300"/>
              </a:solidFill>
              <a:effectLst/>
              <a:uLnTx/>
              <a:uFillTx/>
              <a:latin typeface="Arial" panose="020B0604020202020204" pitchFamily="34" charset="0"/>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ar-JO" sz="2400" b="1" u="sng" strike="noStrike" kern="1200" cap="none" spc="0" normalizeH="0" baseline="0" noProof="0" dirty="0">
                <a:ln>
                  <a:noFill/>
                </a:ln>
                <a:solidFill>
                  <a:srgbClr val="663300"/>
                </a:solidFill>
                <a:effectLst/>
                <a:uLnTx/>
                <a:uFillTx/>
                <a:latin typeface="Arial" panose="020B0604020202020204" pitchFamily="34" charset="0"/>
                <a:cs typeface="Arial" panose="020B0604020202020204" pitchFamily="34" charset="0"/>
              </a:rPr>
              <a:t>الصفحة الرابعة </a:t>
            </a:r>
            <a:r>
              <a:rPr kumimoji="0" lang="ar-JO" sz="2400" b="1" u="none" strike="noStrike" kern="1200" cap="none" spc="0" normalizeH="0" baseline="0" noProof="0" dirty="0">
                <a:ln>
                  <a:noFill/>
                </a:ln>
                <a:solidFill>
                  <a:srgbClr val="663300"/>
                </a:solidFill>
                <a:effectLst/>
                <a:uLnTx/>
                <a:uFillTx/>
                <a:latin typeface="Arial" panose="020B0604020202020204" pitchFamily="34" charset="0"/>
                <a:cs typeface="Arial" panose="020B0604020202020204" pitchFamily="34" charset="0"/>
              </a:rPr>
              <a:t>-  تأسيس رسولية بولس                  12: 25-16: 5</a:t>
            </a:r>
            <a:endParaRPr kumimoji="0" lang="en-US" sz="2400" b="1" u="none" strike="noStrike" kern="1200" cap="none" spc="0" normalizeH="0" baseline="0" noProof="0" dirty="0">
              <a:ln>
                <a:noFill/>
              </a:ln>
              <a:solidFill>
                <a:srgbClr val="663300"/>
              </a:solidFill>
              <a:effectLst/>
              <a:uLnTx/>
              <a:uFillTx/>
              <a:latin typeface="Arial" panose="020B0604020202020204" pitchFamily="34" charset="0"/>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ar-JO" sz="2400" b="1" u="sng" strike="noStrike" kern="1200" cap="none" spc="0" normalizeH="0" baseline="0" noProof="0" dirty="0">
                <a:ln>
                  <a:noFill/>
                </a:ln>
                <a:solidFill>
                  <a:srgbClr val="663300"/>
                </a:solidFill>
                <a:effectLst/>
                <a:uLnTx/>
                <a:uFillTx/>
                <a:latin typeface="Arial" panose="020B0604020202020204" pitchFamily="34" charset="0"/>
                <a:cs typeface="Arial" panose="020B0604020202020204" pitchFamily="34" charset="0"/>
              </a:rPr>
              <a:t>الصفحة الخامسة </a:t>
            </a:r>
            <a:r>
              <a:rPr kumimoji="0" lang="ar-JO" sz="2400" b="1" u="none" strike="noStrike" kern="1200" cap="none" spc="0" normalizeH="0" baseline="0" noProof="0" dirty="0">
                <a:ln>
                  <a:noFill/>
                </a:ln>
                <a:solidFill>
                  <a:srgbClr val="663300"/>
                </a:solidFill>
                <a:effectLst/>
                <a:uLnTx/>
                <a:uFillTx/>
                <a:latin typeface="Arial" panose="020B0604020202020204" pitchFamily="34" charset="0"/>
                <a:cs typeface="Arial" panose="020B0604020202020204" pitchFamily="34" charset="0"/>
              </a:rPr>
              <a:t>-  تمجيد يسوع المسيح بين الأمم       16: 6-19: 20</a:t>
            </a:r>
            <a:endParaRPr kumimoji="0" lang="en-US" sz="2400" b="1" u="none" strike="noStrike" kern="1200" cap="none" spc="0" normalizeH="0" baseline="0" noProof="0" dirty="0">
              <a:ln>
                <a:noFill/>
              </a:ln>
              <a:solidFill>
                <a:srgbClr val="663300"/>
              </a:solidFill>
              <a:effectLst/>
              <a:uLnTx/>
              <a:uFillTx/>
              <a:latin typeface="Arial" panose="020B0604020202020204" pitchFamily="34" charset="0"/>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ar-JO" sz="2400" b="1" u="sng" strike="noStrike" kern="1200" cap="none" spc="0" normalizeH="0" baseline="0" noProof="0" dirty="0">
                <a:ln>
                  <a:noFill/>
                </a:ln>
                <a:solidFill>
                  <a:srgbClr val="663300"/>
                </a:solidFill>
                <a:effectLst/>
                <a:uLnTx/>
                <a:uFillTx/>
                <a:latin typeface="Arial" panose="020B0604020202020204" pitchFamily="34" charset="0"/>
                <a:cs typeface="Arial" panose="020B0604020202020204" pitchFamily="34" charset="0"/>
              </a:rPr>
              <a:t>الصفحة السادسة </a:t>
            </a:r>
            <a:r>
              <a:rPr kumimoji="0" lang="ar-JO" sz="2400" b="1" u="none" strike="noStrike" kern="1200" cap="none" spc="0" normalizeH="0" baseline="0" noProof="0" dirty="0">
                <a:ln>
                  <a:noFill/>
                </a:ln>
                <a:solidFill>
                  <a:srgbClr val="663300"/>
                </a:solidFill>
                <a:effectLst/>
                <a:uLnTx/>
                <a:uFillTx/>
                <a:latin typeface="Arial" panose="020B0604020202020204" pitchFamily="34" charset="0"/>
                <a:cs typeface="Arial" panose="020B0604020202020204" pitchFamily="34" charset="0"/>
              </a:rPr>
              <a:t>-  حمل شهادة المسيح إلى روما       19: 21-28: 31</a:t>
            </a:r>
            <a:endParaRPr kumimoji="0" lang="en-US" sz="2400" b="1" u="none" strike="noStrike" kern="1200" cap="none" spc="0" normalizeH="0" baseline="0" noProof="0" dirty="0">
              <a:ln>
                <a:noFill/>
              </a:ln>
              <a:solidFill>
                <a:srgbClr val="6633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895381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3549B161-8113-D243-923E-3E0703C77081}"/>
              </a:ext>
            </a:extLst>
          </p:cNvPr>
          <p:cNvGrpSpPr/>
          <p:nvPr/>
        </p:nvGrpSpPr>
        <p:grpSpPr>
          <a:xfrm>
            <a:off x="0" y="526"/>
            <a:ext cx="7740352" cy="4076546"/>
            <a:chOff x="0" y="526"/>
            <a:chExt cx="7884368" cy="4184918"/>
          </a:xfrm>
        </p:grpSpPr>
        <p:pic>
          <p:nvPicPr>
            <p:cNvPr id="210945" name="Picture 2"/>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b="25865"/>
            <a:stretch/>
          </p:blipFill>
          <p:spPr bwMode="auto">
            <a:xfrm>
              <a:off x="0" y="526"/>
              <a:ext cx="7884368" cy="418491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99B30608-D9DD-FF40-B2F8-E04146029005}"/>
                </a:ext>
              </a:extLst>
            </p:cNvPr>
            <p:cNvSpPr/>
            <p:nvPr/>
          </p:nvSpPr>
          <p:spPr bwMode="auto">
            <a:xfrm>
              <a:off x="1428728" y="3789040"/>
              <a:ext cx="911024" cy="288032"/>
            </a:xfrm>
            <a:prstGeom prst="rect">
              <a:avLst/>
            </a:prstGeom>
            <a:solidFill>
              <a:srgbClr val="FFFFFF"/>
            </a:solidFill>
            <a:ln w="12700" cap="sq" cmpd="sng" algn="ctr">
              <a:no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grpSp>
      <p:pic>
        <p:nvPicPr>
          <p:cNvPr id="210946" name="Picture 7" descr="j0289346"/>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444208" y="2424131"/>
            <a:ext cx="2362200" cy="1512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10948" name="Rectangle 11"/>
          <p:cNvSpPr>
            <a:spLocks noGrp="1" noChangeArrowheads="1"/>
          </p:cNvSpPr>
          <p:nvPr>
            <p:ph type="title" idx="4294967295"/>
          </p:nvPr>
        </p:nvSpPr>
        <p:spPr>
          <a:xfrm>
            <a:off x="6163202" y="554453"/>
            <a:ext cx="2643206" cy="762000"/>
          </a:xfrm>
          <a:solidFill>
            <a:srgbClr val="000099"/>
          </a:solidFill>
        </p:spPr>
        <p:txBody>
          <a:bodyPr/>
          <a:lstStyle/>
          <a:p>
            <a:pPr eaLnBrk="1" hangingPunct="1"/>
            <a:r>
              <a:rPr lang="ar-JO" b="1" dirty="0">
                <a:solidFill>
                  <a:srgbClr val="FFFFFF"/>
                </a:solidFill>
                <a:latin typeface="Arial" panose="020B0604020202020204" pitchFamily="34" charset="0"/>
                <a:ea typeface="ＭＳ Ｐゴシック" charset="0"/>
                <a:cs typeface="Arial" panose="020B0604020202020204" pitchFamily="34" charset="0"/>
              </a:rPr>
              <a:t>أعمال الرسل</a:t>
            </a:r>
            <a:endParaRPr lang="en-US" b="1" dirty="0">
              <a:latin typeface="Arial" panose="020B0604020202020204" pitchFamily="34" charset="0"/>
              <a:ea typeface="ＭＳ Ｐゴシック" charset="0"/>
              <a:cs typeface="Arial" panose="020B0604020202020204" pitchFamily="34" charset="0"/>
            </a:endParaRPr>
          </a:p>
        </p:txBody>
      </p:sp>
      <p:sp>
        <p:nvSpPr>
          <p:cNvPr id="10" name="Rectangle 3"/>
          <p:cNvSpPr txBox="1">
            <a:spLocks noChangeArrowheads="1"/>
          </p:cNvSpPr>
          <p:nvPr/>
        </p:nvSpPr>
        <p:spPr bwMode="auto">
          <a:xfrm>
            <a:off x="0" y="6400800"/>
            <a:ext cx="9144000" cy="457200"/>
          </a:xfrm>
          <a:prstGeom prst="rect">
            <a:avLst/>
          </a:prstGeom>
          <a:solidFill>
            <a:srgbClr val="000000"/>
          </a:solidFill>
          <a:ln>
            <a:noFill/>
          </a:ln>
          <a:effectLst>
            <a:outerShdw blurRad="63500" dist="35921" dir="2700000" algn="ctr" rotWithShape="0">
              <a:srgbClr val="808080">
                <a:alpha val="74998"/>
              </a:srgbClr>
            </a:outerShdw>
          </a:effectLst>
          <a:extLst>
            <a:ext uri="{FAA26D3D-D897-4be2-8F04-BA451C77F1D7}">
              <ma14:placeholderFlag xmlns:ma14="http://schemas.microsoft.com/office/mac/drawingml/2011/main" xmlns="" val="1"/>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rgbClr val="F8F8EF"/>
                </a:solidFill>
                <a:effectLst>
                  <a:outerShdw blurRad="38100" dist="38100" dir="2700000" algn="tl">
                    <a:srgbClr val="000000">
                      <a:alpha val="43137"/>
                    </a:srgbClr>
                  </a:outerShdw>
                </a:effectLst>
                <a:latin typeface="+mj-lt"/>
                <a:ea typeface="ＭＳ Ｐゴシック" charset="-128"/>
                <a:cs typeface="ＭＳ Ｐゴシック" charset="-128"/>
              </a:defRPr>
            </a:lvl1pPr>
            <a:lvl2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2pPr>
            <a:lvl3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3pPr>
            <a:lvl4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4pPr>
            <a:lvl5pPr algn="ctr" rtl="0" eaLnBrk="0" fontAlgn="base" hangingPunct="0">
              <a:spcBef>
                <a:spcPct val="0"/>
              </a:spcBef>
              <a:spcAft>
                <a:spcPct val="0"/>
              </a:spcAft>
              <a:defRPr sz="4400">
                <a:solidFill>
                  <a:srgbClr val="F8F8EF"/>
                </a:solidFill>
                <a:latin typeface="Arial" pitchFamily="-112"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pitchFamily="-112" charset="0"/>
              </a:defRPr>
            </a:lvl6pPr>
            <a:lvl7pPr marL="914400" algn="ctr" rtl="0" fontAlgn="base">
              <a:spcBef>
                <a:spcPct val="0"/>
              </a:spcBef>
              <a:spcAft>
                <a:spcPct val="0"/>
              </a:spcAft>
              <a:defRPr sz="4400">
                <a:solidFill>
                  <a:schemeClr val="tx2"/>
                </a:solidFill>
                <a:latin typeface="Arial" pitchFamily="-112" charset="0"/>
              </a:defRPr>
            </a:lvl7pPr>
            <a:lvl8pPr marL="1371600" algn="ctr" rtl="0" fontAlgn="base">
              <a:spcBef>
                <a:spcPct val="0"/>
              </a:spcBef>
              <a:spcAft>
                <a:spcPct val="0"/>
              </a:spcAft>
              <a:defRPr sz="4400">
                <a:solidFill>
                  <a:schemeClr val="tx2"/>
                </a:solidFill>
                <a:latin typeface="Arial" pitchFamily="-112" charset="0"/>
              </a:defRPr>
            </a:lvl8pPr>
            <a:lvl9pPr marL="1828800" algn="ctr" rtl="0" fontAlgn="base">
              <a:spcBef>
                <a:spcPct val="0"/>
              </a:spcBef>
              <a:spcAft>
                <a:spcPct val="0"/>
              </a:spcAft>
              <a:defRPr sz="4400">
                <a:solidFill>
                  <a:schemeClr val="tx2"/>
                </a:solidFill>
                <a:latin typeface="Arial" pitchFamily="-112"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2400" b="1"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باري هدلستون، الكتاب المقدس التطبيقي</a:t>
            </a:r>
            <a:endParaRPr kumimoji="0" lang="en-US" sz="2400" b="1"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p:txBody>
      </p:sp>
      <p:sp>
        <p:nvSpPr>
          <p:cNvPr id="9" name="Rectangle 8"/>
          <p:cNvSpPr/>
          <p:nvPr/>
        </p:nvSpPr>
        <p:spPr bwMode="auto">
          <a:xfrm>
            <a:off x="-1" y="3933056"/>
            <a:ext cx="2716667" cy="2266971"/>
          </a:xfrm>
          <a:prstGeom prst="rect">
            <a:avLst/>
          </a:prstGeom>
          <a:noFill/>
          <a:ln w="12700" cap="sq" cmpd="sng" algn="ctr">
            <a:noFill/>
            <a:prstDash val="solid"/>
            <a:round/>
            <a:headEnd type="none" w="sm" len="sm"/>
            <a:tailEnd type="none" w="sm" len="sm"/>
          </a:ln>
          <a:effectLst/>
        </p:spPr>
        <p:txBody>
          <a:bodyPr vert="horz" wrap="none" lIns="91440" tIns="45720" rIns="91440" bIns="45720" numCol="1" rtl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ar-JO" sz="16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1. صعود المسيح السماوي</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ar-JO" sz="16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2. انسكاب الروح القدس</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ar-JO" sz="16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3. شفاء رجل أعرج</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ar-JO" sz="16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4. نتائج الكرازة العلنية</a:t>
            </a:r>
          </a:p>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ar-JO" sz="16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ar-JO" sz="16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5. دينونة سفيرة وحنانيا</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ar-JO" sz="16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6. إقامة الشمامسة تنهي الظلم</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ar-JO" sz="16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7. دفاع قوي من اسطفانوس</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ar-JO" sz="16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8. الإضطهاد يشتت الكنيسة</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ar-JO" sz="16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9. تقديم شاول للإنجيل</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ar-JO" sz="16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10. تقديم الإنجيل لكرنيليوس</a:t>
            </a:r>
          </a:p>
        </p:txBody>
      </p:sp>
      <p:sp>
        <p:nvSpPr>
          <p:cNvPr id="11" name="Rectangle 10"/>
          <p:cNvSpPr/>
          <p:nvPr/>
        </p:nvSpPr>
        <p:spPr bwMode="auto">
          <a:xfrm>
            <a:off x="2915816" y="3933056"/>
            <a:ext cx="3096076" cy="2467744"/>
          </a:xfrm>
          <a:prstGeom prst="rect">
            <a:avLst/>
          </a:prstGeom>
          <a:noFill/>
          <a:ln w="12700" cap="sq" cmpd="sng" algn="ctr">
            <a:noFill/>
            <a:prstDash val="solid"/>
            <a:round/>
            <a:headEnd type="none" w="sm" len="sm"/>
            <a:tailEnd type="none" w="sm" len="sm"/>
          </a:ln>
          <a:effectLst/>
        </p:spPr>
        <p:txBody>
          <a:bodyPr vert="horz" wrap="none" lIns="91440" tIns="45720" rIns="91440" bIns="45720" numCol="1" rtl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ar-JO" sz="16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11. الدفاع عن العبادة مع الأمم</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ar-JO" sz="16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12. خروج من السجن</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ar-JO" sz="16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13. توصيل الإنجيل إلى أنطاكية</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ar-JO" sz="16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14. خلط اللطف مع التشويش</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ar-JO" sz="16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15. تحقيق مجمع أورشليم</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ar-JO" sz="16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16. حاجة لختان تيموثاوس</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ar-JO" sz="16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17. شرح الإنجيل في أثينا</a:t>
            </a:r>
          </a:p>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ar-JO" sz="16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ar-JO" sz="16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18. مقابلة أكيلا وبريسكلا</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ar-JO" sz="16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19. مؤمنون جدد في أفسس</a:t>
            </a:r>
          </a:p>
        </p:txBody>
      </p:sp>
      <p:sp>
        <p:nvSpPr>
          <p:cNvPr id="12" name="Rectangle 11"/>
          <p:cNvSpPr/>
          <p:nvPr/>
        </p:nvSpPr>
        <p:spPr bwMode="auto">
          <a:xfrm>
            <a:off x="6660232" y="3933056"/>
            <a:ext cx="2305396" cy="2172514"/>
          </a:xfrm>
          <a:prstGeom prst="rect">
            <a:avLst/>
          </a:prstGeom>
          <a:noFill/>
          <a:ln w="12700" cap="sq" cmpd="sng" algn="ctr">
            <a:noFill/>
            <a:prstDash val="solid"/>
            <a:round/>
            <a:headEnd type="none" w="sm" len="sm"/>
            <a:tailEnd type="none" w="sm" len="sm"/>
          </a:ln>
          <a:effectLst/>
        </p:spPr>
        <p:txBody>
          <a:bodyPr vert="horz" wrap="none" lIns="91440" tIns="45720" rIns="91440" bIns="45720" numCol="1" rtl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ar-JO" sz="16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20. الوداع في أفسس</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ar-JO" sz="16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21. الروح القدس يحذر شاول</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ar-JO" sz="16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22. تأثير شهادة بولس</a:t>
            </a:r>
          </a:p>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ar-JO" sz="16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ar-JO" sz="16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23. مجمع السنهدريم</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ar-JO" sz="16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24. سماع فيلكس</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ar-JO" sz="16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25. مناشدة طارئة لقيصر</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ar-JO" sz="16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26. محاججة الملك أغريباس</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ar-JO" sz="16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27. من قيصرية إلى جزيرة مالطة</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ar-JO" sz="16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28. تقديم الإنجييل في القيود</a:t>
            </a:r>
            <a:endParaRPr kumimoji="0" lang="en-US" sz="16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90368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10948"/>
                                        </p:tgtEl>
                                        <p:attrNameLst>
                                          <p:attrName>style.visibility</p:attrName>
                                        </p:attrNameLst>
                                      </p:cBhvr>
                                      <p:to>
                                        <p:strVal val="visible"/>
                                      </p:to>
                                    </p:set>
                                    <p:animEffect transition="in" filter="blinds(horizontal)">
                                      <p:cBhvr>
                                        <p:cTn id="7" dur="500"/>
                                        <p:tgtEl>
                                          <p:spTgt spid="2109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0948"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533400" y="3657600"/>
            <a:ext cx="7851648" cy="1828800"/>
          </a:xfrm>
        </p:spPr>
        <p:txBody>
          <a:bodyPr>
            <a:noAutofit/>
          </a:bodyPr>
          <a:lstStyle/>
          <a:p>
            <a:pPr algn="ctr"/>
            <a:r>
              <a:rPr lang="ar-JO" sz="5400" dirty="0">
                <a:solidFill>
                  <a:schemeClr val="tx1"/>
                </a:solidFill>
                <a:latin typeface="Arial" panose="020B0604020202020204" pitchFamily="34" charset="0"/>
                <a:cs typeface="Arial" panose="020B0604020202020204" pitchFamily="34" charset="0"/>
              </a:rPr>
              <a:t>ماذا يمكن أن يكون </a:t>
            </a:r>
            <a:br>
              <a:rPr lang="ar-JO" sz="5400" dirty="0">
                <a:solidFill>
                  <a:schemeClr val="tx1"/>
                </a:solidFill>
                <a:latin typeface="Arial" panose="020B0604020202020204" pitchFamily="34" charset="0"/>
                <a:cs typeface="Arial" panose="020B0604020202020204" pitchFamily="34" charset="0"/>
              </a:rPr>
            </a:br>
            <a:r>
              <a:rPr lang="ar-JO" sz="5400" dirty="0">
                <a:solidFill>
                  <a:schemeClr val="tx1"/>
                </a:solidFill>
                <a:latin typeface="Arial" panose="020B0604020202020204" pitchFamily="34" charset="0"/>
                <a:cs typeface="Arial" panose="020B0604020202020204" pitchFamily="34" charset="0"/>
              </a:rPr>
              <a:t>قصد لوقا </a:t>
            </a:r>
            <a:r>
              <a:rPr lang="ar-JO" sz="5400" dirty="0">
                <a:solidFill>
                  <a:srgbClr val="FFFF00"/>
                </a:solidFill>
                <a:latin typeface="Arial" panose="020B0604020202020204" pitchFamily="34" charset="0"/>
                <a:cs typeface="Arial" panose="020B0604020202020204" pitchFamily="34" charset="0"/>
              </a:rPr>
              <a:t>الأساسي</a:t>
            </a:r>
            <a:r>
              <a:rPr lang="ar-JO" sz="5400" dirty="0">
                <a:solidFill>
                  <a:schemeClr val="tx1"/>
                </a:solidFill>
                <a:latin typeface="Arial" panose="020B0604020202020204" pitchFamily="34" charset="0"/>
                <a:cs typeface="Arial" panose="020B0604020202020204" pitchFamily="34" charset="0"/>
              </a:rPr>
              <a:t> </a:t>
            </a:r>
            <a:br>
              <a:rPr lang="ar-JO" sz="5400" dirty="0">
                <a:solidFill>
                  <a:schemeClr val="tx1"/>
                </a:solidFill>
                <a:latin typeface="Arial" panose="020B0604020202020204" pitchFamily="34" charset="0"/>
                <a:cs typeface="Arial" panose="020B0604020202020204" pitchFamily="34" charset="0"/>
              </a:rPr>
            </a:br>
            <a:r>
              <a:rPr lang="ar-JO" sz="5400" dirty="0">
                <a:solidFill>
                  <a:schemeClr val="tx1"/>
                </a:solidFill>
                <a:latin typeface="Arial" panose="020B0604020202020204" pitchFamily="34" charset="0"/>
                <a:cs typeface="Arial" panose="020B0604020202020204" pitchFamily="34" charset="0"/>
              </a:rPr>
              <a:t>في كتابة سفر أعمال الرسل </a:t>
            </a:r>
            <a:br>
              <a:rPr lang="ar-JO" sz="5400" dirty="0">
                <a:solidFill>
                  <a:schemeClr val="tx1"/>
                </a:solidFill>
                <a:latin typeface="Arial" panose="020B0604020202020204" pitchFamily="34" charset="0"/>
                <a:cs typeface="Arial" panose="020B0604020202020204" pitchFamily="34" charset="0"/>
              </a:rPr>
            </a:br>
            <a:r>
              <a:rPr lang="ar-JO" sz="5400" dirty="0">
                <a:solidFill>
                  <a:schemeClr val="tx1"/>
                </a:solidFill>
                <a:latin typeface="Arial" panose="020B0604020202020204" pitchFamily="34" charset="0"/>
                <a:cs typeface="Arial" panose="020B0604020202020204" pitchFamily="34" charset="0"/>
              </a:rPr>
              <a:t>تحت قيادة الله؟</a:t>
            </a:r>
            <a:endParaRPr lang="en-US" sz="5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01607204"/>
      </p:ext>
    </p:extLst>
  </p:cSld>
  <p:clrMapOvr>
    <a:overrideClrMapping bg1="dk1" tx1="lt1" bg2="dk2" tx2="lt2" accent1="accent1" accent2="accent2" accent3="accent3" accent4="accent4" accent5="accent5" accent6="accent6" hlink="hlink" folHlink="folHlink"/>
  </p:clrMapOvr>
</p:sld>
</file>

<file path=ppt/slides/slide11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p:cNvSpPr txBox="1"/>
          <p:nvPr/>
        </p:nvSpPr>
        <p:spPr>
          <a:xfrm>
            <a:off x="0" y="992917"/>
            <a:ext cx="8991600" cy="4524315"/>
          </a:xfrm>
          <a:prstGeom prst="rect">
            <a:avLst/>
          </a:prstGeom>
          <a:noFill/>
        </p:spPr>
        <p:txBody>
          <a:bodyPr wrap="square" rtlCol="0">
            <a:spAutoFit/>
          </a:bodyPr>
          <a:lstStyle/>
          <a:p>
            <a:pPr marL="458788" indent="-458788" algn="r" rtl="1" fontAlgn="auto">
              <a:spcBef>
                <a:spcPts val="0"/>
              </a:spcBef>
              <a:spcAft>
                <a:spcPts val="0"/>
              </a:spcAft>
            </a:pPr>
            <a:r>
              <a:rPr lang="ar-JO" sz="3600" b="1" dirty="0">
                <a:solidFill>
                  <a:srgbClr val="FFFF00"/>
                </a:solidFill>
                <a:latin typeface="Arial" panose="020B0604020202020204" pitchFamily="34" charset="0"/>
                <a:ea typeface="+mn-ea"/>
                <a:cs typeface="Arial" panose="020B0604020202020204" pitchFamily="34" charset="0"/>
              </a:rPr>
              <a:t>أسباب دفاعية:</a:t>
            </a:r>
            <a:endParaRPr lang="en-US" sz="3600" b="1" dirty="0">
              <a:solidFill>
                <a:srgbClr val="FFFF00"/>
              </a:solidFill>
              <a:latin typeface="Arial" panose="020B0604020202020204" pitchFamily="34" charset="0"/>
              <a:ea typeface="+mn-ea"/>
              <a:cs typeface="Arial" panose="020B0604020202020204" pitchFamily="34" charset="0"/>
            </a:endParaRPr>
          </a:p>
          <a:p>
            <a:pPr marL="458788" indent="-458788" algn="r" rtl="1" fontAlgn="auto">
              <a:spcBef>
                <a:spcPts val="0"/>
              </a:spcBef>
              <a:spcAft>
                <a:spcPts val="0"/>
              </a:spcAft>
            </a:pPr>
            <a:r>
              <a:rPr lang="ar-JO" sz="3600" b="1" dirty="0">
                <a:solidFill>
                  <a:prstClr val="white"/>
                </a:solidFill>
                <a:latin typeface="Arial" panose="020B0604020202020204" pitchFamily="34" charset="0"/>
                <a:ea typeface="+mn-ea"/>
                <a:cs typeface="Arial" panose="020B0604020202020204" pitchFamily="34" charset="0"/>
              </a:rPr>
              <a:t>1. يشرح لوقا ويدافع عن توسع حركة جديدة باعتبارها عمل الله.</a:t>
            </a:r>
            <a:endParaRPr lang="en-US" sz="3600" b="1" dirty="0">
              <a:solidFill>
                <a:prstClr val="white"/>
              </a:solidFill>
              <a:latin typeface="Arial" panose="020B0604020202020204" pitchFamily="34" charset="0"/>
              <a:ea typeface="+mn-ea"/>
              <a:cs typeface="Arial" panose="020B0604020202020204" pitchFamily="34" charset="0"/>
            </a:endParaRPr>
          </a:p>
          <a:p>
            <a:pPr marL="458788" indent="-458788" algn="r" rtl="1" fontAlgn="auto">
              <a:spcBef>
                <a:spcPts val="0"/>
              </a:spcBef>
              <a:spcAft>
                <a:spcPts val="0"/>
              </a:spcAft>
            </a:pPr>
            <a:r>
              <a:rPr lang="ar-JO" sz="3600" b="1" dirty="0">
                <a:solidFill>
                  <a:prstClr val="white"/>
                </a:solidFill>
                <a:latin typeface="Arial" panose="020B0604020202020204" pitchFamily="34" charset="0"/>
                <a:ea typeface="+mn-ea"/>
                <a:cs typeface="Arial" panose="020B0604020202020204" pitchFamily="34" charset="0"/>
              </a:rPr>
              <a:t>2. يدافع لوقا في كتابته لثاوفيلس عن خدمة بولس.</a:t>
            </a:r>
            <a:endParaRPr lang="en-US" sz="3600" b="1" dirty="0">
              <a:solidFill>
                <a:prstClr val="white"/>
              </a:solidFill>
              <a:latin typeface="Arial" panose="020B0604020202020204" pitchFamily="34" charset="0"/>
              <a:ea typeface="+mn-ea"/>
              <a:cs typeface="Arial" panose="020B0604020202020204" pitchFamily="34" charset="0"/>
            </a:endParaRPr>
          </a:p>
          <a:p>
            <a:pPr marL="458788" indent="-458788" algn="r" rtl="1" fontAlgn="auto">
              <a:spcBef>
                <a:spcPts val="0"/>
              </a:spcBef>
              <a:spcAft>
                <a:spcPts val="0"/>
              </a:spcAft>
            </a:pPr>
            <a:r>
              <a:rPr lang="ar-JO" sz="3600" b="1" dirty="0">
                <a:solidFill>
                  <a:prstClr val="white"/>
                </a:solidFill>
                <a:latin typeface="Arial" panose="020B0604020202020204" pitchFamily="34" charset="0"/>
                <a:ea typeface="+mn-ea"/>
                <a:cs typeface="Arial" panose="020B0604020202020204" pitchFamily="34" charset="0"/>
              </a:rPr>
              <a:t>3. يظهر لوقا أن مؤهلات بولس كرسول في تقليد الإثني </a:t>
            </a:r>
          </a:p>
          <a:p>
            <a:pPr marL="458788" indent="-458788" algn="r" rtl="1" fontAlgn="auto">
              <a:spcBef>
                <a:spcPts val="0"/>
              </a:spcBef>
              <a:spcAft>
                <a:spcPts val="0"/>
              </a:spcAft>
            </a:pPr>
            <a:r>
              <a:rPr lang="ar-JO" sz="3600" b="1" dirty="0">
                <a:solidFill>
                  <a:prstClr val="white"/>
                </a:solidFill>
                <a:latin typeface="Arial" panose="020B0604020202020204" pitchFamily="34" charset="0"/>
                <a:ea typeface="+mn-ea"/>
                <a:cs typeface="Arial" panose="020B0604020202020204" pitchFamily="34" charset="0"/>
              </a:rPr>
              <a:t>    عشر وخصوصاً بطرس. </a:t>
            </a:r>
            <a:endParaRPr lang="en-US" sz="3600" b="1" dirty="0">
              <a:solidFill>
                <a:prstClr val="white"/>
              </a:solidFill>
              <a:latin typeface="Arial" panose="020B0604020202020204" pitchFamily="34" charset="0"/>
              <a:ea typeface="+mn-ea"/>
              <a:cs typeface="Arial" panose="020B0604020202020204" pitchFamily="34" charset="0"/>
            </a:endParaRPr>
          </a:p>
          <a:p>
            <a:pPr marL="458788" indent="-458788" algn="r" rtl="1" fontAlgn="auto">
              <a:spcBef>
                <a:spcPts val="0"/>
              </a:spcBef>
              <a:spcAft>
                <a:spcPts val="0"/>
              </a:spcAft>
            </a:pPr>
            <a:r>
              <a:rPr lang="ar-JO" sz="3600" b="1" dirty="0">
                <a:solidFill>
                  <a:prstClr val="white"/>
                </a:solidFill>
                <a:latin typeface="Arial" panose="020B0604020202020204" pitchFamily="34" charset="0"/>
                <a:ea typeface="+mn-ea"/>
                <a:cs typeface="Arial" panose="020B0604020202020204" pitchFamily="34" charset="0"/>
              </a:rPr>
              <a:t>4. يشير لوقا إلى التوازي القوي بين المسيح وبولس</a:t>
            </a:r>
            <a:endParaRPr lang="en-US" sz="3600" b="1" dirty="0">
              <a:solidFill>
                <a:prstClr val="white"/>
              </a:solidFill>
              <a:latin typeface="Arial" panose="020B0604020202020204" pitchFamily="34" charset="0"/>
              <a:ea typeface="+mn-ea"/>
              <a:cs typeface="Arial" panose="020B0604020202020204" pitchFamily="34" charset="0"/>
            </a:endParaRPr>
          </a:p>
          <a:p>
            <a:pPr marL="458788" indent="-458788" algn="r" rtl="1" fontAlgn="auto">
              <a:spcBef>
                <a:spcPts val="0"/>
              </a:spcBef>
              <a:spcAft>
                <a:spcPts val="0"/>
              </a:spcAft>
              <a:buFontTx/>
              <a:buAutoNum type="arabicPeriod"/>
            </a:pPr>
            <a:endParaRPr lang="en-US" sz="3600" b="1" dirty="0">
              <a:solidFill>
                <a:prstClr val="white"/>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31850893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additive="base">
                                        <p:cTn id="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animEffect transition="in" filter="blinds(horizontal)">
                                      <p:cBhvr>
                                        <p:cTn id="19"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606552" y="1143000"/>
            <a:ext cx="7851648" cy="4014192"/>
          </a:xfrm>
        </p:spPr>
        <p:txBody>
          <a:bodyPr>
            <a:noAutofit/>
          </a:bodyPr>
          <a:lstStyle/>
          <a:p>
            <a:pPr algn="ctr"/>
            <a:r>
              <a:rPr lang="ar-JO" sz="4800" dirty="0">
                <a:solidFill>
                  <a:srgbClr val="FCFAAC"/>
                </a:solidFill>
                <a:latin typeface="Arial" panose="020B0604020202020204" pitchFamily="34" charset="0"/>
                <a:cs typeface="Arial" panose="020B0604020202020204" pitchFamily="34" charset="0"/>
              </a:rPr>
              <a:t>يسعى لوقا لإظهار مؤهلات بولس </a:t>
            </a:r>
            <a:br>
              <a:rPr lang="ar-JO" sz="4800" dirty="0">
                <a:solidFill>
                  <a:srgbClr val="FCFAAC"/>
                </a:solidFill>
                <a:latin typeface="Arial" panose="020B0604020202020204" pitchFamily="34" charset="0"/>
                <a:cs typeface="Arial" panose="020B0604020202020204" pitchFamily="34" charset="0"/>
              </a:rPr>
            </a:br>
            <a:r>
              <a:rPr lang="ar-JO" sz="4800" dirty="0">
                <a:solidFill>
                  <a:srgbClr val="FCFAAC"/>
                </a:solidFill>
                <a:latin typeface="Arial" panose="020B0604020202020204" pitchFamily="34" charset="0"/>
                <a:cs typeface="Arial" panose="020B0604020202020204" pitchFamily="34" charset="0"/>
              </a:rPr>
              <a:t>في أنه يكمل خدمة الرب المُقام </a:t>
            </a:r>
            <a:br>
              <a:rPr lang="ar-JO" sz="4800" dirty="0">
                <a:solidFill>
                  <a:srgbClr val="FCFAAC"/>
                </a:solidFill>
                <a:latin typeface="Arial" panose="020B0604020202020204" pitchFamily="34" charset="0"/>
                <a:cs typeface="Arial" panose="020B0604020202020204" pitchFamily="34" charset="0"/>
              </a:rPr>
            </a:br>
            <a:r>
              <a:rPr lang="ar-JO" sz="4800" dirty="0">
                <a:solidFill>
                  <a:srgbClr val="FCFAAC"/>
                </a:solidFill>
                <a:latin typeface="Arial" panose="020B0604020202020204" pitchFamily="34" charset="0"/>
                <a:cs typeface="Arial" panose="020B0604020202020204" pitchFamily="34" charset="0"/>
              </a:rPr>
              <a:t>وأن (مثل بطرس) خدمة بولس </a:t>
            </a:r>
            <a:br>
              <a:rPr lang="ar-JO" sz="4800" dirty="0">
                <a:solidFill>
                  <a:srgbClr val="FCFAAC"/>
                </a:solidFill>
                <a:latin typeface="Arial" panose="020B0604020202020204" pitchFamily="34" charset="0"/>
                <a:cs typeface="Arial" panose="020B0604020202020204" pitchFamily="34" charset="0"/>
              </a:rPr>
            </a:br>
            <a:r>
              <a:rPr lang="ar-JO" sz="4800" dirty="0">
                <a:solidFill>
                  <a:srgbClr val="FCFAAC"/>
                </a:solidFill>
                <a:latin typeface="Arial" panose="020B0604020202020204" pitchFamily="34" charset="0"/>
                <a:cs typeface="Arial" panose="020B0604020202020204" pitchFamily="34" charset="0"/>
              </a:rPr>
              <a:t>وكتاباته كرسول يمكن الوثوق بها</a:t>
            </a:r>
            <a:endParaRPr lang="en-US" sz="4800" dirty="0">
              <a:solidFill>
                <a:srgbClr val="FCFAA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7953848"/>
      </p:ext>
    </p:extLst>
  </p:cSld>
  <p:clrMapOvr>
    <a:overrideClrMapping bg1="dk1" tx1="lt1" bg2="dk2" tx2="lt2" accent1="accent1" accent2="accent2" accent3="accent3" accent4="accent4" accent5="accent5" accent6="accent6" hlink="hlink" folHlink="folHlink"/>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a:xfrm>
            <a:off x="270029" y="33291"/>
            <a:ext cx="8839200" cy="6629400"/>
          </a:xfrm>
          <a:prstGeom prst="horizontalScroll">
            <a:avLst/>
          </a:prstGeom>
          <a:solidFill>
            <a:srgbClr val="FFFFCC"/>
          </a:solidFill>
          <a:ln w="38100">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dirty="0">
              <a:solidFill>
                <a:prstClr val="white"/>
              </a:solidFill>
              <a:latin typeface="Arial" panose="020B0604020202020204" pitchFamily="34" charset="0"/>
              <a:cs typeface="Arial" panose="020B0604020202020204" pitchFamily="34" charset="0"/>
            </a:endParaRPr>
          </a:p>
        </p:txBody>
      </p:sp>
      <p:sp>
        <p:nvSpPr>
          <p:cNvPr id="3" name="Rectangle 2"/>
          <p:cNvSpPr/>
          <p:nvPr/>
        </p:nvSpPr>
        <p:spPr>
          <a:xfrm>
            <a:off x="1447800" y="1524000"/>
            <a:ext cx="6858000" cy="76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dirty="0">
              <a:solidFill>
                <a:prstClr val="white"/>
              </a:solidFill>
              <a:latin typeface="Arial" panose="020B0604020202020204" pitchFamily="34" charset="0"/>
              <a:cs typeface="Arial" panose="020B0604020202020204" pitchFamily="34" charset="0"/>
            </a:endParaRPr>
          </a:p>
        </p:txBody>
      </p:sp>
      <p:sp>
        <p:nvSpPr>
          <p:cNvPr id="5" name="TextBox 4"/>
          <p:cNvSpPr txBox="1"/>
          <p:nvPr/>
        </p:nvSpPr>
        <p:spPr>
          <a:xfrm>
            <a:off x="1093304" y="1506401"/>
            <a:ext cx="7871792" cy="2308324"/>
          </a:xfrm>
          <a:prstGeom prst="rect">
            <a:avLst/>
          </a:prstGeom>
          <a:noFill/>
        </p:spPr>
        <p:txBody>
          <a:bodyPr wrap="square" rtlCol="0">
            <a:spAutoFit/>
          </a:bodyPr>
          <a:lstStyle/>
          <a:p>
            <a:pPr fontAlgn="auto">
              <a:spcBef>
                <a:spcPts val="0"/>
              </a:spcBef>
              <a:spcAft>
                <a:spcPts val="0"/>
              </a:spcAft>
            </a:pPr>
            <a:r>
              <a:rPr lang="ar-JO" sz="3600" b="1" dirty="0">
                <a:solidFill>
                  <a:prstClr val="black"/>
                </a:solidFill>
                <a:latin typeface="Arial" panose="020B0604020202020204" pitchFamily="34" charset="0"/>
                <a:ea typeface="+mn-ea"/>
                <a:cs typeface="Arial" panose="020B0604020202020204" pitchFamily="34" charset="0"/>
              </a:rPr>
              <a:t>1: 1-3 الكلام الأول أنشأته يا ثاوفيلس عن جميع ما ابتدأ يسوع يفعله ويعلم به، إلى اليوم الذي ارتفع فيه بعد ما أوصى بالروح القدس الرسل الذين اختارهم. الذين أراهم أيضا نفسه حيا ببراهين كثيرة...</a:t>
            </a:r>
            <a:endParaRPr lang="en-US" sz="3600" b="1" dirty="0">
              <a:solidFill>
                <a:srgbClr val="663300"/>
              </a:solidFill>
              <a:latin typeface="Arial" panose="020B0604020202020204" pitchFamily="34" charset="0"/>
              <a:ea typeface="+mn-ea"/>
              <a:cs typeface="Arial" panose="020B0604020202020204" pitchFamily="34" charset="0"/>
            </a:endParaRPr>
          </a:p>
        </p:txBody>
      </p:sp>
      <p:sp>
        <p:nvSpPr>
          <p:cNvPr id="4" name="Rectangle 3"/>
          <p:cNvSpPr/>
          <p:nvPr/>
        </p:nvSpPr>
        <p:spPr>
          <a:xfrm>
            <a:off x="3429000" y="50306"/>
            <a:ext cx="2590800" cy="787893"/>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SA" sz="4000" b="1" dirty="0">
                <a:solidFill>
                  <a:prstClr val="black"/>
                </a:solidFill>
                <a:latin typeface="Arial" panose="020B0604020202020204" pitchFamily="34" charset="0"/>
                <a:cs typeface="Arial" panose="020B0604020202020204" pitchFamily="34" charset="0"/>
              </a:rPr>
              <a:t>أعمال الرسل</a:t>
            </a:r>
            <a:endParaRPr lang="en-US" sz="4000" b="1" dirty="0">
              <a:solidFill>
                <a:prstClr val="black"/>
              </a:solidFill>
              <a:latin typeface="Arial" panose="020B0604020202020204" pitchFamily="34" charset="0"/>
              <a:cs typeface="Arial" panose="020B0604020202020204" pitchFamily="34" charset="0"/>
            </a:endParaRPr>
          </a:p>
        </p:txBody>
      </p:sp>
      <p:sp>
        <p:nvSpPr>
          <p:cNvPr id="6" name="Rectangle 5"/>
          <p:cNvSpPr/>
          <p:nvPr/>
        </p:nvSpPr>
        <p:spPr>
          <a:xfrm>
            <a:off x="1219200" y="5900691"/>
            <a:ext cx="7620000" cy="762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2800" b="1" dirty="0">
                <a:solidFill>
                  <a:srgbClr val="C00000"/>
                </a:solidFill>
                <a:latin typeface="Arial" panose="020B0604020202020204" pitchFamily="34" charset="0"/>
                <a:cs typeface="Arial" panose="020B0604020202020204" pitchFamily="34" charset="0"/>
              </a:rPr>
              <a:t>أعمال الرسل هو المجلد الثاني من مجموعة تتكون من مجلدين</a:t>
            </a:r>
            <a:endParaRPr lang="en-US" sz="2800" b="1"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9187935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tical Scroll 1"/>
          <p:cNvSpPr/>
          <p:nvPr/>
        </p:nvSpPr>
        <p:spPr>
          <a:xfrm>
            <a:off x="4510226" y="3581400"/>
            <a:ext cx="4495800" cy="2895600"/>
          </a:xfrm>
          <a:prstGeom prst="verticalScroll">
            <a:avLst/>
          </a:prstGeom>
          <a:solidFill>
            <a:srgbClr val="000000"/>
          </a:solidFill>
          <a:ln w="57150">
            <a:solidFill>
              <a:srgbClr val="99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SA" sz="6000" b="1" dirty="0">
                <a:solidFill>
                  <a:srgbClr val="FFFFFF"/>
                </a:solidFill>
                <a:latin typeface="Arial" panose="020B0604020202020204" pitchFamily="34" charset="0"/>
                <a:cs typeface="Arial" panose="020B0604020202020204" pitchFamily="34" charset="0"/>
              </a:rPr>
              <a:t>أعمال الرسل</a:t>
            </a:r>
            <a:endParaRPr lang="en-US" sz="6000" b="1" dirty="0">
              <a:solidFill>
                <a:srgbClr val="FFFFFF"/>
              </a:solidFill>
              <a:latin typeface="Arial" panose="020B0604020202020204" pitchFamily="34" charset="0"/>
              <a:cs typeface="Arial" panose="020B0604020202020204" pitchFamily="34" charset="0"/>
            </a:endParaRPr>
          </a:p>
        </p:txBody>
      </p:sp>
      <p:sp>
        <p:nvSpPr>
          <p:cNvPr id="4" name="Vertical Scroll 3"/>
          <p:cNvSpPr/>
          <p:nvPr/>
        </p:nvSpPr>
        <p:spPr>
          <a:xfrm>
            <a:off x="0" y="304800"/>
            <a:ext cx="4495800" cy="2895600"/>
          </a:xfrm>
          <a:prstGeom prst="verticalScroll">
            <a:avLst/>
          </a:prstGeom>
          <a:solidFill>
            <a:srgbClr val="000000"/>
          </a:solidFill>
          <a:ln w="57150">
            <a:solidFill>
              <a:srgbClr val="99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6000" b="1" dirty="0">
                <a:solidFill>
                  <a:srgbClr val="FFFFFF"/>
                </a:solidFill>
                <a:latin typeface="Arial" panose="020B0604020202020204" pitchFamily="34" charset="0"/>
                <a:cs typeface="Arial" panose="020B0604020202020204" pitchFamily="34" charset="0"/>
              </a:rPr>
              <a:t>لوقا</a:t>
            </a:r>
            <a:endParaRPr lang="en-US" sz="6000" b="1" dirty="0">
              <a:solidFill>
                <a:srgbClr val="FFFFFF"/>
              </a:solidFill>
              <a:latin typeface="Arial" panose="020B0604020202020204" pitchFamily="34" charset="0"/>
              <a:cs typeface="Arial" panose="020B0604020202020204" pitchFamily="34" charset="0"/>
            </a:endParaRPr>
          </a:p>
        </p:txBody>
      </p:sp>
      <p:sp>
        <p:nvSpPr>
          <p:cNvPr id="5" name="Left Arrow 4"/>
          <p:cNvSpPr/>
          <p:nvPr/>
        </p:nvSpPr>
        <p:spPr>
          <a:xfrm>
            <a:off x="4267200" y="838200"/>
            <a:ext cx="4267200" cy="1905000"/>
          </a:xfrm>
          <a:prstGeom prst="leftArrow">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4800" b="1" dirty="0">
                <a:solidFill>
                  <a:srgbClr val="2F2B20"/>
                </a:solidFill>
                <a:latin typeface="Arial" panose="020B0604020202020204" pitchFamily="34" charset="0"/>
                <a:cs typeface="Arial" panose="020B0604020202020204" pitchFamily="34" charset="0"/>
              </a:rPr>
              <a:t>المجلد 1</a:t>
            </a:r>
            <a:endParaRPr lang="en-US" sz="4800" b="1" dirty="0">
              <a:solidFill>
                <a:srgbClr val="2F2B20"/>
              </a:solidFill>
              <a:latin typeface="Arial" panose="020B0604020202020204" pitchFamily="34" charset="0"/>
              <a:cs typeface="Arial" panose="020B0604020202020204" pitchFamily="34" charset="0"/>
            </a:endParaRPr>
          </a:p>
        </p:txBody>
      </p:sp>
      <p:sp>
        <p:nvSpPr>
          <p:cNvPr id="6" name="Right Arrow 5"/>
          <p:cNvSpPr/>
          <p:nvPr/>
        </p:nvSpPr>
        <p:spPr>
          <a:xfrm>
            <a:off x="457200" y="3962400"/>
            <a:ext cx="4053026" cy="1905000"/>
          </a:xfrm>
          <a:prstGeom prst="rightArrow">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4800" b="1" dirty="0">
                <a:solidFill>
                  <a:srgbClr val="2F2B20"/>
                </a:solidFill>
                <a:latin typeface="Arial" panose="020B0604020202020204" pitchFamily="34" charset="0"/>
                <a:cs typeface="Arial" panose="020B0604020202020204" pitchFamily="34" charset="0"/>
              </a:rPr>
              <a:t>المجلد 2</a:t>
            </a:r>
            <a:endParaRPr lang="en-US" sz="4800" b="1" dirty="0">
              <a:solidFill>
                <a:srgbClr val="2F2B20"/>
              </a:solidFill>
              <a:latin typeface="Arial" panose="020B0604020202020204" pitchFamily="34" charset="0"/>
              <a:cs typeface="Arial" panose="020B0604020202020204" pitchFamily="34" charset="0"/>
            </a:endParaRPr>
          </a:p>
        </p:txBody>
      </p:sp>
      <p:sp>
        <p:nvSpPr>
          <p:cNvPr id="7" name="Striped Right Arrow 6"/>
          <p:cNvSpPr/>
          <p:nvPr/>
        </p:nvSpPr>
        <p:spPr>
          <a:xfrm rot="13118680">
            <a:off x="2880077" y="2811258"/>
            <a:ext cx="3260298" cy="1020727"/>
          </a:xfrm>
          <a:prstGeom prst="stripedRightArrow">
            <a:avLst>
              <a:gd name="adj1" fmla="val 45356"/>
              <a:gd name="adj2" fmla="val 50000"/>
            </a:avLst>
          </a:prstGeom>
          <a:solidFill>
            <a:srgbClr val="FFFF00"/>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dirty="0">
              <a:solidFill>
                <a:srgbClr val="FFFF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02172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a:xfrm>
            <a:off x="270029" y="33291"/>
            <a:ext cx="8839200" cy="6629400"/>
          </a:xfrm>
          <a:prstGeom prst="horizontalScroll">
            <a:avLst/>
          </a:prstGeom>
          <a:solidFill>
            <a:srgbClr val="FFFFCC"/>
          </a:solidFill>
          <a:ln w="38100">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dirty="0">
              <a:solidFill>
                <a:prstClr val="white"/>
              </a:solidFill>
              <a:latin typeface="Arial" panose="020B0604020202020204" pitchFamily="34" charset="0"/>
              <a:cs typeface="Arial" panose="020B0604020202020204" pitchFamily="34" charset="0"/>
            </a:endParaRPr>
          </a:p>
        </p:txBody>
      </p:sp>
      <p:sp>
        <p:nvSpPr>
          <p:cNvPr id="3" name="Rectangle 2"/>
          <p:cNvSpPr/>
          <p:nvPr/>
        </p:nvSpPr>
        <p:spPr>
          <a:xfrm>
            <a:off x="1447800" y="1524000"/>
            <a:ext cx="6858000" cy="76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dirty="0">
              <a:solidFill>
                <a:prstClr val="white"/>
              </a:solidFill>
              <a:latin typeface="Arial" panose="020B0604020202020204" pitchFamily="34" charset="0"/>
              <a:cs typeface="Arial" panose="020B0604020202020204" pitchFamily="34" charset="0"/>
            </a:endParaRPr>
          </a:p>
        </p:txBody>
      </p:sp>
      <p:sp>
        <p:nvSpPr>
          <p:cNvPr id="5" name="TextBox 4"/>
          <p:cNvSpPr txBox="1"/>
          <p:nvPr/>
        </p:nvSpPr>
        <p:spPr>
          <a:xfrm>
            <a:off x="1219200" y="1295400"/>
            <a:ext cx="7696200" cy="1754326"/>
          </a:xfrm>
          <a:prstGeom prst="rect">
            <a:avLst/>
          </a:prstGeom>
          <a:noFill/>
        </p:spPr>
        <p:txBody>
          <a:bodyPr wrap="square" rtlCol="0">
            <a:spAutoFit/>
          </a:bodyPr>
          <a:lstStyle/>
          <a:p>
            <a:pPr fontAlgn="auto">
              <a:spcBef>
                <a:spcPts val="0"/>
              </a:spcBef>
              <a:spcAft>
                <a:spcPts val="0"/>
              </a:spcAft>
            </a:pPr>
            <a:r>
              <a:rPr lang="ar-JO" sz="3600" b="1" dirty="0">
                <a:solidFill>
                  <a:srgbClr val="663300"/>
                </a:solidFill>
                <a:latin typeface="Arial" panose="020B0604020202020204" pitchFamily="34" charset="0"/>
                <a:ea typeface="+mn-ea"/>
                <a:cs typeface="Arial" panose="020B0604020202020204" pitchFamily="34" charset="0"/>
              </a:rPr>
              <a:t>1: 3-4 رأيت أنا أيضا إذ قد تتبعت كل شيء من الأول بتدقيق، أن أكتب على التوالي إليك أيها العزيز ثاوفيلس لتعرف صحة الكلام الذي علمت به.</a:t>
            </a:r>
            <a:endParaRPr lang="en-US" sz="3600" b="1" dirty="0">
              <a:solidFill>
                <a:srgbClr val="663300"/>
              </a:solidFill>
              <a:latin typeface="Arial" panose="020B0604020202020204" pitchFamily="34" charset="0"/>
              <a:ea typeface="+mn-ea"/>
              <a:cs typeface="Arial" panose="020B0604020202020204" pitchFamily="34" charset="0"/>
            </a:endParaRPr>
          </a:p>
        </p:txBody>
      </p:sp>
      <p:sp>
        <p:nvSpPr>
          <p:cNvPr id="4" name="Rectangle 3"/>
          <p:cNvSpPr/>
          <p:nvPr/>
        </p:nvSpPr>
        <p:spPr>
          <a:xfrm>
            <a:off x="3429000" y="50306"/>
            <a:ext cx="2590800" cy="787893"/>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4000" b="1" dirty="0">
                <a:solidFill>
                  <a:prstClr val="black"/>
                </a:solidFill>
                <a:latin typeface="Arial" panose="020B0604020202020204" pitchFamily="34" charset="0"/>
                <a:cs typeface="Arial" panose="020B0604020202020204" pitchFamily="34" charset="0"/>
              </a:rPr>
              <a:t>لوقا</a:t>
            </a:r>
            <a:endParaRPr lang="en-US" sz="4000" b="1" dirty="0">
              <a:solidFill>
                <a:prstClr val="black"/>
              </a:solidFill>
              <a:latin typeface="Arial" panose="020B0604020202020204" pitchFamily="34" charset="0"/>
              <a:cs typeface="Arial" panose="020B0604020202020204" pitchFamily="34" charset="0"/>
            </a:endParaRPr>
          </a:p>
        </p:txBody>
      </p:sp>
      <p:sp>
        <p:nvSpPr>
          <p:cNvPr id="6" name="Rectangle 5"/>
          <p:cNvSpPr/>
          <p:nvPr/>
        </p:nvSpPr>
        <p:spPr>
          <a:xfrm>
            <a:off x="1219200" y="5900691"/>
            <a:ext cx="7620000" cy="762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3200" b="1" dirty="0">
                <a:solidFill>
                  <a:srgbClr val="C00000"/>
                </a:solidFill>
                <a:latin typeface="Arial" panose="020B0604020202020204" pitchFamily="34" charset="0"/>
                <a:cs typeface="Arial" panose="020B0604020202020204" pitchFamily="34" charset="0"/>
              </a:rPr>
              <a:t>لوقا هو المجلد الأول من مجموعة تتكون من مجلدين</a:t>
            </a:r>
          </a:p>
        </p:txBody>
      </p:sp>
      <p:cxnSp>
        <p:nvCxnSpPr>
          <p:cNvPr id="8" name="Straight Connector 7"/>
          <p:cNvCxnSpPr/>
          <p:nvPr/>
        </p:nvCxnSpPr>
        <p:spPr>
          <a:xfrm>
            <a:off x="1371600" y="3429000"/>
            <a:ext cx="4114800" cy="0"/>
          </a:xfrm>
          <a:prstGeom prst="line">
            <a:avLst/>
          </a:prstGeom>
          <a:ln w="571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336216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060848"/>
            <a:ext cx="9144000" cy="2308324"/>
          </a:xfrm>
          <a:prstGeom prst="rect">
            <a:avLst/>
          </a:prstGeom>
          <a:noFill/>
        </p:spPr>
        <p:txBody>
          <a:bodyPr wrap="square" rtlCol="0">
            <a:spAutoFit/>
          </a:bodyPr>
          <a:lstStyle/>
          <a:p>
            <a:pPr fontAlgn="auto">
              <a:spcBef>
                <a:spcPts val="0"/>
              </a:spcBef>
              <a:spcAft>
                <a:spcPts val="0"/>
              </a:spcAft>
            </a:pPr>
            <a:r>
              <a:rPr lang="ar-JO" sz="3600" b="1" dirty="0">
                <a:solidFill>
                  <a:prstClr val="white"/>
                </a:solidFill>
                <a:latin typeface="Arial" panose="020B0604020202020204" pitchFamily="34" charset="0"/>
                <a:ea typeface="+mn-ea"/>
                <a:cs typeface="Arial" panose="020B0604020202020204" pitchFamily="34" charset="0"/>
              </a:rPr>
              <a:t>كتابات لوقا (لوقا/أعمال الرسل) </a:t>
            </a:r>
          </a:p>
          <a:p>
            <a:pPr fontAlgn="auto">
              <a:spcBef>
                <a:spcPts val="0"/>
              </a:spcBef>
              <a:spcAft>
                <a:spcPts val="0"/>
              </a:spcAft>
            </a:pPr>
            <a:r>
              <a:rPr lang="ar-JO" sz="3600" b="1" dirty="0">
                <a:solidFill>
                  <a:prstClr val="white"/>
                </a:solidFill>
                <a:latin typeface="Arial" panose="020B0604020202020204" pitchFamily="34" charset="0"/>
                <a:ea typeface="+mn-ea"/>
                <a:cs typeface="Arial" panose="020B0604020202020204" pitchFamily="34" charset="0"/>
              </a:rPr>
              <a:t>تساوي حوالي 30% من مادة العهد الجديد، </a:t>
            </a:r>
          </a:p>
          <a:p>
            <a:pPr fontAlgn="auto">
              <a:spcBef>
                <a:spcPts val="0"/>
              </a:spcBef>
              <a:spcAft>
                <a:spcPts val="0"/>
              </a:spcAft>
            </a:pPr>
            <a:r>
              <a:rPr lang="ar-JO" sz="3600" b="1" dirty="0">
                <a:solidFill>
                  <a:prstClr val="white"/>
                </a:solidFill>
                <a:latin typeface="Arial" panose="020B0604020202020204" pitchFamily="34" charset="0"/>
                <a:ea typeface="+mn-ea"/>
                <a:cs typeface="Arial" panose="020B0604020202020204" pitchFamily="34" charset="0"/>
              </a:rPr>
              <a:t>بحيث تتجاوز كتابات كل من </a:t>
            </a:r>
          </a:p>
          <a:p>
            <a:pPr fontAlgn="auto">
              <a:spcBef>
                <a:spcPts val="0"/>
              </a:spcBef>
              <a:spcAft>
                <a:spcPts val="0"/>
              </a:spcAft>
            </a:pPr>
            <a:r>
              <a:rPr lang="ar-JO" sz="3600" b="1" dirty="0">
                <a:solidFill>
                  <a:prstClr val="white"/>
                </a:solidFill>
                <a:latin typeface="Arial" panose="020B0604020202020204" pitchFamily="34" charset="0"/>
                <a:ea typeface="+mn-ea"/>
                <a:cs typeface="Arial" panose="020B0604020202020204" pitchFamily="34" charset="0"/>
              </a:rPr>
              <a:t>بولس ويوحنا في الحجم </a:t>
            </a:r>
            <a:endParaRPr lang="en-US" sz="3600" b="1" dirty="0">
              <a:solidFill>
                <a:prstClr val="white"/>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90336512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orizontal Scroll 2"/>
          <p:cNvSpPr/>
          <p:nvPr/>
        </p:nvSpPr>
        <p:spPr>
          <a:xfrm>
            <a:off x="216763" y="1828800"/>
            <a:ext cx="8686800" cy="3124200"/>
          </a:xfrm>
          <a:prstGeom prst="horizontalScroll">
            <a:avLst/>
          </a:prstGeom>
          <a:solidFill>
            <a:srgbClr val="FFFF99"/>
          </a:solidFill>
          <a:ln w="57150">
            <a:solidFill>
              <a:srgbClr val="7458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4000" b="1" dirty="0">
                <a:solidFill>
                  <a:schemeClr val="bg1"/>
                </a:solidFill>
                <a:latin typeface="Times New Roman" panose="02020603050405020304" pitchFamily="18" charset="0"/>
                <a:cs typeface="Times New Roman" panose="02020603050405020304" pitchFamily="18" charset="0"/>
              </a:rPr>
              <a:t>أعمال</a:t>
            </a:r>
            <a:r>
              <a:rPr lang="ar-JO" sz="4000" b="1" dirty="0">
                <a:solidFill>
                  <a:srgbClr val="C00000"/>
                </a:solidFill>
                <a:latin typeface="Times New Roman" panose="02020603050405020304" pitchFamily="18" charset="0"/>
                <a:cs typeface="Times New Roman" panose="02020603050405020304" pitchFamily="18" charset="0"/>
              </a:rPr>
              <a:t> معينة </a:t>
            </a:r>
            <a:r>
              <a:rPr lang="ar-JO" sz="4000" b="1" dirty="0">
                <a:solidFill>
                  <a:schemeClr val="bg1"/>
                </a:solidFill>
                <a:latin typeface="Times New Roman" panose="02020603050405020304" pitchFamily="18" charset="0"/>
                <a:cs typeface="Times New Roman" panose="02020603050405020304" pitchFamily="18" charset="0"/>
              </a:rPr>
              <a:t>لرسل</a:t>
            </a:r>
            <a:r>
              <a:rPr lang="ar-JO" sz="4000" b="1" dirty="0">
                <a:solidFill>
                  <a:srgbClr val="C00000"/>
                </a:solidFill>
                <a:latin typeface="Times New Roman" panose="02020603050405020304" pitchFamily="18" charset="0"/>
                <a:cs typeface="Times New Roman" panose="02020603050405020304" pitchFamily="18" charset="0"/>
              </a:rPr>
              <a:t> معينين</a:t>
            </a:r>
            <a:endParaRPr lang="en-US" sz="4000" b="1" dirty="0">
              <a:solidFill>
                <a:prstClr val="black"/>
              </a:solidFill>
              <a:latin typeface="Times New Roman" panose="02020603050405020304" pitchFamily="18" charset="0"/>
              <a:cs typeface="Times New Roman" panose="02020603050405020304" pitchFamily="18" charset="0"/>
            </a:endParaRPr>
          </a:p>
        </p:txBody>
      </p:sp>
      <p:sp>
        <p:nvSpPr>
          <p:cNvPr id="2" name="TextBox 1"/>
          <p:cNvSpPr txBox="1"/>
          <p:nvPr/>
        </p:nvSpPr>
        <p:spPr>
          <a:xfrm>
            <a:off x="609600" y="751582"/>
            <a:ext cx="7924800" cy="584776"/>
          </a:xfrm>
          <a:prstGeom prst="rect">
            <a:avLst/>
          </a:prstGeom>
          <a:noFill/>
        </p:spPr>
        <p:txBody>
          <a:bodyPr wrap="square" rtlCol="0">
            <a:spAutoFit/>
          </a:bodyPr>
          <a:lstStyle/>
          <a:p>
            <a:pPr fontAlgn="auto">
              <a:spcBef>
                <a:spcPts val="0"/>
              </a:spcBef>
              <a:spcAft>
                <a:spcPts val="0"/>
              </a:spcAft>
            </a:pPr>
            <a:r>
              <a:rPr lang="ar-JO" sz="3200" b="1" dirty="0">
                <a:solidFill>
                  <a:prstClr val="white"/>
                </a:solidFill>
                <a:latin typeface="Arial" panose="020B0604020202020204" pitchFamily="34" charset="0"/>
                <a:ea typeface="+mn-ea"/>
                <a:cs typeface="Arial" panose="020B0604020202020204" pitchFamily="34" charset="0"/>
              </a:rPr>
              <a:t>يمكن تعديل عنوان السفر</a:t>
            </a:r>
            <a:endParaRPr lang="en-US" sz="3200" b="1" dirty="0">
              <a:solidFill>
                <a:prstClr val="white"/>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64315241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tical Scroll 1"/>
          <p:cNvSpPr/>
          <p:nvPr/>
        </p:nvSpPr>
        <p:spPr>
          <a:xfrm>
            <a:off x="0" y="76200"/>
            <a:ext cx="9067800" cy="6676008"/>
          </a:xfrm>
          <a:prstGeom prst="verticalScroll">
            <a:avLst/>
          </a:prstGeom>
          <a:solidFill>
            <a:srgbClr val="FFCC66"/>
          </a:solidFill>
          <a:ln w="38100">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dirty="0">
              <a:solidFill>
                <a:prstClr val="white"/>
              </a:solidFill>
              <a:latin typeface="Arial" panose="020B0604020202020204" pitchFamily="34" charset="0"/>
              <a:cs typeface="Arial" panose="020B0604020202020204" pitchFamily="34" charset="0"/>
            </a:endParaRPr>
          </a:p>
        </p:txBody>
      </p:sp>
      <p:sp>
        <p:nvSpPr>
          <p:cNvPr id="4" name="TextBox 3"/>
          <p:cNvSpPr txBox="1"/>
          <p:nvPr/>
        </p:nvSpPr>
        <p:spPr>
          <a:xfrm>
            <a:off x="838200" y="861296"/>
            <a:ext cx="7391400" cy="707886"/>
          </a:xfrm>
          <a:prstGeom prst="rect">
            <a:avLst/>
          </a:prstGeom>
          <a:noFill/>
        </p:spPr>
        <p:txBody>
          <a:bodyPr wrap="square" rtlCol="0">
            <a:spAutoFit/>
          </a:bodyPr>
          <a:lstStyle/>
          <a:p>
            <a:pPr fontAlgn="auto">
              <a:spcBef>
                <a:spcPts val="0"/>
              </a:spcBef>
              <a:spcAft>
                <a:spcPts val="0"/>
              </a:spcAft>
            </a:pPr>
            <a:r>
              <a:rPr lang="ar-JO" sz="4000" b="1" dirty="0">
                <a:solidFill>
                  <a:srgbClr val="663300"/>
                </a:solidFill>
                <a:latin typeface="Arial" panose="020B0604020202020204" pitchFamily="34" charset="0"/>
                <a:ea typeface="+mn-ea"/>
                <a:cs typeface="Arial" panose="020B0604020202020204" pitchFamily="34" charset="0"/>
              </a:rPr>
              <a:t>أعمال معينة لرسل معينين</a:t>
            </a:r>
            <a:endParaRPr lang="en-US" sz="4000" b="1" dirty="0">
              <a:solidFill>
                <a:srgbClr val="663300"/>
              </a:solidFill>
              <a:latin typeface="Arial" panose="020B0604020202020204" pitchFamily="34" charset="0"/>
              <a:ea typeface="+mn-ea"/>
              <a:cs typeface="Arial" panose="020B0604020202020204" pitchFamily="34" charset="0"/>
            </a:endParaRPr>
          </a:p>
        </p:txBody>
      </p:sp>
      <p:sp>
        <p:nvSpPr>
          <p:cNvPr id="3" name="Rectangle 2"/>
          <p:cNvSpPr/>
          <p:nvPr/>
        </p:nvSpPr>
        <p:spPr>
          <a:xfrm>
            <a:off x="914400" y="1447800"/>
            <a:ext cx="7239000" cy="4953000"/>
          </a:xfrm>
          <a:prstGeom prst="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fontAlgn="auto">
              <a:spcBef>
                <a:spcPts val="0"/>
              </a:spcBef>
              <a:spcAft>
                <a:spcPts val="0"/>
              </a:spcAft>
            </a:pPr>
            <a:r>
              <a:rPr lang="ar-JO" b="1" dirty="0">
                <a:solidFill>
                  <a:srgbClr val="DA1C08"/>
                </a:solidFill>
                <a:latin typeface="Arial" panose="020B0604020202020204" pitchFamily="34" charset="0"/>
                <a:cs typeface="Arial" panose="020B0604020202020204" pitchFamily="34" charset="0"/>
              </a:rPr>
              <a:t>الإصحاح 1 – ذكر 11 + استبدال</a:t>
            </a:r>
            <a:endParaRPr lang="en-US" b="1" dirty="0">
              <a:solidFill>
                <a:srgbClr val="DA1C08"/>
              </a:solidFill>
              <a:latin typeface="Arial" panose="020B0604020202020204" pitchFamily="34" charset="0"/>
              <a:cs typeface="Arial" panose="020B0604020202020204" pitchFamily="34" charset="0"/>
            </a:endParaRPr>
          </a:p>
          <a:p>
            <a:pPr algn="r" fontAlgn="auto">
              <a:spcBef>
                <a:spcPts val="0"/>
              </a:spcBef>
              <a:spcAft>
                <a:spcPts val="0"/>
              </a:spcAft>
            </a:pPr>
            <a:r>
              <a:rPr lang="ar-JO" b="1" dirty="0">
                <a:solidFill>
                  <a:srgbClr val="DA1C08"/>
                </a:solidFill>
                <a:latin typeface="Arial" panose="020B0604020202020204" pitchFamily="34" charset="0"/>
                <a:cs typeface="Arial" panose="020B0604020202020204" pitchFamily="34" charset="0"/>
              </a:rPr>
              <a:t>الإصحاح 2 – بطرس + 11</a:t>
            </a:r>
            <a:endParaRPr lang="en-US" b="1" dirty="0">
              <a:solidFill>
                <a:srgbClr val="DA1C08"/>
              </a:solidFill>
              <a:latin typeface="Arial" panose="020B0604020202020204" pitchFamily="34" charset="0"/>
              <a:cs typeface="Arial" panose="020B0604020202020204" pitchFamily="34" charset="0"/>
            </a:endParaRPr>
          </a:p>
          <a:p>
            <a:pPr algn="r" fontAlgn="auto">
              <a:spcBef>
                <a:spcPts val="0"/>
              </a:spcBef>
              <a:spcAft>
                <a:spcPts val="0"/>
              </a:spcAft>
            </a:pPr>
            <a:r>
              <a:rPr lang="ar-JO" b="1" dirty="0">
                <a:solidFill>
                  <a:srgbClr val="DA1C08"/>
                </a:solidFill>
                <a:latin typeface="Arial" panose="020B0604020202020204" pitchFamily="34" charset="0"/>
                <a:cs typeface="Arial" panose="020B0604020202020204" pitchFamily="34" charset="0"/>
              </a:rPr>
              <a:t>الإصحاح 3 – بطرس ويوحنا</a:t>
            </a:r>
            <a:endParaRPr lang="en-US" b="1" dirty="0">
              <a:solidFill>
                <a:srgbClr val="DA1C08"/>
              </a:solidFill>
              <a:latin typeface="Arial" panose="020B0604020202020204" pitchFamily="34" charset="0"/>
              <a:cs typeface="Arial" panose="020B0604020202020204" pitchFamily="34" charset="0"/>
            </a:endParaRPr>
          </a:p>
          <a:p>
            <a:pPr algn="r" fontAlgn="auto">
              <a:spcBef>
                <a:spcPts val="0"/>
              </a:spcBef>
              <a:spcAft>
                <a:spcPts val="0"/>
              </a:spcAft>
            </a:pPr>
            <a:r>
              <a:rPr lang="ar-JO" b="1" dirty="0">
                <a:solidFill>
                  <a:srgbClr val="DA1C08"/>
                </a:solidFill>
                <a:latin typeface="Arial" panose="020B0604020202020204" pitchFamily="34" charset="0"/>
                <a:cs typeface="Arial" panose="020B0604020202020204" pitchFamily="34" charset="0"/>
              </a:rPr>
              <a:t>الإصحاح 4 - بطرس</a:t>
            </a:r>
            <a:endParaRPr lang="en-US" b="1" dirty="0">
              <a:solidFill>
                <a:srgbClr val="DA1C08"/>
              </a:solidFill>
              <a:latin typeface="Arial" panose="020B0604020202020204" pitchFamily="34" charset="0"/>
              <a:cs typeface="Arial" panose="020B0604020202020204" pitchFamily="34" charset="0"/>
            </a:endParaRPr>
          </a:p>
          <a:p>
            <a:pPr algn="r" fontAlgn="auto">
              <a:spcBef>
                <a:spcPts val="0"/>
              </a:spcBef>
              <a:spcAft>
                <a:spcPts val="0"/>
              </a:spcAft>
            </a:pPr>
            <a:r>
              <a:rPr lang="ar-JO" b="1" dirty="0">
                <a:solidFill>
                  <a:srgbClr val="DA1C08"/>
                </a:solidFill>
                <a:latin typeface="Arial" panose="020B0604020202020204" pitchFamily="34" charset="0"/>
                <a:cs typeface="Arial" panose="020B0604020202020204" pitchFamily="34" charset="0"/>
              </a:rPr>
              <a:t>الإصحاح 5 – بطرس + الرسل</a:t>
            </a:r>
            <a:endParaRPr lang="en-US" b="1" dirty="0">
              <a:solidFill>
                <a:srgbClr val="DA1C08"/>
              </a:solidFill>
              <a:latin typeface="Arial" panose="020B0604020202020204" pitchFamily="34" charset="0"/>
              <a:cs typeface="Arial" panose="020B0604020202020204" pitchFamily="34" charset="0"/>
            </a:endParaRPr>
          </a:p>
          <a:p>
            <a:pPr algn="r" fontAlgn="auto">
              <a:spcBef>
                <a:spcPts val="0"/>
              </a:spcBef>
              <a:spcAft>
                <a:spcPts val="0"/>
              </a:spcAft>
            </a:pPr>
            <a:r>
              <a:rPr lang="ar-JO" b="1" dirty="0">
                <a:solidFill>
                  <a:srgbClr val="DA1C08"/>
                </a:solidFill>
                <a:latin typeface="Arial" panose="020B0604020202020204" pitchFamily="34" charset="0"/>
                <a:cs typeface="Arial" panose="020B0604020202020204" pitchFamily="34" charset="0"/>
              </a:rPr>
              <a:t>الإصحاح 6 – الإثنا عشر</a:t>
            </a:r>
            <a:endParaRPr lang="en-US" b="1" dirty="0">
              <a:solidFill>
                <a:srgbClr val="DA1C08"/>
              </a:solidFill>
              <a:latin typeface="Arial" panose="020B0604020202020204" pitchFamily="34" charset="0"/>
              <a:cs typeface="Arial" panose="020B0604020202020204" pitchFamily="34" charset="0"/>
            </a:endParaRPr>
          </a:p>
          <a:p>
            <a:pPr algn="r" fontAlgn="auto">
              <a:spcBef>
                <a:spcPts val="0"/>
              </a:spcBef>
              <a:spcAft>
                <a:spcPts val="0"/>
              </a:spcAft>
            </a:pPr>
            <a:r>
              <a:rPr lang="ar-JO" b="1" dirty="0">
                <a:solidFill>
                  <a:srgbClr val="DA1C08"/>
                </a:solidFill>
                <a:latin typeface="Arial" panose="020B0604020202020204" pitchFamily="34" charset="0"/>
                <a:cs typeface="Arial" panose="020B0604020202020204" pitchFamily="34" charset="0"/>
              </a:rPr>
              <a:t>الإصحاح 8 – بطرس ويوحنا + الرسل </a:t>
            </a:r>
          </a:p>
          <a:p>
            <a:pPr algn="r" fontAlgn="auto">
              <a:spcBef>
                <a:spcPts val="0"/>
              </a:spcBef>
              <a:spcAft>
                <a:spcPts val="0"/>
              </a:spcAft>
            </a:pPr>
            <a:r>
              <a:rPr lang="ar-JO" b="1" dirty="0">
                <a:solidFill>
                  <a:srgbClr val="DA1C08"/>
                </a:solidFill>
                <a:latin typeface="Arial" panose="020B0604020202020204" pitchFamily="34" charset="0"/>
                <a:cs typeface="Arial" panose="020B0604020202020204" pitchFamily="34" charset="0"/>
              </a:rPr>
              <a:t>الإصحاح 9 - بطرس</a:t>
            </a:r>
            <a:endParaRPr lang="en-US" b="1" dirty="0">
              <a:solidFill>
                <a:srgbClr val="DA1C08"/>
              </a:solidFill>
              <a:latin typeface="Arial" panose="020B0604020202020204" pitchFamily="34" charset="0"/>
              <a:cs typeface="Arial" panose="020B0604020202020204" pitchFamily="34" charset="0"/>
            </a:endParaRPr>
          </a:p>
          <a:p>
            <a:pPr algn="r" fontAlgn="auto">
              <a:spcBef>
                <a:spcPts val="0"/>
              </a:spcBef>
              <a:spcAft>
                <a:spcPts val="0"/>
              </a:spcAft>
            </a:pPr>
            <a:r>
              <a:rPr lang="ar-JO" b="1" dirty="0">
                <a:solidFill>
                  <a:srgbClr val="DA1C08"/>
                </a:solidFill>
                <a:latin typeface="Arial" panose="020B0604020202020204" pitchFamily="34" charset="0"/>
                <a:cs typeface="Arial" panose="020B0604020202020204" pitchFamily="34" charset="0"/>
              </a:rPr>
              <a:t>الإصحاح 10 - بطرس</a:t>
            </a:r>
            <a:endParaRPr lang="en-US" b="1" dirty="0">
              <a:solidFill>
                <a:srgbClr val="DA1C08"/>
              </a:solidFill>
              <a:latin typeface="Arial" panose="020B0604020202020204" pitchFamily="34" charset="0"/>
              <a:cs typeface="Arial" panose="020B0604020202020204" pitchFamily="34" charset="0"/>
            </a:endParaRPr>
          </a:p>
          <a:p>
            <a:pPr algn="r" fontAlgn="auto">
              <a:spcBef>
                <a:spcPts val="0"/>
              </a:spcBef>
              <a:spcAft>
                <a:spcPts val="0"/>
              </a:spcAft>
            </a:pPr>
            <a:r>
              <a:rPr lang="ar-JO" b="1" dirty="0">
                <a:solidFill>
                  <a:srgbClr val="DA1C08"/>
                </a:solidFill>
                <a:latin typeface="Arial" panose="020B0604020202020204" pitchFamily="34" charset="0"/>
                <a:cs typeface="Arial" panose="020B0604020202020204" pitchFamily="34" charset="0"/>
              </a:rPr>
              <a:t>الإصحاح 11 – الرسل + بطرس</a:t>
            </a:r>
            <a:endParaRPr lang="en-US" b="1" dirty="0">
              <a:solidFill>
                <a:srgbClr val="DA1C08"/>
              </a:solidFill>
              <a:latin typeface="Arial" panose="020B0604020202020204" pitchFamily="34" charset="0"/>
              <a:cs typeface="Arial" panose="020B0604020202020204" pitchFamily="34" charset="0"/>
            </a:endParaRPr>
          </a:p>
          <a:p>
            <a:pPr algn="r" fontAlgn="auto">
              <a:spcBef>
                <a:spcPts val="0"/>
              </a:spcBef>
              <a:spcAft>
                <a:spcPts val="0"/>
              </a:spcAft>
            </a:pPr>
            <a:r>
              <a:rPr lang="ar-JO" b="1" dirty="0">
                <a:solidFill>
                  <a:srgbClr val="DA1C08"/>
                </a:solidFill>
                <a:latin typeface="Arial" panose="020B0604020202020204" pitchFamily="34" charset="0"/>
                <a:cs typeface="Arial" panose="020B0604020202020204" pitchFamily="34" charset="0"/>
              </a:rPr>
              <a:t>الإصحاح 12 – يعقوب وبطرس</a:t>
            </a:r>
            <a:endParaRPr lang="en-US" b="1" dirty="0">
              <a:solidFill>
                <a:srgbClr val="DA1C08"/>
              </a:solidFill>
              <a:latin typeface="Arial" panose="020B0604020202020204" pitchFamily="34" charset="0"/>
              <a:cs typeface="Arial" panose="020B0604020202020204" pitchFamily="34" charset="0"/>
            </a:endParaRPr>
          </a:p>
          <a:p>
            <a:pPr algn="r" fontAlgn="auto">
              <a:spcBef>
                <a:spcPts val="0"/>
              </a:spcBef>
              <a:spcAft>
                <a:spcPts val="0"/>
              </a:spcAft>
            </a:pPr>
            <a:r>
              <a:rPr lang="ar-JO" b="1" dirty="0">
                <a:solidFill>
                  <a:srgbClr val="DA1C08"/>
                </a:solidFill>
                <a:latin typeface="Arial" panose="020B0604020202020204" pitchFamily="34" charset="0"/>
                <a:cs typeface="Arial" panose="020B0604020202020204" pitchFamily="34" charset="0"/>
              </a:rPr>
              <a:t>الإصحاح 15 – بطرس + الرسل</a:t>
            </a:r>
            <a:endParaRPr lang="en-US" b="1" dirty="0">
              <a:solidFill>
                <a:srgbClr val="DA1C08"/>
              </a:solidFill>
              <a:latin typeface="Arial" panose="020B0604020202020204" pitchFamily="34" charset="0"/>
              <a:cs typeface="Arial" panose="020B0604020202020204" pitchFamily="34" charset="0"/>
            </a:endParaRPr>
          </a:p>
          <a:p>
            <a:pPr algn="l" fontAlgn="auto">
              <a:spcBef>
                <a:spcPts val="0"/>
              </a:spcBef>
              <a:spcAft>
                <a:spcPts val="0"/>
              </a:spcAft>
            </a:pPr>
            <a:endParaRPr lang="en-US" b="1" dirty="0">
              <a:solidFill>
                <a:srgbClr val="DA1C08"/>
              </a:solidFill>
              <a:latin typeface="Arial" panose="020B0604020202020204" pitchFamily="34" charset="0"/>
              <a:cs typeface="Arial" panose="020B0604020202020204" pitchFamily="34" charset="0"/>
            </a:endParaRPr>
          </a:p>
        </p:txBody>
      </p:sp>
      <p:sp>
        <p:nvSpPr>
          <p:cNvPr id="5" name="Donut 4"/>
          <p:cNvSpPr/>
          <p:nvPr/>
        </p:nvSpPr>
        <p:spPr>
          <a:xfrm>
            <a:off x="5732756" y="2252587"/>
            <a:ext cx="927474" cy="457200"/>
          </a:xfrm>
          <a:prstGeom prst="donut">
            <a:avLst>
              <a:gd name="adj" fmla="val 11408"/>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dirty="0">
              <a:solidFill>
                <a:prstClr val="white"/>
              </a:solidFill>
              <a:latin typeface="Arial" panose="020B0604020202020204" pitchFamily="34" charset="0"/>
              <a:cs typeface="Arial" panose="020B0604020202020204" pitchFamily="34" charset="0"/>
            </a:endParaRPr>
          </a:p>
        </p:txBody>
      </p:sp>
      <p:sp>
        <p:nvSpPr>
          <p:cNvPr id="6" name="Donut 5"/>
          <p:cNvSpPr/>
          <p:nvPr/>
        </p:nvSpPr>
        <p:spPr>
          <a:xfrm>
            <a:off x="5861242" y="2630750"/>
            <a:ext cx="1015014" cy="457200"/>
          </a:xfrm>
          <a:prstGeom prst="donut">
            <a:avLst>
              <a:gd name="adj" fmla="val 15124"/>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dirty="0">
              <a:solidFill>
                <a:prstClr val="white"/>
              </a:solidFill>
              <a:latin typeface="Arial" panose="020B0604020202020204" pitchFamily="34" charset="0"/>
              <a:cs typeface="Arial" panose="020B0604020202020204" pitchFamily="34" charset="0"/>
            </a:endParaRPr>
          </a:p>
        </p:txBody>
      </p:sp>
      <p:sp>
        <p:nvSpPr>
          <p:cNvPr id="7" name="Donut 6"/>
          <p:cNvSpPr/>
          <p:nvPr/>
        </p:nvSpPr>
        <p:spPr>
          <a:xfrm>
            <a:off x="5732756" y="2964243"/>
            <a:ext cx="1071492" cy="524152"/>
          </a:xfrm>
          <a:prstGeom prst="donut">
            <a:avLst>
              <a:gd name="adj" fmla="val 15124"/>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dirty="0">
              <a:solidFill>
                <a:prstClr val="white"/>
              </a:solidFill>
              <a:latin typeface="Arial" panose="020B0604020202020204" pitchFamily="34" charset="0"/>
              <a:cs typeface="Arial" panose="020B0604020202020204" pitchFamily="34" charset="0"/>
            </a:endParaRPr>
          </a:p>
        </p:txBody>
      </p:sp>
      <p:sp>
        <p:nvSpPr>
          <p:cNvPr id="8" name="Donut 7"/>
          <p:cNvSpPr/>
          <p:nvPr/>
        </p:nvSpPr>
        <p:spPr>
          <a:xfrm>
            <a:off x="5789232" y="3742851"/>
            <a:ext cx="1015015" cy="406667"/>
          </a:xfrm>
          <a:prstGeom prst="donut">
            <a:avLst>
              <a:gd name="adj" fmla="val 15124"/>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dirty="0">
              <a:solidFill>
                <a:prstClr val="white"/>
              </a:solidFill>
              <a:latin typeface="Arial" panose="020B0604020202020204" pitchFamily="34" charset="0"/>
              <a:cs typeface="Arial" panose="020B0604020202020204" pitchFamily="34" charset="0"/>
            </a:endParaRPr>
          </a:p>
        </p:txBody>
      </p:sp>
      <p:sp>
        <p:nvSpPr>
          <p:cNvPr id="9" name="Donut 8"/>
          <p:cNvSpPr/>
          <p:nvPr/>
        </p:nvSpPr>
        <p:spPr>
          <a:xfrm>
            <a:off x="5679884" y="4074900"/>
            <a:ext cx="1196371" cy="457200"/>
          </a:xfrm>
          <a:prstGeom prst="donut">
            <a:avLst>
              <a:gd name="adj" fmla="val 15124"/>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dirty="0">
              <a:solidFill>
                <a:prstClr val="white"/>
              </a:solidFill>
              <a:latin typeface="Arial" panose="020B0604020202020204" pitchFamily="34" charset="0"/>
              <a:cs typeface="Arial" panose="020B0604020202020204" pitchFamily="34" charset="0"/>
            </a:endParaRPr>
          </a:p>
        </p:txBody>
      </p:sp>
      <p:sp>
        <p:nvSpPr>
          <p:cNvPr id="10" name="Donut 9"/>
          <p:cNvSpPr/>
          <p:nvPr/>
        </p:nvSpPr>
        <p:spPr>
          <a:xfrm>
            <a:off x="5732755" y="4468517"/>
            <a:ext cx="927475" cy="457200"/>
          </a:xfrm>
          <a:prstGeom prst="donut">
            <a:avLst>
              <a:gd name="adj" fmla="val 15124"/>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dirty="0">
              <a:solidFill>
                <a:prstClr val="white"/>
              </a:solidFill>
              <a:latin typeface="Arial" panose="020B0604020202020204" pitchFamily="34" charset="0"/>
              <a:cs typeface="Arial" panose="020B0604020202020204" pitchFamily="34" charset="0"/>
            </a:endParaRPr>
          </a:p>
        </p:txBody>
      </p:sp>
      <p:sp>
        <p:nvSpPr>
          <p:cNvPr id="11" name="Donut 10"/>
          <p:cNvSpPr/>
          <p:nvPr/>
        </p:nvSpPr>
        <p:spPr>
          <a:xfrm>
            <a:off x="4641542" y="4730245"/>
            <a:ext cx="1091214" cy="524152"/>
          </a:xfrm>
          <a:prstGeom prst="donut">
            <a:avLst>
              <a:gd name="adj" fmla="val 15124"/>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dirty="0">
              <a:solidFill>
                <a:prstClr val="white"/>
              </a:solidFill>
              <a:latin typeface="Arial" panose="020B0604020202020204" pitchFamily="34" charset="0"/>
              <a:cs typeface="Arial" panose="020B0604020202020204" pitchFamily="34" charset="0"/>
            </a:endParaRPr>
          </a:p>
        </p:txBody>
      </p:sp>
      <p:sp>
        <p:nvSpPr>
          <p:cNvPr id="12" name="Donut 11"/>
          <p:cNvSpPr/>
          <p:nvPr/>
        </p:nvSpPr>
        <p:spPr>
          <a:xfrm>
            <a:off x="4393706" y="5201501"/>
            <a:ext cx="1395525" cy="457200"/>
          </a:xfrm>
          <a:prstGeom prst="donut">
            <a:avLst>
              <a:gd name="adj" fmla="val 15124"/>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dirty="0">
              <a:solidFill>
                <a:prstClr val="white"/>
              </a:solidFill>
              <a:latin typeface="Arial" panose="020B0604020202020204" pitchFamily="34" charset="0"/>
              <a:cs typeface="Arial" panose="020B0604020202020204" pitchFamily="34" charset="0"/>
            </a:endParaRPr>
          </a:p>
        </p:txBody>
      </p:sp>
      <p:sp>
        <p:nvSpPr>
          <p:cNvPr id="13" name="Donut 12"/>
          <p:cNvSpPr/>
          <p:nvPr/>
        </p:nvSpPr>
        <p:spPr>
          <a:xfrm>
            <a:off x="5569015" y="5530085"/>
            <a:ext cx="1091214" cy="457200"/>
          </a:xfrm>
          <a:prstGeom prst="donut">
            <a:avLst>
              <a:gd name="adj" fmla="val 15124"/>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dirty="0">
              <a:solidFill>
                <a:prstClr val="white"/>
              </a:solidFill>
              <a:latin typeface="Arial" panose="020B0604020202020204" pitchFamily="34" charset="0"/>
              <a:cs typeface="Arial" panose="020B0604020202020204" pitchFamily="34" charset="0"/>
            </a:endParaRPr>
          </a:p>
        </p:txBody>
      </p:sp>
      <p:sp>
        <p:nvSpPr>
          <p:cNvPr id="15" name="Donut 14"/>
          <p:cNvSpPr/>
          <p:nvPr/>
        </p:nvSpPr>
        <p:spPr>
          <a:xfrm>
            <a:off x="5732755" y="1875385"/>
            <a:ext cx="927475" cy="524152"/>
          </a:xfrm>
          <a:prstGeom prst="donut">
            <a:avLst>
              <a:gd name="adj" fmla="val 14215"/>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0889629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tical Scroll 1"/>
          <p:cNvSpPr/>
          <p:nvPr/>
        </p:nvSpPr>
        <p:spPr>
          <a:xfrm>
            <a:off x="0" y="199008"/>
            <a:ext cx="9067800" cy="6553200"/>
          </a:xfrm>
          <a:prstGeom prst="verticalScroll">
            <a:avLst/>
          </a:prstGeom>
          <a:solidFill>
            <a:srgbClr val="FFCC66"/>
          </a:solidFill>
          <a:ln w="38100">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dirty="0">
              <a:solidFill>
                <a:prstClr val="white"/>
              </a:solidFill>
              <a:latin typeface="Arial" panose="020B0604020202020204" pitchFamily="34" charset="0"/>
              <a:cs typeface="Arial" panose="020B0604020202020204" pitchFamily="34" charset="0"/>
            </a:endParaRPr>
          </a:p>
        </p:txBody>
      </p:sp>
      <p:sp>
        <p:nvSpPr>
          <p:cNvPr id="4" name="TextBox 3"/>
          <p:cNvSpPr txBox="1"/>
          <p:nvPr/>
        </p:nvSpPr>
        <p:spPr>
          <a:xfrm>
            <a:off x="838200" y="1066800"/>
            <a:ext cx="7391400" cy="707886"/>
          </a:xfrm>
          <a:prstGeom prst="rect">
            <a:avLst/>
          </a:prstGeom>
          <a:noFill/>
        </p:spPr>
        <p:txBody>
          <a:bodyPr wrap="square" rtlCol="0">
            <a:spAutoFit/>
          </a:bodyPr>
          <a:lstStyle/>
          <a:p>
            <a:pPr fontAlgn="auto">
              <a:spcBef>
                <a:spcPts val="0"/>
              </a:spcBef>
              <a:spcAft>
                <a:spcPts val="0"/>
              </a:spcAft>
            </a:pPr>
            <a:r>
              <a:rPr lang="ar-JO" sz="4000" b="1" dirty="0">
                <a:solidFill>
                  <a:srgbClr val="663300"/>
                </a:solidFill>
                <a:latin typeface="Arial" panose="020B0604020202020204" pitchFamily="34" charset="0"/>
                <a:ea typeface="+mn-ea"/>
                <a:cs typeface="Arial" panose="020B0604020202020204" pitchFamily="34" charset="0"/>
              </a:rPr>
              <a:t>أعمال معينة لرسل معينين</a:t>
            </a:r>
          </a:p>
        </p:txBody>
      </p:sp>
      <p:sp>
        <p:nvSpPr>
          <p:cNvPr id="3" name="Rectangle 2"/>
          <p:cNvSpPr/>
          <p:nvPr/>
        </p:nvSpPr>
        <p:spPr>
          <a:xfrm>
            <a:off x="914400" y="1905000"/>
            <a:ext cx="7239000" cy="4724400"/>
          </a:xfrm>
          <a:prstGeom prst="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ar-JO" b="1" u="none" strike="noStrike" kern="1200" cap="none" spc="0" normalizeH="0" baseline="0" noProof="0" dirty="0">
                <a:ln>
                  <a:noFill/>
                </a:ln>
                <a:solidFill>
                  <a:srgbClr val="DA1C08"/>
                </a:solidFill>
                <a:effectLst/>
                <a:uLnTx/>
                <a:uFillTx/>
                <a:latin typeface="Arial" panose="020B0604020202020204" pitchFamily="34" charset="0"/>
                <a:cs typeface="Arial" panose="020B0604020202020204" pitchFamily="34" charset="0"/>
              </a:rPr>
              <a:t>الإصحاح 1 – ذكر 11 + استبدال</a:t>
            </a:r>
            <a:endParaRPr kumimoji="0" lang="en-US" b="1" u="none" strike="noStrike" kern="1200" cap="none" spc="0" normalizeH="0" baseline="0" noProof="0" dirty="0">
              <a:ln>
                <a:noFill/>
              </a:ln>
              <a:solidFill>
                <a:srgbClr val="DA1C08"/>
              </a:solidFill>
              <a:effectLst/>
              <a:uLnTx/>
              <a:uFillTx/>
              <a:latin typeface="Arial" panose="020B0604020202020204" pitchFamily="34" charset="0"/>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ar-JO" b="1" u="none" strike="noStrike" kern="1200" cap="none" spc="0" normalizeH="0" baseline="0" noProof="0" dirty="0">
                <a:ln>
                  <a:noFill/>
                </a:ln>
                <a:solidFill>
                  <a:srgbClr val="DA1C08"/>
                </a:solidFill>
                <a:effectLst/>
                <a:uLnTx/>
                <a:uFillTx/>
                <a:latin typeface="Arial" panose="020B0604020202020204" pitchFamily="34" charset="0"/>
                <a:cs typeface="Arial" panose="020B0604020202020204" pitchFamily="34" charset="0"/>
              </a:rPr>
              <a:t>الإصحاح 2 – بطرس + 11</a:t>
            </a:r>
            <a:endParaRPr kumimoji="0" lang="en-US" b="1" u="none" strike="noStrike" kern="1200" cap="none" spc="0" normalizeH="0" baseline="0" noProof="0" dirty="0">
              <a:ln>
                <a:noFill/>
              </a:ln>
              <a:solidFill>
                <a:srgbClr val="DA1C08"/>
              </a:solidFill>
              <a:effectLst/>
              <a:uLnTx/>
              <a:uFillTx/>
              <a:latin typeface="Arial" panose="020B0604020202020204" pitchFamily="34" charset="0"/>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ar-JO" b="1" u="none" strike="noStrike" kern="1200" cap="none" spc="0" normalizeH="0" baseline="0" noProof="0" dirty="0">
                <a:ln>
                  <a:noFill/>
                </a:ln>
                <a:solidFill>
                  <a:srgbClr val="DA1C08"/>
                </a:solidFill>
                <a:effectLst/>
                <a:uLnTx/>
                <a:uFillTx/>
                <a:latin typeface="Arial" panose="020B0604020202020204" pitchFamily="34" charset="0"/>
                <a:cs typeface="Arial" panose="020B0604020202020204" pitchFamily="34" charset="0"/>
              </a:rPr>
              <a:t>الإصحاح 3 – بطرس ويوحنا</a:t>
            </a:r>
            <a:endParaRPr kumimoji="0" lang="en-US" b="1" u="none" strike="noStrike" kern="1200" cap="none" spc="0" normalizeH="0" baseline="0" noProof="0" dirty="0">
              <a:ln>
                <a:noFill/>
              </a:ln>
              <a:solidFill>
                <a:srgbClr val="DA1C08"/>
              </a:solidFill>
              <a:effectLst/>
              <a:uLnTx/>
              <a:uFillTx/>
              <a:latin typeface="Arial" panose="020B0604020202020204" pitchFamily="34" charset="0"/>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ar-JO" b="1" u="none" strike="noStrike" kern="1200" cap="none" spc="0" normalizeH="0" baseline="0" noProof="0" dirty="0">
                <a:ln>
                  <a:noFill/>
                </a:ln>
                <a:solidFill>
                  <a:srgbClr val="DA1C08"/>
                </a:solidFill>
                <a:effectLst/>
                <a:uLnTx/>
                <a:uFillTx/>
                <a:latin typeface="Arial" panose="020B0604020202020204" pitchFamily="34" charset="0"/>
                <a:cs typeface="Arial" panose="020B0604020202020204" pitchFamily="34" charset="0"/>
              </a:rPr>
              <a:t>الإصحاح 4 - بطرس</a:t>
            </a:r>
            <a:endParaRPr kumimoji="0" lang="en-US" b="1" u="none" strike="noStrike" kern="1200" cap="none" spc="0" normalizeH="0" baseline="0" noProof="0" dirty="0">
              <a:ln>
                <a:noFill/>
              </a:ln>
              <a:solidFill>
                <a:srgbClr val="DA1C08"/>
              </a:solidFill>
              <a:effectLst/>
              <a:uLnTx/>
              <a:uFillTx/>
              <a:latin typeface="Arial" panose="020B0604020202020204" pitchFamily="34" charset="0"/>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ar-JO" b="1" u="none" strike="noStrike" kern="1200" cap="none" spc="0" normalizeH="0" baseline="0" noProof="0" dirty="0">
                <a:ln>
                  <a:noFill/>
                </a:ln>
                <a:solidFill>
                  <a:srgbClr val="DA1C08"/>
                </a:solidFill>
                <a:effectLst/>
                <a:uLnTx/>
                <a:uFillTx/>
                <a:latin typeface="Arial" panose="020B0604020202020204" pitchFamily="34" charset="0"/>
                <a:cs typeface="Arial" panose="020B0604020202020204" pitchFamily="34" charset="0"/>
              </a:rPr>
              <a:t>الإصحاح 5 – بطرس + الرسل</a:t>
            </a:r>
            <a:endParaRPr kumimoji="0" lang="en-US" b="1" u="none" strike="noStrike" kern="1200" cap="none" spc="0" normalizeH="0" baseline="0" noProof="0" dirty="0">
              <a:ln>
                <a:noFill/>
              </a:ln>
              <a:solidFill>
                <a:srgbClr val="DA1C08"/>
              </a:solidFill>
              <a:effectLst/>
              <a:uLnTx/>
              <a:uFillTx/>
              <a:latin typeface="Arial" panose="020B0604020202020204" pitchFamily="34" charset="0"/>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ar-JO" b="1" u="none" strike="noStrike" kern="1200" cap="none" spc="0" normalizeH="0" baseline="0" noProof="0" dirty="0">
                <a:ln>
                  <a:noFill/>
                </a:ln>
                <a:solidFill>
                  <a:srgbClr val="DA1C08"/>
                </a:solidFill>
                <a:effectLst/>
                <a:uLnTx/>
                <a:uFillTx/>
                <a:latin typeface="Arial" panose="020B0604020202020204" pitchFamily="34" charset="0"/>
                <a:cs typeface="Arial" panose="020B0604020202020204" pitchFamily="34" charset="0"/>
              </a:rPr>
              <a:t>الإصحاح 6 – الإثنا عشر</a:t>
            </a:r>
            <a:endParaRPr kumimoji="0" lang="en-US" b="1" u="none" strike="noStrike" kern="1200" cap="none" spc="0" normalizeH="0" baseline="0" noProof="0" dirty="0">
              <a:ln>
                <a:noFill/>
              </a:ln>
              <a:solidFill>
                <a:srgbClr val="DA1C08"/>
              </a:solidFill>
              <a:effectLst/>
              <a:uLnTx/>
              <a:uFillTx/>
              <a:latin typeface="Arial" panose="020B0604020202020204" pitchFamily="34" charset="0"/>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ar-JO" b="1" u="none" strike="noStrike" kern="1200" cap="none" spc="0" normalizeH="0" baseline="0" noProof="0" dirty="0">
                <a:ln>
                  <a:noFill/>
                </a:ln>
                <a:solidFill>
                  <a:srgbClr val="DA1C08"/>
                </a:solidFill>
                <a:effectLst/>
                <a:uLnTx/>
                <a:uFillTx/>
                <a:latin typeface="Arial" panose="020B0604020202020204" pitchFamily="34" charset="0"/>
                <a:cs typeface="Arial" panose="020B0604020202020204" pitchFamily="34" charset="0"/>
              </a:rPr>
              <a:t>الإصحاح 9 - بطرس</a:t>
            </a:r>
            <a:endParaRPr kumimoji="0" lang="en-US" b="1" u="none" strike="noStrike" kern="1200" cap="none" spc="0" normalizeH="0" baseline="0" noProof="0" dirty="0">
              <a:ln>
                <a:noFill/>
              </a:ln>
              <a:solidFill>
                <a:srgbClr val="DA1C08"/>
              </a:solidFill>
              <a:effectLst/>
              <a:uLnTx/>
              <a:uFillTx/>
              <a:latin typeface="Arial" panose="020B0604020202020204" pitchFamily="34" charset="0"/>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ar-JO" b="1" u="none" strike="noStrike" kern="1200" cap="none" spc="0" normalizeH="0" baseline="0" noProof="0" dirty="0">
                <a:ln>
                  <a:noFill/>
                </a:ln>
                <a:solidFill>
                  <a:srgbClr val="DA1C08"/>
                </a:solidFill>
                <a:effectLst/>
                <a:uLnTx/>
                <a:uFillTx/>
                <a:latin typeface="Arial" panose="020B0604020202020204" pitchFamily="34" charset="0"/>
                <a:cs typeface="Arial" panose="020B0604020202020204" pitchFamily="34" charset="0"/>
              </a:rPr>
              <a:t>الإصحاح 10 - بطرس</a:t>
            </a:r>
            <a:endParaRPr kumimoji="0" lang="en-US" b="1" u="none" strike="noStrike" kern="1200" cap="none" spc="0" normalizeH="0" baseline="0" noProof="0" dirty="0">
              <a:ln>
                <a:noFill/>
              </a:ln>
              <a:solidFill>
                <a:srgbClr val="DA1C08"/>
              </a:solidFill>
              <a:effectLst/>
              <a:uLnTx/>
              <a:uFillTx/>
              <a:latin typeface="Arial" panose="020B0604020202020204" pitchFamily="34" charset="0"/>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ar-JO" b="1" u="none" strike="noStrike" kern="1200" cap="none" spc="0" normalizeH="0" baseline="0" noProof="0" dirty="0">
                <a:ln>
                  <a:noFill/>
                </a:ln>
                <a:solidFill>
                  <a:srgbClr val="DA1C08"/>
                </a:solidFill>
                <a:effectLst/>
                <a:uLnTx/>
                <a:uFillTx/>
                <a:latin typeface="Arial" panose="020B0604020202020204" pitchFamily="34" charset="0"/>
                <a:cs typeface="Arial" panose="020B0604020202020204" pitchFamily="34" charset="0"/>
              </a:rPr>
              <a:t>الإصحاح 11 – الرسل + بطرس</a:t>
            </a:r>
            <a:endParaRPr kumimoji="0" lang="en-US" b="1" u="none" strike="noStrike" kern="1200" cap="none" spc="0" normalizeH="0" baseline="0" noProof="0" dirty="0">
              <a:ln>
                <a:noFill/>
              </a:ln>
              <a:solidFill>
                <a:srgbClr val="DA1C08"/>
              </a:solidFill>
              <a:effectLst/>
              <a:uLnTx/>
              <a:uFillTx/>
              <a:latin typeface="Arial" panose="020B0604020202020204" pitchFamily="34" charset="0"/>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ar-JO" b="1" u="none" strike="noStrike" kern="1200" cap="none" spc="0" normalizeH="0" baseline="0" noProof="0" dirty="0">
                <a:ln>
                  <a:noFill/>
                </a:ln>
                <a:solidFill>
                  <a:srgbClr val="DA1C08"/>
                </a:solidFill>
                <a:effectLst/>
                <a:uLnTx/>
                <a:uFillTx/>
                <a:latin typeface="Arial" panose="020B0604020202020204" pitchFamily="34" charset="0"/>
                <a:cs typeface="Arial" panose="020B0604020202020204" pitchFamily="34" charset="0"/>
              </a:rPr>
              <a:t>الإصحاح 12 – يعقوب وبطرس</a:t>
            </a:r>
            <a:endParaRPr kumimoji="0" lang="en-US" b="1" u="none" strike="noStrike" kern="1200" cap="none" spc="0" normalizeH="0" baseline="0" noProof="0" dirty="0">
              <a:ln>
                <a:noFill/>
              </a:ln>
              <a:solidFill>
                <a:srgbClr val="DA1C08"/>
              </a:solidFill>
              <a:effectLst/>
              <a:uLnTx/>
              <a:uFillTx/>
              <a:latin typeface="Arial" panose="020B0604020202020204" pitchFamily="34" charset="0"/>
              <a:cs typeface="Arial" panose="020B0604020202020204" pitchFamily="34" charset="0"/>
            </a:endParaRPr>
          </a:p>
          <a:p>
            <a:pPr algn="r" fontAlgn="auto">
              <a:spcBef>
                <a:spcPts val="0"/>
              </a:spcBef>
              <a:spcAft>
                <a:spcPts val="0"/>
              </a:spcAft>
            </a:pPr>
            <a:r>
              <a:rPr lang="ar-JO" b="1" dirty="0">
                <a:solidFill>
                  <a:srgbClr val="000066"/>
                </a:solidFill>
                <a:latin typeface="Arial" panose="020B0604020202020204" pitchFamily="34" charset="0"/>
                <a:cs typeface="Arial" panose="020B0604020202020204" pitchFamily="34" charset="0"/>
              </a:rPr>
              <a:t>خرج وذهب إلى موضع آخر 12: 17</a:t>
            </a:r>
          </a:p>
          <a:p>
            <a:pPr algn="r" fontAlgn="auto">
              <a:spcBef>
                <a:spcPts val="0"/>
              </a:spcBef>
              <a:spcAft>
                <a:spcPts val="0"/>
              </a:spcAft>
            </a:pPr>
            <a:r>
              <a:rPr kumimoji="0" lang="ar-JO" b="1" u="none" strike="noStrike" kern="1200" cap="none" spc="0" normalizeH="0" baseline="0" noProof="0" dirty="0">
                <a:ln>
                  <a:noFill/>
                </a:ln>
                <a:solidFill>
                  <a:srgbClr val="DA1C08"/>
                </a:solidFill>
                <a:effectLst/>
                <a:uLnTx/>
                <a:uFillTx/>
                <a:latin typeface="Arial" panose="020B0604020202020204" pitchFamily="34" charset="0"/>
                <a:cs typeface="Arial" panose="020B0604020202020204" pitchFamily="34" charset="0"/>
              </a:rPr>
              <a:t>الإصحاح 15 – بطرس + الرسل</a:t>
            </a:r>
            <a:endParaRPr kumimoji="0" lang="en-US" b="1" u="none" strike="noStrike" kern="1200" cap="none" spc="0" normalizeH="0" baseline="0" noProof="0" dirty="0">
              <a:ln>
                <a:noFill/>
              </a:ln>
              <a:solidFill>
                <a:srgbClr val="DA1C08"/>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783044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54978" name="Picture 2" descr="http://outreachmagazine.com/wp-content/uploads/2018/04/18_0501_EVANGELSIM_5-Ways-to-Elevate-Evangelism_OldSize.jpg">
            <a:extLst>
              <a:ext uri="{FF2B5EF4-FFF2-40B4-BE49-F238E27FC236}">
                <a16:creationId xmlns:a16="http://schemas.microsoft.com/office/drawing/2014/main" id="{98E5098E-2DDD-394E-8B75-8BEF0AA2FF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13" y="0"/>
            <a:ext cx="9120186" cy="684014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2"/>
          <p:cNvSpPr txBox="1">
            <a:spLocks noChangeArrowheads="1"/>
          </p:cNvSpPr>
          <p:nvPr/>
        </p:nvSpPr>
        <p:spPr bwMode="auto">
          <a:xfrm>
            <a:off x="4283968" y="2852936"/>
            <a:ext cx="4608512" cy="687369"/>
          </a:xfrm>
          <a:prstGeom prst="rect">
            <a:avLst/>
          </a:prstGeom>
          <a:noFill/>
          <a:ln>
            <a:noFill/>
          </a:ln>
          <a:effectLst>
            <a:outerShdw blurRad="63500" dist="35921" dir="2700000" algn="ctr" rotWithShape="0">
              <a:schemeClr val="tx2">
                <a:alpha val="74998"/>
              </a:schemeClr>
            </a:outerShdw>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SA" sz="66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Arial" charset="0"/>
                <a:cs typeface="Arial" panose="020B0604020202020204" pitchFamily="34" charset="0"/>
              </a:rPr>
              <a:t>أعمال الرسل</a:t>
            </a:r>
            <a:endParaRPr kumimoji="0" lang="en-US" sz="66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Arial" charset="0"/>
              <a:cs typeface="Arial" panose="020B0604020202020204" pitchFamily="34" charset="0"/>
            </a:endParaRPr>
          </a:p>
        </p:txBody>
      </p:sp>
      <p:sp>
        <p:nvSpPr>
          <p:cNvPr id="900098" name="Rectangle 2"/>
          <p:cNvSpPr>
            <a:spLocks noGrp="1" noChangeArrowheads="1"/>
          </p:cNvSpPr>
          <p:nvPr>
            <p:ph type="ctrTitle"/>
          </p:nvPr>
        </p:nvSpPr>
        <p:spPr>
          <a:xfrm>
            <a:off x="0" y="1046826"/>
            <a:ext cx="9120187" cy="1446653"/>
          </a:xfrm>
          <a:effectLst>
            <a:outerShdw blurRad="63500" dist="35921" dir="2700000" algn="ctr" rotWithShape="0">
              <a:schemeClr val="tx2">
                <a:alpha val="74998"/>
              </a:schemeClr>
            </a:outerShdw>
          </a:effectLst>
        </p:spPr>
        <p:txBody>
          <a:bodyPr/>
          <a:lstStyle/>
          <a:p>
            <a:pPr>
              <a:defRPr/>
            </a:pPr>
            <a:r>
              <a:rPr lang="ar-SA" sz="11500" dirty="0">
                <a:effectLst>
                  <a:glow rad="127000">
                    <a:schemeClr val="tx1"/>
                  </a:glow>
                </a:effectLst>
                <a:ea typeface="Arial" charset="0"/>
              </a:rPr>
              <a:t>كن شاهداً</a:t>
            </a:r>
            <a:endParaRPr lang="en-US" sz="11500" dirty="0">
              <a:effectLst>
                <a:glow rad="127000">
                  <a:schemeClr val="tx1"/>
                </a:glow>
              </a:effectLst>
              <a:ea typeface="Arial" charset="0"/>
            </a:endParaRPr>
          </a:p>
        </p:txBody>
      </p:sp>
      <p:sp>
        <p:nvSpPr>
          <p:cNvPr id="5" name="Text Box 5"/>
          <p:cNvSpPr txBox="1">
            <a:spLocks noChangeArrowheads="1"/>
          </p:cNvSpPr>
          <p:nvPr/>
        </p:nvSpPr>
        <p:spPr bwMode="auto">
          <a:xfrm>
            <a:off x="-17375" y="6074965"/>
            <a:ext cx="9228216" cy="765175"/>
          </a:xfrm>
          <a:prstGeom prst="rect">
            <a:avLst/>
          </a:prstGeom>
          <a:solidFill>
            <a:srgbClr val="050A00"/>
          </a:solidFill>
          <a:ln w="9525">
            <a:noFill/>
            <a:miter lim="800000"/>
            <a:headEnd/>
            <a:tailEnd/>
          </a:ln>
          <a:effectLst/>
        </p:spPr>
        <p:txBody>
          <a:bodyPr anchor="ctr"/>
          <a:lstStyle>
            <a:lvl1pPr>
              <a:defRPr sz="2400">
                <a:solidFill>
                  <a:schemeClr val="tx1"/>
                </a:solidFill>
                <a:latin typeface="Verdana" charset="0"/>
                <a:ea typeface="ＭＳ Ｐゴシック" charset="0"/>
                <a:cs typeface="Geneva" charset="0"/>
              </a:defRPr>
            </a:lvl1pPr>
            <a:lvl2pPr marL="37931725" indent="-37474525">
              <a:defRPr sz="2400">
                <a:solidFill>
                  <a:schemeClr val="tx1"/>
                </a:solidFill>
                <a:latin typeface="Verdana" charset="0"/>
                <a:ea typeface="Geneva" charset="0"/>
                <a:cs typeface="Geneva" charset="0"/>
              </a:defRPr>
            </a:lvl2pPr>
            <a:lvl3pPr>
              <a:defRPr sz="2400">
                <a:solidFill>
                  <a:schemeClr val="tx1"/>
                </a:solidFill>
                <a:latin typeface="Verdana" charset="0"/>
                <a:ea typeface="Geneva" charset="0"/>
                <a:cs typeface="Geneva" charset="0"/>
              </a:defRPr>
            </a:lvl3pPr>
            <a:lvl4pPr>
              <a:defRPr sz="2400">
                <a:solidFill>
                  <a:schemeClr val="tx1"/>
                </a:solidFill>
                <a:latin typeface="Verdana" charset="0"/>
                <a:ea typeface="Geneva" charset="0"/>
                <a:cs typeface="Geneva" charset="0"/>
              </a:defRPr>
            </a:lvl4pPr>
            <a:lvl5pPr>
              <a:defRPr sz="2400">
                <a:solidFill>
                  <a:schemeClr val="tx1"/>
                </a:solidFill>
                <a:latin typeface="Verdana" charset="0"/>
                <a:ea typeface="Geneva" charset="0"/>
                <a:cs typeface="Geneva" charset="0"/>
              </a:defRPr>
            </a:lvl5pPr>
            <a:lvl6pPr marL="457200" eaLnBrk="0" fontAlgn="base" hangingPunct="0">
              <a:spcBef>
                <a:spcPct val="0"/>
              </a:spcBef>
              <a:spcAft>
                <a:spcPct val="0"/>
              </a:spcAft>
              <a:defRPr sz="2400">
                <a:solidFill>
                  <a:schemeClr val="tx1"/>
                </a:solidFill>
                <a:latin typeface="Verdana" charset="0"/>
                <a:ea typeface="Geneva" charset="0"/>
                <a:cs typeface="Geneva" charset="0"/>
              </a:defRPr>
            </a:lvl6pPr>
            <a:lvl7pPr marL="914400" eaLnBrk="0" fontAlgn="base" hangingPunct="0">
              <a:spcBef>
                <a:spcPct val="0"/>
              </a:spcBef>
              <a:spcAft>
                <a:spcPct val="0"/>
              </a:spcAft>
              <a:defRPr sz="2400">
                <a:solidFill>
                  <a:schemeClr val="tx1"/>
                </a:solidFill>
                <a:latin typeface="Verdana" charset="0"/>
                <a:ea typeface="Geneva" charset="0"/>
                <a:cs typeface="Geneva" charset="0"/>
              </a:defRPr>
            </a:lvl7pPr>
            <a:lvl8pPr marL="1371600" eaLnBrk="0" fontAlgn="base" hangingPunct="0">
              <a:spcBef>
                <a:spcPct val="0"/>
              </a:spcBef>
              <a:spcAft>
                <a:spcPct val="0"/>
              </a:spcAft>
              <a:defRPr sz="2400">
                <a:solidFill>
                  <a:schemeClr val="tx1"/>
                </a:solidFill>
                <a:latin typeface="Verdana" charset="0"/>
                <a:ea typeface="Geneva" charset="0"/>
                <a:cs typeface="Geneva" charset="0"/>
              </a:defRPr>
            </a:lvl8pPr>
            <a:lvl9pPr marL="1828800" eaLnBrk="0" fontAlgn="base" hangingPunct="0">
              <a:spcBef>
                <a:spcPct val="0"/>
              </a:spcBef>
              <a:spcAft>
                <a:spcPct val="0"/>
              </a:spcAft>
              <a:defRPr sz="2400">
                <a:solidFill>
                  <a:schemeClr val="tx1"/>
                </a:solidFill>
                <a:latin typeface="Verdana" charset="0"/>
                <a:ea typeface="Geneva" charset="0"/>
                <a:cs typeface="Geneva" charset="0"/>
              </a:defRPr>
            </a:lvl9pPr>
          </a:lstStyle>
          <a:p>
            <a:pPr rtl="1" eaLnBrk="0" fontAlgn="auto" hangingPunct="0">
              <a:spcBef>
                <a:spcPts val="0"/>
              </a:spcBef>
              <a:spcAft>
                <a:spcPts val="0"/>
              </a:spcAft>
              <a:defRPr/>
            </a:pPr>
            <a:r>
              <a:rPr lang="ar-SA" sz="20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د.</a:t>
            </a:r>
            <a:r>
              <a:rPr lang="ar-JO" sz="20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ريك جريفيث</a:t>
            </a:r>
            <a:r>
              <a:rPr lang="en-US" sz="20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 • </a:t>
            </a:r>
            <a:r>
              <a:rPr lang="ar-JO" sz="20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مؤسسة الدراسات اللاهوتية الأردنية</a:t>
            </a:r>
            <a:r>
              <a:rPr lang="en-US" sz="20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 BibleStudyDownloads.org • </a:t>
            </a:r>
            <a:endParaRPr lang="en-US" sz="1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6422336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www.ebibleteacher.com/sites/default/files/images/1/Blank%20Maps%20of%20Israel%201024.JPG?1308105206"/>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04800" y="0"/>
            <a:ext cx="9829800" cy="679605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5" name="Curved Left Arrow 4"/>
          <p:cNvSpPr/>
          <p:nvPr/>
        </p:nvSpPr>
        <p:spPr>
          <a:xfrm rot="7166729">
            <a:off x="2139097" y="3370039"/>
            <a:ext cx="696085" cy="2120206"/>
          </a:xfrm>
          <a:prstGeom prst="curvedLeftArrow">
            <a:avLst/>
          </a:prstGeom>
          <a:solidFill>
            <a:srgbClr val="FFD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dirty="0">
              <a:solidFill>
                <a:prstClr val="white"/>
              </a:solidFill>
              <a:latin typeface="Arial" panose="020B0604020202020204" pitchFamily="34" charset="0"/>
              <a:cs typeface="Arial" panose="020B0604020202020204" pitchFamily="34" charset="0"/>
            </a:endParaRPr>
          </a:p>
        </p:txBody>
      </p:sp>
      <p:sp>
        <p:nvSpPr>
          <p:cNvPr id="6" name="TextBox 5"/>
          <p:cNvSpPr txBox="1"/>
          <p:nvPr/>
        </p:nvSpPr>
        <p:spPr>
          <a:xfrm>
            <a:off x="5486400" y="1803167"/>
            <a:ext cx="3477827" cy="1938992"/>
          </a:xfrm>
          <a:prstGeom prst="rect">
            <a:avLst/>
          </a:prstGeom>
          <a:noFill/>
        </p:spPr>
        <p:txBody>
          <a:bodyPr wrap="square" rtlCol="0">
            <a:spAutoFit/>
          </a:bodyPr>
          <a:lstStyle/>
          <a:p>
            <a:pPr fontAlgn="auto">
              <a:spcBef>
                <a:spcPts val="0"/>
              </a:spcBef>
              <a:spcAft>
                <a:spcPts val="0"/>
              </a:spcAft>
            </a:pPr>
            <a:r>
              <a:rPr lang="ar-JO" sz="4000" b="1" u="sng" dirty="0">
                <a:solidFill>
                  <a:prstClr val="white"/>
                </a:solidFill>
                <a:latin typeface="Arial" panose="020B0604020202020204" pitchFamily="34" charset="0"/>
                <a:ea typeface="+mn-ea"/>
                <a:cs typeface="Arial" panose="020B0604020202020204" pitchFamily="34" charset="0"/>
              </a:rPr>
              <a:t>أهمية بطرس</a:t>
            </a:r>
            <a:endParaRPr lang="en-US" sz="4000" b="1" u="sng" dirty="0">
              <a:solidFill>
                <a:prstClr val="white"/>
              </a:solidFill>
              <a:latin typeface="Arial" panose="020B0604020202020204" pitchFamily="34" charset="0"/>
              <a:ea typeface="+mn-ea"/>
              <a:cs typeface="Arial" panose="020B0604020202020204" pitchFamily="34" charset="0"/>
            </a:endParaRPr>
          </a:p>
          <a:p>
            <a:pPr fontAlgn="auto">
              <a:spcBef>
                <a:spcPts val="0"/>
              </a:spcBef>
              <a:spcAft>
                <a:spcPts val="0"/>
              </a:spcAft>
            </a:pPr>
            <a:r>
              <a:rPr lang="ar-JO" sz="4000" b="1" dirty="0">
                <a:solidFill>
                  <a:srgbClr val="FFFF00"/>
                </a:solidFill>
                <a:latin typeface="Arial" panose="020B0604020202020204" pitchFamily="34" charset="0"/>
                <a:ea typeface="+mn-ea"/>
                <a:cs typeface="Arial" panose="020B0604020202020204" pitchFamily="34" charset="0"/>
              </a:rPr>
              <a:t>اخترق </a:t>
            </a:r>
          </a:p>
          <a:p>
            <a:pPr fontAlgn="auto">
              <a:spcBef>
                <a:spcPts val="0"/>
              </a:spcBef>
              <a:spcAft>
                <a:spcPts val="0"/>
              </a:spcAft>
            </a:pPr>
            <a:r>
              <a:rPr lang="ar-JO" sz="4000" b="1" dirty="0">
                <a:solidFill>
                  <a:srgbClr val="FFFF00"/>
                </a:solidFill>
                <a:latin typeface="Arial" panose="020B0604020202020204" pitchFamily="34" charset="0"/>
                <a:ea typeface="+mn-ea"/>
                <a:cs typeface="Arial" panose="020B0604020202020204" pitchFamily="34" charset="0"/>
              </a:rPr>
              <a:t>الحاجز الأممي</a:t>
            </a:r>
            <a:endParaRPr lang="en-US" sz="4000" b="1" dirty="0">
              <a:solidFill>
                <a:srgbClr val="FFFF00"/>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91879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heel(1)">
                                      <p:cBhvr>
                                        <p:cTn id="7" dur="2000"/>
                                        <p:tgtEl>
                                          <p:spTgt spid="6">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wheel(1)">
                                      <p:cBhvr>
                                        <p:cTn id="10" dur="2000"/>
                                        <p:tgtEl>
                                          <p:spTgt spid="6">
                                            <p:txEl>
                                              <p:pRg st="1" end="1"/>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wheel(1)">
                                      <p:cBhvr>
                                        <p:cTn id="13" dur="20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tical Scroll 1"/>
          <p:cNvSpPr/>
          <p:nvPr/>
        </p:nvSpPr>
        <p:spPr>
          <a:xfrm>
            <a:off x="0" y="228600"/>
            <a:ext cx="9067800" cy="6553200"/>
          </a:xfrm>
          <a:prstGeom prst="verticalScroll">
            <a:avLst/>
          </a:prstGeom>
          <a:solidFill>
            <a:srgbClr val="FFCC66"/>
          </a:solidFill>
          <a:ln w="38100">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dirty="0">
              <a:solidFill>
                <a:prstClr val="white"/>
              </a:solidFill>
              <a:latin typeface="Arial" panose="020B0604020202020204" pitchFamily="34" charset="0"/>
              <a:cs typeface="Arial" panose="020B0604020202020204" pitchFamily="34" charset="0"/>
            </a:endParaRPr>
          </a:p>
        </p:txBody>
      </p:sp>
      <p:sp>
        <p:nvSpPr>
          <p:cNvPr id="4" name="TextBox 3"/>
          <p:cNvSpPr txBox="1"/>
          <p:nvPr/>
        </p:nvSpPr>
        <p:spPr>
          <a:xfrm>
            <a:off x="838200" y="1066800"/>
            <a:ext cx="7391400" cy="707886"/>
          </a:xfrm>
          <a:prstGeom prst="rect">
            <a:avLst/>
          </a:prstGeom>
          <a:noFill/>
        </p:spPr>
        <p:txBody>
          <a:bodyPr wrap="square" rtlCol="0">
            <a:spAutoFit/>
          </a:bodyPr>
          <a:lstStyle/>
          <a:p>
            <a:pPr fontAlgn="auto">
              <a:spcBef>
                <a:spcPts val="0"/>
              </a:spcBef>
              <a:spcAft>
                <a:spcPts val="0"/>
              </a:spcAft>
            </a:pPr>
            <a:r>
              <a:rPr lang="ar-JO" sz="4000" b="1" dirty="0">
                <a:solidFill>
                  <a:srgbClr val="663300"/>
                </a:solidFill>
                <a:latin typeface="Arial" panose="020B0604020202020204" pitchFamily="34" charset="0"/>
                <a:ea typeface="+mn-ea"/>
                <a:cs typeface="Arial" panose="020B0604020202020204" pitchFamily="34" charset="0"/>
              </a:rPr>
              <a:t>أعمال معينة لرسل معينين</a:t>
            </a:r>
            <a:endParaRPr lang="en-US" sz="4000" b="1" dirty="0">
              <a:solidFill>
                <a:srgbClr val="663300"/>
              </a:solidFill>
              <a:latin typeface="Arial" panose="020B0604020202020204" pitchFamily="34" charset="0"/>
              <a:ea typeface="+mn-ea"/>
              <a:cs typeface="Arial" panose="020B0604020202020204" pitchFamily="34" charset="0"/>
            </a:endParaRPr>
          </a:p>
        </p:txBody>
      </p:sp>
      <p:sp>
        <p:nvSpPr>
          <p:cNvPr id="3" name="Rectangle 2"/>
          <p:cNvSpPr/>
          <p:nvPr/>
        </p:nvSpPr>
        <p:spPr>
          <a:xfrm>
            <a:off x="914400" y="1774469"/>
            <a:ext cx="7239000" cy="23401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fontAlgn="auto">
              <a:spcBef>
                <a:spcPts val="0"/>
              </a:spcBef>
              <a:spcAft>
                <a:spcPts val="0"/>
              </a:spcAft>
            </a:pPr>
            <a:r>
              <a:rPr lang="ar-JO" sz="1800" b="1" dirty="0">
                <a:solidFill>
                  <a:srgbClr val="C00000"/>
                </a:solidFill>
                <a:latin typeface="Arial" panose="020B0604020202020204" pitchFamily="34" charset="0"/>
                <a:cs typeface="Arial" panose="020B0604020202020204" pitchFamily="34" charset="0"/>
              </a:rPr>
              <a:t>الإصحاح 8 - شاول</a:t>
            </a:r>
            <a:endParaRPr lang="en-US" sz="1800" b="1" dirty="0">
              <a:solidFill>
                <a:srgbClr val="C00000"/>
              </a:solidFill>
              <a:latin typeface="Arial" panose="020B0604020202020204" pitchFamily="34" charset="0"/>
              <a:cs typeface="Arial" panose="020B0604020202020204" pitchFamily="34" charset="0"/>
            </a:endParaRPr>
          </a:p>
          <a:p>
            <a:pPr algn="r" fontAlgn="auto">
              <a:spcBef>
                <a:spcPts val="0"/>
              </a:spcBef>
              <a:spcAft>
                <a:spcPts val="0"/>
              </a:spcAft>
            </a:pPr>
            <a:r>
              <a:rPr lang="ar-JO" sz="1800" b="1" dirty="0">
                <a:solidFill>
                  <a:srgbClr val="C00000"/>
                </a:solidFill>
                <a:latin typeface="Arial" panose="020B0604020202020204" pitchFamily="34" charset="0"/>
                <a:cs typeface="Arial" panose="020B0604020202020204" pitchFamily="34" charset="0"/>
              </a:rPr>
              <a:t>الإصحاح 9 – شاول</a:t>
            </a:r>
          </a:p>
          <a:p>
            <a:pPr algn="r" fontAlgn="auto">
              <a:spcBef>
                <a:spcPts val="0"/>
              </a:spcBef>
              <a:spcAft>
                <a:spcPts val="0"/>
              </a:spcAft>
            </a:pPr>
            <a:r>
              <a:rPr lang="ar-JO" sz="1800" b="1" dirty="0">
                <a:solidFill>
                  <a:srgbClr val="C00000"/>
                </a:solidFill>
                <a:latin typeface="Arial" panose="020B0604020202020204" pitchFamily="34" charset="0"/>
                <a:cs typeface="Arial" panose="020B0604020202020204" pitchFamily="34" charset="0"/>
              </a:rPr>
              <a:t>الإصحاح 11 – شاول</a:t>
            </a:r>
          </a:p>
          <a:p>
            <a:pPr algn="r" fontAlgn="auto">
              <a:spcBef>
                <a:spcPts val="0"/>
              </a:spcBef>
              <a:spcAft>
                <a:spcPts val="0"/>
              </a:spcAft>
            </a:pPr>
            <a:r>
              <a:rPr lang="ar-JO" sz="1800" b="1" dirty="0">
                <a:solidFill>
                  <a:srgbClr val="C00000"/>
                </a:solidFill>
                <a:latin typeface="Arial" panose="020B0604020202020204" pitchFamily="34" charset="0"/>
                <a:cs typeface="Arial" panose="020B0604020202020204" pitchFamily="34" charset="0"/>
              </a:rPr>
              <a:t>الإصحاح 12 - شاول</a:t>
            </a:r>
            <a:endParaRPr lang="en-US" sz="1800" b="1" dirty="0">
              <a:solidFill>
                <a:srgbClr val="C00000"/>
              </a:solidFill>
              <a:latin typeface="Arial" panose="020B0604020202020204" pitchFamily="34" charset="0"/>
              <a:cs typeface="Arial" panose="020B0604020202020204" pitchFamily="34" charset="0"/>
            </a:endParaRPr>
          </a:p>
          <a:p>
            <a:pPr algn="r" fontAlgn="auto">
              <a:spcBef>
                <a:spcPts val="0"/>
              </a:spcBef>
              <a:spcAft>
                <a:spcPts val="0"/>
              </a:spcAft>
            </a:pPr>
            <a:r>
              <a:rPr lang="ar-JO" b="1" dirty="0">
                <a:solidFill>
                  <a:srgbClr val="C00000"/>
                </a:solidFill>
                <a:latin typeface="Arial" panose="020B0604020202020204" pitchFamily="34" charset="0"/>
                <a:cs typeface="Arial" panose="020B0604020202020204" pitchFamily="34" charset="0"/>
              </a:rPr>
              <a:t>الإصحاحات 13-28 : بولس وتحركاته مذكورة في كل إصحاح بتفاصيل واسعة</a:t>
            </a:r>
            <a:endParaRPr lang="en-US" b="1" dirty="0">
              <a:solidFill>
                <a:srgbClr val="C00000"/>
              </a:solidFill>
              <a:latin typeface="Arial" panose="020B0604020202020204" pitchFamily="34" charset="0"/>
              <a:cs typeface="Arial" panose="020B0604020202020204" pitchFamily="34" charset="0"/>
            </a:endParaRPr>
          </a:p>
        </p:txBody>
      </p:sp>
      <p:sp>
        <p:nvSpPr>
          <p:cNvPr id="5" name="TextBox 4"/>
          <p:cNvSpPr txBox="1"/>
          <p:nvPr/>
        </p:nvSpPr>
        <p:spPr>
          <a:xfrm>
            <a:off x="1447800" y="4487614"/>
            <a:ext cx="6172200" cy="1569660"/>
          </a:xfrm>
          <a:prstGeom prst="rect">
            <a:avLst/>
          </a:prstGeom>
          <a:noFill/>
        </p:spPr>
        <p:txBody>
          <a:bodyPr wrap="square" rtlCol="0">
            <a:spAutoFit/>
          </a:bodyPr>
          <a:lstStyle/>
          <a:p>
            <a:pPr fontAlgn="auto">
              <a:spcBef>
                <a:spcPts val="0"/>
              </a:spcBef>
              <a:spcAft>
                <a:spcPts val="0"/>
              </a:spcAft>
            </a:pPr>
            <a:r>
              <a:rPr lang="ar-JO" sz="3200" b="1" dirty="0">
                <a:solidFill>
                  <a:srgbClr val="002060"/>
                </a:solidFill>
                <a:latin typeface="Arial" panose="020B0604020202020204" pitchFamily="34" charset="0"/>
                <a:ea typeface="+mn-ea"/>
                <a:cs typeface="Arial" panose="020B0604020202020204" pitchFamily="34" charset="0"/>
              </a:rPr>
              <a:t>وأقام بولس ... وكان يقبل جميع الذين يدخلون إليه كارزاً ... ومعلماً ...بلا مانع (28: 30-31)</a:t>
            </a:r>
            <a:r>
              <a:rPr lang="en-US" sz="3200" b="1" dirty="0">
                <a:solidFill>
                  <a:srgbClr val="002060"/>
                </a:solidFill>
                <a:latin typeface="Arial" panose="020B0604020202020204" pitchFamily="34" charset="0"/>
                <a:ea typeface="+mn-ea"/>
                <a:cs typeface="Arial" panose="020B0604020202020204" pitchFamily="34" charset="0"/>
              </a:rPr>
              <a:t> </a:t>
            </a:r>
          </a:p>
        </p:txBody>
      </p:sp>
      <p:sp>
        <p:nvSpPr>
          <p:cNvPr id="7" name="Frame 6"/>
          <p:cNvSpPr/>
          <p:nvPr/>
        </p:nvSpPr>
        <p:spPr>
          <a:xfrm>
            <a:off x="1333500" y="4343400"/>
            <a:ext cx="6400800" cy="1981200"/>
          </a:xfrm>
          <a:prstGeom prst="frame">
            <a:avLst>
              <a:gd name="adj1" fmla="val 3986"/>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758350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4" name="TextBox 3"/>
          <p:cNvSpPr txBox="1"/>
          <p:nvPr/>
        </p:nvSpPr>
        <p:spPr>
          <a:xfrm rot="20978763">
            <a:off x="604495" y="2894219"/>
            <a:ext cx="7440553" cy="707886"/>
          </a:xfrm>
          <a:prstGeom prst="rect">
            <a:avLst/>
          </a:prstGeom>
          <a:noFill/>
        </p:spPr>
        <p:txBody>
          <a:bodyPr wrap="square" rtlCol="0">
            <a:spAutoFit/>
          </a:bodyPr>
          <a:lstStyle/>
          <a:p>
            <a:pPr fontAlgn="auto">
              <a:spcBef>
                <a:spcPts val="0"/>
              </a:spcBef>
              <a:spcAft>
                <a:spcPts val="0"/>
              </a:spcAft>
            </a:pPr>
            <a:r>
              <a:rPr lang="ar-JO" sz="4000" b="1" dirty="0">
                <a:solidFill>
                  <a:prstClr val="white"/>
                </a:solidFill>
                <a:latin typeface="Arial" panose="020B0604020202020204" pitchFamily="34" charset="0"/>
                <a:ea typeface="+mn-ea"/>
                <a:cs typeface="Arial" panose="020B0604020202020204" pitchFamily="34" charset="0"/>
              </a:rPr>
              <a:t>أعمال معينة لرسل معينين</a:t>
            </a:r>
            <a:endParaRPr lang="en-US" sz="4000" b="1" dirty="0">
              <a:solidFill>
                <a:prstClr val="white"/>
              </a:solidFill>
              <a:latin typeface="Arial" panose="020B0604020202020204" pitchFamily="34" charset="0"/>
              <a:ea typeface="+mn-ea"/>
              <a:cs typeface="Arial" panose="020B0604020202020204" pitchFamily="34" charset="0"/>
            </a:endParaRPr>
          </a:p>
        </p:txBody>
      </p:sp>
      <p:sp>
        <p:nvSpPr>
          <p:cNvPr id="3" name="Isosceles Triangle 2"/>
          <p:cNvSpPr/>
          <p:nvPr/>
        </p:nvSpPr>
        <p:spPr>
          <a:xfrm rot="5400000">
            <a:off x="1981200" y="0"/>
            <a:ext cx="1981200" cy="4724400"/>
          </a:xfrm>
          <a:prstGeom prst="triangle">
            <a:avLst>
              <a:gd name="adj" fmla="val 54692"/>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dirty="0">
              <a:solidFill>
                <a:prstClr val="white"/>
              </a:solidFill>
              <a:latin typeface="Arial" panose="020B0604020202020204" pitchFamily="34" charset="0"/>
              <a:cs typeface="Arial" panose="020B0604020202020204" pitchFamily="34" charset="0"/>
            </a:endParaRPr>
          </a:p>
        </p:txBody>
      </p:sp>
      <p:sp>
        <p:nvSpPr>
          <p:cNvPr id="5" name="Isosceles Triangle 4"/>
          <p:cNvSpPr/>
          <p:nvPr/>
        </p:nvSpPr>
        <p:spPr>
          <a:xfrm rot="16200000">
            <a:off x="4764349" y="1799208"/>
            <a:ext cx="1981200" cy="4783584"/>
          </a:xfrm>
          <a:prstGeom prst="triangle">
            <a:avLst>
              <a:gd name="adj" fmla="val 55140"/>
            </a:avLst>
          </a:prstGeom>
          <a:blipFill>
            <a:blip r:embed="rId4"/>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dirty="0">
              <a:solidFill>
                <a:prstClr val="white"/>
              </a:solidFill>
              <a:latin typeface="Arial" panose="020B0604020202020204" pitchFamily="34" charset="0"/>
              <a:cs typeface="Arial" panose="020B0604020202020204" pitchFamily="34" charset="0"/>
            </a:endParaRPr>
          </a:p>
        </p:txBody>
      </p:sp>
      <p:sp>
        <p:nvSpPr>
          <p:cNvPr id="6" name="TextBox 5"/>
          <p:cNvSpPr txBox="1"/>
          <p:nvPr/>
        </p:nvSpPr>
        <p:spPr>
          <a:xfrm>
            <a:off x="990600" y="2057400"/>
            <a:ext cx="2362200" cy="830997"/>
          </a:xfrm>
          <a:prstGeom prst="rect">
            <a:avLst/>
          </a:prstGeom>
          <a:noFill/>
        </p:spPr>
        <p:txBody>
          <a:bodyPr wrap="square" rtlCol="0">
            <a:spAutoFit/>
          </a:bodyPr>
          <a:lstStyle/>
          <a:p>
            <a:pPr fontAlgn="auto">
              <a:spcBef>
                <a:spcPts val="0"/>
              </a:spcBef>
              <a:spcAft>
                <a:spcPts val="0"/>
              </a:spcAft>
            </a:pPr>
            <a:r>
              <a:rPr lang="ar-JO" sz="4800" b="1" dirty="0">
                <a:solidFill>
                  <a:prstClr val="black"/>
                </a:solidFill>
                <a:latin typeface="Arial" panose="020B0604020202020204" pitchFamily="34" charset="0"/>
                <a:ea typeface="+mn-ea"/>
                <a:cs typeface="Arial" panose="020B0604020202020204" pitchFamily="34" charset="0"/>
              </a:rPr>
              <a:t>بطرس</a:t>
            </a:r>
            <a:endParaRPr lang="en-US" sz="4800" b="1" dirty="0">
              <a:solidFill>
                <a:prstClr val="black"/>
              </a:solidFill>
              <a:latin typeface="Arial" panose="020B0604020202020204" pitchFamily="34" charset="0"/>
              <a:ea typeface="+mn-ea"/>
              <a:cs typeface="Arial" panose="020B0604020202020204" pitchFamily="34" charset="0"/>
            </a:endParaRPr>
          </a:p>
        </p:txBody>
      </p:sp>
      <p:sp>
        <p:nvSpPr>
          <p:cNvPr id="7" name="TextBox 6"/>
          <p:cNvSpPr txBox="1"/>
          <p:nvPr/>
        </p:nvSpPr>
        <p:spPr>
          <a:xfrm>
            <a:off x="5410200" y="3581400"/>
            <a:ext cx="2362200" cy="830997"/>
          </a:xfrm>
          <a:prstGeom prst="rect">
            <a:avLst/>
          </a:prstGeom>
          <a:noFill/>
        </p:spPr>
        <p:txBody>
          <a:bodyPr wrap="square" rtlCol="0">
            <a:spAutoFit/>
          </a:bodyPr>
          <a:lstStyle/>
          <a:p>
            <a:pPr fontAlgn="auto">
              <a:spcBef>
                <a:spcPts val="0"/>
              </a:spcBef>
              <a:spcAft>
                <a:spcPts val="0"/>
              </a:spcAft>
            </a:pPr>
            <a:r>
              <a:rPr lang="ar-JO" sz="4800" b="1" dirty="0">
                <a:solidFill>
                  <a:prstClr val="black"/>
                </a:solidFill>
                <a:latin typeface="Arial" panose="020B0604020202020204" pitchFamily="34" charset="0"/>
                <a:ea typeface="+mn-ea"/>
                <a:cs typeface="Arial" panose="020B0604020202020204" pitchFamily="34" charset="0"/>
              </a:rPr>
              <a:t>بولس</a:t>
            </a:r>
            <a:endParaRPr lang="en-US" sz="4800" b="1" dirty="0">
              <a:solidFill>
                <a:prstClr val="black"/>
              </a:solidFill>
              <a:latin typeface="Arial" panose="020B0604020202020204" pitchFamily="34" charset="0"/>
              <a:ea typeface="+mn-ea"/>
              <a:cs typeface="Arial" panose="020B0604020202020204" pitchFamily="34" charset="0"/>
            </a:endParaRPr>
          </a:p>
        </p:txBody>
      </p:sp>
      <p:sp>
        <p:nvSpPr>
          <p:cNvPr id="8" name="Frame 7"/>
          <p:cNvSpPr/>
          <p:nvPr/>
        </p:nvSpPr>
        <p:spPr>
          <a:xfrm rot="20987175">
            <a:off x="471206" y="2801593"/>
            <a:ext cx="7666969" cy="940445"/>
          </a:xfrm>
          <a:prstGeom prst="fram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dirty="0">
              <a:solidFill>
                <a:prstClr val="white"/>
              </a:solidFill>
              <a:latin typeface="Arial" panose="020B0604020202020204" pitchFamily="34" charset="0"/>
              <a:cs typeface="Arial" panose="020B0604020202020204" pitchFamily="34" charset="0"/>
            </a:endParaRPr>
          </a:p>
        </p:txBody>
      </p:sp>
      <p:sp>
        <p:nvSpPr>
          <p:cNvPr id="9" name="TextBox 8"/>
          <p:cNvSpPr txBox="1"/>
          <p:nvPr/>
        </p:nvSpPr>
        <p:spPr>
          <a:xfrm>
            <a:off x="446861" y="605879"/>
            <a:ext cx="502061" cy="769441"/>
          </a:xfrm>
          <a:prstGeom prst="rect">
            <a:avLst/>
          </a:prstGeom>
          <a:noFill/>
        </p:spPr>
        <p:txBody>
          <a:bodyPr wrap="none" rtlCol="0">
            <a:spAutoFit/>
          </a:bodyPr>
          <a:lstStyle/>
          <a:p>
            <a:pPr algn="l" fontAlgn="auto">
              <a:spcBef>
                <a:spcPts val="0"/>
              </a:spcBef>
              <a:spcAft>
                <a:spcPts val="0"/>
              </a:spcAft>
            </a:pPr>
            <a:r>
              <a:rPr lang="ar-JO" sz="4400" b="1" dirty="0">
                <a:solidFill>
                  <a:srgbClr val="FFC000"/>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1</a:t>
            </a:r>
            <a:endParaRPr lang="en-US" sz="4400" b="1" dirty="0">
              <a:solidFill>
                <a:srgbClr val="FFC000"/>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p:txBody>
      </p:sp>
      <p:sp>
        <p:nvSpPr>
          <p:cNvPr id="10" name="TextBox 9"/>
          <p:cNvSpPr txBox="1"/>
          <p:nvPr/>
        </p:nvSpPr>
        <p:spPr>
          <a:xfrm>
            <a:off x="4882594" y="1603814"/>
            <a:ext cx="819455" cy="769441"/>
          </a:xfrm>
          <a:prstGeom prst="rect">
            <a:avLst/>
          </a:prstGeom>
          <a:noFill/>
        </p:spPr>
        <p:txBody>
          <a:bodyPr wrap="none" rtlCol="0">
            <a:spAutoFit/>
          </a:bodyPr>
          <a:lstStyle/>
          <a:p>
            <a:pPr algn="l" fontAlgn="auto">
              <a:spcBef>
                <a:spcPts val="0"/>
              </a:spcBef>
              <a:spcAft>
                <a:spcPts val="0"/>
              </a:spcAft>
            </a:pPr>
            <a:r>
              <a:rPr lang="ar-JO" sz="4400" b="1" dirty="0">
                <a:solidFill>
                  <a:srgbClr val="FFC000"/>
                </a:solidFill>
                <a:latin typeface="Arial" panose="020B0604020202020204" pitchFamily="34" charset="0"/>
                <a:ea typeface="+mn-ea"/>
                <a:cs typeface="Arial" panose="020B0604020202020204" pitchFamily="34" charset="0"/>
              </a:rPr>
              <a:t>15</a:t>
            </a:r>
            <a:endParaRPr lang="en-US" sz="4400" b="1" dirty="0">
              <a:solidFill>
                <a:srgbClr val="FFC000"/>
              </a:solidFill>
              <a:latin typeface="Arial" panose="020B0604020202020204" pitchFamily="34" charset="0"/>
              <a:ea typeface="+mn-ea"/>
              <a:cs typeface="Arial" panose="020B0604020202020204" pitchFamily="34" charset="0"/>
            </a:endParaRPr>
          </a:p>
        </p:txBody>
      </p:sp>
      <p:sp>
        <p:nvSpPr>
          <p:cNvPr id="11" name="TextBox 10"/>
          <p:cNvSpPr txBox="1"/>
          <p:nvPr/>
        </p:nvSpPr>
        <p:spPr>
          <a:xfrm>
            <a:off x="3119403" y="4267200"/>
            <a:ext cx="502061" cy="769441"/>
          </a:xfrm>
          <a:prstGeom prst="rect">
            <a:avLst/>
          </a:prstGeom>
          <a:noFill/>
        </p:spPr>
        <p:txBody>
          <a:bodyPr wrap="none" rtlCol="0">
            <a:spAutoFit/>
          </a:bodyPr>
          <a:lstStyle/>
          <a:p>
            <a:pPr algn="l" fontAlgn="auto">
              <a:spcBef>
                <a:spcPts val="0"/>
              </a:spcBef>
              <a:spcAft>
                <a:spcPts val="0"/>
              </a:spcAft>
            </a:pPr>
            <a:r>
              <a:rPr lang="ar-JO" sz="4400" b="1" dirty="0">
                <a:solidFill>
                  <a:srgbClr val="FFC000"/>
                </a:solidFill>
                <a:latin typeface="Arial" panose="020B0604020202020204" pitchFamily="34" charset="0"/>
                <a:ea typeface="+mn-ea"/>
                <a:cs typeface="Arial" panose="020B0604020202020204" pitchFamily="34" charset="0"/>
              </a:rPr>
              <a:t>8</a:t>
            </a:r>
            <a:endParaRPr lang="en-US" sz="4400" b="1" dirty="0">
              <a:solidFill>
                <a:srgbClr val="FFC000"/>
              </a:solidFill>
              <a:latin typeface="Arial" panose="020B0604020202020204" pitchFamily="34" charset="0"/>
              <a:ea typeface="+mn-ea"/>
              <a:cs typeface="Arial" panose="020B0604020202020204" pitchFamily="34" charset="0"/>
            </a:endParaRPr>
          </a:p>
        </p:txBody>
      </p:sp>
      <p:sp>
        <p:nvSpPr>
          <p:cNvPr id="12" name="TextBox 11"/>
          <p:cNvSpPr txBox="1"/>
          <p:nvPr/>
        </p:nvSpPr>
        <p:spPr>
          <a:xfrm>
            <a:off x="1356212" y="6930586"/>
            <a:ext cx="498855" cy="769441"/>
          </a:xfrm>
          <a:prstGeom prst="rect">
            <a:avLst/>
          </a:prstGeom>
          <a:noFill/>
        </p:spPr>
        <p:txBody>
          <a:bodyPr wrap="none" rtlCol="0">
            <a:spAutoFit/>
          </a:bodyPr>
          <a:lstStyle/>
          <a:p>
            <a:pPr algn="l" fontAlgn="auto">
              <a:spcBef>
                <a:spcPts val="0"/>
              </a:spcBef>
              <a:spcAft>
                <a:spcPts val="0"/>
              </a:spcAft>
            </a:pPr>
            <a:r>
              <a:rPr lang="en-US" sz="4400" b="1" dirty="0">
                <a:solidFill>
                  <a:srgbClr val="FFC000"/>
                </a:solidFill>
                <a:latin typeface="Arial" panose="020B0604020202020204" pitchFamily="34" charset="0"/>
                <a:ea typeface="+mn-ea"/>
                <a:cs typeface="Arial" panose="020B0604020202020204" pitchFamily="34" charset="0"/>
              </a:rPr>
              <a:t>8</a:t>
            </a:r>
          </a:p>
        </p:txBody>
      </p:sp>
      <p:sp>
        <p:nvSpPr>
          <p:cNvPr id="13" name="TextBox 12"/>
          <p:cNvSpPr txBox="1"/>
          <p:nvPr/>
        </p:nvSpPr>
        <p:spPr>
          <a:xfrm>
            <a:off x="7806973" y="5189041"/>
            <a:ext cx="819455" cy="769441"/>
          </a:xfrm>
          <a:prstGeom prst="rect">
            <a:avLst/>
          </a:prstGeom>
          <a:noFill/>
        </p:spPr>
        <p:txBody>
          <a:bodyPr wrap="none" rtlCol="0">
            <a:spAutoFit/>
          </a:bodyPr>
          <a:lstStyle/>
          <a:p>
            <a:pPr algn="l" fontAlgn="auto">
              <a:spcBef>
                <a:spcPts val="0"/>
              </a:spcBef>
              <a:spcAft>
                <a:spcPts val="0"/>
              </a:spcAft>
            </a:pPr>
            <a:r>
              <a:rPr lang="ar-JO" sz="4400" b="1" dirty="0">
                <a:solidFill>
                  <a:srgbClr val="FFC000"/>
                </a:solidFill>
                <a:latin typeface="Arial" panose="020B0604020202020204" pitchFamily="34" charset="0"/>
                <a:ea typeface="+mn-ea"/>
                <a:cs typeface="Arial" panose="020B0604020202020204" pitchFamily="34" charset="0"/>
              </a:rPr>
              <a:t>28</a:t>
            </a:r>
            <a:endParaRPr lang="en-US" sz="4400" b="1" dirty="0">
              <a:solidFill>
                <a:srgbClr val="FFC000"/>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704661013"/>
      </p:ext>
    </p:extLst>
  </p:cSld>
  <p:clrMapOvr>
    <a:overrideClrMapping bg1="dk1" tx1="lt1" bg2="dk2" tx2="lt2" accent1="accent1" accent2="accent2" accent3="accent3" accent4="accent4" accent5="accent5" accent6="accent6" hlink="hlink" folHlink="folHlink"/>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tical Scroll 1"/>
          <p:cNvSpPr/>
          <p:nvPr/>
        </p:nvSpPr>
        <p:spPr>
          <a:xfrm>
            <a:off x="0" y="304800"/>
            <a:ext cx="9067800" cy="6172200"/>
          </a:xfrm>
          <a:prstGeom prst="verticalScroll">
            <a:avLst/>
          </a:prstGeom>
          <a:solidFill>
            <a:srgbClr val="FFCC66"/>
          </a:solidFill>
          <a:ln w="38100">
            <a:solidFill>
              <a:srgbClr val="66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dirty="0">
              <a:solidFill>
                <a:prstClr val="white"/>
              </a:solidFill>
              <a:latin typeface="Arial" panose="020B0604020202020204" pitchFamily="34" charset="0"/>
              <a:cs typeface="Arial" panose="020B0604020202020204" pitchFamily="34" charset="0"/>
            </a:endParaRPr>
          </a:p>
        </p:txBody>
      </p:sp>
      <p:sp>
        <p:nvSpPr>
          <p:cNvPr id="3" name="Rectangle 2"/>
          <p:cNvSpPr/>
          <p:nvPr/>
        </p:nvSpPr>
        <p:spPr>
          <a:xfrm>
            <a:off x="1411919" y="1412776"/>
            <a:ext cx="6096000" cy="49118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2800" b="1" u="sng" dirty="0">
                <a:solidFill>
                  <a:srgbClr val="C00000"/>
                </a:solidFill>
                <a:latin typeface="Arial" panose="020B0604020202020204" pitchFamily="34" charset="0"/>
                <a:cs typeface="Arial" panose="020B0604020202020204" pitchFamily="34" charset="0"/>
              </a:rPr>
              <a:t>أقسام نحن في السفر</a:t>
            </a:r>
            <a:endParaRPr lang="en-US" sz="2800" b="1" u="sng" dirty="0">
              <a:solidFill>
                <a:srgbClr val="C00000"/>
              </a:solidFill>
              <a:latin typeface="Arial" panose="020B0604020202020204" pitchFamily="34" charset="0"/>
              <a:cs typeface="Arial" panose="020B0604020202020204" pitchFamily="34" charset="0"/>
            </a:endParaRPr>
          </a:p>
          <a:p>
            <a:pPr algn="r" fontAlgn="auto">
              <a:spcBef>
                <a:spcPts val="0"/>
              </a:spcBef>
              <a:spcAft>
                <a:spcPts val="0"/>
              </a:spcAft>
            </a:pPr>
            <a:r>
              <a:rPr lang="ar-JO" sz="2800" b="1" dirty="0">
                <a:solidFill>
                  <a:srgbClr val="C00000"/>
                </a:solidFill>
                <a:latin typeface="Arial" panose="020B0604020202020204" pitchFamily="34" charset="0"/>
                <a:cs typeface="Arial" panose="020B0604020202020204" pitchFamily="34" charset="0"/>
              </a:rPr>
              <a:t>16: 10-12 – ترواس وفيلبي</a:t>
            </a:r>
            <a:endParaRPr lang="en-US" sz="2800" b="1" dirty="0">
              <a:solidFill>
                <a:srgbClr val="C00000"/>
              </a:solidFill>
              <a:latin typeface="Arial" panose="020B0604020202020204" pitchFamily="34" charset="0"/>
              <a:cs typeface="Arial" panose="020B0604020202020204" pitchFamily="34" charset="0"/>
            </a:endParaRPr>
          </a:p>
          <a:p>
            <a:pPr algn="r" fontAlgn="auto">
              <a:spcBef>
                <a:spcPts val="0"/>
              </a:spcBef>
              <a:spcAft>
                <a:spcPts val="0"/>
              </a:spcAft>
            </a:pPr>
            <a:r>
              <a:rPr lang="ar-JO" sz="2800" b="1" dirty="0">
                <a:solidFill>
                  <a:srgbClr val="C00000"/>
                </a:solidFill>
                <a:latin typeface="Arial" panose="020B0604020202020204" pitchFamily="34" charset="0"/>
                <a:cs typeface="Arial" panose="020B0604020202020204" pitchFamily="34" charset="0"/>
              </a:rPr>
              <a:t>20: 5-28: 16 – فيلبي - روما</a:t>
            </a:r>
            <a:endParaRPr lang="en-US" sz="2800" b="1" dirty="0">
              <a:solidFill>
                <a:srgbClr val="C00000"/>
              </a:solidFill>
              <a:latin typeface="Arial" panose="020B0604020202020204" pitchFamily="34" charset="0"/>
              <a:cs typeface="Arial" panose="020B0604020202020204" pitchFamily="34" charset="0"/>
            </a:endParaRPr>
          </a:p>
          <a:p>
            <a:pPr algn="l" fontAlgn="auto">
              <a:spcBef>
                <a:spcPts val="0"/>
              </a:spcBef>
              <a:spcAft>
                <a:spcPts val="0"/>
              </a:spcAft>
            </a:pPr>
            <a:endParaRPr lang="en-US" sz="2800" b="1" dirty="0">
              <a:solidFill>
                <a:srgbClr val="002060"/>
              </a:solidFill>
              <a:latin typeface="Arial" panose="020B0604020202020204" pitchFamily="34" charset="0"/>
              <a:cs typeface="Arial" panose="020B0604020202020204" pitchFamily="34" charset="0"/>
            </a:endParaRPr>
          </a:p>
          <a:p>
            <a:pPr fontAlgn="auto">
              <a:spcBef>
                <a:spcPts val="0"/>
              </a:spcBef>
              <a:spcAft>
                <a:spcPts val="0"/>
              </a:spcAft>
            </a:pPr>
            <a:r>
              <a:rPr lang="en-US" sz="2800" b="1" dirty="0">
                <a:solidFill>
                  <a:srgbClr val="002060"/>
                </a:solidFill>
                <a:latin typeface="Arial" panose="020B0604020202020204" pitchFamily="34" charset="0"/>
                <a:cs typeface="Arial" panose="020B0604020202020204" pitchFamily="34" charset="0"/>
              </a:rPr>
              <a:t>     </a:t>
            </a:r>
            <a:endParaRPr lang="ar-JO" sz="2800" b="1" dirty="0">
              <a:solidFill>
                <a:srgbClr val="002060"/>
              </a:solidFill>
              <a:latin typeface="Arial" panose="020B0604020202020204" pitchFamily="34" charset="0"/>
              <a:cs typeface="Arial" panose="020B0604020202020204" pitchFamily="34" charset="0"/>
            </a:endParaRPr>
          </a:p>
          <a:p>
            <a:pPr fontAlgn="auto">
              <a:spcBef>
                <a:spcPts val="0"/>
              </a:spcBef>
              <a:spcAft>
                <a:spcPts val="0"/>
              </a:spcAft>
            </a:pPr>
            <a:r>
              <a:rPr lang="ar-JO" sz="2800" b="1" dirty="0">
                <a:solidFill>
                  <a:srgbClr val="002060"/>
                </a:solidFill>
                <a:latin typeface="Arial" panose="020B0604020202020204" pitchFamily="34" charset="0"/>
                <a:cs typeface="Arial" panose="020B0604020202020204" pitchFamily="34" charset="0"/>
              </a:rPr>
              <a:t>(كان للوقا اتصال مباشر مع بولس في الجزء الأول من رحلته التبشيرية الثانية ومن نهاية رحلته التبشيرية الثالثة حتى وصوله في روما)</a:t>
            </a:r>
          </a:p>
          <a:p>
            <a:pPr fontAlgn="auto">
              <a:spcBef>
                <a:spcPts val="0"/>
              </a:spcBef>
              <a:spcAft>
                <a:spcPts val="0"/>
              </a:spcAft>
            </a:pPr>
            <a:endParaRPr lang="ar-JO" sz="2800" b="1" dirty="0">
              <a:solidFill>
                <a:srgbClr val="002060"/>
              </a:solidFill>
              <a:latin typeface="Arial" panose="020B0604020202020204" pitchFamily="34" charset="0"/>
              <a:cs typeface="Arial" panose="020B0604020202020204" pitchFamily="34" charset="0"/>
            </a:endParaRPr>
          </a:p>
          <a:p>
            <a:pPr fontAlgn="auto">
              <a:spcBef>
                <a:spcPts val="0"/>
              </a:spcBef>
              <a:spcAft>
                <a:spcPts val="0"/>
              </a:spcAft>
            </a:pPr>
            <a:endParaRPr lang="en-US" sz="2800" b="1" dirty="0">
              <a:solidFill>
                <a:srgbClr val="002060"/>
              </a:solidFill>
              <a:latin typeface="Arial" panose="020B0604020202020204" pitchFamily="34" charset="0"/>
              <a:cs typeface="Arial" panose="020B0604020202020204" pitchFamily="34" charset="0"/>
            </a:endParaRPr>
          </a:p>
          <a:p>
            <a:pPr fontAlgn="auto">
              <a:spcBef>
                <a:spcPts val="0"/>
              </a:spcBef>
              <a:spcAft>
                <a:spcPts val="0"/>
              </a:spcAft>
            </a:pPr>
            <a:r>
              <a:rPr lang="en-US" sz="2800" b="1" dirty="0">
                <a:solidFill>
                  <a:srgbClr val="002060"/>
                </a:solidFill>
                <a:latin typeface="Arial" panose="020B0604020202020204" pitchFamily="34" charset="0"/>
                <a:cs typeface="Arial" panose="020B0604020202020204" pitchFamily="34" charset="0"/>
              </a:rPr>
              <a:t>  </a:t>
            </a:r>
            <a:r>
              <a:rPr lang="ar-JO" sz="2800" b="1" dirty="0">
                <a:solidFill>
                  <a:srgbClr val="C00000"/>
                </a:solidFill>
                <a:latin typeface="Arial" panose="020B0604020202020204" pitchFamily="34" charset="0"/>
                <a:cs typeface="Arial" panose="020B0604020202020204" pitchFamily="34" charset="0"/>
              </a:rPr>
              <a:t>كان لوقا رفيق بولس الأكثر ولاء له</a:t>
            </a:r>
            <a:endParaRPr lang="en-US" sz="2800" b="1" dirty="0">
              <a:solidFill>
                <a:srgbClr val="C00000"/>
              </a:solidFill>
              <a:latin typeface="Arial" panose="020B0604020202020204" pitchFamily="34" charset="0"/>
              <a:cs typeface="Arial" panose="020B0604020202020204" pitchFamily="34" charset="0"/>
            </a:endParaRPr>
          </a:p>
          <a:p>
            <a:pPr algn="l" fontAlgn="auto">
              <a:spcBef>
                <a:spcPts val="0"/>
              </a:spcBef>
              <a:spcAft>
                <a:spcPts val="0"/>
              </a:spcAft>
            </a:pPr>
            <a:r>
              <a:rPr lang="en-US" sz="2800" b="1" dirty="0">
                <a:solidFill>
                  <a:srgbClr val="C00000"/>
                </a:solidFill>
                <a:latin typeface="Arial" panose="020B0604020202020204" pitchFamily="34" charset="0"/>
                <a:cs typeface="Arial" panose="020B0604020202020204" pitchFamily="34" charset="0"/>
              </a:rPr>
              <a:t>     </a:t>
            </a:r>
          </a:p>
        </p:txBody>
      </p:sp>
      <p:sp>
        <p:nvSpPr>
          <p:cNvPr id="5" name="Frame 4"/>
          <p:cNvSpPr/>
          <p:nvPr/>
        </p:nvSpPr>
        <p:spPr>
          <a:xfrm>
            <a:off x="1411919" y="2971800"/>
            <a:ext cx="6096000" cy="2133600"/>
          </a:xfrm>
          <a:prstGeom prst="frame">
            <a:avLst>
              <a:gd name="adj1" fmla="val 2337"/>
            </a:avLst>
          </a:prstGeom>
          <a:solidFill>
            <a:srgbClr val="FFFF00"/>
          </a:solidFill>
          <a:ln>
            <a:solidFill>
              <a:srgbClr val="DA1C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2572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barn(inVertical)">
                                      <p:cBhvr>
                                        <p:cTn id="7" dur="500"/>
                                        <p:tgtEl>
                                          <p:spTgt spid="3">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barn(inVertical)">
                                      <p:cBhvr>
                                        <p:cTn id="12" dur="500"/>
                                        <p:tgtEl>
                                          <p:spTgt spid="3">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animEffect transition="in" filter="circle(in)">
                                      <p:cBhvr>
                                        <p:cTn id="17"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Rectangle 1"/>
          <p:cNvSpPr/>
          <p:nvPr/>
        </p:nvSpPr>
        <p:spPr>
          <a:xfrm>
            <a:off x="1066800" y="914400"/>
            <a:ext cx="7162800" cy="2133600"/>
          </a:xfrm>
          <a:prstGeom prst="rect">
            <a:avLst/>
          </a:prstGeom>
          <a:solidFill>
            <a:srgbClr val="00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4000" b="1" dirty="0">
                <a:solidFill>
                  <a:prstClr val="white"/>
                </a:solidFill>
                <a:latin typeface="Arial" panose="020B0604020202020204" pitchFamily="34" charset="0"/>
                <a:cs typeface="Arial" panose="020B0604020202020204" pitchFamily="34" charset="0"/>
              </a:rPr>
              <a:t>رحلات بولس التبشيرية</a:t>
            </a:r>
            <a:endParaRPr lang="en-US" sz="4000" b="1" dirty="0">
              <a:solidFill>
                <a:prstClr val="white"/>
              </a:solidFill>
              <a:latin typeface="Arial" panose="020B0604020202020204" pitchFamily="34" charset="0"/>
              <a:cs typeface="Arial" panose="020B0604020202020204" pitchFamily="34" charset="0"/>
            </a:endParaRPr>
          </a:p>
          <a:p>
            <a:pPr fontAlgn="auto">
              <a:spcBef>
                <a:spcPts val="0"/>
              </a:spcBef>
              <a:spcAft>
                <a:spcPts val="0"/>
              </a:spcAft>
            </a:pPr>
            <a:r>
              <a:rPr lang="ar-JO" sz="4000" b="1" dirty="0">
                <a:solidFill>
                  <a:prstClr val="white"/>
                </a:solidFill>
                <a:latin typeface="Arial" panose="020B0604020202020204" pitchFamily="34" charset="0"/>
                <a:cs typeface="Arial" panose="020B0604020202020204" pitchFamily="34" charset="0"/>
              </a:rPr>
              <a:t>الإصحاحات 13-20</a:t>
            </a:r>
            <a:endParaRPr lang="en-US" sz="4000" b="1" dirty="0">
              <a:solidFill>
                <a:prstClr val="white"/>
              </a:solidFill>
              <a:latin typeface="Arial" panose="020B0604020202020204" pitchFamily="34" charset="0"/>
              <a:cs typeface="Arial" panose="020B0604020202020204" pitchFamily="34" charset="0"/>
            </a:endParaRPr>
          </a:p>
          <a:p>
            <a:pPr fontAlgn="auto">
              <a:spcBef>
                <a:spcPts val="0"/>
              </a:spcBef>
              <a:spcAft>
                <a:spcPts val="0"/>
              </a:spcAft>
            </a:pPr>
            <a:r>
              <a:rPr lang="ar-JO" sz="4000" b="1" dirty="0">
                <a:solidFill>
                  <a:prstClr val="white"/>
                </a:solidFill>
                <a:latin typeface="Arial" panose="020B0604020202020204" pitchFamily="34" charset="0"/>
                <a:cs typeface="Arial" panose="020B0604020202020204" pitchFamily="34" charset="0"/>
              </a:rPr>
              <a:t>10 سنوات</a:t>
            </a:r>
            <a:endParaRPr lang="en-US" sz="4000" b="1" dirty="0">
              <a:solidFill>
                <a:prstClr val="white"/>
              </a:solidFill>
              <a:latin typeface="Arial" panose="020B0604020202020204" pitchFamily="34" charset="0"/>
              <a:cs typeface="Arial" panose="020B0604020202020204" pitchFamily="34" charset="0"/>
            </a:endParaRPr>
          </a:p>
        </p:txBody>
      </p:sp>
      <p:sp>
        <p:nvSpPr>
          <p:cNvPr id="3" name="Rectangle 2"/>
          <p:cNvSpPr/>
          <p:nvPr/>
        </p:nvSpPr>
        <p:spPr>
          <a:xfrm>
            <a:off x="1066800" y="3352800"/>
            <a:ext cx="7162800" cy="2133600"/>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4000" b="1" dirty="0">
                <a:solidFill>
                  <a:prstClr val="black"/>
                </a:solidFill>
                <a:latin typeface="Arial" panose="020B0604020202020204" pitchFamily="34" charset="0"/>
                <a:cs typeface="Arial" panose="020B0604020202020204" pitchFamily="34" charset="0"/>
              </a:rPr>
              <a:t>القبض على بولس وسجنه</a:t>
            </a:r>
            <a:endParaRPr lang="en-US" sz="4000" b="1" dirty="0">
              <a:solidFill>
                <a:prstClr val="black"/>
              </a:solidFill>
              <a:latin typeface="Arial" panose="020B0604020202020204" pitchFamily="34" charset="0"/>
              <a:cs typeface="Arial" panose="020B0604020202020204" pitchFamily="34" charset="0"/>
            </a:endParaRPr>
          </a:p>
          <a:p>
            <a:pPr fontAlgn="auto">
              <a:spcBef>
                <a:spcPts val="0"/>
              </a:spcBef>
              <a:spcAft>
                <a:spcPts val="0"/>
              </a:spcAft>
            </a:pPr>
            <a:r>
              <a:rPr lang="ar-JO" sz="4000" b="1" dirty="0">
                <a:solidFill>
                  <a:prstClr val="black"/>
                </a:solidFill>
                <a:latin typeface="Arial" panose="020B0604020202020204" pitchFamily="34" charset="0"/>
                <a:cs typeface="Arial" panose="020B0604020202020204" pitchFamily="34" charset="0"/>
              </a:rPr>
              <a:t>الإصحاحات 13-20</a:t>
            </a:r>
            <a:endParaRPr lang="en-US" sz="4000" b="1" dirty="0">
              <a:solidFill>
                <a:prstClr val="black"/>
              </a:solidFill>
              <a:latin typeface="Arial" panose="020B0604020202020204" pitchFamily="34" charset="0"/>
              <a:cs typeface="Arial" panose="020B0604020202020204" pitchFamily="34" charset="0"/>
            </a:endParaRPr>
          </a:p>
          <a:p>
            <a:pPr fontAlgn="auto">
              <a:spcBef>
                <a:spcPts val="0"/>
              </a:spcBef>
              <a:spcAft>
                <a:spcPts val="0"/>
              </a:spcAft>
            </a:pPr>
            <a:r>
              <a:rPr lang="ar-JO" sz="4000" b="1" dirty="0">
                <a:solidFill>
                  <a:prstClr val="black"/>
                </a:solidFill>
                <a:latin typeface="Arial" panose="020B0604020202020204" pitchFamily="34" charset="0"/>
                <a:cs typeface="Arial" panose="020B0604020202020204" pitchFamily="34" charset="0"/>
              </a:rPr>
              <a:t>5 سنوات</a:t>
            </a:r>
            <a:endParaRPr lang="en-US" sz="4000" b="1"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0538346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2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533400" y="2780928"/>
            <a:ext cx="7851648" cy="2857872"/>
          </a:xfrm>
        </p:spPr>
        <p:txBody>
          <a:bodyPr>
            <a:noAutofit/>
          </a:bodyPr>
          <a:lstStyle/>
          <a:p>
            <a:pPr algn="ctr"/>
            <a:r>
              <a:rPr lang="ar-JO" sz="4800" dirty="0">
                <a:solidFill>
                  <a:srgbClr val="FCFAAC"/>
                </a:solidFill>
                <a:latin typeface="Times New Roman" panose="02020603050405020304" pitchFamily="18" charset="0"/>
                <a:cs typeface="Times New Roman" panose="02020603050405020304" pitchFamily="18" charset="0"/>
              </a:rPr>
              <a:t>يسعى لوقا لإظهار مؤهلات بولس </a:t>
            </a:r>
            <a:br>
              <a:rPr lang="ar-JO" sz="4800" dirty="0">
                <a:solidFill>
                  <a:srgbClr val="FCFAAC"/>
                </a:solidFill>
                <a:latin typeface="Times New Roman" panose="02020603050405020304" pitchFamily="18" charset="0"/>
                <a:cs typeface="Times New Roman" panose="02020603050405020304" pitchFamily="18" charset="0"/>
              </a:rPr>
            </a:br>
            <a:r>
              <a:rPr lang="ar-JO" sz="4800" dirty="0">
                <a:solidFill>
                  <a:srgbClr val="FCFAAC"/>
                </a:solidFill>
                <a:latin typeface="Times New Roman" panose="02020603050405020304" pitchFamily="18" charset="0"/>
                <a:cs typeface="Times New Roman" panose="02020603050405020304" pitchFamily="18" charset="0"/>
              </a:rPr>
              <a:t>في أنه يكمل خدمة الرب المُقام </a:t>
            </a:r>
            <a:br>
              <a:rPr lang="ar-JO" sz="4800" dirty="0">
                <a:solidFill>
                  <a:srgbClr val="FCFAAC"/>
                </a:solidFill>
                <a:latin typeface="Times New Roman" panose="02020603050405020304" pitchFamily="18" charset="0"/>
                <a:cs typeface="Times New Roman" panose="02020603050405020304" pitchFamily="18" charset="0"/>
              </a:rPr>
            </a:br>
            <a:r>
              <a:rPr lang="ar-JO" sz="4800" dirty="0">
                <a:solidFill>
                  <a:srgbClr val="FCFAAC"/>
                </a:solidFill>
                <a:latin typeface="Times New Roman" panose="02020603050405020304" pitchFamily="18" charset="0"/>
                <a:cs typeface="Times New Roman" panose="02020603050405020304" pitchFamily="18" charset="0"/>
              </a:rPr>
              <a:t>وأن (مثل بطرس) خدمة بولس </a:t>
            </a:r>
            <a:br>
              <a:rPr lang="ar-JO" sz="4800" dirty="0">
                <a:solidFill>
                  <a:srgbClr val="FCFAAC"/>
                </a:solidFill>
                <a:latin typeface="Times New Roman" panose="02020603050405020304" pitchFamily="18" charset="0"/>
                <a:cs typeface="Times New Roman" panose="02020603050405020304" pitchFamily="18" charset="0"/>
              </a:rPr>
            </a:br>
            <a:r>
              <a:rPr lang="ar-JO" sz="4800" dirty="0">
                <a:solidFill>
                  <a:srgbClr val="FCFAAC"/>
                </a:solidFill>
                <a:latin typeface="Times New Roman" panose="02020603050405020304" pitchFamily="18" charset="0"/>
                <a:cs typeface="Times New Roman" panose="02020603050405020304" pitchFamily="18" charset="0"/>
              </a:rPr>
              <a:t>وكتاباته كرسول يمكن الوثوق بها</a:t>
            </a:r>
            <a:endParaRPr lang="en-US" sz="4800" dirty="0">
              <a:solidFill>
                <a:srgbClr val="FCFAA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026753"/>
      </p:ext>
    </p:extLst>
  </p:cSld>
  <p:clrMapOvr>
    <a:overrideClrMapping bg1="dk1" tx1="lt1" bg2="dk2" tx2="lt2" accent1="accent1" accent2="accent2" accent3="accent3" accent4="accent4" accent5="accent5" accent6="accent6" hlink="hlink" folHlink="folHlink"/>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39552" y="1340768"/>
            <a:ext cx="7924800" cy="2286000"/>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4400" b="1" dirty="0">
                <a:solidFill>
                  <a:prstClr val="black"/>
                </a:solidFill>
                <a:latin typeface="Arial" panose="020B0604020202020204" pitchFamily="34" charset="0"/>
                <a:cs typeface="Arial" panose="020B0604020202020204" pitchFamily="34" charset="0"/>
              </a:rPr>
              <a:t>كيف يظهر لوقا </a:t>
            </a:r>
          </a:p>
          <a:p>
            <a:pPr fontAlgn="auto">
              <a:spcBef>
                <a:spcPts val="0"/>
              </a:spcBef>
              <a:spcAft>
                <a:spcPts val="0"/>
              </a:spcAft>
            </a:pPr>
            <a:r>
              <a:rPr lang="ar-JO" sz="4400" b="1" dirty="0">
                <a:solidFill>
                  <a:prstClr val="black"/>
                </a:solidFill>
                <a:latin typeface="Arial" panose="020B0604020202020204" pitchFamily="34" charset="0"/>
                <a:cs typeface="Arial" panose="020B0604020202020204" pitchFamily="34" charset="0"/>
              </a:rPr>
              <a:t>شرعية رسولية بولس؟</a:t>
            </a:r>
            <a:endParaRPr lang="en-US" sz="4400" b="1" dirty="0">
              <a:solidFill>
                <a:prstClr val="black"/>
              </a:solidFill>
              <a:latin typeface="Arial" panose="020B0604020202020204" pitchFamily="34" charset="0"/>
              <a:cs typeface="Arial" panose="020B0604020202020204" pitchFamily="34" charset="0"/>
            </a:endParaRPr>
          </a:p>
        </p:txBody>
      </p:sp>
      <p:sp>
        <p:nvSpPr>
          <p:cNvPr id="3" name="TextBox 2"/>
          <p:cNvSpPr txBox="1"/>
          <p:nvPr/>
        </p:nvSpPr>
        <p:spPr>
          <a:xfrm>
            <a:off x="1143000" y="4724400"/>
            <a:ext cx="6477000" cy="923330"/>
          </a:xfrm>
          <a:prstGeom prst="rect">
            <a:avLst/>
          </a:prstGeom>
          <a:noFill/>
        </p:spPr>
        <p:txBody>
          <a:bodyPr wrap="square" rtlCol="0">
            <a:spAutoFit/>
          </a:bodyPr>
          <a:lstStyle/>
          <a:p>
            <a:pPr fontAlgn="auto">
              <a:spcBef>
                <a:spcPts val="0"/>
              </a:spcBef>
              <a:spcAft>
                <a:spcPts val="0"/>
              </a:spcAft>
            </a:pPr>
            <a:r>
              <a:rPr lang="ar-JO" sz="5400" b="1" dirty="0">
                <a:solidFill>
                  <a:srgbClr val="FFFF00"/>
                </a:solidFill>
                <a:latin typeface="Arial" panose="020B0604020202020204" pitchFamily="34" charset="0"/>
                <a:ea typeface="+mn-ea"/>
                <a:cs typeface="Arial" panose="020B0604020202020204" pitchFamily="34" charset="0"/>
              </a:rPr>
              <a:t>18 توازي مع بطرس</a:t>
            </a:r>
            <a:endParaRPr lang="en-US" sz="5400" b="1" dirty="0">
              <a:solidFill>
                <a:srgbClr val="FFFF00"/>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940894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ppt_w</p:attrName>
                                        </p:attrNameLst>
                                      </p:cBhvr>
                                      <p:tavLst>
                                        <p:tav tm="0" fmla="#ppt_w*sin(2.5*pi*$)">
                                          <p:val>
                                            <p:fltVal val="0"/>
                                          </p:val>
                                        </p:tav>
                                        <p:tav tm="100000">
                                          <p:val>
                                            <p:fltVal val="1"/>
                                          </p:val>
                                        </p:tav>
                                      </p:tavLst>
                                    </p:anim>
                                    <p:anim calcmode="lin" valueType="num">
                                      <p:cBhvr>
                                        <p:cTn id="9" dur="20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52400" y="304800"/>
            <a:ext cx="8839200" cy="838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36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التوازيات بين بطرس وبولس</a:t>
            </a:r>
            <a:endParaRPr lang="en-US" sz="36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Rectangle 4"/>
          <p:cNvSpPr/>
          <p:nvPr/>
        </p:nvSpPr>
        <p:spPr>
          <a:xfrm>
            <a:off x="152400" y="1447800"/>
            <a:ext cx="2743200" cy="609600"/>
          </a:xfrm>
          <a:prstGeom prst="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36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بطرس</a:t>
            </a:r>
            <a:endParaRPr lang="en-US" sz="36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 name="Rectangle 5"/>
          <p:cNvSpPr/>
          <p:nvPr/>
        </p:nvSpPr>
        <p:spPr>
          <a:xfrm>
            <a:off x="6248400" y="1447800"/>
            <a:ext cx="2743200" cy="609600"/>
          </a:xfrm>
          <a:prstGeom prst="rect">
            <a:avLst/>
          </a:prstGeom>
          <a:solidFill>
            <a:srgbClr val="FFE69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36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بولس</a:t>
            </a:r>
            <a:endParaRPr lang="en-US" sz="36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8" name="Left-Right Arrow 7"/>
          <p:cNvSpPr/>
          <p:nvPr/>
        </p:nvSpPr>
        <p:spPr>
          <a:xfrm>
            <a:off x="2895600" y="1524000"/>
            <a:ext cx="3352800" cy="1676400"/>
          </a:xfrm>
          <a:prstGeom prst="leftRightArrow">
            <a:avLst/>
          </a:prstGeom>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ممتلئ بالروح</a:t>
            </a:r>
            <a:endParaRPr lang="en-US"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9" name="Left-Right Arrow 8"/>
          <p:cNvSpPr/>
          <p:nvPr/>
        </p:nvSpPr>
        <p:spPr>
          <a:xfrm>
            <a:off x="2897819" y="3218895"/>
            <a:ext cx="3352800" cy="1676400"/>
          </a:xfrm>
          <a:prstGeom prst="leftRightArrow">
            <a:avLst/>
          </a:prstGeom>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حل عليه الروح القدس</a:t>
            </a:r>
            <a:endParaRPr lang="en-US"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0" name="Left-Right Arrow 9"/>
          <p:cNvSpPr/>
          <p:nvPr/>
        </p:nvSpPr>
        <p:spPr>
          <a:xfrm>
            <a:off x="2897819" y="4953000"/>
            <a:ext cx="3352800" cy="1676400"/>
          </a:xfrm>
          <a:prstGeom prst="leftRightArrow">
            <a:avLst/>
          </a:prstGeom>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رفض العبادة</a:t>
            </a:r>
            <a:endParaRPr lang="en-US"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1" name="TextBox 10"/>
          <p:cNvSpPr txBox="1"/>
          <p:nvPr/>
        </p:nvSpPr>
        <p:spPr>
          <a:xfrm>
            <a:off x="0" y="2069812"/>
            <a:ext cx="9144000" cy="584775"/>
          </a:xfrm>
          <a:prstGeom prst="rect">
            <a:avLst/>
          </a:prstGeom>
          <a:noFill/>
        </p:spPr>
        <p:txBody>
          <a:bodyPr wrap="square" rtlCol="0">
            <a:spAutoFit/>
          </a:bodyPr>
          <a:lstStyle/>
          <a:p>
            <a:pPr fontAlgn="auto">
              <a:spcBef>
                <a:spcPts val="0"/>
              </a:spcBef>
              <a:spcAft>
                <a:spcPts val="0"/>
              </a:spcAft>
            </a:pPr>
            <a:r>
              <a:rPr lang="ar-JO" sz="3200" b="1" dirty="0">
                <a:solidFill>
                  <a:prstClr val="white"/>
                </a:solidFill>
                <a:latin typeface="Arial" panose="020B0604020202020204" pitchFamily="34" charset="0"/>
                <a:ea typeface="+mn-ea"/>
                <a:cs typeface="Arial" panose="020B0604020202020204" pitchFamily="34" charset="0"/>
              </a:rPr>
              <a:t>4: 8</a:t>
            </a:r>
            <a:r>
              <a:rPr lang="en-US" sz="3200" b="1" dirty="0">
                <a:solidFill>
                  <a:prstClr val="white"/>
                </a:solidFill>
                <a:latin typeface="Arial" panose="020B0604020202020204" pitchFamily="34" charset="0"/>
                <a:ea typeface="+mn-ea"/>
                <a:cs typeface="Arial" panose="020B0604020202020204" pitchFamily="34" charset="0"/>
              </a:rPr>
              <a:t>							</a:t>
            </a:r>
            <a:r>
              <a:rPr lang="ar-JO" sz="3200" b="1" dirty="0">
                <a:solidFill>
                  <a:prstClr val="white"/>
                </a:solidFill>
                <a:latin typeface="Arial" panose="020B0604020202020204" pitchFamily="34" charset="0"/>
                <a:ea typeface="+mn-ea"/>
                <a:cs typeface="Arial" panose="020B0604020202020204" pitchFamily="34" charset="0"/>
              </a:rPr>
              <a:t>13: 9</a:t>
            </a:r>
            <a:endParaRPr lang="en-US" sz="3200" b="1" dirty="0">
              <a:solidFill>
                <a:prstClr val="white"/>
              </a:solidFill>
              <a:latin typeface="Arial" panose="020B0604020202020204" pitchFamily="34" charset="0"/>
              <a:ea typeface="+mn-ea"/>
              <a:cs typeface="Arial" panose="020B0604020202020204" pitchFamily="34" charset="0"/>
            </a:endParaRPr>
          </a:p>
        </p:txBody>
      </p:sp>
      <p:sp>
        <p:nvSpPr>
          <p:cNvPr id="12" name="TextBox 11"/>
          <p:cNvSpPr txBox="1"/>
          <p:nvPr/>
        </p:nvSpPr>
        <p:spPr>
          <a:xfrm>
            <a:off x="0" y="3764707"/>
            <a:ext cx="9144000" cy="584775"/>
          </a:xfrm>
          <a:prstGeom prst="rect">
            <a:avLst/>
          </a:prstGeom>
          <a:noFill/>
        </p:spPr>
        <p:txBody>
          <a:bodyPr wrap="square" rtlCol="0">
            <a:spAutoFit/>
          </a:bodyPr>
          <a:lstStyle/>
          <a:p>
            <a:pPr fontAlgn="auto">
              <a:spcBef>
                <a:spcPts val="0"/>
              </a:spcBef>
              <a:spcAft>
                <a:spcPts val="0"/>
              </a:spcAft>
            </a:pPr>
            <a:r>
              <a:rPr lang="ar-JO" sz="3200" b="1" dirty="0">
                <a:solidFill>
                  <a:prstClr val="white"/>
                </a:solidFill>
                <a:latin typeface="Arial" panose="020B0604020202020204" pitchFamily="34" charset="0"/>
                <a:ea typeface="+mn-ea"/>
                <a:cs typeface="Arial" panose="020B0604020202020204" pitchFamily="34" charset="0"/>
              </a:rPr>
              <a:t>8: 14-17</a:t>
            </a:r>
            <a:r>
              <a:rPr lang="en-US" sz="3200" b="1" dirty="0">
                <a:solidFill>
                  <a:prstClr val="white"/>
                </a:solidFill>
                <a:latin typeface="Arial" panose="020B0604020202020204" pitchFamily="34" charset="0"/>
                <a:ea typeface="+mn-ea"/>
                <a:cs typeface="Arial" panose="020B0604020202020204" pitchFamily="34" charset="0"/>
              </a:rPr>
              <a:t>						</a:t>
            </a:r>
            <a:r>
              <a:rPr lang="ar-JO" sz="3200" b="1" dirty="0">
                <a:solidFill>
                  <a:prstClr val="white"/>
                </a:solidFill>
                <a:latin typeface="Arial" panose="020B0604020202020204" pitchFamily="34" charset="0"/>
                <a:ea typeface="+mn-ea"/>
                <a:cs typeface="Arial" panose="020B0604020202020204" pitchFamily="34" charset="0"/>
              </a:rPr>
              <a:t>19: 6</a:t>
            </a:r>
            <a:endParaRPr lang="en-US" sz="3200" b="1" dirty="0">
              <a:solidFill>
                <a:prstClr val="white"/>
              </a:solidFill>
              <a:latin typeface="Arial" panose="020B0604020202020204" pitchFamily="34" charset="0"/>
              <a:ea typeface="+mn-ea"/>
              <a:cs typeface="Arial" panose="020B0604020202020204" pitchFamily="34" charset="0"/>
            </a:endParaRPr>
          </a:p>
        </p:txBody>
      </p:sp>
      <p:sp>
        <p:nvSpPr>
          <p:cNvPr id="14" name="TextBox 13"/>
          <p:cNvSpPr txBox="1"/>
          <p:nvPr/>
        </p:nvSpPr>
        <p:spPr>
          <a:xfrm>
            <a:off x="0" y="5498811"/>
            <a:ext cx="9144000" cy="584775"/>
          </a:xfrm>
          <a:prstGeom prst="rect">
            <a:avLst/>
          </a:prstGeom>
          <a:noFill/>
        </p:spPr>
        <p:txBody>
          <a:bodyPr wrap="square" rtlCol="0">
            <a:spAutoFit/>
          </a:bodyPr>
          <a:lstStyle/>
          <a:p>
            <a:pPr fontAlgn="auto">
              <a:spcBef>
                <a:spcPts val="0"/>
              </a:spcBef>
              <a:spcAft>
                <a:spcPts val="0"/>
              </a:spcAft>
            </a:pPr>
            <a:r>
              <a:rPr lang="ar-JO" sz="3200" b="1" dirty="0">
                <a:solidFill>
                  <a:prstClr val="white"/>
                </a:solidFill>
                <a:latin typeface="Arial" panose="020B0604020202020204" pitchFamily="34" charset="0"/>
                <a:ea typeface="+mn-ea"/>
                <a:cs typeface="Arial" panose="020B0604020202020204" pitchFamily="34" charset="0"/>
              </a:rPr>
              <a:t>10: 25-26</a:t>
            </a:r>
            <a:r>
              <a:rPr lang="en-US" sz="3200" b="1" dirty="0">
                <a:solidFill>
                  <a:prstClr val="white"/>
                </a:solidFill>
                <a:latin typeface="Arial" panose="020B0604020202020204" pitchFamily="34" charset="0"/>
                <a:ea typeface="+mn-ea"/>
                <a:cs typeface="Arial" panose="020B0604020202020204" pitchFamily="34" charset="0"/>
              </a:rPr>
              <a:t>				     </a:t>
            </a:r>
            <a:r>
              <a:rPr lang="ar-JO" sz="3200" b="1" dirty="0">
                <a:solidFill>
                  <a:prstClr val="white"/>
                </a:solidFill>
                <a:latin typeface="Arial" panose="020B0604020202020204" pitchFamily="34" charset="0"/>
                <a:ea typeface="+mn-ea"/>
                <a:cs typeface="Arial" panose="020B0604020202020204" pitchFamily="34" charset="0"/>
              </a:rPr>
              <a:t>14: 11-15</a:t>
            </a:r>
            <a:endParaRPr lang="en-US" sz="3200" b="1" dirty="0">
              <a:solidFill>
                <a:prstClr val="white"/>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538902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circle(in)">
                                      <p:cBhvr>
                                        <p:cTn id="22" dur="20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heel(1)">
                                      <p:cBhvr>
                                        <p:cTn id="32"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p:bldP spid="12" grpId="0"/>
      <p:bldP spid="14" grpId="0"/>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52400" y="304800"/>
            <a:ext cx="8839200" cy="838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36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التوازيات بين بطرس وبولس</a:t>
            </a:r>
            <a:endParaRPr lang="en-US" sz="36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Rectangle 4"/>
          <p:cNvSpPr/>
          <p:nvPr/>
        </p:nvSpPr>
        <p:spPr>
          <a:xfrm>
            <a:off x="152400" y="1447800"/>
            <a:ext cx="2743200" cy="609600"/>
          </a:xfrm>
          <a:prstGeom prst="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36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بطرس</a:t>
            </a:r>
            <a:endParaRPr lang="en-US" sz="36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 name="Rectangle 5"/>
          <p:cNvSpPr/>
          <p:nvPr/>
        </p:nvSpPr>
        <p:spPr>
          <a:xfrm>
            <a:off x="6248400" y="1447800"/>
            <a:ext cx="2743200" cy="609600"/>
          </a:xfrm>
          <a:prstGeom prst="rect">
            <a:avLst/>
          </a:prstGeom>
          <a:solidFill>
            <a:srgbClr val="FFE69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36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بولس</a:t>
            </a:r>
            <a:endParaRPr lang="en-US" sz="36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8" name="Left-Right Arrow 7"/>
          <p:cNvSpPr/>
          <p:nvPr/>
        </p:nvSpPr>
        <p:spPr>
          <a:xfrm>
            <a:off x="2895600" y="1524000"/>
            <a:ext cx="3352800" cy="1676400"/>
          </a:xfrm>
          <a:prstGeom prst="leftRightArrow">
            <a:avLst/>
          </a:prstGeom>
          <a:ln w="57150">
            <a:solidFill>
              <a:srgbClr val="FFD24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سجن مراراً</a:t>
            </a:r>
            <a:endParaRPr lang="en-US"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9" name="Left-Right Arrow 8"/>
          <p:cNvSpPr/>
          <p:nvPr/>
        </p:nvSpPr>
        <p:spPr>
          <a:xfrm>
            <a:off x="2897819" y="3276600"/>
            <a:ext cx="3352800" cy="1676400"/>
          </a:xfrm>
          <a:prstGeom prst="leftRightArrow">
            <a:avLst/>
          </a:prstGeom>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تم إخراجه من السجن</a:t>
            </a:r>
            <a:endParaRPr lang="en-US"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0" name="Left-Right Arrow 9"/>
          <p:cNvSpPr/>
          <p:nvPr/>
        </p:nvSpPr>
        <p:spPr>
          <a:xfrm>
            <a:off x="2897819" y="4953000"/>
            <a:ext cx="3352800" cy="1676400"/>
          </a:xfrm>
          <a:prstGeom prst="leftRightArrow">
            <a:avLst/>
          </a:prstGeom>
          <a:ln w="57150">
            <a:solidFill>
              <a:srgbClr val="00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اختبر الرؤى</a:t>
            </a:r>
            <a:endParaRPr lang="en-US"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 name="TextBox 1"/>
          <p:cNvSpPr txBox="1"/>
          <p:nvPr/>
        </p:nvSpPr>
        <p:spPr>
          <a:xfrm>
            <a:off x="0" y="2055181"/>
            <a:ext cx="9144000" cy="523220"/>
          </a:xfrm>
          <a:prstGeom prst="rect">
            <a:avLst/>
          </a:prstGeom>
          <a:noFill/>
        </p:spPr>
        <p:txBody>
          <a:bodyPr wrap="square" rtlCol="0">
            <a:spAutoFit/>
          </a:bodyPr>
          <a:lstStyle/>
          <a:p>
            <a:pPr fontAlgn="auto">
              <a:spcBef>
                <a:spcPts val="0"/>
              </a:spcBef>
              <a:spcAft>
                <a:spcPts val="0"/>
              </a:spcAft>
            </a:pPr>
            <a:r>
              <a:rPr lang="ar-JO" sz="2800" b="1" dirty="0">
                <a:solidFill>
                  <a:prstClr val="white"/>
                </a:solidFill>
                <a:latin typeface="Arial" panose="020B0604020202020204" pitchFamily="34" charset="0"/>
                <a:ea typeface="+mn-ea"/>
                <a:cs typeface="Arial" panose="020B0604020202020204" pitchFamily="34" charset="0"/>
              </a:rPr>
              <a:t>4: 3، 5: 18، 12: 3</a:t>
            </a:r>
            <a:r>
              <a:rPr lang="en-US" sz="2800" b="1" dirty="0">
                <a:solidFill>
                  <a:prstClr val="white"/>
                </a:solidFill>
                <a:latin typeface="Arial" panose="020B0604020202020204" pitchFamily="34" charset="0"/>
                <a:ea typeface="+mn-ea"/>
                <a:cs typeface="Arial" panose="020B0604020202020204" pitchFamily="34" charset="0"/>
              </a:rPr>
              <a:t>				       </a:t>
            </a:r>
            <a:r>
              <a:rPr lang="ar-JO" sz="2800" b="1" dirty="0">
                <a:solidFill>
                  <a:prstClr val="white"/>
                </a:solidFill>
                <a:latin typeface="Arial" panose="020B0604020202020204" pitchFamily="34" charset="0"/>
                <a:ea typeface="+mn-ea"/>
                <a:cs typeface="Arial" panose="020B0604020202020204" pitchFamily="34" charset="0"/>
              </a:rPr>
              <a:t>16: 23، 21: 27</a:t>
            </a:r>
            <a:endParaRPr lang="en-US" sz="2800" b="1" dirty="0">
              <a:solidFill>
                <a:prstClr val="white"/>
              </a:solidFill>
              <a:latin typeface="Arial" panose="020B0604020202020204" pitchFamily="34" charset="0"/>
              <a:ea typeface="+mn-ea"/>
              <a:cs typeface="Arial" panose="020B0604020202020204" pitchFamily="34" charset="0"/>
            </a:endParaRPr>
          </a:p>
        </p:txBody>
      </p:sp>
      <p:sp>
        <p:nvSpPr>
          <p:cNvPr id="3" name="TextBox 2"/>
          <p:cNvSpPr txBox="1"/>
          <p:nvPr/>
        </p:nvSpPr>
        <p:spPr>
          <a:xfrm>
            <a:off x="0" y="3822411"/>
            <a:ext cx="9144000" cy="584775"/>
          </a:xfrm>
          <a:prstGeom prst="rect">
            <a:avLst/>
          </a:prstGeom>
          <a:noFill/>
        </p:spPr>
        <p:txBody>
          <a:bodyPr wrap="square" rtlCol="0">
            <a:spAutoFit/>
          </a:bodyPr>
          <a:lstStyle/>
          <a:p>
            <a:pPr fontAlgn="auto">
              <a:spcBef>
                <a:spcPts val="0"/>
              </a:spcBef>
              <a:spcAft>
                <a:spcPts val="0"/>
              </a:spcAft>
            </a:pPr>
            <a:r>
              <a:rPr lang="en-US" sz="3200" b="1" dirty="0">
                <a:solidFill>
                  <a:prstClr val="white"/>
                </a:solidFill>
                <a:latin typeface="Arial" panose="020B0604020202020204" pitchFamily="34" charset="0"/>
                <a:ea typeface="+mn-ea"/>
                <a:cs typeface="Arial" panose="020B0604020202020204" pitchFamily="34" charset="0"/>
              </a:rPr>
              <a:t> </a:t>
            </a:r>
            <a:r>
              <a:rPr lang="ar-JO" sz="3200" b="1" dirty="0">
                <a:solidFill>
                  <a:prstClr val="white"/>
                </a:solidFill>
                <a:latin typeface="Arial" panose="020B0604020202020204" pitchFamily="34" charset="0"/>
                <a:ea typeface="+mn-ea"/>
                <a:cs typeface="Arial" panose="020B0604020202020204" pitchFamily="34" charset="0"/>
              </a:rPr>
              <a:t>12: 6-11</a:t>
            </a:r>
            <a:r>
              <a:rPr lang="en-US" sz="3200" b="1" dirty="0">
                <a:solidFill>
                  <a:prstClr val="white"/>
                </a:solidFill>
                <a:latin typeface="Arial" panose="020B0604020202020204" pitchFamily="34" charset="0"/>
                <a:ea typeface="+mn-ea"/>
                <a:cs typeface="Arial" panose="020B0604020202020204" pitchFamily="34" charset="0"/>
              </a:rPr>
              <a:t>						</a:t>
            </a:r>
            <a:r>
              <a:rPr lang="ar-JO" sz="3200" b="1" dirty="0">
                <a:solidFill>
                  <a:prstClr val="white"/>
                </a:solidFill>
                <a:latin typeface="Arial" panose="020B0604020202020204" pitchFamily="34" charset="0"/>
                <a:ea typeface="+mn-ea"/>
                <a:cs typeface="Arial" panose="020B0604020202020204" pitchFamily="34" charset="0"/>
              </a:rPr>
              <a:t>16: 25-34</a:t>
            </a:r>
            <a:endParaRPr lang="en-US" sz="3200" b="1" dirty="0">
              <a:solidFill>
                <a:prstClr val="white"/>
              </a:solidFill>
              <a:latin typeface="Arial" panose="020B0604020202020204" pitchFamily="34" charset="0"/>
              <a:ea typeface="+mn-ea"/>
              <a:cs typeface="Arial" panose="020B0604020202020204" pitchFamily="34" charset="0"/>
            </a:endParaRPr>
          </a:p>
        </p:txBody>
      </p:sp>
      <p:sp>
        <p:nvSpPr>
          <p:cNvPr id="7" name="TextBox 6"/>
          <p:cNvSpPr txBox="1"/>
          <p:nvPr/>
        </p:nvSpPr>
        <p:spPr>
          <a:xfrm>
            <a:off x="0" y="5606534"/>
            <a:ext cx="9144000" cy="584775"/>
          </a:xfrm>
          <a:prstGeom prst="rect">
            <a:avLst/>
          </a:prstGeom>
          <a:noFill/>
        </p:spPr>
        <p:txBody>
          <a:bodyPr wrap="square" rtlCol="0">
            <a:spAutoFit/>
          </a:bodyPr>
          <a:lstStyle/>
          <a:p>
            <a:pPr fontAlgn="auto">
              <a:spcBef>
                <a:spcPts val="0"/>
              </a:spcBef>
              <a:spcAft>
                <a:spcPts val="0"/>
              </a:spcAft>
            </a:pPr>
            <a:r>
              <a:rPr lang="ar-JO" sz="3200" b="1" dirty="0">
                <a:solidFill>
                  <a:prstClr val="white"/>
                </a:solidFill>
                <a:latin typeface="Arial" panose="020B0604020202020204" pitchFamily="34" charset="0"/>
                <a:ea typeface="+mn-ea"/>
                <a:cs typeface="Arial" panose="020B0604020202020204" pitchFamily="34" charset="0"/>
              </a:rPr>
              <a:t>10: 10-16</a:t>
            </a:r>
            <a:r>
              <a:rPr lang="en-US" sz="3200" b="1" dirty="0">
                <a:solidFill>
                  <a:prstClr val="white"/>
                </a:solidFill>
                <a:latin typeface="Arial" panose="020B0604020202020204" pitchFamily="34" charset="0"/>
                <a:ea typeface="+mn-ea"/>
                <a:cs typeface="Arial" panose="020B0604020202020204" pitchFamily="34" charset="0"/>
              </a:rPr>
              <a:t>					</a:t>
            </a:r>
            <a:r>
              <a:rPr lang="ar-JO" sz="3200" b="1" dirty="0">
                <a:solidFill>
                  <a:prstClr val="white"/>
                </a:solidFill>
                <a:latin typeface="Arial" panose="020B0604020202020204" pitchFamily="34" charset="0"/>
                <a:ea typeface="+mn-ea"/>
                <a:cs typeface="Arial" panose="020B0604020202020204" pitchFamily="34" charset="0"/>
              </a:rPr>
              <a:t>16: 6-10</a:t>
            </a:r>
            <a:endParaRPr lang="en-US" sz="3200" b="1" dirty="0">
              <a:solidFill>
                <a:prstClr val="white"/>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622532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1000" fill="hold"/>
                                        <p:tgtEl>
                                          <p:spTgt spid="9"/>
                                        </p:tgtEl>
                                        <p:attrNameLst>
                                          <p:attrName>ppt_w</p:attrName>
                                        </p:attrNameLst>
                                      </p:cBhvr>
                                      <p:tavLst>
                                        <p:tav tm="0">
                                          <p:val>
                                            <p:fltVal val="0"/>
                                          </p:val>
                                        </p:tav>
                                        <p:tav tm="100000">
                                          <p:val>
                                            <p:strVal val="#ppt_w"/>
                                          </p:val>
                                        </p:tav>
                                      </p:tavLst>
                                    </p:anim>
                                    <p:anim calcmode="lin" valueType="num">
                                      <p:cBhvr>
                                        <p:cTn id="20" dur="1000" fill="hold"/>
                                        <p:tgtEl>
                                          <p:spTgt spid="9"/>
                                        </p:tgtEl>
                                        <p:attrNameLst>
                                          <p:attrName>ppt_h</p:attrName>
                                        </p:attrNameLst>
                                      </p:cBhvr>
                                      <p:tavLst>
                                        <p:tav tm="0">
                                          <p:val>
                                            <p:fltVal val="0"/>
                                          </p:val>
                                        </p:tav>
                                        <p:tav tm="100000">
                                          <p:val>
                                            <p:strVal val="#ppt_h"/>
                                          </p:val>
                                        </p:tav>
                                      </p:tavLst>
                                    </p:anim>
                                    <p:anim calcmode="lin" valueType="num">
                                      <p:cBhvr>
                                        <p:cTn id="21" dur="1000" fill="hold"/>
                                        <p:tgtEl>
                                          <p:spTgt spid="9"/>
                                        </p:tgtEl>
                                        <p:attrNameLst>
                                          <p:attrName>style.rotation</p:attrName>
                                        </p:attrNameLst>
                                      </p:cBhvr>
                                      <p:tavLst>
                                        <p:tav tm="0">
                                          <p:val>
                                            <p:fltVal val="90"/>
                                          </p:val>
                                        </p:tav>
                                        <p:tav tm="100000">
                                          <p:val>
                                            <p:fltVal val="0"/>
                                          </p:val>
                                        </p:tav>
                                      </p:tavLst>
                                    </p:anim>
                                    <p:animEffect transition="in" filter="fade">
                                      <p:cBhvr>
                                        <p:cTn id="22" dur="10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6"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wipe(down)">
                                      <p:cBhvr>
                                        <p:cTn id="27" dur="580">
                                          <p:stCondLst>
                                            <p:cond delay="0"/>
                                          </p:stCondLst>
                                        </p:cTn>
                                        <p:tgtEl>
                                          <p:spTgt spid="3"/>
                                        </p:tgtEl>
                                      </p:cBhvr>
                                    </p:animEffect>
                                    <p:anim calcmode="lin" valueType="num">
                                      <p:cBhvr>
                                        <p:cTn id="2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33" dur="26">
                                          <p:stCondLst>
                                            <p:cond delay="650"/>
                                          </p:stCondLst>
                                        </p:cTn>
                                        <p:tgtEl>
                                          <p:spTgt spid="3"/>
                                        </p:tgtEl>
                                      </p:cBhvr>
                                      <p:to x="100000" y="60000"/>
                                    </p:animScale>
                                    <p:animScale>
                                      <p:cBhvr>
                                        <p:cTn id="34" dur="166" decel="50000">
                                          <p:stCondLst>
                                            <p:cond delay="676"/>
                                          </p:stCondLst>
                                        </p:cTn>
                                        <p:tgtEl>
                                          <p:spTgt spid="3"/>
                                        </p:tgtEl>
                                      </p:cBhvr>
                                      <p:to x="100000" y="100000"/>
                                    </p:animScale>
                                    <p:animScale>
                                      <p:cBhvr>
                                        <p:cTn id="35" dur="26">
                                          <p:stCondLst>
                                            <p:cond delay="1312"/>
                                          </p:stCondLst>
                                        </p:cTn>
                                        <p:tgtEl>
                                          <p:spTgt spid="3"/>
                                        </p:tgtEl>
                                      </p:cBhvr>
                                      <p:to x="100000" y="80000"/>
                                    </p:animScale>
                                    <p:animScale>
                                      <p:cBhvr>
                                        <p:cTn id="36" dur="166" decel="50000">
                                          <p:stCondLst>
                                            <p:cond delay="1338"/>
                                          </p:stCondLst>
                                        </p:cTn>
                                        <p:tgtEl>
                                          <p:spTgt spid="3"/>
                                        </p:tgtEl>
                                      </p:cBhvr>
                                      <p:to x="100000" y="100000"/>
                                    </p:animScale>
                                    <p:animScale>
                                      <p:cBhvr>
                                        <p:cTn id="37" dur="26">
                                          <p:stCondLst>
                                            <p:cond delay="1642"/>
                                          </p:stCondLst>
                                        </p:cTn>
                                        <p:tgtEl>
                                          <p:spTgt spid="3"/>
                                        </p:tgtEl>
                                      </p:cBhvr>
                                      <p:to x="100000" y="90000"/>
                                    </p:animScale>
                                    <p:animScale>
                                      <p:cBhvr>
                                        <p:cTn id="38" dur="166" decel="50000">
                                          <p:stCondLst>
                                            <p:cond delay="1668"/>
                                          </p:stCondLst>
                                        </p:cTn>
                                        <p:tgtEl>
                                          <p:spTgt spid="3"/>
                                        </p:tgtEl>
                                      </p:cBhvr>
                                      <p:to x="100000" y="100000"/>
                                    </p:animScale>
                                    <p:animScale>
                                      <p:cBhvr>
                                        <p:cTn id="39" dur="26">
                                          <p:stCondLst>
                                            <p:cond delay="1808"/>
                                          </p:stCondLst>
                                        </p:cTn>
                                        <p:tgtEl>
                                          <p:spTgt spid="3"/>
                                        </p:tgtEl>
                                      </p:cBhvr>
                                      <p:to x="100000" y="95000"/>
                                    </p:animScale>
                                    <p:animScale>
                                      <p:cBhvr>
                                        <p:cTn id="40" dur="166" decel="50000">
                                          <p:stCondLst>
                                            <p:cond delay="1834"/>
                                          </p:stCondLst>
                                        </p:cTn>
                                        <p:tgtEl>
                                          <p:spTgt spid="3"/>
                                        </p:tgtEl>
                                      </p:cBhvr>
                                      <p:to x="100000" y="100000"/>
                                    </p:animScale>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barn(inVertical)">
                                      <p:cBhvr>
                                        <p:cTn id="45" dur="500"/>
                                        <p:tgtEl>
                                          <p:spTgt spid="10"/>
                                        </p:tgtEl>
                                      </p:cBhvr>
                                    </p:animEffect>
                                  </p:childTnLst>
                                </p:cTn>
                              </p:par>
                            </p:childTnLst>
                          </p:cTn>
                        </p:par>
                      </p:childTnLst>
                    </p:cTn>
                  </p:par>
                  <p:par>
                    <p:cTn id="46" fill="hold">
                      <p:stCondLst>
                        <p:cond delay="indefinite"/>
                      </p:stCondLst>
                      <p:childTnLst>
                        <p:par>
                          <p:cTn id="47" fill="hold">
                            <p:stCondLst>
                              <p:cond delay="0"/>
                            </p:stCondLst>
                            <p:childTnLst>
                              <p:par>
                                <p:cTn id="48" presetID="45" presetClass="entr" presetSubtype="0" fill="hold" grpId="0" nodeType="clickEffect">
                                  <p:stCondLst>
                                    <p:cond delay="0"/>
                                  </p:stCondLst>
                                  <p:childTnLst>
                                    <p:set>
                                      <p:cBhvr>
                                        <p:cTn id="49" dur="1" fill="hold">
                                          <p:stCondLst>
                                            <p:cond delay="0"/>
                                          </p:stCondLst>
                                        </p:cTn>
                                        <p:tgtEl>
                                          <p:spTgt spid="7"/>
                                        </p:tgtEl>
                                        <p:attrNameLst>
                                          <p:attrName>style.visibility</p:attrName>
                                        </p:attrNameLst>
                                      </p:cBhvr>
                                      <p:to>
                                        <p:strVal val="visible"/>
                                      </p:to>
                                    </p:set>
                                    <p:animEffect transition="in" filter="fade">
                                      <p:cBhvr>
                                        <p:cTn id="50" dur="2000"/>
                                        <p:tgtEl>
                                          <p:spTgt spid="7"/>
                                        </p:tgtEl>
                                      </p:cBhvr>
                                    </p:animEffect>
                                    <p:anim calcmode="lin" valueType="num">
                                      <p:cBhvr>
                                        <p:cTn id="51" dur="2000" fill="hold"/>
                                        <p:tgtEl>
                                          <p:spTgt spid="7"/>
                                        </p:tgtEl>
                                        <p:attrNameLst>
                                          <p:attrName>ppt_w</p:attrName>
                                        </p:attrNameLst>
                                      </p:cBhvr>
                                      <p:tavLst>
                                        <p:tav tm="0" fmla="#ppt_w*sin(2.5*pi*$)">
                                          <p:val>
                                            <p:fltVal val="0"/>
                                          </p:val>
                                        </p:tav>
                                        <p:tav tm="100000">
                                          <p:val>
                                            <p:fltVal val="1"/>
                                          </p:val>
                                        </p:tav>
                                      </p:tavLst>
                                    </p:anim>
                                    <p:anim calcmode="lin" valueType="num">
                                      <p:cBhvr>
                                        <p:cTn id="52" dur="20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2" grpId="0"/>
      <p:bldP spid="3" grpId="0"/>
      <p:bldP spid="7" grpId="0"/>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52400" y="304800"/>
            <a:ext cx="8839200" cy="838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36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التوازيات بين بطرس وبولس</a:t>
            </a:r>
            <a:endParaRPr lang="en-US" sz="36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Rectangle 4"/>
          <p:cNvSpPr/>
          <p:nvPr/>
        </p:nvSpPr>
        <p:spPr>
          <a:xfrm>
            <a:off x="152400" y="1447800"/>
            <a:ext cx="2743200" cy="609600"/>
          </a:xfrm>
          <a:prstGeom prst="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36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بطرس</a:t>
            </a:r>
            <a:endParaRPr lang="en-US" sz="36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 name="Rectangle 5"/>
          <p:cNvSpPr/>
          <p:nvPr/>
        </p:nvSpPr>
        <p:spPr>
          <a:xfrm>
            <a:off x="6248400" y="1447800"/>
            <a:ext cx="2743200" cy="609600"/>
          </a:xfrm>
          <a:prstGeom prst="rect">
            <a:avLst/>
          </a:prstGeom>
          <a:solidFill>
            <a:srgbClr val="FFE69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36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بولس</a:t>
            </a:r>
            <a:endParaRPr lang="en-US" sz="36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8" name="Left-Right Arrow 7"/>
          <p:cNvSpPr/>
          <p:nvPr/>
        </p:nvSpPr>
        <p:spPr>
          <a:xfrm>
            <a:off x="2895600" y="1524000"/>
            <a:ext cx="3352800" cy="1676400"/>
          </a:xfrm>
          <a:prstGeom prst="leftRightArrow">
            <a:avLst/>
          </a:prstGeom>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طرد الشياطين</a:t>
            </a:r>
            <a:endParaRPr lang="en-US"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9" name="Left-Right Arrow 8"/>
          <p:cNvSpPr/>
          <p:nvPr/>
        </p:nvSpPr>
        <p:spPr>
          <a:xfrm>
            <a:off x="2897819" y="3276600"/>
            <a:ext cx="3352800" cy="1676400"/>
          </a:xfrm>
          <a:prstGeom prst="leftRightArrow">
            <a:avLst/>
          </a:prstGeom>
          <a:ln w="76200">
            <a:solidFill>
              <a:srgbClr val="A3D0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تغير الإسم</a:t>
            </a:r>
            <a:endParaRPr lang="en-US"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0" name="Left-Right Arrow 9"/>
          <p:cNvSpPr/>
          <p:nvPr/>
        </p:nvSpPr>
        <p:spPr>
          <a:xfrm>
            <a:off x="2658029" y="4961138"/>
            <a:ext cx="3980341" cy="1676400"/>
          </a:xfrm>
          <a:prstGeom prst="leftRightArrow">
            <a:avLst/>
          </a:prstGeom>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الدفاع أمام</a:t>
            </a:r>
          </a:p>
          <a:p>
            <a:pPr fontAlgn="auto">
              <a:spcBef>
                <a:spcPts val="0"/>
              </a:spcBef>
              <a:spcAft>
                <a:spcPts val="0"/>
              </a:spcAft>
            </a:pPr>
            <a:r>
              <a:rPr lang="ar-JO"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القادة الدينيين</a:t>
            </a:r>
            <a:endParaRPr lang="en-US"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 name="TextBox 1"/>
          <p:cNvSpPr txBox="1"/>
          <p:nvPr/>
        </p:nvSpPr>
        <p:spPr>
          <a:xfrm>
            <a:off x="20158" y="2082225"/>
            <a:ext cx="9123842" cy="584775"/>
          </a:xfrm>
          <a:prstGeom prst="rect">
            <a:avLst/>
          </a:prstGeom>
          <a:noFill/>
        </p:spPr>
        <p:txBody>
          <a:bodyPr wrap="square" rtlCol="0">
            <a:spAutoFit/>
          </a:bodyPr>
          <a:lstStyle/>
          <a:p>
            <a:pPr fontAlgn="auto">
              <a:spcBef>
                <a:spcPts val="0"/>
              </a:spcBef>
              <a:spcAft>
                <a:spcPts val="0"/>
              </a:spcAft>
            </a:pPr>
            <a:r>
              <a:rPr lang="en-US" sz="3200" b="1" dirty="0">
                <a:solidFill>
                  <a:prstClr val="white"/>
                </a:solidFill>
                <a:latin typeface="Arial" panose="020B0604020202020204" pitchFamily="34" charset="0"/>
                <a:ea typeface="+mn-ea"/>
                <a:cs typeface="Arial" panose="020B0604020202020204" pitchFamily="34" charset="0"/>
              </a:rPr>
              <a:t>  </a:t>
            </a:r>
            <a:r>
              <a:rPr lang="ar-JO" sz="3200" b="1" dirty="0">
                <a:solidFill>
                  <a:prstClr val="white"/>
                </a:solidFill>
                <a:latin typeface="Arial" panose="020B0604020202020204" pitchFamily="34" charset="0"/>
                <a:ea typeface="+mn-ea"/>
                <a:cs typeface="Arial" panose="020B0604020202020204" pitchFamily="34" charset="0"/>
              </a:rPr>
              <a:t>5: 15-16</a:t>
            </a:r>
            <a:r>
              <a:rPr lang="en-US" sz="3200" b="1" dirty="0">
                <a:solidFill>
                  <a:prstClr val="white"/>
                </a:solidFill>
                <a:latin typeface="Arial" panose="020B0604020202020204" pitchFamily="34" charset="0"/>
                <a:ea typeface="+mn-ea"/>
                <a:cs typeface="Arial" panose="020B0604020202020204" pitchFamily="34" charset="0"/>
              </a:rPr>
              <a:t>				    </a:t>
            </a:r>
            <a:r>
              <a:rPr lang="ar-JO" sz="3200" b="1" dirty="0">
                <a:solidFill>
                  <a:prstClr val="white"/>
                </a:solidFill>
                <a:latin typeface="Arial" panose="020B0604020202020204" pitchFamily="34" charset="0"/>
                <a:ea typeface="+mn-ea"/>
                <a:cs typeface="Arial" panose="020B0604020202020204" pitchFamily="34" charset="0"/>
              </a:rPr>
              <a:t>16: 18، 19: 21</a:t>
            </a:r>
            <a:endParaRPr lang="en-US" sz="3200" b="1" dirty="0">
              <a:solidFill>
                <a:prstClr val="white"/>
              </a:solidFill>
              <a:latin typeface="Arial" panose="020B0604020202020204" pitchFamily="34" charset="0"/>
              <a:ea typeface="+mn-ea"/>
              <a:cs typeface="Arial" panose="020B0604020202020204" pitchFamily="34" charset="0"/>
            </a:endParaRPr>
          </a:p>
        </p:txBody>
      </p:sp>
      <p:sp>
        <p:nvSpPr>
          <p:cNvPr id="3" name="TextBox 2"/>
          <p:cNvSpPr txBox="1"/>
          <p:nvPr/>
        </p:nvSpPr>
        <p:spPr>
          <a:xfrm>
            <a:off x="0" y="5493469"/>
            <a:ext cx="9123842" cy="584775"/>
          </a:xfrm>
          <a:prstGeom prst="rect">
            <a:avLst/>
          </a:prstGeom>
          <a:noFill/>
        </p:spPr>
        <p:txBody>
          <a:bodyPr wrap="square" rtlCol="0">
            <a:spAutoFit/>
          </a:bodyPr>
          <a:lstStyle/>
          <a:p>
            <a:pPr fontAlgn="auto">
              <a:spcBef>
                <a:spcPts val="0"/>
              </a:spcBef>
              <a:spcAft>
                <a:spcPts val="0"/>
              </a:spcAft>
            </a:pPr>
            <a:r>
              <a:rPr lang="en-US" sz="3200" b="1" dirty="0">
                <a:solidFill>
                  <a:prstClr val="white"/>
                </a:solidFill>
                <a:latin typeface="Arial" panose="020B0604020202020204" pitchFamily="34" charset="0"/>
                <a:ea typeface="+mn-ea"/>
                <a:cs typeface="Arial" panose="020B0604020202020204" pitchFamily="34" charset="0"/>
              </a:rPr>
              <a:t>  </a:t>
            </a:r>
            <a:r>
              <a:rPr lang="ar-JO" sz="3200" b="1" dirty="0">
                <a:solidFill>
                  <a:prstClr val="white"/>
                </a:solidFill>
                <a:latin typeface="Arial" panose="020B0604020202020204" pitchFamily="34" charset="0"/>
                <a:ea typeface="+mn-ea"/>
                <a:cs typeface="Arial" panose="020B0604020202020204" pitchFamily="34" charset="0"/>
              </a:rPr>
              <a:t>4: 5، 5: 29</a:t>
            </a:r>
            <a:r>
              <a:rPr lang="en-US" sz="3200" b="1" dirty="0">
                <a:solidFill>
                  <a:prstClr val="white"/>
                </a:solidFill>
                <a:latin typeface="Arial" panose="020B0604020202020204" pitchFamily="34" charset="0"/>
                <a:ea typeface="+mn-ea"/>
                <a:cs typeface="Arial" panose="020B0604020202020204" pitchFamily="34" charset="0"/>
              </a:rPr>
              <a:t>					 </a:t>
            </a:r>
            <a:r>
              <a:rPr lang="ar-JO" sz="3200" b="1" dirty="0">
                <a:solidFill>
                  <a:prstClr val="white"/>
                </a:solidFill>
                <a:latin typeface="Arial" panose="020B0604020202020204" pitchFamily="34" charset="0"/>
                <a:ea typeface="+mn-ea"/>
                <a:cs typeface="Arial" panose="020B0604020202020204" pitchFamily="34" charset="0"/>
              </a:rPr>
              <a:t>22: 30، 26: 1</a:t>
            </a:r>
            <a:endParaRPr lang="en-US" sz="3200" b="1" dirty="0">
              <a:solidFill>
                <a:prstClr val="white"/>
              </a:solidFill>
              <a:latin typeface="Arial" panose="020B0604020202020204" pitchFamily="34" charset="0"/>
              <a:ea typeface="+mn-ea"/>
              <a:cs typeface="Arial" panose="020B0604020202020204" pitchFamily="34" charset="0"/>
            </a:endParaRPr>
          </a:p>
        </p:txBody>
      </p:sp>
      <p:sp>
        <p:nvSpPr>
          <p:cNvPr id="7" name="TextBox 6"/>
          <p:cNvSpPr txBox="1"/>
          <p:nvPr/>
        </p:nvSpPr>
        <p:spPr>
          <a:xfrm>
            <a:off x="-8654" y="3822412"/>
            <a:ext cx="9123842" cy="584775"/>
          </a:xfrm>
          <a:prstGeom prst="rect">
            <a:avLst/>
          </a:prstGeom>
          <a:noFill/>
        </p:spPr>
        <p:txBody>
          <a:bodyPr wrap="square" rtlCol="0">
            <a:spAutoFit/>
          </a:bodyPr>
          <a:lstStyle/>
          <a:p>
            <a:pPr fontAlgn="auto">
              <a:spcBef>
                <a:spcPts val="0"/>
              </a:spcBef>
              <a:spcAft>
                <a:spcPts val="0"/>
              </a:spcAft>
            </a:pPr>
            <a:r>
              <a:rPr lang="ar-JO" sz="3200" b="1" dirty="0">
                <a:solidFill>
                  <a:prstClr val="white"/>
                </a:solidFill>
                <a:latin typeface="Arial" panose="020B0604020202020204" pitchFamily="34" charset="0"/>
                <a:ea typeface="+mn-ea"/>
                <a:cs typeface="Arial" panose="020B0604020202020204" pitchFamily="34" charset="0"/>
              </a:rPr>
              <a:t>الأناجيل</a:t>
            </a:r>
            <a:r>
              <a:rPr lang="en-US" sz="3200" b="1" dirty="0">
                <a:solidFill>
                  <a:prstClr val="white"/>
                </a:solidFill>
                <a:latin typeface="Arial" panose="020B0604020202020204" pitchFamily="34" charset="0"/>
                <a:ea typeface="+mn-ea"/>
                <a:cs typeface="Arial" panose="020B0604020202020204" pitchFamily="34" charset="0"/>
              </a:rPr>
              <a:t>						</a:t>
            </a:r>
            <a:r>
              <a:rPr lang="ar-JO" sz="3200" b="1" dirty="0">
                <a:solidFill>
                  <a:prstClr val="white"/>
                </a:solidFill>
                <a:latin typeface="Arial" panose="020B0604020202020204" pitchFamily="34" charset="0"/>
                <a:ea typeface="+mn-ea"/>
                <a:cs typeface="Arial" panose="020B0604020202020204" pitchFamily="34" charset="0"/>
              </a:rPr>
              <a:t>13: 9</a:t>
            </a:r>
            <a:endParaRPr lang="en-US" sz="3200" b="1" dirty="0">
              <a:solidFill>
                <a:prstClr val="white"/>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693430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down)">
                                      <p:cBhvr>
                                        <p:cTn id="19" dur="580">
                                          <p:stCondLst>
                                            <p:cond delay="0"/>
                                          </p:stCondLst>
                                        </p:cTn>
                                        <p:tgtEl>
                                          <p:spTgt spid="9"/>
                                        </p:tgtEl>
                                      </p:cBhvr>
                                    </p:animEffect>
                                    <p:anim calcmode="lin" valueType="num">
                                      <p:cBhvr>
                                        <p:cTn id="20"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25" dur="26">
                                          <p:stCondLst>
                                            <p:cond delay="650"/>
                                          </p:stCondLst>
                                        </p:cTn>
                                        <p:tgtEl>
                                          <p:spTgt spid="9"/>
                                        </p:tgtEl>
                                      </p:cBhvr>
                                      <p:to x="100000" y="60000"/>
                                    </p:animScale>
                                    <p:animScale>
                                      <p:cBhvr>
                                        <p:cTn id="26" dur="166" decel="50000">
                                          <p:stCondLst>
                                            <p:cond delay="676"/>
                                          </p:stCondLst>
                                        </p:cTn>
                                        <p:tgtEl>
                                          <p:spTgt spid="9"/>
                                        </p:tgtEl>
                                      </p:cBhvr>
                                      <p:to x="100000" y="100000"/>
                                    </p:animScale>
                                    <p:animScale>
                                      <p:cBhvr>
                                        <p:cTn id="27" dur="26">
                                          <p:stCondLst>
                                            <p:cond delay="1312"/>
                                          </p:stCondLst>
                                        </p:cTn>
                                        <p:tgtEl>
                                          <p:spTgt spid="9"/>
                                        </p:tgtEl>
                                      </p:cBhvr>
                                      <p:to x="100000" y="80000"/>
                                    </p:animScale>
                                    <p:animScale>
                                      <p:cBhvr>
                                        <p:cTn id="28" dur="166" decel="50000">
                                          <p:stCondLst>
                                            <p:cond delay="1338"/>
                                          </p:stCondLst>
                                        </p:cTn>
                                        <p:tgtEl>
                                          <p:spTgt spid="9"/>
                                        </p:tgtEl>
                                      </p:cBhvr>
                                      <p:to x="100000" y="100000"/>
                                    </p:animScale>
                                    <p:animScale>
                                      <p:cBhvr>
                                        <p:cTn id="29" dur="26">
                                          <p:stCondLst>
                                            <p:cond delay="1642"/>
                                          </p:stCondLst>
                                        </p:cTn>
                                        <p:tgtEl>
                                          <p:spTgt spid="9"/>
                                        </p:tgtEl>
                                      </p:cBhvr>
                                      <p:to x="100000" y="90000"/>
                                    </p:animScale>
                                    <p:animScale>
                                      <p:cBhvr>
                                        <p:cTn id="30" dur="166" decel="50000">
                                          <p:stCondLst>
                                            <p:cond delay="1668"/>
                                          </p:stCondLst>
                                        </p:cTn>
                                        <p:tgtEl>
                                          <p:spTgt spid="9"/>
                                        </p:tgtEl>
                                      </p:cBhvr>
                                      <p:to x="100000" y="100000"/>
                                    </p:animScale>
                                    <p:animScale>
                                      <p:cBhvr>
                                        <p:cTn id="31" dur="26">
                                          <p:stCondLst>
                                            <p:cond delay="1808"/>
                                          </p:stCondLst>
                                        </p:cTn>
                                        <p:tgtEl>
                                          <p:spTgt spid="9"/>
                                        </p:tgtEl>
                                      </p:cBhvr>
                                      <p:to x="100000" y="95000"/>
                                    </p:animScale>
                                    <p:animScale>
                                      <p:cBhvr>
                                        <p:cTn id="32" dur="166" decel="50000">
                                          <p:stCondLst>
                                            <p:cond delay="1834"/>
                                          </p:stCondLst>
                                        </p:cTn>
                                        <p:tgtEl>
                                          <p:spTgt spid="9"/>
                                        </p:tgtEl>
                                      </p:cBhvr>
                                      <p:to x="100000" y="100000"/>
                                    </p:animScale>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ppt_x"/>
                                          </p:val>
                                        </p:tav>
                                        <p:tav tm="100000">
                                          <p:val>
                                            <p:strVal val="#ppt_x"/>
                                          </p:val>
                                        </p:tav>
                                      </p:tavLst>
                                    </p:anim>
                                    <p:anim calcmode="lin" valueType="num">
                                      <p:cBhvr additive="base">
                                        <p:cTn id="3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circle(in)">
                                      <p:cBhvr>
                                        <p:cTn id="43" dur="2000"/>
                                        <p:tgtEl>
                                          <p:spTgt spid="10"/>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3"/>
                                        </p:tgtEl>
                                        <p:attrNameLst>
                                          <p:attrName>style.visibility</p:attrName>
                                        </p:attrNameLst>
                                      </p:cBhvr>
                                      <p:to>
                                        <p:strVal val="visible"/>
                                      </p:to>
                                    </p:set>
                                    <p:anim calcmode="lin" valueType="num">
                                      <p:cBhvr>
                                        <p:cTn id="48" dur="500" fill="hold"/>
                                        <p:tgtEl>
                                          <p:spTgt spid="3"/>
                                        </p:tgtEl>
                                        <p:attrNameLst>
                                          <p:attrName>ppt_w</p:attrName>
                                        </p:attrNameLst>
                                      </p:cBhvr>
                                      <p:tavLst>
                                        <p:tav tm="0">
                                          <p:val>
                                            <p:fltVal val="0"/>
                                          </p:val>
                                        </p:tav>
                                        <p:tav tm="100000">
                                          <p:val>
                                            <p:strVal val="#ppt_w"/>
                                          </p:val>
                                        </p:tav>
                                      </p:tavLst>
                                    </p:anim>
                                    <p:anim calcmode="lin" valueType="num">
                                      <p:cBhvr>
                                        <p:cTn id="49" dur="500" fill="hold"/>
                                        <p:tgtEl>
                                          <p:spTgt spid="3"/>
                                        </p:tgtEl>
                                        <p:attrNameLst>
                                          <p:attrName>ppt_h</p:attrName>
                                        </p:attrNameLst>
                                      </p:cBhvr>
                                      <p:tavLst>
                                        <p:tav tm="0">
                                          <p:val>
                                            <p:fltVal val="0"/>
                                          </p:val>
                                        </p:tav>
                                        <p:tav tm="100000">
                                          <p:val>
                                            <p:strVal val="#ppt_h"/>
                                          </p:val>
                                        </p:tav>
                                      </p:tavLst>
                                    </p:anim>
                                    <p:animEffect transition="in" filter="fade">
                                      <p:cBhvr>
                                        <p:cTn id="5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2" grpId="0"/>
      <p:bldP spid="3"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232008"/>
            <a:ext cx="9144000" cy="1108760"/>
          </a:xfrm>
          <a:effectLst>
            <a:outerShdw blurRad="63500" dist="35921" dir="2700000" algn="ctr" rotWithShape="0">
              <a:schemeClr val="tx2">
                <a:alpha val="74998"/>
              </a:schemeClr>
            </a:outerShdw>
          </a:effectLst>
        </p:spPr>
        <p:txBody>
          <a:bodyPr/>
          <a:lstStyle/>
          <a:p>
            <a:pPr>
              <a:defRPr/>
            </a:pPr>
            <a:r>
              <a:rPr lang="ar-SA" sz="6600" dirty="0">
                <a:effectLst>
                  <a:glow rad="127000">
                    <a:schemeClr val="tx1"/>
                  </a:glow>
                </a:effectLst>
                <a:ea typeface="Arial" charset="0"/>
              </a:rPr>
              <a:t>وقفة ( دور )الشاهد</a:t>
            </a:r>
            <a:endParaRPr lang="en-US" sz="8800" dirty="0">
              <a:effectLst>
                <a:glow rad="127000">
                  <a:schemeClr val="tx1"/>
                </a:glow>
              </a:effectLst>
              <a:ea typeface="Arial" charset="0"/>
            </a:endParaRPr>
          </a:p>
        </p:txBody>
      </p:sp>
      <p:pic>
        <p:nvPicPr>
          <p:cNvPr id="268290" name="Picture 2" descr="https://cdn.theatlantic.com/assets/media/img/mt/2019/04/RTR2XROE/lead_720_405.jpg?mod=1556028881">
            <a:extLst>
              <a:ext uri="{FF2B5EF4-FFF2-40B4-BE49-F238E27FC236}">
                <a16:creationId xmlns:a16="http://schemas.microsoft.com/office/drawing/2014/main" id="{65D7B923-8BE0-8346-883F-1BDEEA0332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607" y="1700808"/>
            <a:ext cx="9208185" cy="517960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
            <a:extLst>
              <a:ext uri="{FF2B5EF4-FFF2-40B4-BE49-F238E27FC236}">
                <a16:creationId xmlns:a16="http://schemas.microsoft.com/office/drawing/2014/main" id="{930B1483-C961-014B-A4DD-4BD96080FE13}"/>
              </a:ext>
            </a:extLst>
          </p:cNvPr>
          <p:cNvSpPr txBox="1">
            <a:spLocks noChangeArrowheads="1"/>
          </p:cNvSpPr>
          <p:nvPr/>
        </p:nvSpPr>
        <p:spPr bwMode="auto">
          <a:xfrm>
            <a:off x="5364088" y="6021288"/>
            <a:ext cx="3652680" cy="808490"/>
          </a:xfrm>
          <a:prstGeom prst="rect">
            <a:avLst/>
          </a:prstGeom>
          <a:noFill/>
          <a:ln>
            <a:noFill/>
          </a:ln>
          <a:effectLst>
            <a:outerShdw blurRad="63500" dist="35921" dir="2700000" algn="ctr" rotWithShape="0">
              <a:schemeClr val="tx2">
                <a:alpha val="74998"/>
              </a:schemeClr>
            </a:outerShdw>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89" tIns="45695" rIns="91389" bIns="45695"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algn="r" defTabSz="456952">
              <a:defRPr/>
            </a:pPr>
            <a:r>
              <a:rPr lang="ar-SA" sz="3600" b="1" dirty="0">
                <a:solidFill>
                  <a:srgbClr val="FFFFFF"/>
                </a:solidFill>
                <a:effectLst>
                  <a:glow rad="127000">
                    <a:srgbClr val="000000"/>
                  </a:glow>
                </a:effectLst>
                <a:latin typeface="Arial" panose="020B0604020202020204" pitchFamily="34" charset="0"/>
                <a:ea typeface="Arial" charset="0"/>
                <a:cs typeface="Arial" panose="020B0604020202020204" pitchFamily="34" charset="0"/>
              </a:rPr>
              <a:t>أعمال الرسل</a:t>
            </a:r>
            <a:endParaRPr lang="en-US" sz="3600" b="1" dirty="0">
              <a:solidFill>
                <a:srgbClr val="FFFFFF"/>
              </a:solidFill>
              <a:effectLst>
                <a:glow rad="127000">
                  <a:srgbClr val="000000"/>
                </a:glow>
              </a:effectLst>
              <a:latin typeface="Arial" panose="020B0604020202020204" pitchFamily="34" charset="0"/>
              <a:ea typeface="Arial" charset="0"/>
              <a:cs typeface="Arial" panose="020B0604020202020204" pitchFamily="34" charset="0"/>
            </a:endParaRPr>
          </a:p>
        </p:txBody>
      </p:sp>
    </p:spTree>
    <p:extLst>
      <p:ext uri="{BB962C8B-B14F-4D97-AF65-F5344CB8AC3E}">
        <p14:creationId xmlns:p14="http://schemas.microsoft.com/office/powerpoint/2010/main" val="1778614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52400" y="304800"/>
            <a:ext cx="8839200" cy="838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36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التوازيات بين بطرس وبولس</a:t>
            </a:r>
            <a:endParaRPr lang="en-US" sz="36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Rectangle 4"/>
          <p:cNvSpPr/>
          <p:nvPr/>
        </p:nvSpPr>
        <p:spPr>
          <a:xfrm>
            <a:off x="152400" y="1447800"/>
            <a:ext cx="2743200" cy="609600"/>
          </a:xfrm>
          <a:prstGeom prst="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36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بطرس</a:t>
            </a:r>
            <a:endParaRPr lang="en-US" sz="36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 name="Rectangle 5"/>
          <p:cNvSpPr/>
          <p:nvPr/>
        </p:nvSpPr>
        <p:spPr>
          <a:xfrm>
            <a:off x="6248400" y="1447800"/>
            <a:ext cx="2743200" cy="609600"/>
          </a:xfrm>
          <a:prstGeom prst="rect">
            <a:avLst/>
          </a:prstGeom>
          <a:solidFill>
            <a:srgbClr val="FFE69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36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بولس</a:t>
            </a:r>
            <a:endParaRPr lang="en-US" sz="36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8" name="Left-Right Arrow 7"/>
          <p:cNvSpPr/>
          <p:nvPr/>
        </p:nvSpPr>
        <p:spPr>
          <a:xfrm>
            <a:off x="2895600" y="1524000"/>
            <a:ext cx="3352800" cy="1676400"/>
          </a:xfrm>
          <a:prstGeom prst="leftRightArrow">
            <a:avLst/>
          </a:prstGeom>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شفى الرجل الأعرج</a:t>
            </a:r>
            <a:endParaRPr lang="en-US"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9" name="Left-Right Arrow 8"/>
          <p:cNvSpPr/>
          <p:nvPr/>
        </p:nvSpPr>
        <p:spPr>
          <a:xfrm>
            <a:off x="2743200" y="3276600"/>
            <a:ext cx="3657600" cy="1676400"/>
          </a:xfrm>
          <a:prstGeom prst="leftRightArrow">
            <a:avLst/>
          </a:prstGeom>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معجزات غير المعتادة</a:t>
            </a:r>
            <a:endParaRPr lang="en-US"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0" name="Left-Right Arrow 9"/>
          <p:cNvSpPr/>
          <p:nvPr/>
        </p:nvSpPr>
        <p:spPr>
          <a:xfrm>
            <a:off x="2514600" y="4953000"/>
            <a:ext cx="4267200" cy="1676400"/>
          </a:xfrm>
          <a:prstGeom prst="leftRightArrow">
            <a:avLst/>
          </a:prstGeom>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الحديث في </a:t>
            </a:r>
          </a:p>
          <a:p>
            <a:pPr fontAlgn="auto">
              <a:spcBef>
                <a:spcPts val="0"/>
              </a:spcBef>
              <a:spcAft>
                <a:spcPts val="0"/>
              </a:spcAft>
            </a:pPr>
            <a:r>
              <a:rPr lang="ar-JO"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مجمع أورشليم</a:t>
            </a:r>
            <a:endParaRPr lang="en-US"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 name="TextBox 1"/>
          <p:cNvSpPr txBox="1"/>
          <p:nvPr/>
        </p:nvSpPr>
        <p:spPr>
          <a:xfrm>
            <a:off x="0" y="2069812"/>
            <a:ext cx="9144000" cy="584775"/>
          </a:xfrm>
          <a:prstGeom prst="rect">
            <a:avLst/>
          </a:prstGeom>
          <a:noFill/>
        </p:spPr>
        <p:txBody>
          <a:bodyPr wrap="square" rtlCol="0">
            <a:spAutoFit/>
          </a:bodyPr>
          <a:lstStyle/>
          <a:p>
            <a:pPr fontAlgn="auto">
              <a:spcBef>
                <a:spcPts val="0"/>
              </a:spcBef>
              <a:spcAft>
                <a:spcPts val="0"/>
              </a:spcAft>
            </a:pPr>
            <a:r>
              <a:rPr lang="ar-JO" sz="3200" b="1" dirty="0">
                <a:solidFill>
                  <a:prstClr val="white"/>
                </a:solidFill>
                <a:latin typeface="Arial" panose="020B0604020202020204" pitchFamily="34" charset="0"/>
                <a:ea typeface="+mn-ea"/>
                <a:cs typeface="Arial" panose="020B0604020202020204" pitchFamily="34" charset="0"/>
              </a:rPr>
              <a:t>3: 1-10</a:t>
            </a:r>
            <a:r>
              <a:rPr lang="en-US" sz="3200" b="1" dirty="0">
                <a:solidFill>
                  <a:prstClr val="white"/>
                </a:solidFill>
                <a:latin typeface="Arial" panose="020B0604020202020204" pitchFamily="34" charset="0"/>
                <a:ea typeface="+mn-ea"/>
                <a:cs typeface="Arial" panose="020B0604020202020204" pitchFamily="34" charset="0"/>
              </a:rPr>
              <a:t>						</a:t>
            </a:r>
            <a:r>
              <a:rPr lang="ar-JO" sz="3200" b="1" dirty="0">
                <a:solidFill>
                  <a:prstClr val="white"/>
                </a:solidFill>
                <a:latin typeface="Arial" panose="020B0604020202020204" pitchFamily="34" charset="0"/>
                <a:ea typeface="+mn-ea"/>
                <a:cs typeface="Arial" panose="020B0604020202020204" pitchFamily="34" charset="0"/>
              </a:rPr>
              <a:t>14: 8-10</a:t>
            </a:r>
            <a:endParaRPr lang="en-US" sz="3200" b="1" dirty="0">
              <a:solidFill>
                <a:prstClr val="white"/>
              </a:solidFill>
              <a:latin typeface="Arial" panose="020B0604020202020204" pitchFamily="34" charset="0"/>
              <a:ea typeface="+mn-ea"/>
              <a:cs typeface="Arial" panose="020B0604020202020204" pitchFamily="34" charset="0"/>
            </a:endParaRPr>
          </a:p>
        </p:txBody>
      </p:sp>
      <p:sp>
        <p:nvSpPr>
          <p:cNvPr id="3" name="TextBox 2"/>
          <p:cNvSpPr txBox="1"/>
          <p:nvPr/>
        </p:nvSpPr>
        <p:spPr>
          <a:xfrm>
            <a:off x="0" y="3822411"/>
            <a:ext cx="9144000" cy="584775"/>
          </a:xfrm>
          <a:prstGeom prst="rect">
            <a:avLst/>
          </a:prstGeom>
          <a:noFill/>
        </p:spPr>
        <p:txBody>
          <a:bodyPr wrap="square" rtlCol="0">
            <a:spAutoFit/>
          </a:bodyPr>
          <a:lstStyle/>
          <a:p>
            <a:pPr fontAlgn="auto">
              <a:spcBef>
                <a:spcPts val="0"/>
              </a:spcBef>
              <a:spcAft>
                <a:spcPts val="0"/>
              </a:spcAft>
            </a:pPr>
            <a:r>
              <a:rPr lang="ar-JO" sz="3200" b="1" dirty="0">
                <a:solidFill>
                  <a:prstClr val="white"/>
                </a:solidFill>
                <a:latin typeface="Arial" panose="020B0604020202020204" pitchFamily="34" charset="0"/>
                <a:ea typeface="+mn-ea"/>
                <a:cs typeface="Arial" panose="020B0604020202020204" pitchFamily="34" charset="0"/>
              </a:rPr>
              <a:t>5: 15-16</a:t>
            </a:r>
            <a:r>
              <a:rPr lang="en-US" sz="3200" b="1" dirty="0">
                <a:solidFill>
                  <a:prstClr val="white"/>
                </a:solidFill>
                <a:latin typeface="Arial" panose="020B0604020202020204" pitchFamily="34" charset="0"/>
                <a:ea typeface="+mn-ea"/>
                <a:cs typeface="Arial" panose="020B0604020202020204" pitchFamily="34" charset="0"/>
              </a:rPr>
              <a:t>					     </a:t>
            </a:r>
            <a:r>
              <a:rPr lang="ar-JO" sz="3200" b="1" dirty="0">
                <a:solidFill>
                  <a:prstClr val="white"/>
                </a:solidFill>
                <a:latin typeface="Arial" panose="020B0604020202020204" pitchFamily="34" charset="0"/>
                <a:ea typeface="+mn-ea"/>
                <a:cs typeface="Arial" panose="020B0604020202020204" pitchFamily="34" charset="0"/>
              </a:rPr>
              <a:t>19: 11-12</a:t>
            </a:r>
            <a:endParaRPr lang="en-US" sz="3200" b="1" dirty="0">
              <a:solidFill>
                <a:prstClr val="white"/>
              </a:solidFill>
              <a:latin typeface="Arial" panose="020B0604020202020204" pitchFamily="34" charset="0"/>
              <a:ea typeface="+mn-ea"/>
              <a:cs typeface="Arial" panose="020B0604020202020204" pitchFamily="34" charset="0"/>
            </a:endParaRPr>
          </a:p>
        </p:txBody>
      </p:sp>
      <p:sp>
        <p:nvSpPr>
          <p:cNvPr id="7" name="TextBox 6"/>
          <p:cNvSpPr txBox="1"/>
          <p:nvPr/>
        </p:nvSpPr>
        <p:spPr>
          <a:xfrm>
            <a:off x="0" y="5606534"/>
            <a:ext cx="9144000" cy="584775"/>
          </a:xfrm>
          <a:prstGeom prst="rect">
            <a:avLst/>
          </a:prstGeom>
          <a:noFill/>
        </p:spPr>
        <p:txBody>
          <a:bodyPr wrap="square" rtlCol="0">
            <a:spAutoFit/>
          </a:bodyPr>
          <a:lstStyle/>
          <a:p>
            <a:pPr fontAlgn="auto">
              <a:spcBef>
                <a:spcPts val="0"/>
              </a:spcBef>
              <a:spcAft>
                <a:spcPts val="0"/>
              </a:spcAft>
            </a:pPr>
            <a:r>
              <a:rPr lang="ar-JO" sz="3200" b="1" dirty="0">
                <a:solidFill>
                  <a:prstClr val="white"/>
                </a:solidFill>
                <a:latin typeface="Arial" panose="020B0604020202020204" pitchFamily="34" charset="0"/>
                <a:ea typeface="+mn-ea"/>
                <a:cs typeface="Arial" panose="020B0604020202020204" pitchFamily="34" charset="0"/>
              </a:rPr>
              <a:t>15: 7-11</a:t>
            </a:r>
            <a:r>
              <a:rPr lang="en-US" sz="3200" b="1" dirty="0">
                <a:solidFill>
                  <a:prstClr val="white"/>
                </a:solidFill>
                <a:latin typeface="Arial" panose="020B0604020202020204" pitchFamily="34" charset="0"/>
                <a:ea typeface="+mn-ea"/>
                <a:cs typeface="Arial" panose="020B0604020202020204" pitchFamily="34" charset="0"/>
              </a:rPr>
              <a:t>						  </a:t>
            </a:r>
            <a:r>
              <a:rPr lang="ar-JO" sz="3200" b="1" dirty="0">
                <a:solidFill>
                  <a:prstClr val="white"/>
                </a:solidFill>
                <a:latin typeface="Arial" panose="020B0604020202020204" pitchFamily="34" charset="0"/>
                <a:ea typeface="+mn-ea"/>
                <a:cs typeface="Arial" panose="020B0604020202020204" pitchFamily="34" charset="0"/>
              </a:rPr>
              <a:t>15: 12</a:t>
            </a:r>
            <a:endParaRPr lang="en-US" sz="3200" b="1" dirty="0">
              <a:solidFill>
                <a:prstClr val="white"/>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435569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45"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2000"/>
                                        <p:tgtEl>
                                          <p:spTgt spid="9"/>
                                        </p:tgtEl>
                                      </p:cBhvr>
                                    </p:animEffect>
                                    <p:anim calcmode="lin" valueType="num">
                                      <p:cBhvr>
                                        <p:cTn id="18" dur="2000" fill="hold"/>
                                        <p:tgtEl>
                                          <p:spTgt spid="9"/>
                                        </p:tgtEl>
                                        <p:attrNameLst>
                                          <p:attrName>ppt_w</p:attrName>
                                        </p:attrNameLst>
                                      </p:cBhvr>
                                      <p:tavLst>
                                        <p:tav tm="0" fmla="#ppt_w*sin(2.5*pi*$)">
                                          <p:val>
                                            <p:fltVal val="0"/>
                                          </p:val>
                                        </p:tav>
                                        <p:tav tm="100000">
                                          <p:val>
                                            <p:fltVal val="1"/>
                                          </p:val>
                                        </p:tav>
                                      </p:tavLst>
                                    </p:anim>
                                    <p:anim calcmode="lin" valueType="num">
                                      <p:cBhvr>
                                        <p:cTn id="19" dur="20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randombar(horizontal)">
                                      <p:cBhvr>
                                        <p:cTn id="24" dur="5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barn(inVertical)">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1000"/>
                                        <p:tgtEl>
                                          <p:spTgt spid="7"/>
                                        </p:tgtEl>
                                      </p:cBhvr>
                                    </p:animEffect>
                                    <p:anim calcmode="lin" valueType="num">
                                      <p:cBhvr>
                                        <p:cTn id="35" dur="1000" fill="hold"/>
                                        <p:tgtEl>
                                          <p:spTgt spid="7"/>
                                        </p:tgtEl>
                                        <p:attrNameLst>
                                          <p:attrName>ppt_x</p:attrName>
                                        </p:attrNameLst>
                                      </p:cBhvr>
                                      <p:tavLst>
                                        <p:tav tm="0">
                                          <p:val>
                                            <p:strVal val="#ppt_x"/>
                                          </p:val>
                                        </p:tav>
                                        <p:tav tm="100000">
                                          <p:val>
                                            <p:strVal val="#ppt_x"/>
                                          </p:val>
                                        </p:tav>
                                      </p:tavLst>
                                    </p:anim>
                                    <p:anim calcmode="lin" valueType="num">
                                      <p:cBhvr>
                                        <p:cTn id="3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2" grpId="0"/>
      <p:bldP spid="3" grpId="0"/>
      <p:bldP spid="7" grpId="0"/>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52400" y="304800"/>
            <a:ext cx="8839200" cy="838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36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التوازيات بين بطرس وبولس</a:t>
            </a:r>
            <a:endParaRPr lang="en-US" sz="36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Rectangle 4"/>
          <p:cNvSpPr/>
          <p:nvPr/>
        </p:nvSpPr>
        <p:spPr>
          <a:xfrm>
            <a:off x="152400" y="1447800"/>
            <a:ext cx="2743200" cy="609600"/>
          </a:xfrm>
          <a:prstGeom prst="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36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بطرس</a:t>
            </a:r>
            <a:endParaRPr lang="en-US" sz="36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 name="Rectangle 5"/>
          <p:cNvSpPr/>
          <p:nvPr/>
        </p:nvSpPr>
        <p:spPr>
          <a:xfrm>
            <a:off x="6248400" y="1447800"/>
            <a:ext cx="2743200" cy="609600"/>
          </a:xfrm>
          <a:prstGeom prst="rect">
            <a:avLst/>
          </a:prstGeom>
          <a:solidFill>
            <a:srgbClr val="FFE69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36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بولس</a:t>
            </a:r>
            <a:endParaRPr lang="en-US" sz="36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8" name="Left-Right Arrow 7"/>
          <p:cNvSpPr/>
          <p:nvPr/>
        </p:nvSpPr>
        <p:spPr>
          <a:xfrm>
            <a:off x="2895600" y="1524000"/>
            <a:ext cx="3352800" cy="1676400"/>
          </a:xfrm>
          <a:prstGeom prst="leftRightArrow">
            <a:avLst/>
          </a:prstGeom>
          <a:ln w="57150">
            <a:solidFill>
              <a:srgbClr val="00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مواجهة الساحر</a:t>
            </a:r>
            <a:endParaRPr lang="en-US"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9" name="Left-Right Arrow 8"/>
          <p:cNvSpPr/>
          <p:nvPr/>
        </p:nvSpPr>
        <p:spPr>
          <a:xfrm>
            <a:off x="2895600" y="3276600"/>
            <a:ext cx="3352800" cy="1676400"/>
          </a:xfrm>
          <a:prstGeom prst="leftRightArrow">
            <a:avLst/>
          </a:prstGeom>
          <a:ln w="57150">
            <a:solidFill>
              <a:srgbClr val="FFD24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إقامة شخص ميت</a:t>
            </a:r>
            <a:endParaRPr lang="en-US"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0" name="Left-Right Arrow 9"/>
          <p:cNvSpPr/>
          <p:nvPr/>
        </p:nvSpPr>
        <p:spPr>
          <a:xfrm>
            <a:off x="2514600" y="4953000"/>
            <a:ext cx="4267200" cy="1676400"/>
          </a:xfrm>
          <a:prstGeom prst="leftRightArrow">
            <a:avLst/>
          </a:prstGeom>
          <a:ln w="57150">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تسجيل العظات الإفتتاحية</a:t>
            </a:r>
            <a:endParaRPr lang="en-US"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 name="TextBox 1"/>
          <p:cNvSpPr txBox="1"/>
          <p:nvPr/>
        </p:nvSpPr>
        <p:spPr>
          <a:xfrm>
            <a:off x="0" y="2057400"/>
            <a:ext cx="9144000" cy="584775"/>
          </a:xfrm>
          <a:prstGeom prst="rect">
            <a:avLst/>
          </a:prstGeom>
          <a:noFill/>
        </p:spPr>
        <p:txBody>
          <a:bodyPr wrap="square" rtlCol="0">
            <a:spAutoFit/>
          </a:bodyPr>
          <a:lstStyle/>
          <a:p>
            <a:pPr fontAlgn="auto">
              <a:spcBef>
                <a:spcPts val="0"/>
              </a:spcBef>
              <a:spcAft>
                <a:spcPts val="0"/>
              </a:spcAft>
            </a:pPr>
            <a:r>
              <a:rPr lang="ar-JO" sz="3200" b="1" dirty="0">
                <a:solidFill>
                  <a:prstClr val="white"/>
                </a:solidFill>
                <a:latin typeface="Arial" panose="020B0604020202020204" pitchFamily="34" charset="0"/>
                <a:ea typeface="+mn-ea"/>
                <a:cs typeface="Arial" panose="020B0604020202020204" pitchFamily="34" charset="0"/>
              </a:rPr>
              <a:t>8: 9-24</a:t>
            </a:r>
            <a:r>
              <a:rPr lang="en-US" sz="3200" b="1" dirty="0">
                <a:solidFill>
                  <a:prstClr val="white"/>
                </a:solidFill>
                <a:latin typeface="Arial" panose="020B0604020202020204" pitchFamily="34" charset="0"/>
                <a:ea typeface="+mn-ea"/>
                <a:cs typeface="Arial" panose="020B0604020202020204" pitchFamily="34" charset="0"/>
              </a:rPr>
              <a:t>						</a:t>
            </a:r>
            <a:r>
              <a:rPr lang="ar-JO" sz="3200" b="1" dirty="0">
                <a:solidFill>
                  <a:prstClr val="white"/>
                </a:solidFill>
                <a:latin typeface="Arial" panose="020B0604020202020204" pitchFamily="34" charset="0"/>
                <a:ea typeface="+mn-ea"/>
                <a:cs typeface="Arial" panose="020B0604020202020204" pitchFamily="34" charset="0"/>
              </a:rPr>
              <a:t>13: 6-11</a:t>
            </a:r>
            <a:endParaRPr lang="en-US" sz="3200" b="1" dirty="0">
              <a:solidFill>
                <a:prstClr val="white"/>
              </a:solidFill>
              <a:latin typeface="Arial" panose="020B0604020202020204" pitchFamily="34" charset="0"/>
              <a:ea typeface="+mn-ea"/>
              <a:cs typeface="Arial" panose="020B0604020202020204" pitchFamily="34" charset="0"/>
            </a:endParaRPr>
          </a:p>
        </p:txBody>
      </p:sp>
      <p:sp>
        <p:nvSpPr>
          <p:cNvPr id="3" name="TextBox 2"/>
          <p:cNvSpPr txBox="1"/>
          <p:nvPr/>
        </p:nvSpPr>
        <p:spPr>
          <a:xfrm>
            <a:off x="0" y="3822411"/>
            <a:ext cx="9144000" cy="584775"/>
          </a:xfrm>
          <a:prstGeom prst="rect">
            <a:avLst/>
          </a:prstGeom>
          <a:noFill/>
        </p:spPr>
        <p:txBody>
          <a:bodyPr wrap="square" rtlCol="0">
            <a:spAutoFit/>
          </a:bodyPr>
          <a:lstStyle/>
          <a:p>
            <a:pPr fontAlgn="auto">
              <a:spcBef>
                <a:spcPts val="0"/>
              </a:spcBef>
              <a:spcAft>
                <a:spcPts val="0"/>
              </a:spcAft>
            </a:pPr>
            <a:r>
              <a:rPr lang="ar-JO" sz="3200" b="1" dirty="0">
                <a:solidFill>
                  <a:prstClr val="white"/>
                </a:solidFill>
                <a:latin typeface="Arial" panose="020B0604020202020204" pitchFamily="34" charset="0"/>
                <a:ea typeface="+mn-ea"/>
                <a:cs typeface="Arial" panose="020B0604020202020204" pitchFamily="34" charset="0"/>
              </a:rPr>
              <a:t>9: 36-41</a:t>
            </a:r>
            <a:r>
              <a:rPr lang="en-US" sz="3200" b="1" dirty="0">
                <a:solidFill>
                  <a:prstClr val="white"/>
                </a:solidFill>
                <a:latin typeface="Arial" panose="020B0604020202020204" pitchFamily="34" charset="0"/>
                <a:ea typeface="+mn-ea"/>
                <a:cs typeface="Arial" panose="020B0604020202020204" pitchFamily="34" charset="0"/>
              </a:rPr>
              <a:t>					     </a:t>
            </a:r>
            <a:r>
              <a:rPr lang="ar-JO" sz="3200" b="1" dirty="0">
                <a:solidFill>
                  <a:prstClr val="white"/>
                </a:solidFill>
                <a:latin typeface="Arial" panose="020B0604020202020204" pitchFamily="34" charset="0"/>
                <a:ea typeface="+mn-ea"/>
                <a:cs typeface="Arial" panose="020B0604020202020204" pitchFamily="34" charset="0"/>
              </a:rPr>
              <a:t>20: 9-12</a:t>
            </a:r>
            <a:endParaRPr lang="en-US" sz="3200" b="1" dirty="0">
              <a:solidFill>
                <a:prstClr val="white"/>
              </a:solidFill>
              <a:latin typeface="Arial" panose="020B0604020202020204" pitchFamily="34" charset="0"/>
              <a:ea typeface="+mn-ea"/>
              <a:cs typeface="Arial" panose="020B0604020202020204" pitchFamily="34" charset="0"/>
            </a:endParaRPr>
          </a:p>
        </p:txBody>
      </p:sp>
      <p:sp>
        <p:nvSpPr>
          <p:cNvPr id="7" name="TextBox 6"/>
          <p:cNvSpPr txBox="1"/>
          <p:nvPr/>
        </p:nvSpPr>
        <p:spPr>
          <a:xfrm>
            <a:off x="0" y="5498812"/>
            <a:ext cx="9144000" cy="584775"/>
          </a:xfrm>
          <a:prstGeom prst="rect">
            <a:avLst/>
          </a:prstGeom>
          <a:noFill/>
        </p:spPr>
        <p:txBody>
          <a:bodyPr wrap="square" rtlCol="0">
            <a:spAutoFit/>
          </a:bodyPr>
          <a:lstStyle/>
          <a:p>
            <a:pPr fontAlgn="auto">
              <a:spcBef>
                <a:spcPts val="0"/>
              </a:spcBef>
              <a:spcAft>
                <a:spcPts val="0"/>
              </a:spcAft>
            </a:pPr>
            <a:r>
              <a:rPr lang="en-US" sz="3200" b="1" dirty="0">
                <a:solidFill>
                  <a:prstClr val="white"/>
                </a:solidFill>
                <a:latin typeface="Arial" panose="020B0604020202020204" pitchFamily="34" charset="0"/>
                <a:ea typeface="+mn-ea"/>
                <a:cs typeface="Arial" panose="020B0604020202020204" pitchFamily="34" charset="0"/>
              </a:rPr>
              <a:t> </a:t>
            </a:r>
            <a:r>
              <a:rPr lang="ar-JO" sz="3200" b="1" dirty="0">
                <a:solidFill>
                  <a:prstClr val="white"/>
                </a:solidFill>
                <a:latin typeface="Arial" panose="020B0604020202020204" pitchFamily="34" charset="0"/>
                <a:ea typeface="+mn-ea"/>
                <a:cs typeface="Arial" panose="020B0604020202020204" pitchFamily="34" charset="0"/>
              </a:rPr>
              <a:t>2: 14-41</a:t>
            </a:r>
            <a:r>
              <a:rPr lang="en-US" sz="3200" b="1" dirty="0">
                <a:solidFill>
                  <a:prstClr val="white"/>
                </a:solidFill>
                <a:latin typeface="Arial" panose="020B0604020202020204" pitchFamily="34" charset="0"/>
                <a:ea typeface="+mn-ea"/>
                <a:cs typeface="Arial" panose="020B0604020202020204" pitchFamily="34" charset="0"/>
              </a:rPr>
              <a:t>						 </a:t>
            </a:r>
            <a:r>
              <a:rPr lang="ar-JO" sz="3200" b="1" dirty="0">
                <a:solidFill>
                  <a:prstClr val="white"/>
                </a:solidFill>
                <a:latin typeface="Arial" panose="020B0604020202020204" pitchFamily="34" charset="0"/>
                <a:ea typeface="+mn-ea"/>
                <a:cs typeface="Arial" panose="020B0604020202020204" pitchFamily="34" charset="0"/>
              </a:rPr>
              <a:t>13: 16-41</a:t>
            </a:r>
            <a:endParaRPr lang="en-US" sz="3200" b="1" dirty="0">
              <a:solidFill>
                <a:prstClr val="white"/>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775055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45"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2000"/>
                                        <p:tgtEl>
                                          <p:spTgt spid="9"/>
                                        </p:tgtEl>
                                      </p:cBhvr>
                                    </p:animEffect>
                                    <p:anim calcmode="lin" valueType="num">
                                      <p:cBhvr>
                                        <p:cTn id="19" dur="2000" fill="hold"/>
                                        <p:tgtEl>
                                          <p:spTgt spid="9"/>
                                        </p:tgtEl>
                                        <p:attrNameLst>
                                          <p:attrName>ppt_w</p:attrName>
                                        </p:attrNameLst>
                                      </p:cBhvr>
                                      <p:tavLst>
                                        <p:tav tm="0" fmla="#ppt_w*sin(2.5*pi*$)">
                                          <p:val>
                                            <p:fltVal val="0"/>
                                          </p:val>
                                        </p:tav>
                                        <p:tav tm="100000">
                                          <p:val>
                                            <p:fltVal val="1"/>
                                          </p:val>
                                        </p:tav>
                                      </p:tavLst>
                                    </p:anim>
                                    <p:anim calcmode="lin" valueType="num">
                                      <p:cBhvr>
                                        <p:cTn id="20" dur="20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p:cTn id="25" dur="500" fill="hold"/>
                                        <p:tgtEl>
                                          <p:spTgt spid="3"/>
                                        </p:tgtEl>
                                        <p:attrNameLst>
                                          <p:attrName>ppt_w</p:attrName>
                                        </p:attrNameLst>
                                      </p:cBhvr>
                                      <p:tavLst>
                                        <p:tav tm="0">
                                          <p:val>
                                            <p:fltVal val="0"/>
                                          </p:val>
                                        </p:tav>
                                        <p:tav tm="100000">
                                          <p:val>
                                            <p:strVal val="#ppt_w"/>
                                          </p:val>
                                        </p:tav>
                                      </p:tavLst>
                                    </p:anim>
                                    <p:anim calcmode="lin" valueType="num">
                                      <p:cBhvr>
                                        <p:cTn id="26" dur="500" fill="hold"/>
                                        <p:tgtEl>
                                          <p:spTgt spid="3"/>
                                        </p:tgtEl>
                                        <p:attrNameLst>
                                          <p:attrName>ppt_h</p:attrName>
                                        </p:attrNameLst>
                                      </p:cBhvr>
                                      <p:tavLst>
                                        <p:tav tm="0">
                                          <p:val>
                                            <p:fltVal val="0"/>
                                          </p:val>
                                        </p:tav>
                                        <p:tav tm="100000">
                                          <p:val>
                                            <p:strVal val="#ppt_h"/>
                                          </p:val>
                                        </p:tav>
                                      </p:tavLst>
                                    </p:anim>
                                    <p:animEffect transition="in" filter="fade">
                                      <p:cBhvr>
                                        <p:cTn id="27" dur="500"/>
                                        <p:tgtEl>
                                          <p:spTgt spid="3"/>
                                        </p:tgtEl>
                                      </p:cBhvr>
                                    </p:animEffect>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down)">
                                      <p:cBhvr>
                                        <p:cTn id="32" dur="580">
                                          <p:stCondLst>
                                            <p:cond delay="0"/>
                                          </p:stCondLst>
                                        </p:cTn>
                                        <p:tgtEl>
                                          <p:spTgt spid="10"/>
                                        </p:tgtEl>
                                      </p:cBhvr>
                                    </p:animEffect>
                                    <p:anim calcmode="lin" valueType="num">
                                      <p:cBhvr>
                                        <p:cTn id="33"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38" dur="26">
                                          <p:stCondLst>
                                            <p:cond delay="650"/>
                                          </p:stCondLst>
                                        </p:cTn>
                                        <p:tgtEl>
                                          <p:spTgt spid="10"/>
                                        </p:tgtEl>
                                      </p:cBhvr>
                                      <p:to x="100000" y="60000"/>
                                    </p:animScale>
                                    <p:animScale>
                                      <p:cBhvr>
                                        <p:cTn id="39" dur="166" decel="50000">
                                          <p:stCondLst>
                                            <p:cond delay="676"/>
                                          </p:stCondLst>
                                        </p:cTn>
                                        <p:tgtEl>
                                          <p:spTgt spid="10"/>
                                        </p:tgtEl>
                                      </p:cBhvr>
                                      <p:to x="100000" y="100000"/>
                                    </p:animScale>
                                    <p:animScale>
                                      <p:cBhvr>
                                        <p:cTn id="40" dur="26">
                                          <p:stCondLst>
                                            <p:cond delay="1312"/>
                                          </p:stCondLst>
                                        </p:cTn>
                                        <p:tgtEl>
                                          <p:spTgt spid="10"/>
                                        </p:tgtEl>
                                      </p:cBhvr>
                                      <p:to x="100000" y="80000"/>
                                    </p:animScale>
                                    <p:animScale>
                                      <p:cBhvr>
                                        <p:cTn id="41" dur="166" decel="50000">
                                          <p:stCondLst>
                                            <p:cond delay="1338"/>
                                          </p:stCondLst>
                                        </p:cTn>
                                        <p:tgtEl>
                                          <p:spTgt spid="10"/>
                                        </p:tgtEl>
                                      </p:cBhvr>
                                      <p:to x="100000" y="100000"/>
                                    </p:animScale>
                                    <p:animScale>
                                      <p:cBhvr>
                                        <p:cTn id="42" dur="26">
                                          <p:stCondLst>
                                            <p:cond delay="1642"/>
                                          </p:stCondLst>
                                        </p:cTn>
                                        <p:tgtEl>
                                          <p:spTgt spid="10"/>
                                        </p:tgtEl>
                                      </p:cBhvr>
                                      <p:to x="100000" y="90000"/>
                                    </p:animScale>
                                    <p:animScale>
                                      <p:cBhvr>
                                        <p:cTn id="43" dur="166" decel="50000">
                                          <p:stCondLst>
                                            <p:cond delay="1668"/>
                                          </p:stCondLst>
                                        </p:cTn>
                                        <p:tgtEl>
                                          <p:spTgt spid="10"/>
                                        </p:tgtEl>
                                      </p:cBhvr>
                                      <p:to x="100000" y="100000"/>
                                    </p:animScale>
                                    <p:animScale>
                                      <p:cBhvr>
                                        <p:cTn id="44" dur="26">
                                          <p:stCondLst>
                                            <p:cond delay="1808"/>
                                          </p:stCondLst>
                                        </p:cTn>
                                        <p:tgtEl>
                                          <p:spTgt spid="10"/>
                                        </p:tgtEl>
                                      </p:cBhvr>
                                      <p:to x="100000" y="95000"/>
                                    </p:animScale>
                                    <p:animScale>
                                      <p:cBhvr>
                                        <p:cTn id="45" dur="166" decel="50000">
                                          <p:stCondLst>
                                            <p:cond delay="1834"/>
                                          </p:stCondLst>
                                        </p:cTn>
                                        <p:tgtEl>
                                          <p:spTgt spid="10"/>
                                        </p:tgtEl>
                                      </p:cBhvr>
                                      <p:to x="100000" y="100000"/>
                                    </p:animScale>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7"/>
                                        </p:tgtEl>
                                        <p:attrNameLst>
                                          <p:attrName>style.visibility</p:attrName>
                                        </p:attrNameLst>
                                      </p:cBhvr>
                                      <p:to>
                                        <p:strVal val="visible"/>
                                      </p:to>
                                    </p:set>
                                    <p:animEffect transition="in" filter="barn(inVertical)">
                                      <p:cBhvr>
                                        <p:cTn id="5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2" grpId="0"/>
      <p:bldP spid="3" grpId="0"/>
      <p:bldP spid="7" grpId="0"/>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52400" y="304800"/>
            <a:ext cx="8839200" cy="838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36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التوازيات بين بطرس وبولس</a:t>
            </a:r>
            <a:endParaRPr lang="en-US" sz="36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Rectangle 4"/>
          <p:cNvSpPr/>
          <p:nvPr/>
        </p:nvSpPr>
        <p:spPr>
          <a:xfrm>
            <a:off x="152400" y="1447800"/>
            <a:ext cx="2743200" cy="609600"/>
          </a:xfrm>
          <a:prstGeom prst="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36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بطرس</a:t>
            </a:r>
            <a:endParaRPr lang="en-US" sz="36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 name="Rectangle 5"/>
          <p:cNvSpPr/>
          <p:nvPr/>
        </p:nvSpPr>
        <p:spPr>
          <a:xfrm>
            <a:off x="6248400" y="1447800"/>
            <a:ext cx="2743200" cy="609600"/>
          </a:xfrm>
          <a:prstGeom prst="rect">
            <a:avLst/>
          </a:prstGeom>
          <a:solidFill>
            <a:srgbClr val="FFE69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36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بولس</a:t>
            </a:r>
            <a:endParaRPr lang="en-US" sz="3600" b="1"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8" name="Left-Right Arrow 7"/>
          <p:cNvSpPr/>
          <p:nvPr/>
        </p:nvSpPr>
        <p:spPr>
          <a:xfrm>
            <a:off x="2694279" y="1610557"/>
            <a:ext cx="3352800" cy="1676400"/>
          </a:xfrm>
          <a:prstGeom prst="leftRightArrow">
            <a:avLst/>
          </a:prstGeom>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مؤامرات لقتلهم</a:t>
            </a:r>
            <a:endParaRPr lang="en-US"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0" name="Left-Right Arrow 9"/>
          <p:cNvSpPr/>
          <p:nvPr/>
        </p:nvSpPr>
        <p:spPr>
          <a:xfrm>
            <a:off x="2380508" y="5092987"/>
            <a:ext cx="3980341" cy="1676400"/>
          </a:xfrm>
          <a:prstGeom prst="leftRightArrow">
            <a:avLst/>
          </a:prstGeom>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نجاح سبب </a:t>
            </a:r>
          </a:p>
          <a:p>
            <a:pPr fontAlgn="auto">
              <a:spcBef>
                <a:spcPts val="0"/>
              </a:spcBef>
              <a:spcAft>
                <a:spcPts val="0"/>
              </a:spcAft>
            </a:pPr>
            <a:r>
              <a:rPr lang="ar-JO"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الغيرة لليهود</a:t>
            </a:r>
            <a:endParaRPr lang="en-US"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 name="TextBox 1"/>
          <p:cNvSpPr txBox="1"/>
          <p:nvPr/>
        </p:nvSpPr>
        <p:spPr>
          <a:xfrm>
            <a:off x="0" y="2156369"/>
            <a:ext cx="9145480" cy="584775"/>
          </a:xfrm>
          <a:prstGeom prst="rect">
            <a:avLst/>
          </a:prstGeom>
          <a:noFill/>
        </p:spPr>
        <p:txBody>
          <a:bodyPr wrap="square" rtlCol="0">
            <a:spAutoFit/>
          </a:bodyPr>
          <a:lstStyle/>
          <a:p>
            <a:pPr fontAlgn="auto">
              <a:spcBef>
                <a:spcPts val="0"/>
              </a:spcBef>
              <a:spcAft>
                <a:spcPts val="0"/>
              </a:spcAft>
            </a:pPr>
            <a:r>
              <a:rPr lang="en-US" sz="3200" b="1" dirty="0">
                <a:solidFill>
                  <a:prstClr val="white"/>
                </a:solidFill>
                <a:latin typeface="Arial" panose="020B0604020202020204" pitchFamily="34" charset="0"/>
                <a:ea typeface="+mn-ea"/>
                <a:cs typeface="Arial" panose="020B0604020202020204" pitchFamily="34" charset="0"/>
              </a:rPr>
              <a:t> </a:t>
            </a:r>
            <a:r>
              <a:rPr lang="ar-JO" sz="3200" b="1" dirty="0">
                <a:solidFill>
                  <a:prstClr val="white"/>
                </a:solidFill>
                <a:latin typeface="Arial" panose="020B0604020202020204" pitchFamily="34" charset="0"/>
                <a:ea typeface="+mn-ea"/>
                <a:cs typeface="Arial" panose="020B0604020202020204" pitchFamily="34" charset="0"/>
              </a:rPr>
              <a:t>5: 33</a:t>
            </a:r>
            <a:r>
              <a:rPr lang="en-US" sz="3200" b="1" dirty="0">
                <a:solidFill>
                  <a:prstClr val="white"/>
                </a:solidFill>
                <a:latin typeface="Arial" panose="020B0604020202020204" pitchFamily="34" charset="0"/>
                <a:ea typeface="+mn-ea"/>
                <a:cs typeface="Arial" panose="020B0604020202020204" pitchFamily="34" charset="0"/>
              </a:rPr>
              <a:t>				    	     </a:t>
            </a:r>
            <a:r>
              <a:rPr lang="ar-JO" sz="3200" b="1" dirty="0">
                <a:solidFill>
                  <a:prstClr val="white"/>
                </a:solidFill>
                <a:latin typeface="Arial" panose="020B0604020202020204" pitchFamily="34" charset="0"/>
                <a:ea typeface="+mn-ea"/>
                <a:cs typeface="Arial" panose="020B0604020202020204" pitchFamily="34" charset="0"/>
              </a:rPr>
              <a:t>9: 23، 23: 11</a:t>
            </a:r>
            <a:endParaRPr lang="en-US" sz="3200" b="1" dirty="0">
              <a:solidFill>
                <a:prstClr val="white"/>
              </a:solidFill>
              <a:latin typeface="Arial" panose="020B0604020202020204" pitchFamily="34" charset="0"/>
              <a:ea typeface="+mn-ea"/>
              <a:cs typeface="Arial" panose="020B0604020202020204" pitchFamily="34" charset="0"/>
            </a:endParaRPr>
          </a:p>
        </p:txBody>
      </p:sp>
      <p:sp>
        <p:nvSpPr>
          <p:cNvPr id="3" name="TextBox 2"/>
          <p:cNvSpPr txBox="1"/>
          <p:nvPr/>
        </p:nvSpPr>
        <p:spPr>
          <a:xfrm>
            <a:off x="1" y="5638800"/>
            <a:ext cx="9144000" cy="584775"/>
          </a:xfrm>
          <a:prstGeom prst="rect">
            <a:avLst/>
          </a:prstGeom>
          <a:noFill/>
        </p:spPr>
        <p:txBody>
          <a:bodyPr wrap="square" rtlCol="0">
            <a:spAutoFit/>
          </a:bodyPr>
          <a:lstStyle/>
          <a:p>
            <a:pPr fontAlgn="auto">
              <a:spcBef>
                <a:spcPts val="0"/>
              </a:spcBef>
              <a:spcAft>
                <a:spcPts val="0"/>
              </a:spcAft>
            </a:pPr>
            <a:r>
              <a:rPr lang="en-US" sz="3200" b="1" dirty="0">
                <a:solidFill>
                  <a:prstClr val="white"/>
                </a:solidFill>
                <a:latin typeface="Arial" panose="020B0604020202020204" pitchFamily="34" charset="0"/>
                <a:ea typeface="+mn-ea"/>
                <a:cs typeface="Arial" panose="020B0604020202020204" pitchFamily="34" charset="0"/>
              </a:rPr>
              <a:t>  </a:t>
            </a:r>
            <a:r>
              <a:rPr lang="ar-JO" sz="3200" b="1" dirty="0">
                <a:solidFill>
                  <a:prstClr val="white"/>
                </a:solidFill>
                <a:latin typeface="Arial" panose="020B0604020202020204" pitchFamily="34" charset="0"/>
                <a:ea typeface="+mn-ea"/>
                <a:cs typeface="Arial" panose="020B0604020202020204" pitchFamily="34" charset="0"/>
              </a:rPr>
              <a:t>5: 17</a:t>
            </a:r>
            <a:r>
              <a:rPr lang="en-US" sz="3200" b="1" dirty="0">
                <a:solidFill>
                  <a:prstClr val="white"/>
                </a:solidFill>
                <a:latin typeface="Arial" panose="020B0604020202020204" pitchFamily="34" charset="0"/>
                <a:ea typeface="+mn-ea"/>
                <a:cs typeface="Arial" panose="020B0604020202020204" pitchFamily="34" charset="0"/>
              </a:rPr>
              <a:t>							</a:t>
            </a:r>
            <a:r>
              <a:rPr lang="ar-JO" sz="3200" b="1" dirty="0">
                <a:solidFill>
                  <a:prstClr val="white"/>
                </a:solidFill>
                <a:latin typeface="Arial" panose="020B0604020202020204" pitchFamily="34" charset="0"/>
                <a:ea typeface="+mn-ea"/>
                <a:cs typeface="Arial" panose="020B0604020202020204" pitchFamily="34" charset="0"/>
              </a:rPr>
              <a:t>13: 45</a:t>
            </a:r>
            <a:endParaRPr lang="en-US" sz="3200" b="1" dirty="0">
              <a:solidFill>
                <a:prstClr val="white"/>
              </a:solidFill>
              <a:latin typeface="Arial" panose="020B0604020202020204" pitchFamily="34" charset="0"/>
              <a:ea typeface="+mn-ea"/>
              <a:cs typeface="Arial" panose="020B0604020202020204" pitchFamily="34" charset="0"/>
            </a:endParaRPr>
          </a:p>
        </p:txBody>
      </p:sp>
      <p:sp>
        <p:nvSpPr>
          <p:cNvPr id="11" name="Left-Right Arrow 10"/>
          <p:cNvSpPr/>
          <p:nvPr/>
        </p:nvSpPr>
        <p:spPr>
          <a:xfrm>
            <a:off x="2694279" y="3416587"/>
            <a:ext cx="3352800" cy="1676400"/>
          </a:xfrm>
          <a:prstGeom prst="leftRightArrow">
            <a:avLst/>
          </a:prstGeom>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ضُربوا وفرحوا</a:t>
            </a:r>
            <a:endParaRPr lang="en-US"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2" name="TextBox 11"/>
          <p:cNvSpPr txBox="1"/>
          <p:nvPr/>
        </p:nvSpPr>
        <p:spPr>
          <a:xfrm>
            <a:off x="0" y="3818548"/>
            <a:ext cx="9144000" cy="584775"/>
          </a:xfrm>
          <a:prstGeom prst="rect">
            <a:avLst/>
          </a:prstGeom>
          <a:noFill/>
        </p:spPr>
        <p:txBody>
          <a:bodyPr wrap="square" rtlCol="0">
            <a:spAutoFit/>
          </a:bodyPr>
          <a:lstStyle/>
          <a:p>
            <a:pPr fontAlgn="auto">
              <a:spcBef>
                <a:spcPts val="0"/>
              </a:spcBef>
              <a:spcAft>
                <a:spcPts val="0"/>
              </a:spcAft>
            </a:pPr>
            <a:r>
              <a:rPr lang="en-US" sz="3200" b="1" dirty="0">
                <a:solidFill>
                  <a:prstClr val="white"/>
                </a:solidFill>
                <a:latin typeface="Arial" panose="020B0604020202020204" pitchFamily="34" charset="0"/>
                <a:ea typeface="+mn-ea"/>
                <a:cs typeface="Arial" panose="020B0604020202020204" pitchFamily="34" charset="0"/>
              </a:rPr>
              <a:t>  </a:t>
            </a:r>
            <a:r>
              <a:rPr lang="ar-JO" sz="3200" b="1" dirty="0">
                <a:solidFill>
                  <a:prstClr val="white"/>
                </a:solidFill>
                <a:latin typeface="Arial" panose="020B0604020202020204" pitchFamily="34" charset="0"/>
                <a:ea typeface="+mn-ea"/>
                <a:cs typeface="Arial" panose="020B0604020202020204" pitchFamily="34" charset="0"/>
              </a:rPr>
              <a:t>5: 40-41</a:t>
            </a:r>
            <a:r>
              <a:rPr lang="en-US" sz="3200" b="1" dirty="0">
                <a:solidFill>
                  <a:prstClr val="white"/>
                </a:solidFill>
                <a:latin typeface="Arial" panose="020B0604020202020204" pitchFamily="34" charset="0"/>
                <a:ea typeface="+mn-ea"/>
                <a:cs typeface="Arial" panose="020B0604020202020204" pitchFamily="34" charset="0"/>
              </a:rPr>
              <a:t>					</a:t>
            </a:r>
            <a:r>
              <a:rPr lang="ar-JO" sz="3200" b="1" dirty="0">
                <a:solidFill>
                  <a:prstClr val="white"/>
                </a:solidFill>
                <a:latin typeface="Arial" panose="020B0604020202020204" pitchFamily="34" charset="0"/>
                <a:ea typeface="+mn-ea"/>
                <a:cs typeface="Arial" panose="020B0604020202020204" pitchFamily="34" charset="0"/>
              </a:rPr>
              <a:t>16: 23-25</a:t>
            </a:r>
            <a:endParaRPr lang="en-US" sz="3200" b="1" dirty="0">
              <a:solidFill>
                <a:prstClr val="white"/>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218223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500" fill="hold"/>
                                        <p:tgtEl>
                                          <p:spTgt spid="11"/>
                                        </p:tgtEl>
                                        <p:attrNameLst>
                                          <p:attrName>ppt_w</p:attrName>
                                        </p:attrNameLst>
                                      </p:cBhvr>
                                      <p:tavLst>
                                        <p:tav tm="0">
                                          <p:val>
                                            <p:fltVal val="0"/>
                                          </p:val>
                                        </p:tav>
                                        <p:tav tm="100000">
                                          <p:val>
                                            <p:strVal val="#ppt_w"/>
                                          </p:val>
                                        </p:tav>
                                      </p:tavLst>
                                    </p:anim>
                                    <p:anim calcmode="lin" valueType="num">
                                      <p:cBhvr>
                                        <p:cTn id="20" dur="500" fill="hold"/>
                                        <p:tgtEl>
                                          <p:spTgt spid="11"/>
                                        </p:tgtEl>
                                        <p:attrNameLst>
                                          <p:attrName>ppt_h</p:attrName>
                                        </p:attrNameLst>
                                      </p:cBhvr>
                                      <p:tavLst>
                                        <p:tav tm="0">
                                          <p:val>
                                            <p:fltVal val="0"/>
                                          </p:val>
                                        </p:tav>
                                        <p:tav tm="100000">
                                          <p:val>
                                            <p:strVal val="#ppt_h"/>
                                          </p:val>
                                        </p:tav>
                                      </p:tavLst>
                                    </p:anim>
                                    <p:animEffect transition="in" filter="fade">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barn(inVertical)">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circle(in)">
                                      <p:cBhvr>
                                        <p:cTn id="31" dur="20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3"/>
                                        </p:tgtEl>
                                        <p:attrNameLst>
                                          <p:attrName>style.visibility</p:attrName>
                                        </p:attrNameLst>
                                      </p:cBhvr>
                                      <p:to>
                                        <p:strVal val="visible"/>
                                      </p:to>
                                    </p:set>
                                    <p:anim calcmode="lin" valueType="num">
                                      <p:cBhvr>
                                        <p:cTn id="36" dur="500" fill="hold"/>
                                        <p:tgtEl>
                                          <p:spTgt spid="3"/>
                                        </p:tgtEl>
                                        <p:attrNameLst>
                                          <p:attrName>ppt_w</p:attrName>
                                        </p:attrNameLst>
                                      </p:cBhvr>
                                      <p:tavLst>
                                        <p:tav tm="0">
                                          <p:val>
                                            <p:fltVal val="0"/>
                                          </p:val>
                                        </p:tav>
                                        <p:tav tm="100000">
                                          <p:val>
                                            <p:strVal val="#ppt_w"/>
                                          </p:val>
                                        </p:tav>
                                      </p:tavLst>
                                    </p:anim>
                                    <p:anim calcmode="lin" valueType="num">
                                      <p:cBhvr>
                                        <p:cTn id="37" dur="500" fill="hold"/>
                                        <p:tgtEl>
                                          <p:spTgt spid="3"/>
                                        </p:tgtEl>
                                        <p:attrNameLst>
                                          <p:attrName>ppt_h</p:attrName>
                                        </p:attrNameLst>
                                      </p:cBhvr>
                                      <p:tavLst>
                                        <p:tav tm="0">
                                          <p:val>
                                            <p:fltVal val="0"/>
                                          </p:val>
                                        </p:tav>
                                        <p:tav tm="100000">
                                          <p:val>
                                            <p:strVal val="#ppt_h"/>
                                          </p:val>
                                        </p:tav>
                                      </p:tavLst>
                                    </p:anim>
                                    <p:animEffect transition="in" filter="fade">
                                      <p:cBhvr>
                                        <p:cTn id="3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2" grpId="0"/>
      <p:bldP spid="3" grpId="0"/>
      <p:bldP spid="11" grpId="0" animBg="1"/>
      <p:bldP spid="12" grpId="0"/>
    </p:bldLst>
  </p:timing>
</p:sld>
</file>

<file path=ppt/slides/slide133.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a:extLst>
            <a:ext uri="{FF2B5EF4-FFF2-40B4-BE49-F238E27FC236}">
              <a16:creationId xmlns:a16="http://schemas.microsoft.com/office/drawing/2014/main" id="{0BDD08A2-8FF6-41AC-B4EE-78313122D96C}"/>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DD500D1-0B1A-B194-A156-CE64E1F73A1F}"/>
              </a:ext>
            </a:extLst>
          </p:cNvPr>
          <p:cNvSpPr txBox="1"/>
          <p:nvPr/>
        </p:nvSpPr>
        <p:spPr>
          <a:xfrm rot="20978763">
            <a:off x="604495" y="2894219"/>
            <a:ext cx="7440553"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JO" sz="4000" b="1" u="none" strike="noStrike" kern="1200" cap="none" spc="0" normalizeH="0" baseline="0" noProof="0" dirty="0">
                <a:ln>
                  <a:noFill/>
                </a:ln>
                <a:solidFill>
                  <a:prstClr val="white"/>
                </a:solidFill>
                <a:effectLst/>
                <a:uLnTx/>
                <a:uFillTx/>
                <a:latin typeface="Arial" panose="020B0604020202020204" pitchFamily="34" charset="0"/>
                <a:ea typeface="ＭＳ Ｐゴシック" charset="0"/>
                <a:cs typeface="Arial" panose="020B0604020202020204" pitchFamily="34" charset="0"/>
              </a:rPr>
              <a:t>أعمال معينة لرسل معينين</a:t>
            </a:r>
            <a:endParaRPr kumimoji="0" lang="en-US" sz="4000" b="1" u="none" strike="noStrike" kern="1200" cap="none" spc="0" normalizeH="0" baseline="0" noProof="0" dirty="0">
              <a:ln>
                <a:noFill/>
              </a:ln>
              <a:solidFill>
                <a:prstClr val="white"/>
              </a:solidFill>
              <a:effectLst/>
              <a:uLnTx/>
              <a:uFillTx/>
              <a:latin typeface="Arial" panose="020B0604020202020204" pitchFamily="34" charset="0"/>
              <a:ea typeface="ＭＳ Ｐゴシック" charset="0"/>
              <a:cs typeface="Arial" panose="020B0604020202020204" pitchFamily="34" charset="0"/>
            </a:endParaRPr>
          </a:p>
        </p:txBody>
      </p:sp>
      <p:sp>
        <p:nvSpPr>
          <p:cNvPr id="3" name="Isosceles Triangle 2">
            <a:extLst>
              <a:ext uri="{FF2B5EF4-FFF2-40B4-BE49-F238E27FC236}">
                <a16:creationId xmlns:a16="http://schemas.microsoft.com/office/drawing/2014/main" id="{8DC4530A-2FE9-EC84-E557-24988F5131D2}"/>
              </a:ext>
            </a:extLst>
          </p:cNvPr>
          <p:cNvSpPr/>
          <p:nvPr/>
        </p:nvSpPr>
        <p:spPr>
          <a:xfrm rot="5400000">
            <a:off x="1981200" y="0"/>
            <a:ext cx="1981200" cy="4724400"/>
          </a:xfrm>
          <a:prstGeom prst="triangle">
            <a:avLst>
              <a:gd name="adj" fmla="val 54692"/>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Isosceles Triangle 4">
            <a:extLst>
              <a:ext uri="{FF2B5EF4-FFF2-40B4-BE49-F238E27FC236}">
                <a16:creationId xmlns:a16="http://schemas.microsoft.com/office/drawing/2014/main" id="{246A4135-9120-EFBB-7C3E-5728ABC99B9C}"/>
              </a:ext>
            </a:extLst>
          </p:cNvPr>
          <p:cNvSpPr/>
          <p:nvPr/>
        </p:nvSpPr>
        <p:spPr>
          <a:xfrm rot="16200000">
            <a:off x="4764349" y="1799208"/>
            <a:ext cx="1981200" cy="4783584"/>
          </a:xfrm>
          <a:prstGeom prst="triangle">
            <a:avLst>
              <a:gd name="adj" fmla="val 55140"/>
            </a:avLst>
          </a:prstGeom>
          <a:blipFill>
            <a:blip r:embed="rId4"/>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CDE5BC17-BEC1-4679-DAF9-75459DE04C04}"/>
              </a:ext>
            </a:extLst>
          </p:cNvPr>
          <p:cNvSpPr txBox="1"/>
          <p:nvPr/>
        </p:nvSpPr>
        <p:spPr>
          <a:xfrm>
            <a:off x="990600" y="2057400"/>
            <a:ext cx="23622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JO" sz="4800" b="1"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Arial" panose="020B0604020202020204" pitchFamily="34" charset="0"/>
              </a:rPr>
              <a:t>بطرس</a:t>
            </a:r>
            <a:endParaRPr kumimoji="0" lang="en-US" sz="4800" b="1"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Arial" panose="020B0604020202020204" pitchFamily="34" charset="0"/>
            </a:endParaRPr>
          </a:p>
        </p:txBody>
      </p:sp>
      <p:sp>
        <p:nvSpPr>
          <p:cNvPr id="7" name="TextBox 6">
            <a:extLst>
              <a:ext uri="{FF2B5EF4-FFF2-40B4-BE49-F238E27FC236}">
                <a16:creationId xmlns:a16="http://schemas.microsoft.com/office/drawing/2014/main" id="{5C67B8CF-EB88-D643-2641-AAD050DF5E3F}"/>
              </a:ext>
            </a:extLst>
          </p:cNvPr>
          <p:cNvSpPr txBox="1"/>
          <p:nvPr/>
        </p:nvSpPr>
        <p:spPr>
          <a:xfrm>
            <a:off x="5410200" y="3581400"/>
            <a:ext cx="23622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ar-JO" sz="4800" b="1"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Arial" panose="020B0604020202020204" pitchFamily="34" charset="0"/>
              </a:rPr>
              <a:t>بولس</a:t>
            </a:r>
            <a:endParaRPr kumimoji="0" lang="en-US" sz="4800" b="1" u="none" strike="noStrike" kern="1200" cap="none" spc="0" normalizeH="0" baseline="0" noProof="0" dirty="0">
              <a:ln>
                <a:noFill/>
              </a:ln>
              <a:solidFill>
                <a:prstClr val="black"/>
              </a:solidFill>
              <a:effectLst/>
              <a:uLnTx/>
              <a:uFillTx/>
              <a:latin typeface="Arial" panose="020B0604020202020204" pitchFamily="34" charset="0"/>
              <a:ea typeface="ＭＳ Ｐゴシック" charset="0"/>
              <a:cs typeface="Arial" panose="020B0604020202020204" pitchFamily="34" charset="0"/>
            </a:endParaRPr>
          </a:p>
        </p:txBody>
      </p:sp>
      <p:sp>
        <p:nvSpPr>
          <p:cNvPr id="8" name="Frame 7">
            <a:extLst>
              <a:ext uri="{FF2B5EF4-FFF2-40B4-BE49-F238E27FC236}">
                <a16:creationId xmlns:a16="http://schemas.microsoft.com/office/drawing/2014/main" id="{FFEB177E-715F-8773-5695-4890C5C0D9B5}"/>
              </a:ext>
            </a:extLst>
          </p:cNvPr>
          <p:cNvSpPr/>
          <p:nvPr/>
        </p:nvSpPr>
        <p:spPr>
          <a:xfrm rot="20987175">
            <a:off x="471206" y="2801593"/>
            <a:ext cx="7666969" cy="940445"/>
          </a:xfrm>
          <a:prstGeom prst="fram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9" name="TextBox 8">
            <a:extLst>
              <a:ext uri="{FF2B5EF4-FFF2-40B4-BE49-F238E27FC236}">
                <a16:creationId xmlns:a16="http://schemas.microsoft.com/office/drawing/2014/main" id="{F88CCAC6-C942-6461-B2A9-55BB519F264E}"/>
              </a:ext>
            </a:extLst>
          </p:cNvPr>
          <p:cNvSpPr txBox="1"/>
          <p:nvPr/>
        </p:nvSpPr>
        <p:spPr>
          <a:xfrm>
            <a:off x="446861" y="605879"/>
            <a:ext cx="502061" cy="76944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JO" sz="4400" b="1"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Arial" panose="020B0604020202020204" pitchFamily="34" charset="0"/>
                <a:ea typeface="ＭＳ Ｐゴシック" charset="0"/>
                <a:cs typeface="Arial" panose="020B0604020202020204" pitchFamily="34" charset="0"/>
              </a:rPr>
              <a:t>1</a:t>
            </a:r>
            <a:endParaRPr kumimoji="0" lang="en-US" sz="4400" b="1" u="none" strike="noStrike" kern="1200" cap="none" spc="0" normalizeH="0" baseline="0" noProof="0" dirty="0">
              <a:ln>
                <a:noFill/>
              </a:ln>
              <a:solidFill>
                <a:srgbClr val="FFC000"/>
              </a:solidFill>
              <a:effectLst>
                <a:outerShdw blurRad="38100" dist="38100" dir="2700000" algn="tl">
                  <a:srgbClr val="000000">
                    <a:alpha val="43137"/>
                  </a:srgbClr>
                </a:outerShdw>
              </a:effectLst>
              <a:uLnTx/>
              <a:uFillTx/>
              <a:latin typeface="Arial" panose="020B0604020202020204" pitchFamily="34" charset="0"/>
              <a:ea typeface="ＭＳ Ｐゴシック" charset="0"/>
              <a:cs typeface="Arial" panose="020B0604020202020204" pitchFamily="34" charset="0"/>
            </a:endParaRPr>
          </a:p>
        </p:txBody>
      </p:sp>
      <p:sp>
        <p:nvSpPr>
          <p:cNvPr id="10" name="TextBox 9">
            <a:extLst>
              <a:ext uri="{FF2B5EF4-FFF2-40B4-BE49-F238E27FC236}">
                <a16:creationId xmlns:a16="http://schemas.microsoft.com/office/drawing/2014/main" id="{70711B68-D937-C2EB-B13B-8C5E5782E55C}"/>
              </a:ext>
            </a:extLst>
          </p:cNvPr>
          <p:cNvSpPr txBox="1"/>
          <p:nvPr/>
        </p:nvSpPr>
        <p:spPr>
          <a:xfrm>
            <a:off x="4882594" y="1603814"/>
            <a:ext cx="819455" cy="76944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JO" sz="4400" b="1" u="none" strike="noStrike" kern="1200" cap="none" spc="0" normalizeH="0" baseline="0" noProof="0" dirty="0">
                <a:ln>
                  <a:noFill/>
                </a:ln>
                <a:solidFill>
                  <a:srgbClr val="FFC000"/>
                </a:solidFill>
                <a:effectLst/>
                <a:uLnTx/>
                <a:uFillTx/>
                <a:latin typeface="Arial" panose="020B0604020202020204" pitchFamily="34" charset="0"/>
                <a:ea typeface="ＭＳ Ｐゴシック" charset="0"/>
                <a:cs typeface="Arial" panose="020B0604020202020204" pitchFamily="34" charset="0"/>
              </a:rPr>
              <a:t>15</a:t>
            </a:r>
            <a:endParaRPr kumimoji="0" lang="en-US" sz="4400" b="1" u="none" strike="noStrike" kern="1200" cap="none" spc="0" normalizeH="0" baseline="0" noProof="0" dirty="0">
              <a:ln>
                <a:noFill/>
              </a:ln>
              <a:solidFill>
                <a:srgbClr val="FFC000"/>
              </a:solidFill>
              <a:effectLst/>
              <a:uLnTx/>
              <a:uFillTx/>
              <a:latin typeface="Arial" panose="020B0604020202020204" pitchFamily="34" charset="0"/>
              <a:ea typeface="ＭＳ Ｐゴシック" charset="0"/>
              <a:cs typeface="Arial" panose="020B0604020202020204" pitchFamily="34" charset="0"/>
            </a:endParaRPr>
          </a:p>
        </p:txBody>
      </p:sp>
      <p:sp>
        <p:nvSpPr>
          <p:cNvPr id="11" name="TextBox 10">
            <a:extLst>
              <a:ext uri="{FF2B5EF4-FFF2-40B4-BE49-F238E27FC236}">
                <a16:creationId xmlns:a16="http://schemas.microsoft.com/office/drawing/2014/main" id="{B4D5AD56-C5D6-B435-BF3F-48BAF41E3E05}"/>
              </a:ext>
            </a:extLst>
          </p:cNvPr>
          <p:cNvSpPr txBox="1"/>
          <p:nvPr/>
        </p:nvSpPr>
        <p:spPr>
          <a:xfrm>
            <a:off x="3119403" y="4267200"/>
            <a:ext cx="502061" cy="76944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JO" sz="4400" b="1" u="none" strike="noStrike" kern="1200" cap="none" spc="0" normalizeH="0" baseline="0" noProof="0" dirty="0">
                <a:ln>
                  <a:noFill/>
                </a:ln>
                <a:solidFill>
                  <a:srgbClr val="FFC000"/>
                </a:solidFill>
                <a:effectLst/>
                <a:uLnTx/>
                <a:uFillTx/>
                <a:latin typeface="Arial" panose="020B0604020202020204" pitchFamily="34" charset="0"/>
                <a:ea typeface="ＭＳ Ｐゴシック" charset="0"/>
                <a:cs typeface="Arial" panose="020B0604020202020204" pitchFamily="34" charset="0"/>
              </a:rPr>
              <a:t>8</a:t>
            </a:r>
            <a:endParaRPr kumimoji="0" lang="en-US" sz="4400" b="1" u="none" strike="noStrike" kern="1200" cap="none" spc="0" normalizeH="0" baseline="0" noProof="0" dirty="0">
              <a:ln>
                <a:noFill/>
              </a:ln>
              <a:solidFill>
                <a:srgbClr val="FFC000"/>
              </a:solidFill>
              <a:effectLst/>
              <a:uLnTx/>
              <a:uFillTx/>
              <a:latin typeface="Arial" panose="020B0604020202020204" pitchFamily="34" charset="0"/>
              <a:ea typeface="ＭＳ Ｐゴシック" charset="0"/>
              <a:cs typeface="Arial" panose="020B0604020202020204" pitchFamily="34" charset="0"/>
            </a:endParaRPr>
          </a:p>
        </p:txBody>
      </p:sp>
      <p:sp>
        <p:nvSpPr>
          <p:cNvPr id="12" name="TextBox 11">
            <a:extLst>
              <a:ext uri="{FF2B5EF4-FFF2-40B4-BE49-F238E27FC236}">
                <a16:creationId xmlns:a16="http://schemas.microsoft.com/office/drawing/2014/main" id="{ACC5705B-F6A8-BFB4-F994-8B3274A2CC65}"/>
              </a:ext>
            </a:extLst>
          </p:cNvPr>
          <p:cNvSpPr txBox="1"/>
          <p:nvPr/>
        </p:nvSpPr>
        <p:spPr>
          <a:xfrm>
            <a:off x="1356212" y="6930586"/>
            <a:ext cx="498855" cy="76944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u="none" strike="noStrike" kern="1200" cap="none" spc="0" normalizeH="0" baseline="0" noProof="0" dirty="0">
                <a:ln>
                  <a:noFill/>
                </a:ln>
                <a:solidFill>
                  <a:srgbClr val="FFC000"/>
                </a:solidFill>
                <a:effectLst/>
                <a:uLnTx/>
                <a:uFillTx/>
                <a:latin typeface="Arial" panose="020B0604020202020204" pitchFamily="34" charset="0"/>
                <a:ea typeface="ＭＳ Ｐゴシック" charset="0"/>
                <a:cs typeface="Arial" panose="020B0604020202020204" pitchFamily="34" charset="0"/>
              </a:rPr>
              <a:t>8</a:t>
            </a:r>
          </a:p>
        </p:txBody>
      </p:sp>
      <p:sp>
        <p:nvSpPr>
          <p:cNvPr id="13" name="TextBox 12">
            <a:extLst>
              <a:ext uri="{FF2B5EF4-FFF2-40B4-BE49-F238E27FC236}">
                <a16:creationId xmlns:a16="http://schemas.microsoft.com/office/drawing/2014/main" id="{2DFD2ECA-D346-5095-2304-55826669D6C7}"/>
              </a:ext>
            </a:extLst>
          </p:cNvPr>
          <p:cNvSpPr txBox="1"/>
          <p:nvPr/>
        </p:nvSpPr>
        <p:spPr>
          <a:xfrm>
            <a:off x="7806973" y="5189041"/>
            <a:ext cx="819455" cy="76944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ar-JO" sz="4400" b="1" u="none" strike="noStrike" kern="1200" cap="none" spc="0" normalizeH="0" baseline="0" noProof="0" dirty="0">
                <a:ln>
                  <a:noFill/>
                </a:ln>
                <a:solidFill>
                  <a:srgbClr val="FFC000"/>
                </a:solidFill>
                <a:effectLst/>
                <a:uLnTx/>
                <a:uFillTx/>
                <a:latin typeface="Arial" panose="020B0604020202020204" pitchFamily="34" charset="0"/>
                <a:ea typeface="ＭＳ Ｐゴシック" charset="0"/>
                <a:cs typeface="Arial" panose="020B0604020202020204" pitchFamily="34" charset="0"/>
              </a:rPr>
              <a:t>28</a:t>
            </a:r>
            <a:endParaRPr kumimoji="0" lang="en-US" sz="4400" b="1" u="none" strike="noStrike" kern="1200" cap="none" spc="0" normalizeH="0" baseline="0" noProof="0" dirty="0">
              <a:ln>
                <a:noFill/>
              </a:ln>
              <a:solidFill>
                <a:srgbClr val="FFC000"/>
              </a:solidFill>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4154396350"/>
      </p:ext>
    </p:extLst>
  </p:cSld>
  <p:clrMapOvr>
    <a:overrideClrMapping bg1="dk1" tx1="lt1" bg2="dk2" tx2="lt2" accent1="accent1" accent2="accent2" accent3="accent3" accent4="accent4" accent5="accent5" accent6="accent6" hlink="hlink" folHlink="folHlink"/>
  </p:clrMapOvr>
</p:sld>
</file>

<file path=ppt/slides/slide13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p:cNvSpPr txBox="1"/>
          <p:nvPr/>
        </p:nvSpPr>
        <p:spPr>
          <a:xfrm>
            <a:off x="152399" y="457200"/>
            <a:ext cx="8897275" cy="707886"/>
          </a:xfrm>
          <a:prstGeom prst="rect">
            <a:avLst/>
          </a:prstGeom>
          <a:noFill/>
        </p:spPr>
        <p:txBody>
          <a:bodyPr wrap="square" rtlCol="0">
            <a:spAutoFit/>
          </a:bodyPr>
          <a:lstStyle/>
          <a:p>
            <a:pPr fontAlgn="auto">
              <a:spcBef>
                <a:spcPts val="0"/>
              </a:spcBef>
              <a:spcAft>
                <a:spcPts val="0"/>
              </a:spcAft>
            </a:pPr>
            <a:r>
              <a:rPr lang="ar-JO" sz="4000" b="1" dirty="0">
                <a:solidFill>
                  <a:prstClr val="white"/>
                </a:solidFill>
                <a:latin typeface="Arial" panose="020B0604020202020204" pitchFamily="34" charset="0"/>
                <a:ea typeface="+mn-ea"/>
                <a:cs typeface="Arial" panose="020B0604020202020204" pitchFamily="34" charset="0"/>
              </a:rPr>
              <a:t>حياة ورسائل الرسول بولس</a:t>
            </a:r>
            <a:endParaRPr lang="en-US" sz="4000" b="1" dirty="0">
              <a:solidFill>
                <a:prstClr val="white"/>
              </a:solidFill>
              <a:latin typeface="Arial" panose="020B0604020202020204" pitchFamily="34" charset="0"/>
              <a:ea typeface="+mn-ea"/>
              <a:cs typeface="Arial" panose="020B0604020202020204" pitchFamily="34" charset="0"/>
            </a:endParaRPr>
          </a:p>
        </p:txBody>
      </p:sp>
      <p:sp>
        <p:nvSpPr>
          <p:cNvPr id="3" name="Rectangle 2"/>
          <p:cNvSpPr/>
          <p:nvPr/>
        </p:nvSpPr>
        <p:spPr>
          <a:xfrm>
            <a:off x="304800" y="3604334"/>
            <a:ext cx="8382000" cy="112006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4800" b="1" dirty="0">
              <a:solidFill>
                <a:prstClr val="black"/>
              </a:solidFill>
              <a:latin typeface="Arial" panose="020B0604020202020204" pitchFamily="34" charset="0"/>
              <a:cs typeface="Arial" panose="020B0604020202020204" pitchFamily="34" charset="0"/>
            </a:endParaRPr>
          </a:p>
        </p:txBody>
      </p:sp>
      <p:sp>
        <p:nvSpPr>
          <p:cNvPr id="4" name="TextBox 3"/>
          <p:cNvSpPr txBox="1"/>
          <p:nvPr/>
        </p:nvSpPr>
        <p:spPr>
          <a:xfrm>
            <a:off x="1945875" y="3933056"/>
            <a:ext cx="5218413" cy="923330"/>
          </a:xfrm>
          <a:prstGeom prst="rect">
            <a:avLst/>
          </a:prstGeom>
          <a:noFill/>
        </p:spPr>
        <p:txBody>
          <a:bodyPr wrap="square" rtlCol="0">
            <a:spAutoFit/>
          </a:bodyPr>
          <a:lstStyle/>
          <a:p>
            <a:pPr fontAlgn="auto">
              <a:spcBef>
                <a:spcPts val="0"/>
              </a:spcBef>
              <a:spcAft>
                <a:spcPts val="0"/>
              </a:spcAft>
            </a:pPr>
            <a:r>
              <a:rPr lang="ar-SA" sz="5400" b="1" spc="600" dirty="0">
                <a:solidFill>
                  <a:srgbClr val="663300"/>
                </a:solidFill>
                <a:latin typeface="Arial" panose="020B0604020202020204" pitchFamily="34" charset="0"/>
                <a:ea typeface="+mn-ea"/>
                <a:cs typeface="Arial" panose="020B0604020202020204" pitchFamily="34" charset="0"/>
              </a:rPr>
              <a:t>أعمال الرسل</a:t>
            </a:r>
            <a:endParaRPr lang="en-US" sz="5400" b="1" spc="600" dirty="0">
              <a:solidFill>
                <a:srgbClr val="663300"/>
              </a:solidFill>
              <a:latin typeface="Arial" panose="020B0604020202020204" pitchFamily="34" charset="0"/>
              <a:ea typeface="+mn-ea"/>
              <a:cs typeface="Arial" panose="020B0604020202020204" pitchFamily="34" charset="0"/>
            </a:endParaRPr>
          </a:p>
        </p:txBody>
      </p:sp>
      <p:sp>
        <p:nvSpPr>
          <p:cNvPr id="5" name="Down Arrow Callout 4"/>
          <p:cNvSpPr/>
          <p:nvPr/>
        </p:nvSpPr>
        <p:spPr>
          <a:xfrm>
            <a:off x="152400" y="1683797"/>
            <a:ext cx="2097350" cy="1915357"/>
          </a:xfrm>
          <a:prstGeom prst="downArrowCallout">
            <a:avLst>
              <a:gd name="adj1" fmla="val 25759"/>
              <a:gd name="adj2" fmla="val 25000"/>
              <a:gd name="adj3" fmla="val 23500"/>
              <a:gd name="adj4" fmla="val 65977"/>
            </a:avLst>
          </a:prstGeom>
          <a:solidFill>
            <a:srgbClr val="FFD243"/>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2800" b="1" dirty="0">
                <a:solidFill>
                  <a:srgbClr val="C00000"/>
                </a:solidFill>
                <a:latin typeface="Arial" panose="020B0604020202020204" pitchFamily="34" charset="0"/>
                <a:cs typeface="Arial" panose="020B0604020202020204" pitchFamily="34" charset="0"/>
              </a:rPr>
              <a:t>اهتداء</a:t>
            </a:r>
          </a:p>
          <a:p>
            <a:pPr fontAlgn="auto">
              <a:spcBef>
                <a:spcPts val="0"/>
              </a:spcBef>
              <a:spcAft>
                <a:spcPts val="0"/>
              </a:spcAft>
            </a:pPr>
            <a:r>
              <a:rPr lang="ar-JO" sz="2800" b="1" dirty="0">
                <a:solidFill>
                  <a:srgbClr val="C00000"/>
                </a:solidFill>
                <a:latin typeface="Arial" panose="020B0604020202020204" pitchFamily="34" charset="0"/>
                <a:cs typeface="Arial" panose="020B0604020202020204" pitchFamily="34" charset="0"/>
              </a:rPr>
              <a:t>بولس</a:t>
            </a:r>
            <a:endParaRPr lang="en-US" sz="2800" b="1" dirty="0">
              <a:solidFill>
                <a:srgbClr val="C00000"/>
              </a:solidFill>
              <a:latin typeface="Arial" panose="020B0604020202020204" pitchFamily="34" charset="0"/>
              <a:cs typeface="Arial" panose="020B0604020202020204" pitchFamily="34" charset="0"/>
            </a:endParaRPr>
          </a:p>
          <a:p>
            <a:pPr fontAlgn="auto">
              <a:spcBef>
                <a:spcPts val="0"/>
              </a:spcBef>
              <a:spcAft>
                <a:spcPts val="0"/>
              </a:spcAft>
            </a:pPr>
            <a:r>
              <a:rPr lang="ar-JO" sz="2800" b="1" dirty="0">
                <a:solidFill>
                  <a:srgbClr val="C00000"/>
                </a:solidFill>
                <a:latin typeface="Arial" panose="020B0604020202020204" pitchFamily="34" charset="0"/>
                <a:cs typeface="Arial" panose="020B0604020202020204" pitchFamily="34" charset="0"/>
              </a:rPr>
              <a:t>34-35 م</a:t>
            </a:r>
            <a:endParaRPr lang="en-US" sz="2800" b="1" dirty="0">
              <a:solidFill>
                <a:srgbClr val="C00000"/>
              </a:solidFill>
              <a:latin typeface="Arial" panose="020B0604020202020204" pitchFamily="34" charset="0"/>
              <a:cs typeface="Arial" panose="020B0604020202020204" pitchFamily="34" charset="0"/>
            </a:endParaRPr>
          </a:p>
        </p:txBody>
      </p:sp>
      <p:sp>
        <p:nvSpPr>
          <p:cNvPr id="6" name="Down Arrow Callout 5"/>
          <p:cNvSpPr/>
          <p:nvPr/>
        </p:nvSpPr>
        <p:spPr>
          <a:xfrm>
            <a:off x="2971800" y="1676399"/>
            <a:ext cx="2895600" cy="1915357"/>
          </a:xfrm>
          <a:prstGeom prst="downArrowCallout">
            <a:avLst>
              <a:gd name="adj1" fmla="val 25759"/>
              <a:gd name="adj2" fmla="val 25000"/>
              <a:gd name="adj3" fmla="val 23500"/>
              <a:gd name="adj4" fmla="val 65977"/>
            </a:avLst>
          </a:prstGeom>
          <a:solidFill>
            <a:srgbClr val="FFD243"/>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2800" b="1" dirty="0">
                <a:solidFill>
                  <a:srgbClr val="C00000"/>
                </a:solidFill>
                <a:latin typeface="Arial" panose="020B0604020202020204" pitchFamily="34" charset="0"/>
                <a:cs typeface="Arial" panose="020B0604020202020204" pitchFamily="34" charset="0"/>
              </a:rPr>
              <a:t>رحلات</a:t>
            </a:r>
          </a:p>
          <a:p>
            <a:pPr fontAlgn="auto">
              <a:spcBef>
                <a:spcPts val="0"/>
              </a:spcBef>
              <a:spcAft>
                <a:spcPts val="0"/>
              </a:spcAft>
            </a:pPr>
            <a:r>
              <a:rPr lang="ar-JO" sz="2800" b="1" dirty="0">
                <a:solidFill>
                  <a:srgbClr val="C00000"/>
                </a:solidFill>
                <a:latin typeface="Arial" panose="020B0604020202020204" pitchFamily="34" charset="0"/>
                <a:cs typeface="Arial" panose="020B0604020202020204" pitchFamily="34" charset="0"/>
              </a:rPr>
              <a:t>بولس التبشيرية</a:t>
            </a:r>
            <a:endParaRPr lang="en-US" sz="2800" b="1" dirty="0">
              <a:solidFill>
                <a:srgbClr val="C00000"/>
              </a:solidFill>
              <a:latin typeface="Arial" panose="020B0604020202020204" pitchFamily="34" charset="0"/>
              <a:cs typeface="Arial" panose="020B0604020202020204" pitchFamily="34" charset="0"/>
            </a:endParaRPr>
          </a:p>
          <a:p>
            <a:pPr fontAlgn="auto">
              <a:spcBef>
                <a:spcPts val="0"/>
              </a:spcBef>
              <a:spcAft>
                <a:spcPts val="0"/>
              </a:spcAft>
            </a:pPr>
            <a:r>
              <a:rPr lang="ar-JO" sz="2800" b="1" dirty="0">
                <a:solidFill>
                  <a:srgbClr val="C00000"/>
                </a:solidFill>
                <a:latin typeface="Arial" panose="020B0604020202020204" pitchFamily="34" charset="0"/>
                <a:cs typeface="Arial" panose="020B0604020202020204" pitchFamily="34" charset="0"/>
              </a:rPr>
              <a:t>47-57 م</a:t>
            </a:r>
            <a:endParaRPr lang="en-US" sz="2800" b="1" dirty="0">
              <a:solidFill>
                <a:srgbClr val="C00000"/>
              </a:solidFill>
              <a:latin typeface="Arial" panose="020B0604020202020204" pitchFamily="34" charset="0"/>
              <a:cs typeface="Arial" panose="020B0604020202020204" pitchFamily="34" charset="0"/>
            </a:endParaRPr>
          </a:p>
        </p:txBody>
      </p:sp>
      <p:sp>
        <p:nvSpPr>
          <p:cNvPr id="7" name="Down Arrow Callout 6"/>
          <p:cNvSpPr/>
          <p:nvPr/>
        </p:nvSpPr>
        <p:spPr>
          <a:xfrm>
            <a:off x="6400800" y="1657165"/>
            <a:ext cx="2648875" cy="1915357"/>
          </a:xfrm>
          <a:prstGeom prst="downArrowCallout">
            <a:avLst>
              <a:gd name="adj1" fmla="val 25759"/>
              <a:gd name="adj2" fmla="val 25000"/>
              <a:gd name="adj3" fmla="val 23500"/>
              <a:gd name="adj4" fmla="val 65977"/>
            </a:avLst>
          </a:prstGeom>
          <a:solidFill>
            <a:srgbClr val="FFD243"/>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2800" b="1" dirty="0">
                <a:solidFill>
                  <a:srgbClr val="C00000"/>
                </a:solidFill>
                <a:latin typeface="Arial" panose="020B0604020202020204" pitchFamily="34" charset="0"/>
                <a:cs typeface="Arial" panose="020B0604020202020204" pitchFamily="34" charset="0"/>
              </a:rPr>
              <a:t>ألقاء القبض على بولس وسجنه</a:t>
            </a:r>
            <a:endParaRPr lang="en-US" sz="2800" b="1" dirty="0">
              <a:solidFill>
                <a:srgbClr val="C00000"/>
              </a:solidFill>
              <a:latin typeface="Arial" panose="020B0604020202020204" pitchFamily="34" charset="0"/>
              <a:cs typeface="Arial" panose="020B0604020202020204" pitchFamily="34" charset="0"/>
            </a:endParaRPr>
          </a:p>
          <a:p>
            <a:pPr fontAlgn="auto">
              <a:spcBef>
                <a:spcPts val="0"/>
              </a:spcBef>
              <a:spcAft>
                <a:spcPts val="0"/>
              </a:spcAft>
            </a:pPr>
            <a:r>
              <a:rPr lang="ar-JO" sz="2800" b="1" dirty="0">
                <a:solidFill>
                  <a:srgbClr val="C00000"/>
                </a:solidFill>
                <a:latin typeface="Arial" panose="020B0604020202020204" pitchFamily="34" charset="0"/>
                <a:cs typeface="Arial" panose="020B0604020202020204" pitchFamily="34" charset="0"/>
              </a:rPr>
              <a:t>58-61 م</a:t>
            </a:r>
            <a:endParaRPr lang="en-US" sz="2800" b="1" dirty="0">
              <a:solidFill>
                <a:srgbClr val="C00000"/>
              </a:solidFill>
              <a:latin typeface="Arial" panose="020B0604020202020204" pitchFamily="34" charset="0"/>
              <a:cs typeface="Arial" panose="020B0604020202020204" pitchFamily="34" charset="0"/>
            </a:endParaRPr>
          </a:p>
        </p:txBody>
      </p:sp>
      <p:sp>
        <p:nvSpPr>
          <p:cNvPr id="8" name="TextBox 7"/>
          <p:cNvSpPr txBox="1"/>
          <p:nvPr/>
        </p:nvSpPr>
        <p:spPr>
          <a:xfrm>
            <a:off x="781975" y="3501008"/>
            <a:ext cx="838200" cy="646331"/>
          </a:xfrm>
          <a:prstGeom prst="rect">
            <a:avLst/>
          </a:prstGeom>
          <a:noFill/>
        </p:spPr>
        <p:txBody>
          <a:bodyPr wrap="square" rtlCol="0">
            <a:spAutoFit/>
          </a:bodyPr>
          <a:lstStyle/>
          <a:p>
            <a:pPr fontAlgn="auto">
              <a:spcBef>
                <a:spcPts val="0"/>
              </a:spcBef>
              <a:spcAft>
                <a:spcPts val="0"/>
              </a:spcAft>
            </a:pPr>
            <a:r>
              <a:rPr lang="ar-JO" sz="3600" b="1" dirty="0">
                <a:solidFill>
                  <a:prstClr val="black"/>
                </a:solidFill>
                <a:latin typeface="Arial" panose="020B0604020202020204" pitchFamily="34" charset="0"/>
                <a:ea typeface="+mn-ea"/>
                <a:cs typeface="Arial" panose="020B0604020202020204" pitchFamily="34" charset="0"/>
              </a:rPr>
              <a:t>9</a:t>
            </a:r>
            <a:endParaRPr lang="en-US" sz="3600" b="1" dirty="0">
              <a:solidFill>
                <a:prstClr val="black"/>
              </a:solidFill>
              <a:latin typeface="Arial" panose="020B0604020202020204" pitchFamily="34" charset="0"/>
              <a:ea typeface="+mn-ea"/>
              <a:cs typeface="Arial" panose="020B0604020202020204" pitchFamily="34" charset="0"/>
            </a:endParaRPr>
          </a:p>
        </p:txBody>
      </p:sp>
      <p:sp>
        <p:nvSpPr>
          <p:cNvPr id="9" name="TextBox 8"/>
          <p:cNvSpPr txBox="1"/>
          <p:nvPr/>
        </p:nvSpPr>
        <p:spPr>
          <a:xfrm>
            <a:off x="3562350" y="3501008"/>
            <a:ext cx="1714500" cy="646331"/>
          </a:xfrm>
          <a:prstGeom prst="rect">
            <a:avLst/>
          </a:prstGeom>
          <a:noFill/>
        </p:spPr>
        <p:txBody>
          <a:bodyPr wrap="square" rtlCol="0">
            <a:spAutoFit/>
          </a:bodyPr>
          <a:lstStyle/>
          <a:p>
            <a:pPr fontAlgn="auto">
              <a:spcBef>
                <a:spcPts val="0"/>
              </a:spcBef>
              <a:spcAft>
                <a:spcPts val="0"/>
              </a:spcAft>
            </a:pPr>
            <a:r>
              <a:rPr lang="ar-JO" sz="3600" b="1" dirty="0">
                <a:solidFill>
                  <a:prstClr val="black"/>
                </a:solidFill>
                <a:latin typeface="Arial" panose="020B0604020202020204" pitchFamily="34" charset="0"/>
                <a:ea typeface="+mn-ea"/>
                <a:cs typeface="Arial" panose="020B0604020202020204" pitchFamily="34" charset="0"/>
              </a:rPr>
              <a:t>13-20</a:t>
            </a:r>
            <a:endParaRPr lang="en-US" sz="3600" b="1" dirty="0">
              <a:solidFill>
                <a:prstClr val="black"/>
              </a:solidFill>
              <a:latin typeface="Arial" panose="020B0604020202020204" pitchFamily="34" charset="0"/>
              <a:ea typeface="+mn-ea"/>
              <a:cs typeface="Arial" panose="020B0604020202020204" pitchFamily="34" charset="0"/>
            </a:endParaRPr>
          </a:p>
        </p:txBody>
      </p:sp>
      <p:sp>
        <p:nvSpPr>
          <p:cNvPr id="10" name="TextBox 9"/>
          <p:cNvSpPr txBox="1"/>
          <p:nvPr/>
        </p:nvSpPr>
        <p:spPr>
          <a:xfrm>
            <a:off x="6867987" y="3501008"/>
            <a:ext cx="1714500" cy="646331"/>
          </a:xfrm>
          <a:prstGeom prst="rect">
            <a:avLst/>
          </a:prstGeom>
          <a:noFill/>
        </p:spPr>
        <p:txBody>
          <a:bodyPr wrap="square" rtlCol="0">
            <a:spAutoFit/>
          </a:bodyPr>
          <a:lstStyle/>
          <a:p>
            <a:pPr fontAlgn="auto">
              <a:spcBef>
                <a:spcPts val="0"/>
              </a:spcBef>
              <a:spcAft>
                <a:spcPts val="0"/>
              </a:spcAft>
            </a:pPr>
            <a:r>
              <a:rPr lang="ar-JO" sz="3600" b="1" dirty="0">
                <a:solidFill>
                  <a:prstClr val="black"/>
                </a:solidFill>
                <a:latin typeface="Arial" panose="020B0604020202020204" pitchFamily="34" charset="0"/>
                <a:ea typeface="+mn-ea"/>
                <a:cs typeface="Arial" panose="020B0604020202020204" pitchFamily="34" charset="0"/>
              </a:rPr>
              <a:t>21-28</a:t>
            </a:r>
            <a:endParaRPr lang="en-US" sz="3600" b="1" dirty="0">
              <a:solidFill>
                <a:prstClr val="black"/>
              </a:solidFill>
              <a:latin typeface="Arial" panose="020B0604020202020204" pitchFamily="34" charset="0"/>
              <a:ea typeface="+mn-ea"/>
              <a:cs typeface="Arial" panose="020B0604020202020204" pitchFamily="34" charset="0"/>
            </a:endParaRPr>
          </a:p>
        </p:txBody>
      </p:sp>
      <p:sp>
        <p:nvSpPr>
          <p:cNvPr id="11" name="Up Arrow Callout 10"/>
          <p:cNvSpPr/>
          <p:nvPr/>
        </p:nvSpPr>
        <p:spPr>
          <a:xfrm>
            <a:off x="2971800" y="4724400"/>
            <a:ext cx="2895600" cy="1969450"/>
          </a:xfrm>
          <a:prstGeom prst="upArrowCallout">
            <a:avLst>
              <a:gd name="adj1" fmla="val 19591"/>
              <a:gd name="adj2" fmla="val 25000"/>
              <a:gd name="adj3" fmla="val 25000"/>
              <a:gd name="adj4" fmla="val 66886"/>
            </a:avLst>
          </a:prstGeom>
          <a:solidFill>
            <a:schemeClr val="tx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2000" b="1" dirty="0">
                <a:solidFill>
                  <a:prstClr val="black"/>
                </a:solidFill>
                <a:latin typeface="Arial" panose="020B0604020202020204" pitchFamily="34" charset="0"/>
                <a:cs typeface="Arial" panose="020B0604020202020204" pitchFamily="34" charset="0"/>
              </a:rPr>
              <a:t>غلاطية</a:t>
            </a:r>
            <a:endParaRPr lang="en-US" sz="2000" b="1" dirty="0">
              <a:solidFill>
                <a:prstClr val="black"/>
              </a:solidFill>
              <a:latin typeface="Arial" panose="020B0604020202020204" pitchFamily="34" charset="0"/>
              <a:cs typeface="Arial" panose="020B0604020202020204" pitchFamily="34" charset="0"/>
            </a:endParaRPr>
          </a:p>
          <a:p>
            <a:pPr fontAlgn="auto">
              <a:spcBef>
                <a:spcPts val="0"/>
              </a:spcBef>
              <a:spcAft>
                <a:spcPts val="0"/>
              </a:spcAft>
            </a:pPr>
            <a:r>
              <a:rPr lang="ar-JO" sz="2000" b="1" dirty="0">
                <a:solidFill>
                  <a:prstClr val="black"/>
                </a:solidFill>
                <a:latin typeface="Arial" panose="020B0604020202020204" pitchFamily="34" charset="0"/>
                <a:cs typeface="Arial" panose="020B0604020202020204" pitchFamily="34" charset="0"/>
              </a:rPr>
              <a:t>1 و2 تسالونيكي</a:t>
            </a:r>
            <a:endParaRPr lang="en-US" sz="2000" b="1" dirty="0">
              <a:solidFill>
                <a:prstClr val="black"/>
              </a:solidFill>
              <a:latin typeface="Arial" panose="020B0604020202020204" pitchFamily="34" charset="0"/>
              <a:cs typeface="Arial" panose="020B0604020202020204" pitchFamily="34" charset="0"/>
            </a:endParaRPr>
          </a:p>
          <a:p>
            <a:pPr fontAlgn="auto">
              <a:spcBef>
                <a:spcPts val="0"/>
              </a:spcBef>
              <a:spcAft>
                <a:spcPts val="0"/>
              </a:spcAft>
            </a:pPr>
            <a:r>
              <a:rPr lang="ar-JO" sz="2000" b="1" dirty="0">
                <a:solidFill>
                  <a:prstClr val="black"/>
                </a:solidFill>
                <a:latin typeface="Arial" panose="020B0604020202020204" pitchFamily="34" charset="0"/>
                <a:cs typeface="Arial" panose="020B0604020202020204" pitchFamily="34" charset="0"/>
              </a:rPr>
              <a:t>1 و2 كورنثوس</a:t>
            </a:r>
            <a:endParaRPr lang="en-US" sz="2000" b="1" dirty="0">
              <a:solidFill>
                <a:prstClr val="black"/>
              </a:solidFill>
              <a:latin typeface="Arial" panose="020B0604020202020204" pitchFamily="34" charset="0"/>
              <a:cs typeface="Arial" panose="020B0604020202020204" pitchFamily="34" charset="0"/>
            </a:endParaRPr>
          </a:p>
          <a:p>
            <a:pPr fontAlgn="auto">
              <a:spcBef>
                <a:spcPts val="0"/>
              </a:spcBef>
              <a:spcAft>
                <a:spcPts val="0"/>
              </a:spcAft>
            </a:pPr>
            <a:r>
              <a:rPr lang="ar-JO" sz="2000" b="1" dirty="0">
                <a:solidFill>
                  <a:prstClr val="black"/>
                </a:solidFill>
                <a:latin typeface="Arial" panose="020B0604020202020204" pitchFamily="34" charset="0"/>
                <a:cs typeface="Arial" panose="020B0604020202020204" pitchFamily="34" charset="0"/>
              </a:rPr>
              <a:t>رومية</a:t>
            </a:r>
            <a:endParaRPr lang="en-US" sz="2000" b="1" dirty="0">
              <a:solidFill>
                <a:prstClr val="black"/>
              </a:solidFill>
              <a:latin typeface="Arial" panose="020B0604020202020204" pitchFamily="34" charset="0"/>
              <a:cs typeface="Arial" panose="020B0604020202020204" pitchFamily="34" charset="0"/>
            </a:endParaRPr>
          </a:p>
        </p:txBody>
      </p:sp>
      <p:sp>
        <p:nvSpPr>
          <p:cNvPr id="12" name="Up Arrow Callout 11"/>
          <p:cNvSpPr/>
          <p:nvPr/>
        </p:nvSpPr>
        <p:spPr>
          <a:xfrm>
            <a:off x="6193100" y="4750206"/>
            <a:ext cx="2895600" cy="1969450"/>
          </a:xfrm>
          <a:prstGeom prst="upArrowCallout">
            <a:avLst>
              <a:gd name="adj1" fmla="val 19591"/>
              <a:gd name="adj2" fmla="val 25000"/>
              <a:gd name="adj3" fmla="val 25000"/>
              <a:gd name="adj4" fmla="val 66886"/>
            </a:avLst>
          </a:prstGeom>
          <a:solidFill>
            <a:schemeClr val="tx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2000" b="1" dirty="0">
                <a:solidFill>
                  <a:prstClr val="black"/>
                </a:solidFill>
                <a:latin typeface="Arial" panose="020B0604020202020204" pitchFamily="34" charset="0"/>
                <a:cs typeface="Arial" panose="020B0604020202020204" pitchFamily="34" charset="0"/>
              </a:rPr>
              <a:t>أفسس</a:t>
            </a:r>
            <a:endParaRPr lang="en-US" sz="2000" b="1" dirty="0">
              <a:solidFill>
                <a:prstClr val="black"/>
              </a:solidFill>
              <a:latin typeface="Arial" panose="020B0604020202020204" pitchFamily="34" charset="0"/>
              <a:cs typeface="Arial" panose="020B0604020202020204" pitchFamily="34" charset="0"/>
            </a:endParaRPr>
          </a:p>
          <a:p>
            <a:pPr fontAlgn="auto">
              <a:spcBef>
                <a:spcPts val="0"/>
              </a:spcBef>
              <a:spcAft>
                <a:spcPts val="0"/>
              </a:spcAft>
            </a:pPr>
            <a:r>
              <a:rPr lang="ar-JO" sz="2000" b="1" dirty="0">
                <a:solidFill>
                  <a:prstClr val="black"/>
                </a:solidFill>
                <a:latin typeface="Arial" panose="020B0604020202020204" pitchFamily="34" charset="0"/>
                <a:cs typeface="Arial" panose="020B0604020202020204" pitchFamily="34" charset="0"/>
              </a:rPr>
              <a:t>كولوسي</a:t>
            </a:r>
            <a:endParaRPr lang="en-US" sz="2000" b="1" dirty="0">
              <a:solidFill>
                <a:prstClr val="black"/>
              </a:solidFill>
              <a:latin typeface="Arial" panose="020B0604020202020204" pitchFamily="34" charset="0"/>
              <a:cs typeface="Arial" panose="020B0604020202020204" pitchFamily="34" charset="0"/>
            </a:endParaRPr>
          </a:p>
          <a:p>
            <a:pPr fontAlgn="auto">
              <a:spcBef>
                <a:spcPts val="0"/>
              </a:spcBef>
              <a:spcAft>
                <a:spcPts val="0"/>
              </a:spcAft>
            </a:pPr>
            <a:r>
              <a:rPr lang="ar-JO" sz="2000" b="1" dirty="0">
                <a:solidFill>
                  <a:prstClr val="black"/>
                </a:solidFill>
                <a:latin typeface="Arial" panose="020B0604020202020204" pitchFamily="34" charset="0"/>
                <a:cs typeface="Arial" panose="020B0604020202020204" pitchFamily="34" charset="0"/>
              </a:rPr>
              <a:t>فليمون</a:t>
            </a:r>
            <a:endParaRPr lang="en-US" sz="2000" b="1" dirty="0">
              <a:solidFill>
                <a:prstClr val="black"/>
              </a:solidFill>
              <a:latin typeface="Arial" panose="020B0604020202020204" pitchFamily="34" charset="0"/>
              <a:cs typeface="Arial" panose="020B0604020202020204" pitchFamily="34" charset="0"/>
            </a:endParaRPr>
          </a:p>
          <a:p>
            <a:pPr fontAlgn="auto">
              <a:spcBef>
                <a:spcPts val="0"/>
              </a:spcBef>
              <a:spcAft>
                <a:spcPts val="0"/>
              </a:spcAft>
            </a:pPr>
            <a:r>
              <a:rPr lang="ar-JO" sz="2000" b="1" dirty="0">
                <a:solidFill>
                  <a:prstClr val="black"/>
                </a:solidFill>
                <a:latin typeface="Arial" panose="020B0604020202020204" pitchFamily="34" charset="0"/>
                <a:cs typeface="Arial" panose="020B0604020202020204" pitchFamily="34" charset="0"/>
              </a:rPr>
              <a:t>فيلبي</a:t>
            </a:r>
            <a:endParaRPr lang="en-US" sz="2000" b="1"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5519817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5"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2000"/>
                                        <p:tgtEl>
                                          <p:spTgt spid="12"/>
                                        </p:tgtEl>
                                      </p:cBhvr>
                                    </p:animEffect>
                                    <p:anim calcmode="lin" valueType="num">
                                      <p:cBhvr>
                                        <p:cTn id="24" dur="2000" fill="hold"/>
                                        <p:tgtEl>
                                          <p:spTgt spid="12"/>
                                        </p:tgtEl>
                                        <p:attrNameLst>
                                          <p:attrName>ppt_w</p:attrName>
                                        </p:attrNameLst>
                                      </p:cBhvr>
                                      <p:tavLst>
                                        <p:tav tm="0" fmla="#ppt_w*sin(2.5*pi*$)">
                                          <p:val>
                                            <p:fltVal val="0"/>
                                          </p:val>
                                        </p:tav>
                                        <p:tav tm="100000">
                                          <p:val>
                                            <p:fltVal val="1"/>
                                          </p:val>
                                        </p:tav>
                                      </p:tavLst>
                                    </p:anim>
                                    <p:anim calcmode="lin" valueType="num">
                                      <p:cBhvr>
                                        <p:cTn id="25" dur="2000" fill="hold"/>
                                        <p:tgtEl>
                                          <p:spTgt spid="1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1" grpId="0" animBg="1"/>
      <p:bldP spid="12" grpId="0" animBg="1"/>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Punched Tape 1"/>
          <p:cNvSpPr/>
          <p:nvPr/>
        </p:nvSpPr>
        <p:spPr>
          <a:xfrm>
            <a:off x="228600" y="838200"/>
            <a:ext cx="8686800" cy="5257800"/>
          </a:xfrm>
          <a:prstGeom prst="flowChartPunchedTape">
            <a:avLst/>
          </a:prstGeom>
          <a:solidFill>
            <a:srgbClr val="FFFF99"/>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4000" b="1" dirty="0">
                <a:solidFill>
                  <a:prstClr val="black"/>
                </a:solidFill>
                <a:latin typeface="Arial" panose="020B0604020202020204" pitchFamily="34" charset="0"/>
                <a:cs typeface="Arial" panose="020B0604020202020204" pitchFamily="34" charset="0"/>
              </a:rPr>
              <a:t>بحلول وقت نهاية أحداث أعمال الرسل، سيكون الرسول قد كتب ما مجموعه 10 رسائل، سيتم جمعها ككتاب مقدس موحى به.</a:t>
            </a:r>
            <a:endParaRPr lang="en-US" sz="4000" b="1"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5996805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685800" y="838200"/>
            <a:ext cx="7848600" cy="3810000"/>
          </a:xfrm>
          <a:prstGeom prst="round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3600" b="1" dirty="0">
                <a:solidFill>
                  <a:srgbClr val="920000"/>
                </a:solidFill>
                <a:latin typeface="Arial" panose="020B0604020202020204" pitchFamily="34" charset="0"/>
                <a:cs typeface="Arial" panose="020B0604020202020204" pitchFamily="34" charset="0"/>
              </a:rPr>
              <a:t>لوقا وبولس مسؤولان ما بين 55-60% من أدب العهد الجديد، خلال هذا الوقت الذي قضياه معاً قد يتساءل المرء عمّا يعنيه أن تكتب الكتاب المقدس؟</a:t>
            </a:r>
            <a:r>
              <a:rPr lang="en-US" sz="3600" b="1" dirty="0">
                <a:solidFill>
                  <a:srgbClr val="920000"/>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32318611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398" y="152400"/>
            <a:ext cx="9144000" cy="646331"/>
          </a:xfrm>
          <a:prstGeom prst="rect">
            <a:avLst/>
          </a:prstGeom>
          <a:noFill/>
        </p:spPr>
        <p:txBody>
          <a:bodyPr wrap="square" rtlCol="0">
            <a:spAutoFit/>
          </a:bodyPr>
          <a:lstStyle/>
          <a:p>
            <a:pPr fontAlgn="auto">
              <a:spcBef>
                <a:spcPts val="0"/>
              </a:spcBef>
              <a:spcAft>
                <a:spcPts val="0"/>
              </a:spcAft>
            </a:pPr>
            <a:r>
              <a:rPr lang="ar-JO" sz="3600" b="1" dirty="0">
                <a:solidFill>
                  <a:srgbClr val="FFFF00"/>
                </a:solidFill>
                <a:latin typeface="Arial" panose="020B0604020202020204" pitchFamily="34" charset="0"/>
                <a:ea typeface="+mn-ea"/>
                <a:cs typeface="Arial" panose="020B0604020202020204" pitchFamily="34" charset="0"/>
              </a:rPr>
              <a:t>بولس مثل المسيح يسير في نفس الطريق</a:t>
            </a:r>
            <a:endParaRPr lang="en-US" sz="3600" b="1" dirty="0">
              <a:solidFill>
                <a:srgbClr val="FFFF00"/>
              </a:solidFill>
              <a:latin typeface="Arial" panose="020B0604020202020204" pitchFamily="34" charset="0"/>
              <a:ea typeface="+mn-ea"/>
              <a:cs typeface="Arial" panose="020B0604020202020204" pitchFamily="34" charset="0"/>
            </a:endParaRPr>
          </a:p>
        </p:txBody>
      </p:sp>
      <p:sp>
        <p:nvSpPr>
          <p:cNvPr id="3" name="Rectangle 2"/>
          <p:cNvSpPr/>
          <p:nvPr/>
        </p:nvSpPr>
        <p:spPr>
          <a:xfrm>
            <a:off x="533400" y="2692893"/>
            <a:ext cx="8229600" cy="914400"/>
          </a:xfrm>
          <a:prstGeom prst="rect">
            <a:avLst/>
          </a:prstGeom>
          <a:solidFill>
            <a:srgbClr val="FFD243"/>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4000" b="1" dirty="0">
                <a:solidFill>
                  <a:prstClr val="black"/>
                </a:solidFill>
                <a:latin typeface="Arial" panose="020B0604020202020204" pitchFamily="34" charset="0"/>
                <a:cs typeface="Arial" panose="020B0604020202020204" pitchFamily="34" charset="0"/>
              </a:rPr>
              <a:t>المسيح في إنجيل لوقا</a:t>
            </a:r>
            <a:endParaRPr lang="en-US" sz="4000" b="1" dirty="0">
              <a:solidFill>
                <a:prstClr val="black"/>
              </a:solidFill>
              <a:latin typeface="Arial" panose="020B0604020202020204" pitchFamily="34" charset="0"/>
              <a:cs typeface="Arial" panose="020B0604020202020204" pitchFamily="34" charset="0"/>
            </a:endParaRPr>
          </a:p>
        </p:txBody>
      </p:sp>
      <p:sp>
        <p:nvSpPr>
          <p:cNvPr id="4" name="Rectangle 3"/>
          <p:cNvSpPr/>
          <p:nvPr/>
        </p:nvSpPr>
        <p:spPr>
          <a:xfrm>
            <a:off x="533400" y="3962400"/>
            <a:ext cx="8229600" cy="914400"/>
          </a:xfrm>
          <a:prstGeom prst="rect">
            <a:avLst/>
          </a:prstGeom>
          <a:solidFill>
            <a:srgbClr val="FFE389"/>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4000" b="1" dirty="0">
                <a:solidFill>
                  <a:prstClr val="black"/>
                </a:solidFill>
                <a:latin typeface="Arial" panose="020B0604020202020204" pitchFamily="34" charset="0"/>
                <a:cs typeface="Arial" panose="020B0604020202020204" pitchFamily="34" charset="0"/>
              </a:rPr>
              <a:t>بولس في أعمال الرسل</a:t>
            </a:r>
            <a:endParaRPr lang="en-US" sz="4000" b="1" dirty="0">
              <a:solidFill>
                <a:prstClr val="black"/>
              </a:solidFill>
              <a:latin typeface="Arial" panose="020B0604020202020204" pitchFamily="34" charset="0"/>
              <a:cs typeface="Arial" panose="020B0604020202020204" pitchFamily="34" charset="0"/>
            </a:endParaRPr>
          </a:p>
        </p:txBody>
      </p:sp>
      <p:sp>
        <p:nvSpPr>
          <p:cNvPr id="5" name="Down Arrow Callout 4"/>
          <p:cNvSpPr/>
          <p:nvPr/>
        </p:nvSpPr>
        <p:spPr>
          <a:xfrm>
            <a:off x="2057400" y="1066800"/>
            <a:ext cx="2743200" cy="1626093"/>
          </a:xfrm>
          <a:prstGeom prst="downArrowCallout">
            <a:avLst>
              <a:gd name="adj1" fmla="val 14803"/>
              <a:gd name="adj2" fmla="val 25000"/>
              <a:gd name="adj3" fmla="val 21188"/>
              <a:gd name="adj4" fmla="val 64977"/>
            </a:avLst>
          </a:prstGeom>
          <a:solidFill>
            <a:schemeClr val="tx1"/>
          </a:solidFill>
          <a:ln w="57150">
            <a:solidFill>
              <a:srgbClr val="629D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b="1" dirty="0">
                <a:solidFill>
                  <a:srgbClr val="C00000"/>
                </a:solidFill>
                <a:latin typeface="Arial" panose="020B0604020202020204" pitchFamily="34" charset="0"/>
                <a:cs typeface="Arial" panose="020B0604020202020204" pitchFamily="34" charset="0"/>
              </a:rPr>
              <a:t>ثبت وجهه لينطلق إلى أورشليم   9: 51</a:t>
            </a:r>
            <a:endParaRPr lang="en-US" b="1" dirty="0">
              <a:solidFill>
                <a:srgbClr val="C00000"/>
              </a:solidFill>
              <a:latin typeface="Arial" panose="020B0604020202020204" pitchFamily="34" charset="0"/>
              <a:cs typeface="Arial" panose="020B0604020202020204" pitchFamily="34" charset="0"/>
            </a:endParaRPr>
          </a:p>
        </p:txBody>
      </p:sp>
      <p:sp>
        <p:nvSpPr>
          <p:cNvPr id="6" name="Down Arrow Callout 5"/>
          <p:cNvSpPr/>
          <p:nvPr/>
        </p:nvSpPr>
        <p:spPr>
          <a:xfrm>
            <a:off x="5105400" y="1066800"/>
            <a:ext cx="3429000" cy="1626093"/>
          </a:xfrm>
          <a:prstGeom prst="downArrowCallout">
            <a:avLst>
              <a:gd name="adj1" fmla="val 14803"/>
              <a:gd name="adj2" fmla="val 25000"/>
              <a:gd name="adj3" fmla="val 21188"/>
              <a:gd name="adj4" fmla="val 64977"/>
            </a:avLst>
          </a:prstGeom>
          <a:solidFill>
            <a:schemeClr val="tx1"/>
          </a:solidFill>
          <a:ln w="38100">
            <a:solidFill>
              <a:srgbClr val="629D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b="1" dirty="0">
                <a:solidFill>
                  <a:srgbClr val="C00000"/>
                </a:solidFill>
                <a:latin typeface="Arial" panose="020B0604020202020204" pitchFamily="34" charset="0"/>
                <a:cs typeface="Arial" panose="020B0604020202020204" pitchFamily="34" charset="0"/>
              </a:rPr>
              <a:t>فصرخوا</a:t>
            </a:r>
          </a:p>
          <a:p>
            <a:pPr fontAlgn="auto">
              <a:spcBef>
                <a:spcPts val="0"/>
              </a:spcBef>
              <a:spcAft>
                <a:spcPts val="0"/>
              </a:spcAft>
            </a:pPr>
            <a:r>
              <a:rPr lang="ar-JO" b="1" dirty="0">
                <a:solidFill>
                  <a:srgbClr val="C00000"/>
                </a:solidFill>
                <a:latin typeface="Arial" panose="020B0604020202020204" pitchFamily="34" charset="0"/>
                <a:cs typeface="Arial" panose="020B0604020202020204" pitchFamily="34" charset="0"/>
              </a:rPr>
              <a:t>خذ هذا</a:t>
            </a:r>
            <a:endParaRPr lang="en-US" b="1" dirty="0">
              <a:solidFill>
                <a:srgbClr val="C00000"/>
              </a:solidFill>
              <a:latin typeface="Arial" panose="020B0604020202020204" pitchFamily="34" charset="0"/>
              <a:cs typeface="Arial" panose="020B0604020202020204" pitchFamily="34" charset="0"/>
            </a:endParaRPr>
          </a:p>
          <a:p>
            <a:pPr fontAlgn="auto">
              <a:spcBef>
                <a:spcPts val="0"/>
              </a:spcBef>
              <a:spcAft>
                <a:spcPts val="0"/>
              </a:spcAft>
            </a:pPr>
            <a:r>
              <a:rPr lang="ar-JO" b="1" dirty="0">
                <a:solidFill>
                  <a:srgbClr val="C00000"/>
                </a:solidFill>
                <a:latin typeface="Arial" panose="020B0604020202020204" pitchFamily="34" charset="0"/>
                <a:cs typeface="Arial" panose="020B0604020202020204" pitchFamily="34" charset="0"/>
              </a:rPr>
              <a:t>23: 18</a:t>
            </a:r>
            <a:endParaRPr lang="en-US" b="1" dirty="0">
              <a:solidFill>
                <a:srgbClr val="C00000"/>
              </a:solidFill>
              <a:latin typeface="Arial" panose="020B0604020202020204" pitchFamily="34" charset="0"/>
              <a:cs typeface="Arial" panose="020B0604020202020204" pitchFamily="34" charset="0"/>
            </a:endParaRPr>
          </a:p>
        </p:txBody>
      </p:sp>
      <p:sp>
        <p:nvSpPr>
          <p:cNvPr id="7" name="Up Arrow Callout 6"/>
          <p:cNvSpPr/>
          <p:nvPr/>
        </p:nvSpPr>
        <p:spPr>
          <a:xfrm>
            <a:off x="1870969" y="4876800"/>
            <a:ext cx="2971800" cy="1828800"/>
          </a:xfrm>
          <a:prstGeom prst="upArrowCallout">
            <a:avLst>
              <a:gd name="adj1" fmla="val 15468"/>
              <a:gd name="adj2" fmla="val 25000"/>
              <a:gd name="adj3" fmla="val 25000"/>
              <a:gd name="adj4" fmla="val 60123"/>
            </a:avLst>
          </a:prstGeom>
          <a:solidFill>
            <a:schemeClr val="tx1"/>
          </a:solidFill>
          <a:ln w="38100">
            <a:solidFill>
              <a:srgbClr val="629D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b="1" dirty="0">
                <a:solidFill>
                  <a:srgbClr val="FF0000"/>
                </a:solidFill>
                <a:latin typeface="Arial" panose="020B0604020202020204" pitchFamily="34" charset="0"/>
                <a:cs typeface="Arial" panose="020B0604020202020204" pitchFamily="34" charset="0"/>
              </a:rPr>
              <a:t>والآن ها أنا أذهب إلى أورشليم مقيداً بالروح</a:t>
            </a:r>
            <a:endParaRPr lang="en-US" b="1" dirty="0">
              <a:solidFill>
                <a:srgbClr val="FF0000"/>
              </a:solidFill>
              <a:latin typeface="Arial" panose="020B0604020202020204" pitchFamily="34" charset="0"/>
              <a:cs typeface="Arial" panose="020B0604020202020204" pitchFamily="34" charset="0"/>
            </a:endParaRPr>
          </a:p>
          <a:p>
            <a:pPr fontAlgn="auto">
              <a:spcBef>
                <a:spcPts val="0"/>
              </a:spcBef>
              <a:spcAft>
                <a:spcPts val="0"/>
              </a:spcAft>
            </a:pPr>
            <a:r>
              <a:rPr lang="ar-JO" b="1" dirty="0">
                <a:solidFill>
                  <a:srgbClr val="FF0000"/>
                </a:solidFill>
                <a:latin typeface="Arial" panose="020B0604020202020204" pitchFamily="34" charset="0"/>
                <a:cs typeface="Arial" panose="020B0604020202020204" pitchFamily="34" charset="0"/>
              </a:rPr>
              <a:t>20: 22</a:t>
            </a:r>
            <a:endParaRPr lang="en-US" b="1" dirty="0">
              <a:solidFill>
                <a:srgbClr val="FF0000"/>
              </a:solidFill>
              <a:latin typeface="Arial" panose="020B0604020202020204" pitchFamily="34" charset="0"/>
              <a:cs typeface="Arial" panose="020B0604020202020204" pitchFamily="34" charset="0"/>
            </a:endParaRPr>
          </a:p>
        </p:txBody>
      </p:sp>
      <p:sp>
        <p:nvSpPr>
          <p:cNvPr id="8" name="Up Arrow Callout 7"/>
          <p:cNvSpPr/>
          <p:nvPr/>
        </p:nvSpPr>
        <p:spPr>
          <a:xfrm>
            <a:off x="5410200" y="4883458"/>
            <a:ext cx="2971800" cy="1828800"/>
          </a:xfrm>
          <a:prstGeom prst="upArrowCallout">
            <a:avLst>
              <a:gd name="adj1" fmla="val 15468"/>
              <a:gd name="adj2" fmla="val 25000"/>
              <a:gd name="adj3" fmla="val 25000"/>
              <a:gd name="adj4" fmla="val 60123"/>
            </a:avLst>
          </a:prstGeom>
          <a:solidFill>
            <a:schemeClr val="tx1"/>
          </a:solidFill>
          <a:ln w="38100">
            <a:solidFill>
              <a:srgbClr val="629D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b="1" dirty="0">
                <a:solidFill>
                  <a:srgbClr val="FF0000"/>
                </a:solidFill>
                <a:latin typeface="Arial" panose="020B0604020202020204" pitchFamily="34" charset="0"/>
                <a:cs typeface="Arial" panose="020B0604020202020204" pitchFamily="34" charset="0"/>
              </a:rPr>
              <a:t>جمهور الشعب كانوا صارخين: خذخ</a:t>
            </a:r>
            <a:endParaRPr lang="en-US" b="1" dirty="0">
              <a:solidFill>
                <a:srgbClr val="FF0000"/>
              </a:solidFill>
              <a:latin typeface="Arial" panose="020B0604020202020204" pitchFamily="34" charset="0"/>
              <a:cs typeface="Arial" panose="020B0604020202020204" pitchFamily="34" charset="0"/>
            </a:endParaRPr>
          </a:p>
          <a:p>
            <a:pPr fontAlgn="auto">
              <a:spcBef>
                <a:spcPts val="0"/>
              </a:spcBef>
              <a:spcAft>
                <a:spcPts val="0"/>
              </a:spcAft>
            </a:pPr>
            <a:r>
              <a:rPr lang="ar-JO" b="1" dirty="0">
                <a:solidFill>
                  <a:srgbClr val="FF0000"/>
                </a:solidFill>
                <a:latin typeface="Arial" panose="020B0604020202020204" pitchFamily="34" charset="0"/>
                <a:cs typeface="Arial" panose="020B0604020202020204" pitchFamily="34" charset="0"/>
              </a:rPr>
              <a:t>21: 35</a:t>
            </a:r>
            <a:endParaRPr lang="en-US"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1121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ppt_x"/>
                                          </p:val>
                                        </p:tav>
                                        <p:tav tm="100000">
                                          <p:val>
                                            <p:strVal val="#ppt_x"/>
                                          </p:val>
                                        </p:tav>
                                      </p:tavLst>
                                    </p:anim>
                                    <p:anim calcmode="lin" valueType="num">
                                      <p:cBhvr additive="base">
                                        <p:cTn id="2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Lst>
  </p:timing>
</p:sld>
</file>

<file path=ppt/slides/slide138.xml><?xml version="1.0" encoding="utf-8"?>
<p:sld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Rectangle 1"/>
          <p:cNvSpPr/>
          <p:nvPr/>
        </p:nvSpPr>
        <p:spPr>
          <a:xfrm>
            <a:off x="990600" y="1066800"/>
            <a:ext cx="7162800" cy="1295400"/>
          </a:xfrm>
          <a:prstGeom prst="rect">
            <a:avLst/>
          </a:prstGeom>
          <a:solidFill>
            <a:srgbClr val="00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4000" b="1" dirty="0">
                <a:solidFill>
                  <a:prstClr val="white"/>
                </a:solidFill>
                <a:latin typeface="Arial" panose="020B0604020202020204" pitchFamily="34" charset="0"/>
                <a:cs typeface="Arial" panose="020B0604020202020204" pitchFamily="34" charset="0"/>
              </a:rPr>
              <a:t>رحلات بولس التبشيرية</a:t>
            </a:r>
            <a:endParaRPr lang="en-US" sz="4000" b="1" dirty="0">
              <a:solidFill>
                <a:prstClr val="white"/>
              </a:solidFill>
              <a:latin typeface="Arial" panose="020B0604020202020204" pitchFamily="34" charset="0"/>
              <a:cs typeface="Arial" panose="020B0604020202020204" pitchFamily="34" charset="0"/>
            </a:endParaRPr>
          </a:p>
          <a:p>
            <a:pPr fontAlgn="auto">
              <a:spcBef>
                <a:spcPts val="0"/>
              </a:spcBef>
              <a:spcAft>
                <a:spcPts val="0"/>
              </a:spcAft>
            </a:pPr>
            <a:r>
              <a:rPr lang="ar-JO" sz="4000" b="1" dirty="0">
                <a:solidFill>
                  <a:prstClr val="white"/>
                </a:solidFill>
                <a:latin typeface="Arial" panose="020B0604020202020204" pitchFamily="34" charset="0"/>
                <a:cs typeface="Arial" panose="020B0604020202020204" pitchFamily="34" charset="0"/>
              </a:rPr>
              <a:t>الإصحاحات 13-20</a:t>
            </a:r>
            <a:endParaRPr lang="en-US" sz="4000" b="1" dirty="0">
              <a:solidFill>
                <a:prstClr val="white"/>
              </a:solidFill>
              <a:latin typeface="Arial" panose="020B0604020202020204" pitchFamily="34" charset="0"/>
              <a:cs typeface="Arial" panose="020B0604020202020204" pitchFamily="34" charset="0"/>
            </a:endParaRPr>
          </a:p>
        </p:txBody>
      </p:sp>
      <p:sp>
        <p:nvSpPr>
          <p:cNvPr id="3" name="Rectangle 2"/>
          <p:cNvSpPr/>
          <p:nvPr/>
        </p:nvSpPr>
        <p:spPr>
          <a:xfrm>
            <a:off x="990600" y="3657600"/>
            <a:ext cx="7162800" cy="1524000"/>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4000" b="1" dirty="0">
                <a:solidFill>
                  <a:srgbClr val="FFFF00"/>
                </a:solidFill>
                <a:latin typeface="Arial" panose="020B0604020202020204" pitchFamily="34" charset="0"/>
                <a:cs typeface="Arial" panose="020B0604020202020204" pitchFamily="34" charset="0"/>
              </a:rPr>
              <a:t>حبس بولس والدفاع عنه</a:t>
            </a:r>
            <a:endParaRPr lang="en-US" sz="4000" b="1" dirty="0">
              <a:solidFill>
                <a:srgbClr val="FFFF00"/>
              </a:solidFill>
              <a:latin typeface="Arial" panose="020B0604020202020204" pitchFamily="34" charset="0"/>
              <a:cs typeface="Arial" panose="020B0604020202020204" pitchFamily="34" charset="0"/>
            </a:endParaRPr>
          </a:p>
          <a:p>
            <a:pPr fontAlgn="auto">
              <a:spcBef>
                <a:spcPts val="0"/>
              </a:spcBef>
              <a:spcAft>
                <a:spcPts val="0"/>
              </a:spcAft>
            </a:pPr>
            <a:r>
              <a:rPr lang="ar-JO" sz="4000" b="1" dirty="0">
                <a:solidFill>
                  <a:srgbClr val="FFFF00"/>
                </a:solidFill>
                <a:latin typeface="Arial" panose="020B0604020202020204" pitchFamily="34" charset="0"/>
                <a:cs typeface="Arial" panose="020B0604020202020204" pitchFamily="34" charset="0"/>
              </a:rPr>
              <a:t>الإصحاحات 21-28</a:t>
            </a:r>
            <a:endParaRPr lang="en-US" sz="4000" b="1" dirty="0">
              <a:solidFill>
                <a:srgbClr val="FFFF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42225207"/>
      </p:ext>
    </p:extLst>
  </p:cSld>
  <p:clrMapOvr>
    <a:overrideClrMapping bg1="dk1" tx1="lt1" bg2="dk2" tx2="lt2" accent1="accent1" accent2="accent2" accent3="accent3" accent4="accent4" accent5="accent5" accent6="accent6" hlink="hlink" folHlink="folHlink"/>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533400"/>
            <a:ext cx="8001000" cy="646331"/>
          </a:xfrm>
          <a:prstGeom prst="rect">
            <a:avLst/>
          </a:prstGeom>
          <a:noFill/>
        </p:spPr>
        <p:txBody>
          <a:bodyPr wrap="square" rtlCol="0">
            <a:spAutoFit/>
          </a:bodyPr>
          <a:lstStyle/>
          <a:p>
            <a:pPr fontAlgn="auto">
              <a:spcBef>
                <a:spcPts val="0"/>
              </a:spcBef>
              <a:spcAft>
                <a:spcPts val="0"/>
              </a:spcAft>
            </a:pPr>
            <a:r>
              <a:rPr lang="ar-JO" sz="3600" b="1" dirty="0">
                <a:solidFill>
                  <a:srgbClr val="FFFF00"/>
                </a:solidFill>
                <a:latin typeface="Arial" panose="020B0604020202020204" pitchFamily="34" charset="0"/>
                <a:ea typeface="+mn-ea"/>
                <a:cs typeface="Arial" panose="020B0604020202020204" pitchFamily="34" charset="0"/>
              </a:rPr>
              <a:t>بولس مثل المسيح يسير في نفس الطريق</a:t>
            </a:r>
          </a:p>
        </p:txBody>
      </p:sp>
      <p:sp>
        <p:nvSpPr>
          <p:cNvPr id="3" name="Right Arrow 2"/>
          <p:cNvSpPr/>
          <p:nvPr/>
        </p:nvSpPr>
        <p:spPr>
          <a:xfrm>
            <a:off x="93260" y="1243175"/>
            <a:ext cx="2964976" cy="2273476"/>
          </a:xfrm>
          <a:prstGeom prst="rightArrow">
            <a:avLst/>
          </a:prstGeom>
          <a:solidFill>
            <a:srgbClr val="FCFAAC"/>
          </a:solid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4400" b="1" dirty="0">
                <a:solidFill>
                  <a:srgbClr val="920000"/>
                </a:solidFill>
                <a:latin typeface="Arial" panose="020B0604020202020204" pitchFamily="34" charset="0"/>
                <a:cs typeface="Arial" panose="020B0604020202020204" pitchFamily="34" charset="0"/>
              </a:rPr>
              <a:t>القبض </a:t>
            </a:r>
          </a:p>
          <a:p>
            <a:pPr fontAlgn="auto">
              <a:spcBef>
                <a:spcPts val="0"/>
              </a:spcBef>
              <a:spcAft>
                <a:spcPts val="0"/>
              </a:spcAft>
            </a:pPr>
            <a:r>
              <a:rPr lang="ar-JO" sz="4400" b="1" dirty="0">
                <a:solidFill>
                  <a:srgbClr val="920000"/>
                </a:solidFill>
                <a:latin typeface="Arial" panose="020B0604020202020204" pitchFamily="34" charset="0"/>
                <a:cs typeface="Arial" panose="020B0604020202020204" pitchFamily="34" charset="0"/>
              </a:rPr>
              <a:t>على المسيح</a:t>
            </a:r>
            <a:endParaRPr lang="en-US" sz="4400" b="1" dirty="0">
              <a:solidFill>
                <a:srgbClr val="920000"/>
              </a:solidFill>
              <a:latin typeface="Arial" panose="020B0604020202020204" pitchFamily="34" charset="0"/>
              <a:cs typeface="Arial" panose="020B0604020202020204" pitchFamily="34" charset="0"/>
            </a:endParaRPr>
          </a:p>
        </p:txBody>
      </p:sp>
      <p:sp>
        <p:nvSpPr>
          <p:cNvPr id="7" name="Rounded Rectangle 6"/>
          <p:cNvSpPr/>
          <p:nvPr/>
        </p:nvSpPr>
        <p:spPr>
          <a:xfrm>
            <a:off x="3134778" y="1550327"/>
            <a:ext cx="2895600" cy="1659172"/>
          </a:xfrm>
          <a:prstGeom prst="roundRect">
            <a:avLst/>
          </a:prstGeom>
          <a:solidFill>
            <a:srgbClr val="FFFF99"/>
          </a:solid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3200" b="1" dirty="0">
                <a:solidFill>
                  <a:srgbClr val="000000"/>
                </a:solidFill>
                <a:latin typeface="Arial" panose="020B0604020202020204" pitchFamily="34" charset="0"/>
                <a:cs typeface="Arial" panose="020B0604020202020204" pitchFamily="34" charset="0"/>
              </a:rPr>
              <a:t>أمام</a:t>
            </a:r>
          </a:p>
          <a:p>
            <a:pPr fontAlgn="auto">
              <a:spcBef>
                <a:spcPts val="0"/>
              </a:spcBef>
              <a:spcAft>
                <a:spcPts val="0"/>
              </a:spcAft>
            </a:pPr>
            <a:r>
              <a:rPr lang="ar-JO" sz="3200" b="1" dirty="0">
                <a:solidFill>
                  <a:srgbClr val="000000"/>
                </a:solidFill>
                <a:latin typeface="Arial" panose="020B0604020202020204" pitchFamily="34" charset="0"/>
                <a:cs typeface="Arial" panose="020B0604020202020204" pitchFamily="34" charset="0"/>
              </a:rPr>
              <a:t>القادة الدينيين</a:t>
            </a:r>
            <a:endParaRPr lang="en-US" sz="3200" b="1" dirty="0">
              <a:solidFill>
                <a:srgbClr val="000000"/>
              </a:solidFill>
              <a:latin typeface="Arial" panose="020B0604020202020204" pitchFamily="34" charset="0"/>
              <a:cs typeface="Arial" panose="020B0604020202020204" pitchFamily="34" charset="0"/>
            </a:endParaRPr>
          </a:p>
        </p:txBody>
      </p:sp>
      <p:sp>
        <p:nvSpPr>
          <p:cNvPr id="9" name="Rounded Rectangle 8"/>
          <p:cNvSpPr/>
          <p:nvPr/>
        </p:nvSpPr>
        <p:spPr>
          <a:xfrm>
            <a:off x="6210396" y="1550327"/>
            <a:ext cx="2773224" cy="1659172"/>
          </a:xfrm>
          <a:prstGeom prst="roundRect">
            <a:avLst/>
          </a:prstGeom>
          <a:solidFill>
            <a:srgbClr val="FFFF66"/>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3200" b="1" dirty="0">
                <a:solidFill>
                  <a:srgbClr val="000000"/>
                </a:solidFill>
                <a:latin typeface="Arial" panose="020B0604020202020204" pitchFamily="34" charset="0"/>
                <a:cs typeface="Arial" panose="020B0604020202020204" pitchFamily="34" charset="0"/>
              </a:rPr>
              <a:t>أمام</a:t>
            </a:r>
          </a:p>
          <a:p>
            <a:pPr fontAlgn="auto">
              <a:spcBef>
                <a:spcPts val="0"/>
              </a:spcBef>
              <a:spcAft>
                <a:spcPts val="0"/>
              </a:spcAft>
            </a:pPr>
            <a:r>
              <a:rPr lang="ar-JO" sz="3200" b="1" dirty="0">
                <a:solidFill>
                  <a:srgbClr val="000000"/>
                </a:solidFill>
                <a:latin typeface="Arial" panose="020B0604020202020204" pitchFamily="34" charset="0"/>
                <a:cs typeface="Arial" panose="020B0604020202020204" pitchFamily="34" charset="0"/>
              </a:rPr>
              <a:t>القادة السياسيين</a:t>
            </a:r>
            <a:endParaRPr lang="en-US" sz="3200" b="1" dirty="0">
              <a:solidFill>
                <a:srgbClr val="000000"/>
              </a:solidFill>
              <a:latin typeface="Arial" panose="020B0604020202020204" pitchFamily="34" charset="0"/>
              <a:cs typeface="Arial" panose="020B0604020202020204" pitchFamily="34" charset="0"/>
            </a:endParaRPr>
          </a:p>
          <a:p>
            <a:pPr fontAlgn="auto">
              <a:spcBef>
                <a:spcPts val="0"/>
              </a:spcBef>
              <a:spcAft>
                <a:spcPts val="0"/>
              </a:spcAft>
            </a:pPr>
            <a:r>
              <a:rPr lang="ar-JO" sz="3200" b="1" dirty="0">
                <a:solidFill>
                  <a:srgbClr val="C00000"/>
                </a:solidFill>
                <a:latin typeface="Arial" panose="020B0604020202020204" pitchFamily="34" charset="0"/>
                <a:cs typeface="Arial" panose="020B0604020202020204" pitchFamily="34" charset="0"/>
              </a:rPr>
              <a:t>هيرودس/ بيلاطس</a:t>
            </a:r>
            <a:endParaRPr lang="en-US" sz="3200" b="1" dirty="0">
              <a:solidFill>
                <a:srgbClr val="C00000"/>
              </a:solidFill>
              <a:latin typeface="Arial" panose="020B0604020202020204" pitchFamily="34" charset="0"/>
              <a:cs typeface="Arial" panose="020B0604020202020204" pitchFamily="34" charset="0"/>
            </a:endParaRPr>
          </a:p>
        </p:txBody>
      </p:sp>
      <p:sp>
        <p:nvSpPr>
          <p:cNvPr id="10" name="TextBox 9"/>
          <p:cNvSpPr txBox="1"/>
          <p:nvPr/>
        </p:nvSpPr>
        <p:spPr>
          <a:xfrm>
            <a:off x="3227072" y="3340322"/>
            <a:ext cx="2711013" cy="584775"/>
          </a:xfrm>
          <a:prstGeom prst="rect">
            <a:avLst/>
          </a:prstGeom>
          <a:noFill/>
        </p:spPr>
        <p:txBody>
          <a:bodyPr wrap="square" rtlCol="0">
            <a:spAutoFit/>
          </a:bodyPr>
          <a:lstStyle/>
          <a:p>
            <a:pPr fontAlgn="auto">
              <a:spcBef>
                <a:spcPts val="0"/>
              </a:spcBef>
              <a:spcAft>
                <a:spcPts val="0"/>
              </a:spcAft>
            </a:pPr>
            <a:r>
              <a:rPr lang="ar-JO" sz="3200" b="1" dirty="0">
                <a:solidFill>
                  <a:srgbClr val="FFFFFF"/>
                </a:solidFill>
                <a:latin typeface="Arial" panose="020B0604020202020204" pitchFamily="34" charset="0"/>
                <a:ea typeface="+mn-ea"/>
                <a:cs typeface="Arial" panose="020B0604020202020204" pitchFamily="34" charset="0"/>
              </a:rPr>
              <a:t>لوقا 22: 63-71</a:t>
            </a:r>
            <a:r>
              <a:rPr lang="en-US" sz="3200" b="1" dirty="0">
                <a:solidFill>
                  <a:srgbClr val="FFFFFF"/>
                </a:solidFill>
                <a:latin typeface="Arial" panose="020B0604020202020204" pitchFamily="34" charset="0"/>
                <a:ea typeface="+mn-ea"/>
                <a:cs typeface="Arial" panose="020B0604020202020204" pitchFamily="34" charset="0"/>
              </a:rPr>
              <a:t>           </a:t>
            </a:r>
          </a:p>
        </p:txBody>
      </p:sp>
      <p:sp>
        <p:nvSpPr>
          <p:cNvPr id="12" name="Right Arrow 11"/>
          <p:cNvSpPr/>
          <p:nvPr/>
        </p:nvSpPr>
        <p:spPr>
          <a:xfrm>
            <a:off x="93260" y="3898724"/>
            <a:ext cx="2743200" cy="2328276"/>
          </a:xfrm>
          <a:prstGeom prst="rightArrow">
            <a:avLst/>
          </a:prstGeom>
          <a:solidFill>
            <a:srgbClr val="FCFAAC"/>
          </a:solid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4400" b="1" dirty="0">
                <a:solidFill>
                  <a:srgbClr val="920000"/>
                </a:solidFill>
                <a:latin typeface="Arial" panose="020B0604020202020204" pitchFamily="34" charset="0"/>
                <a:cs typeface="Arial" panose="020B0604020202020204" pitchFamily="34" charset="0"/>
              </a:rPr>
              <a:t>القبض </a:t>
            </a:r>
          </a:p>
          <a:p>
            <a:pPr fontAlgn="auto">
              <a:spcBef>
                <a:spcPts val="0"/>
              </a:spcBef>
              <a:spcAft>
                <a:spcPts val="0"/>
              </a:spcAft>
            </a:pPr>
            <a:r>
              <a:rPr lang="ar-JO" sz="4400" b="1" dirty="0">
                <a:solidFill>
                  <a:srgbClr val="920000"/>
                </a:solidFill>
                <a:latin typeface="Arial" panose="020B0604020202020204" pitchFamily="34" charset="0"/>
                <a:cs typeface="Arial" panose="020B0604020202020204" pitchFamily="34" charset="0"/>
              </a:rPr>
              <a:t>على بولس</a:t>
            </a:r>
            <a:endParaRPr lang="en-US" sz="4400" b="1" dirty="0">
              <a:solidFill>
                <a:srgbClr val="920000"/>
              </a:solidFill>
              <a:latin typeface="Arial" panose="020B0604020202020204" pitchFamily="34" charset="0"/>
              <a:cs typeface="Arial" panose="020B0604020202020204" pitchFamily="34" charset="0"/>
            </a:endParaRPr>
          </a:p>
        </p:txBody>
      </p:sp>
      <p:sp>
        <p:nvSpPr>
          <p:cNvPr id="13" name="Rounded Rectangle 12"/>
          <p:cNvSpPr/>
          <p:nvPr/>
        </p:nvSpPr>
        <p:spPr>
          <a:xfrm>
            <a:off x="3025033" y="4233276"/>
            <a:ext cx="2895600" cy="1659172"/>
          </a:xfrm>
          <a:prstGeom prst="roundRect">
            <a:avLst/>
          </a:prstGeom>
          <a:solidFill>
            <a:srgbClr val="FFFF99"/>
          </a:solid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3200" b="1" dirty="0">
                <a:solidFill>
                  <a:srgbClr val="000000"/>
                </a:solidFill>
                <a:latin typeface="Arial" panose="020B0604020202020204" pitchFamily="34" charset="0"/>
                <a:cs typeface="Arial" panose="020B0604020202020204" pitchFamily="34" charset="0"/>
              </a:rPr>
              <a:t>أمام</a:t>
            </a:r>
          </a:p>
          <a:p>
            <a:pPr fontAlgn="auto">
              <a:spcBef>
                <a:spcPts val="0"/>
              </a:spcBef>
              <a:spcAft>
                <a:spcPts val="0"/>
              </a:spcAft>
            </a:pPr>
            <a:r>
              <a:rPr lang="ar-JO" sz="3200" b="1" dirty="0">
                <a:solidFill>
                  <a:srgbClr val="000000"/>
                </a:solidFill>
                <a:latin typeface="Arial" panose="020B0604020202020204" pitchFamily="34" charset="0"/>
                <a:cs typeface="Arial" panose="020B0604020202020204" pitchFamily="34" charset="0"/>
              </a:rPr>
              <a:t>القادة الدينيين</a:t>
            </a:r>
            <a:endParaRPr lang="en-US" sz="3200" b="1" dirty="0">
              <a:solidFill>
                <a:srgbClr val="000000"/>
              </a:solidFill>
              <a:latin typeface="Arial" panose="020B0604020202020204" pitchFamily="34" charset="0"/>
              <a:cs typeface="Arial" panose="020B0604020202020204" pitchFamily="34" charset="0"/>
            </a:endParaRPr>
          </a:p>
        </p:txBody>
      </p:sp>
      <p:sp>
        <p:nvSpPr>
          <p:cNvPr id="14" name="Rounded Rectangle 13"/>
          <p:cNvSpPr/>
          <p:nvPr/>
        </p:nvSpPr>
        <p:spPr>
          <a:xfrm>
            <a:off x="6019800" y="4233276"/>
            <a:ext cx="3124200" cy="1659172"/>
          </a:xfrm>
          <a:prstGeom prst="roundRect">
            <a:avLst/>
          </a:prstGeom>
          <a:solidFill>
            <a:srgbClr val="FFFF66"/>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3200" b="1" dirty="0">
                <a:solidFill>
                  <a:srgbClr val="000000"/>
                </a:solidFill>
                <a:latin typeface="Arial" panose="020B0604020202020204" pitchFamily="34" charset="0"/>
                <a:cs typeface="Arial" panose="020B0604020202020204" pitchFamily="34" charset="0"/>
              </a:rPr>
              <a:t>أمام </a:t>
            </a:r>
          </a:p>
          <a:p>
            <a:pPr fontAlgn="auto">
              <a:spcBef>
                <a:spcPts val="0"/>
              </a:spcBef>
              <a:spcAft>
                <a:spcPts val="0"/>
              </a:spcAft>
            </a:pPr>
            <a:r>
              <a:rPr lang="ar-JO" sz="3200" b="1" dirty="0">
                <a:solidFill>
                  <a:srgbClr val="000000"/>
                </a:solidFill>
                <a:latin typeface="Arial" panose="020B0604020202020204" pitchFamily="34" charset="0"/>
                <a:cs typeface="Arial" panose="020B0604020202020204" pitchFamily="34" charset="0"/>
              </a:rPr>
              <a:t>القادة السياسيين</a:t>
            </a:r>
            <a:endParaRPr lang="en-US" sz="3200" b="1" dirty="0">
              <a:solidFill>
                <a:srgbClr val="000000"/>
              </a:solidFill>
              <a:latin typeface="Arial" panose="020B0604020202020204" pitchFamily="34" charset="0"/>
              <a:cs typeface="Arial" panose="020B0604020202020204" pitchFamily="34" charset="0"/>
            </a:endParaRPr>
          </a:p>
          <a:p>
            <a:pPr fontAlgn="auto">
              <a:spcBef>
                <a:spcPts val="0"/>
              </a:spcBef>
              <a:spcAft>
                <a:spcPts val="0"/>
              </a:spcAft>
            </a:pPr>
            <a:r>
              <a:rPr lang="ar-JO" b="1" dirty="0">
                <a:solidFill>
                  <a:srgbClr val="860000"/>
                </a:solidFill>
                <a:latin typeface="Arial" panose="020B0604020202020204" pitchFamily="34" charset="0"/>
                <a:cs typeface="Arial" panose="020B0604020202020204" pitchFamily="34" charset="0"/>
              </a:rPr>
              <a:t>فيلكس / فستوس / أغريباس</a:t>
            </a:r>
            <a:endParaRPr lang="en-US" b="1" dirty="0">
              <a:solidFill>
                <a:srgbClr val="860000"/>
              </a:solidFill>
              <a:latin typeface="Arial" panose="020B0604020202020204" pitchFamily="34" charset="0"/>
              <a:cs typeface="Arial" panose="020B0604020202020204" pitchFamily="34" charset="0"/>
            </a:endParaRPr>
          </a:p>
        </p:txBody>
      </p:sp>
      <p:sp>
        <p:nvSpPr>
          <p:cNvPr id="15" name="TextBox 14"/>
          <p:cNvSpPr txBox="1"/>
          <p:nvPr/>
        </p:nvSpPr>
        <p:spPr>
          <a:xfrm>
            <a:off x="6210300" y="6111949"/>
            <a:ext cx="2743200" cy="584775"/>
          </a:xfrm>
          <a:prstGeom prst="rect">
            <a:avLst/>
          </a:prstGeom>
          <a:noFill/>
        </p:spPr>
        <p:txBody>
          <a:bodyPr wrap="square" rtlCol="0">
            <a:spAutoFit/>
          </a:bodyPr>
          <a:lstStyle/>
          <a:p>
            <a:pPr fontAlgn="auto">
              <a:spcBef>
                <a:spcPts val="0"/>
              </a:spcBef>
              <a:spcAft>
                <a:spcPts val="0"/>
              </a:spcAft>
            </a:pPr>
            <a:r>
              <a:rPr lang="ar-JO" sz="3200" b="1" dirty="0">
                <a:solidFill>
                  <a:srgbClr val="FFFFFF"/>
                </a:solidFill>
                <a:latin typeface="Arial" panose="020B0604020202020204" pitchFamily="34" charset="0"/>
                <a:ea typeface="+mn-ea"/>
                <a:cs typeface="Arial" panose="020B0604020202020204" pitchFamily="34" charset="0"/>
              </a:rPr>
              <a:t>24: 1-26: 32</a:t>
            </a:r>
            <a:endParaRPr lang="en-US" sz="3200" b="1" dirty="0">
              <a:solidFill>
                <a:srgbClr val="FFFFFF"/>
              </a:solidFill>
              <a:latin typeface="Arial" panose="020B0604020202020204" pitchFamily="34" charset="0"/>
              <a:ea typeface="+mn-ea"/>
              <a:cs typeface="Arial" panose="020B0604020202020204" pitchFamily="34" charset="0"/>
            </a:endParaRPr>
          </a:p>
        </p:txBody>
      </p:sp>
      <p:sp>
        <p:nvSpPr>
          <p:cNvPr id="4" name="TextBox 3">
            <a:extLst>
              <a:ext uri="{FF2B5EF4-FFF2-40B4-BE49-F238E27FC236}">
                <a16:creationId xmlns:a16="http://schemas.microsoft.com/office/drawing/2014/main" id="{9BC8EB01-CEA2-FEDB-241F-0BB29A73304D}"/>
              </a:ext>
            </a:extLst>
          </p:cNvPr>
          <p:cNvSpPr txBox="1"/>
          <p:nvPr/>
        </p:nvSpPr>
        <p:spPr>
          <a:xfrm>
            <a:off x="6358558" y="3340322"/>
            <a:ext cx="2476900" cy="584775"/>
          </a:xfrm>
          <a:prstGeom prst="rect">
            <a:avLst/>
          </a:prstGeom>
          <a:noFill/>
        </p:spPr>
        <p:txBody>
          <a:bodyPr wrap="square" rtlCol="0">
            <a:spAutoFit/>
          </a:bodyPr>
          <a:lstStyle/>
          <a:p>
            <a:pPr fontAlgn="auto">
              <a:spcBef>
                <a:spcPts val="0"/>
              </a:spcBef>
              <a:spcAft>
                <a:spcPts val="0"/>
              </a:spcAft>
            </a:pPr>
            <a:r>
              <a:rPr lang="ar-JO" sz="3200" b="1" dirty="0">
                <a:solidFill>
                  <a:srgbClr val="FFFFFF"/>
                </a:solidFill>
                <a:latin typeface="Arial" panose="020B0604020202020204" pitchFamily="34" charset="0"/>
                <a:ea typeface="+mn-ea"/>
                <a:cs typeface="Arial" panose="020B0604020202020204" pitchFamily="34" charset="0"/>
              </a:rPr>
              <a:t>23: 1-25</a:t>
            </a:r>
            <a:endParaRPr lang="en-US" sz="3200" b="1" dirty="0">
              <a:solidFill>
                <a:srgbClr val="FFFFFF"/>
              </a:solidFill>
              <a:latin typeface="Arial" panose="020B0604020202020204" pitchFamily="34" charset="0"/>
              <a:ea typeface="+mn-ea"/>
              <a:cs typeface="Arial" panose="020B0604020202020204" pitchFamily="34" charset="0"/>
            </a:endParaRPr>
          </a:p>
        </p:txBody>
      </p:sp>
      <p:sp>
        <p:nvSpPr>
          <p:cNvPr id="5" name="TextBox 4">
            <a:extLst>
              <a:ext uri="{FF2B5EF4-FFF2-40B4-BE49-F238E27FC236}">
                <a16:creationId xmlns:a16="http://schemas.microsoft.com/office/drawing/2014/main" id="{80D60151-CE3C-AEFB-4687-4A2D3D0B0F51}"/>
              </a:ext>
            </a:extLst>
          </p:cNvPr>
          <p:cNvSpPr txBox="1"/>
          <p:nvPr/>
        </p:nvSpPr>
        <p:spPr>
          <a:xfrm>
            <a:off x="2645474" y="6065478"/>
            <a:ext cx="3654718" cy="584775"/>
          </a:xfrm>
          <a:prstGeom prst="rect">
            <a:avLst/>
          </a:prstGeom>
          <a:noFill/>
        </p:spPr>
        <p:txBody>
          <a:bodyPr wrap="square" rtlCol="0">
            <a:spAutoFit/>
          </a:bodyPr>
          <a:lstStyle/>
          <a:p>
            <a:pPr fontAlgn="auto">
              <a:spcBef>
                <a:spcPts val="0"/>
              </a:spcBef>
              <a:spcAft>
                <a:spcPts val="0"/>
              </a:spcAft>
            </a:pPr>
            <a:r>
              <a:rPr lang="ar-SA" sz="3200" b="1" dirty="0">
                <a:solidFill>
                  <a:srgbClr val="FFFFFF"/>
                </a:solidFill>
                <a:latin typeface="Arial" panose="020B0604020202020204" pitchFamily="34" charset="0"/>
                <a:ea typeface="+mn-ea"/>
                <a:cs typeface="Arial" panose="020B0604020202020204" pitchFamily="34" charset="0"/>
              </a:rPr>
              <a:t>أع</a:t>
            </a:r>
            <a:r>
              <a:rPr lang="ar-JO" sz="3200" b="1" dirty="0">
                <a:solidFill>
                  <a:srgbClr val="FFFFFF"/>
                </a:solidFill>
                <a:latin typeface="Arial" panose="020B0604020202020204" pitchFamily="34" charset="0"/>
                <a:ea typeface="+mn-ea"/>
                <a:cs typeface="Arial" panose="020B0604020202020204" pitchFamily="34" charset="0"/>
              </a:rPr>
              <a:t> 22: 1-23: 10</a:t>
            </a:r>
            <a:endParaRPr lang="en-US" sz="3200" b="1" dirty="0">
              <a:solidFill>
                <a:srgbClr val="FFFFFF"/>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936785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ircle(in)">
                                      <p:cBhvr>
                                        <p:cTn id="12" dur="2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 calcmode="lin" valueType="num">
                                      <p:cBhvr additive="base">
                                        <p:cTn id="1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0">
                                            <p:txEl>
                                              <p:pRg st="0" end="0"/>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 calcmode="lin" valueType="num">
                                      <p:cBhvr additive="base">
                                        <p:cTn id="2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barn(inVertical)">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circle(in)">
                                      <p:cBhvr>
                                        <p:cTn id="32" dur="20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1000"/>
                                        <p:tgtEl>
                                          <p:spTgt spid="15"/>
                                        </p:tgtEl>
                                      </p:cBhvr>
                                    </p:animEffect>
                                    <p:anim calcmode="lin" valueType="num">
                                      <p:cBhvr>
                                        <p:cTn id="38" dur="1000" fill="hold"/>
                                        <p:tgtEl>
                                          <p:spTgt spid="15"/>
                                        </p:tgtEl>
                                        <p:attrNameLst>
                                          <p:attrName>ppt_x</p:attrName>
                                        </p:attrNameLst>
                                      </p:cBhvr>
                                      <p:tavLst>
                                        <p:tav tm="0">
                                          <p:val>
                                            <p:strVal val="#ppt_x"/>
                                          </p:val>
                                        </p:tav>
                                        <p:tav tm="100000">
                                          <p:val>
                                            <p:strVal val="#ppt_x"/>
                                          </p:val>
                                        </p:tav>
                                      </p:tavLst>
                                    </p:anim>
                                    <p:anim calcmode="lin" valueType="num">
                                      <p:cBhvr>
                                        <p:cTn id="39" dur="1000" fill="hold"/>
                                        <p:tgtEl>
                                          <p:spTgt spid="15"/>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fade">
                                      <p:cBhvr>
                                        <p:cTn id="42" dur="1000"/>
                                        <p:tgtEl>
                                          <p:spTgt spid="5"/>
                                        </p:tgtEl>
                                      </p:cBhvr>
                                    </p:animEffect>
                                    <p:anim calcmode="lin" valueType="num">
                                      <p:cBhvr>
                                        <p:cTn id="43" dur="1000" fill="hold"/>
                                        <p:tgtEl>
                                          <p:spTgt spid="5"/>
                                        </p:tgtEl>
                                        <p:attrNameLst>
                                          <p:attrName>ppt_x</p:attrName>
                                        </p:attrNameLst>
                                      </p:cBhvr>
                                      <p:tavLst>
                                        <p:tav tm="0">
                                          <p:val>
                                            <p:strVal val="#ppt_x"/>
                                          </p:val>
                                        </p:tav>
                                        <p:tav tm="100000">
                                          <p:val>
                                            <p:strVal val="#ppt_x"/>
                                          </p:val>
                                        </p:tav>
                                      </p:tavLst>
                                    </p:anim>
                                    <p:anim calcmode="lin" valueType="num">
                                      <p:cBhvr>
                                        <p:cTn id="4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3" grpId="0" animBg="1"/>
      <p:bldP spid="14" grpId="0" animBg="1"/>
      <p:bldP spid="15"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0"/>
            <a:ext cx="9036496" cy="2286000"/>
          </a:xfrm>
          <a:effectLst>
            <a:outerShdw blurRad="63500" dist="35921" dir="2700000" algn="ctr" rotWithShape="0">
              <a:schemeClr val="tx2">
                <a:alpha val="74998"/>
              </a:schemeClr>
            </a:outerShdw>
          </a:effectLst>
        </p:spPr>
        <p:txBody>
          <a:bodyPr anchor="t"/>
          <a:lstStyle/>
          <a:p>
            <a:pPr rtl="1">
              <a:defRPr/>
            </a:pPr>
            <a:r>
              <a:rPr lang="ar-SA" sz="6000" dirty="0">
                <a:effectLst>
                  <a:glow rad="127000">
                    <a:schemeClr val="tx1"/>
                  </a:glow>
                </a:effectLst>
                <a:ea typeface="Arial" charset="0"/>
              </a:rPr>
              <a:t>لماذا يجب أن </a:t>
            </a:r>
            <a:br>
              <a:rPr lang="ar-SA" sz="8000" dirty="0">
                <a:effectLst>
                  <a:glow rad="127000">
                    <a:schemeClr val="tx1"/>
                  </a:glow>
                </a:effectLst>
                <a:ea typeface="Arial" charset="0"/>
              </a:rPr>
            </a:br>
            <a:r>
              <a:rPr lang="ar-SA" sz="8000" dirty="0">
                <a:solidFill>
                  <a:srgbClr val="FFFF00"/>
                </a:solidFill>
                <a:effectLst>
                  <a:glow rad="127000">
                    <a:schemeClr val="tx1"/>
                  </a:glow>
                </a:effectLst>
                <a:ea typeface="Arial" charset="0"/>
              </a:rPr>
              <a:t>نشهد</a:t>
            </a:r>
            <a:r>
              <a:rPr lang="ar-SA" sz="8000" dirty="0">
                <a:effectLst>
                  <a:glow rad="127000">
                    <a:schemeClr val="tx1"/>
                  </a:glow>
                </a:effectLst>
                <a:ea typeface="Arial" charset="0"/>
              </a:rPr>
              <a:t>؟؟</a:t>
            </a:r>
            <a:endParaRPr lang="en-US" sz="8000" dirty="0">
              <a:effectLst>
                <a:glow rad="127000">
                  <a:schemeClr val="tx1"/>
                </a:glow>
              </a:effectLst>
              <a:ea typeface="Arial" charset="0"/>
            </a:endParaRPr>
          </a:p>
        </p:txBody>
      </p:sp>
      <p:pic>
        <p:nvPicPr>
          <p:cNvPr id="256002" name="Picture 2" descr="https://growingfaith.com.au/images/made/images/uploads/evangelism_682_341_int_c1_c_c__1.jpg">
            <a:extLst>
              <a:ext uri="{FF2B5EF4-FFF2-40B4-BE49-F238E27FC236}">
                <a16:creationId xmlns:a16="http://schemas.microsoft.com/office/drawing/2014/main" id="{10C49B43-A0B8-EC46-BDF3-37983843DD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57507"/>
            <a:ext cx="9144000" cy="4572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7">
            <a:extLst>
              <a:ext uri="{FF2B5EF4-FFF2-40B4-BE49-F238E27FC236}">
                <a16:creationId xmlns:a16="http://schemas.microsoft.com/office/drawing/2014/main" id="{78D5E0A4-4451-934E-9539-8F9CC95FA789}"/>
              </a:ext>
            </a:extLst>
          </p:cNvPr>
          <p:cNvSpPr txBox="1">
            <a:spLocks noChangeArrowheads="1"/>
          </p:cNvSpPr>
          <p:nvPr/>
        </p:nvSpPr>
        <p:spPr bwMode="auto">
          <a:xfrm rot="20315979">
            <a:off x="5176010" y="2268055"/>
            <a:ext cx="4075277" cy="1323332"/>
          </a:xfrm>
          <a:prstGeom prst="rect">
            <a:avLst/>
          </a:prstGeom>
          <a:noFill/>
          <a:ln w="9525">
            <a:noFill/>
            <a:miter lim="800000"/>
            <a:headEnd/>
            <a:tailEnd/>
          </a:ln>
          <a:effectLst/>
        </p:spPr>
        <p:txBody>
          <a:bodyPr wrap="squar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ar-JO" altLang="ja-JP" sz="8000" b="1" u="none" strike="noStrike" kern="1200" cap="none" spc="0" normalizeH="0" baseline="0" noProof="0" dirty="0">
                <a:ln>
                  <a:noFill/>
                </a:ln>
                <a:solidFill>
                  <a:srgbClr val="FFFF00"/>
                </a:solidFill>
                <a:effectLst>
                  <a:glow rad="101600">
                    <a:srgbClr val="000000">
                      <a:alpha val="75000"/>
                    </a:srgbClr>
                  </a:glow>
                </a:effectLst>
                <a:uLnTx/>
                <a:uFillTx/>
                <a:latin typeface="Arial" panose="020B0604020202020204" pitchFamily="34" charset="0"/>
                <a:ea typeface="Arial" charset="0"/>
                <a:cs typeface="Arial" panose="020B0604020202020204" pitchFamily="34" charset="0"/>
              </a:rPr>
              <a:t>3 أسباب</a:t>
            </a:r>
            <a:endParaRPr kumimoji="0" lang="en-US" sz="8000" b="1" u="none" strike="noStrike" kern="1200" cap="none" spc="0" normalizeH="0" baseline="0" noProof="0" dirty="0">
              <a:ln>
                <a:noFill/>
              </a:ln>
              <a:solidFill>
                <a:srgbClr val="FFFF00"/>
              </a:solidFill>
              <a:effectLst>
                <a:glow rad="101600">
                  <a:srgbClr val="000000">
                    <a:alpha val="75000"/>
                  </a:srgbClr>
                </a:glow>
              </a:effectLst>
              <a:uLnTx/>
              <a:uFillTx/>
              <a:latin typeface="Arial" panose="020B0604020202020204" pitchFamily="34" charset="0"/>
              <a:ea typeface="Arial" charset="0"/>
              <a:cs typeface="Arial" panose="020B0604020202020204" pitchFamily="34" charset="0"/>
            </a:endParaRPr>
          </a:p>
        </p:txBody>
      </p:sp>
      <p:sp>
        <p:nvSpPr>
          <p:cNvPr id="5" name="Rectangle 2">
            <a:extLst>
              <a:ext uri="{FF2B5EF4-FFF2-40B4-BE49-F238E27FC236}">
                <a16:creationId xmlns:a16="http://schemas.microsoft.com/office/drawing/2014/main" id="{693D3101-F1AE-E846-A839-4C4196D36BBF}"/>
              </a:ext>
            </a:extLst>
          </p:cNvPr>
          <p:cNvSpPr txBox="1">
            <a:spLocks noChangeArrowheads="1"/>
          </p:cNvSpPr>
          <p:nvPr/>
        </p:nvSpPr>
        <p:spPr bwMode="auto">
          <a:xfrm>
            <a:off x="0" y="5920006"/>
            <a:ext cx="8791222" cy="909772"/>
          </a:xfrm>
          <a:prstGeom prst="rect">
            <a:avLst/>
          </a:prstGeom>
          <a:noFill/>
          <a:ln>
            <a:noFill/>
          </a:ln>
          <a:effectLst>
            <a:outerShdw blurRad="63500" dist="35921" dir="2700000" algn="ctr" rotWithShape="0">
              <a:schemeClr val="tx2">
                <a:alpha val="74998"/>
              </a:schemeClr>
            </a:outerShdw>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389" tIns="45695" rIns="91389" bIns="45695"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r" defTabSz="456952" rtl="0" eaLnBrk="0" fontAlgn="base" latinLnBrk="0" hangingPunct="0">
              <a:lnSpc>
                <a:spcPct val="100000"/>
              </a:lnSpc>
              <a:spcBef>
                <a:spcPct val="0"/>
              </a:spcBef>
              <a:spcAft>
                <a:spcPct val="0"/>
              </a:spcAft>
              <a:buClrTx/>
              <a:buSzTx/>
              <a:buFontTx/>
              <a:buNone/>
              <a:tabLst/>
              <a:defRPr/>
            </a:pPr>
            <a:r>
              <a:rPr kumimoji="0" lang="ar-SA" sz="36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Arial" charset="0"/>
                <a:cs typeface="Arial" panose="020B0604020202020204" pitchFamily="34" charset="0"/>
              </a:rPr>
              <a:t>أعمال الرسل</a:t>
            </a:r>
            <a:endParaRPr kumimoji="0" lang="en-US" sz="36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Arial" charset="0"/>
              <a:cs typeface="Arial" panose="020B0604020202020204" pitchFamily="34" charset="0"/>
            </a:endParaRPr>
          </a:p>
        </p:txBody>
      </p:sp>
    </p:spTree>
    <p:extLst>
      <p:ext uri="{BB962C8B-B14F-4D97-AF65-F5344CB8AC3E}">
        <p14:creationId xmlns:p14="http://schemas.microsoft.com/office/powerpoint/2010/main" val="1662668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8" presetClass="entr" presetSubtype="12"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P spid="5" grpId="0"/>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Punched Tape 1"/>
          <p:cNvSpPr/>
          <p:nvPr/>
        </p:nvSpPr>
        <p:spPr>
          <a:xfrm>
            <a:off x="247095" y="0"/>
            <a:ext cx="8686800" cy="5867400"/>
          </a:xfrm>
          <a:prstGeom prst="flowChartPunchedTape">
            <a:avLst/>
          </a:prstGeom>
          <a:solidFill>
            <a:srgbClr val="FFFF99"/>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3600" b="1" dirty="0">
                <a:solidFill>
                  <a:prstClr val="black"/>
                </a:solidFill>
                <a:latin typeface="Arial" panose="020B0604020202020204" pitchFamily="34" charset="0"/>
                <a:cs typeface="Arial" panose="020B0604020202020204" pitchFamily="34" charset="0"/>
              </a:rPr>
              <a:t>يسعى لوقا لإظهار كيف أن قرار بولس </a:t>
            </a:r>
          </a:p>
          <a:p>
            <a:pPr fontAlgn="auto">
              <a:spcBef>
                <a:spcPts val="0"/>
              </a:spcBef>
              <a:spcAft>
                <a:spcPts val="0"/>
              </a:spcAft>
            </a:pPr>
            <a:r>
              <a:rPr lang="ar-JO" sz="3600" b="1" dirty="0">
                <a:solidFill>
                  <a:prstClr val="black"/>
                </a:solidFill>
                <a:latin typeface="Arial" panose="020B0604020202020204" pitchFamily="34" charset="0"/>
                <a:cs typeface="Arial" panose="020B0604020202020204" pitchFamily="34" charset="0"/>
              </a:rPr>
              <a:t>لتتميم مشيئة الله </a:t>
            </a:r>
          </a:p>
          <a:p>
            <a:pPr fontAlgn="auto">
              <a:spcBef>
                <a:spcPts val="0"/>
              </a:spcBef>
              <a:spcAft>
                <a:spcPts val="0"/>
              </a:spcAft>
            </a:pPr>
            <a:r>
              <a:rPr lang="ar-JO" sz="3600" b="1" dirty="0">
                <a:solidFill>
                  <a:prstClr val="black"/>
                </a:solidFill>
                <a:latin typeface="Arial" panose="020B0604020202020204" pitchFamily="34" charset="0"/>
                <a:cs typeface="Arial" panose="020B0604020202020204" pitchFamily="34" charset="0"/>
              </a:rPr>
              <a:t>بالشهادة في أورشليم </a:t>
            </a:r>
          </a:p>
          <a:p>
            <a:pPr fontAlgn="auto">
              <a:spcBef>
                <a:spcPts val="0"/>
              </a:spcBef>
              <a:spcAft>
                <a:spcPts val="0"/>
              </a:spcAft>
            </a:pPr>
            <a:r>
              <a:rPr lang="ar-JO" sz="3600" b="1" dirty="0">
                <a:solidFill>
                  <a:prstClr val="black"/>
                </a:solidFill>
                <a:latin typeface="Arial" panose="020B0604020202020204" pitchFamily="34" charset="0"/>
                <a:cs typeface="Arial" panose="020B0604020202020204" pitchFamily="34" charset="0"/>
              </a:rPr>
              <a:t>يتوازى مع المسيح في تتميم </a:t>
            </a:r>
          </a:p>
          <a:p>
            <a:pPr fontAlgn="auto">
              <a:spcBef>
                <a:spcPts val="0"/>
              </a:spcBef>
              <a:spcAft>
                <a:spcPts val="0"/>
              </a:spcAft>
            </a:pPr>
            <a:r>
              <a:rPr lang="ar-JO" sz="3600" b="1" dirty="0">
                <a:solidFill>
                  <a:prstClr val="black"/>
                </a:solidFill>
                <a:latin typeface="Arial" panose="020B0604020202020204" pitchFamily="34" charset="0"/>
                <a:cs typeface="Arial" panose="020B0604020202020204" pitchFamily="34" charset="0"/>
              </a:rPr>
              <a:t>مشيئة الله بأن يكون </a:t>
            </a:r>
          </a:p>
          <a:p>
            <a:pPr fontAlgn="auto">
              <a:spcBef>
                <a:spcPts val="0"/>
              </a:spcBef>
              <a:spcAft>
                <a:spcPts val="0"/>
              </a:spcAft>
            </a:pPr>
            <a:r>
              <a:rPr lang="ar-JO" sz="3600" b="1" dirty="0">
                <a:solidFill>
                  <a:prstClr val="black"/>
                </a:solidFill>
                <a:latin typeface="Arial" panose="020B0604020202020204" pitchFamily="34" charset="0"/>
                <a:cs typeface="Arial" panose="020B0604020202020204" pitchFamily="34" charset="0"/>
              </a:rPr>
              <a:t>ذبيحة خطية في أورشليم</a:t>
            </a:r>
            <a:endParaRPr lang="en-US" sz="3600" b="1" dirty="0">
              <a:solidFill>
                <a:prstClr val="black"/>
              </a:solidFill>
              <a:latin typeface="Arial" panose="020B0604020202020204" pitchFamily="34" charset="0"/>
              <a:cs typeface="Arial" panose="020B0604020202020204" pitchFamily="34" charset="0"/>
            </a:endParaRPr>
          </a:p>
        </p:txBody>
      </p:sp>
      <p:sp>
        <p:nvSpPr>
          <p:cNvPr id="3" name="Rectangle 2"/>
          <p:cNvSpPr/>
          <p:nvPr/>
        </p:nvSpPr>
        <p:spPr>
          <a:xfrm>
            <a:off x="0" y="5857783"/>
            <a:ext cx="9124395" cy="838200"/>
          </a:xfrm>
          <a:prstGeom prst="rect">
            <a:avLst/>
          </a:prstGeom>
          <a:solidFill>
            <a:srgbClr val="CDF4FF"/>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3600" b="1" dirty="0">
                <a:solidFill>
                  <a:srgbClr val="C00000"/>
                </a:solidFill>
                <a:latin typeface="Arial" panose="020B0604020202020204" pitchFamily="34" charset="0"/>
                <a:cs typeface="Arial" panose="020B0604020202020204" pitchFamily="34" charset="0"/>
              </a:rPr>
              <a:t>في كلتا الحالتين تم رفضهم من قبل اليهود</a:t>
            </a:r>
            <a:endParaRPr lang="en-US" sz="3600" b="1"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60954989"/>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066800" y="1524000"/>
            <a:ext cx="6934200" cy="28956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fontAlgn="auto">
              <a:spcBef>
                <a:spcPts val="0"/>
              </a:spcBef>
              <a:spcAft>
                <a:spcPts val="0"/>
              </a:spcAft>
            </a:pPr>
            <a:r>
              <a:rPr lang="ar-JO" sz="4000" b="1" dirty="0">
                <a:solidFill>
                  <a:srgbClr val="000066"/>
                </a:solidFill>
                <a:latin typeface="Arial" panose="020B0604020202020204" pitchFamily="34" charset="0"/>
                <a:cs typeface="Arial" panose="020B0604020202020204" pitchFamily="34" charset="0"/>
              </a:rPr>
              <a:t>يتوقف لوقا بسرعة عن عمل </a:t>
            </a:r>
          </a:p>
          <a:p>
            <a:pPr fontAlgn="auto">
              <a:spcBef>
                <a:spcPts val="0"/>
              </a:spcBef>
              <a:spcAft>
                <a:spcPts val="0"/>
              </a:spcAft>
            </a:pPr>
            <a:r>
              <a:rPr lang="ar-JO" sz="4000" b="1" dirty="0">
                <a:solidFill>
                  <a:srgbClr val="000066"/>
                </a:solidFill>
                <a:latin typeface="Arial" panose="020B0604020202020204" pitchFamily="34" charset="0"/>
                <a:cs typeface="Arial" panose="020B0604020202020204" pitchFamily="34" charset="0"/>
              </a:rPr>
              <a:t>مقارنة بين المسيح وبولس </a:t>
            </a:r>
          </a:p>
          <a:p>
            <a:pPr fontAlgn="auto">
              <a:spcBef>
                <a:spcPts val="0"/>
              </a:spcBef>
              <a:spcAft>
                <a:spcPts val="0"/>
              </a:spcAft>
            </a:pPr>
            <a:r>
              <a:rPr lang="ar-JO" sz="4000" b="1" dirty="0">
                <a:solidFill>
                  <a:srgbClr val="000066"/>
                </a:solidFill>
                <a:latin typeface="Arial" panose="020B0604020202020204" pitchFamily="34" charset="0"/>
                <a:cs typeface="Arial" panose="020B0604020202020204" pitchFamily="34" charset="0"/>
              </a:rPr>
              <a:t>من خلال عدم تسجيل موت بولس</a:t>
            </a:r>
            <a:endParaRPr lang="en-US" sz="4000" b="1" dirty="0">
              <a:solidFill>
                <a:srgbClr val="00006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65726055"/>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fossilhd.com/wp-content/uploads/2012/11/ship1.jpeg"/>
          <p:cNvPicPr>
            <a:picLocks noChangeAspect="1" noChangeArrowheads="1"/>
          </p:cNvPicPr>
          <p:nvPr/>
        </p:nvPicPr>
        <p:blipFill>
          <a:blip r:embed="rId3">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a:ext>
            </a:extLst>
          </a:blip>
          <a:srcRect/>
          <a:stretch>
            <a:fillRect/>
          </a:stretch>
        </p:blipFill>
        <p:spPr bwMode="auto">
          <a:xfrm>
            <a:off x="27373" y="0"/>
            <a:ext cx="9005339" cy="6781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extBox 1"/>
          <p:cNvSpPr txBox="1"/>
          <p:nvPr/>
        </p:nvSpPr>
        <p:spPr>
          <a:xfrm>
            <a:off x="609600" y="805576"/>
            <a:ext cx="4800600" cy="2862322"/>
          </a:xfrm>
          <a:prstGeom prst="rect">
            <a:avLst/>
          </a:prstGeom>
          <a:noFill/>
        </p:spPr>
        <p:txBody>
          <a:bodyPr wrap="square" rtlCol="0">
            <a:spAutoFit/>
          </a:bodyPr>
          <a:lstStyle/>
          <a:p>
            <a:pPr fontAlgn="auto">
              <a:spcBef>
                <a:spcPts val="0"/>
              </a:spcBef>
              <a:spcAft>
                <a:spcPts val="0"/>
              </a:spcAft>
            </a:pPr>
            <a:r>
              <a:rPr lang="ar-JO" sz="6000" b="1" dirty="0">
                <a:solidFill>
                  <a:srgbClr val="C00000"/>
                </a:solidFill>
                <a:latin typeface="Arial" panose="020B0604020202020204" pitchFamily="34" charset="0"/>
                <a:ea typeface="+mn-ea"/>
                <a:cs typeface="Arial" panose="020B0604020202020204" pitchFamily="34" charset="0"/>
              </a:rPr>
              <a:t>ما هو قصد</a:t>
            </a:r>
          </a:p>
          <a:p>
            <a:pPr fontAlgn="auto">
              <a:spcBef>
                <a:spcPts val="0"/>
              </a:spcBef>
              <a:spcAft>
                <a:spcPts val="0"/>
              </a:spcAft>
            </a:pPr>
            <a:r>
              <a:rPr lang="ar-JO" sz="6000" b="1" dirty="0">
                <a:solidFill>
                  <a:srgbClr val="C00000"/>
                </a:solidFill>
                <a:latin typeface="Arial" panose="020B0604020202020204" pitchFamily="34" charset="0"/>
                <a:ea typeface="+mn-ea"/>
                <a:cs typeface="Arial" panose="020B0604020202020204" pitchFamily="34" charset="0"/>
              </a:rPr>
              <a:t> أعمال الرسل 27؟</a:t>
            </a:r>
            <a:endParaRPr lang="en-US" sz="6000" b="1" dirty="0">
              <a:solidFill>
                <a:srgbClr val="C00000"/>
              </a:solidFill>
              <a:latin typeface="Arial" panose="020B0604020202020204" pitchFamily="34" charset="0"/>
              <a:ea typeface="+mn-ea"/>
              <a:cs typeface="Arial" panose="020B0604020202020204" pitchFamily="34" charset="0"/>
            </a:endParaRPr>
          </a:p>
        </p:txBody>
      </p:sp>
      <p:sp>
        <p:nvSpPr>
          <p:cNvPr id="4" name="Rounded Rectangle 3"/>
          <p:cNvSpPr/>
          <p:nvPr/>
        </p:nvSpPr>
        <p:spPr>
          <a:xfrm>
            <a:off x="4211960" y="5661248"/>
            <a:ext cx="4668416" cy="931168"/>
          </a:xfrm>
          <a:prstGeom prst="roundRect">
            <a:avLst/>
          </a:prstGeom>
          <a:solidFill>
            <a:srgbClr val="86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3600" b="1" dirty="0">
                <a:solidFill>
                  <a:prstClr val="white"/>
                </a:solidFill>
                <a:latin typeface="Arial" panose="020B0604020202020204" pitchFamily="34" charset="0"/>
                <a:cs typeface="Arial" panose="020B0604020202020204" pitchFamily="34" charset="0"/>
              </a:rPr>
              <a:t>كين هورنوك</a:t>
            </a:r>
            <a:r>
              <a:rPr lang="ar-JO" sz="1800" b="1" dirty="0">
                <a:solidFill>
                  <a:prstClr val="white"/>
                </a:solidFill>
                <a:latin typeface="Arial" panose="020B0604020202020204" pitchFamily="34" charset="0"/>
                <a:cs typeface="Arial" panose="020B0604020202020204" pitchFamily="34" charset="0"/>
              </a:rPr>
              <a:t>، ماجستير عالي</a:t>
            </a:r>
            <a:endParaRPr lang="en-US" sz="1800" b="1" dirty="0">
              <a:solidFill>
                <a:prstClr val="white"/>
              </a:solidFill>
              <a:latin typeface="Arial" panose="020B0604020202020204" pitchFamily="34" charset="0"/>
              <a:cs typeface="Arial" panose="020B0604020202020204" pitchFamily="34" charset="0"/>
            </a:endParaRPr>
          </a:p>
          <a:p>
            <a:pPr fontAlgn="auto">
              <a:spcBef>
                <a:spcPts val="0"/>
              </a:spcBef>
              <a:spcAft>
                <a:spcPts val="0"/>
              </a:spcAft>
            </a:pPr>
            <a:r>
              <a:rPr lang="ar-JO" sz="1800" b="1" dirty="0">
                <a:solidFill>
                  <a:prstClr val="white"/>
                </a:solidFill>
                <a:latin typeface="Arial" panose="020B0604020202020204" pitchFamily="34" charset="0"/>
                <a:cs typeface="Arial" panose="020B0604020202020204" pitchFamily="34" charset="0"/>
              </a:rPr>
              <a:t>2016</a:t>
            </a:r>
            <a:r>
              <a:rPr lang="en-US" sz="1800" b="1" dirty="0">
                <a:solidFill>
                  <a:prstClr val="white"/>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565495634"/>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carm.org/images/mappaulsjourneytorome.gif"/>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5326" y="762000"/>
            <a:ext cx="9113113" cy="55499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955870833"/>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60538" y="0"/>
            <a:ext cx="8763000" cy="57150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3600" b="1" dirty="0">
              <a:solidFill>
                <a:srgbClr val="FFFF00"/>
              </a:solidFill>
              <a:latin typeface="Arial" panose="020B0604020202020204" pitchFamily="34" charset="0"/>
              <a:cs typeface="Arial" panose="020B0604020202020204" pitchFamily="34" charset="0"/>
            </a:endParaRPr>
          </a:p>
          <a:p>
            <a:pPr fontAlgn="auto">
              <a:spcBef>
                <a:spcPts val="0"/>
              </a:spcBef>
              <a:spcAft>
                <a:spcPts val="0"/>
              </a:spcAft>
            </a:pPr>
            <a:r>
              <a:rPr lang="ar-JO" sz="3600" b="1" dirty="0">
                <a:solidFill>
                  <a:srgbClr val="FFFF00"/>
                </a:solidFill>
                <a:latin typeface="Arial" panose="020B0604020202020204" pitchFamily="34" charset="0"/>
                <a:cs typeface="Arial" panose="020B0604020202020204" pitchFamily="34" charset="0"/>
              </a:rPr>
              <a:t>هذا الإصحاح هو أحد أطول الإصحاحات في السفر</a:t>
            </a:r>
            <a:endParaRPr lang="en-US" sz="3600" b="1" dirty="0">
              <a:solidFill>
                <a:srgbClr val="FFFF00"/>
              </a:solidFill>
              <a:latin typeface="Arial" panose="020B0604020202020204" pitchFamily="34" charset="0"/>
              <a:cs typeface="Arial" panose="020B0604020202020204" pitchFamily="34" charset="0"/>
            </a:endParaRPr>
          </a:p>
          <a:p>
            <a:pPr fontAlgn="auto">
              <a:spcBef>
                <a:spcPts val="0"/>
              </a:spcBef>
              <a:spcAft>
                <a:spcPts val="0"/>
              </a:spcAft>
            </a:pPr>
            <a:endParaRPr lang="en-US" sz="3600" b="1" dirty="0">
              <a:solidFill>
                <a:srgbClr val="FFFF00"/>
              </a:solidFill>
              <a:latin typeface="Arial" panose="020B0604020202020204" pitchFamily="34" charset="0"/>
              <a:cs typeface="Arial" panose="020B0604020202020204" pitchFamily="34" charset="0"/>
            </a:endParaRPr>
          </a:p>
          <a:p>
            <a:pPr fontAlgn="auto">
              <a:spcBef>
                <a:spcPts val="0"/>
              </a:spcBef>
              <a:spcAft>
                <a:spcPts val="0"/>
              </a:spcAft>
            </a:pPr>
            <a:r>
              <a:rPr lang="ar-JO" sz="3600" b="1" dirty="0">
                <a:solidFill>
                  <a:srgbClr val="FFC000"/>
                </a:solidFill>
                <a:latin typeface="Arial" panose="020B0604020202020204" pitchFamily="34" charset="0"/>
                <a:cs typeface="Arial" panose="020B0604020202020204" pitchFamily="34" charset="0"/>
              </a:rPr>
              <a:t>هذا الإصحاح من بدايته إلى نهايته هو قصة رحلة سيئة، لا علاقة بها بالعمل الإرسالي أو زراعة الكنائس، كما ذُكِرَ سابقاً </a:t>
            </a:r>
            <a:endParaRPr lang="en-US" sz="3600" b="1" dirty="0">
              <a:solidFill>
                <a:srgbClr val="FFC000"/>
              </a:solidFill>
              <a:latin typeface="Arial" panose="020B0604020202020204" pitchFamily="34" charset="0"/>
              <a:cs typeface="Arial" panose="020B0604020202020204" pitchFamily="34" charset="0"/>
            </a:endParaRPr>
          </a:p>
          <a:p>
            <a:pPr fontAlgn="auto">
              <a:spcBef>
                <a:spcPts val="0"/>
              </a:spcBef>
              <a:spcAft>
                <a:spcPts val="0"/>
              </a:spcAft>
            </a:pPr>
            <a:endParaRPr lang="en-US" sz="3600" b="1" dirty="0">
              <a:solidFill>
                <a:srgbClr val="FFC000"/>
              </a:solidFill>
              <a:latin typeface="Arial" panose="020B0604020202020204" pitchFamily="34" charset="0"/>
              <a:cs typeface="Arial" panose="020B0604020202020204" pitchFamily="34" charset="0"/>
            </a:endParaRPr>
          </a:p>
          <a:p>
            <a:pPr fontAlgn="auto">
              <a:spcBef>
                <a:spcPts val="0"/>
              </a:spcBef>
              <a:spcAft>
                <a:spcPts val="0"/>
              </a:spcAft>
            </a:pPr>
            <a:r>
              <a:rPr lang="ar-JO" sz="4400" b="1" dirty="0">
                <a:solidFill>
                  <a:srgbClr val="FF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إذن ما هو القصد</a:t>
            </a:r>
          </a:p>
          <a:p>
            <a:pPr fontAlgn="auto">
              <a:spcBef>
                <a:spcPts val="0"/>
              </a:spcBef>
              <a:spcAft>
                <a:spcPts val="0"/>
              </a:spcAft>
            </a:pPr>
            <a:r>
              <a:rPr lang="ar-JO" sz="4400" b="1" dirty="0">
                <a:solidFill>
                  <a:srgbClr val="FF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من هذا الإصحاح؟</a:t>
            </a:r>
            <a:endParaRPr lang="en-US" sz="4400" b="1" dirty="0">
              <a:solidFill>
                <a:srgbClr val="FF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fontAlgn="auto">
              <a:spcBef>
                <a:spcPts val="0"/>
              </a:spcBef>
              <a:spcAft>
                <a:spcPts val="0"/>
              </a:spcAft>
            </a:pPr>
            <a:r>
              <a:rPr lang="en-US" sz="3600" b="1" dirty="0">
                <a:solidFill>
                  <a:srgbClr val="FFFFFF"/>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914892433"/>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fossilhd.com/wp-content/uploads/2012/11/ship1.jpeg"/>
          <p:cNvPicPr>
            <a:picLocks noChangeAspect="1" noChangeArrowheads="1"/>
          </p:cNvPicPr>
          <p:nvPr/>
        </p:nvPicPr>
        <p:blipFill>
          <a:blip r:embed="rId3">
            <a:duotone>
              <a:schemeClr val="accent1">
                <a:shade val="45000"/>
                <a:satMod val="135000"/>
              </a:schemeClr>
              <a:prstClr val="white"/>
            </a:duotone>
            <a:extLst>
              <a:ext uri="{BEBA8EAE-BF5A-486C-A8C5-ECC9F3942E4B}">
                <a14:imgProps xmlns:a14="http://schemas.microsoft.com/office/drawing/2010/main">
                  <a14:imgLayer r:embed="rId4">
                    <a14:imgEffect>
                      <a14:artisticChalkSketch/>
                    </a14:imgEffect>
                    <a14:imgEffect>
                      <a14:saturation sat="400000"/>
                    </a14:imgEffect>
                  </a14:imgLayer>
                </a14:imgProps>
              </a:ext>
              <a:ext uri="{28A0092B-C50C-407E-A947-70E740481C1C}">
                <a14:useLocalDpi xmlns:a14="http://schemas.microsoft.com/office/drawing/2010/main"/>
              </a:ext>
            </a:extLst>
          </a:blip>
          <a:srcRect/>
          <a:stretch>
            <a:fillRect/>
          </a:stretch>
        </p:blipFill>
        <p:spPr bwMode="auto">
          <a:xfrm>
            <a:off x="-6658" y="-304800"/>
            <a:ext cx="9032712" cy="7162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extBox 2"/>
          <p:cNvSpPr txBox="1"/>
          <p:nvPr/>
        </p:nvSpPr>
        <p:spPr>
          <a:xfrm>
            <a:off x="467543" y="304800"/>
            <a:ext cx="8482311" cy="2123658"/>
          </a:xfrm>
          <a:prstGeom prst="rect">
            <a:avLst/>
          </a:prstGeom>
          <a:noFill/>
        </p:spPr>
        <p:txBody>
          <a:bodyPr wrap="square" rtlCol="0">
            <a:spAutoFit/>
          </a:bodyPr>
          <a:lstStyle>
            <a:defPPr>
              <a:defRPr lang="en-US"/>
            </a:defPPr>
            <a:lvl1pPr marL="350838" indent="-350838" algn="r" rtl="1" fontAlgn="auto">
              <a:spcBef>
                <a:spcPts val="0"/>
              </a:spcBef>
              <a:spcAft>
                <a:spcPts val="0"/>
              </a:spcAft>
              <a:defRPr sz="4400" b="1">
                <a:solidFill>
                  <a:prstClr val="black"/>
                </a:solidFill>
                <a:latin typeface="Arial" panose="020B0604020202020204" pitchFamily="34" charset="0"/>
                <a:ea typeface="+mn-ea"/>
                <a:cs typeface="Arial" panose="020B0604020202020204" pitchFamily="34" charset="0"/>
              </a:defRPr>
            </a:lvl1pPr>
          </a:lstStyle>
          <a:p>
            <a:r>
              <a:rPr lang="ar-JO" dirty="0">
                <a:solidFill>
                  <a:srgbClr val="C00000"/>
                </a:solidFill>
              </a:rPr>
              <a:t>- إنه يظهر أن القوى الطبيعية لا تستطيع أن تمنع بولس من تتميم مشيئة الله بخصوص الشهادة في روما.</a:t>
            </a:r>
            <a:endParaRPr lang="en-US" dirty="0">
              <a:solidFill>
                <a:srgbClr val="C00000"/>
              </a:solidFill>
            </a:endParaRPr>
          </a:p>
        </p:txBody>
      </p:sp>
      <p:sp>
        <p:nvSpPr>
          <p:cNvPr id="4" name="TextBox 3"/>
          <p:cNvSpPr txBox="1"/>
          <p:nvPr/>
        </p:nvSpPr>
        <p:spPr>
          <a:xfrm>
            <a:off x="453227" y="2705725"/>
            <a:ext cx="8482311" cy="1446550"/>
          </a:xfrm>
          <a:prstGeom prst="rect">
            <a:avLst/>
          </a:prstGeom>
          <a:noFill/>
        </p:spPr>
        <p:txBody>
          <a:bodyPr wrap="square" rtlCol="0">
            <a:spAutoFit/>
          </a:bodyPr>
          <a:lstStyle/>
          <a:p>
            <a:pPr marL="350838" indent="-350838" algn="r" rtl="1" fontAlgn="auto">
              <a:spcBef>
                <a:spcPts val="0"/>
              </a:spcBef>
              <a:spcAft>
                <a:spcPts val="0"/>
              </a:spcAft>
            </a:pPr>
            <a:r>
              <a:rPr lang="ar-JO" sz="4400" b="1" dirty="0">
                <a:solidFill>
                  <a:prstClr val="black"/>
                </a:solidFill>
                <a:latin typeface="Arial" panose="020B0604020202020204" pitchFamily="34" charset="0"/>
                <a:ea typeface="+mn-ea"/>
                <a:cs typeface="Arial" panose="020B0604020202020204" pitchFamily="34" charset="0"/>
              </a:rPr>
              <a:t>- إنه يظهر أن سيادة الله تحمي خدامه لتتميم مهامهم المعاطاة لهم من الله.</a:t>
            </a:r>
            <a:endParaRPr lang="en-US" sz="4400" b="1" dirty="0">
              <a:solidFill>
                <a:prstClr val="black"/>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008014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wheel(1)">
                                      <p:cBhvr>
                                        <p:cTn id="15"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fossilhd.com/wp-content/uploads/2012/11/ship1.jpeg"/>
          <p:cNvPicPr>
            <a:picLocks noChangeAspect="1" noChangeArrowheads="1"/>
          </p:cNvPicPr>
          <p:nvPr/>
        </p:nvPicPr>
        <p:blipFill>
          <a:blip r:embed="rId3">
            <a:duotone>
              <a:schemeClr val="accent1">
                <a:shade val="45000"/>
                <a:satMod val="135000"/>
              </a:schemeClr>
              <a:prstClr val="white"/>
            </a:duotone>
            <a:extLst>
              <a:ext uri="{BEBA8EAE-BF5A-486C-A8C5-ECC9F3942E4B}">
                <a14:imgProps xmlns:a14="http://schemas.microsoft.com/office/drawing/2010/main">
                  <a14:imgLayer r:embed="rId4">
                    <a14:imgEffect>
                      <a14:artisticChalkSketch/>
                    </a14:imgEffect>
                    <a14:imgEffect>
                      <a14:saturation sat="400000"/>
                    </a14:imgEffect>
                  </a14:imgLayer>
                </a14:imgProps>
              </a:ext>
              <a:ext uri="{28A0092B-C50C-407E-A947-70E740481C1C}">
                <a14:useLocalDpi xmlns:a14="http://schemas.microsoft.com/office/drawing/2010/main"/>
              </a:ext>
            </a:extLst>
          </a:blip>
          <a:srcRect/>
          <a:stretch>
            <a:fillRect/>
          </a:stretch>
        </p:blipFill>
        <p:spPr bwMode="auto">
          <a:xfrm>
            <a:off x="1" y="-304800"/>
            <a:ext cx="9032712" cy="7162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TextBox 2"/>
          <p:cNvSpPr txBox="1"/>
          <p:nvPr/>
        </p:nvSpPr>
        <p:spPr>
          <a:xfrm>
            <a:off x="241952" y="304800"/>
            <a:ext cx="8650528" cy="1446550"/>
          </a:xfrm>
          <a:prstGeom prst="rect">
            <a:avLst/>
          </a:prstGeom>
          <a:noFill/>
        </p:spPr>
        <p:txBody>
          <a:bodyPr wrap="square" rtlCol="0">
            <a:spAutoFit/>
          </a:bodyPr>
          <a:lstStyle>
            <a:defPPr>
              <a:defRPr lang="en-US"/>
            </a:defPPr>
            <a:lvl1pPr marL="350838" indent="-350838" algn="r" rtl="1" fontAlgn="auto">
              <a:spcBef>
                <a:spcPts val="0"/>
              </a:spcBef>
              <a:spcAft>
                <a:spcPts val="0"/>
              </a:spcAft>
              <a:defRPr sz="4400" b="1">
                <a:solidFill>
                  <a:prstClr val="black"/>
                </a:solidFill>
                <a:latin typeface="Arial" panose="020B0604020202020204" pitchFamily="34" charset="0"/>
                <a:ea typeface="+mn-ea"/>
                <a:cs typeface="Arial" panose="020B0604020202020204" pitchFamily="34" charset="0"/>
              </a:defRPr>
            </a:lvl1pPr>
          </a:lstStyle>
          <a:p>
            <a:r>
              <a:rPr lang="ar-JO" dirty="0">
                <a:solidFill>
                  <a:srgbClr val="C00000"/>
                </a:solidFill>
              </a:rPr>
              <a:t>- إنه يظهر حكمة بولس في قضايا الحياة العملية كما في إيمانه وثقته بحماية الله. </a:t>
            </a:r>
            <a:endParaRPr lang="en-US" dirty="0">
              <a:solidFill>
                <a:srgbClr val="C00000"/>
              </a:solidFill>
            </a:endParaRPr>
          </a:p>
        </p:txBody>
      </p:sp>
      <p:sp>
        <p:nvSpPr>
          <p:cNvPr id="4" name="TextBox 3"/>
          <p:cNvSpPr txBox="1"/>
          <p:nvPr/>
        </p:nvSpPr>
        <p:spPr>
          <a:xfrm>
            <a:off x="241952" y="2209800"/>
            <a:ext cx="8650528" cy="1446550"/>
          </a:xfrm>
          <a:prstGeom prst="rect">
            <a:avLst/>
          </a:prstGeom>
          <a:noFill/>
        </p:spPr>
        <p:txBody>
          <a:bodyPr wrap="square" rtlCol="0">
            <a:spAutoFit/>
          </a:bodyPr>
          <a:lstStyle>
            <a:defPPr>
              <a:defRPr lang="en-US"/>
            </a:defPPr>
            <a:lvl1pPr marL="350838" indent="-350838" algn="r" rtl="1" fontAlgn="auto">
              <a:spcBef>
                <a:spcPts val="0"/>
              </a:spcBef>
              <a:spcAft>
                <a:spcPts val="0"/>
              </a:spcAft>
              <a:defRPr sz="4400" b="1">
                <a:solidFill>
                  <a:prstClr val="black"/>
                </a:solidFill>
                <a:latin typeface="Arial" panose="020B0604020202020204" pitchFamily="34" charset="0"/>
                <a:ea typeface="+mn-ea"/>
                <a:cs typeface="Arial" panose="020B0604020202020204" pitchFamily="34" charset="0"/>
              </a:defRPr>
            </a:lvl1pPr>
          </a:lstStyle>
          <a:p>
            <a:r>
              <a:rPr lang="ar-JO" dirty="0"/>
              <a:t>- يظهر أنه عندما يتم تجاهل مشورة بولس تُفقد الشحنة والسفينة. </a:t>
            </a:r>
            <a:endParaRPr lang="en-US" dirty="0"/>
          </a:p>
        </p:txBody>
      </p:sp>
    </p:spTree>
    <p:extLst>
      <p:ext uri="{BB962C8B-B14F-4D97-AF65-F5344CB8AC3E}">
        <p14:creationId xmlns:p14="http://schemas.microsoft.com/office/powerpoint/2010/main" val="3513811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p:cTn id="12"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4">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4">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fossilhd.com/wp-content/uploads/2012/11/ship1.jpeg"/>
          <p:cNvPicPr>
            <a:picLocks noChangeAspect="1" noChangeArrowheads="1"/>
          </p:cNvPicPr>
          <p:nvPr/>
        </p:nvPicPr>
        <p:blipFill>
          <a:blip r:embed="rId3">
            <a:duotone>
              <a:schemeClr val="accent1">
                <a:shade val="45000"/>
                <a:satMod val="135000"/>
              </a:schemeClr>
              <a:prstClr val="white"/>
            </a:duotone>
            <a:extLst>
              <a:ext uri="{BEBA8EAE-BF5A-486C-A8C5-ECC9F3942E4B}">
                <a14:imgProps xmlns:a14="http://schemas.microsoft.com/office/drawing/2010/main">
                  <a14:imgLayer r:embed="rId4">
                    <a14:imgEffect>
                      <a14:artisticChalkSketch/>
                    </a14:imgEffect>
                    <a14:imgEffect>
                      <a14:saturation sat="400000"/>
                    </a14:imgEffect>
                  </a14:imgLayer>
                </a14:imgProps>
              </a:ext>
              <a:ext uri="{28A0092B-C50C-407E-A947-70E740481C1C}">
                <a14:useLocalDpi xmlns:a14="http://schemas.microsoft.com/office/drawing/2010/main"/>
              </a:ext>
            </a:extLst>
          </a:blip>
          <a:srcRect/>
          <a:stretch>
            <a:fillRect/>
          </a:stretch>
        </p:blipFill>
        <p:spPr bwMode="auto">
          <a:xfrm>
            <a:off x="1" y="-152400"/>
            <a:ext cx="9032712" cy="7162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extBox 3"/>
          <p:cNvSpPr txBox="1"/>
          <p:nvPr/>
        </p:nvSpPr>
        <p:spPr>
          <a:xfrm>
            <a:off x="0" y="116632"/>
            <a:ext cx="8880313" cy="6186309"/>
          </a:xfrm>
          <a:prstGeom prst="rect">
            <a:avLst/>
          </a:prstGeom>
          <a:noFill/>
        </p:spPr>
        <p:txBody>
          <a:bodyPr wrap="square" rtlCol="0">
            <a:spAutoFit/>
          </a:bodyPr>
          <a:lstStyle/>
          <a:p>
            <a:pPr marL="412750" indent="-412750" algn="r" rtl="1" fontAlgn="auto">
              <a:spcBef>
                <a:spcPts val="0"/>
              </a:spcBef>
              <a:spcAft>
                <a:spcPts val="0"/>
              </a:spcAft>
            </a:pPr>
            <a:r>
              <a:rPr lang="ar-JO" sz="4400" b="1" dirty="0">
                <a:solidFill>
                  <a:srgbClr val="462300"/>
                </a:solidFill>
                <a:latin typeface="Arial" panose="020B0604020202020204" pitchFamily="34" charset="0"/>
                <a:ea typeface="+mn-ea"/>
                <a:cs typeface="Arial" panose="020B0604020202020204" pitchFamily="34" charset="0"/>
                <a:sym typeface="Wingdings" panose="05000000000000000000" pitchFamily="2" charset="2"/>
              </a:rPr>
              <a:t>- بولس هو بطل لوقا، وهو يقدم بولس كرسول (مثل بطرس) والذي يستخدمه الله ويمكن الوثوق به.</a:t>
            </a:r>
          </a:p>
          <a:p>
            <a:pPr marL="412750" indent="-412750" algn="r" rtl="1" fontAlgn="auto">
              <a:spcBef>
                <a:spcPts val="0"/>
              </a:spcBef>
              <a:spcAft>
                <a:spcPts val="0"/>
              </a:spcAft>
            </a:pPr>
            <a:r>
              <a:rPr lang="en-US" sz="4400" b="1" dirty="0">
                <a:solidFill>
                  <a:srgbClr val="462300"/>
                </a:solidFill>
                <a:latin typeface="Arial" panose="020B0604020202020204" pitchFamily="34" charset="0"/>
                <a:cs typeface="Arial" panose="020B0604020202020204" pitchFamily="34" charset="0"/>
                <a:sym typeface="Wingdings" panose="05000000000000000000" pitchFamily="2" charset="2"/>
              </a:rPr>
              <a:t>: </a:t>
            </a:r>
            <a:r>
              <a:rPr lang="ar-JO" sz="4400" b="1" dirty="0">
                <a:solidFill>
                  <a:srgbClr val="462300"/>
                </a:solidFill>
                <a:latin typeface="Arial" panose="020B0604020202020204" pitchFamily="34" charset="0"/>
                <a:ea typeface="+mn-ea"/>
                <a:cs typeface="Arial" panose="020B0604020202020204" pitchFamily="34" charset="0"/>
                <a:sym typeface="Wingdings" panose="05000000000000000000" pitchFamily="2" charset="2"/>
              </a:rPr>
              <a:t>الخلاصة المقصودة من لوقا</a:t>
            </a:r>
          </a:p>
          <a:p>
            <a:pPr marL="412750" indent="-412750" algn="r" rtl="1" fontAlgn="auto">
              <a:spcBef>
                <a:spcPts val="0"/>
              </a:spcBef>
              <a:spcAft>
                <a:spcPts val="0"/>
              </a:spcAft>
            </a:pPr>
            <a:endParaRPr lang="en-US" sz="4400" b="1" dirty="0">
              <a:solidFill>
                <a:srgbClr val="462300"/>
              </a:solidFill>
              <a:latin typeface="Arial" panose="020B0604020202020204" pitchFamily="34" charset="0"/>
              <a:ea typeface="+mn-ea"/>
              <a:cs typeface="Arial" panose="020B0604020202020204" pitchFamily="34" charset="0"/>
            </a:endParaRPr>
          </a:p>
          <a:p>
            <a:pPr marL="412750" indent="-412750" algn="r" rtl="1" fontAlgn="auto">
              <a:spcBef>
                <a:spcPts val="0"/>
              </a:spcBef>
              <a:spcAft>
                <a:spcPts val="0"/>
              </a:spcAft>
            </a:pPr>
            <a:r>
              <a:rPr lang="ar-JO" sz="4400" b="1" dirty="0">
                <a:solidFill>
                  <a:srgbClr val="C00000"/>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 يصنع الشخص حسناً حين يتبع مثال بولس لأنه يتشبه بالمسيح.</a:t>
            </a:r>
            <a:endParaRPr lang="en-US" sz="4400" b="1" dirty="0">
              <a:solidFill>
                <a:srgbClr val="C00000"/>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a:p>
            <a:pPr marL="412750" indent="-412750" algn="r" rtl="1" fontAlgn="auto">
              <a:spcBef>
                <a:spcPts val="0"/>
              </a:spcBef>
              <a:spcAft>
                <a:spcPts val="0"/>
              </a:spcAft>
            </a:pPr>
            <a:r>
              <a:rPr lang="ar-JO" sz="4400" b="1" dirty="0">
                <a:solidFill>
                  <a:srgbClr val="C00000"/>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 يصنع الشخص حسناً حين يهتم ويدرس رسائل بولس لأنهم من الله.</a:t>
            </a:r>
            <a:endParaRPr lang="en-US" sz="4400" b="1" dirty="0">
              <a:solidFill>
                <a:srgbClr val="C00000"/>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169500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4">
                                            <p:txEl>
                                              <p:pRg st="0" end="0"/>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calcmode="lin" valueType="num">
                                      <p:cBhvr>
                                        <p:cTn id="12" dur="500" fill="hold"/>
                                        <p:tgtEl>
                                          <p:spTgt spid="4">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4">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Effect transition="in" filter="wipe(down)">
                                      <p:cBhvr>
                                        <p:cTn id="19" dur="580">
                                          <p:stCondLst>
                                            <p:cond delay="0"/>
                                          </p:stCondLst>
                                        </p:cTn>
                                        <p:tgtEl>
                                          <p:spTgt spid="4">
                                            <p:txEl>
                                              <p:pRg st="3" end="3"/>
                                            </p:txEl>
                                          </p:spTgt>
                                        </p:tgtEl>
                                      </p:cBhvr>
                                    </p:animEffect>
                                    <p:anim calcmode="lin" valueType="num">
                                      <p:cBhvr>
                                        <p:cTn id="20" dur="1822" tmFilter="0,0; 0.14,0.36; 0.43,0.73; 0.71,0.91; 1.0,1.0">
                                          <p:stCondLst>
                                            <p:cond delay="0"/>
                                          </p:stCondLst>
                                        </p:cTn>
                                        <p:tgtEl>
                                          <p:spTgt spid="4">
                                            <p:txEl>
                                              <p:pRg st="3" end="3"/>
                                            </p:txEl>
                                          </p:spTgt>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4">
                                            <p:txEl>
                                              <p:pRg st="3" end="3"/>
                                            </p:txEl>
                                          </p:spTgt>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4">
                                            <p:txEl>
                                              <p:pRg st="3" end="3"/>
                                            </p:txEl>
                                          </p:spTgt>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4">
                                            <p:txEl>
                                              <p:pRg st="3" end="3"/>
                                            </p:txEl>
                                          </p:spTgt>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4">
                                            <p:txEl>
                                              <p:pRg st="3" end="3"/>
                                            </p:txEl>
                                          </p:spTgt>
                                        </p:tgtEl>
                                        <p:attrNameLst>
                                          <p:attrName>ppt_y</p:attrName>
                                        </p:attrNameLst>
                                      </p:cBhvr>
                                      <p:tavLst>
                                        <p:tav tm="0" fmla="#ppt_y-sin(pi*$)/81">
                                          <p:val>
                                            <p:fltVal val="0"/>
                                          </p:val>
                                        </p:tav>
                                        <p:tav tm="100000">
                                          <p:val>
                                            <p:fltVal val="1"/>
                                          </p:val>
                                        </p:tav>
                                      </p:tavLst>
                                    </p:anim>
                                    <p:animScale>
                                      <p:cBhvr>
                                        <p:cTn id="25" dur="26">
                                          <p:stCondLst>
                                            <p:cond delay="650"/>
                                          </p:stCondLst>
                                        </p:cTn>
                                        <p:tgtEl>
                                          <p:spTgt spid="4">
                                            <p:txEl>
                                              <p:pRg st="3" end="3"/>
                                            </p:txEl>
                                          </p:spTgt>
                                        </p:tgtEl>
                                      </p:cBhvr>
                                      <p:to x="100000" y="60000"/>
                                    </p:animScale>
                                    <p:animScale>
                                      <p:cBhvr>
                                        <p:cTn id="26" dur="166" decel="50000">
                                          <p:stCondLst>
                                            <p:cond delay="676"/>
                                          </p:stCondLst>
                                        </p:cTn>
                                        <p:tgtEl>
                                          <p:spTgt spid="4">
                                            <p:txEl>
                                              <p:pRg st="3" end="3"/>
                                            </p:txEl>
                                          </p:spTgt>
                                        </p:tgtEl>
                                      </p:cBhvr>
                                      <p:to x="100000" y="100000"/>
                                    </p:animScale>
                                    <p:animScale>
                                      <p:cBhvr>
                                        <p:cTn id="27" dur="26">
                                          <p:stCondLst>
                                            <p:cond delay="1312"/>
                                          </p:stCondLst>
                                        </p:cTn>
                                        <p:tgtEl>
                                          <p:spTgt spid="4">
                                            <p:txEl>
                                              <p:pRg st="3" end="3"/>
                                            </p:txEl>
                                          </p:spTgt>
                                        </p:tgtEl>
                                      </p:cBhvr>
                                      <p:to x="100000" y="80000"/>
                                    </p:animScale>
                                    <p:animScale>
                                      <p:cBhvr>
                                        <p:cTn id="28" dur="166" decel="50000">
                                          <p:stCondLst>
                                            <p:cond delay="1338"/>
                                          </p:stCondLst>
                                        </p:cTn>
                                        <p:tgtEl>
                                          <p:spTgt spid="4">
                                            <p:txEl>
                                              <p:pRg st="3" end="3"/>
                                            </p:txEl>
                                          </p:spTgt>
                                        </p:tgtEl>
                                      </p:cBhvr>
                                      <p:to x="100000" y="100000"/>
                                    </p:animScale>
                                    <p:animScale>
                                      <p:cBhvr>
                                        <p:cTn id="29" dur="26">
                                          <p:stCondLst>
                                            <p:cond delay="1642"/>
                                          </p:stCondLst>
                                        </p:cTn>
                                        <p:tgtEl>
                                          <p:spTgt spid="4">
                                            <p:txEl>
                                              <p:pRg st="3" end="3"/>
                                            </p:txEl>
                                          </p:spTgt>
                                        </p:tgtEl>
                                      </p:cBhvr>
                                      <p:to x="100000" y="90000"/>
                                    </p:animScale>
                                    <p:animScale>
                                      <p:cBhvr>
                                        <p:cTn id="30" dur="166" decel="50000">
                                          <p:stCondLst>
                                            <p:cond delay="1668"/>
                                          </p:stCondLst>
                                        </p:cTn>
                                        <p:tgtEl>
                                          <p:spTgt spid="4">
                                            <p:txEl>
                                              <p:pRg st="3" end="3"/>
                                            </p:txEl>
                                          </p:spTgt>
                                        </p:tgtEl>
                                      </p:cBhvr>
                                      <p:to x="100000" y="100000"/>
                                    </p:animScale>
                                    <p:animScale>
                                      <p:cBhvr>
                                        <p:cTn id="31" dur="26">
                                          <p:stCondLst>
                                            <p:cond delay="1808"/>
                                          </p:stCondLst>
                                        </p:cTn>
                                        <p:tgtEl>
                                          <p:spTgt spid="4">
                                            <p:txEl>
                                              <p:pRg st="3" end="3"/>
                                            </p:txEl>
                                          </p:spTgt>
                                        </p:tgtEl>
                                      </p:cBhvr>
                                      <p:to x="100000" y="95000"/>
                                    </p:animScale>
                                    <p:animScale>
                                      <p:cBhvr>
                                        <p:cTn id="32" dur="166" decel="50000">
                                          <p:stCondLst>
                                            <p:cond delay="1834"/>
                                          </p:stCondLst>
                                        </p:cTn>
                                        <p:tgtEl>
                                          <p:spTgt spid="4">
                                            <p:txEl>
                                              <p:pRg st="3" end="3"/>
                                            </p:txEl>
                                          </p:spTgt>
                                        </p:tgtEl>
                                      </p:cBhvr>
                                      <p:to x="100000" y="100000"/>
                                    </p:animScale>
                                  </p:childTnLst>
                                </p:cTn>
                              </p:par>
                              <p:par>
                                <p:cTn id="33" presetID="26" presetClass="entr" presetSubtype="0" fill="hold" nodeType="with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Effect transition="in" filter="wipe(down)">
                                      <p:cBhvr>
                                        <p:cTn id="35" dur="580">
                                          <p:stCondLst>
                                            <p:cond delay="0"/>
                                          </p:stCondLst>
                                        </p:cTn>
                                        <p:tgtEl>
                                          <p:spTgt spid="4">
                                            <p:txEl>
                                              <p:pRg st="4" end="4"/>
                                            </p:txEl>
                                          </p:spTgt>
                                        </p:tgtEl>
                                      </p:cBhvr>
                                    </p:animEffect>
                                    <p:anim calcmode="lin" valueType="num">
                                      <p:cBhvr>
                                        <p:cTn id="36" dur="1822" tmFilter="0,0; 0.14,0.36; 0.43,0.73; 0.71,0.91; 1.0,1.0">
                                          <p:stCondLst>
                                            <p:cond delay="0"/>
                                          </p:stCondLst>
                                        </p:cTn>
                                        <p:tgtEl>
                                          <p:spTgt spid="4">
                                            <p:txEl>
                                              <p:pRg st="4" end="4"/>
                                            </p:txEl>
                                          </p:spTgt>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4">
                                            <p:txEl>
                                              <p:pRg st="4" end="4"/>
                                            </p:txEl>
                                          </p:spTgt>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4">
                                            <p:txEl>
                                              <p:pRg st="4" end="4"/>
                                            </p:txEl>
                                          </p:spTgt>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4">
                                            <p:txEl>
                                              <p:pRg st="4" end="4"/>
                                            </p:txEl>
                                          </p:spTgt>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4">
                                            <p:txEl>
                                              <p:pRg st="4" end="4"/>
                                            </p:txEl>
                                          </p:spTgt>
                                        </p:tgtEl>
                                        <p:attrNameLst>
                                          <p:attrName>ppt_y</p:attrName>
                                        </p:attrNameLst>
                                      </p:cBhvr>
                                      <p:tavLst>
                                        <p:tav tm="0" fmla="#ppt_y-sin(pi*$)/81">
                                          <p:val>
                                            <p:fltVal val="0"/>
                                          </p:val>
                                        </p:tav>
                                        <p:tav tm="100000">
                                          <p:val>
                                            <p:fltVal val="1"/>
                                          </p:val>
                                        </p:tav>
                                      </p:tavLst>
                                    </p:anim>
                                    <p:animScale>
                                      <p:cBhvr>
                                        <p:cTn id="41" dur="26">
                                          <p:stCondLst>
                                            <p:cond delay="650"/>
                                          </p:stCondLst>
                                        </p:cTn>
                                        <p:tgtEl>
                                          <p:spTgt spid="4">
                                            <p:txEl>
                                              <p:pRg st="4" end="4"/>
                                            </p:txEl>
                                          </p:spTgt>
                                        </p:tgtEl>
                                      </p:cBhvr>
                                      <p:to x="100000" y="60000"/>
                                    </p:animScale>
                                    <p:animScale>
                                      <p:cBhvr>
                                        <p:cTn id="42" dur="166" decel="50000">
                                          <p:stCondLst>
                                            <p:cond delay="676"/>
                                          </p:stCondLst>
                                        </p:cTn>
                                        <p:tgtEl>
                                          <p:spTgt spid="4">
                                            <p:txEl>
                                              <p:pRg st="4" end="4"/>
                                            </p:txEl>
                                          </p:spTgt>
                                        </p:tgtEl>
                                      </p:cBhvr>
                                      <p:to x="100000" y="100000"/>
                                    </p:animScale>
                                    <p:animScale>
                                      <p:cBhvr>
                                        <p:cTn id="43" dur="26">
                                          <p:stCondLst>
                                            <p:cond delay="1312"/>
                                          </p:stCondLst>
                                        </p:cTn>
                                        <p:tgtEl>
                                          <p:spTgt spid="4">
                                            <p:txEl>
                                              <p:pRg st="4" end="4"/>
                                            </p:txEl>
                                          </p:spTgt>
                                        </p:tgtEl>
                                      </p:cBhvr>
                                      <p:to x="100000" y="80000"/>
                                    </p:animScale>
                                    <p:animScale>
                                      <p:cBhvr>
                                        <p:cTn id="44" dur="166" decel="50000">
                                          <p:stCondLst>
                                            <p:cond delay="1338"/>
                                          </p:stCondLst>
                                        </p:cTn>
                                        <p:tgtEl>
                                          <p:spTgt spid="4">
                                            <p:txEl>
                                              <p:pRg st="4" end="4"/>
                                            </p:txEl>
                                          </p:spTgt>
                                        </p:tgtEl>
                                      </p:cBhvr>
                                      <p:to x="100000" y="100000"/>
                                    </p:animScale>
                                    <p:animScale>
                                      <p:cBhvr>
                                        <p:cTn id="45" dur="26">
                                          <p:stCondLst>
                                            <p:cond delay="1642"/>
                                          </p:stCondLst>
                                        </p:cTn>
                                        <p:tgtEl>
                                          <p:spTgt spid="4">
                                            <p:txEl>
                                              <p:pRg st="4" end="4"/>
                                            </p:txEl>
                                          </p:spTgt>
                                        </p:tgtEl>
                                      </p:cBhvr>
                                      <p:to x="100000" y="90000"/>
                                    </p:animScale>
                                    <p:animScale>
                                      <p:cBhvr>
                                        <p:cTn id="46" dur="166" decel="50000">
                                          <p:stCondLst>
                                            <p:cond delay="1668"/>
                                          </p:stCondLst>
                                        </p:cTn>
                                        <p:tgtEl>
                                          <p:spTgt spid="4">
                                            <p:txEl>
                                              <p:pRg st="4" end="4"/>
                                            </p:txEl>
                                          </p:spTgt>
                                        </p:tgtEl>
                                      </p:cBhvr>
                                      <p:to x="100000" y="100000"/>
                                    </p:animScale>
                                    <p:animScale>
                                      <p:cBhvr>
                                        <p:cTn id="47" dur="26">
                                          <p:stCondLst>
                                            <p:cond delay="1808"/>
                                          </p:stCondLst>
                                        </p:cTn>
                                        <p:tgtEl>
                                          <p:spTgt spid="4">
                                            <p:txEl>
                                              <p:pRg st="4" end="4"/>
                                            </p:txEl>
                                          </p:spTgt>
                                        </p:tgtEl>
                                      </p:cBhvr>
                                      <p:to x="100000" y="95000"/>
                                    </p:animScale>
                                    <p:animScale>
                                      <p:cBhvr>
                                        <p:cTn id="48" dur="166" decel="50000">
                                          <p:stCondLst>
                                            <p:cond delay="1834"/>
                                          </p:stCondLst>
                                        </p:cTn>
                                        <p:tgtEl>
                                          <p:spTgt spid="4">
                                            <p:txEl>
                                              <p:pRg st="4" end="4"/>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533400" y="2895600"/>
            <a:ext cx="7851648" cy="1828800"/>
          </a:xfrm>
        </p:spPr>
        <p:txBody>
          <a:bodyPr>
            <a:noAutofit/>
          </a:bodyPr>
          <a:lstStyle/>
          <a:p>
            <a:pPr algn="ctr"/>
            <a:br>
              <a:rPr lang="en-US" sz="5400" dirty="0">
                <a:solidFill>
                  <a:schemeClr val="tx1"/>
                </a:solidFill>
                <a:latin typeface="Arial" panose="020B0604020202020204" pitchFamily="34" charset="0"/>
                <a:cs typeface="Arial" panose="020B0604020202020204" pitchFamily="34" charset="0"/>
              </a:rPr>
            </a:br>
            <a:r>
              <a:rPr lang="ar-JO" sz="5400" dirty="0">
                <a:solidFill>
                  <a:schemeClr val="tx1"/>
                </a:solidFill>
                <a:latin typeface="Arial" panose="020B0604020202020204" pitchFamily="34" charset="0"/>
                <a:cs typeface="Arial" panose="020B0604020202020204" pitchFamily="34" charset="0"/>
              </a:rPr>
              <a:t>ما هو قصد لوقا من كتابة</a:t>
            </a:r>
            <a:br>
              <a:rPr lang="ar-JO" sz="5400" dirty="0">
                <a:solidFill>
                  <a:schemeClr val="tx1"/>
                </a:solidFill>
                <a:latin typeface="Arial" panose="020B0604020202020204" pitchFamily="34" charset="0"/>
                <a:cs typeface="Arial" panose="020B0604020202020204" pitchFamily="34" charset="0"/>
              </a:rPr>
            </a:br>
            <a:r>
              <a:rPr lang="ar-JO" sz="5400" dirty="0">
                <a:solidFill>
                  <a:schemeClr val="tx1"/>
                </a:solidFill>
                <a:latin typeface="Arial" panose="020B0604020202020204" pitchFamily="34" charset="0"/>
                <a:cs typeface="Arial" panose="020B0604020202020204" pitchFamily="34" charset="0"/>
              </a:rPr>
              <a:t>سفر أعمال الرسل؟</a:t>
            </a:r>
            <a:endParaRPr lang="en-US" sz="5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76000671"/>
      </p:ext>
    </p:extLst>
  </p:cSld>
  <p:clrMapOvr>
    <a:overrideClrMapping bg1="dk1" tx1="lt1" bg2="dk2" tx2="lt2" accent1="accent1" accent2="accent2" accent3="accent3" accent4="accent4" accent5="accent5" accent6="accent6" hlink="hlink" folHlink="folHlink"/>
  </p:clrMapOvr>
</p:sld>
</file>

<file path=ppt/slides/slide14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505200"/>
            <a:ext cx="7851648" cy="1828800"/>
          </a:xfrm>
        </p:spPr>
        <p:txBody>
          <a:bodyPr>
            <a:noAutofit/>
          </a:bodyPr>
          <a:lstStyle/>
          <a:p>
            <a:pPr algn="ctr"/>
            <a:r>
              <a:rPr lang="ar-JO" sz="6600" u="sng" dirty="0">
                <a:solidFill>
                  <a:schemeClr val="tx1"/>
                </a:solidFill>
                <a:effectLst/>
                <a:latin typeface="Arial" panose="020B0604020202020204" pitchFamily="34" charset="0"/>
                <a:cs typeface="Arial" panose="020B0604020202020204" pitchFamily="34" charset="0"/>
              </a:rPr>
              <a:t>انتقالي:</a:t>
            </a:r>
            <a:br>
              <a:rPr lang="en-US" sz="4400" dirty="0">
                <a:solidFill>
                  <a:srgbClr val="FFFF00"/>
                </a:solidFill>
                <a:latin typeface="Arial" panose="020B0604020202020204" pitchFamily="34" charset="0"/>
                <a:cs typeface="Arial" panose="020B0604020202020204" pitchFamily="34" charset="0"/>
              </a:rPr>
            </a:br>
            <a:r>
              <a:rPr lang="ar-JO" sz="4400" dirty="0">
                <a:solidFill>
                  <a:srgbClr val="FFFF00"/>
                </a:solidFill>
                <a:latin typeface="Arial" panose="020B0604020202020204" pitchFamily="34" charset="0"/>
                <a:cs typeface="Arial" panose="020B0604020202020204" pitchFamily="34" charset="0"/>
              </a:rPr>
              <a:t>- من أورشليم إلى روما</a:t>
            </a:r>
            <a:br>
              <a:rPr lang="en-US" sz="4400" dirty="0">
                <a:solidFill>
                  <a:srgbClr val="FFFF00"/>
                </a:solidFill>
                <a:latin typeface="Arial" panose="020B0604020202020204" pitchFamily="34" charset="0"/>
                <a:cs typeface="Arial" panose="020B0604020202020204" pitchFamily="34" charset="0"/>
              </a:rPr>
            </a:br>
            <a:r>
              <a:rPr lang="ar-JO" sz="4400" dirty="0">
                <a:solidFill>
                  <a:srgbClr val="FFFF00"/>
                </a:solidFill>
                <a:latin typeface="Arial" panose="020B0604020202020204" pitchFamily="34" charset="0"/>
                <a:cs typeface="Arial" panose="020B0604020202020204" pitchFamily="34" charset="0"/>
              </a:rPr>
              <a:t>- من اليهود إلى الأمم</a:t>
            </a:r>
            <a:br>
              <a:rPr lang="en-US" sz="4400" dirty="0">
                <a:solidFill>
                  <a:srgbClr val="FFFF00"/>
                </a:solidFill>
                <a:latin typeface="Arial" panose="020B0604020202020204" pitchFamily="34" charset="0"/>
                <a:cs typeface="Arial" panose="020B0604020202020204" pitchFamily="34" charset="0"/>
              </a:rPr>
            </a:br>
            <a:r>
              <a:rPr lang="en-US" sz="4400" dirty="0">
                <a:solidFill>
                  <a:srgbClr val="FFFF00"/>
                </a:solidFill>
                <a:latin typeface="Arial" panose="020B0604020202020204" pitchFamily="34" charset="0"/>
                <a:cs typeface="Arial" panose="020B0604020202020204" pitchFamily="34" charset="0"/>
              </a:rPr>
              <a:t>{</a:t>
            </a:r>
            <a:r>
              <a:rPr lang="ar-JO" sz="4400" dirty="0">
                <a:solidFill>
                  <a:srgbClr val="FFFF00"/>
                </a:solidFill>
                <a:latin typeface="Arial" panose="020B0604020202020204" pitchFamily="34" charset="0"/>
                <a:cs typeface="Arial" panose="020B0604020202020204" pitchFamily="34" charset="0"/>
              </a:rPr>
              <a:t>تأسيس الكنيسة</a:t>
            </a:r>
            <a:r>
              <a:rPr lang="en-US" sz="4400" dirty="0">
                <a:solidFill>
                  <a:srgbClr val="FFFF00"/>
                </a:solidFill>
                <a:latin typeface="Arial" panose="020B0604020202020204" pitchFamily="34" charset="0"/>
                <a:cs typeface="Arial" panose="020B0604020202020204" pitchFamily="34" charset="0"/>
              </a:rPr>
              <a:t>}</a:t>
            </a:r>
            <a:br>
              <a:rPr lang="en-US" sz="4400" dirty="0">
                <a:solidFill>
                  <a:srgbClr val="FFFF00"/>
                </a:solidFill>
                <a:latin typeface="Arial" panose="020B0604020202020204" pitchFamily="34" charset="0"/>
                <a:cs typeface="Arial" panose="020B0604020202020204" pitchFamily="34" charset="0"/>
              </a:rPr>
            </a:br>
            <a:endParaRPr lang="en-US" sz="4400" dirty="0">
              <a:solidFill>
                <a:srgbClr val="FFFF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66908134"/>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3172" name="Picture 4" descr="https://www.triumph30.org/wp-content/uploads/2018/06/Friendship-evangelism.png">
            <a:extLst>
              <a:ext uri="{FF2B5EF4-FFF2-40B4-BE49-F238E27FC236}">
                <a16:creationId xmlns:a16="http://schemas.microsoft.com/office/drawing/2014/main" id="{8A53420F-9611-0C4F-864C-6BF267E318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576" y="2896336"/>
            <a:ext cx="6372200" cy="3961664"/>
          </a:xfrm>
          <a:prstGeom prst="rect">
            <a:avLst/>
          </a:prstGeom>
          <a:noFill/>
          <a:extLst>
            <a:ext uri="{909E8E84-426E-40DD-AFC4-6F175D3DCCD1}">
              <a14:hiddenFill xmlns:a14="http://schemas.microsoft.com/office/drawing/2010/main">
                <a:solidFill>
                  <a:srgbClr val="FFFFFF"/>
                </a:solidFill>
              </a14:hiddenFill>
            </a:ext>
          </a:extLst>
        </p:spPr>
      </p:pic>
      <p:pic>
        <p:nvPicPr>
          <p:cNvPr id="263174" name="Picture 6" descr="Related image">
            <a:extLst>
              <a:ext uri="{FF2B5EF4-FFF2-40B4-BE49-F238E27FC236}">
                <a16:creationId xmlns:a16="http://schemas.microsoft.com/office/drawing/2014/main" id="{C7703982-FDD4-8945-B063-184917B51C1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0258"/>
          <a:stretch/>
        </p:blipFill>
        <p:spPr bwMode="auto">
          <a:xfrm>
            <a:off x="3635896" y="1736812"/>
            <a:ext cx="5976117" cy="3384376"/>
          </a:xfrm>
          <a:prstGeom prst="rect">
            <a:avLst/>
          </a:prstGeom>
          <a:noFill/>
          <a:extLst>
            <a:ext uri="{909E8E84-426E-40DD-AFC4-6F175D3DCCD1}">
              <a14:hiddenFill xmlns:a14="http://schemas.microsoft.com/office/drawing/2010/main">
                <a:solidFill>
                  <a:srgbClr val="FFFFFF"/>
                </a:solidFill>
              </a14:hiddenFill>
            </a:ext>
          </a:extLst>
        </p:spPr>
      </p:pic>
      <p:pic>
        <p:nvPicPr>
          <p:cNvPr id="263176" name="Picture 8" descr="Related image">
            <a:extLst>
              <a:ext uri="{FF2B5EF4-FFF2-40B4-BE49-F238E27FC236}">
                <a16:creationId xmlns:a16="http://schemas.microsoft.com/office/drawing/2014/main" id="{D06F4324-26D8-5C4A-B8C7-935A638B117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9226" r="22024"/>
          <a:stretch/>
        </p:blipFill>
        <p:spPr bwMode="auto">
          <a:xfrm>
            <a:off x="4932040" y="3789040"/>
            <a:ext cx="4536504" cy="2921000"/>
          </a:xfrm>
          <a:prstGeom prst="rect">
            <a:avLst/>
          </a:prstGeom>
          <a:noFill/>
          <a:effectLst>
            <a:softEdge rad="0"/>
          </a:effectLst>
          <a:extLst>
            <a:ext uri="{909E8E84-426E-40DD-AFC4-6F175D3DCCD1}">
              <a14:hiddenFill xmlns:a14="http://schemas.microsoft.com/office/drawing/2010/main">
                <a:solidFill>
                  <a:srgbClr val="FFFFFF"/>
                </a:solidFill>
              </a14:hiddenFill>
            </a:ext>
          </a:extLst>
        </p:spPr>
      </p:pic>
      <p:sp>
        <p:nvSpPr>
          <p:cNvPr id="900098" name="Rectangle 2"/>
          <p:cNvSpPr>
            <a:spLocks noGrp="1" noChangeArrowheads="1"/>
          </p:cNvSpPr>
          <p:nvPr>
            <p:ph type="ctrTitle"/>
          </p:nvPr>
        </p:nvSpPr>
        <p:spPr>
          <a:xfrm>
            <a:off x="0" y="49784"/>
            <a:ext cx="9144000" cy="2371104"/>
          </a:xfrm>
          <a:effectLst>
            <a:outerShdw blurRad="63500" dist="35921" dir="2700000" algn="ctr" rotWithShape="0">
              <a:schemeClr val="tx2">
                <a:alpha val="74998"/>
              </a:schemeClr>
            </a:outerShdw>
          </a:effectLst>
        </p:spPr>
        <p:txBody>
          <a:bodyPr anchor="t"/>
          <a:lstStyle/>
          <a:p>
            <a:pPr marL="492125" indent="-492125" algn="r" rtl="1">
              <a:defRPr/>
            </a:pPr>
            <a:r>
              <a:rPr lang="ar-SA" dirty="0">
                <a:effectLst>
                  <a:glow rad="127000">
                    <a:schemeClr val="tx1"/>
                  </a:glow>
                </a:effectLst>
                <a:ea typeface="Arial" charset="0"/>
              </a:rPr>
              <a:t>أولا</a:t>
            </a:r>
            <a:r>
              <a:rPr lang="ar-JO" dirty="0">
                <a:effectLst>
                  <a:glow rad="127000">
                    <a:schemeClr val="tx1"/>
                  </a:glow>
                </a:effectLst>
                <a:ea typeface="Arial" charset="0"/>
              </a:rPr>
              <a:t>ً</a:t>
            </a:r>
            <a:r>
              <a:rPr lang="ar-SA" dirty="0">
                <a:effectLst>
                  <a:glow rad="127000">
                    <a:schemeClr val="tx1"/>
                  </a:glow>
                </a:effectLst>
                <a:ea typeface="Arial" charset="0"/>
              </a:rPr>
              <a:t>: لقد سبقنا الله حتى نبدأ من حيث نحن ..</a:t>
            </a:r>
            <a:br>
              <a:rPr lang="ar-SA" dirty="0">
                <a:effectLst>
                  <a:glow rad="127000">
                    <a:schemeClr val="tx1"/>
                  </a:glow>
                </a:effectLst>
                <a:ea typeface="Arial" charset="0"/>
              </a:rPr>
            </a:br>
            <a:r>
              <a:rPr lang="ar-SA" dirty="0">
                <a:effectLst>
                  <a:glow rad="127000">
                    <a:schemeClr val="tx1"/>
                  </a:glow>
                </a:effectLst>
                <a:ea typeface="Arial" charset="0"/>
              </a:rPr>
              <a:t>(١:١ – ٦: ٧ )</a:t>
            </a:r>
            <a:endParaRPr lang="en-US" dirty="0">
              <a:effectLst>
                <a:glow rad="127000">
                  <a:schemeClr val="tx1"/>
                </a:glow>
              </a:effectLst>
              <a:ea typeface="Arial" charset="0"/>
            </a:endParaRPr>
          </a:p>
        </p:txBody>
      </p:sp>
      <p:sp>
        <p:nvSpPr>
          <p:cNvPr id="6" name="Rectangle 2">
            <a:extLst>
              <a:ext uri="{FF2B5EF4-FFF2-40B4-BE49-F238E27FC236}">
                <a16:creationId xmlns:a16="http://schemas.microsoft.com/office/drawing/2014/main" id="{B980B019-4D16-FD4B-939C-501CF412EA67}"/>
              </a:ext>
            </a:extLst>
          </p:cNvPr>
          <p:cNvSpPr txBox="1">
            <a:spLocks noChangeArrowheads="1"/>
          </p:cNvSpPr>
          <p:nvPr/>
        </p:nvSpPr>
        <p:spPr bwMode="auto">
          <a:xfrm>
            <a:off x="0" y="6013892"/>
            <a:ext cx="9144000" cy="815886"/>
          </a:xfrm>
          <a:prstGeom prst="rect">
            <a:avLst/>
          </a:prstGeom>
          <a:noFill/>
          <a:ln>
            <a:noFill/>
          </a:ln>
          <a:effectLst>
            <a:outerShdw blurRad="63500" dist="35921" dir="2700000" algn="ctr" rotWithShape="0">
              <a:schemeClr val="tx2">
                <a:alpha val="74998"/>
              </a:schemeClr>
            </a:outerShdw>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389" tIns="45695" rIns="91389" bIns="45695"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r" defTabSz="456952" rtl="0" eaLnBrk="0" fontAlgn="base" latinLnBrk="0" hangingPunct="0">
              <a:lnSpc>
                <a:spcPct val="100000"/>
              </a:lnSpc>
              <a:spcBef>
                <a:spcPct val="0"/>
              </a:spcBef>
              <a:spcAft>
                <a:spcPct val="0"/>
              </a:spcAft>
              <a:buClrTx/>
              <a:buSzTx/>
              <a:buFontTx/>
              <a:buNone/>
              <a:tabLst/>
              <a:defRPr/>
            </a:pPr>
            <a:r>
              <a:rPr kumimoji="0" lang="ar-SA" sz="36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Arial" charset="0"/>
                <a:cs typeface="Arial" panose="020B0604020202020204" pitchFamily="34" charset="0"/>
              </a:rPr>
              <a:t>أعمال الرسل</a:t>
            </a:r>
            <a:endParaRPr kumimoji="0" lang="en-US" sz="36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Arial" charset="0"/>
              <a:cs typeface="Arial" panose="020B0604020202020204" pitchFamily="34" charset="0"/>
            </a:endParaRPr>
          </a:p>
        </p:txBody>
      </p:sp>
    </p:spTree>
    <p:extLst>
      <p:ext uri="{BB962C8B-B14F-4D97-AF65-F5344CB8AC3E}">
        <p14:creationId xmlns:p14="http://schemas.microsoft.com/office/powerpoint/2010/main" val="311959501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trips(down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505200"/>
            <a:ext cx="7851648" cy="1828800"/>
          </a:xfrm>
        </p:spPr>
        <p:txBody>
          <a:bodyPr>
            <a:noAutofit/>
          </a:bodyPr>
          <a:lstStyle/>
          <a:p>
            <a:pPr algn="ctr"/>
            <a:r>
              <a:rPr lang="ar-JO" sz="5400" u="sng" dirty="0">
                <a:solidFill>
                  <a:schemeClr val="tx1"/>
                </a:solidFill>
                <a:effectLst/>
                <a:latin typeface="Arial" panose="020B0604020202020204" pitchFamily="34" charset="0"/>
                <a:cs typeface="Arial" panose="020B0604020202020204" pitchFamily="34" charset="0"/>
              </a:rPr>
              <a:t>انتقالي / دفاعي</a:t>
            </a:r>
            <a:br>
              <a:rPr lang="en-US" sz="4400" dirty="0">
                <a:solidFill>
                  <a:srgbClr val="FFFF00"/>
                </a:solidFill>
                <a:latin typeface="Arial" panose="020B0604020202020204" pitchFamily="34" charset="0"/>
                <a:cs typeface="Arial" panose="020B0604020202020204" pitchFamily="34" charset="0"/>
              </a:rPr>
            </a:br>
            <a:r>
              <a:rPr lang="ar-JO" sz="4400" dirty="0">
                <a:solidFill>
                  <a:srgbClr val="FFFF00"/>
                </a:solidFill>
                <a:latin typeface="Arial" panose="020B0604020202020204" pitchFamily="34" charset="0"/>
                <a:cs typeface="Arial" panose="020B0604020202020204" pitchFamily="34" charset="0"/>
              </a:rPr>
              <a:t>- من أورشليم إلى روما</a:t>
            </a:r>
            <a:br>
              <a:rPr lang="en-US" sz="4400" dirty="0">
                <a:solidFill>
                  <a:srgbClr val="FFFF00"/>
                </a:solidFill>
                <a:latin typeface="Arial" panose="020B0604020202020204" pitchFamily="34" charset="0"/>
                <a:cs typeface="Arial" panose="020B0604020202020204" pitchFamily="34" charset="0"/>
              </a:rPr>
            </a:br>
            <a:r>
              <a:rPr lang="ar-JO" sz="4400" dirty="0">
                <a:solidFill>
                  <a:srgbClr val="FFFF00"/>
                </a:solidFill>
                <a:latin typeface="Arial" panose="020B0604020202020204" pitchFamily="34" charset="0"/>
                <a:cs typeface="Arial" panose="020B0604020202020204" pitchFamily="34" charset="0"/>
              </a:rPr>
              <a:t>من اليهود إلى الأمم</a:t>
            </a:r>
            <a:br>
              <a:rPr lang="en-US" sz="4400" dirty="0">
                <a:solidFill>
                  <a:srgbClr val="FFFF00"/>
                </a:solidFill>
                <a:latin typeface="Arial" panose="020B0604020202020204" pitchFamily="34" charset="0"/>
                <a:cs typeface="Arial" panose="020B0604020202020204" pitchFamily="34" charset="0"/>
              </a:rPr>
            </a:br>
            <a:r>
              <a:rPr lang="ar-JO" sz="4400" dirty="0">
                <a:solidFill>
                  <a:srgbClr val="FFFF00"/>
                </a:solidFill>
                <a:latin typeface="Arial" panose="020B0604020202020204" pitchFamily="34" charset="0"/>
                <a:cs typeface="Arial" panose="020B0604020202020204" pitchFamily="34" charset="0"/>
              </a:rPr>
              <a:t>- من بطرس إلى بولس</a:t>
            </a:r>
            <a:br>
              <a:rPr lang="en-US" sz="4400" dirty="0">
                <a:solidFill>
                  <a:srgbClr val="FFFF00"/>
                </a:solidFill>
                <a:latin typeface="Arial" panose="020B0604020202020204" pitchFamily="34" charset="0"/>
                <a:cs typeface="Arial" panose="020B0604020202020204" pitchFamily="34" charset="0"/>
              </a:rPr>
            </a:br>
            <a:endParaRPr lang="en-US" sz="4400" dirty="0">
              <a:solidFill>
                <a:srgbClr val="FFFF00"/>
              </a:solidFill>
              <a:latin typeface="Arial" panose="020B0604020202020204" pitchFamily="34" charset="0"/>
              <a:cs typeface="Arial" panose="020B0604020202020204" pitchFamily="34" charset="0"/>
            </a:endParaRPr>
          </a:p>
        </p:txBody>
      </p:sp>
      <p:sp>
        <p:nvSpPr>
          <p:cNvPr id="3" name="Donut 2"/>
          <p:cNvSpPr/>
          <p:nvPr/>
        </p:nvSpPr>
        <p:spPr>
          <a:xfrm>
            <a:off x="1752600" y="3886200"/>
            <a:ext cx="5410200" cy="914400"/>
          </a:xfrm>
          <a:prstGeom prst="donut">
            <a:avLst>
              <a:gd name="adj" fmla="val 6995"/>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3440577"/>
      </p:ext>
    </p:extLst>
  </p:cSld>
  <p:clrMapOvr>
    <a:overrideClrMapping bg1="dk1" tx1="lt1" bg2="dk2" tx2="lt2" accent1="accent1" accent2="accent2" accent3="accent3" accent4="accent4" accent5="accent5" accent6="accent6" hlink="hlink" folHlink="folHlink"/>
  </p:clrMapOvr>
</p:sld>
</file>

<file path=ppt/slides/slide15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268760"/>
            <a:ext cx="7851648" cy="4217640"/>
          </a:xfrm>
        </p:spPr>
        <p:txBody>
          <a:bodyPr anchor="t">
            <a:noAutofit/>
          </a:bodyPr>
          <a:lstStyle/>
          <a:p>
            <a:pPr algn="ctr"/>
            <a:br>
              <a:rPr lang="en-US" sz="4000" dirty="0">
                <a:solidFill>
                  <a:schemeClr val="tx1"/>
                </a:solidFill>
                <a:latin typeface="Arial" panose="020B0604020202020204" pitchFamily="34" charset="0"/>
                <a:cs typeface="Arial" panose="020B0604020202020204" pitchFamily="34" charset="0"/>
              </a:rPr>
            </a:br>
            <a:r>
              <a:rPr lang="ar-JO" sz="4000" dirty="0">
                <a:solidFill>
                  <a:schemeClr val="tx1"/>
                </a:solidFill>
                <a:latin typeface="Arial" panose="020B0604020202020204" pitchFamily="34" charset="0"/>
                <a:cs typeface="Arial" panose="020B0604020202020204" pitchFamily="34" charset="0"/>
              </a:rPr>
              <a:t>يظهر لوقا مؤهلات بولس </a:t>
            </a:r>
            <a:br>
              <a:rPr lang="ar-JO" sz="4000" dirty="0">
                <a:solidFill>
                  <a:schemeClr val="tx1"/>
                </a:solidFill>
                <a:latin typeface="Arial" panose="020B0604020202020204" pitchFamily="34" charset="0"/>
                <a:cs typeface="Arial" panose="020B0604020202020204" pitchFamily="34" charset="0"/>
              </a:rPr>
            </a:br>
            <a:r>
              <a:rPr lang="ar-JO" sz="4000" dirty="0">
                <a:solidFill>
                  <a:schemeClr val="tx1"/>
                </a:solidFill>
                <a:latin typeface="Arial" panose="020B0604020202020204" pitchFamily="34" charset="0"/>
                <a:cs typeface="Arial" panose="020B0604020202020204" pitchFamily="34" charset="0"/>
              </a:rPr>
              <a:t>في أنه يكمل خدمة الرب المُقام </a:t>
            </a:r>
            <a:br>
              <a:rPr lang="ar-JO" sz="4000" dirty="0">
                <a:solidFill>
                  <a:schemeClr val="tx1"/>
                </a:solidFill>
                <a:latin typeface="Arial" panose="020B0604020202020204" pitchFamily="34" charset="0"/>
                <a:cs typeface="Arial" panose="020B0604020202020204" pitchFamily="34" charset="0"/>
              </a:rPr>
            </a:br>
            <a:r>
              <a:rPr lang="ar-JO" sz="4000" dirty="0">
                <a:solidFill>
                  <a:schemeClr val="tx1"/>
                </a:solidFill>
                <a:latin typeface="Arial" panose="020B0604020202020204" pitchFamily="34" charset="0"/>
                <a:cs typeface="Arial" panose="020B0604020202020204" pitchFamily="34" charset="0"/>
              </a:rPr>
              <a:t>وأن خدمته وكتاباته كرسول </a:t>
            </a:r>
            <a:br>
              <a:rPr lang="ar-JO" sz="4000" dirty="0">
                <a:solidFill>
                  <a:schemeClr val="tx1"/>
                </a:solidFill>
                <a:latin typeface="Arial" panose="020B0604020202020204" pitchFamily="34" charset="0"/>
                <a:cs typeface="Arial" panose="020B0604020202020204" pitchFamily="34" charset="0"/>
              </a:rPr>
            </a:br>
            <a:r>
              <a:rPr lang="ar-JO" sz="4000" dirty="0">
                <a:solidFill>
                  <a:schemeClr val="tx1"/>
                </a:solidFill>
                <a:latin typeface="Arial" panose="020B0604020202020204" pitchFamily="34" charset="0"/>
                <a:cs typeface="Arial" panose="020B0604020202020204" pitchFamily="34" charset="0"/>
              </a:rPr>
              <a:t>يمكن الوثوق بها</a:t>
            </a:r>
            <a:br>
              <a:rPr lang="en-US" sz="4000" dirty="0">
                <a:solidFill>
                  <a:schemeClr val="tx1"/>
                </a:solidFill>
                <a:latin typeface="Arial" panose="020B0604020202020204" pitchFamily="34" charset="0"/>
                <a:cs typeface="Arial" panose="020B0604020202020204" pitchFamily="34" charset="0"/>
              </a:rPr>
            </a:br>
            <a:endParaRPr lang="en-US" sz="40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06483635"/>
      </p:ext>
    </p:extLst>
  </p:cSld>
  <p:clrMapOvr>
    <a:overrideClrMapping bg1="dk1" tx1="lt1" bg2="dk2" tx2="lt2" accent1="accent1" accent2="accent2" accent3="accent3" accent4="accent4" accent5="accent5" accent6="accent6" hlink="hlink" folHlink="folHlink"/>
  </p:clrMapOvr>
</p:sld>
</file>

<file path=ppt/slides/slide15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54978" name="Picture 2" descr="http://outreachmagazine.com/wp-content/uploads/2018/04/18_0501_EVANGELSIM_5-Ways-to-Elevate-Evangelism_OldSize.jpg">
            <a:extLst>
              <a:ext uri="{FF2B5EF4-FFF2-40B4-BE49-F238E27FC236}">
                <a16:creationId xmlns:a16="http://schemas.microsoft.com/office/drawing/2014/main" id="{98E5098E-2DDD-394E-8B75-8BEF0AA2FF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13" y="0"/>
            <a:ext cx="9120186" cy="684014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2"/>
          <p:cNvSpPr txBox="1">
            <a:spLocks noChangeArrowheads="1"/>
          </p:cNvSpPr>
          <p:nvPr/>
        </p:nvSpPr>
        <p:spPr bwMode="auto">
          <a:xfrm>
            <a:off x="4283968" y="2852936"/>
            <a:ext cx="4608512" cy="687369"/>
          </a:xfrm>
          <a:prstGeom prst="rect">
            <a:avLst/>
          </a:prstGeom>
          <a:noFill/>
          <a:ln>
            <a:noFill/>
          </a:ln>
          <a:effectLst>
            <a:outerShdw blurRad="63500" dist="35921" dir="2700000" algn="ctr" rotWithShape="0">
              <a:schemeClr val="tx2">
                <a:alpha val="74998"/>
              </a:schemeClr>
            </a:outerShdw>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SA" sz="66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Arial" charset="0"/>
                <a:cs typeface="Arial" panose="020B0604020202020204" pitchFamily="34" charset="0"/>
              </a:rPr>
              <a:t>أعمال الرسل</a:t>
            </a:r>
            <a:endParaRPr kumimoji="0" lang="en-US" sz="66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Arial" charset="0"/>
              <a:cs typeface="Arial" panose="020B0604020202020204" pitchFamily="34" charset="0"/>
            </a:endParaRPr>
          </a:p>
        </p:txBody>
      </p:sp>
      <p:sp>
        <p:nvSpPr>
          <p:cNvPr id="900098" name="Rectangle 2"/>
          <p:cNvSpPr>
            <a:spLocks noGrp="1" noChangeArrowheads="1"/>
          </p:cNvSpPr>
          <p:nvPr>
            <p:ph type="ctrTitle"/>
          </p:nvPr>
        </p:nvSpPr>
        <p:spPr>
          <a:xfrm>
            <a:off x="0" y="1046826"/>
            <a:ext cx="9120187" cy="1446653"/>
          </a:xfrm>
          <a:effectLst>
            <a:outerShdw blurRad="63500" dist="35921" dir="2700000" algn="ctr" rotWithShape="0">
              <a:schemeClr val="tx2">
                <a:alpha val="74998"/>
              </a:schemeClr>
            </a:outerShdw>
          </a:effectLst>
        </p:spPr>
        <p:txBody>
          <a:bodyPr/>
          <a:lstStyle/>
          <a:p>
            <a:pPr>
              <a:defRPr/>
            </a:pPr>
            <a:r>
              <a:rPr lang="ar-SA" sz="11500" dirty="0">
                <a:effectLst>
                  <a:glow rad="127000">
                    <a:schemeClr val="tx1"/>
                  </a:glow>
                </a:effectLst>
                <a:ea typeface="Arial" charset="0"/>
              </a:rPr>
              <a:t>كن شاهداً</a:t>
            </a:r>
            <a:endParaRPr lang="en-US" sz="11500" dirty="0">
              <a:effectLst>
                <a:glow rad="127000">
                  <a:schemeClr val="tx1"/>
                </a:glow>
              </a:effectLst>
              <a:ea typeface="Arial" charset="0"/>
            </a:endParaRPr>
          </a:p>
        </p:txBody>
      </p:sp>
      <p:sp>
        <p:nvSpPr>
          <p:cNvPr id="5" name="Text Box 5"/>
          <p:cNvSpPr txBox="1">
            <a:spLocks noChangeArrowheads="1"/>
          </p:cNvSpPr>
          <p:nvPr/>
        </p:nvSpPr>
        <p:spPr bwMode="auto">
          <a:xfrm>
            <a:off x="-17375" y="6074965"/>
            <a:ext cx="9228216" cy="765175"/>
          </a:xfrm>
          <a:prstGeom prst="rect">
            <a:avLst/>
          </a:prstGeom>
          <a:solidFill>
            <a:srgbClr val="050A00"/>
          </a:solidFill>
          <a:ln w="9525">
            <a:noFill/>
            <a:miter lim="800000"/>
            <a:headEnd/>
            <a:tailEnd/>
          </a:ln>
          <a:effectLst/>
        </p:spPr>
        <p:txBody>
          <a:bodyPr anchor="ctr"/>
          <a:lstStyle>
            <a:lvl1pPr>
              <a:defRPr sz="2400">
                <a:solidFill>
                  <a:schemeClr val="tx1"/>
                </a:solidFill>
                <a:latin typeface="Verdana" charset="0"/>
                <a:ea typeface="ＭＳ Ｐゴシック" charset="0"/>
                <a:cs typeface="Geneva" charset="0"/>
              </a:defRPr>
            </a:lvl1pPr>
            <a:lvl2pPr marL="37931725" indent="-37474525">
              <a:defRPr sz="2400">
                <a:solidFill>
                  <a:schemeClr val="tx1"/>
                </a:solidFill>
                <a:latin typeface="Verdana" charset="0"/>
                <a:ea typeface="Geneva" charset="0"/>
                <a:cs typeface="Geneva" charset="0"/>
              </a:defRPr>
            </a:lvl2pPr>
            <a:lvl3pPr>
              <a:defRPr sz="2400">
                <a:solidFill>
                  <a:schemeClr val="tx1"/>
                </a:solidFill>
                <a:latin typeface="Verdana" charset="0"/>
                <a:ea typeface="Geneva" charset="0"/>
                <a:cs typeface="Geneva" charset="0"/>
              </a:defRPr>
            </a:lvl3pPr>
            <a:lvl4pPr>
              <a:defRPr sz="2400">
                <a:solidFill>
                  <a:schemeClr val="tx1"/>
                </a:solidFill>
                <a:latin typeface="Verdana" charset="0"/>
                <a:ea typeface="Geneva" charset="0"/>
                <a:cs typeface="Geneva" charset="0"/>
              </a:defRPr>
            </a:lvl4pPr>
            <a:lvl5pPr>
              <a:defRPr sz="2400">
                <a:solidFill>
                  <a:schemeClr val="tx1"/>
                </a:solidFill>
                <a:latin typeface="Verdana" charset="0"/>
                <a:ea typeface="Geneva" charset="0"/>
                <a:cs typeface="Geneva" charset="0"/>
              </a:defRPr>
            </a:lvl5pPr>
            <a:lvl6pPr marL="457200" eaLnBrk="0" fontAlgn="base" hangingPunct="0">
              <a:spcBef>
                <a:spcPct val="0"/>
              </a:spcBef>
              <a:spcAft>
                <a:spcPct val="0"/>
              </a:spcAft>
              <a:defRPr sz="2400">
                <a:solidFill>
                  <a:schemeClr val="tx1"/>
                </a:solidFill>
                <a:latin typeface="Verdana" charset="0"/>
                <a:ea typeface="Geneva" charset="0"/>
                <a:cs typeface="Geneva" charset="0"/>
              </a:defRPr>
            </a:lvl6pPr>
            <a:lvl7pPr marL="914400" eaLnBrk="0" fontAlgn="base" hangingPunct="0">
              <a:spcBef>
                <a:spcPct val="0"/>
              </a:spcBef>
              <a:spcAft>
                <a:spcPct val="0"/>
              </a:spcAft>
              <a:defRPr sz="2400">
                <a:solidFill>
                  <a:schemeClr val="tx1"/>
                </a:solidFill>
                <a:latin typeface="Verdana" charset="0"/>
                <a:ea typeface="Geneva" charset="0"/>
                <a:cs typeface="Geneva" charset="0"/>
              </a:defRPr>
            </a:lvl7pPr>
            <a:lvl8pPr marL="1371600" eaLnBrk="0" fontAlgn="base" hangingPunct="0">
              <a:spcBef>
                <a:spcPct val="0"/>
              </a:spcBef>
              <a:spcAft>
                <a:spcPct val="0"/>
              </a:spcAft>
              <a:defRPr sz="2400">
                <a:solidFill>
                  <a:schemeClr val="tx1"/>
                </a:solidFill>
                <a:latin typeface="Verdana" charset="0"/>
                <a:ea typeface="Geneva" charset="0"/>
                <a:cs typeface="Geneva" charset="0"/>
              </a:defRPr>
            </a:lvl8pPr>
            <a:lvl9pPr marL="1828800" eaLnBrk="0" fontAlgn="base" hangingPunct="0">
              <a:spcBef>
                <a:spcPct val="0"/>
              </a:spcBef>
              <a:spcAft>
                <a:spcPct val="0"/>
              </a:spcAft>
              <a:defRPr sz="2400">
                <a:solidFill>
                  <a:schemeClr val="tx1"/>
                </a:solidFill>
                <a:latin typeface="Verdana" charset="0"/>
                <a:ea typeface="Geneva" charset="0"/>
                <a:cs typeface="Geneva" charset="0"/>
              </a:defRPr>
            </a:lvl9pPr>
          </a:lstStyle>
          <a:p>
            <a:pPr marL="0" marR="0" lvl="0" indent="0" algn="ctr" defTabSz="914400" rtl="1" eaLnBrk="0" fontAlgn="auto" latinLnBrk="0" hangingPunct="0">
              <a:lnSpc>
                <a:spcPct val="100000"/>
              </a:lnSpc>
              <a:spcBef>
                <a:spcPts val="0"/>
              </a:spcBef>
              <a:spcAft>
                <a:spcPts val="0"/>
              </a:spcAft>
              <a:buClrTx/>
              <a:buSzTx/>
              <a:buFontTx/>
              <a:buNone/>
              <a:tabLst/>
              <a:defRPr/>
            </a:pPr>
            <a:r>
              <a:rPr kumimoji="0" lang="ar-SA" sz="20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rPr>
              <a:t>د.</a:t>
            </a:r>
            <a:r>
              <a:rPr kumimoji="0" lang="ar-JO" sz="20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rPr>
              <a:t>ريك جريفيث</a:t>
            </a:r>
            <a:r>
              <a:rPr kumimoji="0" lang="en-US" sz="20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rPr>
              <a:t> • </a:t>
            </a:r>
            <a:r>
              <a:rPr kumimoji="0" lang="ar-JO" sz="20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rPr>
              <a:t>مؤسسة الدراسات اللاهوتية الأردنية</a:t>
            </a:r>
            <a:r>
              <a:rPr kumimoji="0" lang="en-US" sz="20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rPr>
              <a:t> BibleStudyDownloads.org • </a:t>
            </a:r>
            <a:endParaRPr kumimoji="0" lang="en-US" sz="12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308197719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1" name="Text Box 3"/>
          <p:cNvSpPr txBox="1">
            <a:spLocks noChangeArrowheads="1"/>
          </p:cNvSpPr>
          <p:nvPr/>
        </p:nvSpPr>
        <p:spPr bwMode="auto">
          <a:xfrm>
            <a:off x="8243895" y="44459"/>
            <a:ext cx="869134" cy="4615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b="1" dirty="0">
                <a:solidFill>
                  <a:srgbClr val="000000"/>
                </a:solidFill>
                <a:latin typeface="Arial" panose="020B0604020202020204" pitchFamily="34" charset="0"/>
                <a:cs typeface="Arial" panose="020B0604020202020204" pitchFamily="34" charset="0"/>
              </a:rPr>
              <a:t>131e</a:t>
            </a:r>
          </a:p>
        </p:txBody>
      </p:sp>
      <p:pic>
        <p:nvPicPr>
          <p:cNvPr id="6" name="05-Acts in 3 Minutes TheChurchAtBrookHills.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6512" y="-27384"/>
            <a:ext cx="9217024" cy="5184576"/>
          </a:xfrm>
          <a:prstGeom prst="rect">
            <a:avLst/>
          </a:prstGeom>
        </p:spPr>
      </p:pic>
      <p:sp>
        <p:nvSpPr>
          <p:cNvPr id="217089" name="Rectangle 2"/>
          <p:cNvSpPr>
            <a:spLocks noGrp="1" noChangeArrowheads="1"/>
          </p:cNvSpPr>
          <p:nvPr>
            <p:ph type="title" idx="4294967295"/>
          </p:nvPr>
        </p:nvSpPr>
        <p:spPr>
          <a:xfrm>
            <a:off x="0" y="5373216"/>
            <a:ext cx="9144000" cy="1484784"/>
          </a:xfrm>
        </p:spPr>
        <p:txBody>
          <a:bodyPr/>
          <a:lstStyle/>
          <a:p>
            <a:pPr eaLnBrk="1" hangingPunct="1"/>
            <a:r>
              <a:rPr lang="ar-JO" sz="4000" dirty="0">
                <a:ea typeface="ＭＳ Ｐゴシック" charset="0"/>
                <a:cs typeface="Arial" panose="020B0604020202020204" pitchFamily="34" charset="0"/>
              </a:rPr>
              <a:t>سفر الأعمال في 3 دقائق</a:t>
            </a:r>
            <a:br>
              <a:rPr lang="en-US" sz="3600" dirty="0">
                <a:ea typeface="ＭＳ Ｐゴシック" charset="0"/>
                <a:cs typeface="Arial" panose="020B0604020202020204" pitchFamily="34" charset="0"/>
              </a:rPr>
            </a:br>
            <a:r>
              <a:rPr lang="en-US" sz="2800" dirty="0">
                <a:ea typeface="ＭＳ Ｐゴシック" charset="0"/>
                <a:cs typeface="Arial" panose="020B0604020202020204" pitchFamily="34" charset="0"/>
              </a:rPr>
              <a:t>(TheChurchatBrookHills.mp4)</a:t>
            </a:r>
            <a:endParaRPr lang="en-US" sz="2000" dirty="0">
              <a:ea typeface="ＭＳ Ｐゴシック" charset="0"/>
              <a:cs typeface="Arial" panose="020B0604020202020204" pitchFamily="34" charset="0"/>
            </a:endParaRPr>
          </a:p>
        </p:txBody>
      </p:sp>
    </p:spTree>
    <p:extLst>
      <p:ext uri="{BB962C8B-B14F-4D97-AF65-F5344CB8AC3E}">
        <p14:creationId xmlns:p14="http://schemas.microsoft.com/office/powerpoint/2010/main" val="2706772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008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232008"/>
            <a:ext cx="9144000" cy="1108760"/>
          </a:xfrm>
          <a:effectLst>
            <a:outerShdw blurRad="63500" dist="35921" dir="2700000" algn="ctr" rotWithShape="0">
              <a:schemeClr val="tx2">
                <a:alpha val="74998"/>
              </a:schemeClr>
            </a:outerShdw>
          </a:effectLst>
        </p:spPr>
        <p:txBody>
          <a:bodyPr/>
          <a:lstStyle/>
          <a:p>
            <a:pPr>
              <a:defRPr/>
            </a:pPr>
            <a:r>
              <a:rPr lang="ar-SA" sz="6600" dirty="0">
                <a:effectLst>
                  <a:glow rad="127000">
                    <a:schemeClr val="tx1"/>
                  </a:glow>
                </a:effectLst>
                <a:ea typeface="Arial" charset="0"/>
                <a:cs typeface="Arial" panose="020B0604020202020204" pitchFamily="34" charset="0"/>
              </a:rPr>
              <a:t>وقفة ( دور )الشاهد</a:t>
            </a:r>
            <a:endParaRPr lang="en-US" sz="8800" dirty="0">
              <a:effectLst>
                <a:glow rad="127000">
                  <a:schemeClr val="tx1"/>
                </a:glow>
              </a:effectLst>
              <a:ea typeface="Arial" charset="0"/>
              <a:cs typeface="Arial" panose="020B0604020202020204" pitchFamily="34" charset="0"/>
            </a:endParaRPr>
          </a:p>
        </p:txBody>
      </p:sp>
      <p:pic>
        <p:nvPicPr>
          <p:cNvPr id="268290" name="Picture 2" descr="https://cdn.theatlantic.com/assets/media/img/mt/2019/04/RTR2XROE/lead_720_405.jpg?mod=1556028881">
            <a:extLst>
              <a:ext uri="{FF2B5EF4-FFF2-40B4-BE49-F238E27FC236}">
                <a16:creationId xmlns:a16="http://schemas.microsoft.com/office/drawing/2014/main" id="{65D7B923-8BE0-8346-883F-1BDEEA0332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607" y="1700808"/>
            <a:ext cx="9208185" cy="517960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
            <a:extLst>
              <a:ext uri="{FF2B5EF4-FFF2-40B4-BE49-F238E27FC236}">
                <a16:creationId xmlns:a16="http://schemas.microsoft.com/office/drawing/2014/main" id="{930B1483-C961-014B-A4DD-4BD96080FE13}"/>
              </a:ext>
            </a:extLst>
          </p:cNvPr>
          <p:cNvSpPr txBox="1">
            <a:spLocks noChangeArrowheads="1"/>
          </p:cNvSpPr>
          <p:nvPr/>
        </p:nvSpPr>
        <p:spPr bwMode="auto">
          <a:xfrm>
            <a:off x="5364088" y="6021288"/>
            <a:ext cx="3652680" cy="808490"/>
          </a:xfrm>
          <a:prstGeom prst="rect">
            <a:avLst/>
          </a:prstGeom>
          <a:noFill/>
          <a:ln>
            <a:noFill/>
          </a:ln>
          <a:effectLst>
            <a:outerShdw blurRad="63500" dist="35921" dir="2700000" algn="ctr" rotWithShape="0">
              <a:schemeClr val="tx2">
                <a:alpha val="74998"/>
              </a:schemeClr>
            </a:outerShdw>
          </a:effectLst>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389" tIns="45695" rIns="91389" bIns="45695"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algn="r" defTabSz="456952">
              <a:defRPr/>
            </a:pPr>
            <a:r>
              <a:rPr lang="ar-SA" sz="3600" b="1" dirty="0">
                <a:solidFill>
                  <a:srgbClr val="FFFFFF"/>
                </a:solidFill>
                <a:effectLst>
                  <a:glow rad="127000">
                    <a:srgbClr val="000000"/>
                  </a:glow>
                </a:effectLst>
                <a:latin typeface="Arial" panose="020B0604020202020204" pitchFamily="34" charset="0"/>
                <a:ea typeface="Arial" charset="0"/>
                <a:cs typeface="Arial" panose="020B0604020202020204" pitchFamily="34" charset="0"/>
              </a:rPr>
              <a:t>أعمال الرسل</a:t>
            </a:r>
            <a:endParaRPr lang="en-US" sz="3600" b="1" dirty="0">
              <a:solidFill>
                <a:srgbClr val="FFFFFF"/>
              </a:solidFill>
              <a:effectLst>
                <a:glow rad="127000">
                  <a:srgbClr val="000000"/>
                </a:glow>
              </a:effectLst>
              <a:latin typeface="Arial" panose="020B0604020202020204" pitchFamily="34" charset="0"/>
              <a:ea typeface="Arial" charset="0"/>
              <a:cs typeface="Arial" panose="020B0604020202020204" pitchFamily="34" charset="0"/>
            </a:endParaRPr>
          </a:p>
        </p:txBody>
      </p:sp>
    </p:spTree>
    <p:extLst>
      <p:ext uri="{BB962C8B-B14F-4D97-AF65-F5344CB8AC3E}">
        <p14:creationId xmlns:p14="http://schemas.microsoft.com/office/powerpoint/2010/main" val="2843191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232008"/>
            <a:ext cx="9144000" cy="1108760"/>
          </a:xfrm>
          <a:effectLst>
            <a:outerShdw blurRad="63500" dist="35921" dir="2700000" algn="ctr" rotWithShape="0">
              <a:schemeClr val="tx2">
                <a:alpha val="74998"/>
              </a:schemeClr>
            </a:outerShdw>
          </a:effectLst>
        </p:spPr>
        <p:txBody>
          <a:bodyPr/>
          <a:lstStyle/>
          <a:p>
            <a:pPr>
              <a:defRPr/>
            </a:pPr>
            <a:r>
              <a:rPr lang="ar-SA" sz="6600" dirty="0">
                <a:effectLst>
                  <a:glow rad="127000">
                    <a:schemeClr val="tx1"/>
                  </a:glow>
                </a:effectLst>
                <a:ea typeface="Arial" charset="0"/>
                <a:cs typeface="Arial" panose="020B0604020202020204" pitchFamily="34" charset="0"/>
              </a:rPr>
              <a:t>وقفة (دور)الشاهد</a:t>
            </a:r>
            <a:endParaRPr lang="en-US" sz="8800" dirty="0">
              <a:effectLst>
                <a:glow rad="127000">
                  <a:schemeClr val="tx1"/>
                </a:glow>
              </a:effectLst>
              <a:ea typeface="Arial" charset="0"/>
              <a:cs typeface="Arial" panose="020B0604020202020204" pitchFamily="34" charset="0"/>
            </a:endParaRPr>
          </a:p>
        </p:txBody>
      </p:sp>
      <p:pic>
        <p:nvPicPr>
          <p:cNvPr id="268290" name="Picture 2" descr="https://cdn.theatlantic.com/assets/media/img/mt/2019/04/RTR2XROE/lead_720_405.jpg?mod=1556028881">
            <a:extLst>
              <a:ext uri="{FF2B5EF4-FFF2-40B4-BE49-F238E27FC236}">
                <a16:creationId xmlns:a16="http://schemas.microsoft.com/office/drawing/2014/main" id="{65D7B923-8BE0-8346-883F-1BDEEA0332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607" y="1700808"/>
            <a:ext cx="9208185" cy="517960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
            <a:extLst>
              <a:ext uri="{FF2B5EF4-FFF2-40B4-BE49-F238E27FC236}">
                <a16:creationId xmlns:a16="http://schemas.microsoft.com/office/drawing/2014/main" id="{930B1483-C961-014B-A4DD-4BD96080FE13}"/>
              </a:ext>
            </a:extLst>
          </p:cNvPr>
          <p:cNvSpPr txBox="1">
            <a:spLocks noChangeArrowheads="1"/>
          </p:cNvSpPr>
          <p:nvPr/>
        </p:nvSpPr>
        <p:spPr bwMode="auto">
          <a:xfrm>
            <a:off x="5364088" y="6021288"/>
            <a:ext cx="3652680" cy="808490"/>
          </a:xfrm>
          <a:prstGeom prst="rect">
            <a:avLst/>
          </a:prstGeom>
          <a:noFill/>
          <a:ln>
            <a:noFill/>
          </a:ln>
          <a:effectLst>
            <a:outerShdw blurRad="63500" dist="35921" dir="2700000" algn="ctr" rotWithShape="0">
              <a:schemeClr val="tx2">
                <a:alpha val="74998"/>
              </a:schemeClr>
            </a:outerShdw>
          </a:effectLst>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389" tIns="45695" rIns="91389" bIns="45695"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r" defTabSz="456952" rtl="0" eaLnBrk="0" fontAlgn="base" latinLnBrk="0" hangingPunct="0">
              <a:lnSpc>
                <a:spcPct val="100000"/>
              </a:lnSpc>
              <a:spcBef>
                <a:spcPct val="0"/>
              </a:spcBef>
              <a:spcAft>
                <a:spcPct val="0"/>
              </a:spcAft>
              <a:buClrTx/>
              <a:buSzTx/>
              <a:buFontTx/>
              <a:buNone/>
              <a:tabLst/>
              <a:defRPr/>
            </a:pPr>
            <a:r>
              <a:rPr kumimoji="0" lang="ar-SA" sz="36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Arial" charset="0"/>
                <a:cs typeface="Arial" panose="020B0604020202020204" pitchFamily="34" charset="0"/>
              </a:rPr>
              <a:t>أعمال الرسل</a:t>
            </a:r>
            <a:endParaRPr kumimoji="0" lang="en-US" sz="36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Arial" charset="0"/>
              <a:cs typeface="Arial" panose="020B0604020202020204" pitchFamily="34" charset="0"/>
            </a:endParaRPr>
          </a:p>
        </p:txBody>
      </p:sp>
    </p:spTree>
    <p:extLst>
      <p:ext uri="{BB962C8B-B14F-4D97-AF65-F5344CB8AC3E}">
        <p14:creationId xmlns:p14="http://schemas.microsoft.com/office/powerpoint/2010/main" val="2128393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232008"/>
            <a:ext cx="9144000" cy="769349"/>
          </a:xfrm>
          <a:effectLst>
            <a:outerShdw blurRad="63500" dist="35921" dir="2700000" algn="ctr" rotWithShape="0">
              <a:schemeClr val="tx2">
                <a:alpha val="74998"/>
              </a:schemeClr>
            </a:outerShdw>
          </a:effectLst>
        </p:spPr>
        <p:txBody>
          <a:bodyPr/>
          <a:lstStyle/>
          <a:p>
            <a:pPr>
              <a:defRPr/>
            </a:pPr>
            <a:r>
              <a:rPr lang="ar-JO" sz="5400" dirty="0">
                <a:effectLst>
                  <a:glow rad="127000">
                    <a:schemeClr val="tx1"/>
                  </a:glow>
                </a:effectLst>
                <a:ea typeface="ＭＳ Ｐゴシック" charset="0"/>
              </a:rPr>
              <a:t>هل هذا أنت؟</a:t>
            </a:r>
            <a:endParaRPr lang="en-US" sz="5400" dirty="0">
              <a:effectLst>
                <a:glow rad="127000">
                  <a:schemeClr val="tx1"/>
                </a:glow>
              </a:effectLst>
              <a:ea typeface="ＭＳ Ｐゴシック" charset="0"/>
            </a:endParaRPr>
          </a:p>
        </p:txBody>
      </p:sp>
      <p:pic>
        <p:nvPicPr>
          <p:cNvPr id="262146" name="Picture 2" descr="Related image">
            <a:extLst>
              <a:ext uri="{FF2B5EF4-FFF2-40B4-BE49-F238E27FC236}">
                <a16:creationId xmlns:a16="http://schemas.microsoft.com/office/drawing/2014/main" id="{323F7EC4-4A78-6F47-A134-285BC580F3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24744"/>
            <a:ext cx="9115664" cy="5112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0989708"/>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41" name="Picture 2" descr="EvangelismTraining"/>
          <p:cNvPicPr>
            <a:picLocks noChangeAspect="1" noChangeArrowheads="1"/>
          </p:cNvPicPr>
          <p:nvPr/>
        </p:nvPicPr>
        <p:blipFill>
          <a:blip r:embed="rId3" cstate="screen">
            <a:extLst>
              <a:ext uri="{28A0092B-C50C-407E-A947-70E740481C1C}">
                <a14:useLocalDpi xmlns:a14="http://schemas.microsoft.com/office/drawing/2010/main"/>
              </a:ext>
            </a:extLst>
          </a:blip>
          <a:srcRect l="12257" t="6487" r="12259" b="51711"/>
          <a:stretch>
            <a:fillRect/>
          </a:stretch>
        </p:blipFill>
        <p:spPr bwMode="auto">
          <a:xfrm>
            <a:off x="0" y="-228600"/>
            <a:ext cx="9144000" cy="7162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68642" name="Rectangle 3"/>
          <p:cNvSpPr>
            <a:spLocks noGrp="1" noChangeArrowheads="1"/>
          </p:cNvSpPr>
          <p:nvPr>
            <p:ph type="title" idx="4294967295"/>
          </p:nvPr>
        </p:nvSpPr>
        <p:spPr>
          <a:xfrm>
            <a:off x="685800" y="-114300"/>
            <a:ext cx="7772400" cy="876300"/>
          </a:xfrm>
          <a:solidFill>
            <a:srgbClr val="000000"/>
          </a:solidFill>
        </p:spPr>
        <p:txBody>
          <a:bodyPr/>
          <a:lstStyle/>
          <a:p>
            <a:pPr eaLnBrk="1" hangingPunct="1"/>
            <a:r>
              <a:rPr lang="ar-JO" dirty="0">
                <a:cs typeface="Arial" panose="020B0604020202020204" pitchFamily="34" charset="0"/>
              </a:rPr>
              <a:t>يخشى الكثيرون من الكرازة!</a:t>
            </a:r>
            <a:endParaRPr lang="en-US" dirty="0">
              <a:cs typeface="Arial" panose="020B0604020202020204" pitchFamily="34" charset="0"/>
            </a:endParaRPr>
          </a:p>
        </p:txBody>
      </p:sp>
      <p:sp>
        <p:nvSpPr>
          <p:cNvPr id="368643" name="Text Box 8"/>
          <p:cNvSpPr txBox="1">
            <a:spLocks noChangeArrowheads="1"/>
          </p:cNvSpPr>
          <p:nvPr/>
        </p:nvSpPr>
        <p:spPr bwMode="auto">
          <a:xfrm>
            <a:off x="34925" y="4751388"/>
            <a:ext cx="8569325" cy="1569660"/>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SA" sz="32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عندما كنتُ طفلاً كنتُ أتسلق شرفة شخص ما وأقرع جرس الباب وأجري كالشيطان. ما زلتُ أفعل ذلك إلا أن كنيستنا تدعو ذلك الآن تدريب </a:t>
            </a:r>
            <a:r>
              <a:rPr kumimoji="0" lang="ar-JO" sz="32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الوصول</a:t>
            </a:r>
            <a:r>
              <a:rPr kumimoji="0" lang="ar-SA" sz="32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 </a:t>
            </a:r>
            <a:endParaRPr kumimoji="0" lang="en-US" sz="32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sp>
        <p:nvSpPr>
          <p:cNvPr id="5" name="Text Box 4"/>
          <p:cNvSpPr txBox="1">
            <a:spLocks noChangeArrowheads="1"/>
          </p:cNvSpPr>
          <p:nvPr/>
        </p:nvSpPr>
        <p:spPr bwMode="auto">
          <a:xfrm>
            <a:off x="8282508" y="-31328"/>
            <a:ext cx="829816" cy="1200328"/>
          </a:xfrm>
          <a:prstGeom prst="rect">
            <a:avLst/>
          </a:prstGeom>
          <a:noFill/>
          <a:ln>
            <a:noFill/>
          </a:ln>
          <a:effectLst/>
          <a:extLst>
            <a:ext uri="{909E8E84-426E-40dd-AFC4-6F175D3DCCD1}">
              <a14:hiddenFill xmlns:a14="http://schemas.microsoft.com/office/drawing/2010/main" xmlns="">
                <a:solidFill>
                  <a:schemeClr val="tx2"/>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FFFFFF"/>
                </a:solidFill>
                <a:effectLst>
                  <a:glow rad="177800">
                    <a:srgbClr val="000000"/>
                  </a:glow>
                </a:effectLst>
                <a:uLnTx/>
                <a:uFillTx/>
                <a:latin typeface="Arial" panose="020B0604020202020204" pitchFamily="34" charset="0"/>
                <a:ea typeface="ＭＳ Ｐゴシック" charset="0"/>
                <a:cs typeface="Arial" panose="020B0604020202020204" pitchFamily="34" charset="0"/>
              </a:rPr>
              <a:t>ظ 65</a:t>
            </a:r>
            <a:endParaRPr kumimoji="0" lang="en-US" sz="2400" b="1" u="none" strike="noStrike" kern="1200" cap="none" spc="0" normalizeH="0" baseline="0" noProof="0" dirty="0">
              <a:ln>
                <a:noFill/>
              </a:ln>
              <a:solidFill>
                <a:srgbClr val="FFFFFF"/>
              </a:solidFill>
              <a:effectLst>
                <a:glow rad="177800">
                  <a:srgbClr val="000000"/>
                </a:glow>
              </a:effectLst>
              <a:uLnTx/>
              <a:uFillTx/>
              <a:latin typeface="Arial" panose="020B0604020202020204" pitchFamily="34" charset="0"/>
              <a:ea typeface="ＭＳ Ｐゴシック" charset="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FFFFFF"/>
                </a:solidFill>
                <a:effectLst>
                  <a:glow rad="177800">
                    <a:srgbClr val="000000"/>
                  </a:glow>
                </a:effectLst>
                <a:uLnTx/>
                <a:uFillTx/>
                <a:latin typeface="Arial" panose="020B0604020202020204" pitchFamily="34" charset="0"/>
                <a:ea typeface="ＭＳ Ｐゴシック" charset="0"/>
                <a:cs typeface="Arial" panose="020B0604020202020204" pitchFamily="34" charset="0"/>
              </a:rPr>
              <a:t>ظ 74</a:t>
            </a:r>
            <a:endParaRPr kumimoji="0" lang="en-US" sz="2400" b="1" u="none" strike="noStrike" kern="1200" cap="none" spc="0" normalizeH="0" baseline="0" noProof="0" dirty="0">
              <a:ln>
                <a:noFill/>
              </a:ln>
              <a:solidFill>
                <a:srgbClr val="FFFFFF"/>
              </a:solidFill>
              <a:effectLst>
                <a:glow rad="177800">
                  <a:srgbClr val="000000"/>
                </a:glow>
              </a:effectLst>
              <a:uLnTx/>
              <a:uFillTx/>
              <a:latin typeface="Arial" panose="020B0604020202020204" pitchFamily="34" charset="0"/>
              <a:ea typeface="ＭＳ Ｐゴシック" charset="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FFFFFF"/>
                </a:solidFill>
                <a:effectLst>
                  <a:glow rad="177800">
                    <a:srgbClr val="000000"/>
                  </a:glow>
                </a:effectLst>
                <a:uLnTx/>
                <a:uFillTx/>
                <a:latin typeface="Arial" panose="020B0604020202020204" pitchFamily="34" charset="0"/>
                <a:ea typeface="ＭＳ Ｐゴシック" charset="0"/>
                <a:cs typeface="Arial" panose="020B0604020202020204" pitchFamily="34" charset="0"/>
              </a:rPr>
              <a:t>ظ 83</a:t>
            </a:r>
            <a:endParaRPr kumimoji="0" lang="en-US" sz="2400" b="1" u="none" strike="noStrike" kern="1200" cap="none" spc="0" normalizeH="0" baseline="0" noProof="0" dirty="0">
              <a:ln>
                <a:noFill/>
              </a:ln>
              <a:solidFill>
                <a:srgbClr val="FFFFFF"/>
              </a:solidFill>
              <a:effectLst>
                <a:glow rad="177800">
                  <a:srgbClr val="000000"/>
                </a:glow>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2267347325"/>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139371"/>
            <a:ext cx="9144000" cy="769349"/>
          </a:xfrm>
          <a:effectLst>
            <a:outerShdw blurRad="63500" dist="35921" dir="2700000" algn="ctr" rotWithShape="0">
              <a:schemeClr val="tx2">
                <a:alpha val="74998"/>
              </a:schemeClr>
            </a:outerShdw>
          </a:effectLst>
        </p:spPr>
        <p:txBody>
          <a:bodyPr/>
          <a:lstStyle/>
          <a:p>
            <a:pPr>
              <a:defRPr/>
            </a:pPr>
            <a:r>
              <a:rPr lang="ar-JO" sz="5400" dirty="0">
                <a:effectLst>
                  <a:glow rad="127000">
                    <a:schemeClr val="tx1"/>
                  </a:glow>
                </a:effectLst>
                <a:ea typeface="ＭＳ Ｐゴシック" charset="0"/>
              </a:rPr>
              <a:t>بيلي غراهام</a:t>
            </a:r>
            <a:endParaRPr lang="en-US" sz="5400" dirty="0">
              <a:effectLst>
                <a:glow rad="127000">
                  <a:schemeClr val="tx1"/>
                </a:glow>
              </a:effectLst>
              <a:ea typeface="ＭＳ Ｐゴシック" charset="0"/>
            </a:endParaRPr>
          </a:p>
        </p:txBody>
      </p:sp>
      <p:pic>
        <p:nvPicPr>
          <p:cNvPr id="260098" name="Picture 2" descr="https://media.swncdn.com/cms/BST/51174-Evangelist_Billy_Graham_speaking_at_Doak_Campbell_Stadium_in_Tallahassee,_Florida_(11928157394).800w.tn.jpg">
            <a:extLst>
              <a:ext uri="{FF2B5EF4-FFF2-40B4-BE49-F238E27FC236}">
                <a16:creationId xmlns:a16="http://schemas.microsoft.com/office/drawing/2014/main" id="{331D033D-51EB-9D49-AF67-232A0BEE7D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13565"/>
            <a:ext cx="9144000" cy="58653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4690598"/>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7266" name="Picture 2" descr="https://i1.wp.com/redeeminggod.com/wp-content/uploads/2011/12/bullhorn-evangelism-570x384.jpg?resize=570%2C384&amp;ssl=1">
            <a:extLst>
              <a:ext uri="{FF2B5EF4-FFF2-40B4-BE49-F238E27FC236}">
                <a16:creationId xmlns:a16="http://schemas.microsoft.com/office/drawing/2014/main" id="{74304327-7E8E-3B4B-B8FA-7777A3F3C3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67" y="0"/>
            <a:ext cx="9151623" cy="6165304"/>
          </a:xfrm>
          <a:prstGeom prst="rect">
            <a:avLst/>
          </a:prstGeom>
          <a:noFill/>
          <a:extLst>
            <a:ext uri="{909E8E84-426E-40DD-AFC4-6F175D3DCCD1}">
              <a14:hiddenFill xmlns:a14="http://schemas.microsoft.com/office/drawing/2010/main">
                <a:solidFill>
                  <a:srgbClr val="FFFFFF"/>
                </a:solidFill>
              </a14:hiddenFill>
            </a:ext>
          </a:extLst>
        </p:spPr>
      </p:pic>
      <p:sp>
        <p:nvSpPr>
          <p:cNvPr id="900098" name="Rectangle 2"/>
          <p:cNvSpPr>
            <a:spLocks noGrp="1" noChangeArrowheads="1"/>
          </p:cNvSpPr>
          <p:nvPr>
            <p:ph type="ctrTitle"/>
          </p:nvPr>
        </p:nvSpPr>
        <p:spPr>
          <a:xfrm>
            <a:off x="-33144" y="4365104"/>
            <a:ext cx="9144000" cy="1678069"/>
          </a:xfrm>
          <a:effectLst>
            <a:outerShdw blurRad="63500" dist="35921" dir="2700000" algn="ctr" rotWithShape="0">
              <a:schemeClr val="tx2">
                <a:alpha val="74998"/>
              </a:schemeClr>
            </a:outerShdw>
          </a:effectLst>
        </p:spPr>
        <p:txBody>
          <a:bodyPr/>
          <a:lstStyle/>
          <a:p>
            <a:pPr>
              <a:defRPr/>
            </a:pPr>
            <a:r>
              <a:rPr lang="ar-JO" sz="5400" dirty="0">
                <a:effectLst>
                  <a:glow rad="127000">
                    <a:schemeClr val="tx1"/>
                  </a:glow>
                </a:effectLst>
                <a:ea typeface="ＭＳ Ｐゴシック" charset="0"/>
              </a:rPr>
              <a:t>هناك طرق غير فعّالة</a:t>
            </a:r>
            <a:br>
              <a:rPr lang="ar-JO" sz="5400" dirty="0">
                <a:effectLst>
                  <a:glow rad="127000">
                    <a:schemeClr val="tx1"/>
                  </a:glow>
                </a:effectLst>
                <a:ea typeface="ＭＳ Ｐゴシック" charset="0"/>
              </a:rPr>
            </a:br>
            <a:r>
              <a:rPr lang="ar-JO" sz="5400" dirty="0">
                <a:effectLst>
                  <a:glow rad="127000">
                    <a:schemeClr val="tx1"/>
                  </a:glow>
                </a:effectLst>
                <a:ea typeface="ＭＳ Ｐゴシック" charset="0"/>
              </a:rPr>
              <a:t>للشهادة.</a:t>
            </a:r>
            <a:endParaRPr lang="en-US" sz="5400" dirty="0">
              <a:effectLst>
                <a:glow rad="127000">
                  <a:schemeClr val="tx1"/>
                </a:glow>
              </a:effectLst>
              <a:ea typeface="ＭＳ Ｐゴシック" charset="0"/>
            </a:endParaRPr>
          </a:p>
        </p:txBody>
      </p:sp>
    </p:spTree>
    <p:extLst>
      <p:ext uri="{BB962C8B-B14F-4D97-AF65-F5344CB8AC3E}">
        <p14:creationId xmlns:p14="http://schemas.microsoft.com/office/powerpoint/2010/main" val="19711991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5218" name="Picture 2" descr="https://www.triumph30.org/wp-content/uploads/2017/08/Evangelism.jpg">
            <a:extLst>
              <a:ext uri="{FF2B5EF4-FFF2-40B4-BE49-F238E27FC236}">
                <a16:creationId xmlns:a16="http://schemas.microsoft.com/office/drawing/2014/main" id="{AD6DFA43-FEA4-A144-AAAA-CE2E1E4085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664" y="2167979"/>
            <a:ext cx="6237064" cy="4739348"/>
          </a:xfrm>
          <a:prstGeom prst="rect">
            <a:avLst/>
          </a:prstGeom>
          <a:noFill/>
          <a:extLst>
            <a:ext uri="{909E8E84-426E-40DD-AFC4-6F175D3DCCD1}">
              <a14:hiddenFill xmlns:a14="http://schemas.microsoft.com/office/drawing/2010/main">
                <a:solidFill>
                  <a:srgbClr val="FFFFFF"/>
                </a:solidFill>
              </a14:hiddenFill>
            </a:ext>
          </a:extLst>
        </p:spPr>
      </p:pic>
      <p:sp>
        <p:nvSpPr>
          <p:cNvPr id="900098" name="Rectangle 2"/>
          <p:cNvSpPr>
            <a:spLocks noGrp="1" noChangeArrowheads="1"/>
          </p:cNvSpPr>
          <p:nvPr>
            <p:ph type="ctrTitle"/>
          </p:nvPr>
        </p:nvSpPr>
        <p:spPr>
          <a:xfrm>
            <a:off x="0" y="260648"/>
            <a:ext cx="8964488" cy="2088232"/>
          </a:xfrm>
          <a:effectLst>
            <a:outerShdw blurRad="63500" dist="35921" dir="2700000" algn="ctr" rotWithShape="0">
              <a:schemeClr val="tx2">
                <a:alpha val="74998"/>
              </a:schemeClr>
            </a:outerShdw>
          </a:effectLst>
        </p:spPr>
        <p:txBody>
          <a:bodyPr anchor="t"/>
          <a:lstStyle/>
          <a:p>
            <a:pPr algn="r" rtl="1">
              <a:defRPr/>
            </a:pPr>
            <a:r>
              <a:rPr lang="ar-SA" dirty="0">
                <a:effectLst>
                  <a:glow rad="127000">
                    <a:schemeClr val="tx1"/>
                  </a:glow>
                </a:effectLst>
                <a:ea typeface="Arial" charset="0"/>
              </a:rPr>
              <a:t>ثاني</a:t>
            </a:r>
            <a:r>
              <a:rPr lang="ar-JO" dirty="0">
                <a:effectLst>
                  <a:glow rad="127000">
                    <a:schemeClr val="tx1"/>
                  </a:glow>
                </a:effectLst>
                <a:ea typeface="Arial" charset="0"/>
              </a:rPr>
              <a:t>اً</a:t>
            </a:r>
            <a:r>
              <a:rPr lang="ar-SA" dirty="0">
                <a:effectLst>
                  <a:glow rad="127000">
                    <a:schemeClr val="tx1"/>
                  </a:glow>
                </a:effectLst>
                <a:ea typeface="Arial" charset="0"/>
              </a:rPr>
              <a:t>: يعود المجد لله عندما نشهد خارج منطقة راحتنا (٦: ٨-٨ : ٤٠) </a:t>
            </a:r>
            <a:endParaRPr lang="en-US" dirty="0">
              <a:effectLst>
                <a:glow rad="127000">
                  <a:schemeClr val="tx1"/>
                </a:glow>
              </a:effectLst>
              <a:ea typeface="ＭＳ Ｐゴシック" charset="0"/>
              <a:cs typeface="ＭＳ Ｐゴシック" charset="0"/>
            </a:endParaRPr>
          </a:p>
        </p:txBody>
      </p:sp>
      <p:sp>
        <p:nvSpPr>
          <p:cNvPr id="4" name="Rectangle 2">
            <a:extLst>
              <a:ext uri="{FF2B5EF4-FFF2-40B4-BE49-F238E27FC236}">
                <a16:creationId xmlns:a16="http://schemas.microsoft.com/office/drawing/2014/main" id="{BD1013B5-67BC-7C45-9873-A1C4EC26965F}"/>
              </a:ext>
            </a:extLst>
          </p:cNvPr>
          <p:cNvSpPr txBox="1">
            <a:spLocks noChangeArrowheads="1"/>
          </p:cNvSpPr>
          <p:nvPr/>
        </p:nvSpPr>
        <p:spPr bwMode="auto">
          <a:xfrm>
            <a:off x="0" y="5920006"/>
            <a:ext cx="8791222" cy="909772"/>
          </a:xfrm>
          <a:prstGeom prst="rect">
            <a:avLst/>
          </a:prstGeom>
          <a:noFill/>
          <a:ln>
            <a:noFill/>
          </a:ln>
          <a:effectLst>
            <a:outerShdw blurRad="63500" dist="35921" dir="2700000" algn="ctr" rotWithShape="0">
              <a:schemeClr val="tx2">
                <a:alpha val="74998"/>
              </a:schemeClr>
            </a:outerShdw>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389" tIns="45695" rIns="91389" bIns="45695"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lvl="0" algn="r" defTabSz="456952">
              <a:defRPr/>
            </a:pPr>
            <a:r>
              <a:rPr lang="ar-SA" sz="3600" b="1" dirty="0">
                <a:solidFill>
                  <a:srgbClr val="FFFFFF"/>
                </a:solidFill>
                <a:effectLst>
                  <a:glow rad="127000">
                    <a:srgbClr val="000000"/>
                  </a:glow>
                </a:effectLst>
                <a:latin typeface="Arial" panose="020B0604020202020204" pitchFamily="34" charset="0"/>
                <a:ea typeface="Arial" charset="0"/>
                <a:cs typeface="Arial" panose="020B0604020202020204" pitchFamily="34" charset="0"/>
              </a:rPr>
              <a:t>أعمال الرسل</a:t>
            </a:r>
            <a:endParaRPr lang="en-US" sz="3600" b="1" dirty="0">
              <a:solidFill>
                <a:srgbClr val="FFFFFF"/>
              </a:solidFill>
              <a:effectLst>
                <a:glow rad="127000">
                  <a:srgbClr val="000000"/>
                </a:glow>
              </a:effectLst>
              <a:latin typeface="Arial" panose="020B0604020202020204" pitchFamily="34" charset="0"/>
              <a:ea typeface="Arial" charset="0"/>
              <a:cs typeface="Arial" panose="020B0604020202020204" pitchFamily="34" charset="0"/>
            </a:endParaRPr>
          </a:p>
        </p:txBody>
      </p:sp>
    </p:spTree>
    <p:extLst>
      <p:ext uri="{BB962C8B-B14F-4D97-AF65-F5344CB8AC3E}">
        <p14:creationId xmlns:p14="http://schemas.microsoft.com/office/powerpoint/2010/main" val="188324212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F987ADF-1A11-3144-8563-52B1A58A59FA}"/>
              </a:ext>
            </a:extLst>
          </p:cNvPr>
          <p:cNvGrpSpPr/>
          <p:nvPr/>
        </p:nvGrpSpPr>
        <p:grpSpPr>
          <a:xfrm>
            <a:off x="1873250" y="1460500"/>
            <a:ext cx="5397500" cy="5397500"/>
            <a:chOff x="1873250" y="1460500"/>
            <a:chExt cx="5397500" cy="5397500"/>
          </a:xfrm>
        </p:grpSpPr>
        <p:pic>
          <p:nvPicPr>
            <p:cNvPr id="252930" name="Picture 2" descr="https://images-na.ssl-images-amazon.com/images/I/51YAZOdu3wL._SX425_.jpg">
              <a:extLst>
                <a:ext uri="{FF2B5EF4-FFF2-40B4-BE49-F238E27FC236}">
                  <a16:creationId xmlns:a16="http://schemas.microsoft.com/office/drawing/2014/main" id="{3102DF08-CC8D-6A4F-8432-8F9BD02472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3250" y="1460500"/>
              <a:ext cx="5397500" cy="5397500"/>
            </a:xfrm>
            <a:prstGeom prst="rect">
              <a:avLst/>
            </a:prstGeom>
            <a:noFill/>
            <a:extLst>
              <a:ext uri="{909E8E84-426E-40DD-AFC4-6F175D3DCCD1}">
                <a14:hiddenFill xmlns:a14="http://schemas.microsoft.com/office/drawing/2010/main">
                  <a:solidFill>
                    <a:srgbClr val="FFFFFF"/>
                  </a:solidFill>
                </a14:hiddenFill>
              </a:ext>
            </a:extLst>
          </p:spPr>
        </p:pic>
        <p:sp>
          <p:nvSpPr>
            <p:cNvPr id="2" name="Trapezoid 1">
              <a:extLst>
                <a:ext uri="{FF2B5EF4-FFF2-40B4-BE49-F238E27FC236}">
                  <a16:creationId xmlns:a16="http://schemas.microsoft.com/office/drawing/2014/main" id="{3DE42589-40C5-7C4F-A15D-DE61FAF2DF46}"/>
                </a:ext>
              </a:extLst>
            </p:cNvPr>
            <p:cNvSpPr/>
            <p:nvPr/>
          </p:nvSpPr>
          <p:spPr bwMode="auto">
            <a:xfrm rot="10800000">
              <a:off x="2915816" y="2517180"/>
              <a:ext cx="3528392" cy="2880320"/>
            </a:xfrm>
            <a:prstGeom prst="trapezoid">
              <a:avLst>
                <a:gd name="adj" fmla="val 13410"/>
              </a:avLst>
            </a:prstGeom>
            <a:solidFill>
              <a:srgbClr val="CCCBC5"/>
            </a:solidFill>
            <a:ln w="9525" cap="flat" cmpd="sng" algn="ctr">
              <a:noFill/>
              <a:prstDash val="solid"/>
              <a:round/>
              <a:headEnd type="none" w="med" len="med"/>
              <a:tailEnd type="stealth" w="lg" len="lg"/>
            </a:ln>
            <a:effectLst/>
          </p:spPr>
          <p:txBody>
            <a:bodyPr vert="horz" wrap="square" lIns="90000" tIns="46800" rIns="90000" bIns="46800" numCol="1" rtlCol="0"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omic Sans MS" pitchFamily="-112" charset="0"/>
                <a:ea typeface="SimSun" pitchFamily="2" charset="-122"/>
                <a:cs typeface="+mn-cs"/>
              </a:endParaRPr>
            </a:p>
          </p:txBody>
        </p:sp>
      </p:grpSp>
      <p:sp>
        <p:nvSpPr>
          <p:cNvPr id="900098" name="Rectangle 2"/>
          <p:cNvSpPr>
            <a:spLocks noGrp="1" noChangeArrowheads="1"/>
          </p:cNvSpPr>
          <p:nvPr>
            <p:ph type="ctrTitle"/>
          </p:nvPr>
        </p:nvSpPr>
        <p:spPr>
          <a:xfrm>
            <a:off x="0" y="232008"/>
            <a:ext cx="9144000" cy="769349"/>
          </a:xfrm>
          <a:effectLst>
            <a:outerShdw blurRad="63500" dist="35921" dir="2700000" algn="ctr" rotWithShape="0">
              <a:schemeClr val="tx2">
                <a:alpha val="74998"/>
              </a:schemeClr>
            </a:outerShdw>
          </a:effectLst>
        </p:spPr>
        <p:txBody>
          <a:bodyPr/>
          <a:lstStyle/>
          <a:p>
            <a:pPr>
              <a:defRPr/>
            </a:pPr>
            <a:r>
              <a:rPr lang="ar-JO" sz="5400" dirty="0">
                <a:effectLst>
                  <a:glow rad="127000">
                    <a:schemeClr val="tx1"/>
                  </a:glow>
                </a:effectLst>
                <a:ea typeface="ＭＳ Ｐゴシック" charset="0"/>
              </a:rPr>
              <a:t>هل هذا قدحكَ؟</a:t>
            </a:r>
            <a:endParaRPr lang="en-US" sz="5400" dirty="0">
              <a:effectLst>
                <a:glow rad="127000">
                  <a:schemeClr val="tx1"/>
                </a:glow>
              </a:effectLst>
              <a:ea typeface="ＭＳ Ｐゴシック" charset="0"/>
            </a:endParaRPr>
          </a:p>
        </p:txBody>
      </p:sp>
      <p:sp>
        <p:nvSpPr>
          <p:cNvPr id="4" name="Rectangle 2">
            <a:extLst>
              <a:ext uri="{FF2B5EF4-FFF2-40B4-BE49-F238E27FC236}">
                <a16:creationId xmlns:a16="http://schemas.microsoft.com/office/drawing/2014/main" id="{8289B02F-CBCA-534B-9811-03FFBCD029EB}"/>
              </a:ext>
            </a:extLst>
          </p:cNvPr>
          <p:cNvSpPr txBox="1">
            <a:spLocks noChangeArrowheads="1"/>
          </p:cNvSpPr>
          <p:nvPr/>
        </p:nvSpPr>
        <p:spPr bwMode="auto">
          <a:xfrm>
            <a:off x="2915815" y="3101869"/>
            <a:ext cx="3384377" cy="1057381"/>
          </a:xfrm>
          <a:prstGeom prst="rect">
            <a:avLst/>
          </a:prstGeom>
          <a:noFill/>
          <a:ln>
            <a:noFill/>
          </a:ln>
          <a:effectLst>
            <a:outerShdw blurRad="63500" dist="35921" dir="2700000" algn="ctr" rotWithShape="0">
              <a:schemeClr val="tx2">
                <a:alpha val="74998"/>
              </a:schemeClr>
            </a:outerShdw>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2800" b="1" u="none" strike="noStrike" kern="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أنا أفضل أن</a:t>
            </a:r>
            <a:br>
              <a:rPr kumimoji="0" lang="en-US" sz="2800" b="1" u="none" strike="noStrike" kern="0" cap="none" spc="0" normalizeH="0" baseline="0" noProof="0" dirty="0">
                <a:ln>
                  <a:noFill/>
                </a:ln>
                <a:solidFill>
                  <a:srgbClr val="000000"/>
                </a:solidFill>
                <a:effectLst/>
                <a:uLnTx/>
                <a:uFillTx/>
                <a:latin typeface="Arial" panose="020B0604020202020204" pitchFamily="34" charset="0"/>
                <a:ea typeface="ＭＳ Ｐゴシック" charset="0"/>
                <a:cs typeface="ＭＳ Ｐゴシック" charset="0"/>
              </a:rPr>
            </a:br>
            <a:r>
              <a:rPr kumimoji="0" lang="ar-JO" sz="3600" b="1" u="none" strike="noStrike" kern="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أشهد</a:t>
            </a:r>
            <a:endParaRPr kumimoji="0" lang="en-US" sz="3600" b="1" u="none" strike="noStrike" kern="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728305730"/>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1"/>
            </a:gs>
            <a:gs pos="100000">
              <a:srgbClr val="000090"/>
            </a:gs>
          </a:gsLst>
          <a:path path="rect">
            <a:fillToRect l="50000" t="50000" r="50000" b="50000"/>
          </a:path>
          <a:tileRect/>
        </a:gradFill>
        <a:effectLst/>
      </p:bgPr>
    </p:bg>
    <p:spTree>
      <p:nvGrpSpPr>
        <p:cNvPr id="1" name=""/>
        <p:cNvGrpSpPr/>
        <p:nvPr/>
      </p:nvGrpSpPr>
      <p:grpSpPr>
        <a:xfrm>
          <a:off x="0" y="0"/>
          <a:ext cx="0" cy="0"/>
          <a:chOff x="0" y="0"/>
          <a:chExt cx="0" cy="0"/>
        </a:xfrm>
      </p:grpSpPr>
      <p:sp>
        <p:nvSpPr>
          <p:cNvPr id="94210" name="Picture 1"/>
          <p:cNvSpPr>
            <a:spLocks noChangeAspect="1"/>
          </p:cNvSpPr>
          <p:nvPr/>
        </p:nvSpPr>
        <p:spPr bwMode="auto">
          <a:xfrm>
            <a:off x="0" y="368311"/>
            <a:ext cx="9144000" cy="6099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389" tIns="45695" rIns="91389" bIns="45695"/>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900098" name="Rectangle 2"/>
          <p:cNvSpPr>
            <a:spLocks noGrp="1" noChangeArrowheads="1"/>
          </p:cNvSpPr>
          <p:nvPr>
            <p:ph type="ctrTitle"/>
          </p:nvPr>
        </p:nvSpPr>
        <p:spPr>
          <a:xfrm>
            <a:off x="0" y="21564"/>
            <a:ext cx="9144000" cy="909772"/>
          </a:xfrm>
          <a:effectLst>
            <a:outerShdw blurRad="63500" dist="35921" dir="2700000" algn="ctr" rotWithShape="0">
              <a:schemeClr val="tx2">
                <a:alpha val="74998"/>
              </a:schemeClr>
            </a:outerShdw>
          </a:effectLst>
        </p:spPr>
        <p:txBody>
          <a:bodyPr anchor="ctr"/>
          <a:lstStyle/>
          <a:p>
            <a:pPr>
              <a:defRPr/>
            </a:pPr>
            <a:r>
              <a:rPr lang="ar-JO" sz="4800" dirty="0">
                <a:effectLst>
                  <a:glow rad="127000">
                    <a:schemeClr val="tx1"/>
                  </a:glow>
                </a:effectLst>
                <a:ea typeface="ＭＳ Ｐゴシック" charset="0"/>
              </a:rPr>
              <a:t>الآية المفتاحية</a:t>
            </a:r>
            <a:endParaRPr lang="en-US" sz="4800" dirty="0">
              <a:effectLst>
                <a:glow rad="127000">
                  <a:schemeClr val="tx1"/>
                </a:glow>
              </a:effectLst>
              <a:ea typeface="ＭＳ Ｐゴシック" charset="0"/>
            </a:endParaRPr>
          </a:p>
        </p:txBody>
      </p:sp>
      <p:sp>
        <p:nvSpPr>
          <p:cNvPr id="5" name="Rectangle 2"/>
          <p:cNvSpPr txBox="1">
            <a:spLocks noChangeArrowheads="1"/>
          </p:cNvSpPr>
          <p:nvPr/>
        </p:nvSpPr>
        <p:spPr bwMode="auto">
          <a:xfrm>
            <a:off x="0" y="1602008"/>
            <a:ext cx="9144000" cy="4131248"/>
          </a:xfrm>
          <a:prstGeom prst="rect">
            <a:avLst/>
          </a:prstGeom>
          <a:noFill/>
          <a:ln>
            <a:noFill/>
          </a:ln>
          <a:effectLst>
            <a:outerShdw blurRad="63500" dist="35921" dir="2700000" algn="ctr" rotWithShape="0">
              <a:schemeClr val="tx2">
                <a:alpha val="74998"/>
              </a:schemeClr>
            </a:outerShdw>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89" tIns="45695" rIns="91389" bIns="45695"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456952" rtl="0" eaLnBrk="0" fontAlgn="base" latinLnBrk="0" hangingPunct="0">
              <a:lnSpc>
                <a:spcPct val="100000"/>
              </a:lnSpc>
              <a:spcBef>
                <a:spcPct val="0"/>
              </a:spcBef>
              <a:spcAft>
                <a:spcPct val="0"/>
              </a:spcAft>
              <a:buClrTx/>
              <a:buSzTx/>
              <a:buFontTx/>
              <a:buNone/>
              <a:tabLst/>
              <a:defRPr/>
            </a:pPr>
            <a:r>
              <a:rPr kumimoji="0" lang="ar-JO" altLang="zh-CN" sz="44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rPr>
              <a:t>لكنكم ستنالون قوة متى حل الروح القدس عليكم وتكونون لي شهوداً في أورشليم وفي كل اليهودية والسامرة وإلى أقصى الأرض </a:t>
            </a:r>
          </a:p>
          <a:p>
            <a:pPr marL="0" marR="0" lvl="0" indent="0" algn="ctr" defTabSz="456952" rtl="0" eaLnBrk="0" fontAlgn="base" latinLnBrk="0" hangingPunct="0">
              <a:lnSpc>
                <a:spcPct val="100000"/>
              </a:lnSpc>
              <a:spcBef>
                <a:spcPct val="0"/>
              </a:spcBef>
              <a:spcAft>
                <a:spcPct val="0"/>
              </a:spcAft>
              <a:buClrTx/>
              <a:buSzTx/>
              <a:buFontTx/>
              <a:buNone/>
              <a:tabLst/>
              <a:defRPr/>
            </a:pPr>
            <a:r>
              <a:rPr kumimoji="0" lang="ar-JO" altLang="zh-CN" sz="44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rPr>
              <a:t>(أعمال 1: 8)</a:t>
            </a:r>
            <a:endParaRPr kumimoji="0" lang="en-US" altLang="zh-CN" sz="44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endParaRPr>
          </a:p>
        </p:txBody>
      </p:sp>
      <p:sp>
        <p:nvSpPr>
          <p:cNvPr id="6" name="Rectangle 2"/>
          <p:cNvSpPr txBox="1">
            <a:spLocks noChangeArrowheads="1"/>
          </p:cNvSpPr>
          <p:nvPr/>
        </p:nvSpPr>
        <p:spPr bwMode="auto">
          <a:xfrm>
            <a:off x="0" y="5920006"/>
            <a:ext cx="8791222" cy="909772"/>
          </a:xfrm>
          <a:prstGeom prst="rect">
            <a:avLst/>
          </a:prstGeom>
          <a:noFill/>
          <a:ln>
            <a:noFill/>
          </a:ln>
          <a:effectLst>
            <a:outerShdw blurRad="63500" dist="35921" dir="2700000" algn="ctr" rotWithShape="0">
              <a:schemeClr val="tx2">
                <a:alpha val="74998"/>
              </a:schemeClr>
            </a:outerShdw>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89" tIns="45695" rIns="91389" bIns="45695"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r" defTabSz="456952" rtl="0" eaLnBrk="0" fontAlgn="base" latinLnBrk="0" hangingPunct="0">
              <a:lnSpc>
                <a:spcPct val="100000"/>
              </a:lnSpc>
              <a:spcBef>
                <a:spcPct val="0"/>
              </a:spcBef>
              <a:spcAft>
                <a:spcPct val="0"/>
              </a:spcAft>
              <a:buClrTx/>
              <a:buSzTx/>
              <a:buFontTx/>
              <a:buNone/>
              <a:tabLst/>
              <a:defRPr/>
            </a:pPr>
            <a:r>
              <a:rPr kumimoji="0" lang="ar-JO" sz="48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أعمال الرسل</a:t>
            </a:r>
            <a:endParaRPr kumimoji="0" lang="en-US" sz="48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7" name="Text Box 24"/>
          <p:cNvSpPr txBox="1">
            <a:spLocks noChangeArrowheads="1"/>
          </p:cNvSpPr>
          <p:nvPr/>
        </p:nvSpPr>
        <p:spPr bwMode="auto">
          <a:xfrm>
            <a:off x="8472417" y="65348"/>
            <a:ext cx="530812" cy="46161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1389" tIns="45695" rIns="91389" bIns="45695">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456952" rtl="0" eaLnBrk="1" fontAlgn="auto" latinLnBrk="0" hangingPunct="1">
              <a:lnSpc>
                <a:spcPct val="100000"/>
              </a:lnSpc>
              <a:spcBef>
                <a:spcPts val="0"/>
              </a:spcBef>
              <a:spcAft>
                <a:spcPts val="0"/>
              </a:spcAft>
              <a:buClrTx/>
              <a:buSzTx/>
              <a:buFontTx/>
              <a:buNone/>
              <a:tabLst/>
              <a:defRPr/>
            </a:pPr>
            <a:r>
              <a:rPr kumimoji="0" lang="ar-JO" altLang="zh-CN" sz="2400" b="1" u="none" strike="noStrike" kern="1200" cap="none" spc="0" normalizeH="0" baseline="0" noProof="0" dirty="0">
                <a:ln>
                  <a:noFill/>
                </a:ln>
                <a:solidFill>
                  <a:prstClr val="white"/>
                </a:solidFill>
                <a:effectLst>
                  <a:outerShdw blurRad="50800" dist="38100" dir="2700000" algn="tl" rotWithShape="0">
                    <a:srgbClr val="000000">
                      <a:alpha val="96000"/>
                    </a:srgbClr>
                  </a:outerShdw>
                </a:effectLst>
                <a:uLnTx/>
                <a:uFillTx/>
                <a:latin typeface="Arial" panose="020B0604020202020204" pitchFamily="34" charset="0"/>
                <a:cs typeface="Arial" panose="020B0604020202020204" pitchFamily="34" charset="0"/>
              </a:rPr>
              <a:t>56</a:t>
            </a:r>
            <a:endParaRPr kumimoji="0" lang="en-US" altLang="zh-CN" sz="2400" b="1" u="none" strike="noStrike" kern="1200" cap="none" spc="0" normalizeH="0" baseline="0" noProof="0" dirty="0">
              <a:ln>
                <a:noFill/>
              </a:ln>
              <a:solidFill>
                <a:prstClr val="white"/>
              </a:solidFill>
              <a:effectLst>
                <a:outerShdw blurRad="50800" dist="38100" dir="2700000" algn="tl" rotWithShape="0">
                  <a:srgbClr val="000000">
                    <a:alpha val="96000"/>
                  </a:srgbClr>
                </a:outerShdw>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36243940"/>
      </p:ext>
    </p:extLst>
  </p:cSld>
  <p:clrMapOvr>
    <a:masterClrMapping/>
  </p:clrMapOvr>
  <p:transition/>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0"/>
            <a:ext cx="9036496" cy="2286000"/>
          </a:xfrm>
          <a:effectLst>
            <a:outerShdw blurRad="63500" dist="35921" dir="2700000" algn="ctr" rotWithShape="0">
              <a:schemeClr val="tx2">
                <a:alpha val="74998"/>
              </a:schemeClr>
            </a:outerShdw>
          </a:effectLst>
        </p:spPr>
        <p:txBody>
          <a:bodyPr anchor="t"/>
          <a:lstStyle/>
          <a:p>
            <a:pPr rtl="1">
              <a:defRPr/>
            </a:pPr>
            <a:r>
              <a:rPr lang="ar-SA" sz="6000" dirty="0">
                <a:effectLst>
                  <a:glow rad="127000">
                    <a:schemeClr val="tx1"/>
                  </a:glow>
                </a:effectLst>
                <a:ea typeface="Arial" charset="0"/>
              </a:rPr>
              <a:t>لماذا يجب أن </a:t>
            </a:r>
            <a:br>
              <a:rPr lang="ar-SA" sz="8000" dirty="0">
                <a:effectLst>
                  <a:glow rad="127000">
                    <a:schemeClr val="tx1"/>
                  </a:glow>
                </a:effectLst>
                <a:ea typeface="Arial" charset="0"/>
              </a:rPr>
            </a:br>
            <a:r>
              <a:rPr lang="ar-SA" sz="8000" dirty="0">
                <a:solidFill>
                  <a:srgbClr val="FFFF00"/>
                </a:solidFill>
                <a:effectLst>
                  <a:glow rad="127000">
                    <a:schemeClr val="tx1"/>
                  </a:glow>
                </a:effectLst>
                <a:ea typeface="Arial" charset="0"/>
              </a:rPr>
              <a:t>نشهد</a:t>
            </a:r>
            <a:r>
              <a:rPr lang="ar-SA" sz="8000" dirty="0">
                <a:effectLst>
                  <a:glow rad="127000">
                    <a:schemeClr val="tx1"/>
                  </a:glow>
                </a:effectLst>
                <a:ea typeface="Arial" charset="0"/>
              </a:rPr>
              <a:t>؟؟</a:t>
            </a:r>
            <a:endParaRPr lang="en-US" sz="8000" dirty="0">
              <a:effectLst>
                <a:glow rad="127000">
                  <a:schemeClr val="tx1"/>
                </a:glow>
              </a:effectLst>
              <a:ea typeface="Arial" charset="0"/>
            </a:endParaRPr>
          </a:p>
        </p:txBody>
      </p:sp>
      <p:pic>
        <p:nvPicPr>
          <p:cNvPr id="256002" name="Picture 2" descr="https://growingfaith.com.au/images/made/images/uploads/evangelism_682_341_int_c1_c_c__1.jpg">
            <a:extLst>
              <a:ext uri="{FF2B5EF4-FFF2-40B4-BE49-F238E27FC236}">
                <a16:creationId xmlns:a16="http://schemas.microsoft.com/office/drawing/2014/main" id="{10C49B43-A0B8-EC46-BDF3-37983843DD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86000"/>
            <a:ext cx="9144000" cy="4572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2">
            <a:extLst>
              <a:ext uri="{FF2B5EF4-FFF2-40B4-BE49-F238E27FC236}">
                <a16:creationId xmlns:a16="http://schemas.microsoft.com/office/drawing/2014/main" id="{693D3101-F1AE-E846-A839-4C4196D36BBF}"/>
              </a:ext>
            </a:extLst>
          </p:cNvPr>
          <p:cNvSpPr txBox="1">
            <a:spLocks noChangeArrowheads="1"/>
          </p:cNvSpPr>
          <p:nvPr/>
        </p:nvSpPr>
        <p:spPr bwMode="auto">
          <a:xfrm>
            <a:off x="0" y="5920006"/>
            <a:ext cx="8791222" cy="909772"/>
          </a:xfrm>
          <a:prstGeom prst="rect">
            <a:avLst/>
          </a:prstGeom>
          <a:noFill/>
          <a:ln>
            <a:noFill/>
          </a:ln>
          <a:effectLst>
            <a:outerShdw blurRad="63500" dist="35921" dir="2700000" algn="ctr" rotWithShape="0">
              <a:schemeClr val="tx2">
                <a:alpha val="74998"/>
              </a:schemeClr>
            </a:outerShdw>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89" tIns="45695" rIns="91389" bIns="45695"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r" defTabSz="456952" rtl="0" eaLnBrk="0" fontAlgn="base" latinLnBrk="0" hangingPunct="0">
              <a:lnSpc>
                <a:spcPct val="100000"/>
              </a:lnSpc>
              <a:spcBef>
                <a:spcPct val="0"/>
              </a:spcBef>
              <a:spcAft>
                <a:spcPct val="0"/>
              </a:spcAft>
              <a:buClrTx/>
              <a:buSzTx/>
              <a:buFontTx/>
              <a:buNone/>
              <a:tabLst/>
              <a:defRPr/>
            </a:pPr>
            <a:r>
              <a:rPr kumimoji="0" lang="ar-SA" sz="36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Arial" charset="0"/>
                <a:cs typeface="Arial" panose="020B0604020202020204" pitchFamily="34" charset="0"/>
              </a:rPr>
              <a:t>أعمال الرسل</a:t>
            </a:r>
            <a:endParaRPr kumimoji="0" lang="en-US" sz="36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Arial" charset="0"/>
              <a:cs typeface="Arial" panose="020B0604020202020204" pitchFamily="34" charset="0"/>
            </a:endParaRPr>
          </a:p>
        </p:txBody>
      </p:sp>
    </p:spTree>
    <p:extLst>
      <p:ext uri="{BB962C8B-B14F-4D97-AF65-F5344CB8AC3E}">
        <p14:creationId xmlns:p14="http://schemas.microsoft.com/office/powerpoint/2010/main" val="856244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232008"/>
            <a:ext cx="9144000" cy="769349"/>
          </a:xfrm>
          <a:effectLst>
            <a:outerShdw blurRad="63500" dist="35921" dir="2700000" algn="ctr" rotWithShape="0">
              <a:schemeClr val="tx2">
                <a:alpha val="74998"/>
              </a:schemeClr>
            </a:outerShdw>
          </a:effectLst>
        </p:spPr>
        <p:txBody>
          <a:bodyPr/>
          <a:lstStyle/>
          <a:p>
            <a:pPr>
              <a:defRPr/>
            </a:pPr>
            <a:r>
              <a:rPr lang="ar-JO" sz="5400" dirty="0">
                <a:effectLst>
                  <a:glow rad="127000">
                    <a:schemeClr val="tx1"/>
                  </a:glow>
                </a:effectLst>
                <a:ea typeface="ＭＳ Ｐゴシック" charset="0"/>
              </a:rPr>
              <a:t>ال</a:t>
            </a:r>
            <a:r>
              <a:rPr lang="ar-SA" sz="5400" dirty="0">
                <a:effectLst>
                  <a:glow rad="127000">
                    <a:schemeClr val="tx1"/>
                  </a:glow>
                </a:effectLst>
                <a:ea typeface="ＭＳ Ｐゴシック" charset="0"/>
              </a:rPr>
              <a:t>خلفية</a:t>
            </a:r>
            <a:endParaRPr lang="en-US" sz="5400" dirty="0">
              <a:effectLst>
                <a:glow rad="127000">
                  <a:schemeClr val="tx1"/>
                </a:glow>
              </a:effectLst>
              <a:ea typeface="ＭＳ Ｐゴシック" charset="0"/>
            </a:endParaRPr>
          </a:p>
        </p:txBody>
      </p:sp>
      <p:pic>
        <p:nvPicPr>
          <p:cNvPr id="257026" name="Picture 2" descr="https://levaire.com/wp-content/uploads/2018/05/digital-evangelism-696x465.jpg">
            <a:extLst>
              <a:ext uri="{FF2B5EF4-FFF2-40B4-BE49-F238E27FC236}">
                <a16:creationId xmlns:a16="http://schemas.microsoft.com/office/drawing/2014/main" id="{0FE50FA7-F6C2-214B-8F22-8ED7E95706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200" y="1268760"/>
            <a:ext cx="7721600" cy="5156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2559066"/>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01" name="Picture 4" descr="Luke&amp;Paul"/>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33122" name="Rectangle 2"/>
          <p:cNvSpPr>
            <a:spLocks noGrp="1" noChangeArrowheads="1"/>
          </p:cNvSpPr>
          <p:nvPr>
            <p:ph type="ctrTitle"/>
          </p:nvPr>
        </p:nvSpPr>
        <p:spPr>
          <a:xfrm>
            <a:off x="457200" y="76200"/>
            <a:ext cx="8229600" cy="914400"/>
          </a:xfrm>
          <a:effectLst>
            <a:outerShdw blurRad="63500" dist="35921" dir="2700000" algn="ctr" rotWithShape="0">
              <a:srgbClr val="000000">
                <a:alpha val="74998"/>
              </a:srgbClr>
            </a:outerShdw>
          </a:effectLst>
        </p:spPr>
        <p:txBody>
          <a:bodyPr/>
          <a:lstStyle/>
          <a:p>
            <a:pPr eaLnBrk="1" hangingPunct="1">
              <a:defRPr/>
            </a:pPr>
            <a:r>
              <a:rPr kumimoji="0" lang="ar-JO" b="1" dirty="0">
                <a:latin typeface="Arial" panose="020B0604020202020204" pitchFamily="34" charset="0"/>
                <a:cs typeface="Arial" panose="020B0604020202020204" pitchFamily="34" charset="0"/>
              </a:rPr>
              <a:t>من هو لوقا؟</a:t>
            </a:r>
            <a:endParaRPr kumimoji="0" lang="en-US" b="1" dirty="0">
              <a:latin typeface="Arial" panose="020B0604020202020204" pitchFamily="34" charset="0"/>
              <a:cs typeface="Arial" panose="020B0604020202020204" pitchFamily="34" charset="0"/>
            </a:endParaRPr>
          </a:p>
        </p:txBody>
      </p:sp>
      <p:sp>
        <p:nvSpPr>
          <p:cNvPr id="5" name="Rectangle 3"/>
          <p:cNvSpPr txBox="1">
            <a:spLocks noChangeArrowheads="1"/>
          </p:cNvSpPr>
          <p:nvPr/>
        </p:nvSpPr>
        <p:spPr bwMode="auto">
          <a:xfrm>
            <a:off x="1371600" y="4876800"/>
            <a:ext cx="6400800" cy="1752600"/>
          </a:xfrm>
          <a:prstGeom prst="rect">
            <a:avLst/>
          </a:prstGeom>
          <a:noFill/>
          <a:ln w="9525">
            <a:noFill/>
            <a:miter lim="800000"/>
            <a:headEnd/>
            <a:tailEnd/>
          </a:ln>
          <a:effectLst>
            <a:outerShdw blurRad="63500" dist="35921" dir="2700000" algn="ctr" rotWithShape="0">
              <a:srgbClr val="000000">
                <a:alpha val="74998"/>
              </a:srgbClr>
            </a:outerShdw>
          </a:effectLst>
        </p:spPr>
        <p:txBody>
          <a:bodyPr lIns="91408" tIns="45704" rIns="91408" bIns="45704"/>
          <a:lstStyle/>
          <a:p>
            <a:pPr marL="0" marR="0" lvl="0" indent="101565" algn="ctr" defTabSz="914400" rtl="0" eaLnBrk="1" fontAlgn="base" latinLnBrk="0" hangingPunct="1">
              <a:lnSpc>
                <a:spcPct val="110000"/>
              </a:lnSpc>
              <a:spcBef>
                <a:spcPct val="20000"/>
              </a:spcBef>
              <a:spcAft>
                <a:spcPct val="0"/>
              </a:spcAft>
              <a:buClr>
                <a:srgbClr val="960000"/>
              </a:buClr>
              <a:buSzPct val="100000"/>
              <a:buFontTx/>
              <a:buNone/>
              <a:tabLst/>
              <a:defRPr/>
            </a:pPr>
            <a:r>
              <a:rPr kumimoji="0" lang="ar-JO" sz="3200" b="1" u="none" strike="noStrike" kern="0" cap="none" spc="0" normalizeH="0" baseline="0" noProof="0" dirty="0">
                <a:ln>
                  <a:noFill/>
                </a:ln>
                <a:solidFill>
                  <a:srgbClr val="FFFFFF"/>
                </a:solidFill>
                <a:effectLst/>
                <a:uLnTx/>
                <a:uFillTx/>
                <a:latin typeface="Arial" panose="020B0604020202020204" pitchFamily="34" charset="0"/>
                <a:ea typeface="Osaka"/>
                <a:cs typeface="Arial" panose="020B0604020202020204" pitchFamily="34" charset="0"/>
              </a:rPr>
              <a:t>طبيب</a:t>
            </a:r>
            <a:endParaRPr kumimoji="0" lang="en-US" sz="3200" b="1" u="none" strike="noStrike" kern="0" cap="none" spc="0" normalizeH="0" baseline="0" noProof="0" dirty="0">
              <a:ln>
                <a:noFill/>
              </a:ln>
              <a:solidFill>
                <a:srgbClr val="FFFFFF"/>
              </a:solidFill>
              <a:effectLst/>
              <a:uLnTx/>
              <a:uFillTx/>
              <a:latin typeface="Arial" panose="020B0604020202020204" pitchFamily="34" charset="0"/>
              <a:ea typeface="Osaka"/>
              <a:cs typeface="Arial" panose="020B0604020202020204" pitchFamily="34" charset="0"/>
            </a:endParaRPr>
          </a:p>
          <a:p>
            <a:pPr marL="0" marR="0" lvl="0" indent="101565" algn="ctr" defTabSz="914400" rtl="0" eaLnBrk="1" fontAlgn="base" latinLnBrk="0" hangingPunct="1">
              <a:lnSpc>
                <a:spcPct val="110000"/>
              </a:lnSpc>
              <a:spcBef>
                <a:spcPct val="20000"/>
              </a:spcBef>
              <a:spcAft>
                <a:spcPct val="0"/>
              </a:spcAft>
              <a:buClr>
                <a:srgbClr val="960000"/>
              </a:buClr>
              <a:buSzPct val="100000"/>
              <a:buFontTx/>
              <a:buNone/>
              <a:tabLst/>
              <a:defRPr/>
            </a:pPr>
            <a:r>
              <a:rPr kumimoji="0" lang="ar-JO" sz="3200" b="1" u="none" strike="noStrike" kern="0" cap="none" spc="0" normalizeH="0" baseline="0" noProof="0" dirty="0">
                <a:ln>
                  <a:noFill/>
                </a:ln>
                <a:solidFill>
                  <a:srgbClr val="FFFFFF"/>
                </a:solidFill>
                <a:effectLst/>
                <a:uLnTx/>
                <a:uFillTx/>
                <a:latin typeface="Arial" panose="020B0604020202020204" pitchFamily="34" charset="0"/>
                <a:ea typeface="Osaka"/>
                <a:cs typeface="Arial" panose="020B0604020202020204" pitchFamily="34" charset="0"/>
              </a:rPr>
              <a:t>رفيق سفر مع بولس</a:t>
            </a:r>
            <a:endParaRPr kumimoji="0" lang="en-US" sz="3200" b="1" u="none" strike="noStrike" kern="0" cap="none" spc="0" normalizeH="0" baseline="0" noProof="0" dirty="0">
              <a:ln>
                <a:noFill/>
              </a:ln>
              <a:solidFill>
                <a:srgbClr val="FFFFFF"/>
              </a:solidFill>
              <a:effectLst/>
              <a:uLnTx/>
              <a:uFillTx/>
              <a:latin typeface="Arial" panose="020B0604020202020204" pitchFamily="34" charset="0"/>
              <a:ea typeface="Osaka"/>
              <a:cs typeface="Arial" panose="020B0604020202020204" pitchFamily="34" charset="0"/>
            </a:endParaRPr>
          </a:p>
          <a:p>
            <a:pPr marL="0" marR="0" lvl="0" indent="101565" algn="ctr" defTabSz="914400" rtl="0" eaLnBrk="1" fontAlgn="base" latinLnBrk="0" hangingPunct="1">
              <a:lnSpc>
                <a:spcPct val="110000"/>
              </a:lnSpc>
              <a:spcBef>
                <a:spcPct val="20000"/>
              </a:spcBef>
              <a:spcAft>
                <a:spcPct val="0"/>
              </a:spcAft>
              <a:buClr>
                <a:srgbClr val="960000"/>
              </a:buClr>
              <a:buSzPct val="100000"/>
              <a:buFontTx/>
              <a:buNone/>
              <a:tabLst/>
              <a:defRPr/>
            </a:pPr>
            <a:r>
              <a:rPr kumimoji="0" lang="ar-JO" sz="3200" b="1" u="none" strike="noStrike" kern="0" cap="none" spc="0" normalizeH="0" baseline="0" noProof="0" dirty="0">
                <a:ln>
                  <a:noFill/>
                </a:ln>
                <a:solidFill>
                  <a:srgbClr val="FFFFFF"/>
                </a:solidFill>
                <a:effectLst/>
                <a:uLnTx/>
                <a:uFillTx/>
                <a:latin typeface="Arial" panose="020B0604020202020204" pitchFamily="34" charset="0"/>
                <a:ea typeface="Osaka"/>
                <a:cs typeface="Arial" panose="020B0604020202020204" pitchFamily="34" charset="0"/>
              </a:rPr>
              <a:t>مؤرخ وكاتب واضح</a:t>
            </a:r>
            <a:endParaRPr kumimoji="0" lang="en-US" sz="3200" b="1" u="none" strike="noStrike" kern="0" cap="none" spc="0" normalizeH="0" baseline="0" noProof="0" dirty="0">
              <a:ln>
                <a:noFill/>
              </a:ln>
              <a:solidFill>
                <a:srgbClr val="FFFFFF"/>
              </a:solidFill>
              <a:effectLst/>
              <a:uLnTx/>
              <a:uFillTx/>
              <a:latin typeface="Arial" panose="020B0604020202020204" pitchFamily="34" charset="0"/>
              <a:ea typeface="Osaka"/>
              <a:cs typeface="Arial" panose="020B0604020202020204" pitchFamily="34" charset="0"/>
            </a:endParaRPr>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89" name="Rectangle 3" descr="EXPTEXTB"/>
          <p:cNvSpPr>
            <a:spLocks noChangeArrowheads="1"/>
          </p:cNvSpPr>
          <p:nvPr/>
        </p:nvSpPr>
        <p:spPr bwMode="auto">
          <a:xfrm>
            <a:off x="-76200" y="0"/>
            <a:ext cx="9220200" cy="7101408"/>
          </a:xfrm>
          <a:prstGeom prst="rect">
            <a:avLst/>
          </a:prstGeom>
          <a:gradFill rotWithShape="1">
            <a:gsLst>
              <a:gs pos="0">
                <a:srgbClr val="000090"/>
              </a:gs>
              <a:gs pos="100000">
                <a:schemeClr val="tx1"/>
              </a:gs>
            </a:gsLst>
            <a:path path="shape">
              <a:fillToRect l="50000" t="50000" r="50000" b="50000"/>
            </a:path>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1376" tIns="45688" rIns="91376" bIns="45688"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0"/>
              <a:cs typeface="Times New Roman" charset="0"/>
              <a:sym typeface="Arial"/>
            </a:endParaRPr>
          </a:p>
        </p:txBody>
      </p:sp>
      <p:sp>
        <p:nvSpPr>
          <p:cNvPr id="40966" name="Text Box 6"/>
          <p:cNvSpPr txBox="1">
            <a:spLocks noChangeArrowheads="1"/>
          </p:cNvSpPr>
          <p:nvPr/>
        </p:nvSpPr>
        <p:spPr bwMode="auto">
          <a:xfrm>
            <a:off x="63500" y="1124744"/>
            <a:ext cx="6413500" cy="708025"/>
          </a:xfrm>
          <a:prstGeom prst="rect">
            <a:avLst/>
          </a:prstGeom>
          <a:gradFill flip="none" rotWithShape="1">
            <a:gsLst>
              <a:gs pos="64000">
                <a:schemeClr val="tx2">
                  <a:lumMod val="25000"/>
                  <a:lumOff val="75000"/>
                </a:schemeClr>
              </a:gs>
              <a:gs pos="100000">
                <a:srgbClr val="FFFFFF"/>
              </a:gs>
            </a:gsLst>
            <a:path path="rect">
              <a:fillToRect l="100000" t="100000"/>
            </a:path>
            <a:tileRect r="-100000" b="-100000"/>
          </a:gradFill>
          <a:ln w="12700">
            <a:solidFill>
              <a:schemeClr val="tx1"/>
            </a:solidFill>
            <a:miter lim="800000"/>
            <a:headEnd/>
            <a:tailEnd/>
          </a:ln>
          <a:effectLst/>
        </p:spPr>
        <p:txBody>
          <a:bodyPr wrap="square" lIns="0" tIns="45688" rIns="0" bIns="45688">
            <a:spAutoFit/>
          </a:bodyPr>
          <a:lstStyle/>
          <a:p>
            <a:pPr marL="0" marR="0" lvl="0" indent="0" algn="ctr" defTabSz="914400" rtl="1" eaLnBrk="1" fontAlgn="base" latinLnBrk="0" hangingPunct="1">
              <a:lnSpc>
                <a:spcPct val="100000"/>
              </a:lnSpc>
              <a:spcBef>
                <a:spcPct val="50000"/>
              </a:spcBef>
              <a:spcAft>
                <a:spcPct val="0"/>
              </a:spcAft>
              <a:buClrTx/>
              <a:buSzTx/>
              <a:buFontTx/>
              <a:buNone/>
              <a:tabLst/>
              <a:defRPr/>
            </a:pPr>
            <a:r>
              <a:rPr kumimoji="0" lang="ar-JO" sz="2000" b="1" i="0" u="none" strike="noStrike" kern="1200" cap="none" spc="0" normalizeH="0" baseline="0" noProof="0" dirty="0">
                <a:ln>
                  <a:noFill/>
                </a:ln>
                <a:solidFill>
                  <a:srgbClr val="000000"/>
                </a:solidFill>
                <a:effectLst/>
                <a:uLnTx/>
                <a:uFillTx/>
                <a:latin typeface="Arial" charset="0"/>
                <a:ea typeface="ＭＳ Ｐゴシック"/>
                <a:cs typeface="Times New Roman"/>
                <a:sym typeface="Arial"/>
              </a:rPr>
              <a:t>إلى أقصى الأرض (</a:t>
            </a:r>
            <a:r>
              <a:rPr kumimoji="0" lang="ar-JO" sz="2000" b="1" i="0" u="none" strike="noStrike" kern="1200" cap="none" spc="0" normalizeH="0" baseline="0" noProof="0" dirty="0">
                <a:ln>
                  <a:noFill/>
                </a:ln>
                <a:solidFill>
                  <a:srgbClr val="000000"/>
                </a:solidFill>
                <a:effectLst/>
                <a:uLnTx/>
                <a:uFillTx/>
                <a:latin typeface="Arial" charset="0"/>
                <a:ea typeface="ＭＳ Ｐゴシック"/>
                <a:cs typeface="Times New Roman"/>
              </a:rPr>
              <a:t>أعمال الرسل</a:t>
            </a:r>
            <a:r>
              <a:rPr kumimoji="0" lang="ar-JO" sz="2000" b="1" i="0" u="none" strike="noStrike" kern="1200" cap="none" spc="0" normalizeH="0" baseline="0" noProof="0" dirty="0">
                <a:ln>
                  <a:noFill/>
                </a:ln>
                <a:solidFill>
                  <a:srgbClr val="000000"/>
                </a:solidFill>
                <a:effectLst/>
                <a:uLnTx/>
                <a:uFillTx/>
                <a:latin typeface="Arial" charset="0"/>
                <a:ea typeface="ＭＳ Ｐゴシック"/>
                <a:cs typeface="Times New Roman"/>
                <a:sym typeface="Arial"/>
              </a:rPr>
              <a:t> 1: 8)</a:t>
            </a:r>
            <a:endParaRPr kumimoji="0" lang="en-US" sz="2000" b="1" i="0" u="none" strike="noStrike" kern="1200" cap="none" spc="0" normalizeH="0" baseline="0" noProof="0" dirty="0">
              <a:ln>
                <a:noFill/>
              </a:ln>
              <a:solidFill>
                <a:srgbClr val="000000"/>
              </a:solidFill>
              <a:effectLst/>
              <a:uLnTx/>
              <a:uFillTx/>
              <a:latin typeface="Arial" charset="0"/>
              <a:ea typeface="ＭＳ Ｐゴシック"/>
              <a:cs typeface="Times New Roman"/>
              <a:sym typeface="Arial"/>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charset="0"/>
                <a:ea typeface="ＭＳ Ｐゴシック"/>
                <a:cs typeface="Times New Roman"/>
                <a:sym typeface="Arial"/>
              </a:rPr>
              <a:t> </a:t>
            </a:r>
            <a:r>
              <a:rPr kumimoji="0" lang="ar-JO" sz="1600" b="1" i="0" u="none" strike="noStrike" kern="1200" cap="none" spc="0" normalizeH="0" baseline="0" noProof="0" dirty="0">
                <a:ln>
                  <a:noFill/>
                </a:ln>
                <a:solidFill>
                  <a:srgbClr val="000000"/>
                </a:solidFill>
                <a:effectLst/>
                <a:uLnTx/>
                <a:uFillTx/>
                <a:latin typeface="Arial" charset="0"/>
                <a:ea typeface="ＭＳ Ｐゴシック"/>
                <a:cs typeface="Times New Roman"/>
                <a:sym typeface="Arial"/>
              </a:rPr>
              <a:t>أع</a:t>
            </a:r>
            <a:r>
              <a:rPr kumimoji="0" lang="en-US" sz="1600" b="1" i="0" u="none" strike="noStrike" kern="1200" cap="none" spc="0" normalizeH="0" baseline="0" noProof="0" dirty="0">
                <a:ln>
                  <a:noFill/>
                </a:ln>
                <a:solidFill>
                  <a:srgbClr val="000000"/>
                </a:solidFill>
                <a:effectLst/>
                <a:uLnTx/>
                <a:uFillTx/>
                <a:latin typeface="Arial" charset="0"/>
                <a:ea typeface="ＭＳ Ｐゴシック"/>
                <a:cs typeface="Times New Roman"/>
                <a:sym typeface="Arial"/>
              </a:rPr>
              <a:t>    </a:t>
            </a:r>
            <a:r>
              <a:rPr kumimoji="0" lang="ar-JO" sz="2000" b="1" i="0" u="none" strike="noStrike" kern="1200" cap="none" spc="0" normalizeH="0" baseline="0" noProof="0" dirty="0">
                <a:ln>
                  <a:noFill/>
                </a:ln>
                <a:solidFill>
                  <a:srgbClr val="000000"/>
                </a:solidFill>
                <a:effectLst/>
                <a:uLnTx/>
                <a:uFillTx/>
                <a:latin typeface="Arial" charset="0"/>
                <a:ea typeface="ＭＳ Ｐゴシック"/>
                <a:cs typeface="Times New Roman"/>
                <a:sym typeface="Arial"/>
              </a:rPr>
              <a:t>9</a:t>
            </a:r>
            <a:r>
              <a:rPr kumimoji="0" lang="en-US" sz="2000" b="1" i="0" u="none" strike="noStrike" kern="1200" cap="none" spc="0" normalizeH="0" baseline="0" noProof="0" dirty="0">
                <a:ln>
                  <a:noFill/>
                </a:ln>
                <a:solidFill>
                  <a:srgbClr val="000000"/>
                </a:solidFill>
                <a:effectLst/>
                <a:uLnTx/>
                <a:uFillTx/>
                <a:latin typeface="Arial" charset="0"/>
                <a:ea typeface="ＭＳ Ｐゴシック"/>
                <a:cs typeface="Times New Roman"/>
                <a:sym typeface="Arial"/>
              </a:rPr>
              <a:t>   </a:t>
            </a:r>
            <a:r>
              <a:rPr kumimoji="0" lang="ar-JO" sz="2000" b="1" i="0" u="none" strike="noStrike" kern="1200" cap="none" spc="0" normalizeH="0" baseline="0" noProof="0" dirty="0">
                <a:ln>
                  <a:noFill/>
                </a:ln>
                <a:solidFill>
                  <a:srgbClr val="000000"/>
                </a:solidFill>
                <a:effectLst/>
                <a:uLnTx/>
                <a:uFillTx/>
                <a:latin typeface="Arial" charset="0"/>
                <a:ea typeface="ＭＳ Ｐゴシック"/>
                <a:cs typeface="Times New Roman"/>
                <a:sym typeface="Arial"/>
              </a:rPr>
              <a:t>13</a:t>
            </a:r>
            <a:r>
              <a:rPr kumimoji="0" lang="en-US" sz="2000" b="1" i="0" u="none" strike="noStrike" kern="1200" cap="none" spc="0" normalizeH="0" baseline="0" noProof="0" dirty="0">
                <a:ln>
                  <a:noFill/>
                </a:ln>
                <a:solidFill>
                  <a:srgbClr val="000000"/>
                </a:solidFill>
                <a:effectLst/>
                <a:uLnTx/>
                <a:uFillTx/>
                <a:latin typeface="Arial" charset="0"/>
                <a:ea typeface="ＭＳ Ｐゴシック"/>
                <a:cs typeface="Times New Roman"/>
                <a:sym typeface="Arial"/>
              </a:rPr>
              <a:t>        </a:t>
            </a:r>
            <a:r>
              <a:rPr kumimoji="0" lang="ar-JO" sz="2000" b="1" i="0" u="none" strike="noStrike" kern="1200" cap="none" spc="0" normalizeH="0" baseline="0" noProof="0" dirty="0">
                <a:ln>
                  <a:noFill/>
                </a:ln>
                <a:solidFill>
                  <a:srgbClr val="000000"/>
                </a:solidFill>
                <a:effectLst/>
                <a:uLnTx/>
                <a:uFillTx/>
                <a:latin typeface="Arial" charset="0"/>
                <a:ea typeface="ＭＳ Ｐゴシック"/>
                <a:cs typeface="Times New Roman"/>
                <a:sym typeface="Arial"/>
              </a:rPr>
              <a:t>14</a:t>
            </a:r>
            <a:r>
              <a:rPr kumimoji="0" lang="en-US" sz="2000" b="1" i="0" u="none" strike="noStrike" kern="1200" cap="none" spc="0" normalizeH="0" baseline="0" noProof="0" dirty="0">
                <a:ln>
                  <a:noFill/>
                </a:ln>
                <a:solidFill>
                  <a:srgbClr val="000000"/>
                </a:solidFill>
                <a:effectLst/>
                <a:uLnTx/>
                <a:uFillTx/>
                <a:latin typeface="Arial" charset="0"/>
                <a:ea typeface="ＭＳ Ｐゴシック"/>
                <a:cs typeface="Times New Roman"/>
                <a:sym typeface="Arial"/>
              </a:rPr>
              <a:t>    </a:t>
            </a:r>
            <a:r>
              <a:rPr kumimoji="0" lang="ar-JO" sz="2000" b="1" i="0" u="none" strike="noStrike" kern="1200" cap="none" spc="0" normalizeH="0" baseline="0" noProof="0" dirty="0">
                <a:ln>
                  <a:noFill/>
                </a:ln>
                <a:solidFill>
                  <a:srgbClr val="000000"/>
                </a:solidFill>
                <a:effectLst/>
                <a:uLnTx/>
                <a:uFillTx/>
                <a:latin typeface="Arial" charset="0"/>
                <a:ea typeface="ＭＳ Ｐゴシック"/>
                <a:cs typeface="Times New Roman"/>
                <a:sym typeface="Arial"/>
              </a:rPr>
              <a:t>15</a:t>
            </a:r>
            <a:r>
              <a:rPr kumimoji="0" lang="en-US" sz="2000" b="1" i="0" u="none" strike="noStrike" kern="1200" cap="none" spc="0" normalizeH="0" baseline="0" noProof="0" dirty="0">
                <a:ln>
                  <a:noFill/>
                </a:ln>
                <a:solidFill>
                  <a:srgbClr val="000000"/>
                </a:solidFill>
                <a:effectLst/>
                <a:uLnTx/>
                <a:uFillTx/>
                <a:latin typeface="Arial" charset="0"/>
                <a:ea typeface="ＭＳ Ｐゴシック"/>
                <a:cs typeface="Times New Roman"/>
                <a:sym typeface="Arial"/>
              </a:rPr>
              <a:t>  </a:t>
            </a:r>
            <a:r>
              <a:rPr kumimoji="0" lang="ar-JO" sz="2000" b="1" i="0" u="none" strike="noStrike" kern="1200" cap="none" spc="0" normalizeH="0" baseline="0" noProof="0" dirty="0">
                <a:ln>
                  <a:noFill/>
                </a:ln>
                <a:solidFill>
                  <a:srgbClr val="000000"/>
                </a:solidFill>
                <a:effectLst/>
                <a:uLnTx/>
                <a:uFillTx/>
                <a:latin typeface="Arial" charset="0"/>
                <a:ea typeface="ＭＳ Ｐゴシック"/>
                <a:cs typeface="Times New Roman"/>
                <a:sym typeface="Arial"/>
              </a:rPr>
              <a:t>16</a:t>
            </a:r>
            <a:r>
              <a:rPr kumimoji="0" lang="en-US" sz="2000" b="1" i="0" u="none" strike="noStrike" kern="1200" cap="none" spc="0" normalizeH="0" baseline="0" noProof="0" dirty="0">
                <a:ln>
                  <a:noFill/>
                </a:ln>
                <a:solidFill>
                  <a:srgbClr val="000000"/>
                </a:solidFill>
                <a:effectLst/>
                <a:uLnTx/>
                <a:uFillTx/>
                <a:latin typeface="Arial" charset="0"/>
                <a:ea typeface="ＭＳ Ｐゴシック"/>
                <a:cs typeface="Times New Roman"/>
                <a:sym typeface="Arial"/>
              </a:rPr>
              <a:t>           </a:t>
            </a:r>
            <a:r>
              <a:rPr kumimoji="0" lang="ar-JO" sz="2000" b="1" i="0" u="none" strike="noStrike" kern="1200" cap="none" spc="0" normalizeH="0" baseline="0" noProof="0" dirty="0">
                <a:ln>
                  <a:noFill/>
                </a:ln>
                <a:solidFill>
                  <a:srgbClr val="000000"/>
                </a:solidFill>
                <a:effectLst/>
                <a:uLnTx/>
                <a:uFillTx/>
                <a:latin typeface="Arial" charset="0"/>
                <a:ea typeface="ＭＳ Ｐゴシック"/>
                <a:cs typeface="Times New Roman"/>
                <a:sym typeface="Arial"/>
              </a:rPr>
              <a:t>18</a:t>
            </a:r>
            <a:r>
              <a:rPr kumimoji="0" lang="en-US" sz="2000" b="1" i="0" u="none" strike="noStrike" kern="1200" cap="none" spc="0" normalizeH="0" baseline="0" noProof="0" dirty="0">
                <a:ln>
                  <a:noFill/>
                </a:ln>
                <a:solidFill>
                  <a:srgbClr val="000000"/>
                </a:solidFill>
                <a:effectLst/>
                <a:uLnTx/>
                <a:uFillTx/>
                <a:latin typeface="Arial" charset="0"/>
                <a:ea typeface="ＭＳ Ｐゴシック"/>
                <a:cs typeface="Times New Roman"/>
                <a:sym typeface="Arial"/>
              </a:rPr>
              <a:t>    </a:t>
            </a:r>
            <a:r>
              <a:rPr kumimoji="0" lang="ar-JO" sz="2000" b="1" i="0" u="none" strike="noStrike" kern="1200" cap="none" spc="0" normalizeH="0" baseline="0" noProof="0" dirty="0">
                <a:ln>
                  <a:noFill/>
                </a:ln>
                <a:solidFill>
                  <a:srgbClr val="000000"/>
                </a:solidFill>
                <a:effectLst/>
                <a:uLnTx/>
                <a:uFillTx/>
                <a:latin typeface="Arial" charset="0"/>
                <a:ea typeface="ＭＳ Ｐゴシック"/>
                <a:cs typeface="Times New Roman"/>
                <a:sym typeface="Arial"/>
              </a:rPr>
              <a:t> </a:t>
            </a:r>
            <a:r>
              <a:rPr kumimoji="0" lang="en-US" sz="2000" b="1" i="0" u="none" strike="noStrike" kern="1200" cap="none" spc="0" normalizeH="0" baseline="0" noProof="0" dirty="0">
                <a:ln>
                  <a:noFill/>
                </a:ln>
                <a:solidFill>
                  <a:srgbClr val="000000"/>
                </a:solidFill>
                <a:effectLst/>
                <a:uLnTx/>
                <a:uFillTx/>
                <a:latin typeface="Arial" charset="0"/>
                <a:ea typeface="ＭＳ Ｐゴシック"/>
                <a:cs typeface="Times New Roman"/>
                <a:sym typeface="Arial"/>
              </a:rPr>
              <a:t>       </a:t>
            </a:r>
            <a:r>
              <a:rPr kumimoji="0" lang="ar-JO" sz="2000" b="1" i="0" u="none" strike="noStrike" kern="1200" cap="none" spc="0" normalizeH="0" baseline="0" noProof="0" dirty="0">
                <a:ln>
                  <a:noFill/>
                </a:ln>
                <a:solidFill>
                  <a:srgbClr val="000000"/>
                </a:solidFill>
                <a:effectLst/>
                <a:uLnTx/>
                <a:uFillTx/>
                <a:latin typeface="Arial" charset="0"/>
                <a:ea typeface="ＭＳ Ｐゴシック"/>
                <a:cs typeface="Times New Roman"/>
                <a:sym typeface="Arial"/>
              </a:rPr>
              <a:t>21</a:t>
            </a:r>
            <a:r>
              <a:rPr kumimoji="0" lang="en-US" sz="2000" b="1" i="0" u="none" strike="noStrike" kern="1200" cap="none" spc="0" normalizeH="0" baseline="0" noProof="0" dirty="0">
                <a:ln>
                  <a:noFill/>
                </a:ln>
                <a:solidFill>
                  <a:srgbClr val="000000"/>
                </a:solidFill>
                <a:effectLst/>
                <a:uLnTx/>
                <a:uFillTx/>
                <a:latin typeface="Arial" charset="0"/>
                <a:ea typeface="ＭＳ Ｐゴシック"/>
                <a:cs typeface="Times New Roman"/>
                <a:sym typeface="Arial"/>
              </a:rPr>
              <a:t>     </a:t>
            </a:r>
            <a:r>
              <a:rPr kumimoji="0" lang="ar-JO" sz="2000" b="1" i="0" u="none" strike="noStrike" kern="1200" cap="none" spc="0" normalizeH="0" baseline="0" noProof="0" dirty="0">
                <a:ln>
                  <a:noFill/>
                </a:ln>
                <a:solidFill>
                  <a:srgbClr val="000000"/>
                </a:solidFill>
                <a:effectLst/>
                <a:uLnTx/>
                <a:uFillTx/>
                <a:latin typeface="Arial" charset="0"/>
                <a:ea typeface="ＭＳ Ｐゴシック"/>
                <a:cs typeface="Times New Roman"/>
                <a:sym typeface="Arial"/>
              </a:rPr>
              <a:t>27</a:t>
            </a:r>
            <a:r>
              <a:rPr kumimoji="0" lang="en-US" sz="2000" b="1" i="0" u="none" strike="noStrike" kern="1200" cap="none" spc="0" normalizeH="0" baseline="0" noProof="0" dirty="0">
                <a:ln>
                  <a:noFill/>
                </a:ln>
                <a:solidFill>
                  <a:srgbClr val="000000"/>
                </a:solidFill>
                <a:effectLst/>
                <a:uLnTx/>
                <a:uFillTx/>
                <a:latin typeface="Arial" charset="0"/>
                <a:ea typeface="ＭＳ Ｐゴシック"/>
                <a:cs typeface="Times New Roman"/>
                <a:sym typeface="Arial"/>
              </a:rPr>
              <a:t>       </a:t>
            </a:r>
            <a:r>
              <a:rPr kumimoji="0" lang="ar-JO" sz="2000" b="1" i="0" u="none" strike="noStrike" kern="1200" cap="none" spc="0" normalizeH="0" baseline="0" noProof="0" dirty="0">
                <a:ln>
                  <a:noFill/>
                </a:ln>
                <a:solidFill>
                  <a:srgbClr val="000000"/>
                </a:solidFill>
                <a:effectLst/>
                <a:uLnTx/>
                <a:uFillTx/>
                <a:latin typeface="Arial" charset="0"/>
                <a:ea typeface="ＭＳ Ｐゴシック"/>
                <a:cs typeface="Times New Roman"/>
                <a:sym typeface="Arial"/>
              </a:rPr>
              <a:t>28</a:t>
            </a:r>
            <a:endParaRPr kumimoji="0" lang="en-US" sz="2000" b="1" i="0" u="none" strike="noStrike" kern="1200" cap="none" spc="0" normalizeH="0" baseline="0" noProof="0" dirty="0">
              <a:ln>
                <a:noFill/>
              </a:ln>
              <a:solidFill>
                <a:srgbClr val="000000"/>
              </a:solidFill>
              <a:effectLst/>
              <a:uLnTx/>
              <a:uFillTx/>
              <a:latin typeface="Arial" charset="0"/>
              <a:ea typeface="ＭＳ Ｐゴシック"/>
              <a:cs typeface="Times New Roman"/>
              <a:sym typeface="Arial"/>
            </a:endParaRPr>
          </a:p>
        </p:txBody>
      </p:sp>
      <p:sp>
        <p:nvSpPr>
          <p:cNvPr id="217091" name="Text Box 16"/>
          <p:cNvSpPr txBox="1">
            <a:spLocks noChangeArrowheads="1"/>
          </p:cNvSpPr>
          <p:nvPr/>
        </p:nvSpPr>
        <p:spPr bwMode="auto">
          <a:xfrm>
            <a:off x="1866900" y="2298804"/>
            <a:ext cx="838200" cy="6617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1" eaLnBrk="1" fontAlgn="base" latinLnBrk="0" hangingPunct="1">
              <a:lnSpc>
                <a:spcPct val="100000"/>
              </a:lnSpc>
              <a:spcBef>
                <a:spcPct val="50000"/>
              </a:spcBef>
              <a:spcAft>
                <a:spcPct val="0"/>
              </a:spcAft>
              <a:buClrTx/>
              <a:buSzTx/>
              <a:buFontTx/>
              <a:buNone/>
              <a:tabLst/>
              <a:defRPr/>
            </a:pPr>
            <a:r>
              <a:rPr kumimoji="0" lang="ar-JO" sz="16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t>خريف 49</a:t>
            </a:r>
            <a:endParaRPr kumimoji="0" lang="en-US" sz="16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endParaRPr>
          </a:p>
          <a:p>
            <a:pPr marL="0" marR="0" lvl="0" indent="0" algn="ctr" defTabSz="914400" rtl="1" eaLnBrk="1" fontAlgn="base" latinLnBrk="0" hangingPunct="1">
              <a:lnSpc>
                <a:spcPct val="100000"/>
              </a:lnSpc>
              <a:spcBef>
                <a:spcPct val="50000"/>
              </a:spcBef>
              <a:spcAft>
                <a:spcPct val="0"/>
              </a:spcAft>
              <a:buClrTx/>
              <a:buSzTx/>
              <a:buFontTx/>
              <a:buNone/>
              <a:tabLst/>
              <a:defRPr/>
            </a:pPr>
            <a:r>
              <a:rPr kumimoji="0" lang="ar-JO" sz="18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t>المجْمَع</a:t>
            </a:r>
            <a:endParaRPr kumimoji="0" lang="en-US" sz="18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endParaRPr>
          </a:p>
        </p:txBody>
      </p:sp>
      <p:sp>
        <p:nvSpPr>
          <p:cNvPr id="217092" name="Text Box 17"/>
          <p:cNvSpPr txBox="1">
            <a:spLocks noChangeArrowheads="1"/>
          </p:cNvSpPr>
          <p:nvPr/>
        </p:nvSpPr>
        <p:spPr bwMode="auto">
          <a:xfrm>
            <a:off x="4724400" y="1998255"/>
            <a:ext cx="685800" cy="10926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1" eaLnBrk="1" fontAlgn="base" latinLnBrk="0" hangingPunct="1">
              <a:lnSpc>
                <a:spcPct val="100000"/>
              </a:lnSpc>
              <a:spcBef>
                <a:spcPct val="50000"/>
              </a:spcBef>
              <a:spcAft>
                <a:spcPct val="0"/>
              </a:spcAft>
              <a:buClrTx/>
              <a:buSzTx/>
              <a:buFontTx/>
              <a:buNone/>
              <a:tabLst/>
              <a:defRPr/>
            </a:pPr>
            <a:r>
              <a:rPr kumimoji="0" lang="ar-JO" sz="14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t>أيَّار 57</a:t>
            </a:r>
          </a:p>
          <a:p>
            <a:pPr marL="0" marR="0" lvl="0" indent="0" algn="ctr" defTabSz="914400" rtl="1" eaLnBrk="1" fontAlgn="base" latinLnBrk="0" hangingPunct="1">
              <a:lnSpc>
                <a:spcPct val="100000"/>
              </a:lnSpc>
              <a:spcBef>
                <a:spcPct val="50000"/>
              </a:spcBef>
              <a:spcAft>
                <a:spcPct val="0"/>
              </a:spcAft>
              <a:buClrTx/>
              <a:buSzTx/>
              <a:buFontTx/>
              <a:buNone/>
              <a:tabLst/>
              <a:defRPr/>
            </a:pPr>
            <a:r>
              <a:rPr kumimoji="0" lang="ar-JO" sz="14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t>آب 59</a:t>
            </a:r>
          </a:p>
          <a:p>
            <a:pPr marL="0" marR="0" lvl="0" indent="0" algn="ctr" defTabSz="914400" rtl="1" eaLnBrk="1" fontAlgn="base" latinLnBrk="0" hangingPunct="1">
              <a:lnSpc>
                <a:spcPct val="100000"/>
              </a:lnSpc>
              <a:spcBef>
                <a:spcPct val="50000"/>
              </a:spcBef>
              <a:spcAft>
                <a:spcPct val="0"/>
              </a:spcAft>
              <a:buClrTx/>
              <a:buSzTx/>
              <a:buFontTx/>
              <a:buNone/>
              <a:tabLst/>
              <a:defRPr/>
            </a:pPr>
            <a:endParaRPr kumimoji="0" lang="en-US" sz="8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endParaRPr>
          </a:p>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16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t>محاكمات</a:t>
            </a:r>
            <a:endParaRPr kumimoji="0" lang="en-US" sz="16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endParaRPr>
          </a:p>
        </p:txBody>
      </p:sp>
      <p:sp>
        <p:nvSpPr>
          <p:cNvPr id="217093" name="Line 19"/>
          <p:cNvSpPr>
            <a:spLocks noChangeShapeType="1"/>
          </p:cNvSpPr>
          <p:nvPr/>
        </p:nvSpPr>
        <p:spPr bwMode="auto">
          <a:xfrm>
            <a:off x="0" y="2590800"/>
            <a:ext cx="9067800" cy="0"/>
          </a:xfrm>
          <a:prstGeom prst="line">
            <a:avLst/>
          </a:prstGeom>
          <a:noFill/>
          <a:ln w="76200">
            <a:solidFill>
              <a:schemeClr val="bg1"/>
            </a:solidFill>
            <a:round/>
            <a:headEnd/>
            <a:tailEnd type="triangle" w="med" len="med"/>
          </a:ln>
          <a:extLst>
            <a:ext uri="{909E8E84-426E-40dd-AFC4-6F175D3DCCD1}">
              <a14:hiddenFill xmlns:a14="http://schemas.microsoft.com/office/drawing/2010/main" xmlns="">
                <a:noFill/>
              </a14:hiddenFill>
            </a:ext>
          </a:extLst>
        </p:spPr>
        <p:txBody>
          <a:bodyPr lIns="91376" tIns="45688" rIns="91376" bIns="45688"/>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Times New Roman" charset="0"/>
              <a:ea typeface="ＭＳ Ｐゴシック" charset="0"/>
              <a:cs typeface="Times New Roman"/>
              <a:sym typeface="Arial"/>
            </a:endParaRPr>
          </a:p>
        </p:txBody>
      </p:sp>
      <p:sp>
        <p:nvSpPr>
          <p:cNvPr id="217094" name="Text Box 20"/>
          <p:cNvSpPr txBox="1">
            <a:spLocks noChangeArrowheads="1"/>
          </p:cNvSpPr>
          <p:nvPr/>
        </p:nvSpPr>
        <p:spPr bwMode="auto">
          <a:xfrm>
            <a:off x="8383091" y="2060848"/>
            <a:ext cx="797421" cy="1308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0" rIns="0" bIns="0">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1" eaLnBrk="1" fontAlgn="base" latinLnBrk="0" hangingPunct="1">
              <a:lnSpc>
                <a:spcPct val="100000"/>
              </a:lnSpc>
              <a:spcBef>
                <a:spcPct val="50000"/>
              </a:spcBef>
              <a:spcAft>
                <a:spcPct val="0"/>
              </a:spcAft>
              <a:buClrTx/>
              <a:buSzTx/>
              <a:buFontTx/>
              <a:buNone/>
              <a:tabLst/>
              <a:defRPr/>
            </a:pPr>
            <a:r>
              <a:rPr kumimoji="0" lang="ar-JO" sz="16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t>ربيع 68</a:t>
            </a:r>
            <a:endParaRPr kumimoji="0" lang="en-US" sz="16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endParaRPr>
          </a:p>
          <a:p>
            <a:pPr marL="0" marR="0" lvl="0" indent="0" algn="ctr" defTabSz="914400" rtl="1" eaLnBrk="1" fontAlgn="base" latinLnBrk="0" hangingPunct="1">
              <a:lnSpc>
                <a:spcPct val="100000"/>
              </a:lnSpc>
              <a:spcBef>
                <a:spcPct val="50000"/>
              </a:spcBef>
              <a:spcAft>
                <a:spcPct val="0"/>
              </a:spcAft>
              <a:buClrTx/>
              <a:buSzTx/>
              <a:buFontTx/>
              <a:buNone/>
              <a:tabLst/>
              <a:defRPr/>
            </a:pPr>
            <a:endParaRPr kumimoji="0" lang="en-US" sz="14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endParaRPr>
          </a:p>
          <a:p>
            <a:pPr marL="0" marR="0" lvl="0" indent="0" algn="ctr" defTabSz="914400" rtl="1" eaLnBrk="1" fontAlgn="base" latinLnBrk="0" hangingPunct="1">
              <a:lnSpc>
                <a:spcPct val="100000"/>
              </a:lnSpc>
              <a:spcBef>
                <a:spcPct val="50000"/>
              </a:spcBef>
              <a:spcAft>
                <a:spcPct val="0"/>
              </a:spcAft>
              <a:buClrTx/>
              <a:buSzTx/>
              <a:buFontTx/>
              <a:buNone/>
              <a:tabLst/>
              <a:defRPr/>
            </a:pPr>
            <a:r>
              <a:rPr kumimoji="0" lang="ar-JO" sz="16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t>تَوَسُّع</a:t>
            </a:r>
          </a:p>
          <a:p>
            <a:pPr marL="0" marR="0" lvl="0" indent="0" algn="ctr" defTabSz="914400" rtl="1" eaLnBrk="1" fontAlgn="base" latinLnBrk="0" hangingPunct="1">
              <a:lnSpc>
                <a:spcPct val="100000"/>
              </a:lnSpc>
              <a:spcBef>
                <a:spcPct val="50000"/>
              </a:spcBef>
              <a:spcAft>
                <a:spcPct val="0"/>
              </a:spcAft>
              <a:buClrTx/>
              <a:buSzTx/>
              <a:buFontTx/>
              <a:buNone/>
              <a:tabLst/>
              <a:defRPr/>
            </a:pPr>
            <a:r>
              <a:rPr kumimoji="0" lang="ar-JO" sz="14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t> </a:t>
            </a:r>
            <a:r>
              <a:rPr kumimoji="0" lang="ar-JO" sz="16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t>الكنيسة</a:t>
            </a:r>
            <a:endParaRPr kumimoji="0" lang="en-US" sz="16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endParaRPr>
          </a:p>
        </p:txBody>
      </p:sp>
      <p:sp>
        <p:nvSpPr>
          <p:cNvPr id="217095" name="Text Box 21"/>
          <p:cNvSpPr txBox="1">
            <a:spLocks noChangeArrowheads="1"/>
          </p:cNvSpPr>
          <p:nvPr/>
        </p:nvSpPr>
        <p:spPr bwMode="auto">
          <a:xfrm>
            <a:off x="0" y="3276600"/>
            <a:ext cx="9144000" cy="4000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376" tIns="45688" rIns="91376" bIns="4568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ar-JO" sz="20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t>35</a:t>
            </a:r>
            <a:r>
              <a:rPr kumimoji="0" lang="en-US" sz="20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t>          48          </a:t>
            </a:r>
            <a:r>
              <a:rPr kumimoji="0" lang="ar-JO" sz="20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t>49</a:t>
            </a:r>
            <a:r>
              <a:rPr kumimoji="0" lang="en-US" sz="20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t>          </a:t>
            </a:r>
            <a:r>
              <a:rPr kumimoji="0" lang="ar-JO" sz="20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t>50</a:t>
            </a:r>
            <a:r>
              <a:rPr kumimoji="0" lang="en-US" sz="20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t>          </a:t>
            </a:r>
            <a:r>
              <a:rPr kumimoji="0" lang="ar-JO" sz="20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t>52</a:t>
            </a:r>
            <a:r>
              <a:rPr kumimoji="0" lang="en-US" sz="20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t>  </a:t>
            </a:r>
            <a:r>
              <a:rPr kumimoji="0" lang="ar-JO" sz="20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t>53</a:t>
            </a:r>
            <a:r>
              <a:rPr kumimoji="0" lang="en-US" sz="20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t>         </a:t>
            </a:r>
            <a:r>
              <a:rPr kumimoji="0" lang="ar-JO" sz="20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t>57</a:t>
            </a:r>
            <a:r>
              <a:rPr kumimoji="0" lang="en-US" sz="20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t>        </a:t>
            </a:r>
            <a:r>
              <a:rPr kumimoji="0" lang="ar-JO" sz="20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t>60</a:t>
            </a:r>
            <a:r>
              <a:rPr kumimoji="0" lang="en-US" sz="20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t>            </a:t>
            </a:r>
            <a:r>
              <a:rPr kumimoji="0" lang="ar-JO" sz="20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t> </a:t>
            </a:r>
            <a:r>
              <a:rPr kumimoji="0" lang="en-US" sz="20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t> </a:t>
            </a:r>
            <a:r>
              <a:rPr kumimoji="0" lang="ar-JO" sz="20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t>62</a:t>
            </a:r>
            <a:r>
              <a:rPr kumimoji="0" lang="en-US" sz="20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t>            </a:t>
            </a:r>
            <a:r>
              <a:rPr kumimoji="0" lang="ar-JO" sz="20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t>67</a:t>
            </a:r>
            <a:r>
              <a:rPr kumimoji="0" lang="en-US" sz="20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t>           </a:t>
            </a:r>
            <a:r>
              <a:rPr kumimoji="0" lang="ar-JO" sz="20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t>68</a:t>
            </a:r>
            <a:r>
              <a:rPr kumimoji="0" lang="en-US" sz="20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t>     </a:t>
            </a:r>
            <a:r>
              <a:rPr kumimoji="0" lang="ar-JO" sz="20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t>95</a:t>
            </a:r>
            <a:endParaRPr kumimoji="0" lang="en-US" sz="20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endParaRPr>
          </a:p>
        </p:txBody>
      </p:sp>
      <p:sp>
        <p:nvSpPr>
          <p:cNvPr id="217096" name="Text Box 7"/>
          <p:cNvSpPr txBox="1">
            <a:spLocks noChangeArrowheads="1"/>
          </p:cNvSpPr>
          <p:nvPr/>
        </p:nvSpPr>
        <p:spPr bwMode="auto">
          <a:xfrm>
            <a:off x="914400" y="1934956"/>
            <a:ext cx="990600" cy="1377300"/>
          </a:xfrm>
          <a:prstGeom prst="rect">
            <a:avLst/>
          </a:prstGeom>
          <a:gradFill rotWithShape="1">
            <a:gsLst>
              <a:gs pos="0">
                <a:srgbClr val="CCFFCC"/>
              </a:gs>
              <a:gs pos="87000">
                <a:srgbClr val="CCFFCC"/>
              </a:gs>
              <a:gs pos="100000">
                <a:srgbClr val="000000"/>
              </a:gs>
            </a:gsLst>
            <a:path path="shape">
              <a:fillToRect l="50000" t="50000" r="50000" b="50000"/>
            </a:path>
          </a:gradFill>
          <a:ln w="19050">
            <a:solidFill>
              <a:schemeClr val="bg1"/>
            </a:solidFill>
            <a:miter lim="800000"/>
            <a:headEnd/>
            <a:tailEnd/>
          </a:ln>
        </p:spPr>
        <p:txBody>
          <a:bodyPr lIns="0" tIns="0" rIns="45688" bIns="0" anchor="b">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1" eaLnBrk="1" fontAlgn="base" latinLnBrk="0" hangingPunct="1">
              <a:lnSpc>
                <a:spcPct val="100000"/>
              </a:lnSpc>
              <a:spcBef>
                <a:spcPct val="50000"/>
              </a:spcBef>
              <a:spcAft>
                <a:spcPct val="0"/>
              </a:spcAft>
              <a:buClrTx/>
              <a:buSzTx/>
              <a:buFontTx/>
              <a:buNone/>
              <a:tabLst/>
              <a:defRPr/>
            </a:pPr>
            <a:r>
              <a:rPr kumimoji="0" lang="ar-JO" sz="14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sym typeface="Arial"/>
              </a:rPr>
              <a:t>نيسان 48-</a:t>
            </a:r>
            <a:br>
              <a:rPr kumimoji="0" lang="en-US" sz="14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sym typeface="Arial"/>
              </a:rPr>
            </a:br>
            <a:r>
              <a:rPr kumimoji="0" lang="ar-JO" sz="14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sym typeface="Arial"/>
              </a:rPr>
              <a:t>أيلول 49</a:t>
            </a:r>
            <a:endParaRPr kumimoji="0" lang="en-US" sz="14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sym typeface="Arial"/>
            </a:endParaRPr>
          </a:p>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JO" sz="24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sym typeface="Arial"/>
              </a:rPr>
              <a:t>1</a:t>
            </a:r>
            <a:br>
              <a:rPr kumimoji="0" lang="en-US" sz="24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sym typeface="Arial"/>
              </a:rPr>
            </a:br>
            <a:r>
              <a:rPr kumimoji="0" lang="ar-JO" sz="24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sym typeface="Arial"/>
              </a:rPr>
              <a:t>غلاطيَّة</a:t>
            </a:r>
            <a:endParaRPr kumimoji="0" lang="en-US" sz="24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sym typeface="Arial"/>
            </a:endParaRPr>
          </a:p>
          <a:p>
            <a:pPr marL="0" marR="0" lvl="0" indent="0" algn="ctr" defTabSz="914400" rtl="0" eaLnBrk="1" fontAlgn="base" latinLnBrk="0" hangingPunct="1">
              <a:lnSpc>
                <a:spcPct val="100000"/>
              </a:lnSpc>
              <a:spcBef>
                <a:spcPct val="50000"/>
              </a:spcBef>
              <a:spcAft>
                <a:spcPct val="0"/>
              </a:spcAft>
              <a:buClrTx/>
              <a:buSzTx/>
              <a:buFontTx/>
              <a:buNone/>
              <a:tabLst/>
              <a:defRPr/>
            </a:pPr>
            <a:endParaRPr kumimoji="0" lang="en-US" sz="8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sym typeface="Arial"/>
            </a:endParaRPr>
          </a:p>
        </p:txBody>
      </p:sp>
      <p:sp>
        <p:nvSpPr>
          <p:cNvPr id="40971" name="Text Box 11"/>
          <p:cNvSpPr txBox="1">
            <a:spLocks noChangeArrowheads="1"/>
          </p:cNvSpPr>
          <p:nvPr/>
        </p:nvSpPr>
        <p:spPr bwMode="auto">
          <a:xfrm>
            <a:off x="7397824" y="1934956"/>
            <a:ext cx="990600" cy="1400383"/>
          </a:xfrm>
          <a:prstGeom prst="rect">
            <a:avLst/>
          </a:prstGeom>
          <a:solidFill>
            <a:schemeClr val="accent4"/>
          </a:solidFill>
          <a:ln w="12700">
            <a:solidFill>
              <a:srgbClr val="FFFFFF"/>
            </a:solidFill>
            <a:miter lim="800000"/>
            <a:headEnd/>
            <a:tailEnd/>
          </a:ln>
          <a:effectLst/>
        </p:spPr>
        <p:txBody>
          <a:bodyPr lIns="0" tIns="0" rIns="45688" bIns="0" anchor="b">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1" eaLnBrk="1" fontAlgn="base" latinLnBrk="0" hangingPunct="1">
              <a:lnSpc>
                <a:spcPct val="100000"/>
              </a:lnSpc>
              <a:spcBef>
                <a:spcPct val="50000"/>
              </a:spcBef>
              <a:spcAft>
                <a:spcPct val="0"/>
              </a:spcAft>
              <a:buClrTx/>
              <a:buSzTx/>
              <a:buFontTx/>
              <a:buNone/>
              <a:tabLst/>
              <a:defRPr/>
            </a:pPr>
            <a:r>
              <a:rPr kumimoji="0" lang="ar-JO" sz="14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t>خريف 67 – ربيع 68</a:t>
            </a:r>
            <a:endParaRPr kumimoji="0" lang="en-US" sz="14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endParaRPr>
          </a:p>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JO" sz="24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t>2</a:t>
            </a:r>
            <a:br>
              <a:rPr kumimoji="0" lang="en-US" sz="24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br>
            <a:r>
              <a:rPr kumimoji="0" lang="ar-JO" sz="24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t>روما</a:t>
            </a:r>
            <a:endParaRPr kumimoji="0" lang="en-US" sz="24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endParaRPr>
          </a:p>
          <a:p>
            <a:pPr marL="0" marR="0" lvl="0" indent="0" algn="ctr" defTabSz="914400" rtl="0" eaLnBrk="1" fontAlgn="base" latinLnBrk="0" hangingPunct="1">
              <a:lnSpc>
                <a:spcPct val="100000"/>
              </a:lnSpc>
              <a:spcBef>
                <a:spcPct val="50000"/>
              </a:spcBef>
              <a:spcAft>
                <a:spcPct val="0"/>
              </a:spcAft>
              <a:buClrTx/>
              <a:buSzTx/>
              <a:buFontTx/>
              <a:buNone/>
              <a:tabLst/>
              <a:defRPr/>
            </a:pPr>
            <a:endParaRPr kumimoji="0" lang="en-US" sz="8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endParaRPr>
          </a:p>
        </p:txBody>
      </p:sp>
      <p:sp>
        <p:nvSpPr>
          <p:cNvPr id="217100" name="TextBox 27"/>
          <p:cNvSpPr txBox="1">
            <a:spLocks noChangeArrowheads="1"/>
          </p:cNvSpPr>
          <p:nvPr/>
        </p:nvSpPr>
        <p:spPr bwMode="auto">
          <a:xfrm>
            <a:off x="7924800" y="71438"/>
            <a:ext cx="1155700" cy="12002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376" tIns="45688" rIns="91376" bIns="4568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sym typeface="Arial"/>
              </a:rPr>
              <a:t>38</a:t>
            </a:r>
            <a:br>
              <a:rPr kumimoji="0" lang="en-US"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sym typeface="Arial"/>
              </a:rPr>
            </a:br>
            <a:r>
              <a:rPr kumimoji="0" lang="ar-JO"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sym typeface="Arial"/>
              </a:rPr>
              <a:t>124</a:t>
            </a:r>
            <a:br>
              <a:rPr kumimoji="0" lang="en-US"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sym typeface="Arial"/>
              </a:rPr>
            </a:br>
            <a:r>
              <a:rPr kumimoji="0" lang="ar-JO"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sym typeface="Arial"/>
              </a:rPr>
              <a:t>39</a:t>
            </a:r>
            <a:r>
              <a:rPr kumimoji="0" lang="en-US" sz="2400" b="1" i="0" u="none" strike="noStrike" kern="1200" cap="none" spc="0" normalizeH="0" baseline="0" noProof="0" dirty="0">
                <a:ln>
                  <a:noFill/>
                </a:ln>
                <a:solidFill>
                  <a:srgbClr val="FFFFFF"/>
                </a:solidFill>
                <a:effectLst/>
                <a:uLnTx/>
                <a:uFillTx/>
                <a:latin typeface="Arial" charset="0"/>
                <a:ea typeface="ＭＳ Ｐゴシック" charset="0"/>
                <a:cs typeface="Arial" charset="0"/>
                <a:sym typeface="Arial"/>
              </a:rPr>
              <a:t>-41</a:t>
            </a:r>
          </a:p>
        </p:txBody>
      </p:sp>
      <p:sp>
        <p:nvSpPr>
          <p:cNvPr id="217101" name="Text Box 9"/>
          <p:cNvSpPr txBox="1">
            <a:spLocks noChangeArrowheads="1"/>
          </p:cNvSpPr>
          <p:nvPr/>
        </p:nvSpPr>
        <p:spPr bwMode="auto">
          <a:xfrm>
            <a:off x="6389712" y="1934956"/>
            <a:ext cx="990600" cy="1400383"/>
          </a:xfrm>
          <a:prstGeom prst="rect">
            <a:avLst/>
          </a:prstGeom>
          <a:gradFill rotWithShape="1">
            <a:gsLst>
              <a:gs pos="0">
                <a:srgbClr val="CCFFCC"/>
              </a:gs>
              <a:gs pos="87000">
                <a:srgbClr val="CCFFCC"/>
              </a:gs>
              <a:gs pos="100000">
                <a:srgbClr val="000000"/>
              </a:gs>
            </a:gsLst>
            <a:path path="shape">
              <a:fillToRect l="50000" t="50000" r="50000" b="50000"/>
            </a:path>
          </a:gradFill>
          <a:ln w="19050">
            <a:solidFill>
              <a:schemeClr val="bg1"/>
            </a:solidFill>
            <a:miter lim="800000"/>
            <a:headEnd/>
            <a:tailEnd/>
          </a:ln>
        </p:spPr>
        <p:txBody>
          <a:bodyPr lIns="0" tIns="0" rIns="45688" bIns="0" anchor="b">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14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sym typeface="Arial"/>
              </a:rPr>
              <a:t>ربيع 62 -</a:t>
            </a:r>
            <a:br>
              <a:rPr kumimoji="0" lang="en-US" sz="14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sym typeface="Arial"/>
              </a:rPr>
            </a:br>
            <a:r>
              <a:rPr kumimoji="0" lang="ar-JO" sz="14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sym typeface="Arial"/>
              </a:rPr>
              <a:t>خريف 67</a:t>
            </a:r>
            <a:endParaRPr kumimoji="0" lang="en-US" sz="14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sym typeface="Arial"/>
            </a:endParaRPr>
          </a:p>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JO" sz="24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sym typeface="Arial"/>
              </a:rPr>
              <a:t>4</a:t>
            </a:r>
            <a:br>
              <a:rPr kumimoji="0" lang="en-US" sz="24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sym typeface="Arial"/>
              </a:rPr>
            </a:br>
            <a:r>
              <a:rPr kumimoji="0" lang="ar-JO" sz="24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sym typeface="Arial"/>
              </a:rPr>
              <a:t>إسبانيا</a:t>
            </a:r>
            <a:endParaRPr kumimoji="0" lang="en-US" sz="24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sym typeface="Arial"/>
            </a:endParaRPr>
          </a:p>
          <a:p>
            <a:pPr marL="0" marR="0" lvl="0" indent="0" algn="ctr" defTabSz="914400" rtl="0" eaLnBrk="1" fontAlgn="base" latinLnBrk="0" hangingPunct="1">
              <a:lnSpc>
                <a:spcPct val="100000"/>
              </a:lnSpc>
              <a:spcBef>
                <a:spcPct val="50000"/>
              </a:spcBef>
              <a:spcAft>
                <a:spcPct val="0"/>
              </a:spcAft>
              <a:buClrTx/>
              <a:buSzTx/>
              <a:buFontTx/>
              <a:buNone/>
              <a:tabLst/>
              <a:defRPr/>
            </a:pPr>
            <a:endParaRPr kumimoji="0" lang="en-US" sz="8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sym typeface="Arial"/>
            </a:endParaRPr>
          </a:p>
        </p:txBody>
      </p:sp>
      <p:sp>
        <p:nvSpPr>
          <p:cNvPr id="34" name="Title 33"/>
          <p:cNvSpPr>
            <a:spLocks noGrp="1"/>
          </p:cNvSpPr>
          <p:nvPr>
            <p:ph type="title" idx="4294967295"/>
          </p:nvPr>
        </p:nvSpPr>
        <p:spPr>
          <a:xfrm>
            <a:off x="35496" y="206514"/>
            <a:ext cx="8020000" cy="707886"/>
          </a:xfrm>
          <a:gradFill flip="none" rotWithShape="1">
            <a:gsLst>
              <a:gs pos="0">
                <a:srgbClr val="008000"/>
              </a:gs>
              <a:gs pos="100000">
                <a:srgbClr val="000000"/>
              </a:gs>
            </a:gsLst>
            <a:path path="shape">
              <a:fillToRect l="50000" t="50000" r="50000" b="50000"/>
            </a:path>
            <a:tileRect/>
          </a:gradFill>
          <a:ln>
            <a:miter lim="800000"/>
            <a:headEnd/>
            <a:tailEnd/>
          </a:ln>
          <a:effectLst>
            <a:glow rad="101600">
              <a:srgbClr val="008000">
                <a:alpha val="75000"/>
              </a:srgbClr>
            </a:glow>
            <a:outerShdw blurRad="63500" dist="17961" dir="2700000" algn="ctr" rotWithShape="0">
              <a:schemeClr val="tx1">
                <a:alpha val="74998"/>
              </a:schemeClr>
            </a:outerShdw>
          </a:effectLst>
        </p:spPr>
        <p:txBody>
          <a:bodyPr wrap="square">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rtl="1" eaLnBrk="1" hangingPunct="1">
              <a:spcBef>
                <a:spcPct val="50000"/>
              </a:spcBef>
              <a:defRPr/>
            </a:pPr>
            <a:r>
              <a:rPr lang="ar-JO" sz="4000" b="1" dirty="0">
                <a:solidFill>
                  <a:srgbClr val="FFFFFF"/>
                </a:solidFill>
                <a:effectLst>
                  <a:outerShdw blurRad="38100" dist="38100" dir="2700000" algn="tl">
                    <a:srgbClr val="000000">
                      <a:alpha val="43137"/>
                    </a:srgbClr>
                  </a:outerShdw>
                </a:effectLst>
                <a:latin typeface="Arial" charset="0"/>
                <a:cs typeface="Times New Roman" charset="0"/>
              </a:rPr>
              <a:t>نظرةٌ عامَّةٌ إلى رسائل بولس</a:t>
            </a:r>
            <a:endParaRPr lang="en-US" sz="4000" b="1" dirty="0">
              <a:solidFill>
                <a:srgbClr val="FFFFFF"/>
              </a:solidFill>
              <a:effectLst>
                <a:outerShdw blurRad="38100" dist="38100" dir="2700000" algn="tl">
                  <a:srgbClr val="000000">
                    <a:alpha val="43137"/>
                  </a:srgbClr>
                </a:outerShdw>
              </a:effectLst>
              <a:latin typeface="Arial" charset="0"/>
              <a:cs typeface="Times New Roman" charset="0"/>
            </a:endParaRPr>
          </a:p>
        </p:txBody>
      </p:sp>
      <p:sp>
        <p:nvSpPr>
          <p:cNvPr id="32" name="Text Box 19"/>
          <p:cNvSpPr txBox="1">
            <a:spLocks noChangeArrowheads="1"/>
          </p:cNvSpPr>
          <p:nvPr/>
        </p:nvSpPr>
        <p:spPr bwMode="auto">
          <a:xfrm>
            <a:off x="990606" y="3657600"/>
            <a:ext cx="792163" cy="369888"/>
          </a:xfrm>
          <a:prstGeom prst="rect">
            <a:avLst/>
          </a:prstGeom>
          <a:solidFill>
            <a:srgbClr val="800000"/>
          </a:solidFill>
          <a:ln w="12700">
            <a:solidFill>
              <a:srgbClr val="FFFFFF"/>
            </a:solidFill>
            <a:miter lim="800000"/>
            <a:headEnd/>
            <a:tailEnd/>
          </a:ln>
          <a:effectLst>
            <a:outerShdw blurRad="50800" dist="38100" dir="2700000">
              <a:srgbClr val="000000">
                <a:alpha val="43000"/>
              </a:srgbClr>
            </a:outerShdw>
          </a:effectLst>
        </p:spPr>
        <p:txBody>
          <a:bodyPr lIns="0" tIns="45688" rIns="0" bIns="45688">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1" eaLnBrk="1" fontAlgn="base" latinLnBrk="0" hangingPunct="1">
              <a:lnSpc>
                <a:spcPct val="100000"/>
              </a:lnSpc>
              <a:spcBef>
                <a:spcPct val="50000"/>
              </a:spcBef>
              <a:spcAft>
                <a:spcPct val="0"/>
              </a:spcAft>
              <a:buClrTx/>
              <a:buSzTx/>
              <a:buFontTx/>
              <a:buNone/>
              <a:tabLst/>
              <a:defRPr/>
            </a:pPr>
            <a:r>
              <a:rPr kumimoji="0" lang="ar-JO" sz="18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t>متَّى</a:t>
            </a:r>
            <a:endParaRPr kumimoji="0" lang="en-US" sz="1600" b="0"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endParaRPr>
          </a:p>
        </p:txBody>
      </p:sp>
      <p:sp>
        <p:nvSpPr>
          <p:cNvPr id="50" name="Text Box 19"/>
          <p:cNvSpPr txBox="1">
            <a:spLocks noChangeArrowheads="1"/>
          </p:cNvSpPr>
          <p:nvPr/>
        </p:nvSpPr>
        <p:spPr bwMode="auto">
          <a:xfrm>
            <a:off x="152400" y="6083448"/>
            <a:ext cx="1800225" cy="369888"/>
          </a:xfrm>
          <a:prstGeom prst="rect">
            <a:avLst/>
          </a:prstGeom>
          <a:solidFill>
            <a:srgbClr val="800000"/>
          </a:solidFill>
          <a:ln w="12700">
            <a:solidFill>
              <a:srgbClr val="FFFFFF"/>
            </a:solidFill>
            <a:miter lim="800000"/>
            <a:headEnd/>
            <a:tailEnd/>
          </a:ln>
          <a:effectLst>
            <a:outerShdw blurRad="50800" dist="38100" dir="2700000">
              <a:srgbClr val="000000">
                <a:alpha val="43000"/>
              </a:srgbClr>
            </a:outerShdw>
          </a:effectLst>
        </p:spPr>
        <p:txBody>
          <a:bodyPr lIns="0" tIns="45688" rIns="0" bIns="45688">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18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t>الأناجيل وأعمال الرسل</a:t>
            </a:r>
            <a:endParaRPr kumimoji="0" lang="en-US" sz="1600" b="0"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endParaRPr>
          </a:p>
        </p:txBody>
      </p:sp>
      <p:sp>
        <p:nvSpPr>
          <p:cNvPr id="217136" name="Text Box 7"/>
          <p:cNvSpPr txBox="1">
            <a:spLocks noChangeArrowheads="1"/>
          </p:cNvSpPr>
          <p:nvPr/>
        </p:nvSpPr>
        <p:spPr bwMode="auto">
          <a:xfrm>
            <a:off x="2667000" y="1934956"/>
            <a:ext cx="990600" cy="1361911"/>
          </a:xfrm>
          <a:prstGeom prst="rect">
            <a:avLst/>
          </a:prstGeom>
          <a:gradFill rotWithShape="1">
            <a:gsLst>
              <a:gs pos="0">
                <a:srgbClr val="CCFFCC"/>
              </a:gs>
              <a:gs pos="87000">
                <a:srgbClr val="CCFFCC"/>
              </a:gs>
              <a:gs pos="100000">
                <a:srgbClr val="000000"/>
              </a:gs>
            </a:gsLst>
            <a:path path="shape">
              <a:fillToRect l="50000" t="50000" r="50000" b="50000"/>
            </a:path>
          </a:gradFill>
          <a:ln w="19050">
            <a:solidFill>
              <a:schemeClr val="bg1"/>
            </a:solidFill>
            <a:miter lim="800000"/>
            <a:headEnd/>
            <a:tailEnd/>
          </a:ln>
        </p:spPr>
        <p:txBody>
          <a:bodyPr lIns="0" tIns="0" rIns="45688" bIns="0" anchor="b">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1" eaLnBrk="1" fontAlgn="base" latinLnBrk="0" hangingPunct="1">
              <a:lnSpc>
                <a:spcPct val="100000"/>
              </a:lnSpc>
              <a:spcBef>
                <a:spcPct val="50000"/>
              </a:spcBef>
              <a:spcAft>
                <a:spcPct val="0"/>
              </a:spcAft>
              <a:buClrTx/>
              <a:buSzTx/>
              <a:buFontTx/>
              <a:buNone/>
              <a:tabLst/>
              <a:defRPr/>
            </a:pPr>
            <a:r>
              <a:rPr kumimoji="0" lang="ar-JO" sz="14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sym typeface="Arial"/>
              </a:rPr>
              <a:t>نيسان 50-</a:t>
            </a:r>
            <a:br>
              <a:rPr kumimoji="0" lang="en-US" sz="14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sym typeface="Arial"/>
              </a:rPr>
            </a:br>
            <a:r>
              <a:rPr kumimoji="0" lang="ar-JO" sz="14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sym typeface="Arial"/>
              </a:rPr>
              <a:t>أيلول 52</a:t>
            </a:r>
            <a:endParaRPr kumimoji="0" lang="en-US" sz="14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sym typeface="Arial"/>
            </a:endParaRPr>
          </a:p>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JO" sz="24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sym typeface="Arial"/>
              </a:rPr>
              <a:t>2</a:t>
            </a:r>
            <a:br>
              <a:rPr kumimoji="0" lang="en-US" sz="24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sym typeface="Arial"/>
              </a:rPr>
            </a:br>
            <a:r>
              <a:rPr kumimoji="0" lang="ar-JO" sz="23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sym typeface="Arial"/>
              </a:rPr>
              <a:t>بحر إيجة</a:t>
            </a:r>
            <a:endParaRPr kumimoji="0" lang="en-US" sz="23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sym typeface="Arial"/>
            </a:endParaRPr>
          </a:p>
          <a:p>
            <a:pPr marL="0" marR="0" lvl="0" indent="0" algn="ctr" defTabSz="914400" rtl="0" eaLnBrk="1" fontAlgn="base" latinLnBrk="0" hangingPunct="1">
              <a:lnSpc>
                <a:spcPct val="100000"/>
              </a:lnSpc>
              <a:spcBef>
                <a:spcPct val="50000"/>
              </a:spcBef>
              <a:spcAft>
                <a:spcPct val="0"/>
              </a:spcAft>
              <a:buClrTx/>
              <a:buSzTx/>
              <a:buFontTx/>
              <a:buNone/>
              <a:tabLst/>
              <a:defRPr/>
            </a:pPr>
            <a:endParaRPr kumimoji="0" lang="en-US" sz="8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sym typeface="Arial"/>
            </a:endParaRPr>
          </a:p>
        </p:txBody>
      </p:sp>
      <p:sp>
        <p:nvSpPr>
          <p:cNvPr id="217137" name="Text Box 17"/>
          <p:cNvSpPr txBox="1">
            <a:spLocks noChangeArrowheads="1"/>
          </p:cNvSpPr>
          <p:nvPr/>
        </p:nvSpPr>
        <p:spPr bwMode="auto">
          <a:xfrm>
            <a:off x="-76200" y="2136612"/>
            <a:ext cx="990600" cy="10926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1" eaLnBrk="1" fontAlgn="base" latinLnBrk="0" hangingPunct="1">
              <a:lnSpc>
                <a:spcPct val="100000"/>
              </a:lnSpc>
              <a:spcBef>
                <a:spcPct val="50000"/>
              </a:spcBef>
              <a:spcAft>
                <a:spcPct val="0"/>
              </a:spcAft>
              <a:buClrTx/>
              <a:buSzTx/>
              <a:buFontTx/>
              <a:buNone/>
              <a:tabLst/>
              <a:defRPr/>
            </a:pPr>
            <a:r>
              <a:rPr kumimoji="0" lang="ar-JO" sz="14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t>صيف 35-37 م</a:t>
            </a:r>
          </a:p>
          <a:p>
            <a:pPr marL="0" marR="0" lvl="0" indent="0" algn="ctr" defTabSz="914400" rtl="1" eaLnBrk="1" fontAlgn="base" latinLnBrk="0" hangingPunct="1">
              <a:lnSpc>
                <a:spcPct val="100000"/>
              </a:lnSpc>
              <a:spcBef>
                <a:spcPct val="50000"/>
              </a:spcBef>
              <a:spcAft>
                <a:spcPct val="0"/>
              </a:spcAft>
              <a:buClrTx/>
              <a:buSzTx/>
              <a:buFontTx/>
              <a:buNone/>
              <a:tabLst/>
              <a:defRPr/>
            </a:pPr>
            <a:endParaRPr kumimoji="0" lang="ar-JO" sz="8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endParaRPr>
          </a:p>
          <a:p>
            <a:pPr marL="0" marR="0" lvl="0" indent="0" algn="ctr" defTabSz="914400" rtl="1" eaLnBrk="1" fontAlgn="base" latinLnBrk="0" hangingPunct="1">
              <a:lnSpc>
                <a:spcPct val="100000"/>
              </a:lnSpc>
              <a:spcBef>
                <a:spcPct val="50000"/>
              </a:spcBef>
              <a:spcAft>
                <a:spcPct val="0"/>
              </a:spcAft>
              <a:buClrTx/>
              <a:buSzTx/>
              <a:buFontTx/>
              <a:buNone/>
              <a:tabLst/>
              <a:defRPr/>
            </a:pPr>
            <a:r>
              <a:rPr kumimoji="0" lang="ar-JO" sz="18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t>دمشق</a:t>
            </a:r>
            <a:br>
              <a:rPr kumimoji="0" lang="en-US" sz="18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br>
            <a:r>
              <a:rPr kumimoji="0" lang="ar-JO" sz="18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t>أنطاكيَّة</a:t>
            </a:r>
            <a:endParaRPr kumimoji="0" lang="en-US" sz="18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endParaRPr>
          </a:p>
        </p:txBody>
      </p:sp>
      <p:sp>
        <p:nvSpPr>
          <p:cNvPr id="53" name="Text Box 10"/>
          <p:cNvSpPr txBox="1">
            <a:spLocks noChangeArrowheads="1"/>
          </p:cNvSpPr>
          <p:nvPr/>
        </p:nvSpPr>
        <p:spPr bwMode="auto">
          <a:xfrm>
            <a:off x="2286000" y="6588060"/>
            <a:ext cx="990600" cy="369332"/>
          </a:xfrm>
          <a:prstGeom prst="rect">
            <a:avLst/>
          </a:prstGeom>
          <a:solidFill>
            <a:schemeClr val="accent4"/>
          </a:solidFill>
          <a:ln w="12700">
            <a:solidFill>
              <a:srgbClr val="FFFFFF"/>
            </a:solidFill>
            <a:miter lim="800000"/>
            <a:headEnd/>
            <a:tailEnd/>
          </a:ln>
          <a:effectLst/>
        </p:spPr>
        <p:txBody>
          <a:bodyPr lIns="0" tIns="0" rIns="45688" bIns="0" anchor="b">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24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t>روما</a:t>
            </a:r>
            <a:endParaRPr kumimoji="0" lang="en-US" sz="10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endParaRPr>
          </a:p>
        </p:txBody>
      </p:sp>
      <p:sp>
        <p:nvSpPr>
          <p:cNvPr id="217139" name="Text Box 20"/>
          <p:cNvSpPr txBox="1">
            <a:spLocks noChangeArrowheads="1"/>
          </p:cNvSpPr>
          <p:nvPr/>
        </p:nvSpPr>
        <p:spPr bwMode="auto">
          <a:xfrm>
            <a:off x="3352800" y="6247532"/>
            <a:ext cx="1600200" cy="277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ar-JO" sz="18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t>الرحلات التبشيريَّة</a:t>
            </a:r>
            <a:endParaRPr kumimoji="0" lang="en-US" sz="24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endParaRPr>
          </a:p>
        </p:txBody>
      </p:sp>
      <p:sp>
        <p:nvSpPr>
          <p:cNvPr id="217140" name="Text Box 9"/>
          <p:cNvSpPr txBox="1">
            <a:spLocks noChangeArrowheads="1"/>
          </p:cNvSpPr>
          <p:nvPr/>
        </p:nvSpPr>
        <p:spPr bwMode="auto">
          <a:xfrm>
            <a:off x="2286000" y="6156012"/>
            <a:ext cx="990600" cy="369332"/>
          </a:xfrm>
          <a:prstGeom prst="rect">
            <a:avLst/>
          </a:prstGeom>
          <a:gradFill rotWithShape="1">
            <a:gsLst>
              <a:gs pos="0">
                <a:srgbClr val="CCFFCC"/>
              </a:gs>
              <a:gs pos="87000">
                <a:srgbClr val="CCFFCC"/>
              </a:gs>
              <a:gs pos="100000">
                <a:srgbClr val="000000"/>
              </a:gs>
            </a:gsLst>
            <a:path path="shape">
              <a:fillToRect l="50000" t="50000" r="50000" b="50000"/>
            </a:path>
          </a:gradFill>
          <a:ln w="19050">
            <a:solidFill>
              <a:schemeClr val="bg1"/>
            </a:solidFill>
            <a:miter lim="800000"/>
            <a:headEnd/>
            <a:tailEnd/>
          </a:ln>
        </p:spPr>
        <p:txBody>
          <a:bodyPr lIns="0" tIns="0" rIns="45688" bIns="0" anchor="b">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24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sym typeface="Arial"/>
              </a:rPr>
              <a:t>1 2 3 4</a:t>
            </a:r>
            <a:endParaRPr kumimoji="0" lang="en-US" sz="10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sym typeface="Arial"/>
            </a:endParaRPr>
          </a:p>
        </p:txBody>
      </p:sp>
      <p:sp>
        <p:nvSpPr>
          <p:cNvPr id="217141" name="Text Box 20"/>
          <p:cNvSpPr txBox="1">
            <a:spLocks noChangeArrowheads="1"/>
          </p:cNvSpPr>
          <p:nvPr/>
        </p:nvSpPr>
        <p:spPr bwMode="auto">
          <a:xfrm>
            <a:off x="3352800" y="6607572"/>
            <a:ext cx="1600200" cy="277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ar-JO" sz="18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t>أوقاتٌ في السجن</a:t>
            </a:r>
            <a:endParaRPr kumimoji="0" lang="en-US" sz="24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endParaRPr>
          </a:p>
        </p:txBody>
      </p:sp>
      <p:sp>
        <p:nvSpPr>
          <p:cNvPr id="29" name="Text Box 9">
            <a:extLst>
              <a:ext uri="{FF2B5EF4-FFF2-40B4-BE49-F238E27FC236}">
                <a16:creationId xmlns:a16="http://schemas.microsoft.com/office/drawing/2014/main" id="{8C29773A-4FDD-2640-A9F0-BDE1D7B15D0A}"/>
              </a:ext>
            </a:extLst>
          </p:cNvPr>
          <p:cNvSpPr txBox="1">
            <a:spLocks noChangeAspect="1" noChangeArrowheads="1"/>
          </p:cNvSpPr>
          <p:nvPr/>
        </p:nvSpPr>
        <p:spPr bwMode="auto">
          <a:xfrm>
            <a:off x="3711862" y="1934956"/>
            <a:ext cx="1018064" cy="1308050"/>
          </a:xfrm>
          <a:prstGeom prst="rect">
            <a:avLst/>
          </a:prstGeom>
          <a:gradFill rotWithShape="1">
            <a:gsLst>
              <a:gs pos="0">
                <a:srgbClr val="CCFFCC"/>
              </a:gs>
              <a:gs pos="87000">
                <a:srgbClr val="CCFFCC"/>
              </a:gs>
              <a:gs pos="100000">
                <a:srgbClr val="000000"/>
              </a:gs>
            </a:gsLst>
            <a:path path="shape">
              <a:fillToRect l="50000" t="50000" r="50000" b="50000"/>
            </a:path>
          </a:gradFill>
          <a:ln w="19050">
            <a:solidFill>
              <a:schemeClr val="bg1"/>
            </a:solidFill>
            <a:miter lim="800000"/>
            <a:headEnd/>
            <a:tailEnd/>
          </a:ln>
        </p:spPr>
        <p:txBody>
          <a:bodyPr lIns="0" tIns="0" rIns="45688" bIns="0" anchor="ct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1" eaLnBrk="1" fontAlgn="base" latinLnBrk="0" hangingPunct="1">
              <a:lnSpc>
                <a:spcPct val="100000"/>
              </a:lnSpc>
              <a:spcBef>
                <a:spcPct val="50000"/>
              </a:spcBef>
              <a:spcAft>
                <a:spcPct val="0"/>
              </a:spcAft>
              <a:buClrTx/>
              <a:buSzTx/>
              <a:buFontTx/>
              <a:buNone/>
              <a:tabLst/>
              <a:defRPr/>
            </a:pPr>
            <a:r>
              <a:rPr kumimoji="0" lang="ar-JO" sz="14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sym typeface="Arial"/>
              </a:rPr>
              <a:t>ربيع 53-</a:t>
            </a:r>
            <a:br>
              <a:rPr kumimoji="0" lang="en-US" sz="14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sym typeface="Arial"/>
              </a:rPr>
            </a:br>
            <a:r>
              <a:rPr kumimoji="0" lang="ar-JO" sz="14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sym typeface="Arial"/>
              </a:rPr>
              <a:t>أيَّار 57</a:t>
            </a:r>
            <a:endParaRPr kumimoji="0" lang="en-US" sz="14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sym typeface="Arial"/>
            </a:endParaRPr>
          </a:p>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JO" sz="24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sym typeface="Arial"/>
              </a:rPr>
              <a:t>3</a:t>
            </a:r>
            <a:br>
              <a:rPr kumimoji="0" lang="en-US" sz="24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sym typeface="Arial"/>
              </a:rPr>
            </a:br>
            <a:r>
              <a:rPr kumimoji="0" lang="ar-JO" sz="24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sym typeface="Arial"/>
              </a:rPr>
              <a:t>أسيَّا</a:t>
            </a:r>
          </a:p>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8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sym typeface="Arial"/>
            </a:endParaRPr>
          </a:p>
        </p:txBody>
      </p:sp>
      <p:sp>
        <p:nvSpPr>
          <p:cNvPr id="30" name="Text Box 10">
            <a:extLst>
              <a:ext uri="{FF2B5EF4-FFF2-40B4-BE49-F238E27FC236}">
                <a16:creationId xmlns:a16="http://schemas.microsoft.com/office/drawing/2014/main" id="{63F5AC0E-61C5-6C44-8423-D47D86954957}"/>
              </a:ext>
            </a:extLst>
          </p:cNvPr>
          <p:cNvSpPr txBox="1">
            <a:spLocks noChangeAspect="1" noChangeArrowheads="1"/>
          </p:cNvSpPr>
          <p:nvPr/>
        </p:nvSpPr>
        <p:spPr bwMode="auto">
          <a:xfrm>
            <a:off x="5384648" y="1934956"/>
            <a:ext cx="967254" cy="1371600"/>
          </a:xfrm>
          <a:prstGeom prst="rect">
            <a:avLst/>
          </a:prstGeom>
          <a:solidFill>
            <a:schemeClr val="accent4"/>
          </a:solidFill>
          <a:ln w="12700">
            <a:solidFill>
              <a:srgbClr val="FFFFFF"/>
            </a:solidFill>
            <a:miter lim="800000"/>
            <a:headEnd/>
            <a:tailEnd/>
          </a:ln>
          <a:effectLst/>
        </p:spPr>
        <p:txBody>
          <a:bodyPr wrap="square" lIns="0" tIns="0" rIns="45688" bIns="0" anchor="b">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1" eaLnBrk="1" fontAlgn="base" latinLnBrk="0" hangingPunct="1">
              <a:lnSpc>
                <a:spcPct val="100000"/>
              </a:lnSpc>
              <a:spcBef>
                <a:spcPct val="50000"/>
              </a:spcBef>
              <a:spcAft>
                <a:spcPct val="0"/>
              </a:spcAft>
              <a:buClrTx/>
              <a:buSzTx/>
              <a:buFontTx/>
              <a:buNone/>
              <a:tabLst/>
              <a:defRPr/>
            </a:pPr>
            <a:r>
              <a:rPr kumimoji="0" lang="ar-JO" sz="14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t>شباط 60 –</a:t>
            </a:r>
            <a:br>
              <a:rPr kumimoji="0" lang="en-US" sz="14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br>
            <a:r>
              <a:rPr kumimoji="0" lang="ar-JO" sz="14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t> آذار 62</a:t>
            </a:r>
            <a:br>
              <a:rPr kumimoji="0" lang="en-US" sz="12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br>
            <a:r>
              <a:rPr kumimoji="0" lang="ar-JO" sz="24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t>1</a:t>
            </a:r>
            <a:br>
              <a:rPr kumimoji="0" lang="en-US" sz="24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br>
            <a:r>
              <a:rPr kumimoji="0" lang="ar-JO" sz="24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rPr>
              <a:t>روما</a:t>
            </a:r>
          </a:p>
          <a:p>
            <a:pPr marL="0" marR="0" lvl="0" indent="0" algn="ctr" defTabSz="914400" rtl="0" eaLnBrk="1" fontAlgn="base" latinLnBrk="0" hangingPunct="1">
              <a:lnSpc>
                <a:spcPct val="100000"/>
              </a:lnSpc>
              <a:spcBef>
                <a:spcPct val="50000"/>
              </a:spcBef>
              <a:spcAft>
                <a:spcPct val="0"/>
              </a:spcAft>
              <a:buClrTx/>
              <a:buSzTx/>
              <a:buFontTx/>
              <a:buNone/>
              <a:tabLst/>
              <a:defRPr/>
            </a:pPr>
            <a:endParaRPr kumimoji="0" lang="en-US" sz="8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sym typeface="Arial"/>
            </a:endParaRPr>
          </a:p>
        </p:txBody>
      </p:sp>
      <p:sp>
        <p:nvSpPr>
          <p:cNvPr id="5" name="Text Box 19">
            <a:extLst>
              <a:ext uri="{FF2B5EF4-FFF2-40B4-BE49-F238E27FC236}">
                <a16:creationId xmlns:a16="http://schemas.microsoft.com/office/drawing/2014/main" id="{A294D8C5-E1A1-2172-C199-C2141F854DBA}"/>
              </a:ext>
            </a:extLst>
          </p:cNvPr>
          <p:cNvSpPr txBox="1">
            <a:spLocks noChangeArrowheads="1"/>
          </p:cNvSpPr>
          <p:nvPr/>
        </p:nvSpPr>
        <p:spPr bwMode="auto">
          <a:xfrm>
            <a:off x="961781" y="4173049"/>
            <a:ext cx="792163" cy="369888"/>
          </a:xfrm>
          <a:prstGeom prst="rect">
            <a:avLst/>
          </a:prstGeom>
          <a:solidFill>
            <a:srgbClr val="CCFFFF"/>
          </a:solidFill>
          <a:ln w="12700">
            <a:solidFill>
              <a:schemeClr val="tx2"/>
            </a:solidFill>
            <a:miter lim="800000"/>
            <a:headEnd/>
            <a:tailEnd/>
          </a:ln>
          <a:effectLst>
            <a:outerShdw blurRad="50800" dist="38100" dir="2700000">
              <a:srgbClr val="000000">
                <a:alpha val="43000"/>
              </a:srgbClr>
            </a:outerShdw>
          </a:effectLst>
        </p:spPr>
        <p:txBody>
          <a:bodyPr lIns="0" tIns="45688" rIns="0" bIns="45688">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449263" rtl="0" eaLnBrk="1" fontAlgn="base" latinLnBrk="0" hangingPunct="1">
              <a:lnSpc>
                <a:spcPct val="100000"/>
              </a:lnSpc>
              <a:spcBef>
                <a:spcPct val="50000"/>
              </a:spcBef>
              <a:spcAft>
                <a:spcPct val="0"/>
              </a:spcAft>
              <a:buClrTx/>
              <a:buSzTx/>
              <a:buFontTx/>
              <a:buNone/>
              <a:tabLst/>
              <a:defRPr/>
            </a:pPr>
            <a:r>
              <a:rPr kumimoji="0" lang="ar-JO" sz="18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rPr>
              <a:t>غلاطيَّة</a:t>
            </a:r>
            <a:endParaRPr kumimoji="0" lang="en-US" sz="1600" b="0"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endParaRPr>
          </a:p>
        </p:txBody>
      </p:sp>
      <p:sp>
        <p:nvSpPr>
          <p:cNvPr id="6" name="Text Box 20">
            <a:extLst>
              <a:ext uri="{FF2B5EF4-FFF2-40B4-BE49-F238E27FC236}">
                <a16:creationId xmlns:a16="http://schemas.microsoft.com/office/drawing/2014/main" id="{FB7D1EFC-01CE-BB18-26E9-9162571EA3AE}"/>
              </a:ext>
            </a:extLst>
          </p:cNvPr>
          <p:cNvSpPr txBox="1">
            <a:spLocks noChangeArrowheads="1"/>
          </p:cNvSpPr>
          <p:nvPr/>
        </p:nvSpPr>
        <p:spPr bwMode="auto">
          <a:xfrm>
            <a:off x="2665203" y="4147851"/>
            <a:ext cx="792162" cy="338490"/>
          </a:xfrm>
          <a:prstGeom prst="rect">
            <a:avLst/>
          </a:prstGeom>
          <a:solidFill>
            <a:srgbClr val="CCFFFF"/>
          </a:solidFill>
          <a:ln w="12700">
            <a:solidFill>
              <a:schemeClr val="tx2"/>
            </a:solidFill>
            <a:miter lim="800000"/>
            <a:headEnd/>
            <a:tailEnd/>
          </a:ln>
          <a:effectLst>
            <a:outerShdw blurRad="50800" dist="38100" dir="2700000">
              <a:srgbClr val="000000">
                <a:alpha val="43000"/>
              </a:srgbClr>
            </a:outerShdw>
          </a:effectLst>
        </p:spPr>
        <p:txBody>
          <a:bodyPr lIns="0" tIns="45688" rIns="0" bIns="45688">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449263" rtl="1" eaLnBrk="1" fontAlgn="base" latinLnBrk="0" hangingPunct="1">
              <a:lnSpc>
                <a:spcPct val="100000"/>
              </a:lnSpc>
              <a:spcBef>
                <a:spcPct val="50000"/>
              </a:spcBef>
              <a:spcAft>
                <a:spcPct val="0"/>
              </a:spcAft>
              <a:buClrTx/>
              <a:buSzTx/>
              <a:buFontTx/>
              <a:buNone/>
              <a:tabLst/>
              <a:defRPr/>
            </a:pPr>
            <a:r>
              <a:rPr kumimoji="0" lang="ar-JO" sz="16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rPr>
              <a:t>1تسالونيكي</a:t>
            </a:r>
            <a:endParaRPr kumimoji="0" lang="en-US" sz="1600" b="0"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endParaRPr>
          </a:p>
        </p:txBody>
      </p:sp>
      <p:sp>
        <p:nvSpPr>
          <p:cNvPr id="7" name="Text Box 21">
            <a:extLst>
              <a:ext uri="{FF2B5EF4-FFF2-40B4-BE49-F238E27FC236}">
                <a16:creationId xmlns:a16="http://schemas.microsoft.com/office/drawing/2014/main" id="{9CFFC615-1589-C0C5-4ABF-90B606ABA12E}"/>
              </a:ext>
            </a:extLst>
          </p:cNvPr>
          <p:cNvSpPr txBox="1">
            <a:spLocks noChangeArrowheads="1"/>
          </p:cNvSpPr>
          <p:nvPr/>
        </p:nvSpPr>
        <p:spPr bwMode="auto">
          <a:xfrm>
            <a:off x="2665203" y="4587924"/>
            <a:ext cx="792162" cy="338490"/>
          </a:xfrm>
          <a:prstGeom prst="rect">
            <a:avLst/>
          </a:prstGeom>
          <a:solidFill>
            <a:srgbClr val="CCFFFF"/>
          </a:solidFill>
          <a:ln w="12700">
            <a:solidFill>
              <a:schemeClr val="tx2"/>
            </a:solidFill>
            <a:miter lim="800000"/>
            <a:headEnd/>
            <a:tailEnd/>
          </a:ln>
          <a:effectLst>
            <a:outerShdw blurRad="50800" dist="38100" dir="2700000">
              <a:srgbClr val="000000">
                <a:alpha val="43000"/>
              </a:srgbClr>
            </a:outerShdw>
          </a:effectLst>
        </p:spPr>
        <p:txBody>
          <a:bodyPr lIns="0" tIns="45688" rIns="0" bIns="45688">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449263" rtl="1" eaLnBrk="1" fontAlgn="base" latinLnBrk="0" hangingPunct="1">
              <a:lnSpc>
                <a:spcPct val="100000"/>
              </a:lnSpc>
              <a:spcBef>
                <a:spcPct val="50000"/>
              </a:spcBef>
              <a:spcAft>
                <a:spcPct val="0"/>
              </a:spcAft>
              <a:buClrTx/>
              <a:buSzTx/>
              <a:buFontTx/>
              <a:buNone/>
              <a:tabLst/>
              <a:defRPr/>
            </a:pPr>
            <a:r>
              <a:rPr kumimoji="0" lang="ar-JO" sz="16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rPr>
              <a:t>2تسالونيكي</a:t>
            </a:r>
            <a:endParaRPr kumimoji="0" lang="en-US" sz="1600" b="0"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endParaRPr>
          </a:p>
        </p:txBody>
      </p:sp>
      <p:sp>
        <p:nvSpPr>
          <p:cNvPr id="8" name="Text Box 22">
            <a:extLst>
              <a:ext uri="{FF2B5EF4-FFF2-40B4-BE49-F238E27FC236}">
                <a16:creationId xmlns:a16="http://schemas.microsoft.com/office/drawing/2014/main" id="{FE83B0E9-A6CA-9328-24A1-A023FCFCEF3A}"/>
              </a:ext>
            </a:extLst>
          </p:cNvPr>
          <p:cNvSpPr txBox="1">
            <a:spLocks noChangeArrowheads="1"/>
          </p:cNvSpPr>
          <p:nvPr/>
        </p:nvSpPr>
        <p:spPr bwMode="auto">
          <a:xfrm>
            <a:off x="3806679" y="4147851"/>
            <a:ext cx="792163" cy="338490"/>
          </a:xfrm>
          <a:prstGeom prst="rect">
            <a:avLst/>
          </a:prstGeom>
          <a:solidFill>
            <a:srgbClr val="CCFFFF"/>
          </a:solidFill>
          <a:ln w="12700">
            <a:solidFill>
              <a:schemeClr val="tx2"/>
            </a:solidFill>
            <a:miter lim="800000"/>
            <a:headEnd/>
            <a:tailEnd/>
          </a:ln>
          <a:effectLst>
            <a:outerShdw blurRad="50800" dist="38100" dir="2700000">
              <a:srgbClr val="000000">
                <a:alpha val="43000"/>
              </a:srgbClr>
            </a:outerShdw>
          </a:effectLst>
        </p:spPr>
        <p:txBody>
          <a:bodyPr lIns="0" tIns="45688" rIns="0" bIns="45688">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449263" rtl="0" eaLnBrk="1" fontAlgn="base" latinLnBrk="0" hangingPunct="1">
              <a:lnSpc>
                <a:spcPct val="100000"/>
              </a:lnSpc>
              <a:spcBef>
                <a:spcPct val="50000"/>
              </a:spcBef>
              <a:spcAft>
                <a:spcPct val="0"/>
              </a:spcAft>
              <a:buClrTx/>
              <a:buSzTx/>
              <a:buFontTx/>
              <a:buNone/>
              <a:tabLst/>
              <a:defRPr/>
            </a:pPr>
            <a:r>
              <a:rPr kumimoji="0" lang="ar-JO" sz="16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rPr>
              <a:t>1 كورنثوس</a:t>
            </a:r>
            <a:endParaRPr kumimoji="0" lang="en-US" sz="1600" b="0"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endParaRPr>
          </a:p>
        </p:txBody>
      </p:sp>
      <p:sp>
        <p:nvSpPr>
          <p:cNvPr id="9" name="Text Box 23">
            <a:extLst>
              <a:ext uri="{FF2B5EF4-FFF2-40B4-BE49-F238E27FC236}">
                <a16:creationId xmlns:a16="http://schemas.microsoft.com/office/drawing/2014/main" id="{5FA2B0FD-6375-2EF1-20EA-F939D4FB7769}"/>
              </a:ext>
            </a:extLst>
          </p:cNvPr>
          <p:cNvSpPr txBox="1">
            <a:spLocks noChangeArrowheads="1"/>
          </p:cNvSpPr>
          <p:nvPr/>
        </p:nvSpPr>
        <p:spPr bwMode="auto">
          <a:xfrm>
            <a:off x="3806679" y="4604806"/>
            <a:ext cx="792163" cy="338490"/>
          </a:xfrm>
          <a:prstGeom prst="rect">
            <a:avLst/>
          </a:prstGeom>
          <a:solidFill>
            <a:srgbClr val="CCFFFF"/>
          </a:solidFill>
          <a:ln w="12700">
            <a:solidFill>
              <a:schemeClr val="tx2"/>
            </a:solidFill>
            <a:miter lim="800000"/>
            <a:headEnd/>
            <a:tailEnd/>
          </a:ln>
          <a:effectLst>
            <a:outerShdw blurRad="50800" dist="38100" dir="2700000">
              <a:srgbClr val="000000">
                <a:alpha val="43000"/>
              </a:srgbClr>
            </a:outerShdw>
          </a:effectLst>
        </p:spPr>
        <p:txBody>
          <a:bodyPr lIns="0" tIns="45688" rIns="0" bIns="45688">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449263" rtl="0" eaLnBrk="1" fontAlgn="base" latinLnBrk="0" hangingPunct="1">
              <a:lnSpc>
                <a:spcPct val="100000"/>
              </a:lnSpc>
              <a:spcBef>
                <a:spcPct val="50000"/>
              </a:spcBef>
              <a:spcAft>
                <a:spcPct val="0"/>
              </a:spcAft>
              <a:buClrTx/>
              <a:buSzTx/>
              <a:buFontTx/>
              <a:buNone/>
              <a:tabLst/>
              <a:defRPr/>
            </a:pPr>
            <a:r>
              <a:rPr kumimoji="0" lang="ar-JO" sz="16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rPr>
              <a:t>2 كورنثوس</a:t>
            </a:r>
            <a:endParaRPr kumimoji="0" lang="en-US" sz="1600" b="0"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endParaRPr>
          </a:p>
        </p:txBody>
      </p:sp>
      <p:sp>
        <p:nvSpPr>
          <p:cNvPr id="10" name="Text Box 24">
            <a:extLst>
              <a:ext uri="{FF2B5EF4-FFF2-40B4-BE49-F238E27FC236}">
                <a16:creationId xmlns:a16="http://schemas.microsoft.com/office/drawing/2014/main" id="{383740FE-E86A-4E86-64B5-5A8B1F788B7C}"/>
              </a:ext>
            </a:extLst>
          </p:cNvPr>
          <p:cNvSpPr txBox="1">
            <a:spLocks noChangeArrowheads="1"/>
          </p:cNvSpPr>
          <p:nvPr/>
        </p:nvSpPr>
        <p:spPr bwMode="auto">
          <a:xfrm>
            <a:off x="3810006" y="5029200"/>
            <a:ext cx="792163" cy="369888"/>
          </a:xfrm>
          <a:prstGeom prst="rect">
            <a:avLst/>
          </a:prstGeom>
          <a:solidFill>
            <a:srgbClr val="CCFFFF"/>
          </a:solidFill>
          <a:ln w="12700">
            <a:solidFill>
              <a:schemeClr val="tx2"/>
            </a:solidFill>
            <a:miter lim="800000"/>
            <a:headEnd/>
            <a:tailEnd/>
          </a:ln>
          <a:effectLst>
            <a:outerShdw blurRad="50800" dist="38100" dir="2700000">
              <a:srgbClr val="000000">
                <a:alpha val="43000"/>
              </a:srgbClr>
            </a:outerShdw>
          </a:effectLst>
        </p:spPr>
        <p:txBody>
          <a:bodyPr lIns="0" tIns="45688" rIns="0" bIns="45688">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449263" rtl="0" eaLnBrk="1" fontAlgn="base" latinLnBrk="0" hangingPunct="1">
              <a:lnSpc>
                <a:spcPct val="100000"/>
              </a:lnSpc>
              <a:spcBef>
                <a:spcPct val="50000"/>
              </a:spcBef>
              <a:spcAft>
                <a:spcPct val="0"/>
              </a:spcAft>
              <a:buClrTx/>
              <a:buSzTx/>
              <a:buFontTx/>
              <a:buNone/>
              <a:tabLst/>
              <a:defRPr/>
            </a:pPr>
            <a:r>
              <a:rPr kumimoji="0" lang="ar-JO" sz="18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rPr>
              <a:t>رومية</a:t>
            </a:r>
            <a:endParaRPr kumimoji="0" lang="en-US" sz="1600" b="0"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endParaRPr>
          </a:p>
        </p:txBody>
      </p:sp>
      <p:sp>
        <p:nvSpPr>
          <p:cNvPr id="11" name="Text Box 19">
            <a:extLst>
              <a:ext uri="{FF2B5EF4-FFF2-40B4-BE49-F238E27FC236}">
                <a16:creationId xmlns:a16="http://schemas.microsoft.com/office/drawing/2014/main" id="{1F5BD762-72B9-85B6-A173-F9BEF8617E6E}"/>
              </a:ext>
            </a:extLst>
          </p:cNvPr>
          <p:cNvSpPr txBox="1">
            <a:spLocks noChangeArrowheads="1"/>
          </p:cNvSpPr>
          <p:nvPr/>
        </p:nvSpPr>
        <p:spPr bwMode="auto">
          <a:xfrm>
            <a:off x="152400" y="6589092"/>
            <a:ext cx="1800225" cy="368300"/>
          </a:xfrm>
          <a:prstGeom prst="rect">
            <a:avLst/>
          </a:prstGeom>
          <a:solidFill>
            <a:srgbClr val="CCFFFF"/>
          </a:solidFill>
          <a:ln w="12700">
            <a:solidFill>
              <a:schemeClr val="tx2"/>
            </a:solidFill>
            <a:miter lim="800000"/>
            <a:headEnd/>
            <a:tailEnd/>
          </a:ln>
          <a:effectLst>
            <a:outerShdw blurRad="50800" dist="38100" dir="2700000">
              <a:srgbClr val="000000">
                <a:alpha val="43000"/>
              </a:srgbClr>
            </a:outerShdw>
          </a:effectLst>
        </p:spPr>
        <p:txBody>
          <a:bodyPr lIns="0" tIns="45688" rIns="0" bIns="45688">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449263" rtl="0" eaLnBrk="1" fontAlgn="base" latinLnBrk="0" hangingPunct="1">
              <a:lnSpc>
                <a:spcPct val="100000"/>
              </a:lnSpc>
              <a:spcBef>
                <a:spcPct val="50000"/>
              </a:spcBef>
              <a:spcAft>
                <a:spcPct val="0"/>
              </a:spcAft>
              <a:buClrTx/>
              <a:buSzTx/>
              <a:buFontTx/>
              <a:buNone/>
              <a:tabLst/>
              <a:defRPr/>
            </a:pPr>
            <a:r>
              <a:rPr kumimoji="0" lang="ar-JO" sz="18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rPr>
              <a:t>الرسائل البولسيَّة</a:t>
            </a:r>
            <a:endParaRPr kumimoji="0" lang="en-US" sz="1600" b="0"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endParaRPr>
          </a:p>
        </p:txBody>
      </p:sp>
      <p:sp>
        <p:nvSpPr>
          <p:cNvPr id="15" name="Text Box 25">
            <a:extLst>
              <a:ext uri="{FF2B5EF4-FFF2-40B4-BE49-F238E27FC236}">
                <a16:creationId xmlns:a16="http://schemas.microsoft.com/office/drawing/2014/main" id="{7BD7E7D0-2ABB-1F5A-A9D7-6F181AF5171E}"/>
              </a:ext>
            </a:extLst>
          </p:cNvPr>
          <p:cNvSpPr txBox="1">
            <a:spLocks noChangeArrowheads="1"/>
          </p:cNvSpPr>
          <p:nvPr/>
        </p:nvSpPr>
        <p:spPr bwMode="auto">
          <a:xfrm>
            <a:off x="5486406" y="4114800"/>
            <a:ext cx="792163" cy="369888"/>
          </a:xfrm>
          <a:prstGeom prst="rect">
            <a:avLst/>
          </a:prstGeom>
          <a:solidFill>
            <a:srgbClr val="CCFFFF"/>
          </a:solidFill>
          <a:ln w="12700">
            <a:solidFill>
              <a:schemeClr val="tx2"/>
            </a:solidFill>
            <a:miter lim="800000"/>
            <a:headEnd/>
            <a:tailEnd/>
          </a:ln>
          <a:effectLst>
            <a:outerShdw blurRad="50800" dist="38100" dir="2700000">
              <a:srgbClr val="000000">
                <a:alpha val="43000"/>
              </a:srgbClr>
            </a:outerShdw>
          </a:effectLst>
        </p:spPr>
        <p:txBody>
          <a:bodyPr lIns="0" tIns="45688" rIns="0" bIns="45688">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18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rPr>
              <a:t>أفسس</a:t>
            </a:r>
            <a:endParaRPr kumimoji="0" lang="en-US" sz="1600" b="0"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endParaRPr>
          </a:p>
        </p:txBody>
      </p:sp>
      <p:sp>
        <p:nvSpPr>
          <p:cNvPr id="16" name="Text Box 22">
            <a:extLst>
              <a:ext uri="{FF2B5EF4-FFF2-40B4-BE49-F238E27FC236}">
                <a16:creationId xmlns:a16="http://schemas.microsoft.com/office/drawing/2014/main" id="{7632B067-4585-A4CF-3063-6C2110FC05C7}"/>
              </a:ext>
            </a:extLst>
          </p:cNvPr>
          <p:cNvSpPr txBox="1">
            <a:spLocks noChangeArrowheads="1"/>
          </p:cNvSpPr>
          <p:nvPr/>
        </p:nvSpPr>
        <p:spPr bwMode="auto">
          <a:xfrm>
            <a:off x="4572006" y="3657600"/>
            <a:ext cx="792163" cy="369888"/>
          </a:xfrm>
          <a:prstGeom prst="rect">
            <a:avLst/>
          </a:prstGeom>
          <a:solidFill>
            <a:srgbClr val="800000"/>
          </a:solidFill>
          <a:ln w="12700">
            <a:solidFill>
              <a:srgbClr val="FFFFFF"/>
            </a:solidFill>
            <a:miter lim="800000"/>
            <a:headEnd/>
            <a:tailEnd/>
          </a:ln>
          <a:effectLst>
            <a:outerShdw blurRad="50800" dist="38100" dir="2700000">
              <a:srgbClr val="000000">
                <a:alpha val="43000"/>
              </a:srgbClr>
            </a:outerShdw>
          </a:effectLst>
        </p:spPr>
        <p:txBody>
          <a:bodyPr lIns="0" tIns="45688" rIns="0" bIns="45688">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18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rPr>
              <a:t>لوقا</a:t>
            </a:r>
            <a:endParaRPr kumimoji="0" lang="en-US" sz="1600" b="0"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endParaRPr>
          </a:p>
        </p:txBody>
      </p:sp>
      <p:sp>
        <p:nvSpPr>
          <p:cNvPr id="17" name="Text Box 22">
            <a:extLst>
              <a:ext uri="{FF2B5EF4-FFF2-40B4-BE49-F238E27FC236}">
                <a16:creationId xmlns:a16="http://schemas.microsoft.com/office/drawing/2014/main" id="{2B972845-77AC-42C2-BC90-C4C05250C4BF}"/>
              </a:ext>
            </a:extLst>
          </p:cNvPr>
          <p:cNvSpPr txBox="1">
            <a:spLocks noChangeArrowheads="1"/>
          </p:cNvSpPr>
          <p:nvPr/>
        </p:nvSpPr>
        <p:spPr bwMode="auto">
          <a:xfrm>
            <a:off x="5486406" y="3657600"/>
            <a:ext cx="792163" cy="369267"/>
          </a:xfrm>
          <a:prstGeom prst="rect">
            <a:avLst/>
          </a:prstGeom>
          <a:solidFill>
            <a:srgbClr val="800000"/>
          </a:solidFill>
          <a:ln w="12700">
            <a:solidFill>
              <a:srgbClr val="FFFFFF"/>
            </a:solidFill>
            <a:miter lim="800000"/>
            <a:headEnd/>
            <a:tailEnd/>
          </a:ln>
          <a:effectLst>
            <a:outerShdw blurRad="50800" dist="38100" dir="2700000">
              <a:srgbClr val="000000">
                <a:alpha val="43000"/>
              </a:srgbClr>
            </a:outerShdw>
          </a:effectLst>
        </p:spPr>
        <p:txBody>
          <a:bodyPr lIns="0" tIns="45688" rIns="0" bIns="45688">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18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rPr>
              <a:t>أعمال</a:t>
            </a:r>
            <a:endParaRPr kumimoji="0" lang="en-US" sz="1600" b="0"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endParaRPr>
          </a:p>
        </p:txBody>
      </p:sp>
      <p:sp>
        <p:nvSpPr>
          <p:cNvPr id="18" name="Text Box 29">
            <a:extLst>
              <a:ext uri="{FF2B5EF4-FFF2-40B4-BE49-F238E27FC236}">
                <a16:creationId xmlns:a16="http://schemas.microsoft.com/office/drawing/2014/main" id="{BF56C085-F511-4A51-C93D-AC8B88195D95}"/>
              </a:ext>
            </a:extLst>
          </p:cNvPr>
          <p:cNvSpPr txBox="1">
            <a:spLocks noChangeArrowheads="1"/>
          </p:cNvSpPr>
          <p:nvPr/>
        </p:nvSpPr>
        <p:spPr bwMode="auto">
          <a:xfrm>
            <a:off x="6516142" y="3657600"/>
            <a:ext cx="792162" cy="369888"/>
          </a:xfrm>
          <a:prstGeom prst="rect">
            <a:avLst/>
          </a:prstGeom>
          <a:solidFill>
            <a:srgbClr val="800000"/>
          </a:solidFill>
          <a:ln w="12700">
            <a:solidFill>
              <a:srgbClr val="FFFFFF"/>
            </a:solidFill>
            <a:miter lim="800000"/>
            <a:headEnd/>
            <a:tailEnd/>
          </a:ln>
          <a:effectLst>
            <a:outerShdw blurRad="50800" dist="38100" dir="2700000">
              <a:srgbClr val="000000">
                <a:alpha val="43000"/>
              </a:srgbClr>
            </a:outerShdw>
          </a:effectLst>
        </p:spPr>
        <p:txBody>
          <a:bodyPr lIns="0" tIns="45688" rIns="0" bIns="45688">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1" eaLnBrk="1" fontAlgn="base" latinLnBrk="0" hangingPunct="1">
              <a:lnSpc>
                <a:spcPct val="100000"/>
              </a:lnSpc>
              <a:spcBef>
                <a:spcPct val="50000"/>
              </a:spcBef>
              <a:spcAft>
                <a:spcPct val="0"/>
              </a:spcAft>
              <a:buClrTx/>
              <a:buSzTx/>
              <a:buFontTx/>
              <a:buNone/>
              <a:tabLst/>
              <a:defRPr/>
            </a:pPr>
            <a:r>
              <a:rPr kumimoji="0" lang="ar-JO" sz="18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rPr>
              <a:t>مرقس</a:t>
            </a:r>
            <a:endParaRPr kumimoji="0" lang="en-US" sz="1600" b="0"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endParaRPr>
          </a:p>
        </p:txBody>
      </p:sp>
      <p:sp>
        <p:nvSpPr>
          <p:cNvPr id="19" name="Text Box 31">
            <a:extLst>
              <a:ext uri="{FF2B5EF4-FFF2-40B4-BE49-F238E27FC236}">
                <a16:creationId xmlns:a16="http://schemas.microsoft.com/office/drawing/2014/main" id="{7A7C2F1D-1A43-997B-B609-F1062F832C39}"/>
              </a:ext>
            </a:extLst>
          </p:cNvPr>
          <p:cNvSpPr txBox="1">
            <a:spLocks noChangeArrowheads="1"/>
          </p:cNvSpPr>
          <p:nvPr/>
        </p:nvSpPr>
        <p:spPr bwMode="auto">
          <a:xfrm>
            <a:off x="7452245" y="3657600"/>
            <a:ext cx="792163" cy="369888"/>
          </a:xfrm>
          <a:prstGeom prst="rect">
            <a:avLst/>
          </a:prstGeom>
          <a:solidFill>
            <a:srgbClr val="800000"/>
          </a:solidFill>
          <a:ln w="12700">
            <a:solidFill>
              <a:srgbClr val="FFFFFF"/>
            </a:solidFill>
            <a:miter lim="800000"/>
            <a:headEnd/>
            <a:tailEnd/>
          </a:ln>
          <a:effectLst>
            <a:outerShdw blurRad="50800" dist="38100" dir="2700000">
              <a:srgbClr val="000000">
                <a:alpha val="43000"/>
              </a:srgbClr>
            </a:outerShdw>
          </a:effectLst>
        </p:spPr>
        <p:txBody>
          <a:bodyPr lIns="0" tIns="45688" rIns="0" bIns="45688">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1800" b="1"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rPr>
              <a:t>يوحنَّا</a:t>
            </a:r>
            <a:endParaRPr kumimoji="0" lang="en-US" sz="1600" b="0" i="0" u="none" strike="noStrike" kern="1200" cap="none" spc="0" normalizeH="0" baseline="0" noProof="0" dirty="0">
              <a:ln>
                <a:noFill/>
              </a:ln>
              <a:solidFill>
                <a:srgbClr val="FFFFFF"/>
              </a:solidFill>
              <a:effectLst/>
              <a:uLnTx/>
              <a:uFillTx/>
              <a:latin typeface="Arial Narrow" charset="0"/>
              <a:ea typeface="ＭＳ Ｐゴシック" charset="0"/>
              <a:cs typeface="Times New Roman" charset="0"/>
            </a:endParaRPr>
          </a:p>
        </p:txBody>
      </p:sp>
      <p:sp>
        <p:nvSpPr>
          <p:cNvPr id="20" name="Text Box 26">
            <a:extLst>
              <a:ext uri="{FF2B5EF4-FFF2-40B4-BE49-F238E27FC236}">
                <a16:creationId xmlns:a16="http://schemas.microsoft.com/office/drawing/2014/main" id="{49E23F38-1ECD-EEC0-7F8B-28A831E39D0E}"/>
              </a:ext>
            </a:extLst>
          </p:cNvPr>
          <p:cNvSpPr txBox="1">
            <a:spLocks noChangeArrowheads="1"/>
          </p:cNvSpPr>
          <p:nvPr/>
        </p:nvSpPr>
        <p:spPr bwMode="auto">
          <a:xfrm>
            <a:off x="5486406" y="4572000"/>
            <a:ext cx="792163" cy="369888"/>
          </a:xfrm>
          <a:prstGeom prst="rect">
            <a:avLst/>
          </a:prstGeom>
          <a:solidFill>
            <a:srgbClr val="CCFFFF"/>
          </a:solidFill>
          <a:ln w="12700">
            <a:solidFill>
              <a:schemeClr val="tx2"/>
            </a:solidFill>
            <a:miter lim="800000"/>
            <a:headEnd/>
            <a:tailEnd/>
          </a:ln>
          <a:effectLst>
            <a:outerShdw blurRad="50800" dist="38100" dir="2700000">
              <a:srgbClr val="000000">
                <a:alpha val="43000"/>
              </a:srgbClr>
            </a:outerShdw>
          </a:effectLst>
        </p:spPr>
        <p:txBody>
          <a:bodyPr lIns="0" tIns="45688" rIns="0" bIns="45688">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18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rPr>
              <a:t>كولوسِّي</a:t>
            </a:r>
            <a:endParaRPr kumimoji="0" lang="en-US" sz="1600" b="0"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endParaRPr>
          </a:p>
        </p:txBody>
      </p:sp>
      <p:sp>
        <p:nvSpPr>
          <p:cNvPr id="21" name="Text Box 27">
            <a:extLst>
              <a:ext uri="{FF2B5EF4-FFF2-40B4-BE49-F238E27FC236}">
                <a16:creationId xmlns:a16="http://schemas.microsoft.com/office/drawing/2014/main" id="{75DB92A8-E062-AA2A-3968-DC217BAC31C3}"/>
              </a:ext>
            </a:extLst>
          </p:cNvPr>
          <p:cNvSpPr txBox="1">
            <a:spLocks noChangeArrowheads="1"/>
          </p:cNvSpPr>
          <p:nvPr/>
        </p:nvSpPr>
        <p:spPr bwMode="auto">
          <a:xfrm>
            <a:off x="5486406" y="5029200"/>
            <a:ext cx="792163" cy="369267"/>
          </a:xfrm>
          <a:prstGeom prst="rect">
            <a:avLst/>
          </a:prstGeom>
          <a:solidFill>
            <a:srgbClr val="CCFFFF"/>
          </a:solidFill>
          <a:ln w="12700">
            <a:solidFill>
              <a:schemeClr val="tx2"/>
            </a:solidFill>
            <a:miter lim="800000"/>
            <a:headEnd/>
            <a:tailEnd/>
          </a:ln>
          <a:effectLst>
            <a:outerShdw blurRad="50800" dist="38100" dir="2700000">
              <a:srgbClr val="000000">
                <a:alpha val="43000"/>
              </a:srgbClr>
            </a:outerShdw>
          </a:effectLst>
        </p:spPr>
        <p:txBody>
          <a:bodyPr lIns="0" tIns="45688" rIns="0" bIns="45688">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18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rPr>
              <a:t>فليمون</a:t>
            </a:r>
            <a:endParaRPr kumimoji="0" lang="en-US" sz="18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endParaRPr>
          </a:p>
        </p:txBody>
      </p:sp>
      <p:sp>
        <p:nvSpPr>
          <p:cNvPr id="22" name="Text Box 28">
            <a:extLst>
              <a:ext uri="{FF2B5EF4-FFF2-40B4-BE49-F238E27FC236}">
                <a16:creationId xmlns:a16="http://schemas.microsoft.com/office/drawing/2014/main" id="{FDE65002-1BE2-9592-D925-162373B9B4E6}"/>
              </a:ext>
            </a:extLst>
          </p:cNvPr>
          <p:cNvSpPr txBox="1">
            <a:spLocks noChangeArrowheads="1"/>
          </p:cNvSpPr>
          <p:nvPr/>
        </p:nvSpPr>
        <p:spPr bwMode="auto">
          <a:xfrm>
            <a:off x="5486406" y="5486400"/>
            <a:ext cx="792163" cy="369888"/>
          </a:xfrm>
          <a:prstGeom prst="rect">
            <a:avLst/>
          </a:prstGeom>
          <a:solidFill>
            <a:srgbClr val="CCFFFF"/>
          </a:solidFill>
          <a:ln w="12700">
            <a:solidFill>
              <a:schemeClr val="tx2"/>
            </a:solidFill>
            <a:miter lim="800000"/>
            <a:headEnd/>
            <a:tailEnd/>
          </a:ln>
          <a:effectLst>
            <a:outerShdw blurRad="50800" dist="38100" dir="2700000">
              <a:srgbClr val="000000">
                <a:alpha val="43000"/>
              </a:srgbClr>
            </a:outerShdw>
          </a:effectLst>
        </p:spPr>
        <p:txBody>
          <a:bodyPr lIns="0" tIns="45688" rIns="0" bIns="45688">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18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rPr>
              <a:t>فيلبِّي</a:t>
            </a:r>
            <a:endParaRPr kumimoji="0" lang="en-US" sz="1600" b="0"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endParaRPr>
          </a:p>
        </p:txBody>
      </p:sp>
      <p:sp>
        <p:nvSpPr>
          <p:cNvPr id="23" name="Text Box 29">
            <a:extLst>
              <a:ext uri="{FF2B5EF4-FFF2-40B4-BE49-F238E27FC236}">
                <a16:creationId xmlns:a16="http://schemas.microsoft.com/office/drawing/2014/main" id="{8F0D05D1-E0C0-CA75-9124-E7C10A6047AA}"/>
              </a:ext>
            </a:extLst>
          </p:cNvPr>
          <p:cNvSpPr txBox="1">
            <a:spLocks noChangeArrowheads="1"/>
          </p:cNvSpPr>
          <p:nvPr/>
        </p:nvSpPr>
        <p:spPr bwMode="auto">
          <a:xfrm>
            <a:off x="6446838" y="4114800"/>
            <a:ext cx="792162" cy="338490"/>
          </a:xfrm>
          <a:prstGeom prst="rect">
            <a:avLst/>
          </a:prstGeom>
          <a:solidFill>
            <a:srgbClr val="CCFFFF"/>
          </a:solidFill>
          <a:ln w="12700">
            <a:solidFill>
              <a:schemeClr val="tx2"/>
            </a:solidFill>
            <a:miter lim="800000"/>
            <a:headEnd/>
            <a:tailEnd/>
          </a:ln>
          <a:effectLst>
            <a:outerShdw blurRad="50800" dist="38100" dir="2700000">
              <a:srgbClr val="000000">
                <a:alpha val="43000"/>
              </a:srgbClr>
            </a:outerShdw>
          </a:effectLst>
        </p:spPr>
        <p:txBody>
          <a:bodyPr lIns="0" tIns="45688" rIns="0" bIns="45688">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16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rPr>
              <a:t>1تيموثاوس</a:t>
            </a:r>
            <a:endParaRPr kumimoji="0" lang="en-US" sz="1600" b="0"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endParaRPr>
          </a:p>
        </p:txBody>
      </p:sp>
      <p:sp>
        <p:nvSpPr>
          <p:cNvPr id="24" name="Text Box 30">
            <a:extLst>
              <a:ext uri="{FF2B5EF4-FFF2-40B4-BE49-F238E27FC236}">
                <a16:creationId xmlns:a16="http://schemas.microsoft.com/office/drawing/2014/main" id="{EC188A90-6D83-656A-0A57-AA4D6B0B6E24}"/>
              </a:ext>
            </a:extLst>
          </p:cNvPr>
          <p:cNvSpPr txBox="1">
            <a:spLocks noChangeArrowheads="1"/>
          </p:cNvSpPr>
          <p:nvPr/>
        </p:nvSpPr>
        <p:spPr bwMode="auto">
          <a:xfrm>
            <a:off x="6446838" y="4572000"/>
            <a:ext cx="792162" cy="369888"/>
          </a:xfrm>
          <a:prstGeom prst="rect">
            <a:avLst/>
          </a:prstGeom>
          <a:solidFill>
            <a:srgbClr val="CCFFFF"/>
          </a:solidFill>
          <a:ln w="12700">
            <a:solidFill>
              <a:schemeClr val="tx2"/>
            </a:solidFill>
            <a:miter lim="800000"/>
            <a:headEnd/>
            <a:tailEnd/>
          </a:ln>
          <a:effectLst>
            <a:outerShdw blurRad="50800" dist="38100" dir="2700000">
              <a:srgbClr val="000000">
                <a:alpha val="43000"/>
              </a:srgbClr>
            </a:outerShdw>
          </a:effectLst>
        </p:spPr>
        <p:txBody>
          <a:bodyPr lIns="0" tIns="45688" rIns="0" bIns="45688">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18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rPr>
              <a:t>تيطس</a:t>
            </a:r>
            <a:endParaRPr kumimoji="0" lang="en-US" sz="1600" b="0"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endParaRPr>
          </a:p>
        </p:txBody>
      </p:sp>
      <p:sp>
        <p:nvSpPr>
          <p:cNvPr id="27" name="Text Box 31">
            <a:extLst>
              <a:ext uri="{FF2B5EF4-FFF2-40B4-BE49-F238E27FC236}">
                <a16:creationId xmlns:a16="http://schemas.microsoft.com/office/drawing/2014/main" id="{E763AA13-B6BD-2FD4-1DF0-6926E396BD6E}"/>
              </a:ext>
            </a:extLst>
          </p:cNvPr>
          <p:cNvSpPr txBox="1">
            <a:spLocks noChangeArrowheads="1"/>
          </p:cNvSpPr>
          <p:nvPr/>
        </p:nvSpPr>
        <p:spPr bwMode="auto">
          <a:xfrm>
            <a:off x="7391406" y="4114800"/>
            <a:ext cx="792163" cy="338490"/>
          </a:xfrm>
          <a:prstGeom prst="rect">
            <a:avLst/>
          </a:prstGeom>
          <a:solidFill>
            <a:srgbClr val="CCFFFF"/>
          </a:solidFill>
          <a:ln w="12700">
            <a:solidFill>
              <a:schemeClr val="tx2"/>
            </a:solidFill>
            <a:miter lim="800000"/>
            <a:headEnd/>
            <a:tailEnd/>
          </a:ln>
          <a:effectLst>
            <a:outerShdw blurRad="50800" dist="38100" dir="2700000">
              <a:srgbClr val="000000">
                <a:alpha val="43000"/>
              </a:srgbClr>
            </a:outerShdw>
          </a:effectLst>
        </p:spPr>
        <p:txBody>
          <a:bodyPr lIns="0" tIns="45688" rIns="0" bIns="45688">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1" eaLnBrk="1" fontAlgn="base" latinLnBrk="0" hangingPunct="1">
              <a:lnSpc>
                <a:spcPct val="100000"/>
              </a:lnSpc>
              <a:spcBef>
                <a:spcPct val="50000"/>
              </a:spcBef>
              <a:spcAft>
                <a:spcPct val="0"/>
              </a:spcAft>
              <a:buClrTx/>
              <a:buSzTx/>
              <a:buFontTx/>
              <a:buNone/>
              <a:tabLst/>
              <a:defRPr/>
            </a:pPr>
            <a:r>
              <a:rPr kumimoji="0" lang="ar-JO" sz="1600" b="1"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rPr>
              <a:t>2تيموثاوس</a:t>
            </a:r>
            <a:endParaRPr kumimoji="0" lang="en-US" sz="1600" b="0" i="0" u="none" strike="noStrike" kern="1200" cap="none" spc="0" normalizeH="0" baseline="0" noProof="0" dirty="0">
              <a:ln>
                <a:noFill/>
              </a:ln>
              <a:solidFill>
                <a:srgbClr val="000000"/>
              </a:solidFill>
              <a:effectLst/>
              <a:uLnTx/>
              <a:uFillTx/>
              <a:latin typeface="Arial Narrow" charset="0"/>
              <a:ea typeface="ＭＳ Ｐゴシック" charset="0"/>
              <a:cs typeface="Times New Roman" charset="0"/>
            </a:endParaRPr>
          </a:p>
        </p:txBody>
      </p:sp>
      <p:sp>
        <p:nvSpPr>
          <p:cNvPr id="217103" name="TextBox 217102">
            <a:extLst>
              <a:ext uri="{FF2B5EF4-FFF2-40B4-BE49-F238E27FC236}">
                <a16:creationId xmlns:a16="http://schemas.microsoft.com/office/drawing/2014/main" id="{9054F5CD-1D15-3CB8-EA21-1ED68EAD3EED}"/>
              </a:ext>
            </a:extLst>
          </p:cNvPr>
          <p:cNvSpPr txBox="1"/>
          <p:nvPr/>
        </p:nvSpPr>
        <p:spPr>
          <a:xfrm>
            <a:off x="7130951" y="6567735"/>
            <a:ext cx="1905545" cy="461665"/>
          </a:xfrm>
          <a:prstGeom prst="rect">
            <a:avLst/>
          </a:prstGeom>
          <a:noFill/>
        </p:spPr>
        <p:txBody>
          <a:bodyPr wrap="square" rtlCol="0">
            <a:spAutoFit/>
          </a:bodyPr>
          <a:lstStyle/>
          <a:p>
            <a:pPr marL="0" marR="0" lvl="0" indent="0" algn="r" defTabSz="449263" rtl="1" eaLnBrk="1" fontAlgn="base" latinLnBrk="0" hangingPunct="1">
              <a:lnSpc>
                <a:spcPct val="100000"/>
              </a:lnSpc>
              <a:spcBef>
                <a:spcPct val="0"/>
              </a:spcBef>
              <a:spcAft>
                <a:spcPct val="0"/>
              </a:spcAft>
              <a:buClrTx/>
              <a:buSzTx/>
              <a:buFontTx/>
              <a:buNone/>
              <a:tabLst/>
              <a:defRPr/>
            </a:pPr>
            <a:r>
              <a:rPr kumimoji="0" lang="ar-JO" sz="2400" b="0" i="0" u="none" strike="noStrike" kern="1200" cap="none" spc="0" normalizeH="0" baseline="0" noProof="0" dirty="0">
                <a:ln>
                  <a:noFill/>
                </a:ln>
                <a:solidFill>
                  <a:srgbClr val="FFFFFF"/>
                </a:solidFill>
                <a:effectLst/>
                <a:uLnTx/>
                <a:uFillTx/>
                <a:latin typeface="Traditional Arabic" panose="02020603050405020304" pitchFamily="18" charset="-78"/>
                <a:ea typeface="MS PGothic" panose="020B0600070205080204" pitchFamily="34" charset="-128"/>
                <a:cs typeface="Traditional Arabic" panose="02020603050405020304" pitchFamily="18" charset="-78"/>
              </a:rPr>
              <a:t>الفئات البولسيَّة</a:t>
            </a:r>
            <a:endParaRPr kumimoji="0" lang="en-US" sz="2400" b="0" i="0" u="none" strike="noStrike" kern="1200" cap="none" spc="0" normalizeH="0" baseline="0" noProof="0" dirty="0">
              <a:ln>
                <a:noFill/>
              </a:ln>
              <a:solidFill>
                <a:srgbClr val="FFFFFF"/>
              </a:solidFill>
              <a:effectLst/>
              <a:uLnTx/>
              <a:uFillTx/>
              <a:latin typeface="Traditional Arabic" panose="02020603050405020304" pitchFamily="18" charset="-78"/>
              <a:ea typeface="MS PGothic" panose="020B0600070205080204" pitchFamily="34" charset="-128"/>
              <a:cs typeface="Traditional Arabic" panose="02020603050405020304" pitchFamily="18" charset="-78"/>
            </a:endParaRPr>
          </a:p>
        </p:txBody>
      </p:sp>
      <p:grpSp>
        <p:nvGrpSpPr>
          <p:cNvPr id="2" name="Group 10">
            <a:extLst>
              <a:ext uri="{FF2B5EF4-FFF2-40B4-BE49-F238E27FC236}">
                <a16:creationId xmlns:a16="http://schemas.microsoft.com/office/drawing/2014/main" id="{599D7A5A-F787-129A-5D3F-2116416334ED}"/>
              </a:ext>
            </a:extLst>
          </p:cNvPr>
          <p:cNvGrpSpPr>
            <a:grpSpLocks/>
          </p:cNvGrpSpPr>
          <p:nvPr/>
        </p:nvGrpSpPr>
        <p:grpSpPr bwMode="auto">
          <a:xfrm>
            <a:off x="5189536" y="4123826"/>
            <a:ext cx="1355731" cy="2266132"/>
            <a:chOff x="3024" y="2736"/>
            <a:chExt cx="724" cy="1392"/>
          </a:xfrm>
        </p:grpSpPr>
        <p:sp>
          <p:nvSpPr>
            <p:cNvPr id="3" name="Rectangle 11">
              <a:extLst>
                <a:ext uri="{FF2B5EF4-FFF2-40B4-BE49-F238E27FC236}">
                  <a16:creationId xmlns:a16="http://schemas.microsoft.com/office/drawing/2014/main" id="{A0E70CAC-6F17-693D-B828-E72AC1BE6A68}"/>
                </a:ext>
              </a:extLst>
            </p:cNvPr>
            <p:cNvSpPr>
              <a:spLocks noChangeArrowheads="1"/>
            </p:cNvSpPr>
            <p:nvPr/>
          </p:nvSpPr>
          <p:spPr bwMode="auto">
            <a:xfrm>
              <a:off x="3129" y="2736"/>
              <a:ext cx="511" cy="1392"/>
            </a:xfrm>
            <a:prstGeom prst="rect">
              <a:avLst/>
            </a:prstGeom>
            <a:noFill/>
            <a:ln w="57150">
              <a:solidFill>
                <a:srgbClr val="FF9900"/>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0"/>
                <a:cs typeface="Times New Roman" charset="0"/>
              </a:endParaRPr>
            </a:p>
          </p:txBody>
        </p:sp>
        <p:sp>
          <p:nvSpPr>
            <p:cNvPr id="4" name="Text Box 12">
              <a:extLst>
                <a:ext uri="{FF2B5EF4-FFF2-40B4-BE49-F238E27FC236}">
                  <a16:creationId xmlns:a16="http://schemas.microsoft.com/office/drawing/2014/main" id="{96DB65FE-1CED-1233-ECCC-BF0332FCDFF4}"/>
                </a:ext>
              </a:extLst>
            </p:cNvPr>
            <p:cNvSpPr txBox="1">
              <a:spLocks noChangeArrowheads="1"/>
            </p:cNvSpPr>
            <p:nvPr/>
          </p:nvSpPr>
          <p:spPr bwMode="auto">
            <a:xfrm>
              <a:off x="3024" y="3859"/>
              <a:ext cx="724" cy="26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2400" b="1" i="0" u="none" strike="noStrike" kern="1200" cap="none" spc="0" normalizeH="0" baseline="0" noProof="0" dirty="0">
                  <a:ln>
                    <a:noFill/>
                  </a:ln>
                  <a:solidFill>
                    <a:srgbClr val="FF9900"/>
                  </a:solidFill>
                  <a:effectLst/>
                  <a:uLnTx/>
                  <a:uFillTx/>
                  <a:latin typeface="Tahoma" charset="0"/>
                  <a:ea typeface="ＭＳ Ｐゴシック" charset="0"/>
                  <a:cs typeface="Times New Roman" charset="0"/>
                </a:rPr>
                <a:t>السجن</a:t>
              </a:r>
              <a:endParaRPr kumimoji="0" lang="en-US" sz="2400" b="1" i="0" u="none" strike="noStrike" kern="1200" cap="none" spc="0" normalizeH="0" baseline="0" noProof="0" dirty="0">
                <a:ln>
                  <a:noFill/>
                </a:ln>
                <a:solidFill>
                  <a:srgbClr val="FF9900"/>
                </a:solidFill>
                <a:effectLst/>
                <a:uLnTx/>
                <a:uFillTx/>
                <a:latin typeface="Tahoma" charset="0"/>
                <a:ea typeface="ＭＳ Ｐゴシック" charset="0"/>
                <a:cs typeface="Times New Roman" charset="0"/>
              </a:endParaRPr>
            </a:p>
          </p:txBody>
        </p:sp>
      </p:grpSp>
      <p:grpSp>
        <p:nvGrpSpPr>
          <p:cNvPr id="14" name="Group 7">
            <a:extLst>
              <a:ext uri="{FF2B5EF4-FFF2-40B4-BE49-F238E27FC236}">
                <a16:creationId xmlns:a16="http://schemas.microsoft.com/office/drawing/2014/main" id="{88134C10-98F8-E468-34ED-C24904849CC0}"/>
              </a:ext>
            </a:extLst>
          </p:cNvPr>
          <p:cNvGrpSpPr>
            <a:grpSpLocks/>
          </p:cNvGrpSpPr>
          <p:nvPr/>
        </p:nvGrpSpPr>
        <p:grpSpPr bwMode="auto">
          <a:xfrm>
            <a:off x="842685" y="4102819"/>
            <a:ext cx="3886200" cy="1452563"/>
            <a:chOff x="144" y="2736"/>
            <a:chExt cx="2544" cy="1104"/>
          </a:xfrm>
        </p:grpSpPr>
        <p:sp>
          <p:nvSpPr>
            <p:cNvPr id="31" name="Rectangle 8">
              <a:extLst>
                <a:ext uri="{FF2B5EF4-FFF2-40B4-BE49-F238E27FC236}">
                  <a16:creationId xmlns:a16="http://schemas.microsoft.com/office/drawing/2014/main" id="{87FEF65E-D6DB-D2D8-0BD8-B14BBF6EBE64}"/>
                </a:ext>
              </a:extLst>
            </p:cNvPr>
            <p:cNvSpPr>
              <a:spLocks noChangeArrowheads="1"/>
            </p:cNvSpPr>
            <p:nvPr/>
          </p:nvSpPr>
          <p:spPr bwMode="auto">
            <a:xfrm>
              <a:off x="144" y="2736"/>
              <a:ext cx="2544" cy="1104"/>
            </a:xfrm>
            <a:prstGeom prst="rect">
              <a:avLst/>
            </a:prstGeom>
            <a:noFill/>
            <a:ln w="57150">
              <a:solidFill>
                <a:srgbClr val="FFFFFF"/>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charset="0"/>
                <a:ea typeface="ＭＳ Ｐゴシック" charset="0"/>
                <a:cs typeface="Times New Roman" charset="0"/>
              </a:endParaRPr>
            </a:p>
          </p:txBody>
        </p:sp>
        <p:sp>
          <p:nvSpPr>
            <p:cNvPr id="217088" name="Text Box 9">
              <a:extLst>
                <a:ext uri="{FF2B5EF4-FFF2-40B4-BE49-F238E27FC236}">
                  <a16:creationId xmlns:a16="http://schemas.microsoft.com/office/drawing/2014/main" id="{BFC85870-E58C-C38C-D4A6-43D020D22C5F}"/>
                </a:ext>
              </a:extLst>
            </p:cNvPr>
            <p:cNvSpPr txBox="1">
              <a:spLocks noChangeArrowheads="1"/>
            </p:cNvSpPr>
            <p:nvPr/>
          </p:nvSpPr>
          <p:spPr bwMode="auto">
            <a:xfrm>
              <a:off x="593" y="3456"/>
              <a:ext cx="1494" cy="3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2400" b="1" i="0" u="none" strike="noStrike" kern="1200" cap="none" spc="0" normalizeH="0" baseline="0" noProof="0" dirty="0">
                  <a:ln>
                    <a:noFill/>
                  </a:ln>
                  <a:solidFill>
                    <a:srgbClr val="FFFFFF"/>
                  </a:solidFill>
                  <a:effectLst/>
                  <a:uLnTx/>
                  <a:uFillTx/>
                  <a:latin typeface="Tahoma" charset="0"/>
                  <a:ea typeface="ＭＳ Ｐゴシック" charset="0"/>
                  <a:cs typeface="Times New Roman" charset="0"/>
                </a:rPr>
                <a:t>الإرساليَّة</a:t>
              </a:r>
              <a:endParaRPr kumimoji="0" lang="en-US" sz="2400" b="1" i="0" u="none" strike="noStrike" kern="1200" cap="none" spc="0" normalizeH="0" baseline="0" noProof="0" dirty="0">
                <a:ln>
                  <a:noFill/>
                </a:ln>
                <a:solidFill>
                  <a:srgbClr val="FFFFFF"/>
                </a:solidFill>
                <a:effectLst/>
                <a:uLnTx/>
                <a:uFillTx/>
                <a:latin typeface="Tahoma" charset="0"/>
                <a:ea typeface="ＭＳ Ｐゴシック" charset="0"/>
                <a:cs typeface="Times New Roman" charset="0"/>
              </a:endParaRPr>
            </a:p>
          </p:txBody>
        </p:sp>
      </p:grpSp>
      <p:grpSp>
        <p:nvGrpSpPr>
          <p:cNvPr id="217104" name="Group 13">
            <a:extLst>
              <a:ext uri="{FF2B5EF4-FFF2-40B4-BE49-F238E27FC236}">
                <a16:creationId xmlns:a16="http://schemas.microsoft.com/office/drawing/2014/main" id="{FAD1C44C-5DF0-6144-9210-5E3D9B2F9EBC}"/>
              </a:ext>
            </a:extLst>
          </p:cNvPr>
          <p:cNvGrpSpPr>
            <a:grpSpLocks/>
          </p:cNvGrpSpPr>
          <p:nvPr/>
        </p:nvGrpSpPr>
        <p:grpSpPr bwMode="auto">
          <a:xfrm>
            <a:off x="6407223" y="4091112"/>
            <a:ext cx="1981201" cy="1431144"/>
            <a:chOff x="3630" y="2736"/>
            <a:chExt cx="1248" cy="753"/>
          </a:xfrm>
        </p:grpSpPr>
        <p:sp>
          <p:nvSpPr>
            <p:cNvPr id="217105" name="Rectangle 14">
              <a:extLst>
                <a:ext uri="{FF2B5EF4-FFF2-40B4-BE49-F238E27FC236}">
                  <a16:creationId xmlns:a16="http://schemas.microsoft.com/office/drawing/2014/main" id="{E1FFE9D5-47AE-CEAD-3123-C8EBBFD31FFB}"/>
                </a:ext>
              </a:extLst>
            </p:cNvPr>
            <p:cNvSpPr>
              <a:spLocks noChangeArrowheads="1"/>
            </p:cNvSpPr>
            <p:nvPr/>
          </p:nvSpPr>
          <p:spPr bwMode="auto">
            <a:xfrm>
              <a:off x="3630" y="2736"/>
              <a:ext cx="1248" cy="753"/>
            </a:xfrm>
            <a:prstGeom prst="rect">
              <a:avLst/>
            </a:prstGeom>
            <a:noFill/>
            <a:ln w="57150">
              <a:solidFill>
                <a:srgbClr val="FFFF00"/>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charset="0"/>
                <a:ea typeface="ＭＳ Ｐゴシック" charset="0"/>
                <a:cs typeface="Times New Roman" charset="0"/>
              </a:endParaRPr>
            </a:p>
          </p:txBody>
        </p:sp>
        <p:sp>
          <p:nvSpPr>
            <p:cNvPr id="217106" name="Text Box 15">
              <a:extLst>
                <a:ext uri="{FF2B5EF4-FFF2-40B4-BE49-F238E27FC236}">
                  <a16:creationId xmlns:a16="http://schemas.microsoft.com/office/drawing/2014/main" id="{B119BEC2-CBB6-F1D9-B7F6-9FF7D560D30E}"/>
                </a:ext>
              </a:extLst>
            </p:cNvPr>
            <p:cNvSpPr txBox="1">
              <a:spLocks noChangeArrowheads="1"/>
            </p:cNvSpPr>
            <p:nvPr/>
          </p:nvSpPr>
          <p:spPr bwMode="auto">
            <a:xfrm>
              <a:off x="3638" y="3204"/>
              <a:ext cx="1240" cy="24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2400" b="1" i="0" u="none" strike="noStrike" kern="1200" cap="none" spc="0" normalizeH="0" baseline="0" noProof="0" dirty="0">
                  <a:ln>
                    <a:noFill/>
                  </a:ln>
                  <a:solidFill>
                    <a:srgbClr val="FFFF00"/>
                  </a:solidFill>
                  <a:effectLst/>
                  <a:uLnTx/>
                  <a:uFillTx/>
                  <a:latin typeface="Tahoma" charset="0"/>
                  <a:ea typeface="ＭＳ Ｐゴシック" charset="0"/>
                  <a:cs typeface="Times New Roman" charset="0"/>
                </a:rPr>
                <a:t>الراعويَّة</a:t>
              </a:r>
              <a:endParaRPr kumimoji="0" lang="en-US" sz="2400" b="1" i="0" u="none" strike="noStrike" kern="1200" cap="none" spc="0" normalizeH="0" baseline="0" noProof="0" dirty="0">
                <a:ln>
                  <a:noFill/>
                </a:ln>
                <a:solidFill>
                  <a:srgbClr val="FFFF00"/>
                </a:solidFill>
                <a:effectLst/>
                <a:uLnTx/>
                <a:uFillTx/>
                <a:latin typeface="Tahoma" charset="0"/>
                <a:ea typeface="ＭＳ Ｐゴシック" charset="0"/>
                <a:cs typeface="Times New Roman" charset="0"/>
              </a:endParaRPr>
            </a:p>
          </p:txBody>
        </p:sp>
      </p:grpSp>
    </p:spTree>
    <p:extLst>
      <p:ext uri="{BB962C8B-B14F-4D97-AF65-F5344CB8AC3E}">
        <p14:creationId xmlns:p14="http://schemas.microsoft.com/office/powerpoint/2010/main" val="1675844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dissolve">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dissolve">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nodeType="clickEffect">
                                  <p:stCondLst>
                                    <p:cond delay="0"/>
                                  </p:stCondLst>
                                  <p:childTnLst>
                                    <p:set>
                                      <p:cBhvr>
                                        <p:cTn id="24" dur="1" fill="hold">
                                          <p:stCondLst>
                                            <p:cond delay="0"/>
                                          </p:stCondLst>
                                        </p:cTn>
                                        <p:tgtEl>
                                          <p:spTgt spid="217104"/>
                                        </p:tgtEl>
                                        <p:attrNameLst>
                                          <p:attrName>style.visibility</p:attrName>
                                        </p:attrNameLst>
                                      </p:cBhvr>
                                      <p:to>
                                        <p:strVal val="visible"/>
                                      </p:to>
                                    </p:set>
                                    <p:animEffect transition="in" filter="dissolve">
                                      <p:cBhvr>
                                        <p:cTn id="25" dur="500"/>
                                        <p:tgtEl>
                                          <p:spTgt spid="217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50" grpId="0" animBg="1"/>
    </p:bld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mages-wixmp-ed30a86b8c4ca887773594c2.wixmp.com/f/e9c52b82-3632-47bb-8fa1-3ca352a0333a/dblg1ce-5c6f4407-ad1c-4d58-98a9-6a6713e4122a.png?token=eyJ0eXAiOiJKV1QiLCJhbGciOiJIUzI1NiJ9.eyJzdWIiOiJ1cm46YXBwOjdlMGQxODg5ODIyNjQzNzNhNWYwZDQxNWVhMGQyNmUwIiwiaXNzIjoidXJuOmFwcDo3ZTBkMTg4OTgyMjY0MzczYTVmMGQ0MTVlYTBkMjZlMCIsIm9iaiI6W1t7InBhdGgiOiJcL2ZcL2U5YzUyYjgyLTM2MzItNDdiYi04ZmExLTNjYTM1MmEwMzMzYVwvZGJsZzFjZS01YzZmNDQwNy1hZDFjLTRkNTgtOThhOS02YTY3MTNlNDEyMmEucG5nIn1dXSwiYXVkIjpbInVybjpzZXJ2aWNlOmZpbGUuZG93bmxvYWQiXX0.x340QwCljNO6aA8_BJOk8qTZ2qbidxeUDmgBBYKDmb8">
            <a:extLst>
              <a:ext uri="{FF2B5EF4-FFF2-40B4-BE49-F238E27FC236}">
                <a16:creationId xmlns:a16="http://schemas.microsoft.com/office/drawing/2014/main" id="{06C61C9D-CD95-CB4B-8276-BEB1558D145A}"/>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23825"/>
            <a:ext cx="9263300" cy="6734175"/>
          </a:xfrm>
          <a:prstGeom prst="rect">
            <a:avLst/>
          </a:prstGeom>
          <a:noFill/>
          <a:extLst>
            <a:ext uri="{909E8E84-426E-40DD-AFC4-6F175D3DCCD1}">
              <a14:hiddenFill xmlns:a14="http://schemas.microsoft.com/office/drawing/2010/main">
                <a:solidFill>
                  <a:srgbClr val="FFFFFF"/>
                </a:solidFill>
              </a14:hiddenFill>
            </a:ext>
          </a:extLst>
        </p:spPr>
      </p:pic>
      <p:sp>
        <p:nvSpPr>
          <p:cNvPr id="47106" name="Rectangle 2"/>
          <p:cNvSpPr>
            <a:spLocks noChangeArrowheads="1"/>
          </p:cNvSpPr>
          <p:nvPr/>
        </p:nvSpPr>
        <p:spPr bwMode="auto">
          <a:xfrm>
            <a:off x="0" y="23809"/>
            <a:ext cx="9263300" cy="582211"/>
          </a:xfrm>
          <a:prstGeom prst="rect">
            <a:avLst/>
          </a:prstGeom>
          <a:solidFill>
            <a:schemeClr val="tx1"/>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lIns="90488" tIns="44450" rIns="90488" bIns="4445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SA" sz="32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الإمبراطورية الرومانية</a:t>
            </a:r>
            <a:endParaRPr kumimoji="0" lang="en-US" sz="32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47119" name="Rectangle 15"/>
          <p:cNvSpPr>
            <a:spLocks noChangeArrowheads="1"/>
          </p:cNvSpPr>
          <p:nvPr/>
        </p:nvSpPr>
        <p:spPr bwMode="auto">
          <a:xfrm>
            <a:off x="0" y="6575146"/>
            <a:ext cx="6181724" cy="25904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lIns="90488" tIns="44450" rIns="90488" bIns="4445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https://</a:t>
            </a:r>
            <a:r>
              <a:rPr kumimoji="0" lang="en-US" sz="1100" b="1" u="none" strike="noStrike" kern="120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rPr>
              <a:t>www.deviantart.com</a:t>
            </a:r>
            <a:r>
              <a:rPr kumimoji="0" lang="en-US" sz="11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/sharklord1/art/Alt-Roman-Empire-Provinces-701148110</a:t>
            </a:r>
          </a:p>
        </p:txBody>
      </p:sp>
      <p:sp>
        <p:nvSpPr>
          <p:cNvPr id="47121" name="Rectangle 17"/>
          <p:cNvSpPr>
            <a:spLocks noGrp="1" noChangeArrowheads="1"/>
          </p:cNvSpPr>
          <p:nvPr>
            <p:ph type="title" idx="4294967295"/>
          </p:nvPr>
        </p:nvSpPr>
        <p:spPr>
          <a:xfrm>
            <a:off x="7639050" y="609600"/>
            <a:ext cx="1257300" cy="400050"/>
          </a:xfrm>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r>
              <a:rPr lang="en-US" sz="100" u="none" dirty="0">
                <a:solidFill>
                  <a:srgbClr val="000066"/>
                </a:solidFill>
                <a:effectLst/>
              </a:rPr>
              <a:t>Bible Lands Blank Map</a:t>
            </a:r>
            <a:endParaRPr lang="en-US" sz="100" dirty="0">
              <a:solidFill>
                <a:srgbClr val="000066"/>
              </a:solidFill>
            </a:endParaRPr>
          </a:p>
        </p:txBody>
      </p:sp>
      <p:sp>
        <p:nvSpPr>
          <p:cNvPr id="13" name="Text Box 4">
            <a:extLst>
              <a:ext uri="{FF2B5EF4-FFF2-40B4-BE49-F238E27FC236}">
                <a16:creationId xmlns:a16="http://schemas.microsoft.com/office/drawing/2014/main" id="{548677E2-AC75-8244-8BCA-E558A684474A}"/>
              </a:ext>
            </a:extLst>
          </p:cNvPr>
          <p:cNvSpPr txBox="1">
            <a:spLocks noChangeArrowheads="1"/>
          </p:cNvSpPr>
          <p:nvPr/>
        </p:nvSpPr>
        <p:spPr bwMode="auto">
          <a:xfrm>
            <a:off x="1913175" y="586350"/>
            <a:ext cx="7350125" cy="1569553"/>
          </a:xfrm>
          <a:prstGeom prst="rect">
            <a:avLst/>
          </a:prstGeom>
          <a:solidFill>
            <a:schemeClr val="tx1"/>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ar-SA" altLang="ja-JP" sz="32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لكنكم ستنالون قوة متى حل الروح القدس عليكم وتكونون لي شهوداً في </a:t>
            </a:r>
            <a:r>
              <a:rPr kumimoji="0" lang="ar-SA" altLang="ja-JP" sz="3200" b="1" u="none" strike="noStrike" kern="1200" cap="none" spc="0" normalizeH="0" baseline="0" noProof="0" dirty="0">
                <a:ln>
                  <a:noFill/>
                </a:ln>
                <a:solidFill>
                  <a:srgbClr val="FF8000"/>
                </a:solidFill>
                <a:effectLst/>
                <a:uLnTx/>
                <a:uFillTx/>
                <a:latin typeface="Arial" panose="020B0604020202020204" pitchFamily="34" charset="0"/>
                <a:cs typeface="Arial" panose="020B0604020202020204" pitchFamily="34" charset="0"/>
              </a:rPr>
              <a:t>أورشليم</a:t>
            </a:r>
            <a:r>
              <a:rPr kumimoji="0" lang="ar-SA" altLang="ja-JP" sz="32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 وفي كل </a:t>
            </a:r>
            <a:r>
              <a:rPr kumimoji="0" lang="ar-SA" sz="3200" b="1" u="none" strike="noStrike" kern="1200" cap="none" spc="0" normalizeH="0" baseline="0" noProof="0" dirty="0">
                <a:ln>
                  <a:noFill/>
                </a:ln>
                <a:solidFill>
                  <a:srgbClr val="AAE2CA"/>
                </a:solidFill>
                <a:effectLst>
                  <a:glow rad="101600">
                    <a:srgbClr val="000000">
                      <a:alpha val="75000"/>
                    </a:srgbClr>
                  </a:glow>
                </a:effectLst>
                <a:uLnTx/>
                <a:uFillTx/>
                <a:latin typeface="Arial" panose="020B0604020202020204" pitchFamily="34" charset="0"/>
                <a:ea typeface="ＭＳ Ｐゴシック"/>
                <a:cs typeface="Arial" panose="020B0604020202020204" pitchFamily="34" charset="0"/>
              </a:rPr>
              <a:t>اليهودية</a:t>
            </a:r>
            <a:r>
              <a:rPr kumimoji="0" lang="ar-SA" altLang="ja-JP" sz="32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 و</a:t>
            </a:r>
            <a:r>
              <a:rPr kumimoji="0" lang="ar-SA" sz="3200" b="1" u="none" strike="noStrike" kern="1200" cap="none" spc="0" normalizeH="0" baseline="0" noProof="0" dirty="0">
                <a:ln>
                  <a:noFill/>
                </a:ln>
                <a:solidFill>
                  <a:srgbClr val="AAE2CA"/>
                </a:solidFill>
                <a:effectLst>
                  <a:glow rad="101600">
                    <a:srgbClr val="000000">
                      <a:alpha val="75000"/>
                    </a:srgbClr>
                  </a:glow>
                </a:effectLst>
                <a:uLnTx/>
                <a:uFillTx/>
                <a:latin typeface="Arial" panose="020B0604020202020204" pitchFamily="34" charset="0"/>
                <a:ea typeface="ＭＳ Ｐゴシック"/>
                <a:cs typeface="Arial" panose="020B0604020202020204" pitchFamily="34" charset="0"/>
              </a:rPr>
              <a:t>السامرة</a:t>
            </a:r>
            <a:r>
              <a:rPr kumimoji="0" lang="ar-SA" altLang="ja-JP" sz="32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 وإلى </a:t>
            </a:r>
            <a:r>
              <a:rPr kumimoji="0" lang="ar-SA" altLang="ja-JP" sz="3200" b="1" u="none" strike="noStrike" kern="1200" cap="none" spc="0" normalizeH="0" baseline="0" noProof="0" dirty="0">
                <a:ln>
                  <a:noFill/>
                </a:ln>
                <a:solidFill>
                  <a:srgbClr val="FFFF00"/>
                </a:solidFill>
                <a:effectLst/>
                <a:uLnTx/>
                <a:uFillTx/>
                <a:latin typeface="Arial" panose="020B0604020202020204" pitchFamily="34" charset="0"/>
                <a:cs typeface="Arial" panose="020B0604020202020204" pitchFamily="34" charset="0"/>
              </a:rPr>
              <a:t>أقصى الأرض</a:t>
            </a:r>
            <a:endParaRPr kumimoji="0" lang="en-US" sz="3200" b="1" u="none" strike="noStrike" kern="1200" cap="none" spc="0" normalizeH="0" baseline="0" noProof="0" dirty="0">
              <a:ln>
                <a:noFill/>
              </a:ln>
              <a:solidFill>
                <a:srgbClr val="FFFF00"/>
              </a:solidFill>
              <a:effectLst/>
              <a:uLnTx/>
              <a:uFillTx/>
              <a:latin typeface="Arial" panose="020B0604020202020204" pitchFamily="34" charset="0"/>
              <a:cs typeface="Arial" panose="020B0604020202020204" pitchFamily="34" charset="0"/>
            </a:endParaRPr>
          </a:p>
        </p:txBody>
      </p:sp>
      <p:sp>
        <p:nvSpPr>
          <p:cNvPr id="14" name="Text Box 6">
            <a:extLst>
              <a:ext uri="{FF2B5EF4-FFF2-40B4-BE49-F238E27FC236}">
                <a16:creationId xmlns:a16="http://schemas.microsoft.com/office/drawing/2014/main" id="{13DF1BAD-E5CE-5444-9E73-862BCD0F8186}"/>
              </a:ext>
            </a:extLst>
          </p:cNvPr>
          <p:cNvSpPr txBox="1">
            <a:spLocks noChangeArrowheads="1"/>
          </p:cNvSpPr>
          <p:nvPr/>
        </p:nvSpPr>
        <p:spPr bwMode="auto">
          <a:xfrm>
            <a:off x="6591300" y="5363893"/>
            <a:ext cx="1676400" cy="590092"/>
          </a:xfrm>
          <a:prstGeom prst="rect">
            <a:avLst/>
          </a:prstGeom>
          <a:noFill/>
          <a:ln w="9525">
            <a:noFill/>
            <a:miter lim="800000"/>
            <a:headEnd/>
            <a:tailEnd/>
          </a:ln>
          <a:effectLst/>
        </p:spPr>
        <p:txBody>
          <a:bodyPr lIns="91334" tIns="45667" rIns="91334" bIns="45667">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ar-SA" sz="3200" b="1" u="none" strike="noStrike" kern="1200" cap="none" spc="0" normalizeH="0" baseline="0" noProof="0" dirty="0">
                <a:ln>
                  <a:noFill/>
                </a:ln>
                <a:solidFill>
                  <a:srgbClr val="AAE2CA"/>
                </a:solidFill>
                <a:effectLst>
                  <a:glow rad="101600">
                    <a:srgbClr val="000000">
                      <a:alpha val="75000"/>
                    </a:srgbClr>
                  </a:glow>
                </a:effectLst>
                <a:uLnTx/>
                <a:uFillTx/>
                <a:latin typeface="Arial" panose="020B0604020202020204" pitchFamily="34" charset="0"/>
                <a:ea typeface="ＭＳ Ｐゴシック"/>
                <a:cs typeface="Arial" panose="020B0604020202020204" pitchFamily="34" charset="0"/>
              </a:rPr>
              <a:t>اليهودية</a:t>
            </a:r>
            <a:endParaRPr kumimoji="0" lang="en-US" sz="3200" b="1" u="none" strike="noStrike" kern="1200" cap="none" spc="0" normalizeH="0" baseline="0" noProof="0" dirty="0">
              <a:ln>
                <a:noFill/>
              </a:ln>
              <a:solidFill>
                <a:srgbClr val="AAE2CA"/>
              </a:solidFill>
              <a:effectLst>
                <a:glow rad="101600">
                  <a:srgbClr val="000000">
                    <a:alpha val="75000"/>
                  </a:srgbClr>
                </a:glow>
              </a:effectLst>
              <a:uLnTx/>
              <a:uFillTx/>
              <a:latin typeface="Arial" panose="020B0604020202020204" pitchFamily="34" charset="0"/>
              <a:ea typeface="ＭＳ Ｐゴシック"/>
              <a:cs typeface="Arial" panose="020B0604020202020204" pitchFamily="34" charset="0"/>
            </a:endParaRPr>
          </a:p>
        </p:txBody>
      </p:sp>
      <p:sp>
        <p:nvSpPr>
          <p:cNvPr id="15" name="Text Box 7">
            <a:extLst>
              <a:ext uri="{FF2B5EF4-FFF2-40B4-BE49-F238E27FC236}">
                <a16:creationId xmlns:a16="http://schemas.microsoft.com/office/drawing/2014/main" id="{A6E7F6B4-DE62-DB46-8E6A-0B598EC249F7}"/>
              </a:ext>
            </a:extLst>
          </p:cNvPr>
          <p:cNvSpPr txBox="1">
            <a:spLocks noChangeArrowheads="1"/>
          </p:cNvSpPr>
          <p:nvPr/>
        </p:nvSpPr>
        <p:spPr bwMode="auto">
          <a:xfrm>
            <a:off x="971600" y="2393005"/>
            <a:ext cx="2286000" cy="584668"/>
          </a:xfrm>
          <a:prstGeom prst="rect">
            <a:avLst/>
          </a:prstGeom>
          <a:noFill/>
          <a:ln w="9525">
            <a:noFill/>
            <a:miter lim="800000"/>
            <a:headEnd/>
            <a:tailEnd/>
          </a:ln>
          <a:effectLst/>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SA" altLang="ja-JP" sz="3200" b="1" u="none" strike="noStrike" kern="1200" cap="none" spc="0" normalizeH="0" baseline="0" noProof="0" dirty="0">
                <a:ln>
                  <a:noFill/>
                </a:ln>
                <a:solidFill>
                  <a:srgbClr val="FFFF00"/>
                </a:solidFill>
                <a:effectLst>
                  <a:glow rad="101600">
                    <a:srgbClr val="000000">
                      <a:alpha val="75000"/>
                    </a:srgbClr>
                  </a:glow>
                </a:effectLst>
                <a:uLnTx/>
                <a:uFillTx/>
                <a:latin typeface="Arial" panose="020B0604020202020204" pitchFamily="34" charset="0"/>
                <a:cs typeface="Arial" panose="020B0604020202020204" pitchFamily="34" charset="0"/>
              </a:rPr>
              <a:t>أقصى الأرض</a:t>
            </a:r>
            <a:endParaRPr kumimoji="0" lang="en-US" sz="3200" b="1" u="none" strike="noStrike" kern="1200" cap="none" spc="0" normalizeH="0" baseline="0" noProof="0" dirty="0">
              <a:ln>
                <a:noFill/>
              </a:ln>
              <a:solidFill>
                <a:srgbClr val="FFFF00"/>
              </a:solidFill>
              <a:effectLst>
                <a:glow rad="101600">
                  <a:srgbClr val="000000">
                    <a:alpha val="75000"/>
                  </a:srgbClr>
                </a:glow>
              </a:effectLst>
              <a:uLnTx/>
              <a:uFillTx/>
              <a:latin typeface="Arial" panose="020B0604020202020204" pitchFamily="34" charset="0"/>
              <a:cs typeface="Arial" panose="020B0604020202020204" pitchFamily="34" charset="0"/>
            </a:endParaRPr>
          </a:p>
        </p:txBody>
      </p:sp>
      <p:sp>
        <p:nvSpPr>
          <p:cNvPr id="16" name="Text Box 10">
            <a:extLst>
              <a:ext uri="{FF2B5EF4-FFF2-40B4-BE49-F238E27FC236}">
                <a16:creationId xmlns:a16="http://schemas.microsoft.com/office/drawing/2014/main" id="{2370EB0D-EFFD-A145-A27E-A2E78132CB86}"/>
              </a:ext>
            </a:extLst>
          </p:cNvPr>
          <p:cNvSpPr txBox="1">
            <a:spLocks noChangeArrowheads="1"/>
          </p:cNvSpPr>
          <p:nvPr/>
        </p:nvSpPr>
        <p:spPr bwMode="auto">
          <a:xfrm>
            <a:off x="6591300" y="4525704"/>
            <a:ext cx="1828800" cy="590092"/>
          </a:xfrm>
          <a:prstGeom prst="rect">
            <a:avLst/>
          </a:prstGeom>
          <a:noFill/>
          <a:ln w="9525">
            <a:noFill/>
            <a:miter lim="800000"/>
            <a:headEnd/>
            <a:tailEnd/>
          </a:ln>
          <a:effectLst/>
        </p:spPr>
        <p:txBody>
          <a:bodyPr lIns="91334" tIns="45667" rIns="91334" bIns="45667">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ar-SA" sz="3200" b="1" u="none" strike="noStrike" kern="1200" cap="none" spc="0" normalizeH="0" baseline="0" noProof="0" dirty="0">
                <a:ln>
                  <a:noFill/>
                </a:ln>
                <a:solidFill>
                  <a:srgbClr val="AAE2CA"/>
                </a:solidFill>
                <a:effectLst>
                  <a:glow rad="101600">
                    <a:srgbClr val="000000">
                      <a:alpha val="75000"/>
                    </a:srgbClr>
                  </a:glow>
                </a:effectLst>
                <a:uLnTx/>
                <a:uFillTx/>
                <a:latin typeface="Arial" panose="020B0604020202020204" pitchFamily="34" charset="0"/>
                <a:ea typeface="ＭＳ Ｐゴシック"/>
                <a:cs typeface="Arial" panose="020B0604020202020204" pitchFamily="34" charset="0"/>
              </a:rPr>
              <a:t>السامرة</a:t>
            </a:r>
            <a:endParaRPr kumimoji="0" lang="en-US" sz="3200" b="1" u="none" strike="noStrike" kern="1200" cap="none" spc="0" normalizeH="0" baseline="0" noProof="0" dirty="0">
              <a:ln>
                <a:noFill/>
              </a:ln>
              <a:solidFill>
                <a:srgbClr val="AAE2CA"/>
              </a:solidFill>
              <a:effectLst>
                <a:glow rad="101600">
                  <a:srgbClr val="000000">
                    <a:alpha val="75000"/>
                  </a:srgbClr>
                </a:glow>
              </a:effectLst>
              <a:uLnTx/>
              <a:uFillTx/>
              <a:latin typeface="Arial" panose="020B0604020202020204" pitchFamily="34" charset="0"/>
              <a:ea typeface="ＭＳ Ｐゴシック"/>
              <a:cs typeface="Arial" panose="020B0604020202020204" pitchFamily="34" charset="0"/>
            </a:endParaRPr>
          </a:p>
        </p:txBody>
      </p:sp>
      <p:sp>
        <p:nvSpPr>
          <p:cNvPr id="17" name="Text Box 11">
            <a:extLst>
              <a:ext uri="{FF2B5EF4-FFF2-40B4-BE49-F238E27FC236}">
                <a16:creationId xmlns:a16="http://schemas.microsoft.com/office/drawing/2014/main" id="{EB052782-75C9-F141-A263-47207B4B195A}"/>
              </a:ext>
            </a:extLst>
          </p:cNvPr>
          <p:cNvSpPr txBox="1">
            <a:spLocks noChangeArrowheads="1"/>
          </p:cNvSpPr>
          <p:nvPr/>
        </p:nvSpPr>
        <p:spPr bwMode="auto">
          <a:xfrm>
            <a:off x="5810250" y="4968831"/>
            <a:ext cx="2667000" cy="590092"/>
          </a:xfrm>
          <a:prstGeom prst="rect">
            <a:avLst/>
          </a:prstGeom>
          <a:noFill/>
          <a:ln w="9525">
            <a:noFill/>
            <a:miter lim="800000"/>
            <a:headEnd/>
            <a:tailEnd/>
          </a:ln>
          <a:effectLst/>
        </p:spPr>
        <p:txBody>
          <a:bodyPr lIns="91334" tIns="45667" rIns="91334" bIns="45667">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SA" sz="3200" b="1" u="none" strike="noStrike" kern="1200" cap="none" spc="0" normalizeH="0" baseline="0" noProof="0" dirty="0">
                <a:ln>
                  <a:noFill/>
                </a:ln>
                <a:solidFill>
                  <a:srgbClr val="FF8000"/>
                </a:solidFill>
                <a:effectLst>
                  <a:glow rad="101600">
                    <a:srgbClr val="000000">
                      <a:alpha val="75000"/>
                    </a:srgbClr>
                  </a:glow>
                </a:effectLst>
                <a:uLnTx/>
                <a:uFillTx/>
                <a:latin typeface="Arial" panose="020B0604020202020204" pitchFamily="34" charset="0"/>
                <a:ea typeface="ＭＳ Ｐゴシック"/>
                <a:cs typeface="Arial" panose="020B0604020202020204" pitchFamily="34" charset="0"/>
              </a:rPr>
              <a:t>أورشليم</a:t>
            </a:r>
            <a:endParaRPr kumimoji="0" lang="en-US" sz="3200" b="1" u="none" strike="noStrike" kern="1200" cap="none" spc="0" normalizeH="0" baseline="0" noProof="0" dirty="0">
              <a:ln>
                <a:noFill/>
              </a:ln>
              <a:solidFill>
                <a:srgbClr val="FF8000"/>
              </a:solidFill>
              <a:effectLst>
                <a:glow rad="101600">
                  <a:srgbClr val="000000">
                    <a:alpha val="75000"/>
                  </a:srgbClr>
                </a:glow>
              </a:effectLst>
              <a:uLnTx/>
              <a:uFillTx/>
              <a:latin typeface="Arial" panose="020B0604020202020204" pitchFamily="34" charset="0"/>
              <a:ea typeface="ＭＳ Ｐゴシック"/>
              <a:cs typeface="Arial" panose="020B0604020202020204" pitchFamily="34" charset="0"/>
            </a:endParaRPr>
          </a:p>
        </p:txBody>
      </p:sp>
      <p:sp>
        <p:nvSpPr>
          <p:cNvPr id="2" name="Oval 1">
            <a:extLst>
              <a:ext uri="{FF2B5EF4-FFF2-40B4-BE49-F238E27FC236}">
                <a16:creationId xmlns:a16="http://schemas.microsoft.com/office/drawing/2014/main" id="{306BFEBD-0FC1-104C-86CF-F3A1CE0C74F6}"/>
              </a:ext>
            </a:extLst>
          </p:cNvPr>
          <p:cNvSpPr/>
          <p:nvPr/>
        </p:nvSpPr>
        <p:spPr bwMode="auto">
          <a:xfrm rot="1036643">
            <a:off x="3429594" y="3952421"/>
            <a:ext cx="5499767" cy="652255"/>
          </a:xfrm>
          <a:prstGeom prst="ellipse">
            <a:avLst/>
          </a:prstGeom>
          <a:noFill/>
          <a:ln w="92075" cap="flat" cmpd="sng" algn="ctr">
            <a:gradFill>
              <a:gsLst>
                <a:gs pos="0">
                  <a:srgbClr val="FFFF00"/>
                </a:gs>
                <a:gs pos="100000">
                  <a:schemeClr val="accent1">
                    <a:lumMod val="30000"/>
                    <a:lumOff val="70000"/>
                  </a:schemeClr>
                </a:gs>
              </a:gsLst>
              <a:lin ang="5400000" scaled="1"/>
            </a:gradFill>
            <a:prstDash val="solid"/>
            <a:round/>
            <a:headEnd type="none" w="med" len="med"/>
            <a:tailEnd type="stealth" w="lg" len="lg"/>
          </a:ln>
          <a:effectLst/>
        </p:spPr>
        <p:txBody>
          <a:bodyPr vert="horz" wrap="square" lIns="90000" tIns="46800" rIns="90000" bIns="46800" numCol="1" rtlCol="0"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625622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4">
                                            <p:txEl>
                                              <p:pRg st="0" end="0"/>
                                            </p:txEl>
                                          </p:spTgt>
                                        </p:tgtEl>
                                        <p:attrNameLst>
                                          <p:attrName>style.visibility</p:attrName>
                                        </p:attrNameLst>
                                      </p:cBhvr>
                                      <p:to>
                                        <p:strVal val="visible"/>
                                      </p:to>
                                    </p:se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499"/>
                                          </p:stCondLst>
                                        </p:cTn>
                                        <p:tgtEl>
                                          <p:spTgt spid="16">
                                            <p:txEl>
                                              <p:pRg st="0" end="0"/>
                                            </p:txEl>
                                          </p:spTgt>
                                        </p:tgtEl>
                                        <p:attrNameLst>
                                          <p:attrName>style.visibility</p:attrName>
                                        </p:attrNameLst>
                                      </p:cBhvr>
                                      <p:to>
                                        <p:strVal val="visible"/>
                                      </p:to>
                                    </p:set>
                                  </p:childTnLst>
                                </p:cTn>
                              </p:par>
                            </p:childTnLst>
                          </p:cTn>
                        </p:par>
                        <p:par>
                          <p:cTn id="14" fill="hold">
                            <p:stCondLst>
                              <p:cond delay="1000"/>
                            </p:stCondLst>
                            <p:childTnLst>
                              <p:par>
                                <p:cTn id="15" presetID="1" presetClass="entr" presetSubtype="0" fill="hold" grpId="0" nodeType="afterEffect">
                                  <p:stCondLst>
                                    <p:cond delay="0"/>
                                  </p:stCondLst>
                                  <p:childTnLst>
                                    <p:set>
                                      <p:cBhvr>
                                        <p:cTn id="1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autoUpdateAnimBg="0"/>
      <p:bldP spid="15" grpId="0" build="allAtOnce"/>
      <p:bldP spid="16" grpId="0" build="p" autoUpdateAnimBg="0"/>
      <p:bldP spid="17" grpId="0" build="p" autoUpdateAnimBg="0"/>
    </p:bld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0"/>
            <a:ext cx="9036496" cy="2286000"/>
          </a:xfrm>
          <a:effectLst>
            <a:outerShdw blurRad="63500" dist="35921" dir="2700000" algn="ctr" rotWithShape="0">
              <a:schemeClr val="tx2">
                <a:alpha val="74998"/>
              </a:schemeClr>
            </a:outerShdw>
          </a:effectLst>
        </p:spPr>
        <p:txBody>
          <a:bodyPr anchor="t"/>
          <a:lstStyle/>
          <a:p>
            <a:pPr rtl="1">
              <a:defRPr/>
            </a:pPr>
            <a:r>
              <a:rPr lang="ar-SA" sz="6000" dirty="0">
                <a:effectLst>
                  <a:glow rad="127000">
                    <a:schemeClr val="tx1"/>
                  </a:glow>
                </a:effectLst>
                <a:ea typeface="Arial" charset="0"/>
              </a:rPr>
              <a:t>لماذا يجب أن </a:t>
            </a:r>
            <a:br>
              <a:rPr lang="ar-SA" sz="8000" dirty="0">
                <a:effectLst>
                  <a:glow rad="127000">
                    <a:schemeClr val="tx1"/>
                  </a:glow>
                </a:effectLst>
                <a:ea typeface="Arial" charset="0"/>
              </a:rPr>
            </a:br>
            <a:r>
              <a:rPr lang="ar-SA" sz="8000" dirty="0">
                <a:solidFill>
                  <a:srgbClr val="FFFF00"/>
                </a:solidFill>
                <a:effectLst>
                  <a:glow rad="127000">
                    <a:schemeClr val="tx1"/>
                  </a:glow>
                </a:effectLst>
                <a:ea typeface="Arial" charset="0"/>
              </a:rPr>
              <a:t>نشهد</a:t>
            </a:r>
            <a:r>
              <a:rPr lang="ar-SA" sz="8000" dirty="0">
                <a:effectLst>
                  <a:glow rad="127000">
                    <a:schemeClr val="tx1"/>
                  </a:glow>
                </a:effectLst>
                <a:ea typeface="Arial" charset="0"/>
              </a:rPr>
              <a:t>؟؟</a:t>
            </a:r>
            <a:endParaRPr lang="en-US" sz="8000" dirty="0">
              <a:effectLst>
                <a:glow rad="127000">
                  <a:schemeClr val="tx1"/>
                </a:glow>
              </a:effectLst>
              <a:ea typeface="Arial" charset="0"/>
            </a:endParaRPr>
          </a:p>
        </p:txBody>
      </p:sp>
      <p:pic>
        <p:nvPicPr>
          <p:cNvPr id="256002" name="Picture 2" descr="https://growingfaith.com.au/images/made/images/uploads/evangelism_682_341_int_c1_c_c__1.jpg">
            <a:extLst>
              <a:ext uri="{FF2B5EF4-FFF2-40B4-BE49-F238E27FC236}">
                <a16:creationId xmlns:a16="http://schemas.microsoft.com/office/drawing/2014/main" id="{10C49B43-A0B8-EC46-BDF3-37983843DD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86000"/>
            <a:ext cx="9144000" cy="4572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7">
            <a:extLst>
              <a:ext uri="{FF2B5EF4-FFF2-40B4-BE49-F238E27FC236}">
                <a16:creationId xmlns:a16="http://schemas.microsoft.com/office/drawing/2014/main" id="{78D5E0A4-4451-934E-9539-8F9CC95FA789}"/>
              </a:ext>
            </a:extLst>
          </p:cNvPr>
          <p:cNvSpPr txBox="1">
            <a:spLocks noChangeArrowheads="1"/>
          </p:cNvSpPr>
          <p:nvPr/>
        </p:nvSpPr>
        <p:spPr bwMode="auto">
          <a:xfrm rot="20315979">
            <a:off x="5176010" y="2268055"/>
            <a:ext cx="4075277" cy="1323332"/>
          </a:xfrm>
          <a:prstGeom prst="rect">
            <a:avLst/>
          </a:prstGeom>
          <a:noFill/>
          <a:ln w="9525">
            <a:noFill/>
            <a:miter lim="800000"/>
            <a:headEnd/>
            <a:tailEnd/>
          </a:ln>
          <a:effectLst/>
        </p:spPr>
        <p:txBody>
          <a:bodyPr wrap="squar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ar-SA" altLang="ja-JP" sz="8000" b="1" u="none" strike="noStrike" kern="1200" cap="none" spc="0" normalizeH="0" baseline="0" noProof="0" dirty="0">
                <a:ln>
                  <a:noFill/>
                </a:ln>
                <a:solidFill>
                  <a:srgbClr val="FFFF00"/>
                </a:solidFill>
                <a:effectLst>
                  <a:glow rad="101600">
                    <a:srgbClr val="000000">
                      <a:alpha val="75000"/>
                    </a:srgbClr>
                  </a:glow>
                </a:effectLst>
                <a:uLnTx/>
                <a:uFillTx/>
                <a:latin typeface="Arial" panose="020B0604020202020204" pitchFamily="34" charset="0"/>
                <a:ea typeface="Arial" charset="0"/>
                <a:cs typeface="Arial" panose="020B0604020202020204" pitchFamily="34" charset="0"/>
              </a:rPr>
              <a:t>٣أسباب</a:t>
            </a:r>
            <a:endParaRPr kumimoji="0" lang="en-US" sz="8000" b="1" u="none" strike="noStrike" kern="1200" cap="none" spc="0" normalizeH="0" baseline="0" noProof="0" dirty="0">
              <a:ln>
                <a:noFill/>
              </a:ln>
              <a:solidFill>
                <a:srgbClr val="FFFF00"/>
              </a:solidFill>
              <a:effectLst>
                <a:glow rad="101600">
                  <a:srgbClr val="000000">
                    <a:alpha val="75000"/>
                  </a:srgbClr>
                </a:glow>
              </a:effectLst>
              <a:uLnTx/>
              <a:uFillTx/>
              <a:latin typeface="Arial" panose="020B0604020202020204" pitchFamily="34" charset="0"/>
              <a:ea typeface="Arial" charset="0"/>
              <a:cs typeface="Arial" panose="020B0604020202020204" pitchFamily="34" charset="0"/>
            </a:endParaRPr>
          </a:p>
        </p:txBody>
      </p:sp>
      <p:sp>
        <p:nvSpPr>
          <p:cNvPr id="5" name="Rectangle 2">
            <a:extLst>
              <a:ext uri="{FF2B5EF4-FFF2-40B4-BE49-F238E27FC236}">
                <a16:creationId xmlns:a16="http://schemas.microsoft.com/office/drawing/2014/main" id="{693D3101-F1AE-E846-A839-4C4196D36BBF}"/>
              </a:ext>
            </a:extLst>
          </p:cNvPr>
          <p:cNvSpPr txBox="1">
            <a:spLocks noChangeArrowheads="1"/>
          </p:cNvSpPr>
          <p:nvPr/>
        </p:nvSpPr>
        <p:spPr bwMode="auto">
          <a:xfrm>
            <a:off x="0" y="5920006"/>
            <a:ext cx="8791222" cy="909772"/>
          </a:xfrm>
          <a:prstGeom prst="rect">
            <a:avLst/>
          </a:prstGeom>
          <a:noFill/>
          <a:ln>
            <a:noFill/>
          </a:ln>
          <a:effectLst>
            <a:outerShdw blurRad="63500" dist="35921" dir="2700000" algn="ctr" rotWithShape="0">
              <a:schemeClr val="tx2">
                <a:alpha val="74998"/>
              </a:schemeClr>
            </a:outerShdw>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89" tIns="45695" rIns="91389" bIns="45695"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r" defTabSz="456952" rtl="0" eaLnBrk="0" fontAlgn="base" latinLnBrk="0" hangingPunct="0">
              <a:lnSpc>
                <a:spcPct val="100000"/>
              </a:lnSpc>
              <a:spcBef>
                <a:spcPct val="0"/>
              </a:spcBef>
              <a:spcAft>
                <a:spcPct val="0"/>
              </a:spcAft>
              <a:buClrTx/>
              <a:buSzTx/>
              <a:buFontTx/>
              <a:buNone/>
              <a:tabLst/>
              <a:defRPr/>
            </a:pPr>
            <a:r>
              <a:rPr kumimoji="0" lang="ar-SA" sz="36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Arial" charset="0"/>
                <a:cs typeface="Arial" panose="020B0604020202020204" pitchFamily="34" charset="0"/>
              </a:rPr>
              <a:t>أعمال الرسل</a:t>
            </a:r>
            <a:endParaRPr kumimoji="0" lang="en-US" sz="36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Arial" charset="0"/>
              <a:cs typeface="Arial" panose="020B0604020202020204" pitchFamily="34" charset="0"/>
            </a:endParaRPr>
          </a:p>
        </p:txBody>
      </p:sp>
    </p:spTree>
    <p:extLst>
      <p:ext uri="{BB962C8B-B14F-4D97-AF65-F5344CB8AC3E}">
        <p14:creationId xmlns:p14="http://schemas.microsoft.com/office/powerpoint/2010/main" val="125295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8" presetClass="entr" presetSubtype="12"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P spid="5" grpId="0"/>
    </p:bld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3172" name="Picture 4" descr="https://www.triumph30.org/wp-content/uploads/2018/06/Friendship-evangelism.png">
            <a:extLst>
              <a:ext uri="{FF2B5EF4-FFF2-40B4-BE49-F238E27FC236}">
                <a16:creationId xmlns:a16="http://schemas.microsoft.com/office/drawing/2014/main" id="{8A53420F-9611-0C4F-864C-6BF267E318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576" y="2896336"/>
            <a:ext cx="6372200" cy="3961664"/>
          </a:xfrm>
          <a:prstGeom prst="rect">
            <a:avLst/>
          </a:prstGeom>
          <a:noFill/>
          <a:extLst>
            <a:ext uri="{909E8E84-426E-40DD-AFC4-6F175D3DCCD1}">
              <a14:hiddenFill xmlns:a14="http://schemas.microsoft.com/office/drawing/2010/main">
                <a:solidFill>
                  <a:srgbClr val="FFFFFF"/>
                </a:solidFill>
              </a14:hiddenFill>
            </a:ext>
          </a:extLst>
        </p:spPr>
      </p:pic>
      <p:pic>
        <p:nvPicPr>
          <p:cNvPr id="263174" name="Picture 6" descr="Related image">
            <a:extLst>
              <a:ext uri="{FF2B5EF4-FFF2-40B4-BE49-F238E27FC236}">
                <a16:creationId xmlns:a16="http://schemas.microsoft.com/office/drawing/2014/main" id="{C7703982-FDD4-8945-B063-184917B51C1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0258"/>
          <a:stretch/>
        </p:blipFill>
        <p:spPr bwMode="auto">
          <a:xfrm>
            <a:off x="3635896" y="1736812"/>
            <a:ext cx="5976117" cy="3384376"/>
          </a:xfrm>
          <a:prstGeom prst="rect">
            <a:avLst/>
          </a:prstGeom>
          <a:noFill/>
          <a:extLst>
            <a:ext uri="{909E8E84-426E-40DD-AFC4-6F175D3DCCD1}">
              <a14:hiddenFill xmlns:a14="http://schemas.microsoft.com/office/drawing/2010/main">
                <a:solidFill>
                  <a:srgbClr val="FFFFFF"/>
                </a:solidFill>
              </a14:hiddenFill>
            </a:ext>
          </a:extLst>
        </p:spPr>
      </p:pic>
      <p:pic>
        <p:nvPicPr>
          <p:cNvPr id="263176" name="Picture 8" descr="Related image">
            <a:extLst>
              <a:ext uri="{FF2B5EF4-FFF2-40B4-BE49-F238E27FC236}">
                <a16:creationId xmlns:a16="http://schemas.microsoft.com/office/drawing/2014/main" id="{D06F4324-26D8-5C4A-B8C7-935A638B117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9226" r="22024"/>
          <a:stretch/>
        </p:blipFill>
        <p:spPr bwMode="auto">
          <a:xfrm>
            <a:off x="4932040" y="3789040"/>
            <a:ext cx="4536504" cy="2921000"/>
          </a:xfrm>
          <a:prstGeom prst="rect">
            <a:avLst/>
          </a:prstGeom>
          <a:noFill/>
          <a:effectLst>
            <a:softEdge rad="0"/>
          </a:effectLst>
          <a:extLst>
            <a:ext uri="{909E8E84-426E-40DD-AFC4-6F175D3DCCD1}">
              <a14:hiddenFill xmlns:a14="http://schemas.microsoft.com/office/drawing/2010/main">
                <a:solidFill>
                  <a:srgbClr val="FFFFFF"/>
                </a:solidFill>
              </a14:hiddenFill>
            </a:ext>
          </a:extLst>
        </p:spPr>
      </p:pic>
      <p:sp>
        <p:nvSpPr>
          <p:cNvPr id="900098" name="Rectangle 2"/>
          <p:cNvSpPr>
            <a:spLocks noGrp="1" noChangeArrowheads="1"/>
          </p:cNvSpPr>
          <p:nvPr>
            <p:ph type="ctrTitle"/>
          </p:nvPr>
        </p:nvSpPr>
        <p:spPr>
          <a:xfrm>
            <a:off x="0" y="49784"/>
            <a:ext cx="9144000" cy="2371104"/>
          </a:xfrm>
          <a:effectLst>
            <a:outerShdw blurRad="63500" dist="35921" dir="2700000" algn="ctr" rotWithShape="0">
              <a:schemeClr val="tx2">
                <a:alpha val="74998"/>
              </a:schemeClr>
            </a:outerShdw>
          </a:effectLst>
        </p:spPr>
        <p:txBody>
          <a:bodyPr anchor="t"/>
          <a:lstStyle/>
          <a:p>
            <a:pPr marL="492125" indent="-492125" algn="r" rtl="1">
              <a:defRPr/>
            </a:pPr>
            <a:r>
              <a:rPr lang="ar-SA" dirty="0">
                <a:effectLst>
                  <a:glow rad="127000">
                    <a:schemeClr val="tx1"/>
                  </a:glow>
                </a:effectLst>
                <a:ea typeface="Arial" charset="0"/>
              </a:rPr>
              <a:t>أولا: لقد سبقنا الله حتى نبدأ من حيث نحن ..</a:t>
            </a:r>
            <a:br>
              <a:rPr lang="ar-SA" dirty="0">
                <a:effectLst>
                  <a:glow rad="127000">
                    <a:schemeClr val="tx1"/>
                  </a:glow>
                </a:effectLst>
                <a:ea typeface="Arial" charset="0"/>
              </a:rPr>
            </a:br>
            <a:r>
              <a:rPr lang="ar-SA" dirty="0">
                <a:effectLst>
                  <a:glow rad="127000">
                    <a:schemeClr val="tx1"/>
                  </a:glow>
                </a:effectLst>
                <a:ea typeface="Arial" charset="0"/>
              </a:rPr>
              <a:t>(١:١ – ٦: ٧ )</a:t>
            </a:r>
            <a:endParaRPr lang="en-US" dirty="0">
              <a:effectLst>
                <a:glow rad="127000">
                  <a:schemeClr val="tx1"/>
                </a:glow>
              </a:effectLst>
              <a:ea typeface="Arial" charset="0"/>
            </a:endParaRPr>
          </a:p>
        </p:txBody>
      </p:sp>
      <p:sp>
        <p:nvSpPr>
          <p:cNvPr id="6" name="Rectangle 2">
            <a:extLst>
              <a:ext uri="{FF2B5EF4-FFF2-40B4-BE49-F238E27FC236}">
                <a16:creationId xmlns:a16="http://schemas.microsoft.com/office/drawing/2014/main" id="{B980B019-4D16-FD4B-939C-501CF412EA67}"/>
              </a:ext>
            </a:extLst>
          </p:cNvPr>
          <p:cNvSpPr txBox="1">
            <a:spLocks noChangeArrowheads="1"/>
          </p:cNvSpPr>
          <p:nvPr/>
        </p:nvSpPr>
        <p:spPr bwMode="auto">
          <a:xfrm>
            <a:off x="0" y="6013892"/>
            <a:ext cx="9144000" cy="815886"/>
          </a:xfrm>
          <a:prstGeom prst="rect">
            <a:avLst/>
          </a:prstGeom>
          <a:noFill/>
          <a:ln>
            <a:noFill/>
          </a:ln>
          <a:effectLst>
            <a:outerShdw blurRad="63500" dist="35921" dir="2700000" algn="ctr" rotWithShape="0">
              <a:schemeClr val="tx2">
                <a:alpha val="74998"/>
              </a:schemeClr>
            </a:outerShdw>
          </a:effectLst>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89" tIns="45695" rIns="91389" bIns="45695"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r" defTabSz="456952" rtl="0" eaLnBrk="0" fontAlgn="base" latinLnBrk="0" hangingPunct="0">
              <a:lnSpc>
                <a:spcPct val="100000"/>
              </a:lnSpc>
              <a:spcBef>
                <a:spcPct val="0"/>
              </a:spcBef>
              <a:spcAft>
                <a:spcPct val="0"/>
              </a:spcAft>
              <a:buClrTx/>
              <a:buSzTx/>
              <a:buFontTx/>
              <a:buNone/>
              <a:tabLst/>
              <a:defRPr/>
            </a:pPr>
            <a:r>
              <a:rPr kumimoji="0" lang="ar-SA" sz="36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Arial" charset="0"/>
                <a:cs typeface="Arial" panose="020B0604020202020204" pitchFamily="34" charset="0"/>
              </a:rPr>
              <a:t>أعمال الرسل</a:t>
            </a:r>
            <a:endParaRPr kumimoji="0" lang="en-US" sz="36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Arial" charset="0"/>
              <a:cs typeface="Arial" panose="020B0604020202020204" pitchFamily="34" charset="0"/>
            </a:endParaRPr>
          </a:p>
        </p:txBody>
      </p:sp>
    </p:spTree>
    <p:extLst>
      <p:ext uri="{BB962C8B-B14F-4D97-AF65-F5344CB8AC3E}">
        <p14:creationId xmlns:p14="http://schemas.microsoft.com/office/powerpoint/2010/main" val="210777801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trips(down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lIns="91389" tIns="45695" rIns="91389" bIns="45695"/>
          <a:lstStyle/>
          <a:p>
            <a:endParaRPr lang="en-US" b="1" dirty="0">
              <a:solidFill>
                <a:srgbClr val="000000"/>
              </a:solidFill>
              <a:latin typeface="Arial" panose="020B0604020202020204" pitchFamily="34" charset="0"/>
            </a:endParaRPr>
          </a:p>
        </p:txBody>
      </p:sp>
      <p:sp>
        <p:nvSpPr>
          <p:cNvPr id="265219" name="Title 2"/>
          <p:cNvSpPr>
            <a:spLocks noGrp="1"/>
          </p:cNvSpPr>
          <p:nvPr>
            <p:ph type="title" idx="4294967295"/>
          </p:nvPr>
        </p:nvSpPr>
        <p:spPr>
          <a:xfrm>
            <a:off x="0" y="1168410"/>
            <a:ext cx="9144000" cy="2401711"/>
          </a:xfrm>
        </p:spPr>
        <p:txBody>
          <a:bodyPr/>
          <a:lstStyle/>
          <a:p>
            <a:pPr rtl="1"/>
            <a:r>
              <a:rPr lang="en-US" sz="8800" dirty="0">
                <a:solidFill>
                  <a:schemeClr val="tx1"/>
                </a:solidFill>
                <a:ea typeface="Osaka" charset="0"/>
                <a:cs typeface="Arial" panose="020B0604020202020204" pitchFamily="34" charset="0"/>
              </a:rPr>
              <a:t>Slides on </a:t>
            </a:r>
            <a:br>
              <a:rPr lang="en-US" sz="8800" dirty="0">
                <a:solidFill>
                  <a:schemeClr val="tx1"/>
                </a:solidFill>
                <a:ea typeface="Osaka" charset="0"/>
                <a:cs typeface="Arial" panose="020B0604020202020204" pitchFamily="34" charset="0"/>
              </a:rPr>
            </a:br>
            <a:r>
              <a:rPr lang="ar-SA" sz="8800" dirty="0">
                <a:ea typeface="Osaka" charset="0"/>
                <a:cs typeface="Arial" panose="020B0604020202020204" pitchFamily="34" charset="0"/>
              </a:rPr>
              <a:t>أعمال الرسل</a:t>
            </a:r>
            <a:r>
              <a:rPr lang="en-US" sz="8800" dirty="0">
                <a:ea typeface="Osaka" charset="0"/>
                <a:cs typeface="Arial" panose="020B0604020202020204" pitchFamily="34" charset="0"/>
              </a:rPr>
              <a:t> </a:t>
            </a:r>
            <a:r>
              <a:rPr lang="ar-SA" sz="8800" dirty="0">
                <a:ea typeface="Osaka" charset="0"/>
                <a:cs typeface="Arial" panose="020B0604020202020204" pitchFamily="34" charset="0"/>
              </a:rPr>
              <a:t>١</a:t>
            </a:r>
            <a:r>
              <a:rPr lang="en-US" sz="8800" dirty="0">
                <a:ea typeface="Osaka" charset="0"/>
                <a:cs typeface="Arial" panose="020B0604020202020204" pitchFamily="34" charset="0"/>
              </a:rPr>
              <a:t> </a:t>
            </a:r>
          </a:p>
        </p:txBody>
      </p:sp>
    </p:spTree>
    <p:extLst>
      <p:ext uri="{BB962C8B-B14F-4D97-AF65-F5344CB8AC3E}">
        <p14:creationId xmlns:p14="http://schemas.microsoft.com/office/powerpoint/2010/main" val="3066513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49784"/>
            <a:ext cx="8964488" cy="2155080"/>
          </a:xfrm>
          <a:effectLst>
            <a:outerShdw blurRad="63500" dist="35921" dir="2700000" algn="ctr" rotWithShape="0">
              <a:schemeClr val="tx2">
                <a:alpha val="74998"/>
              </a:schemeClr>
            </a:outerShdw>
          </a:effectLst>
        </p:spPr>
        <p:txBody>
          <a:bodyPr anchor="t"/>
          <a:lstStyle/>
          <a:p>
            <a:pPr algn="r" rtl="1">
              <a:defRPr/>
            </a:pPr>
            <a:r>
              <a:rPr lang="ar-SA" dirty="0">
                <a:effectLst>
                  <a:glow rad="127000">
                    <a:schemeClr val="tx1"/>
                  </a:glow>
                </a:effectLst>
                <a:ea typeface="Arial" charset="0"/>
              </a:rPr>
              <a:t>ثالثاً</a:t>
            </a:r>
            <a:r>
              <a:rPr lang="ar-SA" sz="4800" dirty="0">
                <a:effectLst>
                  <a:glow rad="127000">
                    <a:schemeClr val="tx1"/>
                  </a:glow>
                </a:effectLst>
                <a:ea typeface="Arial" charset="0"/>
              </a:rPr>
              <a:t>: سيستخدمنا الله لنشر الملكوت إلى آخر مكان لم يتم الوصول إليه (٩-٢٨).</a:t>
            </a:r>
            <a:endParaRPr lang="en-US" sz="4800" dirty="0">
              <a:effectLst>
                <a:glow rad="127000">
                  <a:schemeClr val="tx1"/>
                </a:glow>
              </a:effectLst>
              <a:ea typeface="Arial" charset="0"/>
            </a:endParaRPr>
          </a:p>
        </p:txBody>
      </p:sp>
      <p:pic>
        <p:nvPicPr>
          <p:cNvPr id="266242" name="Picture 2" descr="https://dg.imgix.net/the-supremacy-of-god-in-world-evangelism-part-1-6hb4b404-en/landscape/the-supremacy-of-god-in-world-evangelism-part-1-6hb4b404.jpg?ts=1485985070&amp;ixlib=rails-3.0.2&amp;auto=format%2Ccompress&amp;fit=min&amp;w=700&amp;h=394&amp;dpr=2&amp;ch=Width%2CDPR">
            <a:extLst>
              <a:ext uri="{FF2B5EF4-FFF2-40B4-BE49-F238E27FC236}">
                <a16:creationId xmlns:a16="http://schemas.microsoft.com/office/drawing/2014/main" id="{826B9A99-F381-2A47-80B9-8A9C6A66C1F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9774"/>
          <a:stretch/>
        </p:blipFill>
        <p:spPr bwMode="auto">
          <a:xfrm>
            <a:off x="7477" y="2204864"/>
            <a:ext cx="9168341" cy="465313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
            <a:extLst>
              <a:ext uri="{FF2B5EF4-FFF2-40B4-BE49-F238E27FC236}">
                <a16:creationId xmlns:a16="http://schemas.microsoft.com/office/drawing/2014/main" id="{45FB3D5C-63C7-C84F-9914-8E2BDFFEC7B7}"/>
              </a:ext>
            </a:extLst>
          </p:cNvPr>
          <p:cNvSpPr txBox="1">
            <a:spLocks noChangeArrowheads="1"/>
          </p:cNvSpPr>
          <p:nvPr/>
        </p:nvSpPr>
        <p:spPr bwMode="auto">
          <a:xfrm>
            <a:off x="0" y="5949280"/>
            <a:ext cx="9144000" cy="880498"/>
          </a:xfrm>
          <a:prstGeom prst="rect">
            <a:avLst/>
          </a:prstGeom>
          <a:noFill/>
          <a:ln>
            <a:noFill/>
          </a:ln>
          <a:effectLst>
            <a:outerShdw blurRad="63500" dist="35921" dir="2700000" algn="ctr" rotWithShape="0">
              <a:schemeClr val="tx2">
                <a:alpha val="74998"/>
              </a:schemeClr>
            </a:outerShdw>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389" tIns="45695" rIns="91389" bIns="45695"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lvl="0" algn="r" defTabSz="456952">
              <a:defRPr/>
            </a:pPr>
            <a:r>
              <a:rPr lang="ar-SA" sz="3600" b="1" dirty="0">
                <a:solidFill>
                  <a:srgbClr val="FFFFFF"/>
                </a:solidFill>
                <a:effectLst>
                  <a:glow rad="127000">
                    <a:srgbClr val="000000"/>
                  </a:glow>
                </a:effectLst>
                <a:latin typeface="Arial" panose="020B0604020202020204" pitchFamily="34" charset="0"/>
                <a:ea typeface="Arial" charset="0"/>
                <a:cs typeface="Arial" panose="020B0604020202020204" pitchFamily="34" charset="0"/>
              </a:rPr>
              <a:t>أعمال الرسل</a:t>
            </a:r>
            <a:endParaRPr lang="en-US" sz="3600" b="1" dirty="0">
              <a:solidFill>
                <a:srgbClr val="FFFFFF"/>
              </a:solidFill>
              <a:effectLst>
                <a:glow rad="127000">
                  <a:srgbClr val="000000"/>
                </a:glow>
              </a:effectLst>
              <a:latin typeface="Arial" panose="020B0604020202020204" pitchFamily="34" charset="0"/>
              <a:ea typeface="Arial" charset="0"/>
              <a:cs typeface="Arial" panose="020B0604020202020204" pitchFamily="34" charset="0"/>
            </a:endParaRPr>
          </a:p>
        </p:txBody>
      </p:sp>
    </p:spTree>
    <p:extLst>
      <p:ext uri="{BB962C8B-B14F-4D97-AF65-F5344CB8AC3E}">
        <p14:creationId xmlns:p14="http://schemas.microsoft.com/office/powerpoint/2010/main" val="145013098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35" tIns="45718" rIns="91435" bIns="45718"/>
          <a:lstStyle/>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900098" name="Rectangle 2"/>
          <p:cNvSpPr>
            <a:spLocks noGrp="1" noChangeArrowheads="1"/>
          </p:cNvSpPr>
          <p:nvPr>
            <p:ph type="ctrTitle"/>
          </p:nvPr>
        </p:nvSpPr>
        <p:spPr>
          <a:xfrm>
            <a:off x="0" y="29469"/>
            <a:ext cx="9144000" cy="829727"/>
          </a:xfrm>
          <a:noFill/>
          <a:ln>
            <a:noFill/>
          </a:ln>
          <a:effectLst/>
        </p:spPr>
        <p:txBody>
          <a:bodyPr vert="horz" wrap="square" lIns="91389" tIns="45695" rIns="91389" bIns="45695" numCol="1" anchor="ctr" anchorCtr="0" compatLnSpc="1">
            <a:prstTxWarp prst="textNoShape">
              <a:avLst/>
            </a:prstTxWarp>
          </a:bodyPr>
          <a:lstStyle/>
          <a:p>
            <a:r>
              <a:rPr lang="ar-JO" dirty="0">
                <a:effectLst>
                  <a:glow rad="127000">
                    <a:schemeClr val="bg1"/>
                  </a:glow>
                </a:effectLst>
                <a:latin typeface="Arial" panose="020B0604020202020204" pitchFamily="34" charset="0"/>
                <a:ea typeface="ＭＳ Ｐゴシック" charset="0"/>
              </a:rPr>
              <a:t>صلاة العلية</a:t>
            </a:r>
            <a:endParaRPr lang="en-US" dirty="0">
              <a:effectLst>
                <a:glow rad="127000">
                  <a:schemeClr val="bg1"/>
                </a:glow>
              </a:effectLst>
              <a:latin typeface="Arial" panose="020B0604020202020204" pitchFamily="34" charset="0"/>
              <a:ea typeface="ＭＳ Ｐゴシック" charset="0"/>
            </a:endParaRPr>
          </a:p>
        </p:txBody>
      </p:sp>
      <p:pic>
        <p:nvPicPr>
          <p:cNvPr id="10242" name="Picture 2" descr="Image result for power of the holy spirit">
            <a:extLst>
              <a:ext uri="{FF2B5EF4-FFF2-40B4-BE49-F238E27FC236}">
                <a16:creationId xmlns:a16="http://schemas.microsoft.com/office/drawing/2014/main" id="{CB6EBDA4-473F-7943-B1A7-8334FFDF66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58838"/>
            <a:ext cx="9144000" cy="5140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986200"/>
      </p:ext>
    </p:extLst>
  </p:cSld>
  <p:clrMapOvr>
    <a:masterClrMapping/>
  </p:clrMapOvr>
  <p:transition/>
</p:sld>
</file>

<file path=ppt/slides/slide17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6" name="Picture 2" descr="The Gait Cycle">
            <a:extLst>
              <a:ext uri="{FF2B5EF4-FFF2-40B4-BE49-F238E27FC236}">
                <a16:creationId xmlns:a16="http://schemas.microsoft.com/office/drawing/2014/main" id="{67FCDE85-0D08-B24B-BE1C-C2B5E91674D9}"/>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1906" y="2593734"/>
            <a:ext cx="9144000" cy="3398837"/>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2"/>
          <p:cNvSpPr txBox="1">
            <a:spLocks noChangeArrowheads="1"/>
          </p:cNvSpPr>
          <p:nvPr/>
        </p:nvSpPr>
        <p:spPr bwMode="auto">
          <a:xfrm>
            <a:off x="0" y="1149536"/>
            <a:ext cx="9144000" cy="643626"/>
          </a:xfrm>
          <a:prstGeom prst="rect">
            <a:avLst/>
          </a:prstGeom>
          <a:noFill/>
          <a:ln>
            <a:noFill/>
          </a:ln>
          <a:effectLst>
            <a:outerShdw blurRad="63500" dist="35921" dir="2700000" algn="ctr" rotWithShape="0">
              <a:schemeClr val="tx2">
                <a:alpha val="74998"/>
              </a:schemeClr>
            </a:outerShdw>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5" tIns="45718" rIns="91435" bIns="45718" anchor="ct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353" rtl="0" eaLnBrk="0" fontAlgn="base" latinLnBrk="0" hangingPunct="0">
              <a:lnSpc>
                <a:spcPct val="100000"/>
              </a:lnSpc>
              <a:spcBef>
                <a:spcPct val="0"/>
              </a:spcBef>
              <a:spcAft>
                <a:spcPct val="0"/>
              </a:spcAft>
              <a:buClrTx/>
              <a:buSzTx/>
              <a:buFontTx/>
              <a:buNone/>
              <a:tabLst/>
              <a:defRPr/>
            </a:pPr>
            <a:r>
              <a:rPr kumimoji="0" lang="ar-SA" sz="40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أعمال الرس</a:t>
            </a:r>
            <a:r>
              <a:rPr kumimoji="0" lang="ar-JO" sz="40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ل 1</a:t>
            </a:r>
            <a:endParaRPr kumimoji="0" lang="en-US" sz="40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900098" name="Rectangle 2"/>
          <p:cNvSpPr>
            <a:spLocks noGrp="1" noChangeArrowheads="1"/>
          </p:cNvSpPr>
          <p:nvPr>
            <p:ph type="ctrTitle"/>
          </p:nvPr>
        </p:nvSpPr>
        <p:spPr>
          <a:xfrm>
            <a:off x="-23813" y="24696"/>
            <a:ext cx="9120187" cy="1446653"/>
          </a:xfrm>
          <a:effectLst>
            <a:outerShdw blurRad="63500" dist="35921" dir="2700000" algn="ctr" rotWithShape="0">
              <a:schemeClr val="tx2">
                <a:alpha val="74998"/>
              </a:schemeClr>
            </a:outerShdw>
          </a:effectLst>
        </p:spPr>
        <p:txBody>
          <a:bodyPr/>
          <a:lstStyle/>
          <a:p>
            <a:pPr>
              <a:defRPr/>
            </a:pPr>
            <a:r>
              <a:rPr lang="ar-JO" sz="5400" dirty="0">
                <a:effectLst>
                  <a:glow rad="127000">
                    <a:schemeClr val="tx1"/>
                  </a:glow>
                </a:effectLst>
                <a:ea typeface="ＭＳ Ｐゴシック" charset="0"/>
              </a:rPr>
              <a:t>ضع الإنتظار في مشيتك</a:t>
            </a:r>
            <a:endParaRPr lang="en-US" sz="5400" dirty="0">
              <a:effectLst>
                <a:glow rad="127000">
                  <a:schemeClr val="tx1"/>
                </a:glow>
              </a:effectLst>
              <a:ea typeface="ＭＳ Ｐゴシック" charset="0"/>
            </a:endParaRPr>
          </a:p>
        </p:txBody>
      </p:sp>
      <p:sp>
        <p:nvSpPr>
          <p:cNvPr id="6" name="Rectangle 5">
            <a:extLst>
              <a:ext uri="{FF2B5EF4-FFF2-40B4-BE49-F238E27FC236}">
                <a16:creationId xmlns:a16="http://schemas.microsoft.com/office/drawing/2014/main" id="{821A4A4D-7AE4-224E-90B3-D51C74DCC30B}"/>
              </a:ext>
            </a:extLst>
          </p:cNvPr>
          <p:cNvSpPr>
            <a:spLocks noChangeArrowheads="1"/>
          </p:cNvSpPr>
          <p:nvPr/>
        </p:nvSpPr>
        <p:spPr bwMode="auto">
          <a:xfrm>
            <a:off x="0" y="6092825"/>
            <a:ext cx="9144000" cy="765175"/>
          </a:xfrm>
          <a:prstGeom prst="rect">
            <a:avLst/>
          </a:prstGeom>
          <a:solidFill>
            <a:srgbClr val="000514"/>
          </a:solidFill>
          <a:ln w="9525">
            <a:noFill/>
            <a:miter lim="800000"/>
            <a:headEnd/>
            <a:tailEnd/>
          </a:ln>
          <a:effectLst>
            <a:outerShdw blurRad="63500" dist="35921" dir="2700000" algn="ctr" rotWithShape="0">
              <a:srgbClr val="000514">
                <a:alpha val="74998"/>
              </a:srgbClr>
            </a:outerShdw>
          </a:effectLst>
        </p:spPr>
        <p:txBody>
          <a:bodyPr/>
          <a:lstStyle/>
          <a:p>
            <a:pPr marL="0" marR="0" lvl="0" indent="0" algn="ctr" defTabSz="457200" rtl="1" eaLnBrk="1" fontAlgn="auto" latinLnBrk="0" hangingPunct="1">
              <a:lnSpc>
                <a:spcPct val="100000"/>
              </a:lnSpc>
              <a:spcBef>
                <a:spcPct val="20000"/>
              </a:spcBef>
              <a:spcAft>
                <a:spcPts val="0"/>
              </a:spcAft>
              <a:buClr>
                <a:srgbClr val="FFCC00"/>
              </a:buClr>
              <a:buSzPct val="70000"/>
              <a:buFont typeface="Wingdings" charset="0"/>
              <a:buNone/>
              <a:tabLst/>
              <a:defRPr/>
            </a:pPr>
            <a:r>
              <a:rPr lang="ar-JO" sz="2000" b="1" kern="0"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د. ريك جريفيث</a:t>
            </a:r>
            <a:r>
              <a:rPr kumimoji="0" lang="en-US" sz="2000" b="1" u="none" strike="noStrike" kern="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rPr>
              <a:t> • </a:t>
            </a:r>
            <a:r>
              <a:rPr lang="ar-JO" sz="2000" b="1" kern="0"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مؤسسة الدراسات اللاهوتية الأردنية</a:t>
            </a:r>
            <a:br>
              <a:rPr kumimoji="0" lang="en-US" sz="2000" b="1" u="none" strike="noStrike" kern="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rPr>
            </a:br>
            <a:r>
              <a:rPr kumimoji="0" lang="en-US" sz="2000" b="1" u="none" strike="noStrike" kern="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mn-ea"/>
                <a:cs typeface="Arial" panose="020B0604020202020204" pitchFamily="34" charset="0"/>
              </a:rPr>
              <a:t>CICF</a:t>
            </a:r>
            <a:r>
              <a:rPr kumimoji="0" lang="en-US" sz="2000" b="1" u="none" strike="noStrike" kern="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rPr>
              <a:t>amily.com • BibleStudyDownloads.org</a:t>
            </a:r>
          </a:p>
        </p:txBody>
      </p:sp>
    </p:spTree>
    <p:extLst>
      <p:ext uri="{BB962C8B-B14F-4D97-AF65-F5344CB8AC3E}">
        <p14:creationId xmlns:p14="http://schemas.microsoft.com/office/powerpoint/2010/main" val="572570048"/>
      </p:ext>
    </p:extLst>
  </p:cSld>
  <p:clrMapOvr>
    <a:masterClrMapping/>
  </p:clrMapOvr>
  <p:transition/>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We spend so much time waiting for things to be over. | by BoucheBée | The  Startup | Medium">
            <a:extLst>
              <a:ext uri="{FF2B5EF4-FFF2-40B4-BE49-F238E27FC236}">
                <a16:creationId xmlns:a16="http://schemas.microsoft.com/office/drawing/2014/main" id="{2FCE5A35-F279-F34F-B576-CD89CCDA37DF}"/>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388" y="0"/>
            <a:ext cx="9144000" cy="6094413"/>
          </a:xfrm>
          <a:prstGeom prst="rect">
            <a:avLst/>
          </a:prstGeom>
          <a:noFill/>
          <a:extLst>
            <a:ext uri="{909E8E84-426E-40DD-AFC4-6F175D3DCCD1}">
              <a14:hiddenFill xmlns:a14="http://schemas.microsoft.com/office/drawing/2010/main">
                <a:solidFill>
                  <a:srgbClr val="FFFFFF"/>
                </a:solidFill>
              </a14:hiddenFill>
            </a:ext>
          </a:extLst>
        </p:spPr>
      </p:pic>
      <p:sp>
        <p:nvSpPr>
          <p:cNvPr id="900098" name="Rectangle 2"/>
          <p:cNvSpPr>
            <a:spLocks noGrp="1" noChangeArrowheads="1"/>
          </p:cNvSpPr>
          <p:nvPr>
            <p:ph type="ctrTitle"/>
          </p:nvPr>
        </p:nvSpPr>
        <p:spPr>
          <a:xfrm>
            <a:off x="0" y="232009"/>
            <a:ext cx="9144000" cy="769349"/>
          </a:xfrm>
          <a:effectLst>
            <a:outerShdw blurRad="63500" dist="35921" dir="2700000" algn="ctr" rotWithShape="0">
              <a:schemeClr val="tx2">
                <a:alpha val="74998"/>
              </a:schemeClr>
            </a:outerShdw>
          </a:effectLst>
        </p:spPr>
        <p:txBody>
          <a:bodyPr/>
          <a:lstStyle/>
          <a:p>
            <a:pPr>
              <a:defRPr/>
            </a:pPr>
            <a:r>
              <a:rPr lang="ar-JO" sz="5400" dirty="0">
                <a:effectLst>
                  <a:glow rad="127000">
                    <a:schemeClr val="tx1"/>
                  </a:glow>
                </a:effectLst>
                <a:ea typeface="ＭＳ Ｐゴシック" charset="0"/>
              </a:rPr>
              <a:t>الإنتظار</a:t>
            </a:r>
            <a:endParaRPr lang="en-US" sz="5400" dirty="0">
              <a:effectLst>
                <a:glow rad="127000">
                  <a:schemeClr val="tx1"/>
                </a:glow>
              </a:effectLst>
              <a:ea typeface="ＭＳ Ｐゴシック" charset="0"/>
            </a:endParaRPr>
          </a:p>
        </p:txBody>
      </p:sp>
    </p:spTree>
    <p:extLst>
      <p:ext uri="{BB962C8B-B14F-4D97-AF65-F5344CB8AC3E}">
        <p14:creationId xmlns:p14="http://schemas.microsoft.com/office/powerpoint/2010/main" val="10954042"/>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Year of Waiting « Stretches of Tedium">
            <a:extLst>
              <a:ext uri="{FF2B5EF4-FFF2-40B4-BE49-F238E27FC236}">
                <a16:creationId xmlns:a16="http://schemas.microsoft.com/office/drawing/2014/main" id="{847F6F32-93C4-0E45-BB70-8939AB927E67}"/>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t="7755" b="7140"/>
          <a:stretch/>
        </p:blipFill>
        <p:spPr>
          <a:xfrm>
            <a:off x="-60516" y="1"/>
            <a:ext cx="9204516" cy="6021288"/>
          </a:xfrm>
          <a:prstGeom prst="rect">
            <a:avLst/>
          </a:prstGeom>
        </p:spPr>
      </p:pic>
      <p:sp>
        <p:nvSpPr>
          <p:cNvPr id="900098" name="Rectangle 2"/>
          <p:cNvSpPr>
            <a:spLocks noGrp="1" noChangeArrowheads="1"/>
          </p:cNvSpPr>
          <p:nvPr>
            <p:ph type="ctrTitle"/>
          </p:nvPr>
        </p:nvSpPr>
        <p:spPr>
          <a:xfrm>
            <a:off x="0" y="651557"/>
            <a:ext cx="9144000" cy="769349"/>
          </a:xfrm>
          <a:effectLst>
            <a:outerShdw blurRad="63500" dist="35921" dir="2700000" algn="ctr" rotWithShape="0">
              <a:schemeClr val="tx2">
                <a:alpha val="74998"/>
              </a:schemeClr>
            </a:outerShdw>
          </a:effectLst>
        </p:spPr>
        <p:txBody>
          <a:bodyPr/>
          <a:lstStyle/>
          <a:p>
            <a:pPr>
              <a:defRPr/>
            </a:pPr>
            <a:r>
              <a:rPr lang="ar-JO" sz="5400" dirty="0">
                <a:effectLst>
                  <a:glow rad="127000">
                    <a:schemeClr val="tx1"/>
                  </a:glow>
                </a:effectLst>
                <a:ea typeface="ＭＳ Ｐゴシック" charset="0"/>
              </a:rPr>
              <a:t>الإنتظار بالروح؟</a:t>
            </a:r>
            <a:endParaRPr lang="en-US" sz="5400" dirty="0">
              <a:effectLst>
                <a:glow rad="127000">
                  <a:schemeClr val="tx1"/>
                </a:glow>
              </a:effectLst>
              <a:ea typeface="ＭＳ Ｐゴシック" charset="0"/>
            </a:endParaRPr>
          </a:p>
        </p:txBody>
      </p:sp>
    </p:spTree>
    <p:extLst>
      <p:ext uri="{BB962C8B-B14F-4D97-AF65-F5344CB8AC3E}">
        <p14:creationId xmlns:p14="http://schemas.microsoft.com/office/powerpoint/2010/main" val="4232530988"/>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0285EDE-5AC0-1048-A4E4-9596537142B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673"/>
            <a:ext cx="9144000" cy="6854653"/>
          </a:xfrm>
          <a:prstGeom prst="rect">
            <a:avLst/>
          </a:prstGeom>
        </p:spPr>
      </p:pic>
      <p:sp>
        <p:nvSpPr>
          <p:cNvPr id="900098" name="Rectangle 2"/>
          <p:cNvSpPr>
            <a:spLocks noGrp="1" noChangeArrowheads="1"/>
          </p:cNvSpPr>
          <p:nvPr>
            <p:ph type="ctrTitle"/>
          </p:nvPr>
        </p:nvSpPr>
        <p:spPr>
          <a:xfrm>
            <a:off x="0" y="232009"/>
            <a:ext cx="9144000" cy="769349"/>
          </a:xfrm>
          <a:effectLst>
            <a:outerShdw blurRad="63500" dist="35921" dir="2700000" algn="ctr" rotWithShape="0">
              <a:schemeClr val="tx2">
                <a:alpha val="74998"/>
              </a:schemeClr>
            </a:outerShdw>
          </a:effectLst>
        </p:spPr>
        <p:txBody>
          <a:bodyPr/>
          <a:lstStyle/>
          <a:p>
            <a:pPr>
              <a:defRPr/>
            </a:pPr>
            <a:r>
              <a:rPr lang="ar-JO" sz="5400" dirty="0">
                <a:effectLst>
                  <a:glow rad="127000">
                    <a:schemeClr val="tx1"/>
                  </a:glow>
                </a:effectLst>
                <a:ea typeface="ＭＳ Ｐゴシック" charset="0"/>
              </a:rPr>
              <a:t>حشرة الإنفلونزا</a:t>
            </a:r>
            <a:endParaRPr lang="en-US" sz="5400" dirty="0">
              <a:effectLst>
                <a:glow rad="127000">
                  <a:schemeClr val="tx1"/>
                </a:glow>
              </a:effectLst>
              <a:ea typeface="ＭＳ Ｐゴシック" charset="0"/>
            </a:endParaRPr>
          </a:p>
        </p:txBody>
      </p:sp>
    </p:spTree>
    <p:extLst>
      <p:ext uri="{BB962C8B-B14F-4D97-AF65-F5344CB8AC3E}">
        <p14:creationId xmlns:p14="http://schemas.microsoft.com/office/powerpoint/2010/main" val="3481291178"/>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0"/>
            <a:ext cx="9144000" cy="864488"/>
          </a:xfrm>
          <a:effectLst>
            <a:outerShdw blurRad="63500" dist="35921" dir="2700000" algn="ctr" rotWithShape="0">
              <a:schemeClr val="tx2">
                <a:alpha val="74998"/>
              </a:schemeClr>
            </a:outerShdw>
          </a:effectLst>
        </p:spPr>
        <p:txBody>
          <a:bodyPr anchor="t"/>
          <a:lstStyle/>
          <a:p>
            <a:pPr>
              <a:defRPr/>
            </a:pPr>
            <a:r>
              <a:rPr lang="ar-JO" sz="4800" dirty="0">
                <a:effectLst>
                  <a:glow rad="127000">
                    <a:schemeClr val="tx1"/>
                  </a:glow>
                </a:effectLst>
                <a:ea typeface="ＭＳ Ｐゴシック" charset="0"/>
              </a:rPr>
              <a:t>ماذا تنتظر؟</a:t>
            </a:r>
            <a:endParaRPr lang="en-US" sz="4800" dirty="0">
              <a:effectLst>
                <a:glow rad="127000">
                  <a:schemeClr val="tx1"/>
                </a:glow>
              </a:effectLst>
              <a:ea typeface="ＭＳ Ｐゴシック" charset="0"/>
            </a:endParaRPr>
          </a:p>
        </p:txBody>
      </p:sp>
      <p:pic>
        <p:nvPicPr>
          <p:cNvPr id="3" name="Picture 2" descr="Waiting for Love by FilipR8 on DeviantArt">
            <a:extLst>
              <a:ext uri="{FF2B5EF4-FFF2-40B4-BE49-F238E27FC236}">
                <a16:creationId xmlns:a16="http://schemas.microsoft.com/office/drawing/2014/main" id="{D0FF059E-BC0C-8E4A-BD4D-E21717887390}"/>
              </a:ext>
            </a:extLst>
          </p:cNvPr>
          <p:cNvPicPr>
            <a:picLocks noChangeAspect="1"/>
          </p:cNvPicPr>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a:off x="3016250" y="2260600"/>
            <a:ext cx="3111500" cy="2336800"/>
          </a:xfrm>
          <a:prstGeom prst="rect">
            <a:avLst/>
          </a:prstGeom>
        </p:spPr>
      </p:pic>
      <p:sp>
        <p:nvSpPr>
          <p:cNvPr id="4" name="TextBox 3">
            <a:extLst>
              <a:ext uri="{FF2B5EF4-FFF2-40B4-BE49-F238E27FC236}">
                <a16:creationId xmlns:a16="http://schemas.microsoft.com/office/drawing/2014/main" id="{B5CD9A78-CDD5-E34A-A0DB-CBBB930A3EA0}"/>
              </a:ext>
            </a:extLst>
          </p:cNvPr>
          <p:cNvSpPr txBox="1"/>
          <p:nvPr/>
        </p:nvSpPr>
        <p:spPr>
          <a:xfrm>
            <a:off x="3016250" y="4597400"/>
            <a:ext cx="3111500" cy="369332"/>
          </a:xfrm>
          <a:prstGeom prst="rect">
            <a:avLst/>
          </a:prstGeom>
          <a:noFill/>
        </p:spPr>
        <p:txBody>
          <a:bodyPr wrap="square" rtlCol="0">
            <a:spAutoFit/>
          </a:bodyPr>
          <a:lstStyle/>
          <a:p>
            <a:pPr marL="0" marR="0" lvl="0" indent="0" algn="l" defTabSz="45717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Times New Roman"/>
                <a:ea typeface="+mn-ea"/>
                <a:cs typeface="+mn-cs"/>
                <a:hlinkClick r:id="rId4" tooltip="http://filipr8.deviantart.com/art/Waiting-for-Love-178180475"/>
              </a:rPr>
              <a:t>This Photo</a:t>
            </a:r>
            <a:r>
              <a:rPr kumimoji="0" lang="en-US" sz="900" b="0" i="0" u="none" strike="noStrike" kern="1200" cap="none" spc="0" normalizeH="0" baseline="0" noProof="0">
                <a:ln>
                  <a:noFill/>
                </a:ln>
                <a:solidFill>
                  <a:srgbClr val="000000"/>
                </a:solidFill>
                <a:effectLst/>
                <a:uLnTx/>
                <a:uFillTx/>
                <a:latin typeface="Times New Roman"/>
                <a:ea typeface="+mn-ea"/>
                <a:cs typeface="+mn-cs"/>
              </a:rPr>
              <a:t> by Unknown Author is licensed under </a:t>
            </a:r>
            <a:r>
              <a:rPr kumimoji="0" lang="en-US" sz="900" b="0" i="0" u="none" strike="noStrike" kern="1200" cap="none" spc="0" normalizeH="0" baseline="0" noProof="0">
                <a:ln>
                  <a:noFill/>
                </a:ln>
                <a:solidFill>
                  <a:srgbClr val="000000"/>
                </a:solidFill>
                <a:effectLst/>
                <a:uLnTx/>
                <a:uFillTx/>
                <a:latin typeface="Times New Roman"/>
                <a:ea typeface="+mn-ea"/>
                <a:cs typeface="+mn-cs"/>
                <a:hlinkClick r:id="rId5" tooltip="https://creativecommons.org/licenses/by-nc-nd/3.0/"/>
              </a:rPr>
              <a:t>CC BY-NC-ND</a:t>
            </a:r>
            <a:endParaRPr kumimoji="0" lang="en-US" sz="900" b="0" i="0" u="none" strike="noStrike" kern="1200" cap="none" spc="0" normalizeH="0" baseline="0" noProof="0">
              <a:ln>
                <a:noFill/>
              </a:ln>
              <a:solidFill>
                <a:srgbClr val="000000"/>
              </a:solidFill>
              <a:effectLst/>
              <a:uLnTx/>
              <a:uFillTx/>
              <a:latin typeface="Times New Roman"/>
              <a:ea typeface="+mn-ea"/>
              <a:cs typeface="+mn-cs"/>
            </a:endParaRPr>
          </a:p>
        </p:txBody>
      </p:sp>
      <p:pic>
        <p:nvPicPr>
          <p:cNvPr id="6" name="Picture 5" descr="Aerial Photo of People on Waiting Shed · Free Stock Photo">
            <a:extLst>
              <a:ext uri="{FF2B5EF4-FFF2-40B4-BE49-F238E27FC236}">
                <a16:creationId xmlns:a16="http://schemas.microsoft.com/office/drawing/2014/main" id="{E90940B7-D836-0F49-A85C-7215A7B3E002}"/>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0" y="864488"/>
            <a:ext cx="9144000" cy="6096000"/>
          </a:xfrm>
          <a:prstGeom prst="rect">
            <a:avLst/>
          </a:prstGeom>
        </p:spPr>
      </p:pic>
    </p:spTree>
    <p:extLst>
      <p:ext uri="{BB962C8B-B14F-4D97-AF65-F5344CB8AC3E}">
        <p14:creationId xmlns:p14="http://schemas.microsoft.com/office/powerpoint/2010/main" val="2726934247"/>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6" name="Picture 2" descr="The Gait Cycle">
            <a:extLst>
              <a:ext uri="{FF2B5EF4-FFF2-40B4-BE49-F238E27FC236}">
                <a16:creationId xmlns:a16="http://schemas.microsoft.com/office/drawing/2014/main" id="{67FCDE85-0D08-B24B-BE1C-C2B5E91674D9}"/>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1906" y="2593734"/>
            <a:ext cx="9144000" cy="3398837"/>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2"/>
          <p:cNvSpPr txBox="1">
            <a:spLocks noChangeArrowheads="1"/>
          </p:cNvSpPr>
          <p:nvPr/>
        </p:nvSpPr>
        <p:spPr bwMode="auto">
          <a:xfrm>
            <a:off x="0" y="1149536"/>
            <a:ext cx="9144000" cy="643626"/>
          </a:xfrm>
          <a:prstGeom prst="rect">
            <a:avLst/>
          </a:prstGeom>
          <a:noFill/>
          <a:ln>
            <a:noFill/>
          </a:ln>
          <a:effectLst>
            <a:outerShdw blurRad="63500" dist="35921" dir="2700000" algn="ctr" rotWithShape="0">
              <a:schemeClr val="tx2">
                <a:alpha val="74998"/>
              </a:schemeClr>
            </a:outerShdw>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5" tIns="45718" rIns="91435" bIns="45718" anchor="ct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353" rtl="0" eaLnBrk="0" fontAlgn="base" latinLnBrk="0" hangingPunct="0">
              <a:lnSpc>
                <a:spcPct val="100000"/>
              </a:lnSpc>
              <a:spcBef>
                <a:spcPct val="0"/>
              </a:spcBef>
              <a:spcAft>
                <a:spcPct val="0"/>
              </a:spcAft>
              <a:buClrTx/>
              <a:buSzTx/>
              <a:buFontTx/>
              <a:buNone/>
              <a:tabLst/>
              <a:defRPr/>
            </a:pPr>
            <a:r>
              <a:rPr kumimoji="0" lang="ar-SA" sz="40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أعمال الرس</a:t>
            </a:r>
            <a:r>
              <a:rPr kumimoji="0" lang="ar-JO" sz="40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ل 1</a:t>
            </a:r>
            <a:endParaRPr kumimoji="0" lang="en-US" sz="40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900098" name="Rectangle 2"/>
          <p:cNvSpPr>
            <a:spLocks noGrp="1" noChangeArrowheads="1"/>
          </p:cNvSpPr>
          <p:nvPr>
            <p:ph type="ctrTitle"/>
          </p:nvPr>
        </p:nvSpPr>
        <p:spPr>
          <a:xfrm>
            <a:off x="-23813" y="24696"/>
            <a:ext cx="9120187" cy="1446653"/>
          </a:xfrm>
          <a:effectLst>
            <a:outerShdw blurRad="63500" dist="35921" dir="2700000" algn="ctr" rotWithShape="0">
              <a:schemeClr val="tx2">
                <a:alpha val="74998"/>
              </a:schemeClr>
            </a:outerShdw>
          </a:effectLst>
        </p:spPr>
        <p:txBody>
          <a:bodyPr/>
          <a:lstStyle/>
          <a:p>
            <a:pPr>
              <a:defRPr/>
            </a:pPr>
            <a:r>
              <a:rPr lang="ar-JO" sz="5400" dirty="0">
                <a:effectLst>
                  <a:glow rad="127000">
                    <a:schemeClr val="tx1"/>
                  </a:glow>
                </a:effectLst>
                <a:ea typeface="ＭＳ Ｐゴシック" charset="0"/>
              </a:rPr>
              <a:t>ضع الإنتظار في مشيتك</a:t>
            </a:r>
            <a:endParaRPr lang="en-US" sz="5400" dirty="0">
              <a:effectLst>
                <a:glow rad="127000">
                  <a:schemeClr val="tx1"/>
                </a:glow>
              </a:effectLst>
              <a:ea typeface="ＭＳ Ｐゴシック" charset="0"/>
            </a:endParaRPr>
          </a:p>
        </p:txBody>
      </p:sp>
    </p:spTree>
    <p:extLst>
      <p:ext uri="{BB962C8B-B14F-4D97-AF65-F5344CB8AC3E}">
        <p14:creationId xmlns:p14="http://schemas.microsoft.com/office/powerpoint/2010/main" val="1854429168"/>
      </p:ext>
    </p:extLst>
  </p:cSld>
  <p:clrMapOvr>
    <a:masterClrMapping/>
  </p:clrMapOvr>
  <p:transition/>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Top 7 Ways to End Frustrating Wait-Time | Leadership Freak">
            <a:extLst>
              <a:ext uri="{FF2B5EF4-FFF2-40B4-BE49-F238E27FC236}">
                <a16:creationId xmlns:a16="http://schemas.microsoft.com/office/drawing/2014/main" id="{2D750A8F-EBD0-8948-A163-40F72B40E745}"/>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83336" y="1182329"/>
            <a:ext cx="8777328" cy="4569542"/>
          </a:xfrm>
          <a:prstGeom prst="rect">
            <a:avLst/>
          </a:prstGeom>
        </p:spPr>
      </p:pic>
      <p:sp>
        <p:nvSpPr>
          <p:cNvPr id="900098" name="Rectangle 2"/>
          <p:cNvSpPr>
            <a:spLocks noGrp="1" noChangeArrowheads="1"/>
          </p:cNvSpPr>
          <p:nvPr>
            <p:ph type="ctrTitle"/>
          </p:nvPr>
        </p:nvSpPr>
        <p:spPr>
          <a:xfrm>
            <a:off x="848032" y="349996"/>
            <a:ext cx="7447935" cy="2073869"/>
          </a:xfrm>
          <a:solidFill>
            <a:schemeClr val="tx1"/>
          </a:solidFill>
          <a:effectLst>
            <a:outerShdw blurRad="63500" dist="35921" dir="2700000" algn="ctr" rotWithShape="0">
              <a:schemeClr val="tx2">
                <a:alpha val="74998"/>
              </a:schemeClr>
            </a:outerShdw>
          </a:effectLst>
        </p:spPr>
        <p:txBody>
          <a:bodyPr/>
          <a:lstStyle/>
          <a:p>
            <a:pPr>
              <a:defRPr/>
            </a:pPr>
            <a:r>
              <a:rPr lang="ar-JO" sz="4800" dirty="0">
                <a:effectLst>
                  <a:glow rad="127000">
                    <a:schemeClr val="tx1"/>
                  </a:glow>
                </a:effectLst>
                <a:ea typeface="ＭＳ Ｐゴシック" charset="0"/>
              </a:rPr>
              <a:t>كيف يمكنك الإنتظار</a:t>
            </a:r>
            <a:br>
              <a:rPr lang="ar-JO" sz="4800" dirty="0">
                <a:effectLst>
                  <a:glow rad="127000">
                    <a:schemeClr val="tx1"/>
                  </a:glow>
                </a:effectLst>
                <a:ea typeface="ＭＳ Ｐゴシック" charset="0"/>
              </a:rPr>
            </a:br>
            <a:r>
              <a:rPr lang="ar-JO" sz="4800" dirty="0">
                <a:effectLst>
                  <a:glow rad="127000">
                    <a:schemeClr val="tx1"/>
                  </a:glow>
                </a:effectLst>
                <a:ea typeface="ＭＳ Ｐゴシック" charset="0"/>
              </a:rPr>
              <a:t>بترقب في الروح؟</a:t>
            </a:r>
            <a:endParaRPr lang="en-US" sz="4800" dirty="0">
              <a:effectLst>
                <a:glow rad="127000">
                  <a:schemeClr val="tx1"/>
                </a:glow>
              </a:effectLst>
              <a:ea typeface="ＭＳ Ｐゴシック" charset="0"/>
            </a:endParaRPr>
          </a:p>
        </p:txBody>
      </p:sp>
    </p:spTree>
    <p:extLst>
      <p:ext uri="{BB962C8B-B14F-4D97-AF65-F5344CB8AC3E}">
        <p14:creationId xmlns:p14="http://schemas.microsoft.com/office/powerpoint/2010/main" val="1619828877"/>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D61EA-2062-5E0F-A784-6ECBF80D176B}"/>
            </a:ext>
          </a:extLst>
        </p:cNvPr>
        <p:cNvGrpSpPr/>
        <p:nvPr/>
      </p:nvGrpSpPr>
      <p:grpSpPr>
        <a:xfrm>
          <a:off x="0" y="0"/>
          <a:ext cx="0" cy="0"/>
          <a:chOff x="0" y="0"/>
          <a:chExt cx="0" cy="0"/>
        </a:xfrm>
      </p:grpSpPr>
      <p:pic>
        <p:nvPicPr>
          <p:cNvPr id="28" name="Picture 27">
            <a:extLst>
              <a:ext uri="{FF2B5EF4-FFF2-40B4-BE49-F238E27FC236}">
                <a16:creationId xmlns:a16="http://schemas.microsoft.com/office/drawing/2014/main" id="{908D61B6-8072-7280-BD40-C410D4DF820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 y="465428"/>
            <a:ext cx="9144000" cy="6392572"/>
          </a:xfrm>
          <a:prstGeom prst="rect">
            <a:avLst/>
          </a:prstGeom>
        </p:spPr>
      </p:pic>
      <p:grpSp>
        <p:nvGrpSpPr>
          <p:cNvPr id="5" name="Group 4">
            <a:extLst>
              <a:ext uri="{FF2B5EF4-FFF2-40B4-BE49-F238E27FC236}">
                <a16:creationId xmlns:a16="http://schemas.microsoft.com/office/drawing/2014/main" id="{79F7722A-F98D-48F1-C518-BAA93E801E04}"/>
              </a:ext>
            </a:extLst>
          </p:cNvPr>
          <p:cNvGrpSpPr/>
          <p:nvPr/>
        </p:nvGrpSpPr>
        <p:grpSpPr>
          <a:xfrm>
            <a:off x="6268749" y="1924440"/>
            <a:ext cx="834758" cy="676038"/>
            <a:chOff x="3453579" y="4038601"/>
            <a:chExt cx="834758" cy="676038"/>
          </a:xfrm>
        </p:grpSpPr>
        <p:sp>
          <p:nvSpPr>
            <p:cNvPr id="14" name="Arrow: Right 13">
              <a:extLst>
                <a:ext uri="{FF2B5EF4-FFF2-40B4-BE49-F238E27FC236}">
                  <a16:creationId xmlns:a16="http://schemas.microsoft.com/office/drawing/2014/main" id="{13D1D1D9-CC42-E1F8-2085-A34676625D6F}"/>
                </a:ext>
              </a:extLst>
            </p:cNvPr>
            <p:cNvSpPr/>
            <p:nvPr/>
          </p:nvSpPr>
          <p:spPr>
            <a:xfrm>
              <a:off x="3453579" y="4038601"/>
              <a:ext cx="834758" cy="321988"/>
            </a:xfrm>
            <a:prstGeom prst="rightArrow">
              <a:avLst>
                <a:gd name="adj1" fmla="val 59709"/>
                <a:gd name="adj2" fmla="val 77565"/>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77" rtl="0" eaLnBrk="1" fontAlgn="auto" latinLnBrk="0" hangingPunct="1">
                <a:lnSpc>
                  <a:spcPct val="100000"/>
                </a:lnSpc>
                <a:spcBef>
                  <a:spcPts val="0"/>
                </a:spcBef>
                <a:spcAft>
                  <a:spcPts val="0"/>
                </a:spcAft>
                <a:buClrTx/>
                <a:buSzTx/>
                <a:buFontTx/>
                <a:buNone/>
                <a:tabLst/>
                <a:defRPr/>
              </a:pP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6" name="Arrow: Right 15">
              <a:extLst>
                <a:ext uri="{FF2B5EF4-FFF2-40B4-BE49-F238E27FC236}">
                  <a16:creationId xmlns:a16="http://schemas.microsoft.com/office/drawing/2014/main" id="{7A639AD8-01E4-8627-4CCD-D12E1CC5BC84}"/>
                </a:ext>
              </a:extLst>
            </p:cNvPr>
            <p:cNvSpPr/>
            <p:nvPr/>
          </p:nvSpPr>
          <p:spPr>
            <a:xfrm>
              <a:off x="3453579" y="4392651"/>
              <a:ext cx="834758" cy="321988"/>
            </a:xfrm>
            <a:prstGeom prst="rightArrow">
              <a:avLst>
                <a:gd name="adj1" fmla="val 59709"/>
                <a:gd name="adj2" fmla="val 77565"/>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77" rtl="0" eaLnBrk="1" fontAlgn="auto" latinLnBrk="0" hangingPunct="1">
                <a:lnSpc>
                  <a:spcPct val="100000"/>
                </a:lnSpc>
                <a:spcBef>
                  <a:spcPts val="0"/>
                </a:spcBef>
                <a:spcAft>
                  <a:spcPts val="0"/>
                </a:spcAft>
                <a:buClrTx/>
                <a:buSzTx/>
                <a:buFontTx/>
                <a:buNone/>
                <a:tabLst/>
                <a:defRPr/>
              </a:pP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grpSp>
      <p:sp>
        <p:nvSpPr>
          <p:cNvPr id="9" name="TextBox 8">
            <a:extLst>
              <a:ext uri="{FF2B5EF4-FFF2-40B4-BE49-F238E27FC236}">
                <a16:creationId xmlns:a16="http://schemas.microsoft.com/office/drawing/2014/main" id="{4F6188F9-5DEA-8894-79B2-76632C2C76AC}"/>
              </a:ext>
            </a:extLst>
          </p:cNvPr>
          <p:cNvSpPr txBox="1"/>
          <p:nvPr/>
        </p:nvSpPr>
        <p:spPr>
          <a:xfrm>
            <a:off x="685800" y="1621405"/>
            <a:ext cx="7924800" cy="1274195"/>
          </a:xfrm>
          <a:prstGeom prst="rect">
            <a:avLst/>
          </a:prstGeom>
          <a:noFill/>
        </p:spPr>
        <p:txBody>
          <a:bodyPr wrap="square" rtlCol="0">
            <a:spAutoFit/>
          </a:body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ar-JO" sz="9600" b="1" u="none" strike="noStrike" kern="1200" cap="none" spc="0" normalizeH="0" baseline="0" noProof="0" dirty="0">
                <a:ln>
                  <a:noFill/>
                </a:ln>
                <a:solidFill>
                  <a:srgbClr val="FEDE93"/>
                </a:solidFill>
                <a:effectLst>
                  <a:outerShdw blurRad="38100" dist="88900" dir="2700000" algn="tl">
                    <a:srgbClr val="000000">
                      <a:alpha val="60000"/>
                    </a:srgbClr>
                  </a:outerShdw>
                </a:effectLst>
                <a:uLnTx/>
                <a:uFillTx/>
                <a:latin typeface="Arial" panose="020B0604020202020204" pitchFamily="34" charset="0"/>
                <a:ea typeface="ＭＳ Ｐゴシック" charset="0"/>
                <a:cs typeface="Arial" panose="020B0604020202020204" pitchFamily="34" charset="0"/>
              </a:rPr>
              <a:t>أخبار سارة</a:t>
            </a:r>
            <a:endParaRPr kumimoji="0" lang="en-US" sz="9600" b="1" u="none" strike="noStrike" kern="1200" cap="none" spc="0" normalizeH="0" baseline="0" noProof="0" dirty="0">
              <a:ln>
                <a:noFill/>
              </a:ln>
              <a:solidFill>
                <a:srgbClr val="FEDE93"/>
              </a:solidFill>
              <a:effectLst>
                <a:outerShdw blurRad="38100" dist="88900" dir="2700000" algn="tl">
                  <a:srgbClr val="000000">
                    <a:alpha val="60000"/>
                  </a:srgbClr>
                </a:outerShdw>
              </a:effectLst>
              <a:uLnTx/>
              <a:uFillTx/>
              <a:latin typeface="Arial" panose="020B0604020202020204" pitchFamily="34" charset="0"/>
              <a:ea typeface="ＭＳ Ｐゴシック" charset="0"/>
              <a:cs typeface="Arial" panose="020B0604020202020204" pitchFamily="34" charset="0"/>
            </a:endParaRPr>
          </a:p>
        </p:txBody>
      </p:sp>
      <p:sp>
        <p:nvSpPr>
          <p:cNvPr id="10" name="TextBox 9">
            <a:extLst>
              <a:ext uri="{FF2B5EF4-FFF2-40B4-BE49-F238E27FC236}">
                <a16:creationId xmlns:a16="http://schemas.microsoft.com/office/drawing/2014/main" id="{708AE16B-336A-00F4-9168-999DDFD59D6C}"/>
              </a:ext>
            </a:extLst>
          </p:cNvPr>
          <p:cNvSpPr txBox="1"/>
          <p:nvPr/>
        </p:nvSpPr>
        <p:spPr>
          <a:xfrm>
            <a:off x="366316" y="2748299"/>
            <a:ext cx="7924800" cy="1274195"/>
          </a:xfrm>
          <a:prstGeom prst="rect">
            <a:avLst/>
          </a:prstGeom>
          <a:noFill/>
        </p:spPr>
        <p:txBody>
          <a:bodyPr wrap="square" rtlCol="0">
            <a:spAutoFit/>
          </a:body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ar-JO" sz="9600" b="1" u="none" strike="noStrike" kern="1200" cap="none" spc="0" normalizeH="0" baseline="0" noProof="0" dirty="0">
                <a:ln>
                  <a:noFill/>
                </a:ln>
                <a:solidFill>
                  <a:srgbClr val="FEDE93"/>
                </a:solidFill>
                <a:effectLst>
                  <a:outerShdw blurRad="38100" dist="88900" dir="2700000" algn="tl">
                    <a:srgbClr val="000000">
                      <a:alpha val="60000"/>
                    </a:srgbClr>
                  </a:outerShdw>
                </a:effectLst>
                <a:uLnTx/>
                <a:uFillTx/>
                <a:latin typeface="Arial" panose="020B0604020202020204" pitchFamily="34" charset="0"/>
                <a:ea typeface="ＭＳ Ｐゴシック" charset="0"/>
                <a:cs typeface="Arial" panose="020B0604020202020204" pitchFamily="34" charset="0"/>
              </a:rPr>
              <a:t>متحركة</a:t>
            </a:r>
            <a:endParaRPr kumimoji="0" lang="en-US" sz="9600" b="1" u="none" strike="noStrike" kern="1200" cap="none" spc="0" normalizeH="0" baseline="0" noProof="0" dirty="0">
              <a:ln>
                <a:noFill/>
              </a:ln>
              <a:solidFill>
                <a:srgbClr val="FEDE93"/>
              </a:solidFill>
              <a:effectLst>
                <a:outerShdw blurRad="38100" dist="88900" dir="2700000" algn="tl">
                  <a:srgbClr val="000000">
                    <a:alpha val="60000"/>
                  </a:srgbClr>
                </a:outerShdw>
              </a:effectLst>
              <a:uLnTx/>
              <a:uFillTx/>
              <a:latin typeface="Arial" panose="020B0604020202020204" pitchFamily="34" charset="0"/>
              <a:ea typeface="ＭＳ Ｐゴシック" charset="0"/>
              <a:cs typeface="Arial" panose="020B0604020202020204" pitchFamily="34" charset="0"/>
            </a:endParaRPr>
          </a:p>
        </p:txBody>
      </p:sp>
      <p:sp>
        <p:nvSpPr>
          <p:cNvPr id="22" name="Rectangle 21">
            <a:extLst>
              <a:ext uri="{FF2B5EF4-FFF2-40B4-BE49-F238E27FC236}">
                <a16:creationId xmlns:a16="http://schemas.microsoft.com/office/drawing/2014/main" id="{787EC7EC-E7CC-BE68-9DCE-F6EB41642156}"/>
              </a:ext>
            </a:extLst>
          </p:cNvPr>
          <p:cNvSpPr/>
          <p:nvPr/>
        </p:nvSpPr>
        <p:spPr>
          <a:xfrm>
            <a:off x="0" y="0"/>
            <a:ext cx="9144000" cy="478405"/>
          </a:xfrm>
          <a:prstGeom prst="rect">
            <a:avLst/>
          </a:prstGeom>
          <a:solidFill>
            <a:srgbClr val="002060"/>
          </a:solidFill>
          <a:ln w="31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77" rtl="0" eaLnBrk="1" fontAlgn="auto" latinLnBrk="0" hangingPunct="1">
              <a:lnSpc>
                <a:spcPct val="100000"/>
              </a:lnSpc>
              <a:spcBef>
                <a:spcPts val="0"/>
              </a:spcBef>
              <a:spcAft>
                <a:spcPts val="0"/>
              </a:spcAft>
              <a:buClrTx/>
              <a:buSzTx/>
              <a:buFontTx/>
              <a:buNone/>
              <a:tabLst/>
              <a:defRPr/>
            </a:pP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grpSp>
        <p:nvGrpSpPr>
          <p:cNvPr id="18" name="Group 17">
            <a:extLst>
              <a:ext uri="{FF2B5EF4-FFF2-40B4-BE49-F238E27FC236}">
                <a16:creationId xmlns:a16="http://schemas.microsoft.com/office/drawing/2014/main" id="{D1429078-17ED-E9E7-981D-F64A93B9D5FC}"/>
              </a:ext>
            </a:extLst>
          </p:cNvPr>
          <p:cNvGrpSpPr/>
          <p:nvPr/>
        </p:nvGrpSpPr>
        <p:grpSpPr>
          <a:xfrm>
            <a:off x="6268749" y="2980090"/>
            <a:ext cx="834758" cy="676038"/>
            <a:chOff x="3453579" y="4038601"/>
            <a:chExt cx="834758" cy="676038"/>
          </a:xfrm>
        </p:grpSpPr>
        <p:sp>
          <p:nvSpPr>
            <p:cNvPr id="23" name="Arrow: Right 22">
              <a:extLst>
                <a:ext uri="{FF2B5EF4-FFF2-40B4-BE49-F238E27FC236}">
                  <a16:creationId xmlns:a16="http://schemas.microsoft.com/office/drawing/2014/main" id="{1D8A0471-BEB2-A7C4-5702-7FA4D9B1C2F2}"/>
                </a:ext>
              </a:extLst>
            </p:cNvPr>
            <p:cNvSpPr/>
            <p:nvPr/>
          </p:nvSpPr>
          <p:spPr>
            <a:xfrm>
              <a:off x="3453579" y="4038601"/>
              <a:ext cx="834758" cy="321988"/>
            </a:xfrm>
            <a:prstGeom prst="rightArrow">
              <a:avLst>
                <a:gd name="adj1" fmla="val 59709"/>
                <a:gd name="adj2" fmla="val 77565"/>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77" rtl="0" eaLnBrk="1" fontAlgn="auto" latinLnBrk="0" hangingPunct="1">
                <a:lnSpc>
                  <a:spcPct val="100000"/>
                </a:lnSpc>
                <a:spcBef>
                  <a:spcPts val="0"/>
                </a:spcBef>
                <a:spcAft>
                  <a:spcPts val="0"/>
                </a:spcAft>
                <a:buClrTx/>
                <a:buSzTx/>
                <a:buFontTx/>
                <a:buNone/>
                <a:tabLst/>
                <a:defRPr/>
              </a:pP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4" name="Arrow: Right 23">
              <a:extLst>
                <a:ext uri="{FF2B5EF4-FFF2-40B4-BE49-F238E27FC236}">
                  <a16:creationId xmlns:a16="http://schemas.microsoft.com/office/drawing/2014/main" id="{37AFC7EB-CDBE-1A93-499B-3FB71B69AC9B}"/>
                </a:ext>
              </a:extLst>
            </p:cNvPr>
            <p:cNvSpPr/>
            <p:nvPr/>
          </p:nvSpPr>
          <p:spPr>
            <a:xfrm>
              <a:off x="3453579" y="4392651"/>
              <a:ext cx="834758" cy="321988"/>
            </a:xfrm>
            <a:prstGeom prst="rightArrow">
              <a:avLst>
                <a:gd name="adj1" fmla="val 59709"/>
                <a:gd name="adj2" fmla="val 77565"/>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77" rtl="0" eaLnBrk="1" fontAlgn="auto" latinLnBrk="0" hangingPunct="1">
                <a:lnSpc>
                  <a:spcPct val="100000"/>
                </a:lnSpc>
                <a:spcBef>
                  <a:spcPts val="0"/>
                </a:spcBef>
                <a:spcAft>
                  <a:spcPts val="0"/>
                </a:spcAft>
                <a:buClrTx/>
                <a:buSzTx/>
                <a:buFontTx/>
                <a:buNone/>
                <a:tabLst/>
                <a:defRPr/>
              </a:pP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grpSp>
      <p:sp>
        <p:nvSpPr>
          <p:cNvPr id="12" name="TextBox 11">
            <a:extLst>
              <a:ext uri="{FF2B5EF4-FFF2-40B4-BE49-F238E27FC236}">
                <a16:creationId xmlns:a16="http://schemas.microsoft.com/office/drawing/2014/main" id="{465EEAE9-8026-4FCD-DD29-AD64A87D9B33}"/>
              </a:ext>
            </a:extLst>
          </p:cNvPr>
          <p:cNvSpPr txBox="1"/>
          <p:nvPr/>
        </p:nvSpPr>
        <p:spPr>
          <a:xfrm>
            <a:off x="2763297" y="3916175"/>
            <a:ext cx="5561355" cy="584775"/>
          </a:xfrm>
          <a:prstGeom prst="rect">
            <a:avLst/>
          </a:prstGeom>
          <a:noFill/>
        </p:spPr>
        <p:txBody>
          <a:bodyPr wrap="square" rtlCol="0">
            <a:spAutoFit/>
          </a:bodyPr>
          <a:lstStyle/>
          <a:p>
            <a:pPr marL="0" marR="0" lvl="0" indent="0" algn="r" defTabSz="457200" rtl="0" eaLnBrk="1" fontAlgn="auto" latinLnBrk="0" hangingPunct="1">
              <a:lnSpc>
                <a:spcPct val="80000"/>
              </a:lnSpc>
              <a:spcBef>
                <a:spcPts val="0"/>
              </a:spcBef>
              <a:spcAft>
                <a:spcPts val="0"/>
              </a:spcAft>
              <a:buClrTx/>
              <a:buSzTx/>
              <a:buFontTx/>
              <a:buNone/>
              <a:tabLst/>
              <a:defRPr/>
            </a:pPr>
            <a:r>
              <a:rPr kumimoji="0" lang="ar-JO" sz="4000" b="1" u="none" strike="noStrike" kern="1200" cap="none" spc="0" normalizeH="0" baseline="0" noProof="0" dirty="0">
                <a:ln>
                  <a:noFill/>
                </a:ln>
                <a:solidFill>
                  <a:srgbClr val="FEDE93"/>
                </a:solidFill>
                <a:effectLst>
                  <a:outerShdw blurRad="38100" dist="88900" dir="2700000" algn="tl">
                    <a:srgbClr val="000000">
                      <a:alpha val="60000"/>
                    </a:srgbClr>
                  </a:outerShdw>
                </a:effectLst>
                <a:uLnTx/>
                <a:uFillTx/>
                <a:latin typeface="Arial" panose="020B0604020202020204" pitchFamily="34" charset="0"/>
                <a:ea typeface="ＭＳ Ｐゴシック" charset="0"/>
                <a:cs typeface="Arial" panose="020B0604020202020204" pitchFamily="34" charset="0"/>
              </a:rPr>
              <a:t>عمل الله من خلال الكنيسة الأولى</a:t>
            </a:r>
            <a:endParaRPr kumimoji="0" lang="en-US" sz="4000" b="1" u="none" strike="noStrike" kern="1200" cap="none" spc="0" normalizeH="0" baseline="0" noProof="0" dirty="0">
              <a:ln>
                <a:noFill/>
              </a:ln>
              <a:solidFill>
                <a:srgbClr val="FEDE93"/>
              </a:solidFill>
              <a:effectLst>
                <a:outerShdw blurRad="38100" dist="88900" dir="2700000" algn="tl">
                  <a:srgbClr val="000000">
                    <a:alpha val="60000"/>
                  </a:srgbClr>
                </a:outerShdw>
              </a:effectLst>
              <a:uLnTx/>
              <a:uFillTx/>
              <a:latin typeface="Arial" panose="020B0604020202020204" pitchFamily="34" charset="0"/>
              <a:ea typeface="ＭＳ Ｐゴシック" charset="0"/>
              <a:cs typeface="Arial" panose="020B0604020202020204" pitchFamily="34" charset="0"/>
            </a:endParaRPr>
          </a:p>
        </p:txBody>
      </p:sp>
      <p:sp>
        <p:nvSpPr>
          <p:cNvPr id="13" name="TextBox 12">
            <a:extLst>
              <a:ext uri="{FF2B5EF4-FFF2-40B4-BE49-F238E27FC236}">
                <a16:creationId xmlns:a16="http://schemas.microsoft.com/office/drawing/2014/main" id="{9B2B09BB-0519-C0BD-0372-549641DC8B5C}"/>
              </a:ext>
            </a:extLst>
          </p:cNvPr>
          <p:cNvSpPr txBox="1"/>
          <p:nvPr/>
        </p:nvSpPr>
        <p:spPr>
          <a:xfrm>
            <a:off x="2763297" y="4909691"/>
            <a:ext cx="5561355" cy="1274195"/>
          </a:xfrm>
          <a:prstGeom prst="rect">
            <a:avLst/>
          </a:prstGeom>
          <a:noFill/>
        </p:spPr>
        <p:txBody>
          <a:bodyPr wrap="square" rtlCol="0">
            <a:spAutoFit/>
          </a:bodyPr>
          <a:lstStyle/>
          <a:p>
            <a:pPr marL="0" marR="0" lvl="0" indent="0" algn="r" defTabSz="457200" rtl="0" eaLnBrk="1" fontAlgn="auto" latinLnBrk="0" hangingPunct="1">
              <a:lnSpc>
                <a:spcPct val="80000"/>
              </a:lnSpc>
              <a:spcBef>
                <a:spcPts val="0"/>
              </a:spcBef>
              <a:spcAft>
                <a:spcPts val="0"/>
              </a:spcAft>
              <a:buClrTx/>
              <a:buSzTx/>
              <a:buFontTx/>
              <a:buNone/>
              <a:tabLst/>
              <a:defRPr/>
            </a:pPr>
            <a:r>
              <a:rPr kumimoji="0" lang="ar-SA" sz="9600" b="1" u="none" strike="noStrike" kern="1200" cap="none" spc="0" normalizeH="0" baseline="0" noProof="0" dirty="0">
                <a:ln>
                  <a:noFill/>
                </a:ln>
                <a:solidFill>
                  <a:srgbClr val="FEDE93"/>
                </a:solidFill>
                <a:effectLst>
                  <a:outerShdw blurRad="38100" dist="88900" dir="2700000" algn="tl">
                    <a:srgbClr val="000000">
                      <a:alpha val="60000"/>
                    </a:srgbClr>
                  </a:outerShdw>
                </a:effectLst>
                <a:uLnTx/>
                <a:uFillTx/>
                <a:latin typeface="Arial" panose="020B0604020202020204" pitchFamily="34" charset="0"/>
                <a:ea typeface="ＭＳ Ｐゴシック" charset="0"/>
                <a:cs typeface="Arial" panose="020B0604020202020204" pitchFamily="34" charset="0"/>
              </a:rPr>
              <a:t>أعمال الرسل</a:t>
            </a:r>
            <a:endParaRPr kumimoji="0" lang="en-US" sz="8000" b="1" u="none" strike="noStrike" kern="1200" cap="none" spc="0" normalizeH="0" baseline="0" noProof="0" dirty="0">
              <a:ln>
                <a:noFill/>
              </a:ln>
              <a:solidFill>
                <a:srgbClr val="FEDE93"/>
              </a:solidFill>
              <a:effectLst>
                <a:outerShdw blurRad="38100" dist="88900" dir="2700000" algn="tl">
                  <a:srgbClr val="000000">
                    <a:alpha val="60000"/>
                  </a:srgbClr>
                </a:outerShdw>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1428447401"/>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01" name="Picture 4" descr="Luke&amp;Paul"/>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33122" name="Rectangle 2"/>
          <p:cNvSpPr>
            <a:spLocks noGrp="1" noChangeArrowheads="1"/>
          </p:cNvSpPr>
          <p:nvPr>
            <p:ph type="ctrTitle"/>
          </p:nvPr>
        </p:nvSpPr>
        <p:spPr>
          <a:xfrm>
            <a:off x="457200" y="76200"/>
            <a:ext cx="8229600" cy="914400"/>
          </a:xfrm>
          <a:effectLst>
            <a:outerShdw blurRad="63500" dist="35921" dir="2700000" algn="ctr" rotWithShape="0">
              <a:srgbClr val="000000">
                <a:alpha val="74998"/>
              </a:srgbClr>
            </a:outerShdw>
          </a:effectLst>
        </p:spPr>
        <p:txBody>
          <a:bodyPr/>
          <a:lstStyle/>
          <a:p>
            <a:pPr eaLnBrk="1" hangingPunct="1">
              <a:defRPr/>
            </a:pPr>
            <a:r>
              <a:rPr kumimoji="0" lang="ar-JO" b="1" dirty="0">
                <a:latin typeface="Arial" panose="020B0604020202020204" pitchFamily="34" charset="0"/>
                <a:cs typeface="Arial" panose="020B0604020202020204" pitchFamily="34" charset="0"/>
              </a:rPr>
              <a:t>من هو لوقا؟</a:t>
            </a:r>
            <a:endParaRPr kumimoji="0" lang="en-US" b="1" dirty="0">
              <a:latin typeface="Arial" panose="020B0604020202020204" pitchFamily="34" charset="0"/>
              <a:cs typeface="Arial" panose="020B0604020202020204" pitchFamily="34" charset="0"/>
            </a:endParaRPr>
          </a:p>
        </p:txBody>
      </p:sp>
      <p:sp>
        <p:nvSpPr>
          <p:cNvPr id="5" name="Rectangle 3"/>
          <p:cNvSpPr txBox="1">
            <a:spLocks noChangeArrowheads="1"/>
          </p:cNvSpPr>
          <p:nvPr/>
        </p:nvSpPr>
        <p:spPr bwMode="auto">
          <a:xfrm>
            <a:off x="1371600" y="4876800"/>
            <a:ext cx="6400800" cy="1752600"/>
          </a:xfrm>
          <a:prstGeom prst="rect">
            <a:avLst/>
          </a:prstGeom>
          <a:noFill/>
          <a:ln w="9525">
            <a:noFill/>
            <a:miter lim="800000"/>
            <a:headEnd/>
            <a:tailEnd/>
          </a:ln>
          <a:effectLst>
            <a:outerShdw blurRad="63500" dist="35921" dir="2700000" algn="ctr" rotWithShape="0">
              <a:srgbClr val="000000">
                <a:alpha val="74998"/>
              </a:srgbClr>
            </a:outerShdw>
          </a:effectLst>
        </p:spPr>
        <p:txBody>
          <a:bodyPr lIns="91408" tIns="45704" rIns="91408" bIns="45704"/>
          <a:lstStyle/>
          <a:p>
            <a:pPr marL="0" marR="0" lvl="0" indent="101565" algn="ctr" defTabSz="914400" rtl="0" eaLnBrk="1" fontAlgn="base" latinLnBrk="0" hangingPunct="1">
              <a:lnSpc>
                <a:spcPct val="110000"/>
              </a:lnSpc>
              <a:spcBef>
                <a:spcPct val="20000"/>
              </a:spcBef>
              <a:spcAft>
                <a:spcPct val="0"/>
              </a:spcAft>
              <a:buClr>
                <a:srgbClr val="960000"/>
              </a:buClr>
              <a:buSzPct val="100000"/>
              <a:buFontTx/>
              <a:buNone/>
              <a:tabLst/>
              <a:defRPr/>
            </a:pPr>
            <a:r>
              <a:rPr kumimoji="0" lang="ar-JO" sz="3200" b="1" u="none" strike="noStrike" kern="0" cap="none" spc="0" normalizeH="0" baseline="0" noProof="0" dirty="0">
                <a:ln>
                  <a:noFill/>
                </a:ln>
                <a:solidFill>
                  <a:srgbClr val="FFFFFF"/>
                </a:solidFill>
                <a:effectLst/>
                <a:uLnTx/>
                <a:uFillTx/>
                <a:latin typeface="Arial" panose="020B0604020202020204" pitchFamily="34" charset="0"/>
                <a:ea typeface="Osaka"/>
                <a:cs typeface="Arial" panose="020B0604020202020204" pitchFamily="34" charset="0"/>
              </a:rPr>
              <a:t>طبيب</a:t>
            </a:r>
            <a:endParaRPr kumimoji="0" lang="en-US" sz="3200" b="1" u="none" strike="noStrike" kern="0" cap="none" spc="0" normalizeH="0" baseline="0" noProof="0" dirty="0">
              <a:ln>
                <a:noFill/>
              </a:ln>
              <a:solidFill>
                <a:srgbClr val="FFFFFF"/>
              </a:solidFill>
              <a:effectLst/>
              <a:uLnTx/>
              <a:uFillTx/>
              <a:latin typeface="Arial" panose="020B0604020202020204" pitchFamily="34" charset="0"/>
              <a:ea typeface="Osaka"/>
              <a:cs typeface="Arial" panose="020B0604020202020204" pitchFamily="34" charset="0"/>
            </a:endParaRPr>
          </a:p>
          <a:p>
            <a:pPr marL="0" marR="0" lvl="0" indent="101565" algn="ctr" defTabSz="914400" rtl="0" eaLnBrk="1" fontAlgn="base" latinLnBrk="0" hangingPunct="1">
              <a:lnSpc>
                <a:spcPct val="110000"/>
              </a:lnSpc>
              <a:spcBef>
                <a:spcPct val="20000"/>
              </a:spcBef>
              <a:spcAft>
                <a:spcPct val="0"/>
              </a:spcAft>
              <a:buClr>
                <a:srgbClr val="960000"/>
              </a:buClr>
              <a:buSzPct val="100000"/>
              <a:buFontTx/>
              <a:buNone/>
              <a:tabLst/>
              <a:defRPr/>
            </a:pPr>
            <a:r>
              <a:rPr kumimoji="0" lang="ar-JO" sz="3200" b="1" u="none" strike="noStrike" kern="0" cap="none" spc="0" normalizeH="0" baseline="0" noProof="0" dirty="0">
                <a:ln>
                  <a:noFill/>
                </a:ln>
                <a:solidFill>
                  <a:srgbClr val="FFFFFF"/>
                </a:solidFill>
                <a:effectLst/>
                <a:uLnTx/>
                <a:uFillTx/>
                <a:latin typeface="Arial" panose="020B0604020202020204" pitchFamily="34" charset="0"/>
                <a:ea typeface="Osaka"/>
                <a:cs typeface="Arial" panose="020B0604020202020204" pitchFamily="34" charset="0"/>
              </a:rPr>
              <a:t>رفيق سفر مع بولس</a:t>
            </a:r>
            <a:endParaRPr kumimoji="0" lang="en-US" sz="3200" b="1" u="none" strike="noStrike" kern="0" cap="none" spc="0" normalizeH="0" baseline="0" noProof="0" dirty="0">
              <a:ln>
                <a:noFill/>
              </a:ln>
              <a:solidFill>
                <a:srgbClr val="FFFFFF"/>
              </a:solidFill>
              <a:effectLst/>
              <a:uLnTx/>
              <a:uFillTx/>
              <a:latin typeface="Arial" panose="020B0604020202020204" pitchFamily="34" charset="0"/>
              <a:ea typeface="Osaka"/>
              <a:cs typeface="Arial" panose="020B0604020202020204" pitchFamily="34" charset="0"/>
            </a:endParaRPr>
          </a:p>
          <a:p>
            <a:pPr marL="0" marR="0" lvl="0" indent="101565" algn="ctr" defTabSz="914400" rtl="0" eaLnBrk="1" fontAlgn="base" latinLnBrk="0" hangingPunct="1">
              <a:lnSpc>
                <a:spcPct val="110000"/>
              </a:lnSpc>
              <a:spcBef>
                <a:spcPct val="20000"/>
              </a:spcBef>
              <a:spcAft>
                <a:spcPct val="0"/>
              </a:spcAft>
              <a:buClr>
                <a:srgbClr val="960000"/>
              </a:buClr>
              <a:buSzPct val="100000"/>
              <a:buFontTx/>
              <a:buNone/>
              <a:tabLst/>
              <a:defRPr/>
            </a:pPr>
            <a:r>
              <a:rPr kumimoji="0" lang="ar-JO" sz="3200" b="1" u="none" strike="noStrike" kern="0" cap="none" spc="0" normalizeH="0" baseline="0" noProof="0" dirty="0">
                <a:ln>
                  <a:noFill/>
                </a:ln>
                <a:solidFill>
                  <a:srgbClr val="FFFFFF"/>
                </a:solidFill>
                <a:effectLst/>
                <a:uLnTx/>
                <a:uFillTx/>
                <a:latin typeface="Arial" panose="020B0604020202020204" pitchFamily="34" charset="0"/>
                <a:ea typeface="Osaka"/>
                <a:cs typeface="Arial" panose="020B0604020202020204" pitchFamily="34" charset="0"/>
              </a:rPr>
              <a:t>مؤرخ وكاتب واضح</a:t>
            </a:r>
            <a:endParaRPr kumimoji="0" lang="en-US" sz="3200" b="1" u="none" strike="noStrike" kern="0" cap="none" spc="0" normalizeH="0" baseline="0" noProof="0" dirty="0">
              <a:ln>
                <a:noFill/>
              </a:ln>
              <a:solidFill>
                <a:srgbClr val="FFFFFF"/>
              </a:solidFill>
              <a:effectLst/>
              <a:uLnTx/>
              <a:uFillTx/>
              <a:latin typeface="Arial" panose="020B0604020202020204" pitchFamily="34" charset="0"/>
              <a:ea typeface="Osaka"/>
              <a:cs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otched Right Arrow 3">
            <a:extLst>
              <a:ext uri="{FF2B5EF4-FFF2-40B4-BE49-F238E27FC236}">
                <a16:creationId xmlns:a16="http://schemas.microsoft.com/office/drawing/2014/main" id="{0196CE12-1C55-3B48-884C-5CAF22DE3C61}"/>
              </a:ext>
            </a:extLst>
          </p:cNvPr>
          <p:cNvSpPr/>
          <p:nvPr/>
        </p:nvSpPr>
        <p:spPr bwMode="auto">
          <a:xfrm flipH="1">
            <a:off x="-54260" y="100867"/>
            <a:ext cx="9252519" cy="6732000"/>
          </a:xfrm>
          <a:prstGeom prst="notchedRightArrow">
            <a:avLst/>
          </a:prstGeom>
          <a:gradFill flip="none" rotWithShape="1">
            <a:gsLst>
              <a:gs pos="97000">
                <a:schemeClr val="tx1"/>
              </a:gs>
              <a:gs pos="34000">
                <a:srgbClr val="7030A0"/>
              </a:gs>
            </a:gsLst>
            <a:path path="circle">
              <a:fillToRect l="100000" t="100000"/>
            </a:path>
            <a:tileRect r="-100000" b="-100000"/>
          </a:gradFill>
          <a:ln w="38100" cap="flat" cmpd="sng" algn="ctr">
            <a:solidFill>
              <a:schemeClr val="tx1"/>
            </a:solidFill>
            <a:prstDash val="solid"/>
            <a:round/>
            <a:headEnd type="none" w="med" len="med"/>
            <a:tailEnd type="stealth" w="lg" len="lg"/>
          </a:ln>
          <a:effectLst/>
        </p:spPr>
        <p:txBody>
          <a:bodyPr vert="horz" wrap="square" lIns="90000" tIns="46800" rIns="90000" bIns="46800" numCol="1" rtlCol="0"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Comic Sans MS" pitchFamily="-112" charset="0"/>
              <a:ea typeface="ＭＳ Ｐゴシック" charset="0"/>
            </a:endParaRPr>
          </a:p>
        </p:txBody>
      </p:sp>
      <p:sp>
        <p:nvSpPr>
          <p:cNvPr id="900098" name="Rectangle 2"/>
          <p:cNvSpPr>
            <a:spLocks noGrp="1" noChangeArrowheads="1"/>
          </p:cNvSpPr>
          <p:nvPr>
            <p:ph type="ctrTitle"/>
          </p:nvPr>
        </p:nvSpPr>
        <p:spPr>
          <a:xfrm>
            <a:off x="360040" y="232008"/>
            <a:ext cx="8244408" cy="769349"/>
          </a:xfrm>
          <a:effectLst>
            <a:outerShdw blurRad="63500" dist="35921" dir="2700000" algn="ctr" rotWithShape="0">
              <a:schemeClr val="tx2">
                <a:alpha val="74998"/>
              </a:schemeClr>
            </a:outerShdw>
          </a:effectLst>
        </p:spPr>
        <p:txBody>
          <a:bodyPr/>
          <a:lstStyle/>
          <a:p>
            <a:pPr rtl="1">
              <a:defRPr/>
            </a:pPr>
            <a:r>
              <a:rPr lang="ar-SA" sz="5400" dirty="0">
                <a:effectLst>
                  <a:glow rad="127000">
                    <a:schemeClr val="tx1"/>
                  </a:glow>
                </a:effectLst>
                <a:ea typeface="Arial" charset="0"/>
              </a:rPr>
              <a:t>الفكرة الرئيسية للسفر</a:t>
            </a:r>
            <a:endParaRPr lang="en-US" sz="5400" dirty="0">
              <a:effectLst>
                <a:glow rad="127000">
                  <a:schemeClr val="tx1"/>
                </a:glow>
              </a:effectLst>
              <a:ea typeface="Arial" charset="0"/>
            </a:endParaRPr>
          </a:p>
        </p:txBody>
      </p:sp>
      <p:sp>
        <p:nvSpPr>
          <p:cNvPr id="3" name="Rectangle 2"/>
          <p:cNvSpPr txBox="1">
            <a:spLocks noChangeArrowheads="1"/>
          </p:cNvSpPr>
          <p:nvPr/>
        </p:nvSpPr>
        <p:spPr bwMode="auto">
          <a:xfrm>
            <a:off x="1535832" y="1756533"/>
            <a:ext cx="7056784" cy="3344934"/>
          </a:xfrm>
          <a:prstGeom prst="rect">
            <a:avLst/>
          </a:prstGeom>
          <a:noFill/>
          <a:ln>
            <a:noFill/>
          </a:ln>
          <a:effectLst>
            <a:outerShdw blurRad="63500" dist="35921" dir="2700000" algn="ctr" rotWithShape="0">
              <a:schemeClr val="tx2">
                <a:alpha val="74998"/>
              </a:schemeClr>
            </a:outerShdw>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lvl="0" defTabSz="457200" rtl="1">
              <a:defRPr/>
            </a:pPr>
            <a:r>
              <a:rPr lang="ar-SA" sz="4800" b="1" dirty="0">
                <a:solidFill>
                  <a:srgbClr val="FFFFFF"/>
                </a:solidFill>
                <a:effectLst>
                  <a:glow rad="127000">
                    <a:srgbClr val="000000"/>
                  </a:glow>
                </a:effectLst>
                <a:latin typeface="Arial" panose="020B0604020202020204" pitchFamily="34" charset="0"/>
                <a:ea typeface="Arial" charset="0"/>
                <a:cs typeface="Arial" panose="020B0604020202020204" pitchFamily="34" charset="0"/>
              </a:rPr>
              <a:t>كن جزءً من خطة الله لإيصال رسالة الملكوت إلى جميع الناس.</a:t>
            </a:r>
            <a:endParaRPr kumimoji="0" lang="en-US" sz="48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Arial" charset="0"/>
              <a:cs typeface="Arial" panose="020B0604020202020204" pitchFamily="34" charset="0"/>
            </a:endParaRPr>
          </a:p>
        </p:txBody>
      </p:sp>
      <p:sp>
        <p:nvSpPr>
          <p:cNvPr id="5" name="Rectangle 2">
            <a:extLst>
              <a:ext uri="{FF2B5EF4-FFF2-40B4-BE49-F238E27FC236}">
                <a16:creationId xmlns:a16="http://schemas.microsoft.com/office/drawing/2014/main" id="{11C0ED1F-E17E-A747-BFB6-25D9B1DDAFD6}"/>
              </a:ext>
            </a:extLst>
          </p:cNvPr>
          <p:cNvSpPr txBox="1">
            <a:spLocks noChangeArrowheads="1"/>
          </p:cNvSpPr>
          <p:nvPr/>
        </p:nvSpPr>
        <p:spPr bwMode="auto">
          <a:xfrm>
            <a:off x="0" y="5856643"/>
            <a:ext cx="9036496" cy="973135"/>
          </a:xfrm>
          <a:prstGeom prst="rect">
            <a:avLst/>
          </a:prstGeom>
          <a:noFill/>
          <a:ln>
            <a:noFill/>
          </a:ln>
          <a:effectLst>
            <a:outerShdw blurRad="63500" dist="35921" dir="2700000" algn="ctr" rotWithShape="0">
              <a:srgbClr val="000000">
                <a:alpha val="74998"/>
              </a:srgbClr>
            </a:outerShdw>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89" tIns="45695" rIns="91389" bIns="45695"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algn="r" defTabSz="456952" rtl="1">
              <a:defRPr/>
            </a:pPr>
            <a:r>
              <a:rPr lang="ar-SA" sz="3600" b="1" dirty="0">
                <a:solidFill>
                  <a:srgbClr val="FFFFFF"/>
                </a:solidFill>
                <a:effectLst>
                  <a:glow rad="127000">
                    <a:srgbClr val="000000"/>
                  </a:glow>
                </a:effectLst>
                <a:latin typeface="Arial" panose="020B0604020202020204" pitchFamily="34" charset="0"/>
                <a:ea typeface="Arial" charset="0"/>
                <a:cs typeface="Arial" panose="020B0604020202020204" pitchFamily="34" charset="0"/>
              </a:rPr>
              <a:t>أعمال الرسل</a:t>
            </a:r>
            <a:endParaRPr lang="en-US" sz="3600" b="1" dirty="0">
              <a:solidFill>
                <a:srgbClr val="FFFFFF"/>
              </a:solidFill>
              <a:effectLst>
                <a:glow rad="127000">
                  <a:srgbClr val="000000"/>
                </a:glow>
              </a:effectLst>
              <a:latin typeface="Arial" panose="020B0604020202020204" pitchFamily="34" charset="0"/>
              <a:ea typeface="Arial" charset="0"/>
              <a:cs typeface="Arial" panose="020B0604020202020204" pitchFamily="34" charset="0"/>
            </a:endParaRPr>
          </a:p>
          <a:p>
            <a:pPr lvl="0" algn="r" defTabSz="456952" rtl="1">
              <a:defRPr/>
            </a:pPr>
            <a:endParaRPr lang="en-US" sz="2400" b="1" dirty="0">
              <a:solidFill>
                <a:srgbClr val="FFFFFF"/>
              </a:solidFill>
              <a:effectLst>
                <a:glow rad="127000">
                  <a:srgbClr val="000000"/>
                </a:glow>
              </a:effectLst>
              <a:latin typeface="Arial" panose="020B0604020202020204" pitchFamily="34" charset="0"/>
              <a:ea typeface="Arial" charset="0"/>
              <a:cs typeface="Arial" panose="020B0604020202020204" pitchFamily="34" charset="0"/>
            </a:endParaRPr>
          </a:p>
        </p:txBody>
      </p:sp>
    </p:spTree>
    <p:extLst>
      <p:ext uri="{BB962C8B-B14F-4D97-AF65-F5344CB8AC3E}">
        <p14:creationId xmlns:p14="http://schemas.microsoft.com/office/powerpoint/2010/main" val="347896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trips(downLeft)">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 name="TextBox 2"/>
          <p:cNvSpPr txBox="1"/>
          <p:nvPr/>
        </p:nvSpPr>
        <p:spPr>
          <a:xfrm>
            <a:off x="150587" y="4915582"/>
            <a:ext cx="8826825" cy="741528"/>
          </a:xfrm>
          <a:prstGeom prst="rect">
            <a:avLst/>
          </a:prstGeom>
          <a:noFill/>
        </p:spPr>
        <p:txBody>
          <a:bodyPr wrap="square" lIns="91261" tIns="45631" rIns="91261" bIns="45631">
            <a:spAutoFit/>
          </a:bodyPr>
          <a:lstStyle/>
          <a:p>
            <a:pPr marL="0" marR="0" lvl="0" indent="0" defTabSz="913095" rtl="0" eaLnBrk="0" fontAlgn="base" latinLnBrk="0" hangingPunct="0">
              <a:lnSpc>
                <a:spcPct val="100000"/>
              </a:lnSpc>
              <a:spcBef>
                <a:spcPct val="0"/>
              </a:spcBef>
              <a:spcAft>
                <a:spcPct val="0"/>
              </a:spcAft>
              <a:buClrTx/>
              <a:buSzTx/>
              <a:buFontTx/>
              <a:buNone/>
              <a:tabLst/>
              <a:defRPr/>
            </a:pPr>
            <a:r>
              <a:rPr kumimoji="0" lang="ar-JO" sz="4200" b="1" u="none" strike="noStrike" kern="1200" cap="none" spc="0" normalizeH="0" baseline="0" noProof="0" dirty="0">
                <a:ln>
                  <a:noFill/>
                </a:ln>
                <a:solidFill>
                  <a:srgbClr val="6BCBF4"/>
                </a:solidFill>
                <a:effectLst>
                  <a:glow rad="101600">
                    <a:prstClr val="black">
                      <a:alpha val="75000"/>
                    </a:prstClr>
                  </a:glow>
                  <a:outerShdw blurRad="50800" dist="88900" dir="2700000" algn="tl" rotWithShape="0">
                    <a:srgbClr val="000000"/>
                  </a:outerShdw>
                </a:effectLst>
                <a:uLnTx/>
                <a:uFillTx/>
                <a:latin typeface="Arial" panose="020B0604020202020204" pitchFamily="34" charset="0"/>
                <a:ea typeface="MS PGothic" pitchFamily="34" charset="-128"/>
                <a:cs typeface="Arial" panose="020B0604020202020204" pitchFamily="34" charset="0"/>
              </a:rPr>
              <a:t>يسوع يصعد إلى السماء</a:t>
            </a:r>
            <a:endParaRPr kumimoji="0" lang="en-US" sz="4200" b="1" u="none" strike="noStrike" kern="1200" cap="none" spc="0" normalizeH="0" baseline="0" noProof="0" dirty="0">
              <a:ln>
                <a:noFill/>
              </a:ln>
              <a:solidFill>
                <a:srgbClr val="6BCBF4"/>
              </a:solidFill>
              <a:effectLst>
                <a:glow rad="101600">
                  <a:prstClr val="black">
                    <a:alpha val="75000"/>
                  </a:prstClr>
                </a:glow>
                <a:outerShdw blurRad="50800" dist="88900" dir="2700000" algn="tl" rotWithShape="0">
                  <a:srgbClr val="000000"/>
                </a:outerShdw>
              </a:effectLst>
              <a:uLnTx/>
              <a:uFillTx/>
              <a:latin typeface="Arial" panose="020B0604020202020204" pitchFamily="34" charset="0"/>
              <a:ea typeface="MS PGothic" pitchFamily="34" charset="-128"/>
              <a:cs typeface="Arial" panose="020B0604020202020204" pitchFamily="34" charset="0"/>
            </a:endParaRPr>
          </a:p>
        </p:txBody>
      </p:sp>
      <p:pic>
        <p:nvPicPr>
          <p:cNvPr id="369668" name="Picture 2" descr="FB_00_Prodigal Son_1024.jpg                                    008FF0F0Drive A                        7C268443:"/>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587" y="6064252"/>
            <a:ext cx="9182101" cy="866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 name="TextBox 3"/>
          <p:cNvSpPr txBox="1"/>
          <p:nvPr/>
        </p:nvSpPr>
        <p:spPr>
          <a:xfrm>
            <a:off x="-17117" y="4409193"/>
            <a:ext cx="7901485" cy="676929"/>
          </a:xfrm>
          <a:prstGeom prst="rect">
            <a:avLst/>
          </a:prstGeom>
          <a:noFill/>
        </p:spPr>
        <p:txBody>
          <a:bodyPr wrap="square" lIns="91261" tIns="45631" rIns="91261" bIns="45631">
            <a:spAutoFit/>
          </a:bodyPr>
          <a:lstStyle/>
          <a:p>
            <a:pPr marL="0" marR="0" lvl="0" indent="0" algn="r" defTabSz="913095" rtl="0" eaLnBrk="0" fontAlgn="base" latinLnBrk="0" hangingPunct="0">
              <a:lnSpc>
                <a:spcPct val="100000"/>
              </a:lnSpc>
              <a:spcBef>
                <a:spcPct val="0"/>
              </a:spcBef>
              <a:spcAft>
                <a:spcPct val="0"/>
              </a:spcAft>
              <a:buClrTx/>
              <a:buSzTx/>
              <a:buFontTx/>
              <a:buNone/>
              <a:tabLst/>
              <a:defRPr/>
            </a:pPr>
            <a:r>
              <a:rPr kumimoji="0" lang="ar-SA" sz="3800" b="1"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anose="020B0604020202020204" pitchFamily="34" charset="0"/>
                <a:ea typeface="MS PGothic" pitchFamily="34" charset="-128"/>
                <a:cs typeface="Arial" panose="020B0604020202020204" pitchFamily="34" charset="0"/>
              </a:rPr>
              <a:t>أعمال الرس</a:t>
            </a:r>
            <a:r>
              <a:rPr kumimoji="0" lang="ar-JO" sz="3800" b="1"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anose="020B0604020202020204" pitchFamily="34" charset="0"/>
                <a:ea typeface="MS PGothic" pitchFamily="34" charset="-128"/>
                <a:cs typeface="Arial" panose="020B0604020202020204" pitchFamily="34" charset="0"/>
              </a:rPr>
              <a:t>ل 1: 1-14</a:t>
            </a:r>
            <a:endParaRPr kumimoji="0" lang="en-US" sz="3800" b="1" u="none" strike="noStrike" kern="1200" cap="none" spc="0" normalizeH="0" baseline="0" noProof="0" dirty="0">
              <a:ln>
                <a:noFill/>
              </a:ln>
              <a:solidFill>
                <a:srgbClr val="FFFFFF"/>
              </a:solidFill>
              <a:effectLst>
                <a:glow rad="101600">
                  <a:prstClr val="black">
                    <a:alpha val="75000"/>
                  </a:prstClr>
                </a:glow>
                <a:outerShdw blurRad="50800" dist="88900" dir="2700000" algn="tl" rotWithShape="0">
                  <a:srgbClr val="000000"/>
                </a:outerShdw>
              </a:effectLst>
              <a:uLnTx/>
              <a:uFillTx/>
              <a:latin typeface="Arial" panose="020B0604020202020204" pitchFamily="34" charset="0"/>
              <a:ea typeface="MS PGothic" pitchFamily="34" charset="-128"/>
              <a:cs typeface="Arial" panose="020B0604020202020204" pitchFamily="34" charset="0"/>
            </a:endParaRPr>
          </a:p>
        </p:txBody>
      </p:sp>
      <p:grpSp>
        <p:nvGrpSpPr>
          <p:cNvPr id="18" name="Group 17"/>
          <p:cNvGrpSpPr/>
          <p:nvPr/>
        </p:nvGrpSpPr>
        <p:grpSpPr>
          <a:xfrm>
            <a:off x="6299680" y="188640"/>
            <a:ext cx="3456896" cy="1551664"/>
            <a:chOff x="5508104" y="620689"/>
            <a:chExt cx="3456896" cy="1551664"/>
          </a:xfrm>
        </p:grpSpPr>
        <p:grpSp>
          <p:nvGrpSpPr>
            <p:cNvPr id="19" name="Group 18"/>
            <p:cNvGrpSpPr/>
            <p:nvPr/>
          </p:nvGrpSpPr>
          <p:grpSpPr>
            <a:xfrm>
              <a:off x="5508104" y="620689"/>
              <a:ext cx="2660102" cy="1394677"/>
              <a:chOff x="5508104" y="620689"/>
              <a:chExt cx="2660102" cy="1394677"/>
            </a:xfrm>
          </p:grpSpPr>
          <p:pic>
            <p:nvPicPr>
              <p:cNvPr id="21" name="Picture 1" descr="22_John_Baptist_Prison_JPEG_1024.jpg"/>
              <p:cNvPicPr>
                <a:picLocks noChangeAspect="1"/>
              </p:cNvPicPr>
              <p:nvPr/>
            </p:nvPicPr>
            <p:blipFill rotWithShape="1">
              <a:blip r:embed="rId4"/>
              <a:srcRect l="14936" t="9783" r="12087" b="39201"/>
              <a:stretch/>
            </p:blipFill>
            <p:spPr bwMode="auto">
              <a:xfrm>
                <a:off x="5508104" y="620689"/>
                <a:ext cx="2660102" cy="1394677"/>
              </a:xfrm>
              <a:prstGeom prst="rect">
                <a:avLst/>
              </a:prstGeom>
              <a:noFill/>
              <a:ln w="9525">
                <a:noFill/>
                <a:miter lim="800000"/>
                <a:headEnd/>
                <a:tailEnd/>
              </a:ln>
            </p:spPr>
          </p:pic>
          <p:sp>
            <p:nvSpPr>
              <p:cNvPr id="22" name="Rectangle 21"/>
              <p:cNvSpPr/>
              <p:nvPr/>
            </p:nvSpPr>
            <p:spPr>
              <a:xfrm>
                <a:off x="6876256" y="692688"/>
                <a:ext cx="1224136" cy="1296152"/>
              </a:xfrm>
              <a:prstGeom prst="rect">
                <a:avLst/>
              </a:prstGeom>
              <a:solidFill>
                <a:sysClr val="window" lastClr="FFFFFF"/>
              </a:solidFill>
              <a:ln w="95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u="none" strike="noStrike" kern="0" cap="none" spc="0" normalizeH="0" baseline="0" noProof="0" dirty="0">
                  <a:ln>
                    <a:noFill/>
                  </a:ln>
                  <a:solidFill>
                    <a:sysClr val="window" lastClr="FFFFFF"/>
                  </a:solidFill>
                  <a:effectLst/>
                  <a:uLnTx/>
                  <a:uFillTx/>
                  <a:latin typeface="Arial" panose="020B0604020202020204" pitchFamily="34" charset="0"/>
                  <a:cs typeface="Arial" panose="020B0604020202020204" pitchFamily="34" charset="0"/>
                </a:endParaRPr>
              </a:p>
            </p:txBody>
          </p:sp>
        </p:grpSp>
        <p:sp>
          <p:nvSpPr>
            <p:cNvPr id="20" name="TextBox 19"/>
            <p:cNvSpPr txBox="1"/>
            <p:nvPr/>
          </p:nvSpPr>
          <p:spPr>
            <a:xfrm>
              <a:off x="6804248" y="648153"/>
              <a:ext cx="2160752" cy="1524200"/>
            </a:xfrm>
            <a:prstGeom prst="rect">
              <a:avLst/>
            </a:prstGeom>
            <a:noFill/>
          </p:spPr>
          <p:txBody>
            <a:bodyPr wrap="square" rtlCol="0">
              <a:spAutoFit/>
            </a:bodyPr>
            <a:lstStyle/>
            <a:p>
              <a:pPr marL="0" marR="0" lvl="0" indent="0" algn="l" defTabSz="914400" rtl="0" eaLnBrk="1" fontAlgn="auto" latinLnBrk="0" hangingPunct="1">
                <a:lnSpc>
                  <a:spcPct val="70000"/>
                </a:lnSpc>
                <a:spcBef>
                  <a:spcPts val="0"/>
                </a:spcBef>
                <a:spcAft>
                  <a:spcPts val="0"/>
                </a:spcAft>
                <a:buClrTx/>
                <a:buSzTx/>
                <a:buFontTx/>
                <a:buNone/>
                <a:tabLst/>
                <a:defRPr/>
              </a:pPr>
              <a:r>
                <a:rPr kumimoji="0" lang="ar-JO" altLang="zh-CN" sz="4400" b="1" u="none" strike="noStrike" kern="0" cap="none" spc="-250" normalizeH="0" baseline="0" noProof="0" dirty="0">
                  <a:ln>
                    <a:noFill/>
                  </a:ln>
                  <a:solidFill>
                    <a:srgbClr val="002060"/>
                  </a:solidFill>
                  <a:effectLst/>
                  <a:uLnTx/>
                  <a:uFillTx/>
                  <a:latin typeface="Arial" panose="020B0604020202020204" pitchFamily="34" charset="0"/>
                  <a:cs typeface="Arial" panose="020B0604020202020204" pitchFamily="34" charset="0"/>
                </a:rPr>
                <a:t>صور    </a:t>
              </a:r>
              <a:r>
                <a:rPr kumimoji="0" lang="ar-JO" altLang="zh-CN" sz="4400" b="1" u="none" strike="noStrike" kern="0" cap="none" spc="-250" normalizeH="0" baseline="0" noProof="0" dirty="0">
                  <a:ln>
                    <a:noFill/>
                  </a:ln>
                  <a:solidFill>
                    <a:srgbClr val="0070C0"/>
                  </a:solidFill>
                  <a:effectLst/>
                  <a:uLnTx/>
                  <a:uFillTx/>
                  <a:latin typeface="Arial" panose="020B0604020202020204" pitchFamily="34" charset="0"/>
                  <a:cs typeface="Arial" panose="020B0604020202020204" pitchFamily="34" charset="0"/>
                </a:rPr>
                <a:t>كتابية</a:t>
              </a:r>
              <a:r>
                <a:rPr kumimoji="0" lang="ar-JO" altLang="zh-CN" sz="4400" b="1" u="none" strike="noStrike" kern="0" cap="none" spc="-250" normalizeH="0" baseline="0" noProof="0" dirty="0">
                  <a:ln>
                    <a:noFill/>
                  </a:ln>
                  <a:solidFill>
                    <a:srgbClr val="002060"/>
                  </a:solidFill>
                  <a:effectLst/>
                  <a:uLnTx/>
                  <a:uFillTx/>
                  <a:latin typeface="Arial" panose="020B0604020202020204" pitchFamily="34" charset="0"/>
                  <a:cs typeface="Arial" panose="020B0604020202020204" pitchFamily="34" charset="0"/>
                </a:rPr>
                <a:t>   مجانية</a:t>
              </a:r>
              <a:endParaRPr kumimoji="0" lang="en-GB" sz="6000" b="1" u="none" strike="noStrike" kern="0" cap="none" spc="-25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815961591"/>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71655311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5" tIns="45718" rIns="91435" bIns="45718"/>
          <a:lstStyle/>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900098" name="Rectangle 2"/>
          <p:cNvSpPr>
            <a:spLocks noGrp="1" noChangeArrowheads="1"/>
          </p:cNvSpPr>
          <p:nvPr>
            <p:ph type="ctrTitle"/>
          </p:nvPr>
        </p:nvSpPr>
        <p:spPr>
          <a:xfrm>
            <a:off x="3984200" y="29468"/>
            <a:ext cx="5159799" cy="5947261"/>
          </a:xfrm>
          <a:effectLst>
            <a:outerShdw blurRad="63500" dist="35921" dir="2700000" algn="ctr" rotWithShape="0">
              <a:schemeClr val="tx2">
                <a:alpha val="74998"/>
              </a:schemeClr>
            </a:outerShdw>
          </a:effectLst>
        </p:spPr>
        <p:txBody>
          <a:bodyPr anchor="t"/>
          <a:lstStyle/>
          <a:p>
            <a:pPr>
              <a:defRPr/>
            </a:pPr>
            <a:r>
              <a:rPr lang="ar-JO" sz="4000" dirty="0">
                <a:effectLst>
                  <a:glow rad="127000">
                    <a:schemeClr val="tx1"/>
                  </a:glow>
                </a:effectLst>
                <a:ea typeface="ＭＳ Ｐゴシック" charset="0"/>
              </a:rPr>
              <a:t>أ</a:t>
            </a:r>
            <a:r>
              <a:rPr lang="ar-SA" sz="4000" dirty="0">
                <a:effectLst>
                  <a:glow rad="127000">
                    <a:schemeClr val="tx1"/>
                  </a:glow>
                </a:effectLst>
                <a:ea typeface="ＭＳ Ｐゴシック" charset="0"/>
              </a:rPr>
              <a:t>عمال ١ : ١-٢</a:t>
            </a:r>
            <a:br>
              <a:rPr lang="ar-SA" sz="4000" dirty="0">
                <a:effectLst>
                  <a:glow rad="127000">
                    <a:schemeClr val="tx1"/>
                  </a:glow>
                </a:effectLst>
                <a:ea typeface="ＭＳ Ｐゴシック" charset="0"/>
              </a:rPr>
            </a:br>
            <a:br>
              <a:rPr lang="en-US" sz="4000" dirty="0">
                <a:effectLst>
                  <a:glow rad="127000">
                    <a:schemeClr val="tx1"/>
                  </a:glow>
                </a:effectLst>
                <a:ea typeface="ＭＳ Ｐゴシック" charset="0"/>
              </a:rPr>
            </a:br>
            <a:r>
              <a:rPr lang="ar-SA" sz="4000" dirty="0">
                <a:effectLst>
                  <a:glow rad="127000">
                    <a:schemeClr val="tx1"/>
                  </a:glow>
                </a:effectLst>
                <a:ea typeface="ＭＳ Ｐゴシック" charset="0"/>
              </a:rPr>
              <a:t>1 الكلام الأول أنشأته يا ثاوفيلس عن جميع ما ابتدأ يسوع يفعله ويعلم به</a:t>
            </a:r>
            <a:br>
              <a:rPr lang="ar-SA" sz="4000" dirty="0">
                <a:effectLst>
                  <a:glow rad="127000">
                    <a:schemeClr val="tx1"/>
                  </a:glow>
                </a:effectLst>
                <a:ea typeface="ＭＳ Ｐゴシック" charset="0"/>
              </a:rPr>
            </a:br>
            <a:r>
              <a:rPr lang="ar-SA" sz="4000" dirty="0">
                <a:effectLst>
                  <a:glow rad="127000">
                    <a:schemeClr val="tx1"/>
                  </a:glow>
                </a:effectLst>
                <a:ea typeface="ＭＳ Ｐゴシック" charset="0"/>
              </a:rPr>
              <a:t>2 إلى اليوم الذي ارتفع فيه بعد ما أوصى بالروح القدس الرسل الذين اختارهم.</a:t>
            </a:r>
          </a:p>
        </p:txBody>
      </p:sp>
      <p:pic>
        <p:nvPicPr>
          <p:cNvPr id="4098" name="Picture 2" descr="ICON">
            <a:extLst>
              <a:ext uri="{FF2B5EF4-FFF2-40B4-BE49-F238E27FC236}">
                <a16:creationId xmlns:a16="http://schemas.microsoft.com/office/drawing/2014/main" id="{3A243D84-ED06-2248-8502-57B1193343B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3984200" cy="59472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973348"/>
      </p:ext>
    </p:extLst>
  </p:cSld>
  <p:clrMapOvr>
    <a:masterClrMapping/>
  </p:clrMapOvr>
  <p:transition/>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
            <a:extLst>
              <a:ext uri="{FF2B5EF4-FFF2-40B4-BE49-F238E27FC236}">
                <a16:creationId xmlns:a16="http://schemas.microsoft.com/office/drawing/2014/main" id="{23860847-7948-1548-BB95-023A3F5D6E4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5" tIns="45718" rIns="91435" bIns="45718"/>
          <a:lstStyle/>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900098" name="Rectangle 2"/>
          <p:cNvSpPr>
            <a:spLocks noGrp="1" noChangeArrowheads="1"/>
          </p:cNvSpPr>
          <p:nvPr>
            <p:ph type="ctrTitle"/>
          </p:nvPr>
        </p:nvSpPr>
        <p:spPr>
          <a:xfrm>
            <a:off x="1" y="0"/>
            <a:ext cx="4680488" cy="5947261"/>
          </a:xfrm>
          <a:effectLst>
            <a:outerShdw blurRad="63500" dist="35921" dir="2700000" algn="ctr" rotWithShape="0">
              <a:schemeClr val="tx2">
                <a:alpha val="74998"/>
              </a:schemeClr>
            </a:outerShdw>
          </a:effectLst>
        </p:spPr>
        <p:txBody>
          <a:bodyPr anchor="t"/>
          <a:lstStyle/>
          <a:p>
            <a:pPr rtl="1">
              <a:defRPr/>
            </a:pPr>
            <a:r>
              <a:rPr lang="ar-JO" sz="4000" dirty="0">
                <a:effectLst>
                  <a:glow rad="127000">
                    <a:schemeClr val="tx1"/>
                  </a:glow>
                </a:effectLst>
                <a:ea typeface="ＭＳ Ｐゴシック" charset="0"/>
              </a:rPr>
              <a:t>أ</a:t>
            </a:r>
            <a:r>
              <a:rPr lang="ar-SA" sz="4000" dirty="0">
                <a:effectLst>
                  <a:glow rad="127000">
                    <a:schemeClr val="tx1"/>
                  </a:glow>
                </a:effectLst>
                <a:ea typeface="ＭＳ Ｐゴシック" charset="0"/>
              </a:rPr>
              <a:t>عمال ١ : ٣</a:t>
            </a:r>
            <a:r>
              <a:rPr lang="ar-JO" sz="4000" dirty="0">
                <a:effectLst>
                  <a:glow rad="127000">
                    <a:schemeClr val="tx1"/>
                  </a:glow>
                </a:effectLst>
                <a:ea typeface="ＭＳ Ｐゴシック" charset="0"/>
              </a:rPr>
              <a:t>أ</a:t>
            </a:r>
            <a:br>
              <a:rPr lang="ar-SA" sz="4000" dirty="0">
                <a:effectLst>
                  <a:glow rad="127000">
                    <a:schemeClr val="tx1"/>
                  </a:glow>
                </a:effectLst>
                <a:ea typeface="ＭＳ Ｐゴシック" charset="0"/>
              </a:rPr>
            </a:br>
            <a:br>
              <a:rPr lang="ar-SA" sz="4000" dirty="0">
                <a:effectLst>
                  <a:glow rad="127000">
                    <a:schemeClr val="tx1"/>
                  </a:glow>
                </a:effectLst>
                <a:ea typeface="ＭＳ Ｐゴシック" charset="0"/>
              </a:rPr>
            </a:br>
            <a:r>
              <a:rPr lang="ar-SA" sz="4000" dirty="0">
                <a:effectLst>
                  <a:glow rad="127000">
                    <a:schemeClr val="tx1"/>
                  </a:glow>
                </a:effectLst>
                <a:ea typeface="ＭＳ Ｐゴシック" charset="0"/>
              </a:rPr>
              <a:t>الذين أراهم أيضا</a:t>
            </a:r>
            <a:r>
              <a:rPr lang="ar-JO" sz="4000" dirty="0">
                <a:effectLst>
                  <a:glow rad="127000">
                    <a:schemeClr val="tx1"/>
                  </a:glow>
                </a:effectLst>
                <a:ea typeface="ＭＳ Ｐゴシック" charset="0"/>
              </a:rPr>
              <a:t>ً</a:t>
            </a:r>
            <a:r>
              <a:rPr lang="ar-SA" sz="4000" dirty="0">
                <a:effectLst>
                  <a:glow rad="127000">
                    <a:schemeClr val="tx1"/>
                  </a:glow>
                </a:effectLst>
                <a:ea typeface="ＭＳ Ｐゴシック" charset="0"/>
              </a:rPr>
              <a:t> نفسه حيا</a:t>
            </a:r>
            <a:r>
              <a:rPr lang="ar-JO" sz="4000" dirty="0">
                <a:effectLst>
                  <a:glow rad="127000">
                    <a:schemeClr val="tx1"/>
                  </a:glow>
                </a:effectLst>
                <a:ea typeface="ＭＳ Ｐゴシック" charset="0"/>
              </a:rPr>
              <a:t>ً</a:t>
            </a:r>
            <a:r>
              <a:rPr lang="ar-SA" sz="4000" dirty="0">
                <a:effectLst>
                  <a:glow rad="127000">
                    <a:schemeClr val="tx1"/>
                  </a:glow>
                </a:effectLst>
                <a:ea typeface="ＭＳ Ｐゴシック" charset="0"/>
              </a:rPr>
              <a:t> ببراهين كثيرة بعد ما تألم وهو يظهر لهم أربعين يوما</a:t>
            </a:r>
            <a:r>
              <a:rPr lang="ar-JO" sz="4000" dirty="0">
                <a:effectLst>
                  <a:glow rad="127000">
                    <a:schemeClr val="tx1"/>
                  </a:glow>
                </a:effectLst>
                <a:ea typeface="ＭＳ Ｐゴシック" charset="0"/>
              </a:rPr>
              <a:t>ً.</a:t>
            </a:r>
            <a:endParaRPr lang="en-US" sz="4000" dirty="0">
              <a:effectLst>
                <a:glow rad="127000">
                  <a:schemeClr val="tx1"/>
                </a:glow>
              </a:effectLst>
              <a:ea typeface="ＭＳ Ｐゴシック" charset="0"/>
            </a:endParaRPr>
          </a:p>
        </p:txBody>
      </p:sp>
    </p:spTree>
    <p:extLst>
      <p:ext uri="{BB962C8B-B14F-4D97-AF65-F5344CB8AC3E}">
        <p14:creationId xmlns:p14="http://schemas.microsoft.com/office/powerpoint/2010/main" val="3132169731"/>
      </p:ext>
    </p:extLst>
  </p:cSld>
  <p:clrMapOvr>
    <a:masterClrMapping/>
  </p:clrMapOvr>
  <p:transition/>
</p:sld>
</file>

<file path=ppt/slides/slide18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5121"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51404934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6145"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73935868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169"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60734536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8193"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87283574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241"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54570535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
            <a:extLst>
              <a:ext uri="{FF2B5EF4-FFF2-40B4-BE49-F238E27FC236}">
                <a16:creationId xmlns:a16="http://schemas.microsoft.com/office/drawing/2014/main" id="{F1CD7B78-0A81-E347-A130-919A50B65724}"/>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5" tIns="45718" rIns="91435" bIns="45718"/>
          <a:lstStyle/>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900098" name="Rectangle 2"/>
          <p:cNvSpPr>
            <a:spLocks noGrp="1" noChangeArrowheads="1"/>
          </p:cNvSpPr>
          <p:nvPr>
            <p:ph type="ctrTitle"/>
          </p:nvPr>
        </p:nvSpPr>
        <p:spPr>
          <a:xfrm>
            <a:off x="1" y="0"/>
            <a:ext cx="4680488" cy="5947261"/>
          </a:xfrm>
          <a:effectLst>
            <a:outerShdw blurRad="63500" dist="35921" dir="2700000" algn="ctr" rotWithShape="0">
              <a:schemeClr val="tx2">
                <a:alpha val="74998"/>
              </a:schemeClr>
            </a:outerShdw>
          </a:effectLst>
        </p:spPr>
        <p:txBody>
          <a:bodyPr anchor="t"/>
          <a:lstStyle/>
          <a:p>
            <a:pPr rtl="1">
              <a:defRPr/>
            </a:pPr>
            <a:r>
              <a:rPr lang="ar-SA" sz="4000" dirty="0">
                <a:effectLst>
                  <a:glow rad="127000">
                    <a:schemeClr val="tx1"/>
                  </a:glow>
                </a:effectLst>
                <a:ea typeface="ＭＳ Ｐゴシック" charset="0"/>
              </a:rPr>
              <a:t>اعمال ١ : ٣</a:t>
            </a:r>
            <a:br>
              <a:rPr lang="ar-SA" sz="4000" dirty="0">
                <a:effectLst>
                  <a:glow rad="127000">
                    <a:schemeClr val="tx1"/>
                  </a:glow>
                </a:effectLst>
                <a:ea typeface="ＭＳ Ｐゴシック" charset="0"/>
              </a:rPr>
            </a:br>
            <a:br>
              <a:rPr lang="en-US" sz="4000" dirty="0">
                <a:effectLst>
                  <a:glow rad="127000">
                    <a:schemeClr val="tx1"/>
                  </a:glow>
                </a:effectLst>
                <a:ea typeface="ＭＳ Ｐゴシック" charset="0"/>
              </a:rPr>
            </a:br>
            <a:r>
              <a:rPr lang="ar-JO" sz="4000" dirty="0">
                <a:effectLst>
                  <a:glow rad="127000">
                    <a:schemeClr val="tx1"/>
                  </a:glow>
                </a:effectLst>
                <a:ea typeface="ＭＳ Ｐゴシック" charset="0"/>
              </a:rPr>
              <a:t>الذين أراهم أيضاً نفسه حياً ببراهين كثيرة بعد ما تألم، وهو يظهر لهم أربعين يوماً ويتكلم عن الأمور المختصة </a:t>
            </a:r>
            <a:r>
              <a:rPr lang="ar-JO" sz="4000" dirty="0">
                <a:solidFill>
                  <a:srgbClr val="FFFF00"/>
                </a:solidFill>
                <a:effectLst>
                  <a:glow rad="127000">
                    <a:schemeClr val="tx1"/>
                  </a:glow>
                </a:effectLst>
                <a:ea typeface="ＭＳ Ｐゴシック" charset="0"/>
              </a:rPr>
              <a:t>بملكوت الله.</a:t>
            </a:r>
            <a:r>
              <a:rPr lang="ar-SA" sz="4000" dirty="0">
                <a:solidFill>
                  <a:srgbClr val="FFFF00"/>
                </a:solidFill>
                <a:effectLst>
                  <a:glow rad="127000">
                    <a:schemeClr val="tx1"/>
                  </a:glow>
                </a:effectLst>
                <a:ea typeface="ＭＳ Ｐゴシック" charset="0"/>
              </a:rPr>
              <a:t> </a:t>
            </a:r>
          </a:p>
        </p:txBody>
      </p:sp>
    </p:spTree>
    <p:extLst>
      <p:ext uri="{BB962C8B-B14F-4D97-AF65-F5344CB8AC3E}">
        <p14:creationId xmlns:p14="http://schemas.microsoft.com/office/powerpoint/2010/main" val="4122275855"/>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1" descr="KingdomBuilders-Theme-Blank.jpg">
            <a:extLst>
              <a:ext uri="{FF2B5EF4-FFF2-40B4-BE49-F238E27FC236}">
                <a16:creationId xmlns:a16="http://schemas.microsoft.com/office/drawing/2014/main" id="{9D8DA70C-E408-5D42-A9C5-25140779271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63" y="0"/>
            <a:ext cx="913923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3D394A14-94F7-B14A-AF99-CED41F52C576}"/>
              </a:ext>
            </a:extLst>
          </p:cNvPr>
          <p:cNvSpPr>
            <a:spLocks noGrp="1"/>
          </p:cNvSpPr>
          <p:nvPr>
            <p:ph type="ctrTitle"/>
          </p:nvPr>
        </p:nvSpPr>
        <p:spPr>
          <a:xfrm>
            <a:off x="685800" y="2060849"/>
            <a:ext cx="7774632" cy="2448272"/>
          </a:xfrm>
        </p:spPr>
        <p:txBody>
          <a:bodyPr/>
          <a:lstStyle/>
          <a:p>
            <a:pPr algn="r" rtl="1"/>
            <a:r>
              <a:rPr lang="ar-SA" sz="5400" b="1" dirty="0">
                <a:solidFill>
                  <a:srgbClr val="E4AF33"/>
                </a:solidFill>
                <a:latin typeface="Arial" panose="020B0604020202020204" pitchFamily="34" charset="0"/>
                <a:ea typeface="Arial" charset="0"/>
                <a:cs typeface="Arial" panose="020B0604020202020204" pitchFamily="34" charset="0"/>
              </a:rPr>
              <a:t> </a:t>
            </a:r>
            <a:r>
              <a:rPr lang="ar-SA" sz="6000" b="1" dirty="0">
                <a:solidFill>
                  <a:srgbClr val="E4AF33"/>
                </a:solidFill>
                <a:latin typeface="Arial" panose="020B0604020202020204" pitchFamily="34" charset="0"/>
                <a:ea typeface="Arial" charset="0"/>
                <a:cs typeface="Arial" panose="020B0604020202020204" pitchFamily="34" charset="0"/>
              </a:rPr>
              <a:t>ما</a:t>
            </a:r>
            <a:r>
              <a:rPr lang="ar-JO" sz="6000" b="1" dirty="0">
                <a:solidFill>
                  <a:srgbClr val="E4AF33"/>
                </a:solidFill>
                <a:latin typeface="Arial" panose="020B0604020202020204" pitchFamily="34" charset="0"/>
                <a:ea typeface="Arial" charset="0"/>
                <a:cs typeface="Arial" panose="020B0604020202020204" pitchFamily="34" charset="0"/>
              </a:rPr>
              <a:t> </a:t>
            </a:r>
            <a:r>
              <a:rPr lang="ar-SA" sz="6000" b="1" dirty="0">
                <a:solidFill>
                  <a:srgbClr val="E4AF33"/>
                </a:solidFill>
                <a:latin typeface="Arial" panose="020B0604020202020204" pitchFamily="34" charset="0"/>
                <a:ea typeface="Arial" charset="0"/>
                <a:cs typeface="Arial" panose="020B0604020202020204" pitchFamily="34" charset="0"/>
              </a:rPr>
              <a:t>هو دورك في خطة الله التي بدأها في تاريخ الكنيسة المبكر؟</a:t>
            </a:r>
            <a:endParaRPr lang="en-US" sz="6000" b="1" dirty="0">
              <a:solidFill>
                <a:srgbClr val="E4AF33"/>
              </a:solidFill>
              <a:latin typeface="Arial" panose="020B0604020202020204" pitchFamily="34" charset="0"/>
              <a:ea typeface="Arial" charset="0"/>
              <a:cs typeface="Arial" panose="020B0604020202020204" pitchFamily="34" charset="0"/>
            </a:endParaRPr>
          </a:p>
        </p:txBody>
      </p:sp>
      <p:sp>
        <p:nvSpPr>
          <p:cNvPr id="4" name="Rectangle 2">
            <a:extLst>
              <a:ext uri="{FF2B5EF4-FFF2-40B4-BE49-F238E27FC236}">
                <a16:creationId xmlns:a16="http://schemas.microsoft.com/office/drawing/2014/main" id="{34A83C03-45CE-CB48-A66F-D8E42EBBE811}"/>
              </a:ext>
            </a:extLst>
          </p:cNvPr>
          <p:cNvSpPr txBox="1">
            <a:spLocks noChangeArrowheads="1"/>
          </p:cNvSpPr>
          <p:nvPr/>
        </p:nvSpPr>
        <p:spPr bwMode="auto">
          <a:xfrm>
            <a:off x="0" y="5920006"/>
            <a:ext cx="8791222" cy="909772"/>
          </a:xfrm>
          <a:prstGeom prst="rect">
            <a:avLst/>
          </a:prstGeom>
          <a:noFill/>
          <a:ln>
            <a:noFill/>
          </a:ln>
          <a:effectLst>
            <a:outerShdw blurRad="63500" dist="35921" dir="2700000" algn="ctr" rotWithShape="0">
              <a:schemeClr val="tx2">
                <a:alpha val="74998"/>
              </a:schemeClr>
            </a:outerShdw>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89" tIns="45695" rIns="91389" bIns="45695"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lvl="0" algn="r" defTabSz="456952" rtl="1">
              <a:defRPr/>
            </a:pPr>
            <a:r>
              <a:rPr lang="ar-SA" sz="3200" b="1" dirty="0">
                <a:solidFill>
                  <a:srgbClr val="FFFFFF"/>
                </a:solidFill>
                <a:effectLst>
                  <a:glow rad="127000">
                    <a:srgbClr val="000000"/>
                  </a:glow>
                </a:effectLst>
                <a:latin typeface="Arial" panose="020B0604020202020204" pitchFamily="34" charset="0"/>
                <a:ea typeface="Arial" charset="0"/>
                <a:cs typeface="Arial" panose="020B0604020202020204" pitchFamily="34" charset="0"/>
              </a:rPr>
              <a:t>أعمال الرسل</a:t>
            </a:r>
            <a:endParaRPr lang="en-US" sz="3200" b="1" dirty="0">
              <a:solidFill>
                <a:srgbClr val="FFFFFF"/>
              </a:solidFill>
              <a:effectLst>
                <a:glow rad="127000">
                  <a:srgbClr val="000000"/>
                </a:glow>
              </a:effectLst>
              <a:latin typeface="Arial" panose="020B0604020202020204" pitchFamily="34" charset="0"/>
              <a:ea typeface="Arial" charset="0"/>
              <a:cs typeface="Arial" panose="020B0604020202020204" pitchFamily="34" charset="0"/>
            </a:endParaRPr>
          </a:p>
        </p:txBody>
      </p:sp>
    </p:spTree>
    <p:extLst>
      <p:ext uri="{BB962C8B-B14F-4D97-AF65-F5344CB8AC3E}">
        <p14:creationId xmlns:p14="http://schemas.microsoft.com/office/powerpoint/2010/main" val="2704478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0.xml><?xml version="1.0" encoding="utf-8"?>
<p:sld xmlns:a="http://schemas.openxmlformats.org/drawingml/2006/main" xmlns:r="http://schemas.openxmlformats.org/officeDocument/2006/relationships" xmlns:p="http://schemas.openxmlformats.org/presentationml/2006/main">
  <p:cSld>
    <p:bg>
      <p:bgPr>
        <a:gradFill rotWithShape="0">
          <a:gsLst>
            <a:gs pos="0">
              <a:srgbClr val="BBE0E3"/>
            </a:gs>
            <a:gs pos="100000">
              <a:srgbClr val="CCCCFF"/>
            </a:gs>
          </a:gsLst>
          <a:lin ang="2700000" scaled="1"/>
        </a:gradFill>
        <a:effectLst/>
      </p:bgPr>
    </p:bg>
    <p:spTree>
      <p:nvGrpSpPr>
        <p:cNvPr id="1" name=""/>
        <p:cNvGrpSpPr/>
        <p:nvPr/>
      </p:nvGrpSpPr>
      <p:grpSpPr>
        <a:xfrm>
          <a:off x="0" y="0"/>
          <a:ext cx="0" cy="0"/>
          <a:chOff x="0" y="0"/>
          <a:chExt cx="0" cy="0"/>
        </a:xfrm>
      </p:grpSpPr>
      <p:grpSp>
        <p:nvGrpSpPr>
          <p:cNvPr id="2" name="Group 1"/>
          <p:cNvGrpSpPr>
            <a:grpSpLocks/>
          </p:cNvGrpSpPr>
          <p:nvPr/>
        </p:nvGrpSpPr>
        <p:grpSpPr bwMode="auto">
          <a:xfrm>
            <a:off x="-6350" y="2019300"/>
            <a:ext cx="692150" cy="1465263"/>
            <a:chOff x="160" y="1272"/>
            <a:chExt cx="436" cy="923"/>
          </a:xfrm>
        </p:grpSpPr>
        <p:sp>
          <p:nvSpPr>
            <p:cNvPr id="88081" name="Line 2"/>
            <p:cNvSpPr>
              <a:spLocks noChangeShapeType="1"/>
            </p:cNvSpPr>
            <p:nvPr/>
          </p:nvSpPr>
          <p:spPr bwMode="auto">
            <a:xfrm>
              <a:off x="384" y="1272"/>
              <a:ext cx="1" cy="924"/>
            </a:xfrm>
            <a:prstGeom prst="line">
              <a:avLst/>
            </a:prstGeom>
            <a:noFill/>
            <a:ln w="57240">
              <a:solidFill>
                <a:srgbClr val="663300"/>
              </a:solid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Arial" panose="020B0604020202020204" pitchFamily="34" charset="0"/>
                <a:ea typeface="ＭＳ Ｐゴシック"/>
                <a:cs typeface="Arial" panose="020B0604020202020204" pitchFamily="34" charset="0"/>
              </a:endParaRPr>
            </a:p>
          </p:txBody>
        </p:sp>
        <p:sp>
          <p:nvSpPr>
            <p:cNvPr id="88082" name="Line 3"/>
            <p:cNvSpPr>
              <a:spLocks noChangeShapeType="1"/>
            </p:cNvSpPr>
            <p:nvPr/>
          </p:nvSpPr>
          <p:spPr bwMode="auto">
            <a:xfrm>
              <a:off x="160" y="1512"/>
              <a:ext cx="437" cy="1"/>
            </a:xfrm>
            <a:prstGeom prst="line">
              <a:avLst/>
            </a:prstGeom>
            <a:noFill/>
            <a:ln w="57240">
              <a:solidFill>
                <a:srgbClr val="663300"/>
              </a:solid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Arial" panose="020B0604020202020204" pitchFamily="34" charset="0"/>
                <a:ea typeface="ＭＳ Ｐゴシック"/>
                <a:cs typeface="Arial" panose="020B0604020202020204" pitchFamily="34" charset="0"/>
              </a:endParaRPr>
            </a:p>
          </p:txBody>
        </p:sp>
      </p:grpSp>
      <p:sp>
        <p:nvSpPr>
          <p:cNvPr id="32772" name="Text Box 4"/>
          <p:cNvSpPr txBox="1">
            <a:spLocks noChangeArrowheads="1"/>
          </p:cNvSpPr>
          <p:nvPr/>
        </p:nvSpPr>
        <p:spPr bwMode="auto">
          <a:xfrm>
            <a:off x="509588" y="3524250"/>
            <a:ext cx="1765300" cy="525463"/>
          </a:xfrm>
          <a:prstGeom prst="rect">
            <a:avLst/>
          </a:prstGeom>
          <a:solidFill>
            <a:srgbClr val="9C9CDF"/>
          </a:solidFill>
          <a:ln w="9525">
            <a:noFill/>
            <a:miter lim="800000"/>
            <a:headEnd/>
            <a:tailEnd/>
          </a:ln>
        </p:spPr>
        <p:txBody>
          <a:bodyPr wrap="none" lIns="90000" tIns="46800" rIns="90000" bIns="46800">
            <a:spAutoFi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Arial" pitchFamily="34"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ar-JO" sz="28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t>عصر الكنيسة</a:t>
            </a:r>
            <a:endParaRPr kumimoji="0" lang="en-GB" sz="28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endParaRPr>
          </a:p>
        </p:txBody>
      </p:sp>
      <p:sp>
        <p:nvSpPr>
          <p:cNvPr id="32774" name="Text Box 6"/>
          <p:cNvSpPr txBox="1">
            <a:spLocks noChangeArrowheads="1"/>
          </p:cNvSpPr>
          <p:nvPr/>
        </p:nvSpPr>
        <p:spPr bwMode="auto">
          <a:xfrm>
            <a:off x="2484438" y="3524250"/>
            <a:ext cx="2725737" cy="895350"/>
          </a:xfrm>
          <a:prstGeom prst="rect">
            <a:avLst/>
          </a:prstGeom>
          <a:solidFill>
            <a:srgbClr val="CCFF66"/>
          </a:solidFill>
          <a:ln w="9525">
            <a:noFill/>
            <a:miter lim="800000"/>
            <a:headEnd/>
            <a:tailEnd/>
          </a:ln>
        </p:spPr>
        <p:txBody>
          <a:bodyPr lIns="90000" tIns="46800" rIns="90000" bIns="46800">
            <a:spAutoFi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Arial" pitchFamily="34"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ar-JO" sz="28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t>الضيقة</a:t>
            </a:r>
            <a:endParaRPr kumimoji="0" lang="en-GB" sz="28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endParaRPr>
          </a:p>
          <a:p>
            <a:pPr marL="0" marR="0" lvl="0" indent="0" algn="ctr" defTabSz="449263" rtl="0" eaLnBrk="1" fontAlgn="base" latinLnBrk="0" hangingPunct="1">
              <a:lnSpc>
                <a:spcPct val="100000"/>
              </a:lnSpc>
              <a:spcBef>
                <a:spcPct val="0"/>
              </a:spcBef>
              <a:spcAft>
                <a:spcPct val="0"/>
              </a:spcAft>
              <a:buClr>
                <a:srgbClr val="000000"/>
              </a:buClr>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GB" sz="2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t>(</a:t>
            </a:r>
            <a:r>
              <a:rPr kumimoji="0" lang="ar-JO" sz="2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t>زك 14 : 1 - 2</a:t>
            </a:r>
            <a:r>
              <a:rPr kumimoji="0" lang="en-GB" sz="2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t>)</a:t>
            </a:r>
            <a:endParaRPr kumimoji="0" lang="en-GB" sz="28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endParaRPr>
          </a:p>
        </p:txBody>
      </p:sp>
      <p:sp>
        <p:nvSpPr>
          <p:cNvPr id="32775" name="Text Box 7"/>
          <p:cNvSpPr txBox="1">
            <a:spLocks noChangeArrowheads="1"/>
          </p:cNvSpPr>
          <p:nvPr/>
        </p:nvSpPr>
        <p:spPr bwMode="auto">
          <a:xfrm>
            <a:off x="5295900" y="3524250"/>
            <a:ext cx="2181225" cy="895350"/>
          </a:xfrm>
          <a:prstGeom prst="rect">
            <a:avLst/>
          </a:prstGeom>
          <a:solidFill>
            <a:srgbClr val="99FFCC"/>
          </a:solidFill>
          <a:ln w="9525">
            <a:noFill/>
            <a:miter lim="800000"/>
            <a:headEnd/>
            <a:tailEnd/>
          </a:ln>
        </p:spPr>
        <p:txBody>
          <a:bodyPr wrap="none" lIns="90000" tIns="46800" rIns="90000" bIns="46800">
            <a:spAutoFi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Arial" pitchFamily="34"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ar-JO" sz="28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t>الحكم الألفي</a:t>
            </a:r>
            <a:endParaRPr kumimoji="0" lang="en-GB" sz="28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endParaRPr>
          </a:p>
          <a:p>
            <a:pPr marL="0" marR="0" lvl="0" indent="0" algn="ctr" defTabSz="449263" rtl="0" eaLnBrk="1" fontAlgn="base" latinLnBrk="0" hangingPunct="1">
              <a:lnSpc>
                <a:spcPct val="100000"/>
              </a:lnSpc>
              <a:spcBef>
                <a:spcPct val="0"/>
              </a:spcBef>
              <a:spcAft>
                <a:spcPct val="0"/>
              </a:spcAft>
              <a:buClr>
                <a:srgbClr val="000000"/>
              </a:buClr>
              <a:buSzPct val="100000"/>
              <a:buFont typeface="Arial" pitchFamily="34"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GB" sz="2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t>(</a:t>
            </a:r>
            <a:r>
              <a:rPr kumimoji="0" lang="ar-JO" sz="2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t>زك 14 : 6 - 21</a:t>
            </a:r>
            <a:r>
              <a:rPr kumimoji="0" lang="en-GB" sz="2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t>)</a:t>
            </a:r>
            <a:endParaRPr kumimoji="0" lang="en-GB" sz="28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endParaRPr>
          </a:p>
        </p:txBody>
      </p:sp>
      <p:cxnSp>
        <p:nvCxnSpPr>
          <p:cNvPr id="32776" name="AutoShape 8"/>
          <p:cNvCxnSpPr>
            <a:cxnSpLocks noChangeShapeType="1"/>
          </p:cNvCxnSpPr>
          <p:nvPr/>
        </p:nvCxnSpPr>
        <p:spPr bwMode="auto">
          <a:xfrm flipV="1">
            <a:off x="2239963" y="1143000"/>
            <a:ext cx="531812" cy="1046163"/>
          </a:xfrm>
          <a:prstGeom prst="curvedConnector3">
            <a:avLst>
              <a:gd name="adj1" fmla="val 50000"/>
            </a:avLst>
          </a:prstGeom>
          <a:noFill/>
          <a:ln w="9360">
            <a:solidFill>
              <a:srgbClr val="000000"/>
            </a:solidFill>
            <a:miter lim="800000"/>
            <a:headEnd/>
            <a:tailEnd type="triangle" w="med" len="med"/>
          </a:ln>
        </p:spPr>
      </p:cxnSp>
      <p:sp>
        <p:nvSpPr>
          <p:cNvPr id="32777" name="Text Box 9"/>
          <p:cNvSpPr txBox="1">
            <a:spLocks noChangeArrowheads="1"/>
          </p:cNvSpPr>
          <p:nvPr/>
        </p:nvSpPr>
        <p:spPr bwMode="auto">
          <a:xfrm>
            <a:off x="1258888" y="1809750"/>
            <a:ext cx="2808287" cy="833438"/>
          </a:xfrm>
          <a:prstGeom prst="rect">
            <a:avLst/>
          </a:prstGeom>
          <a:solidFill>
            <a:srgbClr val="FFFF99"/>
          </a:solidFill>
          <a:ln w="9525">
            <a:noFill/>
            <a:miter lim="800000"/>
            <a:headEnd/>
            <a:tailEnd/>
          </a:ln>
        </p:spPr>
        <p:txBody>
          <a:bodyPr lIns="90000" tIns="46800" rIns="90000" bIns="46800">
            <a:spAutoFi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Arial" pitchFamily="34"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ar-JO" sz="2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t>الإختطاف</a:t>
            </a:r>
            <a:br>
              <a:rPr kumimoji="0" lang="en-GB" sz="2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br>
            <a:r>
              <a:rPr kumimoji="0" lang="en-GB" sz="2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t>(</a:t>
            </a:r>
            <a:r>
              <a:rPr kumimoji="0" lang="ar-JO" sz="2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t>1 تس 4 : 13 - 18</a:t>
            </a:r>
            <a:r>
              <a:rPr kumimoji="0" lang="en-GB" sz="2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t>)</a:t>
            </a:r>
          </a:p>
        </p:txBody>
      </p:sp>
      <p:sp>
        <p:nvSpPr>
          <p:cNvPr id="32778" name="Line 10"/>
          <p:cNvSpPr>
            <a:spLocks noChangeShapeType="1"/>
          </p:cNvSpPr>
          <p:nvPr/>
        </p:nvSpPr>
        <p:spPr bwMode="auto">
          <a:xfrm>
            <a:off x="5173663" y="2276475"/>
            <a:ext cx="1587" cy="1162050"/>
          </a:xfrm>
          <a:prstGeom prst="line">
            <a:avLst/>
          </a:prstGeom>
          <a:noFill/>
          <a:ln w="9360">
            <a:solidFill>
              <a:srgbClr val="000000"/>
            </a:solidFill>
            <a:miter lim="800000"/>
            <a:headEn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Arial" panose="020B0604020202020204" pitchFamily="34" charset="0"/>
              <a:ea typeface="ＭＳ Ｐゴシック"/>
              <a:cs typeface="Arial" panose="020B0604020202020204" pitchFamily="34" charset="0"/>
            </a:endParaRPr>
          </a:p>
        </p:txBody>
      </p:sp>
      <p:sp>
        <p:nvSpPr>
          <p:cNvPr id="32779" name="Text Box 11"/>
          <p:cNvSpPr txBox="1">
            <a:spLocks noChangeArrowheads="1"/>
          </p:cNvSpPr>
          <p:nvPr/>
        </p:nvSpPr>
        <p:spPr bwMode="auto">
          <a:xfrm>
            <a:off x="4173538" y="1809750"/>
            <a:ext cx="2009775" cy="895350"/>
          </a:xfrm>
          <a:prstGeom prst="rect">
            <a:avLst/>
          </a:prstGeom>
          <a:solidFill>
            <a:srgbClr val="FF99CC"/>
          </a:solidFill>
          <a:ln w="9525">
            <a:noFill/>
            <a:miter lim="800000"/>
            <a:headEnd/>
            <a:tailEnd/>
          </a:ln>
        </p:spPr>
        <p:txBody>
          <a:bodyPr wrap="none" lIns="90000" tIns="46800" rIns="90000" bIns="46800">
            <a:spAutoFi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Arial" pitchFamily="34"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ar-JO" sz="28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t>المجيء الثاني</a:t>
            </a:r>
            <a:endParaRPr kumimoji="0" lang="en-GB" sz="28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endParaRPr>
          </a:p>
          <a:p>
            <a:pPr marL="0" marR="0" lvl="0" indent="0" algn="ctr" defTabSz="449263" rtl="0" eaLnBrk="1" fontAlgn="base" latinLnBrk="0" hangingPunct="1">
              <a:lnSpc>
                <a:spcPct val="100000"/>
              </a:lnSpc>
              <a:spcBef>
                <a:spcPct val="0"/>
              </a:spcBef>
              <a:spcAft>
                <a:spcPct val="0"/>
              </a:spcAft>
              <a:buClr>
                <a:srgbClr val="000000"/>
              </a:buClr>
              <a:buSzPct val="100000"/>
              <a:buFont typeface="Arial" pitchFamily="34"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GB" sz="2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t>(</a:t>
            </a:r>
            <a:r>
              <a:rPr kumimoji="0" lang="ar-JO" sz="2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t>زك 14 : 3 - 5</a:t>
            </a:r>
            <a:r>
              <a:rPr kumimoji="0" lang="en-GB" sz="2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t>)</a:t>
            </a:r>
          </a:p>
        </p:txBody>
      </p:sp>
      <p:sp>
        <p:nvSpPr>
          <p:cNvPr id="32780" name="Text Box 12"/>
          <p:cNvSpPr txBox="1">
            <a:spLocks noChangeArrowheads="1"/>
          </p:cNvSpPr>
          <p:nvPr/>
        </p:nvSpPr>
        <p:spPr bwMode="auto">
          <a:xfrm>
            <a:off x="3389877" y="4895850"/>
            <a:ext cx="1789570" cy="1325620"/>
          </a:xfrm>
          <a:prstGeom prst="rect">
            <a:avLst/>
          </a:prstGeom>
          <a:solidFill>
            <a:srgbClr val="FFCC66"/>
          </a:solidFill>
          <a:ln w="9525">
            <a:noFill/>
            <a:miter lim="800000"/>
            <a:headEnd/>
            <a:tailEnd/>
          </a:ln>
        </p:spPr>
        <p:txBody>
          <a:bodyPr wrap="none" lIns="90000" tIns="46800" rIns="90000" bIns="46800">
            <a:spAutoFi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Arial" pitchFamily="34"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ar-JO" sz="28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t>جوج وماجوج</a:t>
            </a:r>
            <a:br>
              <a:rPr kumimoji="0" lang="en-GB" sz="28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br>
            <a:r>
              <a:rPr kumimoji="0" lang="en-GB" sz="28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t>(</a:t>
            </a:r>
            <a:r>
              <a:rPr kumimoji="0" lang="ar-JO" sz="28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t>هرمجدون</a:t>
            </a:r>
            <a:r>
              <a:rPr kumimoji="0" lang="en-GB" sz="28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t>)</a:t>
            </a:r>
            <a:br>
              <a:rPr kumimoji="0" lang="en-GB" sz="28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br>
            <a:r>
              <a:rPr kumimoji="0" lang="en-GB" sz="2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t>(</a:t>
            </a:r>
            <a:r>
              <a:rPr kumimoji="0" lang="ar-JO" sz="2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t>حز 38 - 39</a:t>
            </a:r>
            <a:r>
              <a:rPr kumimoji="0" lang="en-GB" sz="2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t>)</a:t>
            </a:r>
            <a:endParaRPr kumimoji="0" lang="en-GB" sz="28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endParaRPr>
          </a:p>
        </p:txBody>
      </p:sp>
      <p:sp>
        <p:nvSpPr>
          <p:cNvPr id="32781" name="Text Box 13"/>
          <p:cNvSpPr txBox="1">
            <a:spLocks noChangeArrowheads="1"/>
          </p:cNvSpPr>
          <p:nvPr/>
        </p:nvSpPr>
        <p:spPr bwMode="auto">
          <a:xfrm>
            <a:off x="6178550" y="4914900"/>
            <a:ext cx="2687638" cy="895350"/>
          </a:xfrm>
          <a:prstGeom prst="rect">
            <a:avLst/>
          </a:prstGeom>
          <a:solidFill>
            <a:srgbClr val="99CCFF"/>
          </a:solidFill>
          <a:ln w="9525">
            <a:noFill/>
            <a:miter lim="800000"/>
            <a:headEnd/>
            <a:tailEnd/>
          </a:ln>
        </p:spPr>
        <p:txBody>
          <a:bodyPr wrap="none" lIns="90000" tIns="46800" rIns="90000" bIns="46800">
            <a:spAutoFi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Arial" pitchFamily="34"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ar-JO" sz="28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t>إرجاع جوج وماجوج</a:t>
            </a:r>
            <a:endParaRPr kumimoji="0" lang="en-GB" sz="28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endParaRPr>
          </a:p>
          <a:p>
            <a:pPr marL="0" marR="0" lvl="0" indent="0" algn="ctr" defTabSz="449263" rtl="0" eaLnBrk="1" fontAlgn="base" latinLnBrk="0" hangingPunct="1">
              <a:lnSpc>
                <a:spcPct val="100000"/>
              </a:lnSpc>
              <a:spcBef>
                <a:spcPct val="0"/>
              </a:spcBef>
              <a:spcAft>
                <a:spcPct val="0"/>
              </a:spcAft>
              <a:buClr>
                <a:srgbClr val="000000"/>
              </a:buClr>
              <a:buSzPct val="100000"/>
              <a:buFont typeface="Arial" pitchFamily="34"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GB" sz="2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t>(</a:t>
            </a:r>
            <a:r>
              <a:rPr kumimoji="0" lang="ar-JO" sz="2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t>رؤ 20 : 7 - 10</a:t>
            </a:r>
            <a:r>
              <a:rPr kumimoji="0" lang="en-GB" sz="2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t>)</a:t>
            </a:r>
          </a:p>
        </p:txBody>
      </p:sp>
      <p:sp>
        <p:nvSpPr>
          <p:cNvPr id="32783" name="Line 15"/>
          <p:cNvSpPr>
            <a:spLocks noChangeShapeType="1"/>
          </p:cNvSpPr>
          <p:nvPr/>
        </p:nvSpPr>
        <p:spPr bwMode="auto">
          <a:xfrm flipV="1">
            <a:off x="5189538" y="4037013"/>
            <a:ext cx="1587" cy="841375"/>
          </a:xfrm>
          <a:prstGeom prst="line">
            <a:avLst/>
          </a:prstGeom>
          <a:noFill/>
          <a:ln w="9360">
            <a:solidFill>
              <a:srgbClr val="000000"/>
            </a:solidFill>
            <a:miter lim="800000"/>
            <a:headEn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Arial" panose="020B0604020202020204" pitchFamily="34" charset="0"/>
              <a:ea typeface="ＭＳ Ｐゴシック"/>
              <a:cs typeface="Arial" panose="020B0604020202020204" pitchFamily="34" charset="0"/>
            </a:endParaRPr>
          </a:p>
        </p:txBody>
      </p:sp>
      <p:sp>
        <p:nvSpPr>
          <p:cNvPr id="32784" name="Line 16"/>
          <p:cNvSpPr>
            <a:spLocks noChangeShapeType="1"/>
          </p:cNvSpPr>
          <p:nvPr/>
        </p:nvSpPr>
        <p:spPr bwMode="auto">
          <a:xfrm flipV="1">
            <a:off x="7566025" y="4056063"/>
            <a:ext cx="1588" cy="841375"/>
          </a:xfrm>
          <a:prstGeom prst="line">
            <a:avLst/>
          </a:prstGeom>
          <a:noFill/>
          <a:ln w="9360">
            <a:solidFill>
              <a:srgbClr val="000000"/>
            </a:solidFill>
            <a:miter lim="800000"/>
            <a:headEn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Arial" panose="020B0604020202020204" pitchFamily="34" charset="0"/>
              <a:ea typeface="ＭＳ Ｐゴシック"/>
              <a:cs typeface="Arial" panose="020B0604020202020204" pitchFamily="34" charset="0"/>
            </a:endParaRPr>
          </a:p>
        </p:txBody>
      </p:sp>
      <p:sp>
        <p:nvSpPr>
          <p:cNvPr id="32773" name="Line 5"/>
          <p:cNvSpPr>
            <a:spLocks noChangeShapeType="1"/>
          </p:cNvSpPr>
          <p:nvPr/>
        </p:nvSpPr>
        <p:spPr bwMode="auto">
          <a:xfrm flipV="1">
            <a:off x="0" y="3500438"/>
            <a:ext cx="8388350" cy="4762"/>
          </a:xfrm>
          <a:prstGeom prst="line">
            <a:avLst/>
          </a:prstGeom>
          <a:noFill/>
          <a:ln w="76320">
            <a:solidFill>
              <a:srgbClr val="000000"/>
            </a:solidFill>
            <a:miter lim="800000"/>
            <a:headEn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Arial" panose="020B0604020202020204" pitchFamily="34" charset="0"/>
              <a:ea typeface="ＭＳ Ｐゴシック"/>
              <a:cs typeface="Arial" panose="020B0604020202020204" pitchFamily="34" charset="0"/>
            </a:endParaRPr>
          </a:p>
        </p:txBody>
      </p:sp>
      <p:sp>
        <p:nvSpPr>
          <p:cNvPr id="275471" name="Title 18"/>
          <p:cNvSpPr>
            <a:spLocks noGrp="1"/>
          </p:cNvSpPr>
          <p:nvPr>
            <p:ph type="title" idx="4294967295"/>
          </p:nvPr>
        </p:nvSpPr>
        <p:spPr>
          <a:xfrm>
            <a:off x="0" y="0"/>
            <a:ext cx="9144000" cy="914400"/>
          </a:xfrm>
          <a:solidFill>
            <a:srgbClr val="000000"/>
          </a:solidFill>
        </p:spPr>
        <p:txBody>
          <a:bodyPr/>
          <a:lstStyle/>
          <a:p>
            <a:r>
              <a:rPr lang="ar-JO" sz="3600" dirty="0">
                <a:solidFill>
                  <a:schemeClr val="bg1"/>
                </a:solidFill>
              </a:rPr>
              <a:t>نظرة عامة على المستقبل</a:t>
            </a:r>
            <a:endParaRPr lang="en-US" sz="5400" dirty="0"/>
          </a:p>
        </p:txBody>
      </p:sp>
      <p:sp>
        <p:nvSpPr>
          <p:cNvPr id="19" name="Line 10"/>
          <p:cNvSpPr>
            <a:spLocks noChangeShapeType="1"/>
          </p:cNvSpPr>
          <p:nvPr/>
        </p:nvSpPr>
        <p:spPr bwMode="auto">
          <a:xfrm>
            <a:off x="7796213" y="2276475"/>
            <a:ext cx="1587" cy="1162050"/>
          </a:xfrm>
          <a:prstGeom prst="line">
            <a:avLst/>
          </a:prstGeom>
          <a:noFill/>
          <a:ln w="9360">
            <a:solidFill>
              <a:srgbClr val="000000"/>
            </a:solidFill>
            <a:miter lim="800000"/>
            <a:headEn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Arial" panose="020B0604020202020204" pitchFamily="34" charset="0"/>
              <a:ea typeface="ＭＳ Ｐゴシック"/>
              <a:cs typeface="Arial" panose="020B0604020202020204" pitchFamily="34" charset="0"/>
            </a:endParaRPr>
          </a:p>
        </p:txBody>
      </p:sp>
      <p:sp>
        <p:nvSpPr>
          <p:cNvPr id="32782" name="Text Box 14"/>
          <p:cNvSpPr txBox="1">
            <a:spLocks noChangeArrowheads="1"/>
          </p:cNvSpPr>
          <p:nvPr/>
        </p:nvSpPr>
        <p:spPr bwMode="auto">
          <a:xfrm>
            <a:off x="6632575" y="981075"/>
            <a:ext cx="2328863" cy="1755775"/>
          </a:xfrm>
          <a:prstGeom prst="rect">
            <a:avLst/>
          </a:prstGeom>
          <a:solidFill>
            <a:srgbClr val="FFFFFF"/>
          </a:solidFill>
          <a:ln w="9525">
            <a:noFill/>
            <a:miter lim="800000"/>
            <a:headEnd/>
            <a:tailEnd/>
          </a:ln>
        </p:spPr>
        <p:txBody>
          <a:bodyPr wrap="none" lIns="90000" tIns="46800" rIns="90000" bIns="46800">
            <a:spAutoFit/>
          </a:bodyPr>
          <a:lstStyle/>
          <a:p>
            <a:pPr marL="0" marR="0" lvl="0" indent="0" algn="ctr" defTabSz="449263" rtl="0" eaLnBrk="1" fontAlgn="base" latinLnBrk="0" hangingPunct="1">
              <a:lnSpc>
                <a:spcPct val="100000"/>
              </a:lnSpc>
              <a:spcBef>
                <a:spcPct val="0"/>
              </a:spcBef>
              <a:spcAft>
                <a:spcPct val="0"/>
              </a:spcAft>
              <a:buClr>
                <a:srgbClr val="000000"/>
              </a:buClr>
              <a:buSzPct val="100000"/>
              <a:buFont typeface="Arial" pitchFamily="34"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ar-JO" sz="28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t>العرش</a:t>
            </a:r>
          </a:p>
          <a:p>
            <a:pPr marL="0" marR="0" lvl="0" indent="0" algn="ctr" defTabSz="449263" rtl="0" eaLnBrk="1" fontAlgn="base" latinLnBrk="0" hangingPunct="1">
              <a:lnSpc>
                <a:spcPct val="100000"/>
              </a:lnSpc>
              <a:spcBef>
                <a:spcPct val="0"/>
              </a:spcBef>
              <a:spcAft>
                <a:spcPct val="0"/>
              </a:spcAft>
              <a:buClr>
                <a:srgbClr val="000000"/>
              </a:buClr>
              <a:buSzPct val="100000"/>
              <a:buFont typeface="Arial" pitchFamily="34"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ar-JO" sz="28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t>العظيم </a:t>
            </a:r>
          </a:p>
          <a:p>
            <a:pPr marL="0" marR="0" lvl="0" indent="0" algn="ctr" defTabSz="449263" rtl="0" eaLnBrk="1" fontAlgn="base" latinLnBrk="0" hangingPunct="1">
              <a:lnSpc>
                <a:spcPct val="100000"/>
              </a:lnSpc>
              <a:spcBef>
                <a:spcPct val="0"/>
              </a:spcBef>
              <a:spcAft>
                <a:spcPct val="0"/>
              </a:spcAft>
              <a:buClr>
                <a:srgbClr val="000000"/>
              </a:buClr>
              <a:buSzPct val="100000"/>
              <a:buFont typeface="Arial" pitchFamily="34"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ar-JO" sz="28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t>الأبيض</a:t>
            </a:r>
            <a:endParaRPr kumimoji="0" lang="en-GB" sz="28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endParaRPr>
          </a:p>
          <a:p>
            <a:pPr marL="0" marR="0" lvl="0" indent="0" algn="ctr" defTabSz="449263" rtl="0" eaLnBrk="1" fontAlgn="base" latinLnBrk="0" hangingPunct="1">
              <a:lnSpc>
                <a:spcPct val="100000"/>
              </a:lnSpc>
              <a:spcBef>
                <a:spcPct val="0"/>
              </a:spcBef>
              <a:spcAft>
                <a:spcPct val="0"/>
              </a:spcAft>
              <a:buClr>
                <a:srgbClr val="000000"/>
              </a:buClr>
              <a:buSzPct val="100000"/>
              <a:buFont typeface="Arial" pitchFamily="34"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en-GB" sz="2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t>(</a:t>
            </a:r>
            <a:r>
              <a:rPr kumimoji="0" lang="ar-JO" sz="2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t>رؤ 20 : 11 - 14</a:t>
            </a:r>
            <a:r>
              <a:rPr kumimoji="0" lang="en-GB" sz="2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t>)</a:t>
            </a:r>
          </a:p>
        </p:txBody>
      </p:sp>
      <p:sp>
        <p:nvSpPr>
          <p:cNvPr id="20" name="Line 15"/>
          <p:cNvSpPr>
            <a:spLocks noChangeShapeType="1"/>
          </p:cNvSpPr>
          <p:nvPr/>
        </p:nvSpPr>
        <p:spPr bwMode="auto">
          <a:xfrm flipV="1">
            <a:off x="2484438" y="2708275"/>
            <a:ext cx="1587" cy="841375"/>
          </a:xfrm>
          <a:prstGeom prst="line">
            <a:avLst/>
          </a:prstGeom>
          <a:noFill/>
          <a:ln w="9360">
            <a:solidFill>
              <a:srgbClr val="000000"/>
            </a:solidFill>
            <a:miter lim="800000"/>
            <a:headEnd/>
            <a:tailEnd type="triangle" w="med" len="me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Arial" panose="020B0604020202020204" pitchFamily="34" charset="0"/>
              <a:ea typeface="ＭＳ Ｐゴシック"/>
              <a:cs typeface="Arial" panose="020B0604020202020204" pitchFamily="34" charset="0"/>
            </a:endParaRPr>
          </a:p>
        </p:txBody>
      </p:sp>
      <p:sp>
        <p:nvSpPr>
          <p:cNvPr id="275475" name="Text Box 4"/>
          <p:cNvSpPr txBox="1">
            <a:spLocks noChangeArrowheads="1"/>
          </p:cNvSpPr>
          <p:nvPr/>
        </p:nvSpPr>
        <p:spPr bwMode="auto">
          <a:xfrm>
            <a:off x="8101013" y="0"/>
            <a:ext cx="1042987" cy="390525"/>
          </a:xfrm>
          <a:prstGeom prst="rect">
            <a:avLst/>
          </a:prstGeom>
          <a:noFill/>
          <a:ln w="9525">
            <a:noFill/>
            <a:miter lim="800000"/>
            <a:headEnd/>
            <a:tailEnd/>
          </a:ln>
        </p:spPr>
        <p:txBody>
          <a:bodyPr lIns="81639" tIns="40820" rIns="81639" bIns="40820"/>
          <a:lstStyle/>
          <a:p>
            <a:pPr marL="0" marR="0" lvl="0" indent="0" algn="ctr" defTabSz="449263" rtl="0" eaLnBrk="1" fontAlgn="base" latinLnBrk="0" hangingPunct="1">
              <a:lnSpc>
                <a:spcPct val="93000"/>
              </a:lnSpc>
              <a:spcBef>
                <a:spcPct val="0"/>
              </a:spcBef>
              <a:spcAft>
                <a:spcPct val="0"/>
              </a:spcAft>
              <a:buClr>
                <a:srgbClr val="FFFFFF"/>
              </a:buClr>
              <a:buSzPct val="100000"/>
              <a:buFont typeface="Arial" pitchFamily="34" charset="0"/>
              <a:buNone/>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defRPr/>
            </a:pPr>
            <a:r>
              <a:rPr kumimoji="0" lang="ar-JO" sz="2400" b="1" u="none" strike="noStrike" kern="1200" cap="none" spc="0" normalizeH="0" baseline="0" noProof="0" dirty="0">
                <a:ln>
                  <a:noFill/>
                </a:ln>
                <a:solidFill>
                  <a:srgbClr val="FFFFFF"/>
                </a:solidFill>
                <a:effectLst/>
                <a:uLnTx/>
                <a:uFillTx/>
                <a:latin typeface="Arial" panose="020B0604020202020204" pitchFamily="34" charset="0"/>
                <a:ea typeface="MS PGothic" pitchFamily="34" charset="-128"/>
                <a:cs typeface="Arial" panose="020B0604020202020204" pitchFamily="34" charset="0"/>
              </a:rPr>
              <a:t>437</a:t>
            </a:r>
            <a:endParaRPr kumimoji="0" lang="en-GB" sz="2400" b="1" u="none" strike="noStrike" kern="1200" cap="none" spc="0" normalizeH="0" baseline="0" noProof="0" dirty="0">
              <a:ln>
                <a:noFill/>
              </a:ln>
              <a:solidFill>
                <a:srgbClr val="FFFFFF"/>
              </a:solidFill>
              <a:effectLst/>
              <a:uLnTx/>
              <a:uFillTx/>
              <a:latin typeface="Arial" panose="020B0604020202020204" pitchFamily="34" charset="0"/>
              <a:ea typeface="MS PGothic" pitchFamily="34" charset="-128"/>
              <a:cs typeface="Arial" panose="020B0604020202020204" pitchFamily="34" charset="0"/>
            </a:endParaRPr>
          </a:p>
        </p:txBody>
      </p:sp>
    </p:spTree>
    <p:extLst>
      <p:ext uri="{BB962C8B-B14F-4D97-AF65-F5344CB8AC3E}">
        <p14:creationId xmlns:p14="http://schemas.microsoft.com/office/powerpoint/2010/main" val="985931637"/>
      </p:ext>
    </p:extLst>
  </p:cSld>
  <p:clrMapOvr>
    <a:masterClrMapping/>
  </p:clrMapOvr>
  <p:transition>
    <p:plus/>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fill="hold" nodeType="withEffect">
                                  <p:stCondLst>
                                    <p:cond delay="0"/>
                                  </p:stCondLst>
                                  <p:childTnLst>
                                    <p:set>
                                      <p:cBhvr additive="repl">
                                        <p:cTn id="6" dur="1" fill="hold">
                                          <p:stCondLst>
                                            <p:cond delay="0"/>
                                          </p:stCondLst>
                                        </p:cTn>
                                        <p:tgtEl>
                                          <p:spTgt spid="2"/>
                                        </p:tgtEl>
                                        <p:attrNameLst>
                                          <p:attrName>style.visibility</p:attrName>
                                        </p:attrNameLst>
                                      </p:cBhvr>
                                      <p:to>
                                        <p:strVal val="visible"/>
                                      </p:to>
                                    </p:set>
                                    <p:animEffect transition="in" filter="fade">
                                      <p:cBhvr additive="repl">
                                        <p:cTn id="7" dur="2000"/>
                                        <p:tgtEl>
                                          <p:spTgt spid="2"/>
                                        </p:tgtEl>
                                      </p:cBhvr>
                                    </p:animEffect>
                                    <p:anim calcmode="lin" valueType="num">
                                      <p:cBhvr additive="repl">
                                        <p:cTn id="8" dur="2000" fill="hold"/>
                                        <p:tgtEl>
                                          <p:spTgt spid="2"/>
                                        </p:tgtEl>
                                        <p:attrNameLst>
                                          <p:attrName>ppt_x</p:attrName>
                                        </p:attrNameLst>
                                      </p:cBhvr>
                                      <p:tavLst>
                                        <p:tav tm="100000">
                                          <p:val>
                                            <p:strVal val="#ppt_x"/>
                                          </p:val>
                                        </p:tav>
                                        <p:tav>
                                          <p:val>
                                            <p:strVal val="#ppt_x"/>
                                          </p:val>
                                        </p:tav>
                                      </p:tavLst>
                                    </p:anim>
                                    <p:anim calcmode="lin" valueType="num">
                                      <p:cBhvr additive="repl">
                                        <p:cTn id="9" dur="2000" fill="hold"/>
                                        <p:tgtEl>
                                          <p:spTgt spid="2"/>
                                        </p:tgtEl>
                                        <p:attrNameLst>
                                          <p:attrName>ppt_y</p:attrName>
                                        </p:attrNameLst>
                                      </p:cBhvr>
                                      <p:tavLst>
                                        <p:tav tm="100000">
                                          <p:val>
                                            <p:strVal val="#ppt_y+.1"/>
                                          </p:val>
                                        </p:tav>
                                        <p:tav>
                                          <p:val>
                                            <p:strVal val="#ppt_y"/>
                                          </p:val>
                                        </p:tav>
                                      </p:tavLst>
                                    </p:anim>
                                  </p:childTnLst>
                                </p:cTn>
                              </p:par>
                            </p:childTnLst>
                          </p:cTn>
                        </p:par>
                        <p:par>
                          <p:cTn id="10" fill="hold" nodeType="afterGroup">
                            <p:stCondLst>
                              <p:cond delay="2000"/>
                            </p:stCondLst>
                            <p:childTnLst>
                              <p:par>
                                <p:cTn id="11" presetID="7" presetClass="entr" presetSubtype="8" fill="hold" nodeType="afterEffect">
                                  <p:stCondLst>
                                    <p:cond delay="0"/>
                                  </p:stCondLst>
                                  <p:childTnLst>
                                    <p:set>
                                      <p:cBhvr additive="repl">
                                        <p:cTn id="12" dur="1" fill="hold">
                                          <p:stCondLst>
                                            <p:cond delay="0"/>
                                          </p:stCondLst>
                                        </p:cTn>
                                        <p:tgtEl>
                                          <p:spTgt spid="32773"/>
                                        </p:tgtEl>
                                        <p:attrNameLst>
                                          <p:attrName>style.visibility</p:attrName>
                                        </p:attrNameLst>
                                      </p:cBhvr>
                                      <p:to>
                                        <p:strVal val="visible"/>
                                      </p:to>
                                    </p:set>
                                    <p:anim calcmode="lin" valueType="num">
                                      <p:cBhvr>
                                        <p:cTn id="13" dur="2000" fill="hold"/>
                                        <p:tgtEl>
                                          <p:spTgt spid="32773"/>
                                        </p:tgtEl>
                                        <p:attrNameLst>
                                          <p:attrName>ppt_x</p:attrName>
                                        </p:attrNameLst>
                                      </p:cBhvr>
                                      <p:tavLst>
                                        <p:tav tm="100000">
                                          <p:val>
                                            <p:strVal val="0-#ppt_w/2"/>
                                          </p:val>
                                        </p:tav>
                                        <p:tav>
                                          <p:val>
                                            <p:strVal val="#ppt_x"/>
                                          </p:val>
                                        </p:tav>
                                      </p:tavLst>
                                    </p:anim>
                                    <p:anim calcmode="lin" valueType="num">
                                      <p:cBhvr>
                                        <p:cTn id="14" dur="2000" fill="hold"/>
                                        <p:tgtEl>
                                          <p:spTgt spid="32773"/>
                                        </p:tgtEl>
                                        <p:attrNameLst>
                                          <p:attrName>ppt_y</p:attrName>
                                        </p:attrNameLst>
                                      </p:cBhvr>
                                      <p:tavLst>
                                        <p:tav tm="100000">
                                          <p:val>
                                            <p:strVal val="#ppt_y"/>
                                          </p:val>
                                        </p:tav>
                                        <p:tav>
                                          <p:val>
                                            <p:strVal val="#ppt_y"/>
                                          </p:val>
                                        </p:tav>
                                      </p:tavLst>
                                    </p:anim>
                                  </p:childTnLst>
                                </p:cTn>
                              </p:par>
                            </p:childTnLst>
                          </p:cTn>
                        </p:par>
                        <p:par>
                          <p:cTn id="15" fill="hold" nodeType="afterGroup">
                            <p:stCondLst>
                              <p:cond delay="4000"/>
                            </p:stCondLst>
                            <p:childTnLst>
                              <p:par>
                                <p:cTn id="16" presetID="9" presetClass="entr" fill="hold" nodeType="afterEffect">
                                  <p:stCondLst>
                                    <p:cond delay="0"/>
                                  </p:stCondLst>
                                  <p:childTnLst>
                                    <p:set>
                                      <p:cBhvr additive="repl">
                                        <p:cTn id="17" dur="1" fill="hold">
                                          <p:stCondLst>
                                            <p:cond delay="0"/>
                                          </p:stCondLst>
                                        </p:cTn>
                                        <p:tgtEl>
                                          <p:spTgt spid="32772"/>
                                        </p:tgtEl>
                                        <p:attrNameLst>
                                          <p:attrName>style.visibility</p:attrName>
                                        </p:attrNameLst>
                                      </p:cBhvr>
                                      <p:to>
                                        <p:strVal val="visible"/>
                                      </p:to>
                                    </p:set>
                                    <p:animEffect transition="in" filter="dissolve">
                                      <p:cBhvr additive="repl">
                                        <p:cTn id="18" dur="2000"/>
                                        <p:tgtEl>
                                          <p:spTgt spid="32772"/>
                                        </p:tgtEl>
                                      </p:cBhvr>
                                    </p:animEffect>
                                  </p:childTnLst>
                                </p:cTn>
                              </p:par>
                            </p:childTnLst>
                          </p:cTn>
                        </p:par>
                        <p:par>
                          <p:cTn id="19" fill="hold" nodeType="afterGroup">
                            <p:stCondLst>
                              <p:cond delay="6000"/>
                            </p:stCondLst>
                            <p:childTnLst>
                              <p:par>
                                <p:cTn id="20" presetID="9" presetClass="entr" fill="hold" nodeType="afterEffect">
                                  <p:stCondLst>
                                    <p:cond delay="0"/>
                                  </p:stCondLst>
                                  <p:childTnLst>
                                    <p:set>
                                      <p:cBhvr additive="repl">
                                        <p:cTn id="21" dur="1" fill="hold">
                                          <p:stCondLst>
                                            <p:cond delay="0"/>
                                          </p:stCondLst>
                                        </p:cTn>
                                        <p:tgtEl>
                                          <p:spTgt spid="32777"/>
                                        </p:tgtEl>
                                        <p:attrNameLst>
                                          <p:attrName>style.visibility</p:attrName>
                                        </p:attrNameLst>
                                      </p:cBhvr>
                                      <p:to>
                                        <p:strVal val="visible"/>
                                      </p:to>
                                    </p:set>
                                    <p:animEffect transition="in" filter="dissolve">
                                      <p:cBhvr additive="repl">
                                        <p:cTn id="22" dur="2000"/>
                                        <p:tgtEl>
                                          <p:spTgt spid="32777"/>
                                        </p:tgtEl>
                                      </p:cBhvr>
                                    </p:animEffect>
                                  </p:childTnLst>
                                </p:cTn>
                              </p:par>
                            </p:childTnLst>
                          </p:cTn>
                        </p:par>
                        <p:par>
                          <p:cTn id="23" fill="hold" nodeType="afterGroup">
                            <p:stCondLst>
                              <p:cond delay="8000"/>
                            </p:stCondLst>
                            <p:childTnLst>
                              <p:par>
                                <p:cTn id="24" presetID="42" presetClass="entr" fill="hold" nodeType="afterEffect">
                                  <p:stCondLst>
                                    <p:cond delay="0"/>
                                  </p:stCondLst>
                                  <p:childTnLst>
                                    <p:set>
                                      <p:cBhvr additive="repl">
                                        <p:cTn id="25" dur="1" fill="hold">
                                          <p:stCondLst>
                                            <p:cond delay="0"/>
                                          </p:stCondLst>
                                        </p:cTn>
                                        <p:tgtEl>
                                          <p:spTgt spid="32776"/>
                                        </p:tgtEl>
                                        <p:attrNameLst>
                                          <p:attrName>style.visibility</p:attrName>
                                        </p:attrNameLst>
                                      </p:cBhvr>
                                      <p:to>
                                        <p:strVal val="visible"/>
                                      </p:to>
                                    </p:set>
                                    <p:animEffect transition="in" filter="fade">
                                      <p:cBhvr additive="repl">
                                        <p:cTn id="26" dur="2000"/>
                                        <p:tgtEl>
                                          <p:spTgt spid="32776"/>
                                        </p:tgtEl>
                                      </p:cBhvr>
                                    </p:animEffect>
                                    <p:anim calcmode="lin" valueType="num">
                                      <p:cBhvr additive="repl">
                                        <p:cTn id="27" dur="2000" fill="hold"/>
                                        <p:tgtEl>
                                          <p:spTgt spid="32776"/>
                                        </p:tgtEl>
                                        <p:attrNameLst>
                                          <p:attrName>ppt_x</p:attrName>
                                        </p:attrNameLst>
                                      </p:cBhvr>
                                      <p:tavLst>
                                        <p:tav tm="100000">
                                          <p:val>
                                            <p:strVal val="#ppt_x"/>
                                          </p:val>
                                        </p:tav>
                                        <p:tav>
                                          <p:val>
                                            <p:strVal val="#ppt_x"/>
                                          </p:val>
                                        </p:tav>
                                      </p:tavLst>
                                    </p:anim>
                                    <p:anim calcmode="lin" valueType="num">
                                      <p:cBhvr additive="repl">
                                        <p:cTn id="28" dur="2000" fill="hold"/>
                                        <p:tgtEl>
                                          <p:spTgt spid="32776"/>
                                        </p:tgtEl>
                                        <p:attrNameLst>
                                          <p:attrName>ppt_y</p:attrName>
                                        </p:attrNameLst>
                                      </p:cBhvr>
                                      <p:tavLst>
                                        <p:tav tm="100000">
                                          <p:val>
                                            <p:strVal val="#ppt_y+.1"/>
                                          </p:val>
                                        </p:tav>
                                        <p:tav>
                                          <p:val>
                                            <p:strVal val="#ppt_y"/>
                                          </p:val>
                                        </p:tav>
                                      </p:tavLst>
                                    </p:anim>
                                  </p:childTnLst>
                                </p:cTn>
                              </p:par>
                            </p:childTnLst>
                          </p:cTn>
                        </p:par>
                        <p:par>
                          <p:cTn id="29" fill="hold" nodeType="afterGroup">
                            <p:stCondLst>
                              <p:cond delay="10000"/>
                            </p:stCondLst>
                            <p:childTnLst>
                              <p:par>
                                <p:cTn id="30" presetID="9" presetClass="entr" fill="hold" nodeType="afterEffect">
                                  <p:stCondLst>
                                    <p:cond delay="0"/>
                                  </p:stCondLst>
                                  <p:childTnLst>
                                    <p:set>
                                      <p:cBhvr additive="repl">
                                        <p:cTn id="31" dur="1" fill="hold">
                                          <p:stCondLst>
                                            <p:cond delay="0"/>
                                          </p:stCondLst>
                                        </p:cTn>
                                        <p:tgtEl>
                                          <p:spTgt spid="32774"/>
                                        </p:tgtEl>
                                        <p:attrNameLst>
                                          <p:attrName>style.visibility</p:attrName>
                                        </p:attrNameLst>
                                      </p:cBhvr>
                                      <p:to>
                                        <p:strVal val="visible"/>
                                      </p:to>
                                    </p:set>
                                    <p:animEffect transition="in" filter="dissolve">
                                      <p:cBhvr additive="repl">
                                        <p:cTn id="32" dur="2000"/>
                                        <p:tgtEl>
                                          <p:spTgt spid="32774"/>
                                        </p:tgtEl>
                                      </p:cBhvr>
                                    </p:animEffect>
                                  </p:childTnLst>
                                </p:cTn>
                              </p:par>
                            </p:childTnLst>
                          </p:cTn>
                        </p:par>
                        <p:par>
                          <p:cTn id="33" fill="hold" nodeType="afterGroup">
                            <p:stCondLst>
                              <p:cond delay="12000"/>
                            </p:stCondLst>
                            <p:childTnLst>
                              <p:par>
                                <p:cTn id="34" presetID="9" presetClass="entr" fill="hold" nodeType="afterEffect">
                                  <p:stCondLst>
                                    <p:cond delay="0"/>
                                  </p:stCondLst>
                                  <p:childTnLst>
                                    <p:set>
                                      <p:cBhvr additive="repl">
                                        <p:cTn id="35" dur="1" fill="hold">
                                          <p:stCondLst>
                                            <p:cond delay="0"/>
                                          </p:stCondLst>
                                        </p:cTn>
                                        <p:tgtEl>
                                          <p:spTgt spid="32779"/>
                                        </p:tgtEl>
                                        <p:attrNameLst>
                                          <p:attrName>style.visibility</p:attrName>
                                        </p:attrNameLst>
                                      </p:cBhvr>
                                      <p:to>
                                        <p:strVal val="visible"/>
                                      </p:to>
                                    </p:set>
                                    <p:animEffect transition="in" filter="dissolve">
                                      <p:cBhvr additive="repl">
                                        <p:cTn id="36" dur="2000"/>
                                        <p:tgtEl>
                                          <p:spTgt spid="32779"/>
                                        </p:tgtEl>
                                      </p:cBhvr>
                                    </p:animEffect>
                                  </p:childTnLst>
                                </p:cTn>
                              </p:par>
                            </p:childTnLst>
                          </p:cTn>
                        </p:par>
                        <p:par>
                          <p:cTn id="37" fill="hold" nodeType="afterGroup">
                            <p:stCondLst>
                              <p:cond delay="14000"/>
                            </p:stCondLst>
                            <p:childTnLst>
                              <p:par>
                                <p:cTn id="38" presetID="47" presetClass="entr" fill="hold" nodeType="afterEffect">
                                  <p:stCondLst>
                                    <p:cond delay="0"/>
                                  </p:stCondLst>
                                  <p:childTnLst>
                                    <p:set>
                                      <p:cBhvr additive="repl">
                                        <p:cTn id="39" dur="1" fill="hold">
                                          <p:stCondLst>
                                            <p:cond delay="0"/>
                                          </p:stCondLst>
                                        </p:cTn>
                                        <p:tgtEl>
                                          <p:spTgt spid="32778"/>
                                        </p:tgtEl>
                                        <p:attrNameLst>
                                          <p:attrName>style.visibility</p:attrName>
                                        </p:attrNameLst>
                                      </p:cBhvr>
                                      <p:to>
                                        <p:strVal val="visible"/>
                                      </p:to>
                                    </p:set>
                                    <p:animEffect transition="in" filter="fade">
                                      <p:cBhvr additive="repl">
                                        <p:cTn id="40" dur="2000"/>
                                        <p:tgtEl>
                                          <p:spTgt spid="32778"/>
                                        </p:tgtEl>
                                      </p:cBhvr>
                                    </p:animEffect>
                                    <p:anim calcmode="lin" valueType="num">
                                      <p:cBhvr additive="repl">
                                        <p:cTn id="41" dur="2000" fill="hold"/>
                                        <p:tgtEl>
                                          <p:spTgt spid="32778"/>
                                        </p:tgtEl>
                                        <p:attrNameLst>
                                          <p:attrName>ppt_x</p:attrName>
                                        </p:attrNameLst>
                                      </p:cBhvr>
                                      <p:tavLst>
                                        <p:tav tm="100000">
                                          <p:val>
                                            <p:strVal val="#ppt_x"/>
                                          </p:val>
                                        </p:tav>
                                        <p:tav>
                                          <p:val>
                                            <p:strVal val="#ppt_x"/>
                                          </p:val>
                                        </p:tav>
                                      </p:tavLst>
                                    </p:anim>
                                    <p:anim calcmode="lin" valueType="num">
                                      <p:cBhvr additive="repl">
                                        <p:cTn id="42" dur="2000" fill="hold"/>
                                        <p:tgtEl>
                                          <p:spTgt spid="32778"/>
                                        </p:tgtEl>
                                        <p:attrNameLst>
                                          <p:attrName>ppt_y</p:attrName>
                                        </p:attrNameLst>
                                      </p:cBhvr>
                                      <p:tavLst>
                                        <p:tav tm="100000">
                                          <p:val>
                                            <p:strVal val="#ppt_y-.1"/>
                                          </p:val>
                                        </p:tav>
                                        <p:tav>
                                          <p:val>
                                            <p:strVal val="#ppt_y"/>
                                          </p:val>
                                        </p:tav>
                                      </p:tavLst>
                                    </p:anim>
                                  </p:childTnLst>
                                </p:cTn>
                              </p:par>
                            </p:childTnLst>
                          </p:cTn>
                        </p:par>
                        <p:par>
                          <p:cTn id="43" fill="hold" nodeType="afterGroup">
                            <p:stCondLst>
                              <p:cond delay="16000"/>
                            </p:stCondLst>
                            <p:childTnLst>
                              <p:par>
                                <p:cTn id="44" presetID="9" presetClass="entr" fill="hold" nodeType="afterEffect">
                                  <p:stCondLst>
                                    <p:cond delay="0"/>
                                  </p:stCondLst>
                                  <p:childTnLst>
                                    <p:set>
                                      <p:cBhvr additive="repl">
                                        <p:cTn id="45" dur="1" fill="hold">
                                          <p:stCondLst>
                                            <p:cond delay="0"/>
                                          </p:stCondLst>
                                        </p:cTn>
                                        <p:tgtEl>
                                          <p:spTgt spid="32780"/>
                                        </p:tgtEl>
                                        <p:attrNameLst>
                                          <p:attrName>style.visibility</p:attrName>
                                        </p:attrNameLst>
                                      </p:cBhvr>
                                      <p:to>
                                        <p:strVal val="visible"/>
                                      </p:to>
                                    </p:set>
                                    <p:animEffect transition="in" filter="dissolve">
                                      <p:cBhvr additive="repl">
                                        <p:cTn id="46" dur="2000"/>
                                        <p:tgtEl>
                                          <p:spTgt spid="32780"/>
                                        </p:tgtEl>
                                      </p:cBhvr>
                                    </p:animEffect>
                                  </p:childTnLst>
                                </p:cTn>
                              </p:par>
                            </p:childTnLst>
                          </p:cTn>
                        </p:par>
                        <p:par>
                          <p:cTn id="47" fill="hold" nodeType="afterGroup">
                            <p:stCondLst>
                              <p:cond delay="18000"/>
                            </p:stCondLst>
                            <p:childTnLst>
                              <p:par>
                                <p:cTn id="48" presetID="9" presetClass="entr" fill="hold" nodeType="afterEffect">
                                  <p:stCondLst>
                                    <p:cond delay="0"/>
                                  </p:stCondLst>
                                  <p:iterate type="lt">
                                    <p:tmPct val="0"/>
                                  </p:iterate>
                                  <p:childTnLst>
                                    <p:set>
                                      <p:cBhvr additive="repl">
                                        <p:cTn id="49" dur="1" fill="hold">
                                          <p:stCondLst>
                                            <p:cond delay="0"/>
                                          </p:stCondLst>
                                        </p:cTn>
                                        <p:tgtEl>
                                          <p:spTgt spid="32780">
                                            <p:txEl>
                                              <p:pRg st="0" end="0"/>
                                            </p:txEl>
                                          </p:spTgt>
                                        </p:tgtEl>
                                        <p:attrNameLst>
                                          <p:attrName>style.visibility</p:attrName>
                                        </p:attrNameLst>
                                      </p:cBhvr>
                                      <p:to>
                                        <p:strVal val="visible"/>
                                      </p:to>
                                    </p:set>
                                    <p:animEffect transition="in" filter="dissolve">
                                      <p:cBhvr additive="repl">
                                        <p:cTn id="50" dur="2000"/>
                                        <p:tgtEl>
                                          <p:spTgt spid="32780">
                                            <p:txEl>
                                              <p:pRg st="0" end="0"/>
                                            </p:txEl>
                                          </p:spTgt>
                                        </p:tgtEl>
                                      </p:cBhvr>
                                    </p:animEffect>
                                  </p:childTnLst>
                                </p:cTn>
                              </p:par>
                            </p:childTnLst>
                          </p:cTn>
                        </p:par>
                        <p:par>
                          <p:cTn id="51" fill="hold" nodeType="afterGroup">
                            <p:stCondLst>
                              <p:cond delay="20000"/>
                            </p:stCondLst>
                            <p:childTnLst>
                              <p:par>
                                <p:cTn id="52" presetID="42" presetClass="entr" fill="hold" nodeType="afterEffect">
                                  <p:stCondLst>
                                    <p:cond delay="0"/>
                                  </p:stCondLst>
                                  <p:childTnLst>
                                    <p:set>
                                      <p:cBhvr additive="repl">
                                        <p:cTn id="53" dur="1" fill="hold">
                                          <p:stCondLst>
                                            <p:cond delay="0"/>
                                          </p:stCondLst>
                                        </p:cTn>
                                        <p:tgtEl>
                                          <p:spTgt spid="32783"/>
                                        </p:tgtEl>
                                        <p:attrNameLst>
                                          <p:attrName>style.visibility</p:attrName>
                                        </p:attrNameLst>
                                      </p:cBhvr>
                                      <p:to>
                                        <p:strVal val="visible"/>
                                      </p:to>
                                    </p:set>
                                    <p:animEffect transition="in" filter="fade">
                                      <p:cBhvr additive="repl">
                                        <p:cTn id="54" dur="2000"/>
                                        <p:tgtEl>
                                          <p:spTgt spid="32783"/>
                                        </p:tgtEl>
                                      </p:cBhvr>
                                    </p:animEffect>
                                    <p:anim calcmode="lin" valueType="num">
                                      <p:cBhvr additive="repl">
                                        <p:cTn id="55" dur="2000" fill="hold"/>
                                        <p:tgtEl>
                                          <p:spTgt spid="32783"/>
                                        </p:tgtEl>
                                        <p:attrNameLst>
                                          <p:attrName>ppt_x</p:attrName>
                                        </p:attrNameLst>
                                      </p:cBhvr>
                                      <p:tavLst>
                                        <p:tav tm="100000">
                                          <p:val>
                                            <p:strVal val="#ppt_x"/>
                                          </p:val>
                                        </p:tav>
                                        <p:tav>
                                          <p:val>
                                            <p:strVal val="#ppt_x"/>
                                          </p:val>
                                        </p:tav>
                                      </p:tavLst>
                                    </p:anim>
                                    <p:anim calcmode="lin" valueType="num">
                                      <p:cBhvr additive="repl">
                                        <p:cTn id="56" dur="2000" fill="hold"/>
                                        <p:tgtEl>
                                          <p:spTgt spid="32783"/>
                                        </p:tgtEl>
                                        <p:attrNameLst>
                                          <p:attrName>ppt_y</p:attrName>
                                        </p:attrNameLst>
                                      </p:cBhvr>
                                      <p:tavLst>
                                        <p:tav tm="100000">
                                          <p:val>
                                            <p:strVal val="#ppt_y+.1"/>
                                          </p:val>
                                        </p:tav>
                                        <p:tav>
                                          <p:val>
                                            <p:strVal val="#ppt_y"/>
                                          </p:val>
                                        </p:tav>
                                      </p:tavLst>
                                    </p:anim>
                                  </p:childTnLst>
                                </p:cTn>
                              </p:par>
                            </p:childTnLst>
                          </p:cTn>
                        </p:par>
                        <p:par>
                          <p:cTn id="57" fill="hold" nodeType="afterGroup">
                            <p:stCondLst>
                              <p:cond delay="22000"/>
                            </p:stCondLst>
                            <p:childTnLst>
                              <p:par>
                                <p:cTn id="58" presetID="9" presetClass="entr" fill="hold" nodeType="afterEffect">
                                  <p:stCondLst>
                                    <p:cond delay="0"/>
                                  </p:stCondLst>
                                  <p:childTnLst>
                                    <p:set>
                                      <p:cBhvr additive="repl">
                                        <p:cTn id="59" dur="1" fill="hold">
                                          <p:stCondLst>
                                            <p:cond delay="0"/>
                                          </p:stCondLst>
                                        </p:cTn>
                                        <p:tgtEl>
                                          <p:spTgt spid="32775"/>
                                        </p:tgtEl>
                                        <p:attrNameLst>
                                          <p:attrName>style.visibility</p:attrName>
                                        </p:attrNameLst>
                                      </p:cBhvr>
                                      <p:to>
                                        <p:strVal val="visible"/>
                                      </p:to>
                                    </p:set>
                                    <p:animEffect transition="in" filter="dissolve">
                                      <p:cBhvr additive="repl">
                                        <p:cTn id="60" dur="2000"/>
                                        <p:tgtEl>
                                          <p:spTgt spid="32775"/>
                                        </p:tgtEl>
                                      </p:cBhvr>
                                    </p:animEffect>
                                  </p:childTnLst>
                                </p:cTn>
                              </p:par>
                            </p:childTnLst>
                          </p:cTn>
                        </p:par>
                        <p:par>
                          <p:cTn id="61" fill="hold" nodeType="afterGroup">
                            <p:stCondLst>
                              <p:cond delay="24000"/>
                            </p:stCondLst>
                            <p:childTnLst>
                              <p:par>
                                <p:cTn id="62" presetID="9" presetClass="entr" fill="hold" nodeType="afterEffect">
                                  <p:stCondLst>
                                    <p:cond delay="0"/>
                                  </p:stCondLst>
                                  <p:childTnLst>
                                    <p:set>
                                      <p:cBhvr additive="repl">
                                        <p:cTn id="63" dur="1" fill="hold">
                                          <p:stCondLst>
                                            <p:cond delay="0"/>
                                          </p:stCondLst>
                                        </p:cTn>
                                        <p:tgtEl>
                                          <p:spTgt spid="32781"/>
                                        </p:tgtEl>
                                        <p:attrNameLst>
                                          <p:attrName>style.visibility</p:attrName>
                                        </p:attrNameLst>
                                      </p:cBhvr>
                                      <p:to>
                                        <p:strVal val="visible"/>
                                      </p:to>
                                    </p:set>
                                    <p:animEffect transition="in" filter="dissolve">
                                      <p:cBhvr additive="repl">
                                        <p:cTn id="64" dur="2000"/>
                                        <p:tgtEl>
                                          <p:spTgt spid="32781"/>
                                        </p:tgtEl>
                                      </p:cBhvr>
                                    </p:animEffect>
                                  </p:childTnLst>
                                </p:cTn>
                              </p:par>
                            </p:childTnLst>
                          </p:cTn>
                        </p:par>
                        <p:par>
                          <p:cTn id="65" fill="hold" nodeType="afterGroup">
                            <p:stCondLst>
                              <p:cond delay="26000"/>
                            </p:stCondLst>
                            <p:childTnLst>
                              <p:par>
                                <p:cTn id="66" presetID="9" presetClass="entr" fill="hold" nodeType="afterEffect">
                                  <p:stCondLst>
                                    <p:cond delay="0"/>
                                  </p:stCondLst>
                                  <p:iterate type="lt">
                                    <p:tmPct val="0"/>
                                  </p:iterate>
                                  <p:childTnLst>
                                    <p:set>
                                      <p:cBhvr additive="repl">
                                        <p:cTn id="67" dur="1" fill="hold">
                                          <p:stCondLst>
                                            <p:cond delay="0"/>
                                          </p:stCondLst>
                                        </p:cTn>
                                        <p:tgtEl>
                                          <p:spTgt spid="32781">
                                            <p:txEl>
                                              <p:pRg st="0" end="0"/>
                                            </p:txEl>
                                          </p:spTgt>
                                        </p:tgtEl>
                                        <p:attrNameLst>
                                          <p:attrName>style.visibility</p:attrName>
                                        </p:attrNameLst>
                                      </p:cBhvr>
                                      <p:to>
                                        <p:strVal val="visible"/>
                                      </p:to>
                                    </p:set>
                                    <p:animEffect transition="in" filter="dissolve">
                                      <p:cBhvr additive="repl">
                                        <p:cTn id="68" dur="2000"/>
                                        <p:tgtEl>
                                          <p:spTgt spid="32781">
                                            <p:txEl>
                                              <p:pRg st="0" end="0"/>
                                            </p:txEl>
                                          </p:spTgt>
                                        </p:tgtEl>
                                      </p:cBhvr>
                                    </p:animEffect>
                                  </p:childTnLst>
                                </p:cTn>
                              </p:par>
                            </p:childTnLst>
                          </p:cTn>
                        </p:par>
                        <p:par>
                          <p:cTn id="69" fill="hold" nodeType="afterGroup">
                            <p:stCondLst>
                              <p:cond delay="28000"/>
                            </p:stCondLst>
                            <p:childTnLst>
                              <p:par>
                                <p:cTn id="70" presetID="9" presetClass="entr" fill="hold" nodeType="afterEffect">
                                  <p:stCondLst>
                                    <p:cond delay="0"/>
                                  </p:stCondLst>
                                  <p:iterate type="lt">
                                    <p:tmPct val="0"/>
                                  </p:iterate>
                                  <p:childTnLst>
                                    <p:set>
                                      <p:cBhvr additive="repl">
                                        <p:cTn id="71" dur="1" fill="hold">
                                          <p:stCondLst>
                                            <p:cond delay="0"/>
                                          </p:stCondLst>
                                        </p:cTn>
                                        <p:tgtEl>
                                          <p:spTgt spid="32781">
                                            <p:txEl>
                                              <p:pRg st="1" end="1"/>
                                            </p:txEl>
                                          </p:spTgt>
                                        </p:tgtEl>
                                        <p:attrNameLst>
                                          <p:attrName>style.visibility</p:attrName>
                                        </p:attrNameLst>
                                      </p:cBhvr>
                                      <p:to>
                                        <p:strVal val="visible"/>
                                      </p:to>
                                    </p:set>
                                    <p:animEffect transition="in" filter="dissolve">
                                      <p:cBhvr additive="repl">
                                        <p:cTn id="72" dur="2000"/>
                                        <p:tgtEl>
                                          <p:spTgt spid="32781">
                                            <p:txEl>
                                              <p:pRg st="1" end="1"/>
                                            </p:txEl>
                                          </p:spTgt>
                                        </p:tgtEl>
                                      </p:cBhvr>
                                    </p:animEffect>
                                  </p:childTnLst>
                                </p:cTn>
                              </p:par>
                            </p:childTnLst>
                          </p:cTn>
                        </p:par>
                        <p:par>
                          <p:cTn id="73" fill="hold" nodeType="afterGroup">
                            <p:stCondLst>
                              <p:cond delay="30000"/>
                            </p:stCondLst>
                            <p:childTnLst>
                              <p:par>
                                <p:cTn id="74" presetID="42" presetClass="entr" fill="hold" nodeType="afterEffect">
                                  <p:stCondLst>
                                    <p:cond delay="0"/>
                                  </p:stCondLst>
                                  <p:childTnLst>
                                    <p:set>
                                      <p:cBhvr additive="repl">
                                        <p:cTn id="75" dur="1" fill="hold">
                                          <p:stCondLst>
                                            <p:cond delay="0"/>
                                          </p:stCondLst>
                                        </p:cTn>
                                        <p:tgtEl>
                                          <p:spTgt spid="32784"/>
                                        </p:tgtEl>
                                        <p:attrNameLst>
                                          <p:attrName>style.visibility</p:attrName>
                                        </p:attrNameLst>
                                      </p:cBhvr>
                                      <p:to>
                                        <p:strVal val="visible"/>
                                      </p:to>
                                    </p:set>
                                    <p:animEffect transition="in" filter="fade">
                                      <p:cBhvr additive="repl">
                                        <p:cTn id="76" dur="2000"/>
                                        <p:tgtEl>
                                          <p:spTgt spid="32784"/>
                                        </p:tgtEl>
                                      </p:cBhvr>
                                    </p:animEffect>
                                    <p:anim calcmode="lin" valueType="num">
                                      <p:cBhvr additive="repl">
                                        <p:cTn id="77" dur="2000" fill="hold"/>
                                        <p:tgtEl>
                                          <p:spTgt spid="32784"/>
                                        </p:tgtEl>
                                        <p:attrNameLst>
                                          <p:attrName>ppt_x</p:attrName>
                                        </p:attrNameLst>
                                      </p:cBhvr>
                                      <p:tavLst>
                                        <p:tav tm="100000">
                                          <p:val>
                                            <p:strVal val="#ppt_x"/>
                                          </p:val>
                                        </p:tav>
                                        <p:tav>
                                          <p:val>
                                            <p:strVal val="#ppt_x"/>
                                          </p:val>
                                        </p:tav>
                                      </p:tavLst>
                                    </p:anim>
                                    <p:anim calcmode="lin" valueType="num">
                                      <p:cBhvr additive="repl">
                                        <p:cTn id="78" dur="2000" fill="hold"/>
                                        <p:tgtEl>
                                          <p:spTgt spid="32784"/>
                                        </p:tgtEl>
                                        <p:attrNameLst>
                                          <p:attrName>ppt_y</p:attrName>
                                        </p:attrNameLst>
                                      </p:cBhvr>
                                      <p:tavLst>
                                        <p:tav tm="100000">
                                          <p:val>
                                            <p:strVal val="#ppt_y+.1"/>
                                          </p:val>
                                        </p:tav>
                                        <p:tav>
                                          <p:val>
                                            <p:strVal val="#ppt_y"/>
                                          </p:val>
                                        </p:tav>
                                      </p:tavLst>
                                    </p:anim>
                                  </p:childTnLst>
                                </p:cTn>
                              </p:par>
                            </p:childTnLst>
                          </p:cTn>
                        </p:par>
                        <p:par>
                          <p:cTn id="79" fill="hold" nodeType="afterGroup">
                            <p:stCondLst>
                              <p:cond delay="32000"/>
                            </p:stCondLst>
                            <p:childTnLst>
                              <p:par>
                                <p:cTn id="80" presetID="9" presetClass="entr" fill="hold" nodeType="afterEffect">
                                  <p:stCondLst>
                                    <p:cond delay="0"/>
                                  </p:stCondLst>
                                  <p:childTnLst>
                                    <p:set>
                                      <p:cBhvr additive="repl">
                                        <p:cTn id="81" dur="1" fill="hold">
                                          <p:stCondLst>
                                            <p:cond delay="0"/>
                                          </p:stCondLst>
                                        </p:cTn>
                                        <p:tgtEl>
                                          <p:spTgt spid="32782"/>
                                        </p:tgtEl>
                                        <p:attrNameLst>
                                          <p:attrName>style.visibility</p:attrName>
                                        </p:attrNameLst>
                                      </p:cBhvr>
                                      <p:to>
                                        <p:strVal val="visible"/>
                                      </p:to>
                                    </p:set>
                                    <p:animEffect transition="in" filter="dissolve">
                                      <p:cBhvr additive="repl">
                                        <p:cTn id="82" dur="2000"/>
                                        <p:tgtEl>
                                          <p:spTgt spid="32782"/>
                                        </p:tgtEl>
                                      </p:cBhvr>
                                    </p:animEffect>
                                  </p:childTnLst>
                                </p:cTn>
                              </p:par>
                            </p:childTnLst>
                          </p:cTn>
                        </p:par>
                        <p:par>
                          <p:cTn id="83" fill="hold" nodeType="afterGroup">
                            <p:stCondLst>
                              <p:cond delay="34000"/>
                            </p:stCondLst>
                            <p:childTnLst>
                              <p:par>
                                <p:cTn id="84" presetID="27" presetClass="emph" fill="hold" nodeType="afterEffect">
                                  <p:stCondLst>
                                    <p:cond delay="0"/>
                                  </p:stCondLst>
                                  <p:iterate type="lt">
                                    <p:tmPct val="10000"/>
                                  </p:iterate>
                                  <p:childTnLst>
                                    <p:animClr clrSpc="rgb" dir="cw">
                                      <p:cBhvr additive="repl">
                                        <p:cTn id="85" dur="1000" autoRev="1" fill="hold" masterRel="sameClick"/>
                                        <p:tgtEl>
                                          <p:spTgt spid="32781">
                                            <p:txEl>
                                              <p:pRg st="0" end="0"/>
                                            </p:txEl>
                                          </p:spTgt>
                                        </p:tgtEl>
                                        <p:attrNameLst>
                                          <p:attrName>style.color</p:attrName>
                                        </p:attrNameLst>
                                      </p:cBhvr>
                                      <p:to>
                                        <a:srgbClr val="00FFFF"/>
                                      </p:to>
                                    </p:animClr>
                                    <p:animClr clrSpc="rgb" dir="cw">
                                      <p:cBhvr additive="repl">
                                        <p:cTn id="86" dur="1000" autoRev="1" fill="hold" masterRel="sameClick"/>
                                        <p:tgtEl>
                                          <p:spTgt spid="32781">
                                            <p:txEl>
                                              <p:pRg st="0" end="0"/>
                                            </p:txEl>
                                          </p:spTgt>
                                        </p:tgtEl>
                                        <p:attrNameLst>
                                          <p:attrName>fillColor</p:attrName>
                                        </p:attrNameLst>
                                      </p:cBhvr>
                                      <p:to>
                                        <a:srgbClr val="00FFFF"/>
                                      </p:to>
                                    </p:animClr>
                                    <p:set>
                                      <p:cBhvr additive="repl">
                                        <p:cTn id="87" dur="1000" autoRev="1" fill="hold"/>
                                        <p:tgtEl>
                                          <p:spTgt spid="32781">
                                            <p:txEl>
                                              <p:pRg st="0" end="0"/>
                                            </p:txEl>
                                          </p:spTgt>
                                        </p:tgtEl>
                                        <p:attrNameLst>
                                          <p:attrName>fill.type</p:attrName>
                                        </p:attrNameLst>
                                      </p:cBhvr>
                                      <p:to>
                                        <p:strVal val="solid"/>
                                      </p:to>
                                    </p:set>
                                  </p:childTnLst>
                                </p:cTn>
                              </p:par>
                            </p:childTnLst>
                          </p:cTn>
                        </p:par>
                        <p:par>
                          <p:cTn id="88" fill="hold" nodeType="afterGroup">
                            <p:stCondLst>
                              <p:cond delay="38600"/>
                            </p:stCondLst>
                            <p:childTnLst>
                              <p:par>
                                <p:cTn id="89" presetID="27" presetClass="emph" fill="hold" nodeType="afterEffect">
                                  <p:stCondLst>
                                    <p:cond delay="0"/>
                                  </p:stCondLst>
                                  <p:iterate type="lt">
                                    <p:tmPct val="10000"/>
                                  </p:iterate>
                                  <p:childTnLst>
                                    <p:animClr clrSpc="rgb" dir="cw">
                                      <p:cBhvr additive="repl">
                                        <p:cTn id="90" dur="1000" autoRev="1" fill="hold" masterRel="sameClick"/>
                                        <p:tgtEl>
                                          <p:spTgt spid="32781">
                                            <p:txEl>
                                              <p:pRg st="1" end="1"/>
                                            </p:txEl>
                                          </p:spTgt>
                                        </p:tgtEl>
                                        <p:attrNameLst>
                                          <p:attrName>style.color</p:attrName>
                                        </p:attrNameLst>
                                      </p:cBhvr>
                                      <p:to>
                                        <a:srgbClr val="00FFFF"/>
                                      </p:to>
                                    </p:animClr>
                                    <p:animClr clrSpc="rgb" dir="cw">
                                      <p:cBhvr additive="repl">
                                        <p:cTn id="91" dur="1000" autoRev="1" fill="hold" masterRel="sameClick"/>
                                        <p:tgtEl>
                                          <p:spTgt spid="32781">
                                            <p:txEl>
                                              <p:pRg st="1" end="1"/>
                                            </p:txEl>
                                          </p:spTgt>
                                        </p:tgtEl>
                                        <p:attrNameLst>
                                          <p:attrName>fillColor</p:attrName>
                                        </p:attrNameLst>
                                      </p:cBhvr>
                                      <p:to>
                                        <a:srgbClr val="00FFFF"/>
                                      </p:to>
                                    </p:animClr>
                                    <p:set>
                                      <p:cBhvr additive="repl">
                                        <p:cTn id="92" dur="1000" autoRev="1" fill="hold"/>
                                        <p:tgtEl>
                                          <p:spTgt spid="32781">
                                            <p:txEl>
                                              <p:pRg st="1" end="1"/>
                                            </p:txEl>
                                          </p:spTgt>
                                        </p:tgtEl>
                                        <p:attrNameLst>
                                          <p:attrName>fill.type</p:attrName>
                                        </p:attrNameLst>
                                      </p:cBhvr>
                                      <p:to>
                                        <p:strVal val="solid"/>
                                      </p:to>
                                    </p:set>
                                  </p:childTnLst>
                                </p:cTn>
                              </p:par>
                            </p:childTnLst>
                          </p:cTn>
                        </p:par>
                        <p:par>
                          <p:cTn id="93" fill="hold" nodeType="afterGroup">
                            <p:stCondLst>
                              <p:cond delay="42600"/>
                            </p:stCondLst>
                            <p:childTnLst>
                              <p:par>
                                <p:cTn id="94" presetID="27" presetClass="emph" fill="hold" nodeType="afterEffect">
                                  <p:stCondLst>
                                    <p:cond delay="0"/>
                                  </p:stCondLst>
                                  <p:iterate type="lt">
                                    <p:tmPct val="10000"/>
                                  </p:iterate>
                                  <p:childTnLst>
                                    <p:animClr clrSpc="rgb" dir="cw">
                                      <p:cBhvr additive="repl">
                                        <p:cTn id="95" dur="1000" autoRev="1" fill="hold" masterRel="sameClick"/>
                                        <p:tgtEl>
                                          <p:spTgt spid="32780">
                                            <p:txEl>
                                              <p:pRg st="0" end="0"/>
                                            </p:txEl>
                                          </p:spTgt>
                                        </p:tgtEl>
                                        <p:attrNameLst>
                                          <p:attrName>style.color</p:attrName>
                                        </p:attrNameLst>
                                      </p:cBhvr>
                                      <p:to>
                                        <a:srgbClr val="00FFFF"/>
                                      </p:to>
                                    </p:animClr>
                                    <p:animClr clrSpc="rgb" dir="cw">
                                      <p:cBhvr additive="repl">
                                        <p:cTn id="96" dur="1000" autoRev="1" fill="hold" masterRel="sameClick"/>
                                        <p:tgtEl>
                                          <p:spTgt spid="32780">
                                            <p:txEl>
                                              <p:pRg st="0" end="0"/>
                                            </p:txEl>
                                          </p:spTgt>
                                        </p:tgtEl>
                                        <p:attrNameLst>
                                          <p:attrName>fillColor</p:attrName>
                                        </p:attrNameLst>
                                      </p:cBhvr>
                                      <p:to>
                                        <a:srgbClr val="00FFFF"/>
                                      </p:to>
                                    </p:animClr>
                                    <p:set>
                                      <p:cBhvr additive="repl">
                                        <p:cTn id="97" dur="1000" autoRev="1" fill="hold"/>
                                        <p:tgtEl>
                                          <p:spTgt spid="32780">
                                            <p:txEl>
                                              <p:pRg st="0" end="0"/>
                                            </p:txEl>
                                          </p:spTgt>
                                        </p:tgtEl>
                                        <p:attrNameLst>
                                          <p:attrName>fill.type</p:attrName>
                                        </p:attrNameLst>
                                      </p:cBhvr>
                                      <p:to>
                                        <p:strVal val="solid"/>
                                      </p:to>
                                    </p:set>
                                  </p:childTnLst>
                                </p:cTn>
                              </p:par>
                            </p:childTnLst>
                          </p:cTn>
                        </p:par>
                        <p:par>
                          <p:cTn id="98" fill="hold" nodeType="afterGroup">
                            <p:stCondLst>
                              <p:cond delay="49800"/>
                            </p:stCondLst>
                            <p:childTnLst>
                              <p:par>
                                <p:cTn id="99" presetID="47" presetClass="entr" fill="hold" nodeType="afterEffect">
                                  <p:stCondLst>
                                    <p:cond delay="0"/>
                                  </p:stCondLst>
                                  <p:childTnLst>
                                    <p:set>
                                      <p:cBhvr additive="repl">
                                        <p:cTn id="100" dur="1" fill="hold">
                                          <p:stCondLst>
                                            <p:cond delay="0"/>
                                          </p:stCondLst>
                                        </p:cTn>
                                        <p:tgtEl>
                                          <p:spTgt spid="19"/>
                                        </p:tgtEl>
                                        <p:attrNameLst>
                                          <p:attrName>style.visibility</p:attrName>
                                        </p:attrNameLst>
                                      </p:cBhvr>
                                      <p:to>
                                        <p:strVal val="visible"/>
                                      </p:to>
                                    </p:set>
                                    <p:animEffect transition="in" filter="fade">
                                      <p:cBhvr additive="repl">
                                        <p:cTn id="101" dur="2000"/>
                                        <p:tgtEl>
                                          <p:spTgt spid="19"/>
                                        </p:tgtEl>
                                      </p:cBhvr>
                                    </p:animEffect>
                                    <p:anim calcmode="lin" valueType="num">
                                      <p:cBhvr additive="repl">
                                        <p:cTn id="102" dur="2000" fill="hold"/>
                                        <p:tgtEl>
                                          <p:spTgt spid="19"/>
                                        </p:tgtEl>
                                        <p:attrNameLst>
                                          <p:attrName>ppt_x</p:attrName>
                                        </p:attrNameLst>
                                      </p:cBhvr>
                                      <p:tavLst>
                                        <p:tav tm="100000">
                                          <p:val>
                                            <p:strVal val="#ppt_x"/>
                                          </p:val>
                                        </p:tav>
                                        <p:tav>
                                          <p:val>
                                            <p:strVal val="#ppt_x"/>
                                          </p:val>
                                        </p:tav>
                                      </p:tavLst>
                                    </p:anim>
                                    <p:anim calcmode="lin" valueType="num">
                                      <p:cBhvr additive="repl">
                                        <p:cTn id="103" dur="2000" fill="hold"/>
                                        <p:tgtEl>
                                          <p:spTgt spid="19"/>
                                        </p:tgtEl>
                                        <p:attrNameLst>
                                          <p:attrName>ppt_y</p:attrName>
                                        </p:attrNameLst>
                                      </p:cBhvr>
                                      <p:tavLst>
                                        <p:tav tm="100000">
                                          <p:val>
                                            <p:strVal val="#ppt_y-.1"/>
                                          </p:val>
                                        </p:tav>
                                        <p:tav>
                                          <p:val>
                                            <p:strVal val="#ppt_y"/>
                                          </p:val>
                                        </p:tav>
                                      </p:tavLst>
                                    </p:anim>
                                  </p:childTnLst>
                                </p:cTn>
                              </p:par>
                            </p:childTnLst>
                          </p:cTn>
                        </p:par>
                        <p:par>
                          <p:cTn id="104" fill="hold" nodeType="afterGroup">
                            <p:stCondLst>
                              <p:cond delay="51800"/>
                            </p:stCondLst>
                            <p:childTnLst>
                              <p:par>
                                <p:cTn id="105" presetID="42" presetClass="entr" fill="hold" nodeType="afterEffect">
                                  <p:stCondLst>
                                    <p:cond delay="0"/>
                                  </p:stCondLst>
                                  <p:childTnLst>
                                    <p:set>
                                      <p:cBhvr additive="repl">
                                        <p:cTn id="106" dur="1" fill="hold">
                                          <p:stCondLst>
                                            <p:cond delay="0"/>
                                          </p:stCondLst>
                                        </p:cTn>
                                        <p:tgtEl>
                                          <p:spTgt spid="20"/>
                                        </p:tgtEl>
                                        <p:attrNameLst>
                                          <p:attrName>style.visibility</p:attrName>
                                        </p:attrNameLst>
                                      </p:cBhvr>
                                      <p:to>
                                        <p:strVal val="visible"/>
                                      </p:to>
                                    </p:set>
                                    <p:animEffect transition="in" filter="fade">
                                      <p:cBhvr additive="repl">
                                        <p:cTn id="107" dur="2000"/>
                                        <p:tgtEl>
                                          <p:spTgt spid="20"/>
                                        </p:tgtEl>
                                      </p:cBhvr>
                                    </p:animEffect>
                                    <p:anim calcmode="lin" valueType="num">
                                      <p:cBhvr additive="repl">
                                        <p:cTn id="108" dur="2000" fill="hold"/>
                                        <p:tgtEl>
                                          <p:spTgt spid="20"/>
                                        </p:tgtEl>
                                        <p:attrNameLst>
                                          <p:attrName>ppt_x</p:attrName>
                                        </p:attrNameLst>
                                      </p:cBhvr>
                                      <p:tavLst>
                                        <p:tav tm="100000">
                                          <p:val>
                                            <p:strVal val="#ppt_x"/>
                                          </p:val>
                                        </p:tav>
                                        <p:tav>
                                          <p:val>
                                            <p:strVal val="#ppt_x"/>
                                          </p:val>
                                        </p:tav>
                                      </p:tavLst>
                                    </p:anim>
                                    <p:anim calcmode="lin" valueType="num">
                                      <p:cBhvr additive="repl">
                                        <p:cTn id="109" dur="2000" fill="hold"/>
                                        <p:tgtEl>
                                          <p:spTgt spid="20"/>
                                        </p:tgtEl>
                                        <p:attrNameLst>
                                          <p:attrName>ppt_y</p:attrName>
                                        </p:attrNameLst>
                                      </p:cBhvr>
                                      <p:tavLst>
                                        <p:tav tm="100000">
                                          <p:val>
                                            <p:strVal val="#ppt_y+.1"/>
                                          </p:val>
                                        </p:tav>
                                        <p:tav>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5585" name="Picture 2" descr="king-of-kings"/>
          <p:cNvPicPr>
            <a:picLocks noChangeAspect="1" noChangeArrowheads="1"/>
          </p:cNvPicPr>
          <p:nvPr/>
        </p:nvPicPr>
        <p:blipFill>
          <a:blip r:embed="rId3">
            <a:lum bright="18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4579" name="Rectangle 3"/>
          <p:cNvSpPr>
            <a:spLocks noGrp="1" noChangeArrowheads="1"/>
          </p:cNvSpPr>
          <p:nvPr>
            <p:ph type="title"/>
          </p:nvPr>
        </p:nvSpPr>
        <p:spPr>
          <a:xfrm>
            <a:off x="4140200" y="20638"/>
            <a:ext cx="3816350" cy="1895475"/>
          </a:xfrm>
        </p:spPr>
        <p:txBody>
          <a:bodyPr/>
          <a:lstStyle/>
          <a:p>
            <a:pPr eaLnBrk="1" hangingPunct="1">
              <a:defRPr/>
            </a:pPr>
            <a:r>
              <a:rPr lang="ar-SA" sz="6000" dirty="0">
                <a:effectLst>
                  <a:outerShdw blurRad="38100" dist="38100" dir="2700000" algn="tl">
                    <a:srgbClr val="FFFFFF"/>
                  </a:outerShdw>
                </a:effectLst>
                <a:cs typeface="Arial" panose="020B0604020202020204" pitchFamily="34" charset="0"/>
              </a:rPr>
              <a:t>مملكة </a:t>
            </a:r>
            <a:br>
              <a:rPr lang="ar-JO" sz="6000" dirty="0">
                <a:effectLst>
                  <a:outerShdw blurRad="38100" dist="38100" dir="2700000" algn="tl">
                    <a:srgbClr val="FFFFFF"/>
                  </a:outerShdw>
                </a:effectLst>
                <a:cs typeface="Arial" panose="020B0604020202020204" pitchFamily="34" charset="0"/>
              </a:rPr>
            </a:br>
            <a:r>
              <a:rPr lang="ar-SA" sz="6000" dirty="0">
                <a:effectLst>
                  <a:outerShdw blurRad="38100" dist="38100" dir="2700000" algn="tl">
                    <a:srgbClr val="FFFFFF"/>
                  </a:outerShdw>
                </a:effectLst>
                <a:cs typeface="Arial" panose="020B0604020202020204" pitchFamily="34" charset="0"/>
              </a:rPr>
              <a:t>سياسية حرفية</a:t>
            </a:r>
            <a:endParaRPr lang="en-US" sz="4000" dirty="0">
              <a:effectLst>
                <a:outerShdw blurRad="38100" dist="38100" dir="2700000" algn="tl">
                  <a:srgbClr val="FFFFFF"/>
                </a:outerShdw>
              </a:effectLst>
              <a:cs typeface="Arial" panose="020B0604020202020204" pitchFamily="34" charset="0"/>
            </a:endParaRPr>
          </a:p>
        </p:txBody>
      </p:sp>
      <p:sp>
        <p:nvSpPr>
          <p:cNvPr id="24580" name="Rectangle 4"/>
          <p:cNvSpPr>
            <a:spLocks noGrp="1" noChangeArrowheads="1"/>
          </p:cNvSpPr>
          <p:nvPr>
            <p:ph type="body" idx="1"/>
          </p:nvPr>
        </p:nvSpPr>
        <p:spPr>
          <a:xfrm>
            <a:off x="22225" y="0"/>
            <a:ext cx="3973513" cy="6858000"/>
          </a:xfrm>
        </p:spPr>
        <p:txBody>
          <a:bodyPr anchor="ctr"/>
          <a:lstStyle/>
          <a:p>
            <a:pPr marL="14288" indent="-14288" algn="ctr" eaLnBrk="1" hangingPunct="1">
              <a:buFontTx/>
              <a:buNone/>
              <a:defRPr/>
            </a:pPr>
            <a:r>
              <a:rPr lang="ar-SA" dirty="0">
                <a:solidFill>
                  <a:srgbClr val="FFFFFF"/>
                </a:solidFill>
                <a:effectLst>
                  <a:glow rad="101600">
                    <a:schemeClr val="tx1">
                      <a:alpha val="75000"/>
                    </a:schemeClr>
                  </a:glow>
                  <a:outerShdw blurRad="50800" dist="88900" dir="2700000" algn="tl" rotWithShape="0">
                    <a:srgbClr val="000000"/>
                  </a:outerShdw>
                </a:effectLst>
                <a:cs typeface="Arial" panose="020B0604020202020204" pitchFamily="34" charset="0"/>
              </a:rPr>
              <a:t>متى ١٩ : ٢٨</a:t>
            </a:r>
            <a:endParaRPr lang="en-US" dirty="0">
              <a:solidFill>
                <a:srgbClr val="FFFFFF"/>
              </a:solidFill>
              <a:effectLst>
                <a:glow rad="101600">
                  <a:schemeClr val="tx1">
                    <a:alpha val="75000"/>
                  </a:schemeClr>
                </a:glow>
                <a:outerShdw blurRad="50800" dist="88900" dir="2700000" algn="tl" rotWithShape="0">
                  <a:srgbClr val="000000"/>
                </a:outerShdw>
              </a:effectLst>
              <a:cs typeface="Arial" panose="020B0604020202020204" pitchFamily="34" charset="0"/>
            </a:endParaRPr>
          </a:p>
          <a:p>
            <a:pPr marL="14288" indent="-14288" algn="ctr" eaLnBrk="1" hangingPunct="1">
              <a:buFontTx/>
              <a:buNone/>
              <a:defRPr/>
            </a:pPr>
            <a:endParaRPr lang="ar-SA" dirty="0">
              <a:solidFill>
                <a:srgbClr val="FFFFFF"/>
              </a:solidFill>
              <a:effectLst>
                <a:glow rad="101600">
                  <a:schemeClr val="tx1">
                    <a:alpha val="75000"/>
                  </a:schemeClr>
                </a:glow>
                <a:outerShdw blurRad="50800" dist="88900" dir="2700000" algn="tl" rotWithShape="0">
                  <a:srgbClr val="000000"/>
                </a:outerShdw>
              </a:effectLst>
              <a:cs typeface="Arial" panose="020B0604020202020204" pitchFamily="34" charset="0"/>
            </a:endParaRPr>
          </a:p>
          <a:p>
            <a:pPr marL="14288" indent="-14288" algn="ctr" eaLnBrk="1" hangingPunct="1">
              <a:buFontTx/>
              <a:buNone/>
              <a:defRPr/>
            </a:pPr>
            <a:r>
              <a:rPr lang="ar-SA" dirty="0">
                <a:solidFill>
                  <a:srgbClr val="FFFFFF"/>
                </a:solidFill>
                <a:effectLst>
                  <a:glow rad="101600">
                    <a:schemeClr val="tx1">
                      <a:alpha val="75000"/>
                    </a:schemeClr>
                  </a:glow>
                  <a:outerShdw blurRad="50800" dist="88900" dir="2700000" algn="tl" rotWithShape="0">
                    <a:srgbClr val="000000"/>
                  </a:outerShdw>
                </a:effectLst>
                <a:cs typeface="Arial" panose="020B0604020202020204" pitchFamily="34" charset="0"/>
              </a:rPr>
              <a:t>فقال لهم يسوع: </a:t>
            </a:r>
            <a:endParaRPr lang="en-US" dirty="0">
              <a:solidFill>
                <a:srgbClr val="FFFFFF"/>
              </a:solidFill>
              <a:effectLst>
                <a:glow rad="101600">
                  <a:schemeClr val="tx1">
                    <a:alpha val="75000"/>
                  </a:schemeClr>
                </a:glow>
                <a:outerShdw blurRad="50800" dist="88900" dir="2700000" algn="tl" rotWithShape="0">
                  <a:srgbClr val="000000"/>
                </a:outerShdw>
              </a:effectLst>
              <a:cs typeface="Arial" panose="020B0604020202020204" pitchFamily="34" charset="0"/>
            </a:endParaRPr>
          </a:p>
          <a:p>
            <a:pPr marL="14288" indent="-14288" algn="ctr" eaLnBrk="1" hangingPunct="1">
              <a:buFontTx/>
              <a:buNone/>
              <a:defRPr/>
            </a:pPr>
            <a:endParaRPr lang="en-US" dirty="0">
              <a:solidFill>
                <a:srgbClr val="FFFFFF"/>
              </a:solidFill>
              <a:effectLst>
                <a:glow rad="101600">
                  <a:schemeClr val="tx1">
                    <a:alpha val="75000"/>
                  </a:schemeClr>
                </a:glow>
                <a:outerShdw blurRad="50800" dist="88900" dir="2700000" algn="tl" rotWithShape="0">
                  <a:srgbClr val="000000"/>
                </a:outerShdw>
              </a:effectLst>
              <a:cs typeface="Arial" panose="020B0604020202020204" pitchFamily="34" charset="0"/>
            </a:endParaRPr>
          </a:p>
          <a:p>
            <a:pPr marL="14288" indent="-14288" algn="ctr" eaLnBrk="1" hangingPunct="1">
              <a:buFontTx/>
              <a:buNone/>
              <a:defRPr/>
            </a:pPr>
            <a:r>
              <a:rPr lang="ar-SA" dirty="0">
                <a:solidFill>
                  <a:srgbClr val="FFFFFF"/>
                </a:solidFill>
                <a:effectLst>
                  <a:glow rad="101600">
                    <a:schemeClr val="tx1">
                      <a:alpha val="75000"/>
                    </a:schemeClr>
                  </a:glow>
                  <a:outerShdw blurRad="50800" dist="88900" dir="2700000" algn="tl" rotWithShape="0">
                    <a:srgbClr val="000000"/>
                  </a:outerShdw>
                </a:effectLst>
                <a:cs typeface="Arial" panose="020B0604020202020204" pitchFamily="34" charset="0"/>
              </a:rPr>
              <a:t>الحق أقول لكم: إنكم أنتم الذين تبعتموني في التجديد، متى جلس ابن الإنسان على كرسي مجده تجلسون أنتم أيضا</a:t>
            </a:r>
            <a:r>
              <a:rPr lang="ar-JO" dirty="0">
                <a:solidFill>
                  <a:srgbClr val="FFFFFF"/>
                </a:solidFill>
                <a:effectLst>
                  <a:glow rad="101600">
                    <a:schemeClr val="tx1">
                      <a:alpha val="75000"/>
                    </a:schemeClr>
                  </a:glow>
                  <a:outerShdw blurRad="50800" dist="88900" dir="2700000" algn="tl" rotWithShape="0">
                    <a:srgbClr val="000000"/>
                  </a:outerShdw>
                </a:effectLst>
                <a:cs typeface="Arial" panose="020B0604020202020204" pitchFamily="34" charset="0"/>
              </a:rPr>
              <a:t>ً</a:t>
            </a:r>
            <a:r>
              <a:rPr lang="ar-SA" dirty="0">
                <a:solidFill>
                  <a:srgbClr val="FFFFFF"/>
                </a:solidFill>
                <a:effectLst>
                  <a:glow rad="101600">
                    <a:schemeClr val="tx1">
                      <a:alpha val="75000"/>
                    </a:schemeClr>
                  </a:glow>
                  <a:outerShdw blurRad="50800" dist="88900" dir="2700000" algn="tl" rotWithShape="0">
                    <a:srgbClr val="000000"/>
                  </a:outerShdw>
                </a:effectLst>
                <a:cs typeface="Arial" panose="020B0604020202020204" pitchFamily="34" charset="0"/>
              </a:rPr>
              <a:t> على اثني عشر كرسيا</a:t>
            </a:r>
            <a:r>
              <a:rPr lang="ar-JO" dirty="0">
                <a:solidFill>
                  <a:srgbClr val="FFFFFF"/>
                </a:solidFill>
                <a:effectLst>
                  <a:glow rad="101600">
                    <a:schemeClr val="tx1">
                      <a:alpha val="75000"/>
                    </a:schemeClr>
                  </a:glow>
                  <a:outerShdw blurRad="50800" dist="88900" dir="2700000" algn="tl" rotWithShape="0">
                    <a:srgbClr val="000000"/>
                  </a:outerShdw>
                </a:effectLst>
                <a:cs typeface="Arial" panose="020B0604020202020204" pitchFamily="34" charset="0"/>
              </a:rPr>
              <a:t>ً</a:t>
            </a:r>
            <a:r>
              <a:rPr lang="ar-SA" dirty="0">
                <a:solidFill>
                  <a:srgbClr val="FFFFFF"/>
                </a:solidFill>
                <a:effectLst>
                  <a:glow rad="101600">
                    <a:schemeClr val="tx1">
                      <a:alpha val="75000"/>
                    </a:schemeClr>
                  </a:glow>
                  <a:outerShdw blurRad="50800" dist="88900" dir="2700000" algn="tl" rotWithShape="0">
                    <a:srgbClr val="000000"/>
                  </a:outerShdw>
                </a:effectLst>
                <a:cs typeface="Arial" panose="020B0604020202020204" pitchFamily="34" charset="0"/>
              </a:rPr>
              <a:t> تدينون أسباط إسرائيل الاثني عشر.</a:t>
            </a:r>
          </a:p>
        </p:txBody>
      </p:sp>
    </p:spTree>
    <p:extLst>
      <p:ext uri="{BB962C8B-B14F-4D97-AF65-F5344CB8AC3E}">
        <p14:creationId xmlns:p14="http://schemas.microsoft.com/office/powerpoint/2010/main" val="34162710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4580">
                                            <p:txEl>
                                              <p:pRg st="0" end="0"/>
                                            </p:txEl>
                                          </p:spTgt>
                                        </p:tgtEl>
                                        <p:attrNameLst>
                                          <p:attrName>style.visibility</p:attrName>
                                        </p:attrNameLst>
                                      </p:cBhvr>
                                      <p:to>
                                        <p:strVal val="visible"/>
                                      </p:to>
                                    </p:set>
                                    <p:animEffect transition="in" filter="circle(in)">
                                      <p:cBhvr>
                                        <p:cTn id="7" dur="2000"/>
                                        <p:tgtEl>
                                          <p:spTgt spid="2458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0" grpId="0" build="p"/>
    </p:bld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effectLst>
                  <a:glow rad="228600">
                    <a:schemeClr val="tx1"/>
                  </a:glow>
                  <a:outerShdw blurRad="38100" dist="38100" dir="2700000" algn="tl">
                    <a:srgbClr val="000000">
                      <a:alpha val="43137"/>
                    </a:srgbClr>
                  </a:outerShdw>
                </a:effectLst>
              </a:rPr>
              <a:t>United Nations Building, New York</a:t>
            </a:r>
          </a:p>
        </p:txBody>
      </p:sp>
      <p:pic>
        <p:nvPicPr>
          <p:cNvPr id="240642" name="Picture 2"/>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4288" y="0"/>
            <a:ext cx="9144000" cy="5683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4284663" y="4552950"/>
            <a:ext cx="3289300" cy="2476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60015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ppt_x"/>
                                          </p:val>
                                        </p:tav>
                                        <p:tav tm="100000">
                                          <p:val>
                                            <p:strVal val="#ppt_x"/>
                                          </p:val>
                                        </p:tav>
                                      </p:tavLst>
                                    </p:anim>
                                    <p:anim calcmode="lin" valueType="num">
                                      <p:cBhvr additive="base">
                                        <p:cTn id="8" dur="2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2"/>
          <p:cNvSpPr>
            <a:spLocks noChangeArrowheads="1"/>
          </p:cNvSpPr>
          <p:nvPr/>
        </p:nvSpPr>
        <p:spPr bwMode="auto">
          <a:xfrm>
            <a:off x="3059832" y="1790700"/>
            <a:ext cx="5931768" cy="4724400"/>
          </a:xfrm>
          <a:prstGeom prst="rect">
            <a:avLst/>
          </a:prstGeom>
          <a:noFill/>
          <a:ln w="9525">
            <a:noFill/>
            <a:miter lim="800000"/>
            <a:headEnd/>
            <a:tailEnd/>
          </a:ln>
        </p:spPr>
        <p:txBody>
          <a:bodyPr lIns="90000" tIns="46800" rIns="90000" bIns="46800" anchor="ctr"/>
          <a:lstStyle/>
          <a:p>
            <a:pPr marL="0" marR="0" lvl="0" indent="0" algn="ctr" defTabSz="449263" rtl="0" eaLnBrk="1" fontAlgn="base" latinLnBrk="0" hangingPunct="1">
              <a:lnSpc>
                <a:spcPct val="100000"/>
              </a:lnSpc>
              <a:spcBef>
                <a:spcPts val="800"/>
              </a:spcBef>
              <a:spcAft>
                <a:spcPct val="0"/>
              </a:spcAft>
              <a:buClr>
                <a:srgbClr val="000000"/>
              </a:buClr>
              <a:buSzPct val="100000"/>
              <a:buFont typeface="Wingdings" pitchFamily="2" charset="2"/>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ar-JO" sz="4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t>أش 65 : 20 </a:t>
            </a:r>
          </a:p>
          <a:p>
            <a:pPr marL="0" marR="0" lvl="0" indent="0" algn="ctr" defTabSz="449263" rtl="0" eaLnBrk="1" fontAlgn="base" latinLnBrk="0" hangingPunct="1">
              <a:lnSpc>
                <a:spcPct val="100000"/>
              </a:lnSpc>
              <a:spcBef>
                <a:spcPts val="800"/>
              </a:spcBef>
              <a:spcAft>
                <a:spcPct val="0"/>
              </a:spcAft>
              <a:buClr>
                <a:srgbClr val="000000"/>
              </a:buClr>
              <a:buSzPct val="100000"/>
              <a:buFont typeface="Wingdings" pitchFamily="2" charset="2"/>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ar-JO" sz="4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t>لا يكون بعد هناك طفل أيام </a:t>
            </a:r>
          </a:p>
          <a:p>
            <a:pPr marL="0" marR="0" lvl="0" indent="0" algn="ctr" defTabSz="449263" rtl="0" eaLnBrk="1" fontAlgn="base" latinLnBrk="0" hangingPunct="1">
              <a:lnSpc>
                <a:spcPct val="100000"/>
              </a:lnSpc>
              <a:spcBef>
                <a:spcPts val="800"/>
              </a:spcBef>
              <a:spcAft>
                <a:spcPct val="0"/>
              </a:spcAft>
              <a:buClr>
                <a:srgbClr val="000000"/>
              </a:buClr>
              <a:buSzPct val="100000"/>
              <a:buFont typeface="Wingdings" pitchFamily="2" charset="2"/>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ar-JO" sz="4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t>ولا شيخ لم يكمل أيامه</a:t>
            </a:r>
          </a:p>
          <a:p>
            <a:pPr marL="0" marR="0" lvl="0" indent="0" algn="ctr" defTabSz="449263" rtl="0" eaLnBrk="1" fontAlgn="base" latinLnBrk="0" hangingPunct="1">
              <a:lnSpc>
                <a:spcPct val="100000"/>
              </a:lnSpc>
              <a:spcBef>
                <a:spcPts val="800"/>
              </a:spcBef>
              <a:spcAft>
                <a:spcPct val="0"/>
              </a:spcAft>
              <a:buClr>
                <a:srgbClr val="000000"/>
              </a:buClr>
              <a:buSzPct val="100000"/>
              <a:buFont typeface="Wingdings" pitchFamily="2" charset="2"/>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kumimoji="0" lang="ar-JO" sz="4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rPr>
              <a:t> لأن الصبي يموت ابن مئة سنة والخاطئ يلعن ابن مئة سنة </a:t>
            </a:r>
            <a:endParaRPr kumimoji="0" lang="en-GB" sz="4400" b="1" u="none" strike="noStrike" kern="1200" cap="none" spc="0" normalizeH="0" baseline="0" noProof="0" dirty="0">
              <a:ln>
                <a:noFill/>
              </a:ln>
              <a:solidFill>
                <a:srgbClr val="000000"/>
              </a:solidFill>
              <a:effectLst/>
              <a:uLnTx/>
              <a:uFillTx/>
              <a:latin typeface="Arial" panose="020B0604020202020204" pitchFamily="34" charset="0"/>
              <a:ea typeface="MS PGothic" pitchFamily="34" charset="-128"/>
              <a:cs typeface="Arial" panose="020B0604020202020204" pitchFamily="34" charset="0"/>
            </a:endParaRPr>
          </a:p>
        </p:txBody>
      </p:sp>
      <p:sp>
        <p:nvSpPr>
          <p:cNvPr id="2" name="Title 1"/>
          <p:cNvSpPr>
            <a:spLocks noGrp="1"/>
          </p:cNvSpPr>
          <p:nvPr>
            <p:ph type="title" idx="4294967295"/>
          </p:nvPr>
        </p:nvSpPr>
        <p:spPr>
          <a:xfrm>
            <a:off x="2700338" y="379413"/>
            <a:ext cx="6246812" cy="720725"/>
          </a:xfrm>
        </p:spPr>
        <p:txBody>
          <a:bodyPr/>
          <a:lstStyle/>
          <a:p>
            <a:pPr algn="ctr" eaLnBrk="1" hangingPunct="1">
              <a:buFont typeface="Times New Roman" charset="0"/>
              <a:buNone/>
              <a:defRPr/>
            </a:pPr>
            <a:r>
              <a:rPr lang="ar-JO" sz="4000" b="1" i="0" kern="1200" dirty="0">
                <a:latin typeface="Arial" panose="020B0604020202020204" pitchFamily="34" charset="0"/>
                <a:ea typeface="ＭＳ Ｐゴシック"/>
                <a:cs typeface="Arial" panose="020B0604020202020204" pitchFamily="34" charset="0"/>
              </a:rPr>
              <a:t>حياة طويلة بشكل لا يصدق</a:t>
            </a:r>
            <a:endParaRPr lang="en-US" sz="3600" dirty="0">
              <a:ea typeface="+mj-ea"/>
            </a:endParaRPr>
          </a:p>
        </p:txBody>
      </p:sp>
      <p:sp>
        <p:nvSpPr>
          <p:cNvPr id="283652" name="Text Box 37"/>
          <p:cNvSpPr txBox="1">
            <a:spLocks noChangeArrowheads="1"/>
          </p:cNvSpPr>
          <p:nvPr/>
        </p:nvSpPr>
        <p:spPr bwMode="auto">
          <a:xfrm>
            <a:off x="9150350" y="0"/>
            <a:ext cx="1600200" cy="463550"/>
          </a:xfrm>
          <a:prstGeom prst="rect">
            <a:avLst/>
          </a:prstGeom>
          <a:solidFill>
            <a:schemeClr val="tx1"/>
          </a:solidFill>
          <a:ln w="9525">
            <a:noFill/>
            <a:miter lim="800000"/>
            <a:headEnd/>
            <a:tailEnd/>
          </a:ln>
        </p:spPr>
        <p:txBody>
          <a:bodyPr wrap="none" lIns="90000" tIns="46800" rIns="90000" bIns="4680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FFFFFF"/>
                </a:solidFill>
                <a:effectLst/>
                <a:uLnTx/>
                <a:uFillTx/>
                <a:latin typeface="Arial" panose="020B0604020202020204" pitchFamily="34" charset="0"/>
                <a:ea typeface="MS PGothic" pitchFamily="34" charset="-128"/>
                <a:cs typeface="Arial" panose="020B0604020202020204" pitchFamily="34" charset="0"/>
              </a:rPr>
              <a:t>ن ت س 424</a:t>
            </a: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MS PGothic" pitchFamily="34" charset="-128"/>
              <a:cs typeface="Arial" panose="020B0604020202020204" pitchFamily="34" charset="0"/>
            </a:endParaRPr>
          </a:p>
        </p:txBody>
      </p:sp>
    </p:spTree>
    <p:extLst>
      <p:ext uri="{BB962C8B-B14F-4D97-AF65-F5344CB8AC3E}">
        <p14:creationId xmlns:p14="http://schemas.microsoft.com/office/powerpoint/2010/main" val="414340698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5" tIns="45718" rIns="91435" bIns="45718"/>
          <a:lstStyle/>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900098" name="Rectangle 2"/>
          <p:cNvSpPr>
            <a:spLocks noGrp="1" noChangeArrowheads="1"/>
          </p:cNvSpPr>
          <p:nvPr>
            <p:ph type="ctrTitle"/>
          </p:nvPr>
        </p:nvSpPr>
        <p:spPr>
          <a:xfrm>
            <a:off x="0" y="49785"/>
            <a:ext cx="9144000" cy="1086599"/>
          </a:xfrm>
          <a:effectLst>
            <a:outerShdw blurRad="63500" dist="35921" dir="2700000" algn="ctr" rotWithShape="0">
              <a:schemeClr val="tx2">
                <a:alpha val="74998"/>
              </a:schemeClr>
            </a:outerShdw>
          </a:effectLst>
        </p:spPr>
        <p:txBody>
          <a:bodyPr anchor="t"/>
          <a:lstStyle/>
          <a:p>
            <a:pPr>
              <a:defRPr/>
            </a:pPr>
            <a:r>
              <a:rPr lang="ar-JO" dirty="0">
                <a:effectLst>
                  <a:glow rad="127000">
                    <a:schemeClr val="tx1"/>
                  </a:glow>
                </a:effectLst>
                <a:ea typeface="ＭＳ Ｐゴシック" charset="0"/>
              </a:rPr>
              <a:t>بالنسبة للتلاميذ: انتظروا الروح</a:t>
            </a:r>
            <a:endParaRPr lang="en-US" dirty="0">
              <a:effectLst>
                <a:glow rad="127000">
                  <a:schemeClr val="tx1"/>
                </a:glow>
              </a:effectLst>
              <a:ea typeface="ＭＳ Ｐゴシック" charset="0"/>
            </a:endParaRPr>
          </a:p>
        </p:txBody>
      </p:sp>
      <p:pic>
        <p:nvPicPr>
          <p:cNvPr id="10242" name="Picture 2" descr="Felix Osborn – LEARNING TO WAIT FOR GOD">
            <a:extLst>
              <a:ext uri="{FF2B5EF4-FFF2-40B4-BE49-F238E27FC236}">
                <a16:creationId xmlns:a16="http://schemas.microsoft.com/office/drawing/2014/main" id="{EA900285-6B36-0B46-9532-5BC982B0637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057113" y="1136384"/>
            <a:ext cx="7435957" cy="488103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2">
            <a:extLst>
              <a:ext uri="{FF2B5EF4-FFF2-40B4-BE49-F238E27FC236}">
                <a16:creationId xmlns:a16="http://schemas.microsoft.com/office/drawing/2014/main" id="{57EC84EC-5250-F743-BF3A-C5C08909D8A9}"/>
              </a:ext>
            </a:extLst>
          </p:cNvPr>
          <p:cNvSpPr txBox="1">
            <a:spLocks noChangeArrowheads="1"/>
          </p:cNvSpPr>
          <p:nvPr/>
        </p:nvSpPr>
        <p:spPr bwMode="auto">
          <a:xfrm>
            <a:off x="0" y="5950227"/>
            <a:ext cx="9144000" cy="854765"/>
          </a:xfrm>
          <a:prstGeom prst="rect">
            <a:avLst/>
          </a:prstGeom>
          <a:solidFill>
            <a:schemeClr val="tx1"/>
          </a:solidFill>
          <a:ln>
            <a:noFill/>
          </a:ln>
          <a:effectLst>
            <a:outerShdw blurRad="63500" dist="35921" dir="2700000" algn="ctr" rotWithShape="0">
              <a:schemeClr val="tx2">
                <a:alpha val="74998"/>
              </a:schemeClr>
            </a:outerShdw>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SA" sz="48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أعمال الرس</a:t>
            </a:r>
            <a:r>
              <a:rPr kumimoji="0" lang="ar-JO" sz="48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ل 1: 4-5</a:t>
            </a:r>
            <a:endParaRPr kumimoji="0" lang="en-US" sz="48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58483020"/>
      </p:ext>
    </p:extLst>
  </p:cSld>
  <p:clrMapOvr>
    <a:masterClrMapping/>
  </p:clrMapOvr>
  <p:transition/>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5" tIns="45718" rIns="91435" bIns="45718"/>
          <a:lstStyle/>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900098" name="Rectangle 2"/>
          <p:cNvSpPr>
            <a:spLocks noGrp="1" noChangeArrowheads="1"/>
          </p:cNvSpPr>
          <p:nvPr>
            <p:ph type="ctrTitle"/>
          </p:nvPr>
        </p:nvSpPr>
        <p:spPr>
          <a:xfrm>
            <a:off x="0" y="49785"/>
            <a:ext cx="9144000" cy="1086599"/>
          </a:xfrm>
          <a:effectLst>
            <a:outerShdw blurRad="63500" dist="35921" dir="2700000" algn="ctr" rotWithShape="0">
              <a:schemeClr val="tx2">
                <a:alpha val="74998"/>
              </a:schemeClr>
            </a:outerShdw>
          </a:effectLst>
        </p:spPr>
        <p:txBody>
          <a:bodyPr anchor="t"/>
          <a:lstStyle/>
          <a:p>
            <a:pPr>
              <a:defRPr/>
            </a:pPr>
            <a:r>
              <a:rPr lang="ar-JO" dirty="0">
                <a:effectLst>
                  <a:glow rad="127000">
                    <a:schemeClr val="tx1"/>
                  </a:glow>
                </a:effectLst>
                <a:ea typeface="ＭＳ Ｐゴシック" charset="0"/>
              </a:rPr>
              <a:t>بالنسبة لنا: لا تنتظروا الروح</a:t>
            </a:r>
            <a:endParaRPr lang="en-US" dirty="0">
              <a:effectLst>
                <a:glow rad="127000">
                  <a:schemeClr val="tx1"/>
                </a:glow>
              </a:effectLst>
              <a:ea typeface="ＭＳ Ｐゴシック" charset="0"/>
            </a:endParaRPr>
          </a:p>
        </p:txBody>
      </p:sp>
      <p:pic>
        <p:nvPicPr>
          <p:cNvPr id="8196" name="Picture 4" descr="John Stott quote: We do not need to wait for the Holy Spirit...">
            <a:extLst>
              <a:ext uri="{FF2B5EF4-FFF2-40B4-BE49-F238E27FC236}">
                <a16:creationId xmlns:a16="http://schemas.microsoft.com/office/drawing/2014/main" id="{159B47BF-1963-3A49-9C91-1C5AA9C7FD1A}"/>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276350"/>
            <a:ext cx="9144000" cy="430371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2">
            <a:extLst>
              <a:ext uri="{FF2B5EF4-FFF2-40B4-BE49-F238E27FC236}">
                <a16:creationId xmlns:a16="http://schemas.microsoft.com/office/drawing/2014/main" id="{B957A855-CBDB-FF46-8775-EB5925D472C6}"/>
              </a:ext>
            </a:extLst>
          </p:cNvPr>
          <p:cNvSpPr txBox="1">
            <a:spLocks noChangeArrowheads="1"/>
          </p:cNvSpPr>
          <p:nvPr/>
        </p:nvSpPr>
        <p:spPr bwMode="auto">
          <a:xfrm>
            <a:off x="2789694" y="1342759"/>
            <a:ext cx="6199321" cy="4150256"/>
          </a:xfrm>
          <a:prstGeom prst="rect">
            <a:avLst/>
          </a:prstGeom>
          <a:solidFill>
            <a:schemeClr val="tx1"/>
          </a:solidFill>
          <a:ln>
            <a:noFill/>
          </a:ln>
          <a:effectLst>
            <a:outerShdw blurRad="63500" dist="35921" dir="2700000" algn="ctr" rotWithShape="0">
              <a:schemeClr val="tx2">
                <a:alpha val="74998"/>
              </a:schemeClr>
            </a:outerShdw>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35" tIns="45718" rIns="91435" bIns="45718" numCol="1" anchor="t"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ar-JO" sz="3600" b="1" dirty="0">
                <a:solidFill>
                  <a:srgbClr val="FFFFFF"/>
                </a:solidFill>
                <a:latin typeface="Arial" panose="020B0604020202020204" pitchFamily="34" charset="0"/>
                <a:cs typeface="Arial" panose="020B0604020202020204" pitchFamily="34" charset="0"/>
              </a:rPr>
              <a:t>نحن لا نحتاج أن ننتظر الروح القدس حتى يأتي، لقد جاء في يوم الخمسين، ولم يترك الكنيسة أبداً.</a:t>
            </a:r>
            <a:endParaRPr kumimoji="0" lang="en-US" sz="36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6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a:t>
            </a:r>
            <a:r>
              <a:rPr lang="ar-JO" sz="4000" b="1" dirty="0">
                <a:solidFill>
                  <a:srgbClr val="FFFFFF"/>
                </a:solidFill>
                <a:latin typeface="Arial" panose="020B0604020202020204" pitchFamily="34" charset="0"/>
                <a:ea typeface="ＭＳ Ｐゴシック" charset="0"/>
                <a:cs typeface="Arial" panose="020B0604020202020204" pitchFamily="34" charset="0"/>
              </a:rPr>
              <a:t> جون ستوت </a:t>
            </a:r>
            <a:r>
              <a:rPr kumimoji="0" lang="en-US" sz="40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a:t>
            </a:r>
            <a:endParaRPr kumimoji="0" lang="en-US" sz="40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2642848200"/>
      </p:ext>
    </p:extLst>
  </p:cSld>
  <p:clrMapOvr>
    <a:masterClrMapping/>
  </p:clrMapOvr>
  <p:transition/>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Top 7 Ways to End Frustrating Wait-Time | Leadership Freak">
            <a:extLst>
              <a:ext uri="{FF2B5EF4-FFF2-40B4-BE49-F238E27FC236}">
                <a16:creationId xmlns:a16="http://schemas.microsoft.com/office/drawing/2014/main" id="{2D750A8F-EBD0-8948-A163-40F72B40E745}"/>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83336" y="1182329"/>
            <a:ext cx="8777328" cy="4569542"/>
          </a:xfrm>
          <a:prstGeom prst="rect">
            <a:avLst/>
          </a:prstGeom>
        </p:spPr>
      </p:pic>
      <p:sp>
        <p:nvSpPr>
          <p:cNvPr id="900098" name="Rectangle 2"/>
          <p:cNvSpPr>
            <a:spLocks noGrp="1" noChangeArrowheads="1"/>
          </p:cNvSpPr>
          <p:nvPr>
            <p:ph type="ctrTitle"/>
          </p:nvPr>
        </p:nvSpPr>
        <p:spPr>
          <a:xfrm>
            <a:off x="848032" y="349996"/>
            <a:ext cx="7447935" cy="2073869"/>
          </a:xfrm>
          <a:solidFill>
            <a:schemeClr val="tx1"/>
          </a:solidFill>
          <a:effectLst>
            <a:outerShdw blurRad="63500" dist="35921" dir="2700000" algn="ctr" rotWithShape="0">
              <a:schemeClr val="tx2">
                <a:alpha val="74998"/>
              </a:schemeClr>
            </a:outerShdw>
          </a:effectLst>
        </p:spPr>
        <p:txBody>
          <a:bodyPr/>
          <a:lstStyle/>
          <a:p>
            <a:pPr>
              <a:defRPr/>
            </a:pPr>
            <a:r>
              <a:rPr lang="ar-JO" sz="4800" dirty="0">
                <a:effectLst>
                  <a:glow rad="127000">
                    <a:schemeClr val="tx1"/>
                  </a:glow>
                </a:effectLst>
                <a:ea typeface="ＭＳ Ｐゴシック" charset="0"/>
              </a:rPr>
              <a:t>كيف يمكنك الإنتظار</a:t>
            </a:r>
            <a:br>
              <a:rPr lang="ar-JO" sz="4800" dirty="0">
                <a:effectLst>
                  <a:glow rad="127000">
                    <a:schemeClr val="tx1"/>
                  </a:glow>
                </a:effectLst>
                <a:ea typeface="ＭＳ Ｐゴシック" charset="0"/>
              </a:rPr>
            </a:br>
            <a:r>
              <a:rPr lang="ar-JO" sz="4800" dirty="0">
                <a:effectLst>
                  <a:glow rad="127000">
                    <a:schemeClr val="tx1"/>
                  </a:glow>
                </a:effectLst>
                <a:ea typeface="ＭＳ Ｐゴシック" charset="0"/>
              </a:rPr>
              <a:t>بترقب في الروح؟</a:t>
            </a:r>
            <a:endParaRPr lang="en-US" sz="4800" dirty="0">
              <a:effectLst>
                <a:glow rad="127000">
                  <a:schemeClr val="tx1"/>
                </a:glow>
              </a:effectLst>
              <a:ea typeface="ＭＳ Ｐゴシック" charset="0"/>
            </a:endParaRPr>
          </a:p>
        </p:txBody>
      </p:sp>
      <p:sp>
        <p:nvSpPr>
          <p:cNvPr id="4" name="Rectangle 2">
            <a:extLst>
              <a:ext uri="{FF2B5EF4-FFF2-40B4-BE49-F238E27FC236}">
                <a16:creationId xmlns:a16="http://schemas.microsoft.com/office/drawing/2014/main" id="{85CE806B-1FD5-414A-8C05-BF4DE6C26268}"/>
              </a:ext>
            </a:extLst>
          </p:cNvPr>
          <p:cNvSpPr txBox="1">
            <a:spLocks noChangeArrowheads="1"/>
          </p:cNvSpPr>
          <p:nvPr/>
        </p:nvSpPr>
        <p:spPr bwMode="auto">
          <a:xfrm>
            <a:off x="0" y="5950227"/>
            <a:ext cx="9144000" cy="854765"/>
          </a:xfrm>
          <a:prstGeom prst="rect">
            <a:avLst/>
          </a:prstGeom>
          <a:solidFill>
            <a:schemeClr val="tx1"/>
          </a:solidFill>
          <a:ln>
            <a:noFill/>
          </a:ln>
          <a:effectLst>
            <a:outerShdw blurRad="63500" dist="35921" dir="2700000" algn="ctr" rotWithShape="0">
              <a:schemeClr val="tx2">
                <a:alpha val="74998"/>
              </a:schemeClr>
            </a:outerShdw>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48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طريقتان</a:t>
            </a:r>
            <a:endParaRPr kumimoji="0" lang="en-US" sz="48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2682126951"/>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Top 7 Ways to End Frustrating Wait-Time | Leadership Freak">
            <a:extLst>
              <a:ext uri="{FF2B5EF4-FFF2-40B4-BE49-F238E27FC236}">
                <a16:creationId xmlns:a16="http://schemas.microsoft.com/office/drawing/2014/main" id="{2D750A8F-EBD0-8948-A163-40F72B40E745}"/>
              </a:ext>
            </a:extLst>
          </p:cNvPr>
          <p:cNvPicPr>
            <a:picLocks noChangeAspect="1"/>
          </p:cNvPicPr>
          <p:nvPr/>
        </p:nvPicPr>
        <p:blipFill rotWithShape="1">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p:blipFill>
        <p:spPr>
          <a:xfrm>
            <a:off x="-650140" y="1991617"/>
            <a:ext cx="9794140" cy="5353987"/>
          </a:xfrm>
          <a:prstGeom prst="rect">
            <a:avLst/>
          </a:prstGeom>
        </p:spPr>
      </p:pic>
      <p:sp>
        <p:nvSpPr>
          <p:cNvPr id="900098" name="Rectangle 2"/>
          <p:cNvSpPr>
            <a:spLocks noGrp="1" noChangeArrowheads="1"/>
          </p:cNvSpPr>
          <p:nvPr>
            <p:ph type="ctrTitle"/>
          </p:nvPr>
        </p:nvSpPr>
        <p:spPr>
          <a:xfrm>
            <a:off x="848032" y="349996"/>
            <a:ext cx="7447935" cy="2073869"/>
          </a:xfrm>
          <a:solidFill>
            <a:schemeClr val="tx1"/>
          </a:solidFill>
          <a:effectLst>
            <a:outerShdw blurRad="63500" dist="35921" dir="2700000" algn="ctr" rotWithShape="0">
              <a:schemeClr val="tx2">
                <a:alpha val="74998"/>
              </a:schemeClr>
            </a:outerShdw>
          </a:effectLst>
        </p:spPr>
        <p:txBody>
          <a:bodyPr/>
          <a:lstStyle/>
          <a:p>
            <a:pPr>
              <a:defRPr/>
            </a:pPr>
            <a:r>
              <a:rPr lang="ar-JO" sz="4800" dirty="0">
                <a:effectLst>
                  <a:glow rad="127000">
                    <a:schemeClr val="tx1"/>
                  </a:glow>
                </a:effectLst>
                <a:ea typeface="ＭＳ Ｐゴシック" charset="0"/>
              </a:rPr>
              <a:t>كيف يمكنك الإنتظار</a:t>
            </a:r>
            <a:br>
              <a:rPr lang="ar-JO" sz="4800" dirty="0">
                <a:effectLst>
                  <a:glow rad="127000">
                    <a:schemeClr val="tx1"/>
                  </a:glow>
                </a:effectLst>
                <a:ea typeface="ＭＳ Ｐゴシック" charset="0"/>
              </a:rPr>
            </a:br>
            <a:r>
              <a:rPr lang="ar-JO" sz="4800" dirty="0">
                <a:effectLst>
                  <a:glow rad="127000">
                    <a:schemeClr val="tx1"/>
                  </a:glow>
                </a:effectLst>
                <a:ea typeface="ＭＳ Ｐゴシック" charset="0"/>
              </a:rPr>
              <a:t>بترقب في الروح؟</a:t>
            </a:r>
            <a:endParaRPr lang="en-US" sz="4800" dirty="0">
              <a:effectLst>
                <a:glow rad="127000">
                  <a:schemeClr val="tx1"/>
                </a:glow>
              </a:effectLst>
              <a:ea typeface="ＭＳ Ｐゴシック" charset="0"/>
            </a:endParaRPr>
          </a:p>
        </p:txBody>
      </p:sp>
      <p:grpSp>
        <p:nvGrpSpPr>
          <p:cNvPr id="16" name="Group 15">
            <a:extLst>
              <a:ext uri="{FF2B5EF4-FFF2-40B4-BE49-F238E27FC236}">
                <a16:creationId xmlns:a16="http://schemas.microsoft.com/office/drawing/2014/main" id="{7ACCF13E-5B37-3542-8CC0-2BC991429F67}"/>
              </a:ext>
            </a:extLst>
          </p:cNvPr>
          <p:cNvGrpSpPr/>
          <p:nvPr/>
        </p:nvGrpSpPr>
        <p:grpSpPr>
          <a:xfrm>
            <a:off x="92657" y="2527796"/>
            <a:ext cx="5353987" cy="5353987"/>
            <a:chOff x="92657" y="2527796"/>
            <a:chExt cx="5353987" cy="5353987"/>
          </a:xfrm>
        </p:grpSpPr>
        <p:pic>
          <p:nvPicPr>
            <p:cNvPr id="5" name="Graphic 4" descr="Chat RTL">
              <a:extLst>
                <a:ext uri="{FF2B5EF4-FFF2-40B4-BE49-F238E27FC236}">
                  <a16:creationId xmlns:a16="http://schemas.microsoft.com/office/drawing/2014/main" id="{0E22E3A8-C2A7-794B-A235-AF60FC47358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flipV="1">
              <a:off x="92657" y="2527796"/>
              <a:ext cx="5353987" cy="5353987"/>
            </a:xfrm>
            <a:prstGeom prst="rect">
              <a:avLst/>
            </a:prstGeom>
          </p:spPr>
        </p:pic>
        <p:sp>
          <p:nvSpPr>
            <p:cNvPr id="7" name="Rectangle 2">
              <a:extLst>
                <a:ext uri="{FF2B5EF4-FFF2-40B4-BE49-F238E27FC236}">
                  <a16:creationId xmlns:a16="http://schemas.microsoft.com/office/drawing/2014/main" id="{53C8E3D2-0EFA-D54F-A0EA-44303A693201}"/>
                </a:ext>
              </a:extLst>
            </p:cNvPr>
            <p:cNvSpPr txBox="1">
              <a:spLocks noChangeArrowheads="1"/>
            </p:cNvSpPr>
            <p:nvPr/>
          </p:nvSpPr>
          <p:spPr bwMode="auto">
            <a:xfrm>
              <a:off x="390831" y="4578623"/>
              <a:ext cx="4757639" cy="1808922"/>
            </a:xfrm>
            <a:prstGeom prst="rect">
              <a:avLst/>
            </a:prstGeom>
            <a:noFill/>
            <a:ln>
              <a:noFill/>
            </a:ln>
            <a:effectLst>
              <a:outerShdw blurRad="63500" dist="35921" dir="2700000" algn="ctr" rotWithShape="0">
                <a:schemeClr val="tx2">
                  <a:alpha val="74998"/>
                </a:schemeClr>
              </a:outerShdw>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72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الشهادة</a:t>
              </a:r>
              <a:br>
                <a:rPr kumimoji="0" lang="en-US" sz="48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br>
              <a:r>
                <a:rPr kumimoji="0" lang="en-US" sz="48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a:t>
              </a:r>
              <a:r>
                <a:rPr kumimoji="0" lang="ar-SA" sz="48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أع</a:t>
              </a:r>
              <a:r>
                <a:rPr kumimoji="0" lang="ar-JO" sz="48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 1: 6-11</a:t>
              </a:r>
              <a:r>
                <a:rPr kumimoji="0" lang="en-US" sz="48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a:t>
              </a:r>
            </a:p>
          </p:txBody>
        </p:sp>
      </p:grpSp>
    </p:spTree>
    <p:extLst>
      <p:ext uri="{BB962C8B-B14F-4D97-AF65-F5344CB8AC3E}">
        <p14:creationId xmlns:p14="http://schemas.microsoft.com/office/powerpoint/2010/main" val="3153388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linds(horizont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p:cTn id="8" repeatCount="indefinite" restart="whenNotActive" fill="hold" evtFilter="cancelBubble" nodeType="interactiveSeq">
                <p:stCondLst>
                  <p:cond delay="indefinite"/>
                  <p:cond evt="onBegin" delay="0">
                    <p:tn val="1"/>
                  </p:cond>
                </p:stCondLst>
                <p:endSync evt="end" delay="0">
                  <p:rtn val="all"/>
                </p:endSync>
                <p:childTnLst>
                  <p:par>
                    <p:cTn id="9" fill="hold">
                      <p:stCondLst>
                        <p:cond delay="0"/>
                      </p:stCondLst>
                      <p:childTnLst>
                        <p:par>
                          <p:cTn id="10" fill="hold">
                            <p:stCondLst>
                              <p:cond delay="0"/>
                            </p:stCondLst>
                            <p:childTnLst>
                              <p:par>
                                <p:cTn id="11" presetID="0" presetClass="path" presetSubtype="0" accel="50000" decel="50000" fill="hold" nodeType="clickEffect">
                                  <p:stCondLst>
                                    <p:cond delay="0"/>
                                  </p:stCondLst>
                                  <p:childTnLst>
                                    <p:animMotion origin="layout" path="M 0 0 L -0.11248 -0.17207" pathEditMode="relative" ptsTypes="AA">
                                      <p:cBhvr>
                                        <p:cTn id="12" dur="30000" fill="hold"/>
                                        <p:tgtEl>
                                          <p:spTgt spid="3"/>
                                        </p:tgtEl>
                                        <p:attrNameLst>
                                          <p:attrName>ppt_x</p:attrName>
                                          <p:attrName>ppt_y</p:attrName>
                                        </p:attrNameLst>
                                      </p:cBhvr>
                                    </p:animMotion>
                                  </p:childTnLst>
                                </p:cTn>
                              </p:par>
                              <p:par>
                                <p:cTn id="13" presetID="6" presetClass="emph" presetSubtype="0" accel="50000" decel="50000" fill="hold" nodeType="withEffect">
                                  <p:stCondLst>
                                    <p:cond delay="0"/>
                                  </p:stCondLst>
                                  <p:childTnLst>
                                    <p:animScale>
                                      <p:cBhvr>
                                        <p:cTn id="14" dur="30000" fill="hold"/>
                                        <p:tgtEl>
                                          <p:spTgt spid="3"/>
                                        </p:tgtEl>
                                      </p:cBhvr>
                                      <p:by x="150000" y="150000"/>
                                    </p:animScale>
                                  </p:childTnLst>
                                </p:cTn>
                              </p:par>
                            </p:childTnLst>
                          </p:cTn>
                        </p:par>
                        <p:par>
                          <p:cTn id="15" fill="hold">
                            <p:stCondLst>
                              <p:cond delay="30000"/>
                            </p:stCondLst>
                            <p:childTnLst>
                              <p:par>
                                <p:cTn id="16" presetID="0" presetClass="path" presetSubtype="0" accel="50000" decel="50000" fill="hold" nodeType="afterEffect">
                                  <p:stCondLst>
                                    <p:cond delay="5000"/>
                                  </p:stCondLst>
                                  <p:childTnLst>
                                    <p:animMotion origin="layout" path="M -0.11248 -0.17207 L 0 0" pathEditMode="relative" ptsTypes="AA">
                                      <p:cBhvr>
                                        <p:cTn id="17" dur="30000" fill="hold"/>
                                        <p:tgtEl>
                                          <p:spTgt spid="3"/>
                                        </p:tgtEl>
                                        <p:attrNameLst>
                                          <p:attrName>ppt_x</p:attrName>
                                          <p:attrName>ppt_y</p:attrName>
                                        </p:attrNameLst>
                                      </p:cBhvr>
                                    </p:animMotion>
                                  </p:childTnLst>
                                </p:cTn>
                              </p:par>
                              <p:par>
                                <p:cTn id="18" presetID="6" presetClass="emph" presetSubtype="0" accel="50000" decel="50000" fill="hold" nodeType="withEffect">
                                  <p:stCondLst>
                                    <p:cond delay="5000"/>
                                  </p:stCondLst>
                                  <p:childTnLst>
                                    <p:animScale>
                                      <p:cBhvr>
                                        <p:cTn id="19" dur="30000" fill="hold"/>
                                        <p:tgtEl>
                                          <p:spTgt spid="3"/>
                                        </p:tgtEl>
                                      </p:cBhvr>
                                      <p:by x="150000" y="150000"/>
                                      <p:to x="100000" y="100000"/>
                                    </p:animScale>
                                  </p:childTnLst>
                                </p:cTn>
                              </p:par>
                            </p:childTnLst>
                          </p:cTn>
                        </p:par>
                        <p:par>
                          <p:cTn id="20" fill="hold">
                            <p:stCondLst>
                              <p:cond delay="65000"/>
                            </p:stCondLst>
                            <p:childTnLst>
                              <p:par>
                                <p:cTn id="21" presetID="0" presetClass="path" presetSubtype="0" accel="50000" decel="50000" fill="hold" nodeType="afterEffect">
                                  <p:stCondLst>
                                    <p:cond delay="0"/>
                                  </p:stCondLst>
                                  <p:childTnLst>
                                    <p:animMotion origin="layout" path="M 0 0 L 0 0" pathEditMode="relative" ptsTypes="AA">
                                      <p:cBhvr>
                                        <p:cTn id="22" dur="5000" fill="hold"/>
                                        <p:tgtEl>
                                          <p:spTgt spid="3"/>
                                        </p:tgtEl>
                                        <p:attrNameLst>
                                          <p:attrName>ppt_x</p:attrName>
                                          <p:attrName>ppt_y</p:attrName>
                                        </p:attrNameLst>
                                      </p:cBhvr>
                                    </p:animMotion>
                                  </p:childTnLst>
                                </p:cTn>
                              </p:par>
                            </p:childTnLst>
                          </p:cTn>
                        </p:par>
                      </p:childTnLst>
                    </p:cTn>
                  </p:par>
                </p:childTnLst>
              </p:cTn>
            </p:seq>
          </p:childTnLst>
        </p:cTn>
      </p:par>
    </p:tnLst>
  </p:timing>
</p:sld>
</file>

<file path=ppt/slides/slide19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Rectangle 2">
            <a:extLst>
              <a:ext uri="{FF2B5EF4-FFF2-40B4-BE49-F238E27FC236}">
                <a16:creationId xmlns:a16="http://schemas.microsoft.com/office/drawing/2014/main" id="{35537041-488D-D044-B4EE-56712A5DA180}"/>
              </a:ext>
            </a:extLst>
          </p:cNvPr>
          <p:cNvSpPr txBox="1">
            <a:spLocks noChangeArrowheads="1"/>
          </p:cNvSpPr>
          <p:nvPr/>
        </p:nvSpPr>
        <p:spPr>
          <a:xfrm>
            <a:off x="2" y="2"/>
            <a:ext cx="9144688" cy="764704"/>
          </a:xfrm>
          <a:prstGeom prst="rect">
            <a:avLst/>
          </a:prstGeom>
          <a:noFill/>
          <a:ln w="9525">
            <a:noFill/>
            <a:miter lim="800000"/>
            <a:headEnd/>
            <a:tailEnd/>
          </a:ln>
          <a:effectLst/>
        </p:spPr>
        <p:txBody>
          <a:bodyPr lIns="91967" tIns="45986" rIns="91967" bIns="45986" anchor="ctr"/>
          <a:lstStyle>
            <a:defPPr>
              <a:defRPr lang="en-US"/>
            </a:defPPr>
            <a:lvl1pPr>
              <a:defRPr sz="2800" b="1">
                <a:solidFill>
                  <a:srgbClr val="FFFFFF"/>
                </a:solidFill>
                <a:effectLst>
                  <a:glow rad="228600">
                    <a:schemeClr val="tx1"/>
                  </a:glow>
                </a:effectLst>
                <a:latin typeface="Arial"/>
                <a:cs typeface="Arial"/>
              </a:defRPr>
            </a:lvl1pPr>
            <a:lvl2pPr marL="522260" indent="-200869" algn="ctr" defTabSz="32139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2pPr>
            <a:lvl3pPr marL="803478" indent="-160696" algn="ctr" defTabSz="32139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3pPr>
            <a:lvl4pPr marL="1124870" indent="-160696" algn="ctr" defTabSz="32139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4pPr>
            <a:lvl5pPr marL="1446262" indent="-160696" algn="ctr" defTabSz="32139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5pPr>
            <a:lvl6pPr marL="1767654" indent="-160696" algn="ctr" defTabSz="32139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6pPr>
            <a:lvl7pPr marL="2089043" indent="-160696" algn="ctr" defTabSz="32139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7pPr>
            <a:lvl8pPr marL="2410437" indent="-160696" algn="ctr" defTabSz="32139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8pPr>
            <a:lvl9pPr marL="2731829" indent="-160696" algn="ctr" defTabSz="32139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9pPr>
          </a:lstStyle>
          <a:p>
            <a:pPr rtl="1">
              <a:defRPr/>
            </a:pPr>
            <a:r>
              <a:rPr lang="ar-SA" sz="4000" dirty="0">
                <a:effectLst>
                  <a:glow rad="228600">
                    <a:srgbClr val="000000"/>
                  </a:glow>
                </a:effectLst>
                <a:latin typeface="Arial" panose="020B0604020202020204" pitchFamily="34" charset="0"/>
                <a:cs typeface="Arial" panose="020B0604020202020204" pitchFamily="34" charset="0"/>
              </a:rPr>
              <a:t>سؤال رائع</a:t>
            </a:r>
            <a:r>
              <a:rPr lang="en-US" sz="4000" dirty="0">
                <a:effectLst>
                  <a:glow rad="228600">
                    <a:srgbClr val="000000"/>
                  </a:glow>
                </a:effectLst>
                <a:latin typeface="Arial" panose="020B0604020202020204" pitchFamily="34" charset="0"/>
                <a:cs typeface="Arial" panose="020B0604020202020204" pitchFamily="34" charset="0"/>
              </a:rPr>
              <a:t> )  </a:t>
            </a:r>
            <a:r>
              <a:rPr lang="ar-JO" sz="4000" dirty="0">
                <a:latin typeface="Arial" panose="020B0604020202020204" pitchFamily="34" charset="0"/>
                <a:cs typeface="Arial" panose="020B0604020202020204" pitchFamily="34" charset="0"/>
              </a:rPr>
              <a:t>أ</a:t>
            </a:r>
            <a:r>
              <a:rPr lang="ar-SA" sz="4000" dirty="0">
                <a:latin typeface="Arial" panose="020B0604020202020204" pitchFamily="34" charset="0"/>
                <a:cs typeface="Arial" panose="020B0604020202020204" pitchFamily="34" charset="0"/>
              </a:rPr>
              <a:t>عمال ١ : ٦</a:t>
            </a:r>
            <a:r>
              <a:rPr lang="en-US" sz="4000" dirty="0">
                <a:effectLst>
                  <a:glow rad="228600">
                    <a:srgbClr val="000000"/>
                  </a:glow>
                </a:effectLst>
                <a:latin typeface="Arial" panose="020B0604020202020204" pitchFamily="34" charset="0"/>
                <a:cs typeface="Arial" panose="020B0604020202020204" pitchFamily="34" charset="0"/>
              </a:rPr>
              <a:t>(</a:t>
            </a:r>
            <a:endParaRPr lang="ar-SA" sz="4000" dirty="0">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77463DDD-7597-C444-9DC4-DBDB1A0FF2B5}"/>
              </a:ext>
            </a:extLst>
          </p:cNvPr>
          <p:cNvSpPr>
            <a:spLocks noChangeArrowheads="1"/>
          </p:cNvSpPr>
          <p:nvPr/>
        </p:nvSpPr>
        <p:spPr bwMode="auto">
          <a:xfrm>
            <a:off x="0" y="4149080"/>
            <a:ext cx="9144000" cy="2448272"/>
          </a:xfrm>
          <a:prstGeom prst="rect">
            <a:avLst/>
          </a:prstGeom>
          <a:noFill/>
          <a:ln w="9525">
            <a:noFill/>
            <a:miter lim="800000"/>
            <a:headEnd/>
            <a:tailEnd/>
          </a:ln>
          <a:effectLst/>
        </p:spPr>
        <p:txBody>
          <a:bodyPr lIns="91967" tIns="45986" rIns="91967" bIns="45986" anchor="ctr"/>
          <a:lstStyle/>
          <a:p>
            <a:pPr lvl="0">
              <a:defRPr/>
            </a:pPr>
            <a:r>
              <a:rPr lang="ar-SA" sz="3200" b="1" dirty="0">
                <a:solidFill>
                  <a:srgbClr val="FFFFFF"/>
                </a:solidFill>
                <a:effectLst>
                  <a:glow rad="228600">
                    <a:srgbClr val="000000"/>
                  </a:glow>
                </a:effectLst>
                <a:latin typeface="Arial" panose="020B0604020202020204" pitchFamily="34" charset="0"/>
                <a:cs typeface="Arial" panose="020B0604020202020204" pitchFamily="34" charset="0"/>
              </a:rPr>
              <a:t>أما هم المجتمعون فسألوه قائلين: «يا رب هل في هذا الوقت ترد الملك إلى إسرائيل؟</a:t>
            </a:r>
          </a:p>
        </p:txBody>
      </p:sp>
    </p:spTree>
    <p:extLst>
      <p:ext uri="{BB962C8B-B14F-4D97-AF65-F5344CB8AC3E}">
        <p14:creationId xmlns:p14="http://schemas.microsoft.com/office/powerpoint/2010/main" val="96350644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30401" name="Picture 2" descr="C:\Users\Jeremy.J4-PC\Pictures\Europe tour\CIMG2774.JPG"/>
          <p:cNvPicPr>
            <a:picLocks noChangeAspect="1" noChangeArrowheads="1"/>
          </p:cNvPicPr>
          <p:nvPr/>
        </p:nvPicPr>
        <p:blipFill>
          <a:blip r:embed="rId3" cstate="screen">
            <a:lum bright="28000" contrast="-52000"/>
            <a:graysc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30402" name="Rectangle 3"/>
          <p:cNvSpPr>
            <a:spLocks noChangeArrowheads="1"/>
          </p:cNvSpPr>
          <p:nvPr/>
        </p:nvSpPr>
        <p:spPr bwMode="auto">
          <a:xfrm>
            <a:off x="0" y="0"/>
            <a:ext cx="9144000" cy="6858000"/>
          </a:xfrm>
          <a:prstGeom prst="rect">
            <a:avLst/>
          </a:prstGeom>
          <a:solidFill>
            <a:srgbClr val="E5DFB3">
              <a:alpha val="50195"/>
            </a:srgbClr>
          </a:solidFill>
          <a:ln w="9525">
            <a:solidFill>
              <a:schemeClr val="tx1"/>
            </a:solidFill>
            <a:miter lim="800000"/>
            <a:headEnd/>
            <a:tailEnd/>
          </a:ln>
        </p:spPr>
        <p:txBody>
          <a:bodyPr wrap="none" lIns="91334" tIns="45667" rIns="91334" bIns="45667"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8" name="Text Box 4"/>
          <p:cNvSpPr txBox="1">
            <a:spLocks noChangeArrowheads="1"/>
          </p:cNvSpPr>
          <p:nvPr/>
        </p:nvSpPr>
        <p:spPr bwMode="auto">
          <a:xfrm>
            <a:off x="4804632" y="2648961"/>
            <a:ext cx="4243355" cy="3970211"/>
          </a:xfrm>
          <a:prstGeom prst="rect">
            <a:avLst/>
          </a:prstGeom>
          <a:solidFill>
            <a:srgbClr val="99FFCC"/>
          </a:solidFill>
          <a:ln w="12700" cap="sq">
            <a:solidFill>
              <a:schemeClr val="tx1"/>
            </a:solidFill>
            <a:miter lim="800000"/>
            <a:headEnd type="none" w="sm" len="sm"/>
            <a:tailEnd type="none" w="sm" len="sm"/>
          </a:ln>
        </p:spPr>
        <p:txBody>
          <a:bodyPr wrap="squar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SA" altLang="zh-CN" sz="2800" b="1" u="sng"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البداية</a:t>
            </a:r>
          </a:p>
          <a:p>
            <a:pPr lvl="0" rtl="1" eaLnBrk="1" hangingPunct="1">
              <a:defRPr/>
            </a:pPr>
            <a:r>
              <a:rPr lang="ar-SA" sz="2800" b="1" dirty="0">
                <a:solidFill>
                  <a:srgbClr val="000000"/>
                </a:solidFill>
                <a:latin typeface="Arial" panose="020B0604020202020204" pitchFamily="34" charset="0"/>
                <a:ea typeface="Arial" charset="0"/>
                <a:cs typeface="Arial" panose="020B0604020202020204" pitchFamily="34" charset="0"/>
              </a:rPr>
              <a:t>أما هم المجتمعون فسألوه قائلين:</a:t>
            </a:r>
            <a:r>
              <a:rPr lang="ar-JO" sz="2800" b="1" dirty="0">
                <a:solidFill>
                  <a:srgbClr val="000000"/>
                </a:solidFill>
                <a:latin typeface="Arial" panose="020B0604020202020204" pitchFamily="34" charset="0"/>
                <a:ea typeface="Arial" charset="0"/>
                <a:cs typeface="Arial" panose="020B0604020202020204" pitchFamily="34" charset="0"/>
              </a:rPr>
              <a:t> </a:t>
            </a:r>
            <a:r>
              <a:rPr lang="ar-SA" sz="2800" b="1" dirty="0">
                <a:solidFill>
                  <a:srgbClr val="000000"/>
                </a:solidFill>
                <a:latin typeface="Arial" panose="020B0604020202020204" pitchFamily="34" charset="0"/>
                <a:ea typeface="Arial" charset="0"/>
                <a:cs typeface="Arial" panose="020B0604020202020204" pitchFamily="34" charset="0"/>
              </a:rPr>
              <a:t> يا رب هل في هذا الوقت ترد الملك إلى إسرائيل؟</a:t>
            </a:r>
          </a:p>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JO" sz="28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(أ</a:t>
            </a:r>
            <a:r>
              <a:rPr kumimoji="0" lang="ar-SA" sz="28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عمال ١: </a:t>
            </a:r>
            <a:r>
              <a:rPr kumimoji="0" lang="ar-JO" sz="28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6)</a:t>
            </a:r>
            <a:endParaRPr kumimoji="0" lang="ar-SA" sz="28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ar-SA" sz="28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ar-SA" sz="28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ar-SA" sz="28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ar-SA" sz="28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9" name="Text Box 5"/>
          <p:cNvSpPr txBox="1">
            <a:spLocks noChangeArrowheads="1"/>
          </p:cNvSpPr>
          <p:nvPr/>
        </p:nvSpPr>
        <p:spPr bwMode="auto">
          <a:xfrm>
            <a:off x="153383" y="2650641"/>
            <a:ext cx="4497866" cy="4031766"/>
          </a:xfrm>
          <a:prstGeom prst="rect">
            <a:avLst/>
          </a:prstGeom>
          <a:solidFill>
            <a:srgbClr val="CDF4FF"/>
          </a:solidFill>
          <a:ln w="12700" cap="sq">
            <a:solidFill>
              <a:schemeClr val="tx1"/>
            </a:solidFill>
            <a:miter lim="800000"/>
            <a:headEnd type="none" w="sm" len="sm"/>
            <a:tailEnd type="none" w="sm" len="sm"/>
          </a:ln>
        </p:spPr>
        <p:txBody>
          <a:bodyPr wrap="squar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en-US" altLang="zh-CN" sz="28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a:t>
            </a:r>
            <a:r>
              <a:rPr kumimoji="0" lang="ar-SA" altLang="zh-CN" sz="2800" b="1" u="sng"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النهاية</a:t>
            </a:r>
          </a:p>
          <a:p>
            <a:pPr lvl="0" algn="r" rtl="1" eaLnBrk="1" hangingPunct="1">
              <a:defRPr/>
            </a:pPr>
            <a:r>
              <a:rPr lang="ar-SA" sz="2800" b="1" dirty="0">
                <a:solidFill>
                  <a:srgbClr val="000000"/>
                </a:solidFill>
                <a:latin typeface="Arial" panose="020B0604020202020204" pitchFamily="34" charset="0"/>
                <a:ea typeface="Arial" charset="0"/>
                <a:cs typeface="Arial" panose="020B0604020202020204" pitchFamily="34" charset="0"/>
              </a:rPr>
              <a:t>30 وأقام بولس سنتين كاملتين في بيت استأجره لنفسه وكان يقبل جميع الذين يدخلون إليه</a:t>
            </a:r>
            <a:r>
              <a:rPr lang="ar-JO" sz="2800" b="1" dirty="0">
                <a:solidFill>
                  <a:srgbClr val="000000"/>
                </a:solidFill>
                <a:latin typeface="Arial" panose="020B0604020202020204" pitchFamily="34" charset="0"/>
                <a:ea typeface="Arial" charset="0"/>
                <a:cs typeface="Arial" panose="020B0604020202020204" pitchFamily="34" charset="0"/>
              </a:rPr>
              <a:t> 31 </a:t>
            </a:r>
            <a:r>
              <a:rPr lang="ar-SA" sz="2800" b="1" dirty="0">
                <a:solidFill>
                  <a:srgbClr val="000000"/>
                </a:solidFill>
                <a:latin typeface="Arial" panose="020B0604020202020204" pitchFamily="34" charset="0"/>
                <a:ea typeface="Arial" charset="0"/>
                <a:cs typeface="Arial" panose="020B0604020202020204" pitchFamily="34" charset="0"/>
              </a:rPr>
              <a:t>كارزا</a:t>
            </a:r>
            <a:r>
              <a:rPr lang="ar-JO" sz="2800" b="1" dirty="0">
                <a:solidFill>
                  <a:srgbClr val="000000"/>
                </a:solidFill>
                <a:latin typeface="Arial" panose="020B0604020202020204" pitchFamily="34" charset="0"/>
                <a:ea typeface="Arial" charset="0"/>
                <a:cs typeface="Arial" panose="020B0604020202020204" pitchFamily="34" charset="0"/>
              </a:rPr>
              <a:t>ً</a:t>
            </a:r>
            <a:r>
              <a:rPr lang="ar-SA" sz="2800" b="1" dirty="0">
                <a:solidFill>
                  <a:srgbClr val="000000"/>
                </a:solidFill>
                <a:latin typeface="Arial" panose="020B0604020202020204" pitchFamily="34" charset="0"/>
                <a:ea typeface="Arial" charset="0"/>
                <a:cs typeface="Arial" panose="020B0604020202020204" pitchFamily="34" charset="0"/>
              </a:rPr>
              <a:t> بملكوت الله ومعلما</a:t>
            </a:r>
            <a:r>
              <a:rPr lang="ar-JO" sz="2800" b="1" dirty="0">
                <a:solidFill>
                  <a:srgbClr val="000000"/>
                </a:solidFill>
                <a:latin typeface="Arial" panose="020B0604020202020204" pitchFamily="34" charset="0"/>
                <a:ea typeface="Arial" charset="0"/>
                <a:cs typeface="Arial" panose="020B0604020202020204" pitchFamily="34" charset="0"/>
              </a:rPr>
              <a:t>ً</a:t>
            </a:r>
            <a:r>
              <a:rPr lang="ar-SA" sz="2800" b="1" dirty="0">
                <a:solidFill>
                  <a:srgbClr val="000000"/>
                </a:solidFill>
                <a:latin typeface="Arial" panose="020B0604020202020204" pitchFamily="34" charset="0"/>
                <a:ea typeface="Arial" charset="0"/>
                <a:cs typeface="Arial" panose="020B0604020202020204" pitchFamily="34" charset="0"/>
              </a:rPr>
              <a:t> بأمر الرب يسوع المسيح بكل مجاهرة بلا مانع</a:t>
            </a:r>
            <a:r>
              <a:rPr lang="ar-JO" sz="2800" b="1" dirty="0">
                <a:solidFill>
                  <a:srgbClr val="000000"/>
                </a:solidFill>
                <a:latin typeface="Arial" panose="020B0604020202020204" pitchFamily="34" charset="0"/>
                <a:ea typeface="Arial" charset="0"/>
                <a:cs typeface="Arial" panose="020B0604020202020204" pitchFamily="34" charset="0"/>
              </a:rPr>
              <a:t> </a:t>
            </a:r>
          </a:p>
          <a:p>
            <a:pPr lvl="0" rtl="1" eaLnBrk="1" hangingPunct="1">
              <a:defRPr/>
            </a:pPr>
            <a:r>
              <a:rPr lang="ar-JO" sz="2800" b="1" dirty="0">
                <a:solidFill>
                  <a:srgbClr val="000000"/>
                </a:solidFill>
                <a:latin typeface="Arial" panose="020B0604020202020204" pitchFamily="34" charset="0"/>
                <a:ea typeface="Arial" charset="0"/>
                <a:cs typeface="Arial" panose="020B0604020202020204" pitchFamily="34" charset="0"/>
              </a:rPr>
              <a:t>(أع 28: 30-31)</a:t>
            </a:r>
            <a:r>
              <a:rPr kumimoji="0" lang="ar-SA" sz="28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 </a:t>
            </a:r>
          </a:p>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ar-SA" altLang="zh-CN" sz="28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ar-SA" altLang="zh-CN" sz="28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endParaRPr>
          </a:p>
        </p:txBody>
      </p:sp>
      <p:sp>
        <p:nvSpPr>
          <p:cNvPr id="54276" name="Text Box 4"/>
          <p:cNvSpPr txBox="1">
            <a:spLocks noChangeArrowheads="1"/>
          </p:cNvSpPr>
          <p:nvPr/>
        </p:nvSpPr>
        <p:spPr bwMode="auto">
          <a:xfrm>
            <a:off x="1" y="965380"/>
            <a:ext cx="9144000" cy="879445"/>
          </a:xfrm>
          <a:prstGeom prst="rect">
            <a:avLst/>
          </a:prstGeom>
          <a:noFill/>
          <a:ln w="28575" cap="sq">
            <a:noFill/>
            <a:miter lim="800000"/>
            <a:headEnd type="none" w="sm" len="sm"/>
            <a:tailEnd type="none" w="sm" len="sm"/>
          </a:ln>
          <a:effectLst/>
        </p:spPr>
        <p:txBody>
          <a:bodyPr lIns="91334" tIns="45667" rIns="91334" bIns="45667" numCol="2"/>
          <a:lstStyle/>
          <a:p>
            <a:pPr marL="621596" marR="0" lvl="1" indent="-621596" algn="r" defTabSz="914400" eaLnBrk="1" fontAlgn="auto" latinLnBrk="0" hangingPunct="1">
              <a:lnSpc>
                <a:spcPct val="100000"/>
              </a:lnSpc>
              <a:spcBef>
                <a:spcPts val="0"/>
              </a:spcBef>
              <a:spcAft>
                <a:spcPts val="0"/>
              </a:spcAft>
              <a:buClrTx/>
              <a:buSzTx/>
              <a:buFont typeface="+mj-lt"/>
              <a:buNone/>
              <a:tabLst/>
              <a:defRPr/>
            </a:pPr>
            <a:r>
              <a:rPr kumimoji="0" lang="ar-SA" altLang="zh-CN" sz="4800" b="1" u="sng" strike="noStrike" kern="1200" cap="none" spc="0" normalizeH="0" baseline="0" noProof="0" dirty="0">
                <a:ln>
                  <a:noFill/>
                </a:ln>
                <a:solidFill>
                  <a:srgbClr val="000000"/>
                </a:solidFill>
                <a:effectLst/>
                <a:uLnTx/>
                <a:uFillTx/>
                <a:latin typeface="Arial" panose="020B0604020202020204" pitchFamily="34" charset="0"/>
                <a:ea typeface="SimSun" pitchFamily="2" charset="-122"/>
                <a:cs typeface="Arial" panose="020B0604020202020204" pitchFamily="34" charset="0"/>
              </a:rPr>
              <a:t>الم</a:t>
            </a:r>
            <a:r>
              <a:rPr kumimoji="0" lang="ar-JO" altLang="zh-CN" sz="4800" b="1" u="sng" strike="noStrike" kern="1200" cap="none" spc="0" normalizeH="0" baseline="0" noProof="0" dirty="0">
                <a:ln>
                  <a:noFill/>
                </a:ln>
                <a:solidFill>
                  <a:srgbClr val="000000"/>
                </a:solidFill>
                <a:effectLst/>
                <a:uLnTx/>
                <a:uFillTx/>
                <a:latin typeface="Arial" panose="020B0604020202020204" pitchFamily="34" charset="0"/>
                <a:ea typeface="SimSun" pitchFamily="2" charset="-122"/>
                <a:cs typeface="Arial" panose="020B0604020202020204" pitchFamily="34" charset="0"/>
              </a:rPr>
              <a:t>لكوت</a:t>
            </a:r>
            <a:r>
              <a:rPr kumimoji="0" lang="ar-SA" altLang="zh-CN" sz="4800" b="1" u="sng" strike="noStrike" kern="1200" cap="none" spc="0" normalizeH="0" baseline="0" noProof="0" dirty="0">
                <a:ln>
                  <a:noFill/>
                </a:ln>
                <a:solidFill>
                  <a:srgbClr val="000000"/>
                </a:solidFill>
                <a:effectLst/>
                <a:uLnTx/>
                <a:uFillTx/>
                <a:latin typeface="Arial" panose="020B0604020202020204" pitchFamily="34" charset="0"/>
                <a:ea typeface="SimSun" pitchFamily="2" charset="-122"/>
                <a:cs typeface="Arial" panose="020B0604020202020204" pitchFamily="34" charset="0"/>
              </a:rPr>
              <a:t>  </a:t>
            </a:r>
            <a:endParaRPr kumimoji="0" lang="en-US" altLang="zh-CN" sz="4800" b="1" u="sng" strike="noStrike" kern="1200" cap="none" spc="0" normalizeH="0" baseline="0" noProof="0" dirty="0">
              <a:ln>
                <a:noFill/>
              </a:ln>
              <a:solidFill>
                <a:srgbClr val="000000"/>
              </a:solidFill>
              <a:effectLst/>
              <a:uLnTx/>
              <a:uFillTx/>
              <a:latin typeface="Arial" panose="020B0604020202020204" pitchFamily="34" charset="0"/>
              <a:ea typeface="SimSun" pitchFamily="2" charset="-122"/>
              <a:cs typeface="Arial" panose="020B0604020202020204" pitchFamily="34" charset="0"/>
            </a:endParaRPr>
          </a:p>
        </p:txBody>
      </p:sp>
      <p:sp>
        <p:nvSpPr>
          <p:cNvPr id="230404" name="TextBox 5"/>
          <p:cNvSpPr txBox="1">
            <a:spLocks noChangeArrowheads="1"/>
          </p:cNvSpPr>
          <p:nvPr/>
        </p:nvSpPr>
        <p:spPr bwMode="auto">
          <a:xfrm>
            <a:off x="8290449" y="71445"/>
            <a:ext cx="703825" cy="4615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SA"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١٢٢</a:t>
            </a: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30405" name="Title 6"/>
          <p:cNvSpPr>
            <a:spLocks noGrp="1"/>
          </p:cNvSpPr>
          <p:nvPr>
            <p:ph type="title" idx="4294967295"/>
          </p:nvPr>
        </p:nvSpPr>
        <p:spPr>
          <a:xfrm>
            <a:off x="611559" y="196046"/>
            <a:ext cx="7678889" cy="769334"/>
          </a:xfrm>
          <a:effectLst>
            <a:outerShdw dist="35921" dir="2700000" algn="ctr" rotWithShape="0">
              <a:schemeClr val="bg1"/>
            </a:outerShdw>
          </a:effectLst>
        </p:spPr>
        <p:txBody>
          <a:bodyPr wrap="square">
            <a:spAutoFit/>
          </a:bodyPr>
          <a:lstStyle/>
          <a:p>
            <a:pPr rtl="1">
              <a:spcBef>
                <a:spcPct val="50000"/>
              </a:spcBef>
            </a:pPr>
            <a:r>
              <a:rPr lang="ar-SA" b="1" u="sng" dirty="0">
                <a:solidFill>
                  <a:srgbClr val="663300"/>
                </a:solidFill>
                <a:latin typeface="Arial" panose="020B0604020202020204" pitchFamily="34" charset="0"/>
                <a:cs typeface="Arial" panose="020B0604020202020204" pitchFamily="34" charset="0"/>
              </a:rPr>
              <a:t>الخصائص الرئيسية لسفر أعمال الرسل</a:t>
            </a:r>
            <a:endParaRPr lang="en-US" b="1" u="sng" dirty="0">
              <a:solidFill>
                <a:srgbClr val="663300"/>
              </a:solidFill>
              <a:latin typeface="Arial" panose="020B0604020202020204" pitchFamily="34" charset="0"/>
              <a:cs typeface="Arial" panose="020B0604020202020204" pitchFamily="34" charset="0"/>
            </a:endParaRPr>
          </a:p>
        </p:txBody>
      </p:sp>
      <p:pic>
        <p:nvPicPr>
          <p:cNvPr id="230406" name="Picture 80" descr="j0233059"/>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53383" y="1497313"/>
            <a:ext cx="1466289" cy="162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80" descr="j0233059"/>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548175" y="1481417"/>
            <a:ext cx="1484546" cy="15595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4276">
                                            <p:txEl>
                                              <p:pRg st="0" end="0"/>
                                            </p:txEl>
                                          </p:spTgt>
                                        </p:tgtEl>
                                        <p:attrNameLst>
                                          <p:attrName>style.visibility</p:attrName>
                                        </p:attrNameLst>
                                      </p:cBhvr>
                                      <p:to>
                                        <p:strVal val="visible"/>
                                      </p:to>
                                    </p:set>
                                    <p:anim calcmode="lin" valueType="num">
                                      <p:cBhvr additive="base">
                                        <p:cTn id="7" dur="500" fill="hold"/>
                                        <p:tgtEl>
                                          <p:spTgt spid="5427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427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0-#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par>
                                <p:cTn id="25" presetID="2" presetClass="entr" presetSubtype="1" fill="hold" nodeType="withEffect">
                                  <p:stCondLst>
                                    <p:cond delay="0"/>
                                  </p:stCondLst>
                                  <p:childTnLst>
                                    <p:set>
                                      <p:cBhvr>
                                        <p:cTn id="26" dur="1" fill="hold">
                                          <p:stCondLst>
                                            <p:cond delay="0"/>
                                          </p:stCondLst>
                                        </p:cTn>
                                        <p:tgtEl>
                                          <p:spTgt spid="230406"/>
                                        </p:tgtEl>
                                        <p:attrNameLst>
                                          <p:attrName>style.visibility</p:attrName>
                                        </p:attrNameLst>
                                      </p:cBhvr>
                                      <p:to>
                                        <p:strVal val="visible"/>
                                      </p:to>
                                    </p:set>
                                    <p:anim calcmode="lin" valueType="num">
                                      <p:cBhvr additive="base">
                                        <p:cTn id="27" dur="500" fill="hold"/>
                                        <p:tgtEl>
                                          <p:spTgt spid="230406"/>
                                        </p:tgtEl>
                                        <p:attrNameLst>
                                          <p:attrName>ppt_x</p:attrName>
                                        </p:attrNameLst>
                                      </p:cBhvr>
                                      <p:tavLst>
                                        <p:tav tm="0">
                                          <p:val>
                                            <p:strVal val="#ppt_x"/>
                                          </p:val>
                                        </p:tav>
                                        <p:tav tm="100000">
                                          <p:val>
                                            <p:strVal val="#ppt_x"/>
                                          </p:val>
                                        </p:tav>
                                      </p:tavLst>
                                    </p:anim>
                                    <p:anim calcmode="lin" valueType="num">
                                      <p:cBhvr additive="base">
                                        <p:cTn id="28" dur="500" fill="hold"/>
                                        <p:tgtEl>
                                          <p:spTgt spid="23040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autoUpdateAnimBg="0"/>
      <p:bldP spid="9" grpId="0" animBg="1" autoUpdateAnimBg="0"/>
      <p:bldP spid="54276" grpId="0" build="p" bldLvl="2"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800000"/>
            </a:gs>
            <a:gs pos="100000">
              <a:schemeClr val="tx1"/>
            </a:gs>
          </a:gsLst>
          <a:path path="rect">
            <a:fillToRect l="50000" t="50000" r="50000" b="50000"/>
          </a:path>
          <a:tileRect/>
        </a:gradFill>
        <a:effectLst/>
      </p:bgPr>
    </p:bg>
    <p:spTree>
      <p:nvGrpSpPr>
        <p:cNvPr id="1" name=""/>
        <p:cNvGrpSpPr/>
        <p:nvPr/>
      </p:nvGrpSpPr>
      <p:grpSpPr>
        <a:xfrm>
          <a:off x="0" y="0"/>
          <a:ext cx="0" cy="0"/>
          <a:chOff x="0" y="0"/>
          <a:chExt cx="0" cy="0"/>
        </a:xfrm>
      </p:grpSpPr>
      <p:sp>
        <p:nvSpPr>
          <p:cNvPr id="94210" name="Picture 1"/>
          <p:cNvSpPr>
            <a:spLocks noChangeAspect="1"/>
          </p:cNvSpPr>
          <p:nvPr/>
        </p:nvSpPr>
        <p:spPr bwMode="auto">
          <a:xfrm>
            <a:off x="0" y="368311"/>
            <a:ext cx="9144000" cy="6099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389" tIns="45695" rIns="91389" bIns="45695"/>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900098" name="Rectangle 2"/>
          <p:cNvSpPr>
            <a:spLocks noGrp="1" noChangeArrowheads="1"/>
          </p:cNvSpPr>
          <p:nvPr>
            <p:ph type="ctrTitle"/>
          </p:nvPr>
        </p:nvSpPr>
        <p:spPr>
          <a:xfrm>
            <a:off x="0" y="21564"/>
            <a:ext cx="9144000" cy="909772"/>
          </a:xfrm>
          <a:effectLst>
            <a:outerShdw blurRad="63500" dist="35921" dir="2700000" algn="ctr" rotWithShape="0">
              <a:schemeClr val="tx2">
                <a:alpha val="74998"/>
              </a:schemeClr>
            </a:outerShdw>
          </a:effectLst>
        </p:spPr>
        <p:txBody>
          <a:bodyPr anchor="ctr"/>
          <a:lstStyle/>
          <a:p>
            <a:pPr>
              <a:defRPr/>
            </a:pPr>
            <a:r>
              <a:rPr lang="ar-JO" sz="4800" dirty="0">
                <a:effectLst>
                  <a:glow rad="127000">
                    <a:schemeClr val="tx1"/>
                  </a:glow>
                </a:effectLst>
                <a:ea typeface="ＭＳ Ｐゴシック" charset="0"/>
              </a:rPr>
              <a:t>الكلمة المفتاحية</a:t>
            </a:r>
            <a:endParaRPr lang="en-US" sz="4800" dirty="0">
              <a:effectLst>
                <a:glow rad="127000">
                  <a:schemeClr val="tx1"/>
                </a:glow>
              </a:effectLst>
              <a:ea typeface="ＭＳ Ｐゴシック" charset="0"/>
            </a:endParaRPr>
          </a:p>
        </p:txBody>
      </p:sp>
      <p:sp>
        <p:nvSpPr>
          <p:cNvPr id="5" name="Rectangle 2"/>
          <p:cNvSpPr txBox="1">
            <a:spLocks noChangeArrowheads="1"/>
          </p:cNvSpPr>
          <p:nvPr/>
        </p:nvSpPr>
        <p:spPr bwMode="auto">
          <a:xfrm>
            <a:off x="0" y="2375964"/>
            <a:ext cx="9144000" cy="1989140"/>
          </a:xfrm>
          <a:prstGeom prst="rect">
            <a:avLst/>
          </a:prstGeom>
          <a:noFill/>
          <a:ln>
            <a:noFill/>
          </a:ln>
          <a:effectLst>
            <a:outerShdw blurRad="63500" dist="35921" dir="2700000" algn="ctr" rotWithShape="0">
              <a:schemeClr val="tx2">
                <a:alpha val="74998"/>
              </a:schemeClr>
            </a:outerShdw>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89" tIns="45695" rIns="91389" bIns="45695"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456952" rtl="0" eaLnBrk="0" fontAlgn="base" latinLnBrk="0" hangingPunct="0">
              <a:lnSpc>
                <a:spcPct val="100000"/>
              </a:lnSpc>
              <a:spcBef>
                <a:spcPct val="0"/>
              </a:spcBef>
              <a:spcAft>
                <a:spcPct val="0"/>
              </a:spcAft>
              <a:buClrTx/>
              <a:buSzTx/>
              <a:buFontTx/>
              <a:buNone/>
              <a:tabLst/>
              <a:defRPr/>
            </a:pPr>
            <a:r>
              <a:rPr kumimoji="0" lang="ar-JO" sz="72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السيادة ٢</a:t>
            </a:r>
            <a:endParaRPr kumimoji="0" lang="en-US" sz="72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6" name="Rectangle 2"/>
          <p:cNvSpPr txBox="1">
            <a:spLocks noChangeArrowheads="1"/>
          </p:cNvSpPr>
          <p:nvPr/>
        </p:nvSpPr>
        <p:spPr bwMode="auto">
          <a:xfrm>
            <a:off x="0" y="5920006"/>
            <a:ext cx="8791222" cy="909772"/>
          </a:xfrm>
          <a:prstGeom prst="rect">
            <a:avLst/>
          </a:prstGeom>
          <a:noFill/>
          <a:ln>
            <a:noFill/>
          </a:ln>
          <a:effectLst>
            <a:outerShdw blurRad="63500" dist="35921" dir="2700000" algn="ctr" rotWithShape="0">
              <a:schemeClr val="tx2">
                <a:alpha val="74998"/>
              </a:schemeClr>
            </a:outerShdw>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89" tIns="45695" rIns="91389" bIns="45695"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r" defTabSz="456952" rtl="0" eaLnBrk="0" fontAlgn="base" latinLnBrk="0" hangingPunct="0">
              <a:lnSpc>
                <a:spcPct val="100000"/>
              </a:lnSpc>
              <a:spcBef>
                <a:spcPct val="0"/>
              </a:spcBef>
              <a:spcAft>
                <a:spcPct val="0"/>
              </a:spcAft>
              <a:buClrTx/>
              <a:buSzTx/>
              <a:buFontTx/>
              <a:buNone/>
              <a:tabLst/>
              <a:defRPr/>
            </a:pPr>
            <a:r>
              <a:rPr kumimoji="0" lang="ar-JO" sz="48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أعمال الرسل</a:t>
            </a:r>
            <a:endParaRPr kumimoji="0" lang="en-US" sz="48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7" name="Text Box 24"/>
          <p:cNvSpPr txBox="1">
            <a:spLocks noChangeArrowheads="1"/>
          </p:cNvSpPr>
          <p:nvPr/>
        </p:nvSpPr>
        <p:spPr bwMode="auto">
          <a:xfrm>
            <a:off x="8448812" y="65348"/>
            <a:ext cx="526904" cy="83094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1389" tIns="45695" rIns="91389" bIns="45695">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456952" rtl="0" eaLnBrk="1" fontAlgn="auto" latinLnBrk="0" hangingPunct="1">
              <a:lnSpc>
                <a:spcPct val="100000"/>
              </a:lnSpc>
              <a:spcBef>
                <a:spcPts val="0"/>
              </a:spcBef>
              <a:spcAft>
                <a:spcPts val="0"/>
              </a:spcAft>
              <a:buClrTx/>
              <a:buSzTx/>
              <a:buFontTx/>
              <a:buNone/>
              <a:tabLst/>
              <a:defRPr/>
            </a:pPr>
            <a:r>
              <a:rPr kumimoji="0" lang="ar-JO" altLang="zh-CN" sz="2400" b="1" u="none" strike="noStrike" kern="1200" cap="none" spc="0" normalizeH="0" baseline="0" noProof="0" dirty="0">
                <a:ln>
                  <a:noFill/>
                </a:ln>
                <a:solidFill>
                  <a:prstClr val="white"/>
                </a:solidFill>
                <a:effectLst>
                  <a:outerShdw blurRad="50800" dist="38100" dir="2700000" algn="tl" rotWithShape="0">
                    <a:srgbClr val="000000">
                      <a:alpha val="96000"/>
                    </a:srgbClr>
                  </a:outerShdw>
                </a:effectLst>
                <a:uLnTx/>
                <a:uFillTx/>
                <a:latin typeface="Arial" panose="020B0604020202020204" pitchFamily="34" charset="0"/>
                <a:cs typeface="Arial" panose="020B0604020202020204" pitchFamily="34" charset="0"/>
              </a:rPr>
              <a:t>56</a:t>
            </a:r>
            <a:endParaRPr kumimoji="0" lang="en-US" altLang="zh-CN" sz="2400" b="1" u="none" strike="noStrike" kern="1200" cap="none" spc="0" normalizeH="0" baseline="0" noProof="0" dirty="0">
              <a:ln>
                <a:noFill/>
              </a:ln>
              <a:solidFill>
                <a:prstClr val="white"/>
              </a:solidFill>
              <a:effectLst>
                <a:outerShdw blurRad="50800" dist="38100" dir="2700000" algn="tl" rotWithShape="0">
                  <a:srgbClr val="000000">
                    <a:alpha val="96000"/>
                  </a:srgbClr>
                </a:outerShdw>
              </a:effectLst>
              <a:uLnTx/>
              <a:uFillTx/>
              <a:latin typeface="Arial" panose="020B0604020202020204" pitchFamily="34" charset="0"/>
              <a:cs typeface="Arial" panose="020B0604020202020204" pitchFamily="34" charset="0"/>
            </a:endParaRPr>
          </a:p>
          <a:p>
            <a:pPr marL="0" marR="0" lvl="0" indent="0" algn="ctr" defTabSz="456952" rtl="0" eaLnBrk="1" fontAlgn="auto" latinLnBrk="0" hangingPunct="1">
              <a:lnSpc>
                <a:spcPct val="100000"/>
              </a:lnSpc>
              <a:spcBef>
                <a:spcPts val="0"/>
              </a:spcBef>
              <a:spcAft>
                <a:spcPts val="0"/>
              </a:spcAft>
              <a:buClrTx/>
              <a:buSzTx/>
              <a:buFontTx/>
              <a:buNone/>
              <a:tabLst/>
              <a:defRPr/>
            </a:pPr>
            <a:r>
              <a:rPr kumimoji="0" lang="ar-JO" altLang="zh-CN" sz="2400" b="1" u="none" strike="noStrike" kern="1200" cap="none" spc="0" normalizeH="0" baseline="0" noProof="0" dirty="0">
                <a:ln>
                  <a:noFill/>
                </a:ln>
                <a:solidFill>
                  <a:prstClr val="white"/>
                </a:solidFill>
                <a:effectLst>
                  <a:outerShdw blurRad="50800" dist="38100" dir="2700000" algn="tl" rotWithShape="0">
                    <a:srgbClr val="000000">
                      <a:alpha val="96000"/>
                    </a:srgbClr>
                  </a:outerShdw>
                </a:effectLst>
                <a:uLnTx/>
                <a:uFillTx/>
                <a:latin typeface="Arial" panose="020B0604020202020204" pitchFamily="34" charset="0"/>
                <a:cs typeface="Arial" panose="020B0604020202020204" pitchFamily="34" charset="0"/>
              </a:rPr>
              <a:t>39</a:t>
            </a:r>
            <a:endParaRPr kumimoji="0" lang="en-US" altLang="zh-CN" sz="2400" b="1" u="none" strike="noStrike" kern="1200" cap="none" spc="0" normalizeH="0" baseline="0" noProof="0" dirty="0">
              <a:ln>
                <a:noFill/>
              </a:ln>
              <a:solidFill>
                <a:prstClr val="white"/>
              </a:solidFill>
              <a:effectLst>
                <a:outerShdw blurRad="50800" dist="38100" dir="2700000" algn="tl" rotWithShape="0">
                  <a:srgbClr val="000000">
                    <a:alpha val="96000"/>
                  </a:srgbClr>
                </a:outerShdw>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28201796"/>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2256456"/>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ular Callout 1">
            <a:extLst>
              <a:ext uri="{FF2B5EF4-FFF2-40B4-BE49-F238E27FC236}">
                <a16:creationId xmlns:a16="http://schemas.microsoft.com/office/drawing/2014/main" id="{1F161A56-4C8D-1EC3-3CF6-176A5FF5BCEC}"/>
              </a:ext>
            </a:extLst>
          </p:cNvPr>
          <p:cNvSpPr/>
          <p:nvPr/>
        </p:nvSpPr>
        <p:spPr bwMode="auto">
          <a:xfrm>
            <a:off x="395536" y="1340768"/>
            <a:ext cx="8568952" cy="3168352"/>
          </a:xfrm>
          <a:prstGeom prst="wedgeRoundRectCallout">
            <a:avLst>
              <a:gd name="adj1" fmla="val 40986"/>
              <a:gd name="adj2" fmla="val 110269"/>
              <a:gd name="adj3" fmla="val 16667"/>
            </a:avLst>
          </a:prstGeom>
          <a:solidFill>
            <a:schemeClr val="bg1"/>
          </a:solidFill>
          <a:ln w="9525" cap="flat" cmpd="sng" algn="ctr">
            <a:solidFill>
              <a:schemeClr val="tx1"/>
            </a:solidFill>
            <a:prstDash val="solid"/>
            <a:round/>
            <a:headEnd type="none" w="med" len="med"/>
            <a:tailEnd type="stealth" w="lg" len="lg"/>
          </a:ln>
          <a:effectLst/>
        </p:spPr>
        <p:txBody>
          <a:bodyPr vert="horz" wrap="square" lIns="90000" tIns="46800" rIns="90000" bIns="46800" numCol="1" rtlCol="0"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omic Sans MS" pitchFamily="-112" charset="0"/>
              <a:ea typeface="ＭＳ Ｐゴシック" charset="0"/>
              <a:cs typeface="+mn-cs"/>
            </a:endParaRPr>
          </a:p>
        </p:txBody>
      </p:sp>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5" tIns="45718" rIns="91435" bIns="45718"/>
          <a:lstStyle/>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ＭＳ Ｐゴシック" charset="0"/>
            </a:endParaRPr>
          </a:p>
        </p:txBody>
      </p:sp>
      <p:sp>
        <p:nvSpPr>
          <p:cNvPr id="900098" name="Rectangle 2"/>
          <p:cNvSpPr>
            <a:spLocks noGrp="1" noChangeArrowheads="1"/>
          </p:cNvSpPr>
          <p:nvPr>
            <p:ph type="ctrTitle"/>
          </p:nvPr>
        </p:nvSpPr>
        <p:spPr>
          <a:xfrm>
            <a:off x="693682" y="1196752"/>
            <a:ext cx="7898525" cy="3312368"/>
          </a:xfrm>
          <a:effectLst/>
        </p:spPr>
        <p:txBody>
          <a:bodyPr anchor="ctr"/>
          <a:lstStyle/>
          <a:p>
            <a:pPr>
              <a:defRPr/>
            </a:pPr>
            <a:r>
              <a:rPr lang="ar-JO" sz="6000" dirty="0">
                <a:solidFill>
                  <a:srgbClr val="000099"/>
                </a:solidFill>
                <a:ea typeface="ＭＳ Ｐゴシック" charset="0"/>
              </a:rPr>
              <a:t>يا رب هل في هذا الوقت ترد الملك إلى إسرائيل؟</a:t>
            </a:r>
            <a:endParaRPr lang="en-US" sz="6000" dirty="0">
              <a:solidFill>
                <a:srgbClr val="000099"/>
              </a:solidFill>
              <a:effectLst/>
              <a:ea typeface="ＭＳ Ｐゴシック" charset="0"/>
            </a:endParaRPr>
          </a:p>
        </p:txBody>
      </p:sp>
      <p:sp>
        <p:nvSpPr>
          <p:cNvPr id="3" name="Rectangle 2">
            <a:extLst>
              <a:ext uri="{FF2B5EF4-FFF2-40B4-BE49-F238E27FC236}">
                <a16:creationId xmlns:a16="http://schemas.microsoft.com/office/drawing/2014/main" id="{A54734E6-9D2D-9188-485A-BE6373187979}"/>
              </a:ext>
            </a:extLst>
          </p:cNvPr>
          <p:cNvSpPr txBox="1">
            <a:spLocks noChangeArrowheads="1"/>
          </p:cNvSpPr>
          <p:nvPr/>
        </p:nvSpPr>
        <p:spPr bwMode="auto">
          <a:xfrm>
            <a:off x="-63063" y="5661248"/>
            <a:ext cx="4776953" cy="1196934"/>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457200" rtl="1" eaLnBrk="0" fontAlgn="base" latinLnBrk="0" hangingPunct="0">
              <a:lnSpc>
                <a:spcPct val="100000"/>
              </a:lnSpc>
              <a:spcBef>
                <a:spcPct val="0"/>
              </a:spcBef>
              <a:spcAft>
                <a:spcPct val="0"/>
              </a:spcAft>
              <a:buClrTx/>
              <a:buSzTx/>
              <a:buFontTx/>
              <a:buNone/>
              <a:tabLst/>
              <a:defRPr/>
            </a:pPr>
            <a:r>
              <a:rPr kumimoji="0" lang="ar-JO" sz="6000" b="1" u="none" strike="noStrike" kern="1200" cap="none" spc="0" normalizeH="0" baseline="0" noProof="0" dirty="0">
                <a:ln>
                  <a:noFill/>
                </a:ln>
                <a:solidFill>
                  <a:srgbClr val="FFFFFF"/>
                </a:solidFill>
                <a:effectLst/>
                <a:uLnTx/>
                <a:uFillTx/>
                <a:latin typeface="Arial" panose="020B0604020202020204" pitchFamily="34" charset="0"/>
                <a:ea typeface="ＭＳ Ｐゴシック" pitchFamily="-108" charset="-128"/>
                <a:cs typeface="Arial" panose="020B0604020202020204" pitchFamily="34" charset="0"/>
              </a:rPr>
              <a:t>أ</a:t>
            </a:r>
            <a:r>
              <a:rPr kumimoji="0" lang="ar-SA" sz="6000" b="1" u="none" strike="noStrike" kern="1200" cap="none" spc="0" normalizeH="0" baseline="0" noProof="0" dirty="0">
                <a:ln>
                  <a:noFill/>
                </a:ln>
                <a:solidFill>
                  <a:srgbClr val="FFFFFF"/>
                </a:solidFill>
                <a:effectLst/>
                <a:uLnTx/>
                <a:uFillTx/>
                <a:latin typeface="Arial" panose="020B0604020202020204" pitchFamily="34" charset="0"/>
                <a:ea typeface="ＭＳ Ｐゴシック" pitchFamily="-108" charset="-128"/>
                <a:cs typeface="Arial" panose="020B0604020202020204" pitchFamily="34" charset="0"/>
              </a:rPr>
              <a:t>عمال ١ : ٦</a:t>
            </a:r>
          </a:p>
        </p:txBody>
      </p:sp>
    </p:spTree>
    <p:extLst>
      <p:ext uri="{BB962C8B-B14F-4D97-AF65-F5344CB8AC3E}">
        <p14:creationId xmlns:p14="http://schemas.microsoft.com/office/powerpoint/2010/main" val="283043057"/>
      </p:ext>
    </p:extLst>
  </p:cSld>
  <p:clrMapOvr>
    <a:masterClrMapping/>
  </p:clrMapOvr>
  <p:transition/>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
            <a:extLst>
              <a:ext uri="{FF2B5EF4-FFF2-40B4-BE49-F238E27FC236}">
                <a16:creationId xmlns:a16="http://schemas.microsoft.com/office/drawing/2014/main" id="{DCC09675-643D-0B44-AE77-378E335525D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3" name="Rectangle 2">
            <a:extLst>
              <a:ext uri="{FF2B5EF4-FFF2-40B4-BE49-F238E27FC236}">
                <a16:creationId xmlns:a16="http://schemas.microsoft.com/office/drawing/2014/main" id="{35537041-488D-D044-B4EE-56712A5DA180}"/>
              </a:ext>
            </a:extLst>
          </p:cNvPr>
          <p:cNvSpPr txBox="1">
            <a:spLocks noChangeArrowheads="1"/>
          </p:cNvSpPr>
          <p:nvPr/>
        </p:nvSpPr>
        <p:spPr>
          <a:xfrm>
            <a:off x="2" y="2"/>
            <a:ext cx="9144688" cy="764704"/>
          </a:xfrm>
          <a:prstGeom prst="rect">
            <a:avLst/>
          </a:prstGeom>
          <a:noFill/>
          <a:ln w="9525">
            <a:noFill/>
            <a:miter lim="800000"/>
            <a:headEnd/>
            <a:tailEnd/>
          </a:ln>
          <a:effectLst/>
        </p:spPr>
        <p:txBody>
          <a:bodyPr lIns="91967" tIns="45986" rIns="91967" bIns="45986" anchor="ctr"/>
          <a:lstStyle>
            <a:defPPr>
              <a:defRPr lang="en-US"/>
            </a:defPPr>
            <a:lvl1pPr>
              <a:defRPr sz="2800" b="1">
                <a:solidFill>
                  <a:srgbClr val="FFFFFF"/>
                </a:solidFill>
                <a:effectLst>
                  <a:glow rad="228600">
                    <a:schemeClr val="tx1"/>
                  </a:glow>
                </a:effectLst>
                <a:latin typeface="Arial"/>
                <a:cs typeface="Arial"/>
              </a:defRPr>
            </a:lvl1pPr>
            <a:lvl2pPr marL="522260" indent="-200869" algn="ctr" defTabSz="32139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2pPr>
            <a:lvl3pPr marL="803478" indent="-160696" algn="ctr" defTabSz="32139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3pPr>
            <a:lvl4pPr marL="1124870" indent="-160696" algn="ctr" defTabSz="32139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4pPr>
            <a:lvl5pPr marL="1446262" indent="-160696" algn="ctr" defTabSz="32139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5pPr>
            <a:lvl6pPr marL="1767654" indent="-160696" algn="ctr" defTabSz="32139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6pPr>
            <a:lvl7pPr marL="2089043" indent="-160696" algn="ctr" defTabSz="32139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7pPr>
            <a:lvl8pPr marL="2410437" indent="-160696" algn="ctr" defTabSz="32139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8pPr>
            <a:lvl9pPr marL="2731829" indent="-160696" algn="ctr" defTabSz="321391" rtl="0" fontAlgn="base">
              <a:spcBef>
                <a:spcPct val="0"/>
              </a:spcBef>
              <a:spcAft>
                <a:spcPct val="0"/>
              </a:spcAft>
              <a:buClr>
                <a:srgbClr val="000000"/>
              </a:buClr>
              <a:buSzPct val="100000"/>
              <a:buFont typeface="Times New Roman" charset="0"/>
              <a:defRPr sz="3100">
                <a:solidFill>
                  <a:srgbClr val="000000"/>
                </a:solidFill>
                <a:latin typeface="Arial" charset="0"/>
                <a:ea typeface="ＭＳ Ｐゴシック" charset="0"/>
                <a:cs typeface="DejaVu Sans" charset="0"/>
              </a:defRPr>
            </a:lvl9pPr>
          </a:lstStyle>
          <a:p>
            <a:pPr rtl="1">
              <a:defRPr/>
            </a:pPr>
            <a:r>
              <a:rPr lang="ar-SA" sz="4000" dirty="0">
                <a:effectLst>
                  <a:glow rad="228600">
                    <a:srgbClr val="000000"/>
                  </a:glow>
                </a:effectLst>
                <a:latin typeface="Arial" panose="020B0604020202020204" pitchFamily="34" charset="0"/>
                <a:cs typeface="Arial" panose="020B0604020202020204" pitchFamily="34" charset="0"/>
              </a:rPr>
              <a:t>إجابة رائعة</a:t>
            </a:r>
            <a:r>
              <a:rPr lang="en-US" sz="4000" dirty="0">
                <a:effectLst>
                  <a:glow rad="228600">
                    <a:srgbClr val="000000"/>
                  </a:glow>
                </a:effectLst>
                <a:latin typeface="Arial" panose="020B0604020202020204" pitchFamily="34" charset="0"/>
                <a:cs typeface="Arial" panose="020B0604020202020204" pitchFamily="34" charset="0"/>
              </a:rPr>
              <a:t> )  </a:t>
            </a:r>
            <a:r>
              <a:rPr lang="ar-JO" sz="4000" dirty="0">
                <a:effectLst>
                  <a:glow rad="228600">
                    <a:srgbClr val="000000"/>
                  </a:glow>
                </a:effectLst>
                <a:latin typeface="Arial" panose="020B0604020202020204" pitchFamily="34" charset="0"/>
                <a:cs typeface="Arial" panose="020B0604020202020204" pitchFamily="34" charset="0"/>
              </a:rPr>
              <a:t>أ</a:t>
            </a:r>
            <a:r>
              <a:rPr lang="ar-SA" sz="4000" dirty="0">
                <a:latin typeface="Arial" panose="020B0604020202020204" pitchFamily="34" charset="0"/>
                <a:cs typeface="Arial" panose="020B0604020202020204" pitchFamily="34" charset="0"/>
              </a:rPr>
              <a:t>عمال ١ : ٧</a:t>
            </a:r>
            <a:r>
              <a:rPr lang="en-US" sz="4000" dirty="0">
                <a:effectLst>
                  <a:glow rad="228600">
                    <a:srgbClr val="000000"/>
                  </a:glow>
                </a:effectLst>
                <a:latin typeface="Arial" panose="020B0604020202020204" pitchFamily="34" charset="0"/>
                <a:cs typeface="Arial" panose="020B0604020202020204" pitchFamily="34" charset="0"/>
              </a:rPr>
              <a:t>(</a:t>
            </a:r>
            <a:endParaRPr lang="ar-SA" sz="4000" dirty="0">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77463DDD-7597-C444-9DC4-DBDB1A0FF2B5}"/>
              </a:ext>
            </a:extLst>
          </p:cNvPr>
          <p:cNvSpPr>
            <a:spLocks noChangeArrowheads="1"/>
          </p:cNvSpPr>
          <p:nvPr/>
        </p:nvSpPr>
        <p:spPr bwMode="auto">
          <a:xfrm>
            <a:off x="0" y="4149080"/>
            <a:ext cx="9144000" cy="2448272"/>
          </a:xfrm>
          <a:prstGeom prst="rect">
            <a:avLst/>
          </a:prstGeom>
          <a:noFill/>
          <a:ln w="9525">
            <a:noFill/>
            <a:miter lim="800000"/>
            <a:headEnd/>
            <a:tailEnd/>
          </a:ln>
          <a:effectLst/>
        </p:spPr>
        <p:txBody>
          <a:bodyPr lIns="91967" tIns="45986" rIns="91967" bIns="45986" anchor="ctr"/>
          <a:lstStyle/>
          <a:p>
            <a:pPr lvl="0">
              <a:defRPr/>
            </a:pPr>
            <a:r>
              <a:rPr lang="ar-SA" sz="3200" b="1" dirty="0">
                <a:solidFill>
                  <a:srgbClr val="FFFFFF"/>
                </a:solidFill>
                <a:effectLst>
                  <a:glow rad="228600">
                    <a:srgbClr val="000000"/>
                  </a:glow>
                </a:effectLst>
                <a:latin typeface="Arial" panose="020B0604020202020204" pitchFamily="34" charset="0"/>
                <a:cs typeface="Arial" panose="020B0604020202020204" pitchFamily="34" charset="0"/>
              </a:rPr>
              <a:t>فقال لهم: </a:t>
            </a: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a:p>
            <a:pPr lvl="0">
              <a:defRPr/>
            </a:pPr>
            <a:endParaRPr lang="en-US" sz="3200" b="1" dirty="0">
              <a:solidFill>
                <a:srgbClr val="FFFFFF"/>
              </a:solidFill>
              <a:effectLst>
                <a:glow rad="228600">
                  <a:srgbClr val="000000"/>
                </a:glow>
              </a:effectLst>
              <a:latin typeface="Arial" panose="020B0604020202020204" pitchFamily="34" charset="0"/>
              <a:cs typeface="Arial" panose="020B0604020202020204" pitchFamily="34" charset="0"/>
            </a:endParaRPr>
          </a:p>
          <a:p>
            <a:pPr lvl="0">
              <a:defRPr/>
            </a:pPr>
            <a:r>
              <a:rPr lang="ar-SA" sz="3200" b="1" dirty="0">
                <a:solidFill>
                  <a:srgbClr val="FFFFFF"/>
                </a:solidFill>
                <a:effectLst>
                  <a:glow rad="228600">
                    <a:srgbClr val="000000"/>
                  </a:glow>
                </a:effectLst>
                <a:latin typeface="Arial" panose="020B0604020202020204" pitchFamily="34" charset="0"/>
                <a:cs typeface="Arial" panose="020B0604020202020204" pitchFamily="34" charset="0"/>
              </a:rPr>
              <a:t>ليس لكم أن تعرفوا الأزمنة والأوقات التي جعلها الآب في سلطانه</a:t>
            </a:r>
            <a:endParaRPr kumimoji="0" lang="en-SG" sz="3200" b="1" u="none" strike="noStrike" kern="1200" cap="none" spc="0" normalizeH="0" baseline="0" noProof="0" dirty="0">
              <a:ln>
                <a:noFill/>
              </a:ln>
              <a:solidFill>
                <a:srgbClr val="FFFFFF"/>
              </a:solidFill>
              <a:effectLst>
                <a:glow rad="228600">
                  <a:srgbClr val="000000"/>
                </a:glow>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13171649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5" tIns="45718" rIns="91435" bIns="45718"/>
          <a:lstStyle/>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900098" name="Rectangle 2"/>
          <p:cNvSpPr>
            <a:spLocks noGrp="1" noChangeArrowheads="1"/>
          </p:cNvSpPr>
          <p:nvPr>
            <p:ph type="ctrTitle"/>
          </p:nvPr>
        </p:nvSpPr>
        <p:spPr>
          <a:xfrm>
            <a:off x="0" y="49785"/>
            <a:ext cx="9144000" cy="1086599"/>
          </a:xfrm>
          <a:effectLst>
            <a:outerShdw blurRad="63500" dist="35921" dir="2700000" algn="ctr" rotWithShape="0">
              <a:schemeClr val="tx2">
                <a:alpha val="74998"/>
              </a:schemeClr>
            </a:outerShdw>
          </a:effectLst>
        </p:spPr>
        <p:txBody>
          <a:bodyPr anchor="ctr"/>
          <a:lstStyle/>
          <a:p>
            <a:pPr>
              <a:defRPr/>
            </a:pPr>
            <a:r>
              <a:rPr lang="ar-SA" sz="5400" dirty="0">
                <a:effectLst>
                  <a:glow rad="127000">
                    <a:schemeClr val="tx1"/>
                  </a:glow>
                </a:effectLst>
                <a:ea typeface="ＭＳ Ｐゴシック" charset="0"/>
              </a:rPr>
              <a:t>تكونون لي شهوداً في</a:t>
            </a:r>
            <a:endParaRPr lang="en-US" sz="5400" dirty="0">
              <a:effectLst>
                <a:glow rad="127000">
                  <a:schemeClr val="tx1"/>
                </a:glow>
              </a:effectLst>
              <a:ea typeface="ＭＳ Ｐゴシック" charset="0"/>
            </a:endParaRPr>
          </a:p>
        </p:txBody>
      </p:sp>
      <p:pic>
        <p:nvPicPr>
          <p:cNvPr id="12292" name="Picture 4" descr="Image">
            <a:extLst>
              <a:ext uri="{FF2B5EF4-FFF2-40B4-BE49-F238E27FC236}">
                <a16:creationId xmlns:a16="http://schemas.microsoft.com/office/drawing/2014/main" id="{B3BD6CD7-2FD5-954C-835D-D2C11870BD78}"/>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136384"/>
            <a:ext cx="9144000" cy="474662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2">
            <a:extLst>
              <a:ext uri="{FF2B5EF4-FFF2-40B4-BE49-F238E27FC236}">
                <a16:creationId xmlns:a16="http://schemas.microsoft.com/office/drawing/2014/main" id="{63F968AB-C521-C71C-4EDE-EB65040B5226}"/>
              </a:ext>
            </a:extLst>
          </p:cNvPr>
          <p:cNvSpPr txBox="1">
            <a:spLocks noChangeArrowheads="1"/>
          </p:cNvSpPr>
          <p:nvPr/>
        </p:nvSpPr>
        <p:spPr bwMode="auto">
          <a:xfrm>
            <a:off x="1" y="974991"/>
            <a:ext cx="3491880" cy="1445897"/>
          </a:xfrm>
          <a:prstGeom prst="rect">
            <a:avLst/>
          </a:prstGeom>
          <a:solidFill>
            <a:schemeClr val="tx1"/>
          </a:solidFill>
          <a:ln>
            <a:noFill/>
          </a:ln>
          <a:effectLst>
            <a:outerShdw blurRad="63500" dist="35921" dir="2700000" algn="ctr" rotWithShape="0">
              <a:schemeClr val="tx2">
                <a:alpha val="74998"/>
              </a:schemeClr>
            </a:outerShdw>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eaLnBrk="1" hangingPunct="1">
              <a:defRPr/>
            </a:pPr>
            <a:r>
              <a:rPr lang="ar-JO" altLang="zh-CN" sz="4000" b="1" kern="1200"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أعمال </a:t>
            </a:r>
            <a:r>
              <a:rPr lang="ar-JO" altLang="zh-CN" sz="4000" b="1" kern="0"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٨:١</a:t>
            </a:r>
            <a:endParaRPr lang="en-US" sz="1600" b="1" kern="0" dirty="0">
              <a:latin typeface="Arial" panose="020B0604020202020204" pitchFamily="34" charset="0"/>
              <a:ea typeface="ＭＳ Ｐゴシック" charset="0"/>
              <a:cs typeface="Arial" panose="020B0604020202020204" pitchFamily="34" charset="0"/>
            </a:endParaRPr>
          </a:p>
        </p:txBody>
      </p:sp>
      <p:sp>
        <p:nvSpPr>
          <p:cNvPr id="3" name="Text Box 4">
            <a:extLst>
              <a:ext uri="{FF2B5EF4-FFF2-40B4-BE49-F238E27FC236}">
                <a16:creationId xmlns:a16="http://schemas.microsoft.com/office/drawing/2014/main" id="{2D6EFA2E-D1D0-220B-FB87-6E122CF5C847}"/>
              </a:ext>
            </a:extLst>
          </p:cNvPr>
          <p:cNvSpPr txBox="1">
            <a:spLocks noChangeArrowheads="1"/>
          </p:cNvSpPr>
          <p:nvPr/>
        </p:nvSpPr>
        <p:spPr bwMode="auto">
          <a:xfrm>
            <a:off x="1" y="2337006"/>
            <a:ext cx="3491880" cy="3970211"/>
          </a:xfrm>
          <a:prstGeom prst="rect">
            <a:avLst/>
          </a:prstGeom>
          <a:solidFill>
            <a:schemeClr val="tx1"/>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334" tIns="45667" rIns="91334" bIns="45667" anchor="ct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ar-SA" altLang="ja-JP" sz="36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لكنكم ستنالون قوة متى حل الروح القدس عليكم وتكونون لي شهوداً في </a:t>
            </a:r>
            <a:r>
              <a:rPr kumimoji="0" lang="ar-SA" altLang="ja-JP" sz="3600" b="1" u="none" strike="noStrike" kern="1200" cap="none" spc="0" normalizeH="0" baseline="0" noProof="0" dirty="0">
                <a:ln>
                  <a:noFill/>
                </a:ln>
                <a:solidFill>
                  <a:srgbClr val="FF8000"/>
                </a:solidFill>
                <a:effectLst/>
                <a:uLnTx/>
                <a:uFillTx/>
                <a:latin typeface="Arial" panose="020B0604020202020204" pitchFamily="34" charset="0"/>
                <a:cs typeface="Arial" panose="020B0604020202020204" pitchFamily="34" charset="0"/>
              </a:rPr>
              <a:t>أورشليم</a:t>
            </a:r>
            <a:r>
              <a:rPr kumimoji="0" lang="ar-SA" altLang="ja-JP" sz="36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 وفي كل </a:t>
            </a:r>
            <a:r>
              <a:rPr kumimoji="0" lang="ar-SA" altLang="ja-JP" sz="3600" b="1" u="none" strike="noStrike" kern="1200" cap="none" spc="0" normalizeH="0" baseline="0" noProof="0" dirty="0">
                <a:ln>
                  <a:noFill/>
                </a:ln>
                <a:solidFill>
                  <a:srgbClr val="A3A3E0"/>
                </a:solidFill>
                <a:effectLst/>
                <a:uLnTx/>
                <a:uFillTx/>
                <a:latin typeface="Arial" panose="020B0604020202020204" pitchFamily="34" charset="0"/>
                <a:cs typeface="Arial" panose="020B0604020202020204" pitchFamily="34" charset="0"/>
              </a:rPr>
              <a:t>اليهودية</a:t>
            </a:r>
            <a:r>
              <a:rPr kumimoji="0" lang="ar-SA" altLang="ja-JP" sz="36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 و</a:t>
            </a:r>
            <a:r>
              <a:rPr kumimoji="0" lang="ar-SA" altLang="ja-JP" sz="3600" b="1" u="none" strike="noStrike" kern="1200" cap="none" spc="0" normalizeH="0" baseline="0" noProof="0" dirty="0">
                <a:ln>
                  <a:noFill/>
                </a:ln>
                <a:solidFill>
                  <a:srgbClr val="3333CC">
                    <a:lumMod val="60000"/>
                    <a:lumOff val="40000"/>
                  </a:srgbClr>
                </a:solidFill>
                <a:effectLst/>
                <a:uLnTx/>
                <a:uFillTx/>
                <a:latin typeface="Arial" panose="020B0604020202020204" pitchFamily="34" charset="0"/>
                <a:cs typeface="Arial" panose="020B0604020202020204" pitchFamily="34" charset="0"/>
              </a:rPr>
              <a:t>السامرة</a:t>
            </a:r>
            <a:r>
              <a:rPr kumimoji="0" lang="ar-SA" altLang="ja-JP" sz="36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 وإلى </a:t>
            </a:r>
            <a:r>
              <a:rPr kumimoji="0" lang="ar-SA" altLang="ja-JP" sz="3600" b="1" u="none" strike="noStrike" kern="1200" cap="none" spc="0" normalizeH="0" baseline="0" noProof="0" dirty="0">
                <a:ln>
                  <a:noFill/>
                </a:ln>
                <a:solidFill>
                  <a:srgbClr val="FFFF00"/>
                </a:solidFill>
                <a:effectLst/>
                <a:uLnTx/>
                <a:uFillTx/>
                <a:latin typeface="Arial" panose="020B0604020202020204" pitchFamily="34" charset="0"/>
                <a:cs typeface="Arial" panose="020B0604020202020204" pitchFamily="34" charset="0"/>
              </a:rPr>
              <a:t>أقصى الأرض</a:t>
            </a:r>
            <a:endParaRPr kumimoji="0" lang="en-US" sz="3600" b="1" u="none" strike="noStrike" kern="1200" cap="none" spc="0" normalizeH="0" baseline="0" noProof="0" dirty="0">
              <a:ln>
                <a:noFill/>
              </a:ln>
              <a:solidFill>
                <a:srgbClr val="FFFF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326819"/>
      </p:ext>
    </p:extLst>
  </p:cSld>
  <p:clrMapOvr>
    <a:masterClrMapping/>
  </p:clrMapOvr>
  <p:transition/>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232008"/>
            <a:ext cx="9144000" cy="1108760"/>
          </a:xfrm>
          <a:effectLst>
            <a:outerShdw blurRad="63500" dist="35921" dir="2700000" algn="ctr" rotWithShape="0">
              <a:schemeClr val="tx2">
                <a:alpha val="74998"/>
              </a:schemeClr>
            </a:outerShdw>
          </a:effectLst>
        </p:spPr>
        <p:txBody>
          <a:bodyPr/>
          <a:lstStyle/>
          <a:p>
            <a:pPr>
              <a:defRPr/>
            </a:pPr>
            <a:r>
              <a:rPr lang="ar-SA" sz="5400" dirty="0">
                <a:effectLst>
                  <a:glow rad="127000">
                    <a:schemeClr val="tx1"/>
                  </a:glow>
                </a:effectLst>
                <a:ea typeface="Arial" charset="0"/>
              </a:rPr>
              <a:t>وقفة ( دور )الشاهد</a:t>
            </a:r>
            <a:endParaRPr lang="en-US" sz="5400" dirty="0">
              <a:effectLst>
                <a:glow rad="127000">
                  <a:schemeClr val="tx1"/>
                </a:glow>
              </a:effectLst>
              <a:ea typeface="ＭＳ Ｐゴシック" charset="0"/>
              <a:cs typeface="ＭＳ Ｐゴシック" charset="0"/>
            </a:endParaRPr>
          </a:p>
        </p:txBody>
      </p:sp>
      <p:pic>
        <p:nvPicPr>
          <p:cNvPr id="14338" name="Picture 2" descr="What Can You Argue to a Jury About a Witness' Credibility? North Carolina  Supreme Court Provides Some Guidance | North Carolina Appellate Practice  Blog">
            <a:extLst>
              <a:ext uri="{FF2B5EF4-FFF2-40B4-BE49-F238E27FC236}">
                <a16:creationId xmlns:a16="http://schemas.microsoft.com/office/drawing/2014/main" id="{8CD8FE63-69BB-8842-9A3D-9114E656458D}"/>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658641"/>
            <a:ext cx="9217200" cy="43237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9986062"/>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954" name="Rectangle 2"/>
          <p:cNvSpPr>
            <a:spLocks noGrp="1" noChangeArrowheads="1"/>
          </p:cNvSpPr>
          <p:nvPr>
            <p:ph type="title" idx="4294967295"/>
          </p:nvPr>
        </p:nvSpPr>
        <p:spPr>
          <a:xfrm>
            <a:off x="76199" y="304800"/>
            <a:ext cx="4495801" cy="990600"/>
          </a:xfrm>
          <a:effectLst>
            <a:outerShdw blurRad="63500" dist="35921" dir="2700000" algn="ctr" rotWithShape="0">
              <a:schemeClr val="tx2">
                <a:alpha val="74998"/>
              </a:schemeClr>
            </a:outerShdw>
          </a:effectLst>
        </p:spPr>
        <p:txBody>
          <a:bodyPr/>
          <a:lstStyle/>
          <a:p>
            <a:pPr eaLnBrk="1" hangingPunct="1">
              <a:defRPr/>
            </a:pPr>
            <a:r>
              <a:rPr lang="ar-JO" altLang="zh-CN" kern="1200" dirty="0">
                <a:solidFill>
                  <a:srgbClr val="FFFFFF"/>
                </a:solidFill>
                <a:effectLst>
                  <a:outerShdw blurRad="38100" dist="38100" dir="2700000" algn="tl">
                    <a:srgbClr val="000000"/>
                  </a:outerShdw>
                </a:effectLst>
              </a:rPr>
              <a:t>أعمال </a:t>
            </a:r>
            <a:r>
              <a:rPr lang="ar-JO" altLang="zh-CN" dirty="0">
                <a:solidFill>
                  <a:srgbClr val="FFFFFF"/>
                </a:solidFill>
                <a:effectLst>
                  <a:outerShdw blurRad="38100" dist="38100" dir="2700000" algn="tl">
                    <a:srgbClr val="000000"/>
                  </a:outerShdw>
                </a:effectLst>
              </a:rPr>
              <a:t>٨:١</a:t>
            </a:r>
            <a:endParaRPr lang="en-US" sz="1800" dirty="0">
              <a:ea typeface="ＭＳ Ｐゴシック" charset="0"/>
            </a:endParaRPr>
          </a:p>
        </p:txBody>
      </p:sp>
      <p:pic>
        <p:nvPicPr>
          <p:cNvPr id="241667" name="Picture 3" descr="Maps and Charts of Israel"/>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648200" y="0"/>
            <a:ext cx="44958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41668" name="Text Box 4"/>
          <p:cNvSpPr txBox="1">
            <a:spLocks noChangeArrowheads="1"/>
          </p:cNvSpPr>
          <p:nvPr/>
        </p:nvSpPr>
        <p:spPr bwMode="auto">
          <a:xfrm>
            <a:off x="179388" y="1591846"/>
            <a:ext cx="4316413" cy="37855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334" tIns="45667" rIns="91334" bIns="45667" anchor="ct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ar-SA" altLang="ja-JP" sz="4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لكنكم ستنالون قوة متى حل الروح القدس عليكم وتكونون لي شهوداً في </a:t>
            </a:r>
            <a:r>
              <a:rPr kumimoji="0" lang="ar-SA" altLang="ja-JP" sz="4000" b="1" u="none" strike="noStrike" kern="1200" cap="none" spc="0" normalizeH="0" baseline="0" noProof="0" dirty="0">
                <a:ln>
                  <a:noFill/>
                </a:ln>
                <a:solidFill>
                  <a:srgbClr val="FF8000"/>
                </a:solidFill>
                <a:effectLst/>
                <a:uLnTx/>
                <a:uFillTx/>
                <a:latin typeface="Arial" panose="020B0604020202020204" pitchFamily="34" charset="0"/>
                <a:ea typeface="ＭＳ Ｐゴシック" charset="0"/>
                <a:cs typeface="Arial" panose="020B0604020202020204" pitchFamily="34" charset="0"/>
              </a:rPr>
              <a:t>أورشليم</a:t>
            </a:r>
            <a:r>
              <a:rPr kumimoji="0" lang="ar-SA" altLang="ja-JP" sz="4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 وفي كل </a:t>
            </a:r>
            <a:r>
              <a:rPr kumimoji="0" lang="ar-SA" altLang="ja-JP" sz="4000" b="1" u="none" strike="noStrike" kern="1200" cap="none" spc="0" normalizeH="0" baseline="0" noProof="0" dirty="0">
                <a:ln>
                  <a:noFill/>
                </a:ln>
                <a:solidFill>
                  <a:srgbClr val="A3A3E0"/>
                </a:solidFill>
                <a:effectLst/>
                <a:uLnTx/>
                <a:uFillTx/>
                <a:latin typeface="Arial" panose="020B0604020202020204" pitchFamily="34" charset="0"/>
                <a:ea typeface="ＭＳ Ｐゴシック" charset="0"/>
                <a:cs typeface="Arial" panose="020B0604020202020204" pitchFamily="34" charset="0"/>
              </a:rPr>
              <a:t>اليهودية</a:t>
            </a:r>
            <a:r>
              <a:rPr kumimoji="0" lang="ar-SA" altLang="ja-JP" sz="4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 و</a:t>
            </a:r>
            <a:r>
              <a:rPr kumimoji="0" lang="ar-SA" altLang="ja-JP" sz="4000" b="1" u="none" strike="noStrike" kern="1200" cap="none" spc="0" normalizeH="0" baseline="0" noProof="0" dirty="0">
                <a:ln>
                  <a:noFill/>
                </a:ln>
                <a:solidFill>
                  <a:srgbClr val="3333CC">
                    <a:lumMod val="60000"/>
                    <a:lumOff val="40000"/>
                  </a:srgbClr>
                </a:solidFill>
                <a:effectLst/>
                <a:uLnTx/>
                <a:uFillTx/>
                <a:latin typeface="Arial" panose="020B0604020202020204" pitchFamily="34" charset="0"/>
                <a:ea typeface="ＭＳ Ｐゴシック" charset="0"/>
                <a:cs typeface="Arial" panose="020B0604020202020204" pitchFamily="34" charset="0"/>
              </a:rPr>
              <a:t>السامرة</a:t>
            </a:r>
            <a:r>
              <a:rPr kumimoji="0" lang="ar-SA" altLang="ja-JP" sz="4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 وإلى </a:t>
            </a:r>
            <a:r>
              <a:rPr kumimoji="0" lang="ar-SA" altLang="ja-JP" sz="4000" b="1" u="none" strike="noStrike" kern="1200" cap="none" spc="0" normalizeH="0" baseline="0" noProof="0" dirty="0">
                <a:ln>
                  <a:noFill/>
                </a:ln>
                <a:solidFill>
                  <a:srgbClr val="FFFF00"/>
                </a:solidFill>
                <a:effectLst/>
                <a:uLnTx/>
                <a:uFillTx/>
                <a:latin typeface="Arial" panose="020B0604020202020204" pitchFamily="34" charset="0"/>
                <a:ea typeface="ＭＳ Ｐゴシック" charset="0"/>
                <a:cs typeface="Arial" panose="020B0604020202020204" pitchFamily="34" charset="0"/>
              </a:rPr>
              <a:t>أقصى الأرض</a:t>
            </a:r>
            <a:endParaRPr kumimoji="0" lang="en-US" sz="4000" b="1" u="none" strike="noStrike" kern="1200" cap="none" spc="0" normalizeH="0" baseline="0" noProof="0" dirty="0">
              <a:ln>
                <a:noFill/>
              </a:ln>
              <a:solidFill>
                <a:srgbClr val="FFFF00"/>
              </a:solidFill>
              <a:effectLst/>
              <a:uLnTx/>
              <a:uFillTx/>
              <a:latin typeface="Arial" panose="020B0604020202020204" pitchFamily="34" charset="0"/>
              <a:ea typeface="ＭＳ Ｐゴシック" charset="0"/>
              <a:cs typeface="Arial" panose="020B0604020202020204" pitchFamily="34" charset="0"/>
            </a:endParaRPr>
          </a:p>
        </p:txBody>
      </p:sp>
      <p:sp>
        <p:nvSpPr>
          <p:cNvPr id="381957" name="Freeform 5"/>
          <p:cNvSpPr>
            <a:spLocks/>
          </p:cNvSpPr>
          <p:nvPr/>
        </p:nvSpPr>
        <p:spPr bwMode="auto">
          <a:xfrm>
            <a:off x="6384927" y="2635252"/>
            <a:ext cx="2020888" cy="1936750"/>
          </a:xfrm>
          <a:custGeom>
            <a:avLst/>
            <a:gdLst>
              <a:gd name="T0" fmla="*/ 2147483647 w 1273"/>
              <a:gd name="T1" fmla="*/ 2147483647 h 1220"/>
              <a:gd name="T2" fmla="*/ 2147483647 w 1273"/>
              <a:gd name="T3" fmla="*/ 2147483647 h 1220"/>
              <a:gd name="T4" fmla="*/ 2147483647 w 1273"/>
              <a:gd name="T5" fmla="*/ 2147483647 h 1220"/>
              <a:gd name="T6" fmla="*/ 2147483647 w 1273"/>
              <a:gd name="T7" fmla="*/ 2147483647 h 1220"/>
              <a:gd name="T8" fmla="*/ 2147483647 w 1273"/>
              <a:gd name="T9" fmla="*/ 2147483647 h 1220"/>
              <a:gd name="T10" fmla="*/ 2147483647 w 1273"/>
              <a:gd name="T11" fmla="*/ 2147483647 h 1220"/>
              <a:gd name="T12" fmla="*/ 2147483647 w 1273"/>
              <a:gd name="T13" fmla="*/ 2147483647 h 1220"/>
              <a:gd name="T14" fmla="*/ 2147483647 w 1273"/>
              <a:gd name="T15" fmla="*/ 2147483647 h 1220"/>
              <a:gd name="T16" fmla="*/ 2147483647 w 1273"/>
              <a:gd name="T17" fmla="*/ 2147483647 h 1220"/>
              <a:gd name="T18" fmla="*/ 2147483647 w 1273"/>
              <a:gd name="T19" fmla="*/ 2147483647 h 1220"/>
              <a:gd name="T20" fmla="*/ 2147483647 w 1273"/>
              <a:gd name="T21" fmla="*/ 2147483647 h 1220"/>
              <a:gd name="T22" fmla="*/ 2147483647 w 1273"/>
              <a:gd name="T23" fmla="*/ 2147483647 h 1220"/>
              <a:gd name="T24" fmla="*/ 2147483647 w 1273"/>
              <a:gd name="T25" fmla="*/ 2147483647 h 1220"/>
              <a:gd name="T26" fmla="*/ 2147483647 w 1273"/>
              <a:gd name="T27" fmla="*/ 2147483647 h 1220"/>
              <a:gd name="T28" fmla="*/ 2147483647 w 1273"/>
              <a:gd name="T29" fmla="*/ 2147483647 h 1220"/>
              <a:gd name="T30" fmla="*/ 2147483647 w 1273"/>
              <a:gd name="T31" fmla="*/ 2147483647 h 1220"/>
              <a:gd name="T32" fmla="*/ 0 w 1273"/>
              <a:gd name="T33" fmla="*/ 2147483647 h 1220"/>
              <a:gd name="T34" fmla="*/ 2147483647 w 1273"/>
              <a:gd name="T35" fmla="*/ 2147483647 h 1220"/>
              <a:gd name="T36" fmla="*/ 2147483647 w 1273"/>
              <a:gd name="T37" fmla="*/ 2147483647 h 1220"/>
              <a:gd name="T38" fmla="*/ 2147483647 w 1273"/>
              <a:gd name="T39" fmla="*/ 2147483647 h 1220"/>
              <a:gd name="T40" fmla="*/ 2147483647 w 1273"/>
              <a:gd name="T41" fmla="*/ 2147483647 h 1220"/>
              <a:gd name="T42" fmla="*/ 2147483647 w 1273"/>
              <a:gd name="T43" fmla="*/ 2147483647 h 1220"/>
              <a:gd name="T44" fmla="*/ 2147483647 w 1273"/>
              <a:gd name="T45" fmla="*/ 2147483647 h 1220"/>
              <a:gd name="T46" fmla="*/ 2147483647 w 1273"/>
              <a:gd name="T47" fmla="*/ 2147483647 h 1220"/>
              <a:gd name="T48" fmla="*/ 2147483647 w 1273"/>
              <a:gd name="T49" fmla="*/ 2147483647 h 1220"/>
              <a:gd name="T50" fmla="*/ 2147483647 w 1273"/>
              <a:gd name="T51" fmla="*/ 2147483647 h 1220"/>
              <a:gd name="T52" fmla="*/ 2147483647 w 1273"/>
              <a:gd name="T53" fmla="*/ 2147483647 h 1220"/>
              <a:gd name="T54" fmla="*/ 2147483647 w 1273"/>
              <a:gd name="T55" fmla="*/ 2147483647 h 1220"/>
              <a:gd name="T56" fmla="*/ 2147483647 w 1273"/>
              <a:gd name="T57" fmla="*/ 2147483647 h 1220"/>
              <a:gd name="T58" fmla="*/ 2147483647 w 1273"/>
              <a:gd name="T59" fmla="*/ 2147483647 h 1220"/>
              <a:gd name="T60" fmla="*/ 2147483647 w 1273"/>
              <a:gd name="T61" fmla="*/ 2147483647 h 1220"/>
              <a:gd name="T62" fmla="*/ 2147483647 w 1273"/>
              <a:gd name="T63" fmla="*/ 2147483647 h 1220"/>
              <a:gd name="T64" fmla="*/ 2147483647 w 1273"/>
              <a:gd name="T65" fmla="*/ 2147483647 h 122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73"/>
              <a:gd name="T100" fmla="*/ 0 h 1220"/>
              <a:gd name="T101" fmla="*/ 1273 w 1273"/>
              <a:gd name="T102" fmla="*/ 1220 h 122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73" h="1220">
                <a:moveTo>
                  <a:pt x="1178" y="28"/>
                </a:moveTo>
                <a:cubicBezTo>
                  <a:pt x="1123" y="47"/>
                  <a:pt x="1187" y="26"/>
                  <a:pt x="1074" y="43"/>
                </a:cubicBezTo>
                <a:cubicBezTo>
                  <a:pt x="1058" y="45"/>
                  <a:pt x="1045" y="55"/>
                  <a:pt x="1030" y="58"/>
                </a:cubicBezTo>
                <a:cubicBezTo>
                  <a:pt x="961" y="68"/>
                  <a:pt x="821" y="71"/>
                  <a:pt x="778" y="73"/>
                </a:cubicBezTo>
                <a:cubicBezTo>
                  <a:pt x="753" y="76"/>
                  <a:pt x="729" y="88"/>
                  <a:pt x="704" y="88"/>
                </a:cubicBezTo>
                <a:cubicBezTo>
                  <a:pt x="644" y="88"/>
                  <a:pt x="597" y="58"/>
                  <a:pt x="541" y="51"/>
                </a:cubicBezTo>
                <a:cubicBezTo>
                  <a:pt x="511" y="47"/>
                  <a:pt x="481" y="45"/>
                  <a:pt x="452" y="43"/>
                </a:cubicBezTo>
                <a:cubicBezTo>
                  <a:pt x="448" y="32"/>
                  <a:pt x="443" y="0"/>
                  <a:pt x="422" y="6"/>
                </a:cubicBezTo>
                <a:cubicBezTo>
                  <a:pt x="414" y="7"/>
                  <a:pt x="417" y="20"/>
                  <a:pt x="415" y="28"/>
                </a:cubicBezTo>
                <a:cubicBezTo>
                  <a:pt x="406" y="138"/>
                  <a:pt x="392" y="328"/>
                  <a:pt x="311" y="414"/>
                </a:cubicBezTo>
                <a:cubicBezTo>
                  <a:pt x="289" y="481"/>
                  <a:pt x="286" y="577"/>
                  <a:pt x="252" y="636"/>
                </a:cubicBezTo>
                <a:cubicBezTo>
                  <a:pt x="233" y="667"/>
                  <a:pt x="238" y="683"/>
                  <a:pt x="207" y="702"/>
                </a:cubicBezTo>
                <a:cubicBezTo>
                  <a:pt x="190" y="754"/>
                  <a:pt x="216" y="694"/>
                  <a:pt x="163" y="739"/>
                </a:cubicBezTo>
                <a:cubicBezTo>
                  <a:pt x="147" y="751"/>
                  <a:pt x="144" y="774"/>
                  <a:pt x="133" y="791"/>
                </a:cubicBezTo>
                <a:cubicBezTo>
                  <a:pt x="123" y="891"/>
                  <a:pt x="104" y="913"/>
                  <a:pt x="67" y="999"/>
                </a:cubicBezTo>
                <a:cubicBezTo>
                  <a:pt x="55" y="1025"/>
                  <a:pt x="53" y="1048"/>
                  <a:pt x="37" y="1073"/>
                </a:cubicBezTo>
                <a:cubicBezTo>
                  <a:pt x="27" y="1101"/>
                  <a:pt x="10" y="1104"/>
                  <a:pt x="0" y="1132"/>
                </a:cubicBezTo>
                <a:cubicBezTo>
                  <a:pt x="19" y="1220"/>
                  <a:pt x="25" y="1190"/>
                  <a:pt x="141" y="1184"/>
                </a:cubicBezTo>
                <a:cubicBezTo>
                  <a:pt x="310" y="1147"/>
                  <a:pt x="470" y="1165"/>
                  <a:pt x="652" y="1162"/>
                </a:cubicBezTo>
                <a:cubicBezTo>
                  <a:pt x="688" y="1148"/>
                  <a:pt x="724" y="1139"/>
                  <a:pt x="763" y="1132"/>
                </a:cubicBezTo>
                <a:cubicBezTo>
                  <a:pt x="828" y="1137"/>
                  <a:pt x="890" y="1146"/>
                  <a:pt x="956" y="1154"/>
                </a:cubicBezTo>
                <a:cubicBezTo>
                  <a:pt x="1041" y="1177"/>
                  <a:pt x="1128" y="1167"/>
                  <a:pt x="1215" y="1162"/>
                </a:cubicBezTo>
                <a:cubicBezTo>
                  <a:pt x="1235" y="1130"/>
                  <a:pt x="1223" y="1114"/>
                  <a:pt x="1259" y="1102"/>
                </a:cubicBezTo>
                <a:cubicBezTo>
                  <a:pt x="1273" y="1062"/>
                  <a:pt x="1259" y="1024"/>
                  <a:pt x="1237" y="991"/>
                </a:cubicBezTo>
                <a:cubicBezTo>
                  <a:pt x="1228" y="963"/>
                  <a:pt x="1220" y="938"/>
                  <a:pt x="1215" y="910"/>
                </a:cubicBezTo>
                <a:cubicBezTo>
                  <a:pt x="1238" y="852"/>
                  <a:pt x="1254" y="739"/>
                  <a:pt x="1200" y="702"/>
                </a:cubicBezTo>
                <a:cubicBezTo>
                  <a:pt x="1182" y="675"/>
                  <a:pt x="1175" y="666"/>
                  <a:pt x="1185" y="636"/>
                </a:cubicBezTo>
                <a:cubicBezTo>
                  <a:pt x="1178" y="554"/>
                  <a:pt x="1129" y="392"/>
                  <a:pt x="1207" y="339"/>
                </a:cubicBezTo>
                <a:cubicBezTo>
                  <a:pt x="1212" y="323"/>
                  <a:pt x="1227" y="260"/>
                  <a:pt x="1237" y="251"/>
                </a:cubicBezTo>
                <a:cubicBezTo>
                  <a:pt x="1242" y="245"/>
                  <a:pt x="1251" y="245"/>
                  <a:pt x="1259" y="243"/>
                </a:cubicBezTo>
                <a:cubicBezTo>
                  <a:pt x="1256" y="203"/>
                  <a:pt x="1260" y="163"/>
                  <a:pt x="1252" y="125"/>
                </a:cubicBezTo>
                <a:cubicBezTo>
                  <a:pt x="1250" y="117"/>
                  <a:pt x="1236" y="121"/>
                  <a:pt x="1230" y="117"/>
                </a:cubicBezTo>
                <a:cubicBezTo>
                  <a:pt x="1196" y="89"/>
                  <a:pt x="1218" y="55"/>
                  <a:pt x="1178" y="28"/>
                </a:cubicBezTo>
                <a:close/>
              </a:path>
            </a:pathLst>
          </a:custGeom>
          <a:solidFill>
            <a:srgbClr val="004131"/>
          </a:solidFill>
          <a:ln w="9525">
            <a:solidFill>
              <a:schemeClr val="tx1"/>
            </a:solidFill>
            <a:round/>
            <a:headEnd/>
            <a:tailEnd/>
          </a:ln>
        </p:spPr>
        <p:txBody>
          <a:bodyPr wrap="none" lIns="91334" tIns="45667" rIns="91334" bIns="45667"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sp>
        <p:nvSpPr>
          <p:cNvPr id="381958" name="Text Box 6"/>
          <p:cNvSpPr txBox="1">
            <a:spLocks noChangeArrowheads="1"/>
          </p:cNvSpPr>
          <p:nvPr/>
        </p:nvSpPr>
        <p:spPr bwMode="auto">
          <a:xfrm>
            <a:off x="6858000" y="3276600"/>
            <a:ext cx="1676400" cy="584668"/>
          </a:xfrm>
          <a:prstGeom prst="rect">
            <a:avLst/>
          </a:prstGeom>
          <a:noFill/>
          <a:ln w="9525">
            <a:noFill/>
            <a:miter lim="800000"/>
            <a:headEnd/>
            <a:tailEnd/>
          </a:ln>
          <a:effectLst/>
        </p:spPr>
        <p:txBody>
          <a:bodyPr lIns="91334" tIns="45667" rIns="91334" bIns="45667">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ar-SA" sz="3200" b="1" u="none" strike="noStrike" kern="1200" cap="none" spc="0" normalizeH="0" baseline="0" noProof="0" dirty="0">
                <a:ln>
                  <a:noFill/>
                </a:ln>
                <a:solidFill>
                  <a:srgbClr val="333399">
                    <a:lumMod val="40000"/>
                    <a:lumOff val="60000"/>
                  </a:srgbClr>
                </a:solidFill>
                <a:effectLst>
                  <a:glow rad="101600">
                    <a:srgbClr val="000000">
                      <a:alpha val="75000"/>
                    </a:srgbClr>
                  </a:glow>
                </a:effectLst>
                <a:uLnTx/>
                <a:uFillTx/>
                <a:latin typeface="Arial" panose="020B0604020202020204" pitchFamily="34" charset="0"/>
                <a:ea typeface="ＭＳ Ｐゴシック"/>
                <a:cs typeface="Arial" panose="020B0604020202020204" pitchFamily="34" charset="0"/>
              </a:rPr>
              <a:t>اليهودية</a:t>
            </a:r>
            <a:endParaRPr kumimoji="0" lang="en-US" sz="3200" b="1" u="none" strike="noStrike" kern="1200" cap="none" spc="0" normalizeH="0" baseline="0" noProof="0" dirty="0">
              <a:ln>
                <a:noFill/>
              </a:ln>
              <a:solidFill>
                <a:srgbClr val="333399">
                  <a:lumMod val="40000"/>
                  <a:lumOff val="60000"/>
                </a:srgbClr>
              </a:solidFill>
              <a:effectLst>
                <a:glow rad="101600">
                  <a:srgbClr val="000000">
                    <a:alpha val="75000"/>
                  </a:srgbClr>
                </a:glow>
              </a:effectLst>
              <a:uLnTx/>
              <a:uFillTx/>
              <a:latin typeface="Arial" panose="020B0604020202020204" pitchFamily="34" charset="0"/>
              <a:ea typeface="ＭＳ Ｐゴシック"/>
              <a:cs typeface="Arial" panose="020B0604020202020204" pitchFamily="34" charset="0"/>
            </a:endParaRPr>
          </a:p>
        </p:txBody>
      </p:sp>
      <p:sp>
        <p:nvSpPr>
          <p:cNvPr id="381959" name="Text Box 7"/>
          <p:cNvSpPr txBox="1">
            <a:spLocks noChangeArrowheads="1"/>
          </p:cNvSpPr>
          <p:nvPr/>
        </p:nvSpPr>
        <p:spPr bwMode="auto">
          <a:xfrm>
            <a:off x="4800600" y="228610"/>
            <a:ext cx="2286000" cy="584668"/>
          </a:xfrm>
          <a:prstGeom prst="rect">
            <a:avLst/>
          </a:prstGeom>
          <a:noFill/>
          <a:ln w="9525">
            <a:noFill/>
            <a:miter lim="800000"/>
            <a:headEnd/>
            <a:tailEnd/>
          </a:ln>
          <a:effectLst/>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SA" altLang="ja-JP" sz="3200" b="1" u="none" strike="noStrike" kern="1200" cap="none" spc="0" normalizeH="0" baseline="0" noProof="0" dirty="0">
                <a:ln>
                  <a:noFill/>
                </a:ln>
                <a:solidFill>
                  <a:srgbClr val="FFFF00"/>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rPr>
              <a:t>أقصى الأرض</a:t>
            </a:r>
            <a:endParaRPr kumimoji="0" lang="en-US" sz="3200" b="1" u="none" strike="noStrike" kern="1200" cap="none" spc="0" normalizeH="0" baseline="0" noProof="0" dirty="0">
              <a:ln>
                <a:noFill/>
              </a:ln>
              <a:solidFill>
                <a:srgbClr val="FFFF00"/>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endParaRPr>
          </a:p>
        </p:txBody>
      </p:sp>
      <p:sp>
        <p:nvSpPr>
          <p:cNvPr id="381960" name="Freeform 8"/>
          <p:cNvSpPr>
            <a:spLocks/>
          </p:cNvSpPr>
          <p:nvPr/>
        </p:nvSpPr>
        <p:spPr bwMode="auto">
          <a:xfrm>
            <a:off x="7856550" y="2998791"/>
            <a:ext cx="238125" cy="187325"/>
          </a:xfrm>
          <a:custGeom>
            <a:avLst/>
            <a:gdLst>
              <a:gd name="T0" fmla="*/ 2147483647 w 150"/>
              <a:gd name="T1" fmla="*/ 0 h 118"/>
              <a:gd name="T2" fmla="*/ 2147483647 w 150"/>
              <a:gd name="T3" fmla="*/ 2147483647 h 118"/>
              <a:gd name="T4" fmla="*/ 2147483647 w 150"/>
              <a:gd name="T5" fmla="*/ 2147483647 h 118"/>
              <a:gd name="T6" fmla="*/ 2147483647 w 150"/>
              <a:gd name="T7" fmla="*/ 2147483647 h 118"/>
              <a:gd name="T8" fmla="*/ 2147483647 w 150"/>
              <a:gd name="T9" fmla="*/ 2147483647 h 118"/>
              <a:gd name="T10" fmla="*/ 2147483647 w 150"/>
              <a:gd name="T11" fmla="*/ 2147483647 h 118"/>
              <a:gd name="T12" fmla="*/ 2147483647 w 150"/>
              <a:gd name="T13" fmla="*/ 0 h 118"/>
              <a:gd name="T14" fmla="*/ 0 60000 65536"/>
              <a:gd name="T15" fmla="*/ 0 60000 65536"/>
              <a:gd name="T16" fmla="*/ 0 60000 65536"/>
              <a:gd name="T17" fmla="*/ 0 60000 65536"/>
              <a:gd name="T18" fmla="*/ 0 60000 65536"/>
              <a:gd name="T19" fmla="*/ 0 60000 65536"/>
              <a:gd name="T20" fmla="*/ 0 60000 65536"/>
              <a:gd name="T21" fmla="*/ 0 w 150"/>
              <a:gd name="T22" fmla="*/ 0 h 118"/>
              <a:gd name="T23" fmla="*/ 150 w 150"/>
              <a:gd name="T24" fmla="*/ 118 h 1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0" h="118">
                <a:moveTo>
                  <a:pt x="110" y="0"/>
                </a:moveTo>
                <a:cubicBezTo>
                  <a:pt x="72" y="5"/>
                  <a:pt x="48" y="11"/>
                  <a:pt x="14" y="22"/>
                </a:cubicBezTo>
                <a:cubicBezTo>
                  <a:pt x="1" y="89"/>
                  <a:pt x="0" y="97"/>
                  <a:pt x="66" y="118"/>
                </a:cubicBezTo>
                <a:cubicBezTo>
                  <a:pt x="88" y="110"/>
                  <a:pt x="109" y="103"/>
                  <a:pt x="132" y="96"/>
                </a:cubicBezTo>
                <a:cubicBezTo>
                  <a:pt x="150" y="68"/>
                  <a:pt x="149" y="50"/>
                  <a:pt x="118" y="29"/>
                </a:cubicBezTo>
                <a:cubicBezTo>
                  <a:pt x="111" y="24"/>
                  <a:pt x="97" y="29"/>
                  <a:pt x="95" y="22"/>
                </a:cubicBezTo>
                <a:cubicBezTo>
                  <a:pt x="92" y="13"/>
                  <a:pt x="105" y="7"/>
                  <a:pt x="110" y="0"/>
                </a:cubicBezTo>
                <a:close/>
              </a:path>
            </a:pathLst>
          </a:custGeom>
          <a:solidFill>
            <a:srgbClr val="FF8000"/>
          </a:solidFill>
          <a:ln w="9525">
            <a:solidFill>
              <a:schemeClr val="tx1"/>
            </a:solidFill>
            <a:round/>
            <a:headEnd/>
            <a:tailEnd/>
          </a:ln>
        </p:spPr>
        <p:txBody>
          <a:bodyPr wrap="none" lIns="91334" tIns="45667" rIns="91334" bIns="45667"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sp>
        <p:nvSpPr>
          <p:cNvPr id="381961" name="Freeform 9"/>
          <p:cNvSpPr>
            <a:spLocks/>
          </p:cNvSpPr>
          <p:nvPr/>
        </p:nvSpPr>
        <p:spPr bwMode="auto">
          <a:xfrm>
            <a:off x="7015179" y="1171576"/>
            <a:ext cx="1482725" cy="1644650"/>
          </a:xfrm>
          <a:custGeom>
            <a:avLst/>
            <a:gdLst>
              <a:gd name="T0" fmla="*/ 2147483647 w 934"/>
              <a:gd name="T1" fmla="*/ 2147483647 h 1036"/>
              <a:gd name="T2" fmla="*/ 2147483647 w 934"/>
              <a:gd name="T3" fmla="*/ 2147483647 h 1036"/>
              <a:gd name="T4" fmla="*/ 2147483647 w 934"/>
              <a:gd name="T5" fmla="*/ 2147483647 h 1036"/>
              <a:gd name="T6" fmla="*/ 2147483647 w 934"/>
              <a:gd name="T7" fmla="*/ 2147483647 h 1036"/>
              <a:gd name="T8" fmla="*/ 2147483647 w 934"/>
              <a:gd name="T9" fmla="*/ 2147483647 h 1036"/>
              <a:gd name="T10" fmla="*/ 2147483647 w 934"/>
              <a:gd name="T11" fmla="*/ 2147483647 h 1036"/>
              <a:gd name="T12" fmla="*/ 2147483647 w 934"/>
              <a:gd name="T13" fmla="*/ 2147483647 h 1036"/>
              <a:gd name="T14" fmla="*/ 2147483647 w 934"/>
              <a:gd name="T15" fmla="*/ 2147483647 h 1036"/>
              <a:gd name="T16" fmla="*/ 2147483647 w 934"/>
              <a:gd name="T17" fmla="*/ 2147483647 h 1036"/>
              <a:gd name="T18" fmla="*/ 2147483647 w 934"/>
              <a:gd name="T19" fmla="*/ 2147483647 h 1036"/>
              <a:gd name="T20" fmla="*/ 2147483647 w 934"/>
              <a:gd name="T21" fmla="*/ 2147483647 h 1036"/>
              <a:gd name="T22" fmla="*/ 2147483647 w 934"/>
              <a:gd name="T23" fmla="*/ 2147483647 h 1036"/>
              <a:gd name="T24" fmla="*/ 2147483647 w 934"/>
              <a:gd name="T25" fmla="*/ 2147483647 h 1036"/>
              <a:gd name="T26" fmla="*/ 2147483647 w 934"/>
              <a:gd name="T27" fmla="*/ 2147483647 h 1036"/>
              <a:gd name="T28" fmla="*/ 2147483647 w 934"/>
              <a:gd name="T29" fmla="*/ 2147483647 h 1036"/>
              <a:gd name="T30" fmla="*/ 2147483647 w 934"/>
              <a:gd name="T31" fmla="*/ 2147483647 h 1036"/>
              <a:gd name="T32" fmla="*/ 2147483647 w 934"/>
              <a:gd name="T33" fmla="*/ 2147483647 h 1036"/>
              <a:gd name="T34" fmla="*/ 2147483647 w 934"/>
              <a:gd name="T35" fmla="*/ 2147483647 h 1036"/>
              <a:gd name="T36" fmla="*/ 2147483647 w 934"/>
              <a:gd name="T37" fmla="*/ 2147483647 h 1036"/>
              <a:gd name="T38" fmla="*/ 2147483647 w 934"/>
              <a:gd name="T39" fmla="*/ 2147483647 h 1036"/>
              <a:gd name="T40" fmla="*/ 2147483647 w 934"/>
              <a:gd name="T41" fmla="*/ 2147483647 h 1036"/>
              <a:gd name="T42" fmla="*/ 2147483647 w 934"/>
              <a:gd name="T43" fmla="*/ 2147483647 h 10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934"/>
              <a:gd name="T67" fmla="*/ 0 h 1036"/>
              <a:gd name="T68" fmla="*/ 934 w 934"/>
              <a:gd name="T69" fmla="*/ 1036 h 10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934" h="1036">
                <a:moveTo>
                  <a:pt x="759" y="180"/>
                </a:moveTo>
                <a:cubicBezTo>
                  <a:pt x="694" y="244"/>
                  <a:pt x="575" y="205"/>
                  <a:pt x="499" y="203"/>
                </a:cubicBezTo>
                <a:cubicBezTo>
                  <a:pt x="459" y="171"/>
                  <a:pt x="424" y="140"/>
                  <a:pt x="381" y="114"/>
                </a:cubicBezTo>
                <a:cubicBezTo>
                  <a:pt x="365" y="104"/>
                  <a:pt x="336" y="84"/>
                  <a:pt x="336" y="84"/>
                </a:cubicBezTo>
                <a:cubicBezTo>
                  <a:pt x="282" y="0"/>
                  <a:pt x="160" y="103"/>
                  <a:pt x="92" y="32"/>
                </a:cubicBezTo>
                <a:cubicBezTo>
                  <a:pt x="82" y="34"/>
                  <a:pt x="68" y="31"/>
                  <a:pt x="62" y="40"/>
                </a:cubicBezTo>
                <a:cubicBezTo>
                  <a:pt x="57" y="46"/>
                  <a:pt x="69" y="54"/>
                  <a:pt x="70" y="62"/>
                </a:cubicBezTo>
                <a:cubicBezTo>
                  <a:pt x="74" y="116"/>
                  <a:pt x="74" y="170"/>
                  <a:pt x="77" y="225"/>
                </a:cubicBezTo>
                <a:cubicBezTo>
                  <a:pt x="72" y="295"/>
                  <a:pt x="73" y="329"/>
                  <a:pt x="55" y="388"/>
                </a:cubicBezTo>
                <a:cubicBezTo>
                  <a:pt x="52" y="412"/>
                  <a:pt x="49" y="437"/>
                  <a:pt x="48" y="462"/>
                </a:cubicBezTo>
                <a:cubicBezTo>
                  <a:pt x="44" y="540"/>
                  <a:pt x="46" y="620"/>
                  <a:pt x="40" y="699"/>
                </a:cubicBezTo>
                <a:cubicBezTo>
                  <a:pt x="37" y="723"/>
                  <a:pt x="10" y="787"/>
                  <a:pt x="3" y="817"/>
                </a:cubicBezTo>
                <a:cubicBezTo>
                  <a:pt x="5" y="851"/>
                  <a:pt x="0" y="887"/>
                  <a:pt x="10" y="921"/>
                </a:cubicBezTo>
                <a:cubicBezTo>
                  <a:pt x="13" y="932"/>
                  <a:pt x="33" y="932"/>
                  <a:pt x="40" y="943"/>
                </a:cubicBezTo>
                <a:cubicBezTo>
                  <a:pt x="48" y="956"/>
                  <a:pt x="39" y="987"/>
                  <a:pt x="55" y="988"/>
                </a:cubicBezTo>
                <a:cubicBezTo>
                  <a:pt x="151" y="993"/>
                  <a:pt x="247" y="998"/>
                  <a:pt x="344" y="1003"/>
                </a:cubicBezTo>
                <a:cubicBezTo>
                  <a:pt x="934" y="991"/>
                  <a:pt x="624" y="1036"/>
                  <a:pt x="825" y="973"/>
                </a:cubicBezTo>
                <a:cubicBezTo>
                  <a:pt x="851" y="899"/>
                  <a:pt x="854" y="752"/>
                  <a:pt x="833" y="669"/>
                </a:cubicBezTo>
                <a:cubicBezTo>
                  <a:pt x="830" y="660"/>
                  <a:pt x="817" y="659"/>
                  <a:pt x="810" y="654"/>
                </a:cubicBezTo>
                <a:cubicBezTo>
                  <a:pt x="756" y="563"/>
                  <a:pt x="839" y="412"/>
                  <a:pt x="751" y="380"/>
                </a:cubicBezTo>
                <a:cubicBezTo>
                  <a:pt x="723" y="339"/>
                  <a:pt x="727" y="308"/>
                  <a:pt x="744" y="262"/>
                </a:cubicBezTo>
                <a:cubicBezTo>
                  <a:pt x="731" y="213"/>
                  <a:pt x="731" y="241"/>
                  <a:pt x="759" y="180"/>
                </a:cubicBezTo>
                <a:close/>
              </a:path>
            </a:pathLst>
          </a:custGeom>
          <a:solidFill>
            <a:schemeClr val="hlink"/>
          </a:solidFill>
          <a:ln w="9525">
            <a:solidFill>
              <a:schemeClr val="tx1"/>
            </a:solidFill>
            <a:round/>
            <a:headEnd/>
            <a:tailEnd/>
          </a:ln>
        </p:spPr>
        <p:txBody>
          <a:bodyPr wrap="none" lIns="91334" tIns="45667" rIns="91334" bIns="45667"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sp>
        <p:nvSpPr>
          <p:cNvPr id="381962" name="Text Box 10"/>
          <p:cNvSpPr txBox="1">
            <a:spLocks noChangeArrowheads="1"/>
          </p:cNvSpPr>
          <p:nvPr/>
        </p:nvSpPr>
        <p:spPr bwMode="auto">
          <a:xfrm>
            <a:off x="6629400" y="1981200"/>
            <a:ext cx="1828800" cy="584668"/>
          </a:xfrm>
          <a:prstGeom prst="rect">
            <a:avLst/>
          </a:prstGeom>
          <a:noFill/>
          <a:ln w="9525">
            <a:noFill/>
            <a:miter lim="800000"/>
            <a:headEnd/>
            <a:tailEnd/>
          </a:ln>
          <a:effectLst/>
        </p:spPr>
        <p:txBody>
          <a:bodyPr lIns="91334" tIns="45667" rIns="91334" bIns="45667">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SA" sz="3200" b="1" u="none" strike="noStrike" kern="1200" cap="none" spc="0" normalizeH="0" baseline="0" noProof="0" dirty="0">
                <a:ln>
                  <a:noFill/>
                </a:ln>
                <a:solidFill>
                  <a:srgbClr val="333399">
                    <a:lumMod val="40000"/>
                    <a:lumOff val="60000"/>
                  </a:srgbClr>
                </a:solidFill>
                <a:effectLst>
                  <a:glow rad="101600">
                    <a:srgbClr val="000000">
                      <a:alpha val="75000"/>
                    </a:srgbClr>
                  </a:glow>
                </a:effectLst>
                <a:uLnTx/>
                <a:uFillTx/>
                <a:latin typeface="Arial" panose="020B0604020202020204" pitchFamily="34" charset="0"/>
                <a:ea typeface="ＭＳ Ｐゴシック"/>
                <a:cs typeface="Arial" panose="020B0604020202020204" pitchFamily="34" charset="0"/>
              </a:rPr>
              <a:t>السامرة</a:t>
            </a:r>
            <a:endParaRPr kumimoji="0" lang="en-US" sz="3200" b="1" u="none" strike="noStrike" kern="1200" cap="none" spc="0" normalizeH="0" baseline="0" noProof="0" dirty="0">
              <a:ln>
                <a:noFill/>
              </a:ln>
              <a:solidFill>
                <a:srgbClr val="333399">
                  <a:lumMod val="40000"/>
                  <a:lumOff val="60000"/>
                </a:srgbClr>
              </a:solidFill>
              <a:effectLst>
                <a:glow rad="101600">
                  <a:srgbClr val="000000">
                    <a:alpha val="75000"/>
                  </a:srgbClr>
                </a:glow>
              </a:effectLst>
              <a:uLnTx/>
              <a:uFillTx/>
              <a:latin typeface="Arial" panose="020B0604020202020204" pitchFamily="34" charset="0"/>
              <a:ea typeface="ＭＳ Ｐゴシック"/>
              <a:cs typeface="Arial" panose="020B0604020202020204" pitchFamily="34" charset="0"/>
            </a:endParaRPr>
          </a:p>
        </p:txBody>
      </p:sp>
      <p:sp>
        <p:nvSpPr>
          <p:cNvPr id="381963" name="Text Box 11"/>
          <p:cNvSpPr txBox="1">
            <a:spLocks noChangeArrowheads="1"/>
          </p:cNvSpPr>
          <p:nvPr/>
        </p:nvSpPr>
        <p:spPr bwMode="auto">
          <a:xfrm>
            <a:off x="5148064" y="2628900"/>
            <a:ext cx="2667000" cy="584668"/>
          </a:xfrm>
          <a:prstGeom prst="rect">
            <a:avLst/>
          </a:prstGeom>
          <a:noFill/>
          <a:ln w="9525">
            <a:noFill/>
            <a:miter lim="800000"/>
            <a:headEnd/>
            <a:tailEnd/>
          </a:ln>
          <a:effectLst/>
        </p:spPr>
        <p:txBody>
          <a:bodyPr lIns="91334" tIns="45667" rIns="91334" bIns="45667">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ar-SA" sz="3200" b="1" u="none" strike="noStrike" kern="1200" cap="none" spc="0" normalizeH="0" baseline="0" noProof="0" dirty="0">
                <a:ln>
                  <a:noFill/>
                </a:ln>
                <a:solidFill>
                  <a:srgbClr val="FF8000"/>
                </a:solidFill>
                <a:effectLst>
                  <a:glow rad="101600">
                    <a:srgbClr val="000000">
                      <a:alpha val="75000"/>
                    </a:srgbClr>
                  </a:glow>
                </a:effectLst>
                <a:uLnTx/>
                <a:uFillTx/>
                <a:latin typeface="Arial" panose="020B0604020202020204" pitchFamily="34" charset="0"/>
                <a:ea typeface="ＭＳ Ｐゴシック"/>
                <a:cs typeface="Arial" panose="020B0604020202020204" pitchFamily="34" charset="0"/>
              </a:rPr>
              <a:t>أورشليم</a:t>
            </a:r>
            <a:endParaRPr kumimoji="0" lang="en-US" sz="3200" b="1" u="none" strike="noStrike" kern="1200" cap="none" spc="0" normalizeH="0" baseline="0" noProof="0" dirty="0">
              <a:ln>
                <a:noFill/>
              </a:ln>
              <a:solidFill>
                <a:srgbClr val="FF8000"/>
              </a:solidFill>
              <a:effectLst>
                <a:glow rad="101600">
                  <a:srgbClr val="000000">
                    <a:alpha val="75000"/>
                  </a:srgbClr>
                </a:glow>
              </a:effectLst>
              <a:uLnTx/>
              <a:uFillTx/>
              <a:latin typeface="Arial" panose="020B0604020202020204" pitchFamily="34" charset="0"/>
              <a:ea typeface="ＭＳ Ｐゴシック"/>
              <a:cs typeface="Arial" panose="020B0604020202020204" pitchFamily="34" charset="0"/>
            </a:endParaRPr>
          </a:p>
        </p:txBody>
      </p:sp>
      <p:sp>
        <p:nvSpPr>
          <p:cNvPr id="381964" name="AutoShape 12"/>
          <p:cNvSpPr>
            <a:spLocks noChangeArrowheads="1"/>
          </p:cNvSpPr>
          <p:nvPr/>
        </p:nvSpPr>
        <p:spPr bwMode="auto">
          <a:xfrm rot="-2232108">
            <a:off x="6369050" y="898525"/>
            <a:ext cx="1143000" cy="914400"/>
          </a:xfrm>
          <a:prstGeom prst="upArrow">
            <a:avLst>
              <a:gd name="adj1" fmla="val 50000"/>
              <a:gd name="adj2" fmla="val 25000"/>
            </a:avLst>
          </a:prstGeom>
          <a:solidFill>
            <a:schemeClr val="accent1"/>
          </a:solidFill>
          <a:ln w="9525">
            <a:solidFill>
              <a:schemeClr val="tx1"/>
            </a:solidFill>
            <a:miter lim="800000"/>
            <a:headEnd/>
            <a:tailEnd/>
          </a:ln>
        </p:spPr>
        <p:txBody>
          <a:bodyPr wrap="none" lIns="91334" tIns="45667" rIns="91334" bIns="45667"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742565900"/>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8196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8196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381958">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81957"/>
                                        </p:tgtEl>
                                        <p:attrNameLst>
                                          <p:attrName>style.visibility</p:attrName>
                                        </p:attrNameLst>
                                      </p:cBhvr>
                                      <p:to>
                                        <p:strVal val="visible"/>
                                      </p:to>
                                    </p:set>
                                  </p:childTnLst>
                                </p:cTn>
                              </p:par>
                            </p:childTnLst>
                          </p:cTn>
                        </p:par>
                        <p:par>
                          <p:cTn id="15" fill="hold" nodeType="afterGroup">
                            <p:stCondLst>
                              <p:cond delay="500"/>
                            </p:stCondLst>
                            <p:childTnLst>
                              <p:par>
                                <p:cTn id="16" presetID="1" presetClass="entr" presetSubtype="0" fill="hold" grpId="0" nodeType="afterEffect">
                                  <p:stCondLst>
                                    <p:cond delay="0"/>
                                  </p:stCondLst>
                                  <p:childTnLst>
                                    <p:set>
                                      <p:cBhvr>
                                        <p:cTn id="17" dur="1" fill="hold">
                                          <p:stCondLst>
                                            <p:cond delay="499"/>
                                          </p:stCondLst>
                                        </p:cTn>
                                        <p:tgtEl>
                                          <p:spTgt spid="381962">
                                            <p:txEl>
                                              <p:pRg st="0" end="0"/>
                                            </p:txEl>
                                          </p:spTgt>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381961"/>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381964"/>
                                        </p:tgtEl>
                                        <p:attrNameLst>
                                          <p:attrName>style.visibility</p:attrName>
                                        </p:attrNameLst>
                                      </p:cBhvr>
                                      <p:to>
                                        <p:strVal val="visible"/>
                                      </p:to>
                                    </p:set>
                                    <p:animEffect transition="in" filter="wipe(down)">
                                      <p:cBhvr>
                                        <p:cTn id="24" dur="500"/>
                                        <p:tgtEl>
                                          <p:spTgt spid="381964"/>
                                        </p:tgtEl>
                                      </p:cBhvr>
                                    </p:animEffect>
                                  </p:childTnLst>
                                </p:cTn>
                              </p:par>
                            </p:childTnLst>
                          </p:cTn>
                        </p:par>
                        <p:par>
                          <p:cTn id="25" fill="hold" nodeType="afterGroup">
                            <p:stCondLst>
                              <p:cond delay="500"/>
                            </p:stCondLst>
                            <p:childTnLst>
                              <p:par>
                                <p:cTn id="26" presetID="1" presetClass="entr" presetSubtype="0" fill="hold" grpId="0" nodeType="afterEffect">
                                  <p:stCondLst>
                                    <p:cond delay="0"/>
                                  </p:stCondLst>
                                  <p:childTnLst>
                                    <p:set>
                                      <p:cBhvr>
                                        <p:cTn id="27" dur="1" fill="hold">
                                          <p:stCondLst>
                                            <p:cond delay="0"/>
                                          </p:stCondLst>
                                        </p:cTn>
                                        <p:tgtEl>
                                          <p:spTgt spid="38195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1957" grpId="0" animBg="1"/>
      <p:bldP spid="381958" grpId="0" build="p" autoUpdateAnimBg="0"/>
      <p:bldP spid="381959" grpId="0" build="allAtOnce"/>
      <p:bldP spid="381960" grpId="0" animBg="1"/>
      <p:bldP spid="381961" grpId="0" animBg="1"/>
      <p:bldP spid="381962" grpId="0" build="p" autoUpdateAnimBg="0"/>
      <p:bldP spid="381963" grpId="0" build="p" autoUpdateAnimBg="0"/>
      <p:bldP spid="381964" grpId="0" animBg="1"/>
    </p:bld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mages-wixmp-ed30a86b8c4ca887773594c2.wixmp.com/f/e9c52b82-3632-47bb-8fa1-3ca352a0333a/dblg1ce-5c6f4407-ad1c-4d58-98a9-6a6713e4122a.png?token=eyJ0eXAiOiJKV1QiLCJhbGciOiJIUzI1NiJ9.eyJzdWIiOiJ1cm46YXBwOjdlMGQxODg5ODIyNjQzNzNhNWYwZDQxNWVhMGQyNmUwIiwiaXNzIjoidXJuOmFwcDo3ZTBkMTg4OTgyMjY0MzczYTVmMGQ0MTVlYTBkMjZlMCIsIm9iaiI6W1t7InBhdGgiOiJcL2ZcL2U5YzUyYjgyLTM2MzItNDdiYi04ZmExLTNjYTM1MmEwMzMzYVwvZGJsZzFjZS01YzZmNDQwNy1hZDFjLTRkNTgtOThhOS02YTY3MTNlNDEyMmEucG5nIn1dXSwiYXVkIjpbInVybjpzZXJ2aWNlOmZpbGUuZG93bmxvYWQiXX0.x340QwCljNO6aA8_BJOk8qTZ2qbidxeUDmgBBYKDmb8">
            <a:extLst>
              <a:ext uri="{FF2B5EF4-FFF2-40B4-BE49-F238E27FC236}">
                <a16:creationId xmlns:a16="http://schemas.microsoft.com/office/drawing/2014/main" id="{06C61C9D-CD95-CB4B-8276-BEB1558D145A}"/>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23825"/>
            <a:ext cx="9263300" cy="6734175"/>
          </a:xfrm>
          <a:prstGeom prst="rect">
            <a:avLst/>
          </a:prstGeom>
          <a:noFill/>
          <a:extLst>
            <a:ext uri="{909E8E84-426E-40DD-AFC4-6F175D3DCCD1}">
              <a14:hiddenFill xmlns:a14="http://schemas.microsoft.com/office/drawing/2010/main">
                <a:solidFill>
                  <a:srgbClr val="FFFFFF"/>
                </a:solidFill>
              </a14:hiddenFill>
            </a:ext>
          </a:extLst>
        </p:spPr>
      </p:pic>
      <p:sp>
        <p:nvSpPr>
          <p:cNvPr id="47106" name="Rectangle 2"/>
          <p:cNvSpPr>
            <a:spLocks noChangeArrowheads="1"/>
          </p:cNvSpPr>
          <p:nvPr/>
        </p:nvSpPr>
        <p:spPr bwMode="auto">
          <a:xfrm>
            <a:off x="0" y="23809"/>
            <a:ext cx="9263300" cy="582211"/>
          </a:xfrm>
          <a:prstGeom prst="rect">
            <a:avLst/>
          </a:prstGeom>
          <a:solidFill>
            <a:schemeClr val="tx1"/>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lIns="90488" tIns="44450" rIns="90488" bIns="44450">
            <a:spAutoFit/>
          </a:bodyPr>
          <a:lstStyle/>
          <a:p>
            <a:pPr lvl="0" defTabSz="457200" fontAlgn="auto">
              <a:spcBef>
                <a:spcPts val="0"/>
              </a:spcBef>
              <a:spcAft>
                <a:spcPts val="0"/>
              </a:spcAft>
              <a:defRPr/>
            </a:pPr>
            <a:r>
              <a:rPr lang="ar-SA" sz="3200" b="1" dirty="0">
                <a:solidFill>
                  <a:srgbClr val="FFFFFF"/>
                </a:solidFill>
                <a:latin typeface="Arial" panose="020B0604020202020204" pitchFamily="34" charset="0"/>
                <a:cs typeface="Arial" panose="020B0604020202020204" pitchFamily="34" charset="0"/>
              </a:rPr>
              <a:t>الإمبراطورية الرومانية</a:t>
            </a:r>
            <a:endParaRPr kumimoji="0" lang="en-US" sz="32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47119" name="Rectangle 15"/>
          <p:cNvSpPr>
            <a:spLocks noChangeArrowheads="1"/>
          </p:cNvSpPr>
          <p:nvPr/>
        </p:nvSpPr>
        <p:spPr bwMode="auto">
          <a:xfrm>
            <a:off x="0" y="6575146"/>
            <a:ext cx="6181724" cy="25904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lIns="90488" tIns="44450" rIns="90488" bIns="4445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https://</a:t>
            </a:r>
            <a:r>
              <a:rPr kumimoji="0" lang="en-US" sz="1100" b="1" u="none" strike="noStrike" kern="1200" cap="none" spc="0" normalizeH="0" baseline="0" noProof="0" dirty="0" err="1">
                <a:ln>
                  <a:noFill/>
                </a:ln>
                <a:solidFill>
                  <a:srgbClr val="000000"/>
                </a:solidFill>
                <a:effectLst/>
                <a:uLnTx/>
                <a:uFillTx/>
                <a:latin typeface="Arial" panose="020B0604020202020204" pitchFamily="34" charset="0"/>
                <a:cs typeface="Arial" panose="020B0604020202020204" pitchFamily="34" charset="0"/>
              </a:rPr>
              <a:t>www.deviantart.com</a:t>
            </a:r>
            <a:r>
              <a:rPr kumimoji="0" lang="en-US" sz="11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/sharklord1/art/Alt-Roman-Empire-Provinces-701148110</a:t>
            </a:r>
          </a:p>
        </p:txBody>
      </p:sp>
      <p:sp>
        <p:nvSpPr>
          <p:cNvPr id="47121" name="Rectangle 17"/>
          <p:cNvSpPr>
            <a:spLocks noGrp="1" noChangeArrowheads="1"/>
          </p:cNvSpPr>
          <p:nvPr>
            <p:ph type="title" idx="4294967295"/>
          </p:nvPr>
        </p:nvSpPr>
        <p:spPr>
          <a:xfrm>
            <a:off x="7639050" y="609600"/>
            <a:ext cx="1257300" cy="400050"/>
          </a:xfrm>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a:lstStyle/>
          <a:p>
            <a:r>
              <a:rPr lang="en-US" sz="100" u="none" dirty="0">
                <a:solidFill>
                  <a:srgbClr val="000066"/>
                </a:solidFill>
                <a:effectLst/>
              </a:rPr>
              <a:t>Bible Lands Blank Map</a:t>
            </a:r>
            <a:endParaRPr lang="en-US" sz="100" dirty="0">
              <a:solidFill>
                <a:srgbClr val="000066"/>
              </a:solidFill>
            </a:endParaRPr>
          </a:p>
        </p:txBody>
      </p:sp>
      <p:sp>
        <p:nvSpPr>
          <p:cNvPr id="13" name="Text Box 4">
            <a:extLst>
              <a:ext uri="{FF2B5EF4-FFF2-40B4-BE49-F238E27FC236}">
                <a16:creationId xmlns:a16="http://schemas.microsoft.com/office/drawing/2014/main" id="{548677E2-AC75-8244-8BCA-E558A684474A}"/>
              </a:ext>
            </a:extLst>
          </p:cNvPr>
          <p:cNvSpPr txBox="1">
            <a:spLocks noChangeArrowheads="1"/>
          </p:cNvSpPr>
          <p:nvPr/>
        </p:nvSpPr>
        <p:spPr bwMode="auto">
          <a:xfrm>
            <a:off x="1913175" y="586350"/>
            <a:ext cx="7350125" cy="1569553"/>
          </a:xfrm>
          <a:prstGeom prst="rect">
            <a:avLst/>
          </a:prstGeom>
          <a:solidFill>
            <a:schemeClr val="tx1"/>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lvl="0" algn="r">
              <a:defRPr/>
            </a:pPr>
            <a:r>
              <a:rPr lang="ar-SA" altLang="ja-JP" sz="3200" b="1" dirty="0">
                <a:solidFill>
                  <a:srgbClr val="FFFFFF"/>
                </a:solidFill>
                <a:latin typeface="Arial" panose="020B0604020202020204" pitchFamily="34" charset="0"/>
                <a:cs typeface="Arial" panose="020B0604020202020204" pitchFamily="34" charset="0"/>
              </a:rPr>
              <a:t>لكنكم ستنالون قوة متى حل الروح القدس عليكم وتكونون لي شهوداً في </a:t>
            </a:r>
            <a:r>
              <a:rPr lang="ar-SA" altLang="ja-JP" sz="3200" b="1" dirty="0">
                <a:solidFill>
                  <a:srgbClr val="FF8000"/>
                </a:solidFill>
                <a:latin typeface="Arial" panose="020B0604020202020204" pitchFamily="34" charset="0"/>
                <a:cs typeface="Arial" panose="020B0604020202020204" pitchFamily="34" charset="0"/>
              </a:rPr>
              <a:t>أورشليم</a:t>
            </a:r>
            <a:r>
              <a:rPr lang="ar-SA" altLang="ja-JP" sz="3200" b="1" dirty="0">
                <a:solidFill>
                  <a:srgbClr val="FFFFFF"/>
                </a:solidFill>
                <a:latin typeface="Arial" panose="020B0604020202020204" pitchFamily="34" charset="0"/>
                <a:cs typeface="Arial" panose="020B0604020202020204" pitchFamily="34" charset="0"/>
              </a:rPr>
              <a:t> وفي كل </a:t>
            </a:r>
            <a:r>
              <a:rPr lang="ar-SA" sz="3200" b="1" dirty="0">
                <a:solidFill>
                  <a:srgbClr val="AAE2CA"/>
                </a:solidFill>
                <a:effectLst>
                  <a:glow rad="101600">
                    <a:srgbClr val="000000">
                      <a:alpha val="75000"/>
                    </a:srgbClr>
                  </a:glow>
                </a:effectLst>
                <a:latin typeface="Arial" panose="020B0604020202020204" pitchFamily="34" charset="0"/>
                <a:ea typeface="ＭＳ Ｐゴシック"/>
                <a:cs typeface="Arial" panose="020B0604020202020204" pitchFamily="34" charset="0"/>
              </a:rPr>
              <a:t>اليهودية</a:t>
            </a:r>
            <a:r>
              <a:rPr lang="ar-SA" altLang="ja-JP" sz="3200" b="1" dirty="0">
                <a:solidFill>
                  <a:srgbClr val="FFFFFF"/>
                </a:solidFill>
                <a:latin typeface="Arial" panose="020B0604020202020204" pitchFamily="34" charset="0"/>
                <a:cs typeface="Arial" panose="020B0604020202020204" pitchFamily="34" charset="0"/>
              </a:rPr>
              <a:t> و</a:t>
            </a:r>
            <a:r>
              <a:rPr lang="ar-SA" sz="3200" b="1" dirty="0">
                <a:solidFill>
                  <a:srgbClr val="AAE2CA"/>
                </a:solidFill>
                <a:effectLst>
                  <a:glow rad="101600">
                    <a:srgbClr val="000000">
                      <a:alpha val="75000"/>
                    </a:srgbClr>
                  </a:glow>
                </a:effectLst>
                <a:latin typeface="Arial" panose="020B0604020202020204" pitchFamily="34" charset="0"/>
                <a:ea typeface="ＭＳ Ｐゴシック"/>
                <a:cs typeface="Arial" panose="020B0604020202020204" pitchFamily="34" charset="0"/>
              </a:rPr>
              <a:t>السامرة</a:t>
            </a:r>
            <a:r>
              <a:rPr lang="ar-SA" altLang="ja-JP" sz="3200" b="1" dirty="0">
                <a:solidFill>
                  <a:srgbClr val="FFFFFF"/>
                </a:solidFill>
                <a:latin typeface="Arial" panose="020B0604020202020204" pitchFamily="34" charset="0"/>
                <a:cs typeface="Arial" panose="020B0604020202020204" pitchFamily="34" charset="0"/>
              </a:rPr>
              <a:t> وإلى </a:t>
            </a:r>
            <a:r>
              <a:rPr lang="ar-SA" altLang="ja-JP" sz="3200" b="1" dirty="0">
                <a:solidFill>
                  <a:srgbClr val="FFFF00"/>
                </a:solidFill>
                <a:latin typeface="Arial" panose="020B0604020202020204" pitchFamily="34" charset="0"/>
                <a:cs typeface="Arial" panose="020B0604020202020204" pitchFamily="34" charset="0"/>
              </a:rPr>
              <a:t>أقصى الأرض</a:t>
            </a:r>
            <a:endParaRPr lang="en-US" sz="3200" b="1" dirty="0">
              <a:solidFill>
                <a:srgbClr val="FFFF00"/>
              </a:solidFill>
              <a:latin typeface="Arial" panose="020B0604020202020204" pitchFamily="34" charset="0"/>
              <a:cs typeface="Arial" panose="020B0604020202020204" pitchFamily="34" charset="0"/>
            </a:endParaRPr>
          </a:p>
        </p:txBody>
      </p:sp>
      <p:sp>
        <p:nvSpPr>
          <p:cNvPr id="14" name="Text Box 6">
            <a:extLst>
              <a:ext uri="{FF2B5EF4-FFF2-40B4-BE49-F238E27FC236}">
                <a16:creationId xmlns:a16="http://schemas.microsoft.com/office/drawing/2014/main" id="{13DF1BAD-E5CE-5444-9E73-862BCD0F8186}"/>
              </a:ext>
            </a:extLst>
          </p:cNvPr>
          <p:cNvSpPr txBox="1">
            <a:spLocks noChangeArrowheads="1"/>
          </p:cNvSpPr>
          <p:nvPr/>
        </p:nvSpPr>
        <p:spPr bwMode="auto">
          <a:xfrm>
            <a:off x="6591300" y="5363893"/>
            <a:ext cx="1676400" cy="590092"/>
          </a:xfrm>
          <a:prstGeom prst="rect">
            <a:avLst/>
          </a:prstGeom>
          <a:noFill/>
          <a:ln w="9525">
            <a:noFill/>
            <a:miter lim="800000"/>
            <a:headEnd/>
            <a:tailEnd/>
          </a:ln>
          <a:effectLst/>
        </p:spPr>
        <p:txBody>
          <a:bodyPr lIns="91334" tIns="45667" rIns="91334" bIns="45667">
            <a:spAutoFit/>
          </a:bodyPr>
          <a:lstStyle/>
          <a:p>
            <a:pPr algn="l" eaLnBrk="0" hangingPunct="0">
              <a:defRPr/>
            </a:pPr>
            <a:r>
              <a:rPr lang="ar-SA" sz="3200" b="1" dirty="0">
                <a:solidFill>
                  <a:srgbClr val="AAE2CA"/>
                </a:solidFill>
                <a:effectLst>
                  <a:glow rad="101600">
                    <a:srgbClr val="000000">
                      <a:alpha val="75000"/>
                    </a:srgbClr>
                  </a:glow>
                </a:effectLst>
                <a:latin typeface="Arial" panose="020B0604020202020204" pitchFamily="34" charset="0"/>
                <a:ea typeface="ＭＳ Ｐゴシック"/>
                <a:cs typeface="Arial" panose="020B0604020202020204" pitchFamily="34" charset="0"/>
              </a:rPr>
              <a:t>اليهودية</a:t>
            </a:r>
            <a:endParaRPr kumimoji="0" lang="en-US" sz="3200" b="1" u="none" strike="noStrike" kern="1200" cap="none" spc="0" normalizeH="0" baseline="0" noProof="0" dirty="0">
              <a:ln>
                <a:noFill/>
              </a:ln>
              <a:solidFill>
                <a:srgbClr val="AAE2CA"/>
              </a:solidFill>
              <a:effectLst>
                <a:glow rad="101600">
                  <a:srgbClr val="000000">
                    <a:alpha val="75000"/>
                  </a:srgbClr>
                </a:glow>
              </a:effectLst>
              <a:uLnTx/>
              <a:uFillTx/>
              <a:latin typeface="Arial" panose="020B0604020202020204" pitchFamily="34" charset="0"/>
              <a:ea typeface="ＭＳ Ｐゴシック"/>
              <a:cs typeface="Arial" panose="020B0604020202020204" pitchFamily="34" charset="0"/>
            </a:endParaRPr>
          </a:p>
        </p:txBody>
      </p:sp>
      <p:sp>
        <p:nvSpPr>
          <p:cNvPr id="15" name="Text Box 7">
            <a:extLst>
              <a:ext uri="{FF2B5EF4-FFF2-40B4-BE49-F238E27FC236}">
                <a16:creationId xmlns:a16="http://schemas.microsoft.com/office/drawing/2014/main" id="{A6E7F6B4-DE62-DB46-8E6A-0B598EC249F7}"/>
              </a:ext>
            </a:extLst>
          </p:cNvPr>
          <p:cNvSpPr txBox="1">
            <a:spLocks noChangeArrowheads="1"/>
          </p:cNvSpPr>
          <p:nvPr/>
        </p:nvSpPr>
        <p:spPr bwMode="auto">
          <a:xfrm>
            <a:off x="971600" y="2393005"/>
            <a:ext cx="2286000" cy="584668"/>
          </a:xfrm>
          <a:prstGeom prst="rect">
            <a:avLst/>
          </a:prstGeom>
          <a:noFill/>
          <a:ln w="9525">
            <a:noFill/>
            <a:miter lim="800000"/>
            <a:headEnd/>
            <a:tailEnd/>
          </a:ln>
          <a:effectLst/>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lvl="0">
              <a:defRPr/>
            </a:pPr>
            <a:r>
              <a:rPr lang="ar-SA" altLang="ja-JP" sz="3200" b="1" dirty="0">
                <a:solidFill>
                  <a:srgbClr val="FFFF00"/>
                </a:solidFill>
                <a:effectLst>
                  <a:glow rad="101600">
                    <a:srgbClr val="000000">
                      <a:alpha val="75000"/>
                    </a:srgbClr>
                  </a:glow>
                </a:effectLst>
                <a:latin typeface="Arial" panose="020B0604020202020204" pitchFamily="34" charset="0"/>
                <a:cs typeface="Arial" panose="020B0604020202020204" pitchFamily="34" charset="0"/>
              </a:rPr>
              <a:t>أقصى الأرض</a:t>
            </a:r>
            <a:endParaRPr kumimoji="0" lang="en-US" sz="3200" b="1" u="none" strike="noStrike" kern="1200" cap="none" spc="0" normalizeH="0" baseline="0" noProof="0" dirty="0">
              <a:ln>
                <a:noFill/>
              </a:ln>
              <a:solidFill>
                <a:srgbClr val="FFFF00"/>
              </a:solidFill>
              <a:effectLst>
                <a:glow rad="101600">
                  <a:srgbClr val="000000">
                    <a:alpha val="75000"/>
                  </a:srgbClr>
                </a:glow>
              </a:effectLst>
              <a:uLnTx/>
              <a:uFillTx/>
              <a:latin typeface="Arial" panose="020B0604020202020204" pitchFamily="34" charset="0"/>
              <a:cs typeface="Arial" panose="020B0604020202020204" pitchFamily="34" charset="0"/>
            </a:endParaRPr>
          </a:p>
        </p:txBody>
      </p:sp>
      <p:sp>
        <p:nvSpPr>
          <p:cNvPr id="16" name="Text Box 10">
            <a:extLst>
              <a:ext uri="{FF2B5EF4-FFF2-40B4-BE49-F238E27FC236}">
                <a16:creationId xmlns:a16="http://schemas.microsoft.com/office/drawing/2014/main" id="{2370EB0D-EFFD-A145-A27E-A2E78132CB86}"/>
              </a:ext>
            </a:extLst>
          </p:cNvPr>
          <p:cNvSpPr txBox="1">
            <a:spLocks noChangeArrowheads="1"/>
          </p:cNvSpPr>
          <p:nvPr/>
        </p:nvSpPr>
        <p:spPr bwMode="auto">
          <a:xfrm>
            <a:off x="6591300" y="4525704"/>
            <a:ext cx="1828800" cy="590092"/>
          </a:xfrm>
          <a:prstGeom prst="rect">
            <a:avLst/>
          </a:prstGeom>
          <a:noFill/>
          <a:ln w="9525">
            <a:noFill/>
            <a:miter lim="800000"/>
            <a:headEnd/>
            <a:tailEnd/>
          </a:ln>
          <a:effectLst/>
        </p:spPr>
        <p:txBody>
          <a:bodyPr lIns="91334" tIns="45667" rIns="91334" bIns="45667">
            <a:spAutoFit/>
          </a:bodyPr>
          <a:lstStyle/>
          <a:p>
            <a:pPr algn="l" eaLnBrk="0" hangingPunct="0">
              <a:defRPr/>
            </a:pPr>
            <a:r>
              <a:rPr lang="ar-SA" sz="3200" b="1" dirty="0">
                <a:solidFill>
                  <a:srgbClr val="AAE2CA"/>
                </a:solidFill>
                <a:effectLst>
                  <a:glow rad="101600">
                    <a:srgbClr val="000000">
                      <a:alpha val="75000"/>
                    </a:srgbClr>
                  </a:glow>
                </a:effectLst>
                <a:latin typeface="Arial" panose="020B0604020202020204" pitchFamily="34" charset="0"/>
                <a:ea typeface="ＭＳ Ｐゴシック"/>
                <a:cs typeface="Arial" panose="020B0604020202020204" pitchFamily="34" charset="0"/>
              </a:rPr>
              <a:t>السامرة</a:t>
            </a:r>
            <a:endParaRPr kumimoji="0" lang="en-US" sz="3200" b="1" u="none" strike="noStrike" kern="1200" cap="none" spc="0" normalizeH="0" baseline="0" noProof="0" dirty="0">
              <a:ln>
                <a:noFill/>
              </a:ln>
              <a:solidFill>
                <a:srgbClr val="AAE2CA"/>
              </a:solidFill>
              <a:effectLst>
                <a:glow rad="101600">
                  <a:srgbClr val="000000">
                    <a:alpha val="75000"/>
                  </a:srgbClr>
                </a:glow>
              </a:effectLst>
              <a:uLnTx/>
              <a:uFillTx/>
              <a:latin typeface="Arial" panose="020B0604020202020204" pitchFamily="34" charset="0"/>
              <a:ea typeface="ＭＳ Ｐゴシック"/>
              <a:cs typeface="Arial" panose="020B0604020202020204" pitchFamily="34" charset="0"/>
            </a:endParaRPr>
          </a:p>
        </p:txBody>
      </p:sp>
      <p:sp>
        <p:nvSpPr>
          <p:cNvPr id="17" name="Text Box 11">
            <a:extLst>
              <a:ext uri="{FF2B5EF4-FFF2-40B4-BE49-F238E27FC236}">
                <a16:creationId xmlns:a16="http://schemas.microsoft.com/office/drawing/2014/main" id="{EB052782-75C9-F141-A263-47207B4B195A}"/>
              </a:ext>
            </a:extLst>
          </p:cNvPr>
          <p:cNvSpPr txBox="1">
            <a:spLocks noChangeArrowheads="1"/>
          </p:cNvSpPr>
          <p:nvPr/>
        </p:nvSpPr>
        <p:spPr bwMode="auto">
          <a:xfrm>
            <a:off x="5810250" y="4968831"/>
            <a:ext cx="2667000" cy="590092"/>
          </a:xfrm>
          <a:prstGeom prst="rect">
            <a:avLst/>
          </a:prstGeom>
          <a:noFill/>
          <a:ln w="9525">
            <a:noFill/>
            <a:miter lim="800000"/>
            <a:headEnd/>
            <a:tailEnd/>
          </a:ln>
          <a:effectLst/>
        </p:spPr>
        <p:txBody>
          <a:bodyPr lIns="91334" tIns="45667" rIns="91334" bIns="45667">
            <a:spAutoFit/>
          </a:bodyPr>
          <a:lstStyle/>
          <a:p>
            <a:pPr eaLnBrk="0" hangingPunct="0">
              <a:defRPr/>
            </a:pPr>
            <a:r>
              <a:rPr lang="ar-SA" sz="3200" b="1" dirty="0">
                <a:solidFill>
                  <a:srgbClr val="FF8000"/>
                </a:solidFill>
                <a:effectLst>
                  <a:glow rad="101600">
                    <a:srgbClr val="000000">
                      <a:alpha val="75000"/>
                    </a:srgbClr>
                  </a:glow>
                </a:effectLst>
                <a:latin typeface="Arial" panose="020B0604020202020204" pitchFamily="34" charset="0"/>
                <a:ea typeface="ＭＳ Ｐゴシック"/>
                <a:cs typeface="Arial" panose="020B0604020202020204" pitchFamily="34" charset="0"/>
              </a:rPr>
              <a:t>أورشليم</a:t>
            </a:r>
            <a:endParaRPr kumimoji="0" lang="en-US" sz="3200" b="1" u="none" strike="noStrike" kern="1200" cap="none" spc="0" normalizeH="0" baseline="0" noProof="0" dirty="0">
              <a:ln>
                <a:noFill/>
              </a:ln>
              <a:solidFill>
                <a:srgbClr val="FF8000"/>
              </a:solidFill>
              <a:effectLst>
                <a:glow rad="101600">
                  <a:srgbClr val="000000">
                    <a:alpha val="75000"/>
                  </a:srgbClr>
                </a:glow>
              </a:effectLst>
              <a:uLnTx/>
              <a:uFillTx/>
              <a:latin typeface="Arial" panose="020B0604020202020204" pitchFamily="34" charset="0"/>
              <a:ea typeface="ＭＳ Ｐゴシック"/>
              <a:cs typeface="Arial" panose="020B0604020202020204" pitchFamily="34" charset="0"/>
            </a:endParaRPr>
          </a:p>
        </p:txBody>
      </p:sp>
      <p:sp>
        <p:nvSpPr>
          <p:cNvPr id="2" name="Oval 1">
            <a:extLst>
              <a:ext uri="{FF2B5EF4-FFF2-40B4-BE49-F238E27FC236}">
                <a16:creationId xmlns:a16="http://schemas.microsoft.com/office/drawing/2014/main" id="{306BFEBD-0FC1-104C-86CF-F3A1CE0C74F6}"/>
              </a:ext>
            </a:extLst>
          </p:cNvPr>
          <p:cNvSpPr/>
          <p:nvPr/>
        </p:nvSpPr>
        <p:spPr bwMode="auto">
          <a:xfrm rot="1036643">
            <a:off x="3429594" y="3952421"/>
            <a:ext cx="5499767" cy="652255"/>
          </a:xfrm>
          <a:prstGeom prst="ellipse">
            <a:avLst/>
          </a:prstGeom>
          <a:noFill/>
          <a:ln w="92075" cap="flat" cmpd="sng" algn="ctr">
            <a:gradFill>
              <a:gsLst>
                <a:gs pos="0">
                  <a:srgbClr val="FFFF00"/>
                </a:gs>
                <a:gs pos="100000">
                  <a:schemeClr val="accent1">
                    <a:lumMod val="30000"/>
                    <a:lumOff val="70000"/>
                  </a:schemeClr>
                </a:gs>
              </a:gsLst>
              <a:lin ang="5400000" scaled="1"/>
            </a:gradFill>
            <a:prstDash val="solid"/>
            <a:round/>
            <a:headEnd type="none" w="med" len="med"/>
            <a:tailEnd type="stealth" w="lg" len="lg"/>
          </a:ln>
          <a:effectLst/>
        </p:spPr>
        <p:txBody>
          <a:bodyPr vert="horz" wrap="square" lIns="90000" tIns="46800" rIns="90000" bIns="46800" numCol="1" rtlCol="0"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8961709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4">
                                            <p:txEl>
                                              <p:pRg st="0" end="0"/>
                                            </p:txEl>
                                          </p:spTgt>
                                        </p:tgtEl>
                                        <p:attrNameLst>
                                          <p:attrName>style.visibility</p:attrName>
                                        </p:attrNameLst>
                                      </p:cBhvr>
                                      <p:to>
                                        <p:strVal val="visible"/>
                                      </p:to>
                                    </p:se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499"/>
                                          </p:stCondLst>
                                        </p:cTn>
                                        <p:tgtEl>
                                          <p:spTgt spid="16">
                                            <p:txEl>
                                              <p:pRg st="0" end="0"/>
                                            </p:txEl>
                                          </p:spTgt>
                                        </p:tgtEl>
                                        <p:attrNameLst>
                                          <p:attrName>style.visibility</p:attrName>
                                        </p:attrNameLst>
                                      </p:cBhvr>
                                      <p:to>
                                        <p:strVal val="visible"/>
                                      </p:to>
                                    </p:set>
                                  </p:childTnLst>
                                </p:cTn>
                              </p:par>
                            </p:childTnLst>
                          </p:cTn>
                        </p:par>
                        <p:par>
                          <p:cTn id="14" fill="hold">
                            <p:stCondLst>
                              <p:cond delay="1000"/>
                            </p:stCondLst>
                            <p:childTnLst>
                              <p:par>
                                <p:cTn id="15" presetID="1" presetClass="entr" presetSubtype="0" fill="hold" grpId="0" nodeType="afterEffect">
                                  <p:stCondLst>
                                    <p:cond delay="0"/>
                                  </p:stCondLst>
                                  <p:childTnLst>
                                    <p:set>
                                      <p:cBhvr>
                                        <p:cTn id="1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autoUpdateAnimBg="0"/>
      <p:bldP spid="15" grpId="0" build="allAtOnce"/>
      <p:bldP spid="16" grpId="0" build="p" autoUpdateAnimBg="0"/>
      <p:bldP spid="17" grpId="0" build="p" autoUpdateAnimBg="0"/>
    </p:bldLst>
  </p:timing>
</p:sld>
</file>

<file path=ppt/slides/slide20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2289"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34810335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13541812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5361"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09506053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6385"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251655544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89" name="Rectangle 2"/>
          <p:cNvSpPr>
            <a:spLocks noGrp="1" noChangeArrowheads="1"/>
          </p:cNvSpPr>
          <p:nvPr>
            <p:ph type="title" idx="4294967295"/>
          </p:nvPr>
        </p:nvSpPr>
        <p:spPr>
          <a:xfrm>
            <a:off x="1143012" y="0"/>
            <a:ext cx="8099425" cy="1143000"/>
          </a:xfrm>
        </p:spPr>
        <p:txBody>
          <a:bodyPr/>
          <a:lstStyle/>
          <a:p>
            <a:pPr eaLnBrk="1" hangingPunct="1"/>
            <a:r>
              <a:rPr lang="ar-SA" sz="6600" b="1" dirty="0">
                <a:solidFill>
                  <a:srgbClr val="504818"/>
                </a:solidFill>
                <a:latin typeface="Arial" panose="020B0604020202020204" pitchFamily="34" charset="0"/>
                <a:ea typeface="ＭＳ Ｐゴシック" charset="0"/>
                <a:cs typeface="Arial" panose="020B0604020202020204" pitchFamily="34" charset="0"/>
              </a:rPr>
              <a:t>ماذا نفعل؟؟</a:t>
            </a:r>
            <a:endParaRPr lang="en-US" sz="5400" b="1" dirty="0">
              <a:solidFill>
                <a:srgbClr val="504818"/>
              </a:solidFill>
              <a:latin typeface="Arial" panose="020B0604020202020204" pitchFamily="34" charset="0"/>
              <a:ea typeface="ＭＳ Ｐゴシック" charset="0"/>
              <a:cs typeface="Arial" panose="020B0604020202020204" pitchFamily="34" charset="0"/>
            </a:endParaRPr>
          </a:p>
        </p:txBody>
      </p:sp>
      <p:sp>
        <p:nvSpPr>
          <p:cNvPr id="217090" name="Text Box 3"/>
          <p:cNvSpPr txBox="1">
            <a:spLocks noChangeArrowheads="1"/>
          </p:cNvSpPr>
          <p:nvPr/>
        </p:nvSpPr>
        <p:spPr bwMode="auto">
          <a:xfrm>
            <a:off x="1219200" y="1628799"/>
            <a:ext cx="7893829" cy="267754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square" lIns="91334" tIns="45667" rIns="91334" bIns="45667">
            <a:spAutoFit/>
          </a:bodyPr>
          <a:lstStyle>
            <a:lvl1pPr marL="457200" indent="-457200"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indent="0" algn="r" rtl="1" eaLnBrk="1" fontAlgn="auto" hangingPunct="1">
              <a:spcBef>
                <a:spcPts val="0"/>
              </a:spcBef>
              <a:spcAft>
                <a:spcPts val="0"/>
              </a:spcAft>
            </a:pPr>
            <a:r>
              <a:rPr lang="ar-SA" sz="4400" b="1" dirty="0">
                <a:latin typeface="Arial" panose="020B0604020202020204" pitchFamily="34" charset="0"/>
                <a:cs typeface="Arial" panose="020B0604020202020204" pitchFamily="34" charset="0"/>
              </a:rPr>
              <a:t>١- ما هي الممارسات </a:t>
            </a:r>
            <a:r>
              <a:rPr lang="ar-JO" sz="4400" b="1" dirty="0">
                <a:latin typeface="Arial" panose="020B0604020202020204" pitchFamily="34" charset="0"/>
                <a:cs typeface="Arial" panose="020B0604020202020204" pitchFamily="34" charset="0"/>
              </a:rPr>
              <a:t>الموجودة </a:t>
            </a:r>
            <a:r>
              <a:rPr lang="ar-SA" sz="4400" b="1" dirty="0">
                <a:latin typeface="Arial" panose="020B0604020202020204" pitchFamily="34" charset="0"/>
                <a:cs typeface="Arial" panose="020B0604020202020204" pitchFamily="34" charset="0"/>
              </a:rPr>
              <a:t>في أعمال الرسل وبقية العهد الجديد</a:t>
            </a:r>
            <a:r>
              <a:rPr lang="ar-JO" sz="4400" b="1" dirty="0">
                <a:latin typeface="Arial" panose="020B0604020202020204" pitchFamily="34" charset="0"/>
                <a:cs typeface="Arial" panose="020B0604020202020204" pitchFamily="34" charset="0"/>
              </a:rPr>
              <a:t>،</a:t>
            </a:r>
            <a:r>
              <a:rPr lang="ar-SA" sz="4400" b="1" dirty="0">
                <a:latin typeface="Arial" panose="020B0604020202020204" pitchFamily="34" charset="0"/>
                <a:cs typeface="Arial" panose="020B0604020202020204" pitchFamily="34" charset="0"/>
              </a:rPr>
              <a:t> </a:t>
            </a:r>
            <a:r>
              <a:rPr lang="ar-JO" sz="4400" b="1" dirty="0">
                <a:latin typeface="Arial" panose="020B0604020202020204" pitchFamily="34" charset="0"/>
                <a:cs typeface="Arial" panose="020B0604020202020204" pitchFamily="34" charset="0"/>
              </a:rPr>
              <a:t>و</a:t>
            </a:r>
            <a:r>
              <a:rPr lang="ar-SA" sz="4400" b="1" dirty="0">
                <a:latin typeface="Arial" panose="020B0604020202020204" pitchFamily="34" charset="0"/>
                <a:cs typeface="Arial" panose="020B0604020202020204" pitchFamily="34" charset="0"/>
              </a:rPr>
              <a:t>التي يجب أن نفعلها اليوم؟ من فضلك خذ ال</a:t>
            </a:r>
            <a:r>
              <a:rPr lang="ar-JO" sz="4400" b="1" dirty="0">
                <a:latin typeface="Arial" panose="020B0604020202020204" pitchFamily="34" charset="0"/>
                <a:cs typeface="Arial" panose="020B0604020202020204" pitchFamily="34" charset="0"/>
              </a:rPr>
              <a:t>إ</a:t>
            </a:r>
            <a:r>
              <a:rPr lang="ar-SA" sz="4400" b="1" dirty="0">
                <a:latin typeface="Arial" panose="020B0604020202020204" pitchFamily="34" charset="0"/>
                <a:cs typeface="Arial" panose="020B0604020202020204" pitchFamily="34" charset="0"/>
              </a:rPr>
              <a:t>ختبار...</a:t>
            </a:r>
            <a:endParaRPr lang="en-US" sz="4400" b="1" dirty="0">
              <a:latin typeface="Arial" panose="020B0604020202020204" pitchFamily="34" charset="0"/>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 typeface="Arial" charset="0"/>
              <a:buNone/>
              <a:tabLst/>
              <a:defRPr/>
            </a:pPr>
            <a:endParaRPr lang="en-US" sz="3600" b="1" dirty="0">
              <a:latin typeface="Arial" panose="020B0604020202020204" pitchFamily="34" charset="0"/>
              <a:cs typeface="Arial" panose="020B0604020202020204" pitchFamily="34" charset="0"/>
            </a:endParaRPr>
          </a:p>
        </p:txBody>
      </p:sp>
      <p:sp>
        <p:nvSpPr>
          <p:cNvPr id="217091" name="Text Box 3"/>
          <p:cNvSpPr txBox="1">
            <a:spLocks noChangeArrowheads="1"/>
          </p:cNvSpPr>
          <p:nvPr/>
        </p:nvSpPr>
        <p:spPr bwMode="auto">
          <a:xfrm>
            <a:off x="8243895" y="44459"/>
            <a:ext cx="958703" cy="4615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r>
              <a:rPr lang="ar-SA" b="1" dirty="0">
                <a:latin typeface="Arial" panose="020B0604020202020204" pitchFamily="34" charset="0"/>
                <a:cs typeface="Arial" panose="020B0604020202020204" pitchFamily="34" charset="0"/>
              </a:rPr>
              <a:t>١٣١ </a:t>
            </a:r>
            <a:r>
              <a:rPr lang="ar-SA" b="1" dirty="0" err="1">
                <a:latin typeface="Arial" panose="020B0604020202020204" pitchFamily="34" charset="0"/>
                <a:cs typeface="Arial" panose="020B0604020202020204" pitchFamily="34" charset="0"/>
              </a:rPr>
              <a:t>ج</a:t>
            </a: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4304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17090">
                                            <p:txEl>
                                              <p:pRg st="0" end="0"/>
                                            </p:txEl>
                                          </p:spTgt>
                                        </p:tgtEl>
                                        <p:attrNameLst>
                                          <p:attrName>style.visibility</p:attrName>
                                        </p:attrNameLst>
                                      </p:cBhvr>
                                      <p:to>
                                        <p:strVal val="visible"/>
                                      </p:to>
                                    </p:set>
                                    <p:animEffect transition="in" filter="blinds(horizontal)">
                                      <p:cBhvr>
                                        <p:cTn id="7" dur="500"/>
                                        <p:tgtEl>
                                          <p:spTgt spid="21709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090" grpId="0" build="p"/>
    </p:bldLst>
  </p:timing>
</p:sld>
</file>

<file path=ppt/slides/slide2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7409"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421715481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8433"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383976475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9457"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3465AF"/>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44981630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 name="image3.jpeg"/>
          <p:cNvPicPr>
            <a:picLocks noChangeAspect="1"/>
          </p:cNvPicPr>
          <p:nvPr/>
        </p:nvPicPr>
        <p:blipFill>
          <a:blip r:embed="rId2"/>
          <a:stretch>
            <a:fillRect/>
          </a:stretch>
        </p:blipFill>
        <p:spPr>
          <a:xfrm>
            <a:off x="-596" y="26266"/>
            <a:ext cx="9145117" cy="6859118"/>
          </a:xfrm>
          <a:prstGeom prst="rect">
            <a:avLst/>
          </a:prstGeom>
          <a:ln w="12700">
            <a:miter lim="400000"/>
          </a:ln>
        </p:spPr>
      </p:pic>
      <p:sp>
        <p:nvSpPr>
          <p:cNvPr id="221" name="Shape 221"/>
          <p:cNvSpPr>
            <a:spLocks noGrp="1"/>
          </p:cNvSpPr>
          <p:nvPr>
            <p:ph type="title"/>
          </p:nvPr>
        </p:nvSpPr>
        <p:spPr>
          <a:xfrm>
            <a:off x="0" y="-3140"/>
            <a:ext cx="5724128" cy="623828"/>
          </a:xfrm>
          <a:prstGeom prst="rect">
            <a:avLst/>
          </a:prstGeom>
        </p:spPr>
        <p:txBody>
          <a:bodyPr lIns="32887" tIns="32887" rIns="32887" bIns="32887">
            <a:normAutofit/>
          </a:bodyPr>
          <a:lstStyle>
            <a:lvl1pPr defTabSz="314884">
              <a:defRPr sz="3100" b="1">
                <a:latin typeface="Times New Roman"/>
                <a:ea typeface="Times New Roman"/>
                <a:cs typeface="Times New Roman"/>
                <a:sym typeface="Times New Roman"/>
              </a:defRPr>
            </a:lvl1pPr>
          </a:lstStyle>
          <a:p>
            <a:r>
              <a:rPr lang="ar-JO" sz="2400" dirty="0">
                <a:latin typeface="Arial" panose="020B0604020202020204" pitchFamily="34" charset="0"/>
                <a:cs typeface="Arial" panose="020B0604020202020204" pitchFamily="34" charset="0"/>
              </a:rPr>
              <a:t>استخدمت بإذن رسمي</a:t>
            </a:r>
            <a:endParaRPr sz="2400" dirty="0">
              <a:latin typeface="Arial" panose="020B0604020202020204" pitchFamily="34" charset="0"/>
              <a:cs typeface="Arial" panose="020B0604020202020204" pitchFamily="34" charset="0"/>
            </a:endParaRPr>
          </a:p>
        </p:txBody>
      </p:sp>
      <p:sp>
        <p:nvSpPr>
          <p:cNvPr id="222" name="Shape 222"/>
          <p:cNvSpPr/>
          <p:nvPr/>
        </p:nvSpPr>
        <p:spPr>
          <a:xfrm>
            <a:off x="395536" y="2448475"/>
            <a:ext cx="4968552" cy="69249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marL="0" marR="0" lvl="0" indent="0" algn="ctr" defTabSz="914400" rtl="0" eaLnBrk="1" fontAlgn="base" latinLnBrk="0" hangingPunct="0">
              <a:lnSpc>
                <a:spcPct val="100000"/>
              </a:lnSpc>
              <a:spcBef>
                <a:spcPct val="0"/>
              </a:spcBef>
              <a:spcAft>
                <a:spcPct val="0"/>
              </a:spcAft>
              <a:buClrTx/>
              <a:buSzTx/>
              <a:buFontTx/>
              <a:buNone/>
              <a:tabLst/>
              <a:defRPr sz="1300">
                <a:latin typeface="Times New Roman"/>
                <a:ea typeface="Times New Roman"/>
                <a:cs typeface="Times New Roman"/>
                <a:sym typeface="Times New Roman"/>
              </a:defRPr>
            </a:pPr>
            <a:r>
              <a:rPr kumimoji="0" lang="ar-JO" sz="13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Times New Roman"/>
              </a:rPr>
              <a:t>نظرًا لإنتاج Lumo لمواد النشر الخاصة به ، نأسف لإبلاغك بأنه لا يمكننا ترخيص صورنا لعملاء آخرين خارج </a:t>
            </a:r>
          </a:p>
          <a:p>
            <a:pPr marL="0" marR="0" lvl="0" indent="0" algn="ctr" defTabSz="914400" rtl="0" eaLnBrk="1" fontAlgn="base" latinLnBrk="0" hangingPunct="0">
              <a:lnSpc>
                <a:spcPct val="100000"/>
              </a:lnSpc>
              <a:spcBef>
                <a:spcPct val="0"/>
              </a:spcBef>
              <a:spcAft>
                <a:spcPct val="0"/>
              </a:spcAft>
              <a:buClrTx/>
              <a:buSzTx/>
              <a:buFontTx/>
              <a:buNone/>
              <a:tabLst/>
              <a:defRPr sz="1300">
                <a:latin typeface="Times New Roman"/>
                <a:ea typeface="Times New Roman"/>
                <a:cs typeface="Times New Roman"/>
                <a:sym typeface="Times New Roman"/>
              </a:defRPr>
            </a:pPr>
            <a:r>
              <a:rPr kumimoji="0" lang="ar-JO" sz="13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Times New Roman"/>
              </a:rPr>
              <a:t>freebibleimages.org</a:t>
            </a:r>
            <a:endParaRPr kumimoji="0" sz="1300" b="1"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endParaRPr>
          </a:p>
        </p:txBody>
      </p:sp>
      <p:sp>
        <p:nvSpPr>
          <p:cNvPr id="223" name="Shape 223"/>
          <p:cNvSpPr>
            <a:spLocks noChangeAspect="1"/>
          </p:cNvSpPr>
          <p:nvPr/>
        </p:nvSpPr>
        <p:spPr>
          <a:xfrm>
            <a:off x="1187624" y="1560577"/>
            <a:ext cx="899997" cy="683260"/>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marL="0" marR="0" lvl="0" indent="0" algn="ctr" defTabSz="914400" rtl="0" eaLnBrk="1" fontAlgn="base" latinLnBrk="0" hangingPunct="0">
              <a:lnSpc>
                <a:spcPct val="80000"/>
              </a:lnSpc>
              <a:spcBef>
                <a:spcPct val="0"/>
              </a:spcBef>
              <a:spcAft>
                <a:spcPct val="0"/>
              </a:spcAft>
              <a:buClrTx/>
              <a:buSzTx/>
              <a:buFontTx/>
              <a:buNone/>
              <a:tabLst/>
              <a:defRPr sz="1200">
                <a:latin typeface="Times New Roman"/>
                <a:ea typeface="Times New Roman"/>
                <a:cs typeface="Times New Roman"/>
                <a:sym typeface="Times New Roman"/>
              </a:defRPr>
            </a:pPr>
            <a:r>
              <a:rPr kumimoji="0" lang="ar-JO" sz="1200" b="1"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إنجيل</a:t>
            </a:r>
          </a:p>
          <a:p>
            <a:pPr marL="0" marR="0" lvl="0" indent="0" algn="ctr" defTabSz="914400" rtl="0" eaLnBrk="1" fontAlgn="base" latinLnBrk="0" hangingPunct="0">
              <a:lnSpc>
                <a:spcPct val="80000"/>
              </a:lnSpc>
              <a:spcBef>
                <a:spcPct val="0"/>
              </a:spcBef>
              <a:spcAft>
                <a:spcPct val="0"/>
              </a:spcAft>
              <a:buClrTx/>
              <a:buSzTx/>
              <a:buFontTx/>
              <a:buNone/>
              <a:tabLst/>
              <a:defRPr sz="1200">
                <a:latin typeface="Times New Roman"/>
                <a:ea typeface="Times New Roman"/>
                <a:cs typeface="Times New Roman"/>
                <a:sym typeface="Times New Roman"/>
              </a:defRPr>
            </a:pPr>
            <a:endParaRPr kumimoji="0" lang="ar-JO" sz="1200" b="1"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endParaRPr>
          </a:p>
          <a:p>
            <a:pPr marL="0" marR="0" lvl="0" indent="0" algn="ctr" defTabSz="914400" rtl="0" eaLnBrk="1" fontAlgn="base" latinLnBrk="0" hangingPunct="0">
              <a:lnSpc>
                <a:spcPct val="80000"/>
              </a:lnSpc>
              <a:spcBef>
                <a:spcPct val="0"/>
              </a:spcBef>
              <a:spcAft>
                <a:spcPct val="0"/>
              </a:spcAft>
              <a:buClrTx/>
              <a:buSzTx/>
              <a:buFontTx/>
              <a:buNone/>
              <a:tabLst/>
              <a:defRPr sz="1200">
                <a:latin typeface="Times New Roman"/>
                <a:ea typeface="Times New Roman"/>
                <a:cs typeface="Times New Roman"/>
                <a:sym typeface="Times New Roman"/>
              </a:defRPr>
            </a:pPr>
            <a:endParaRPr kumimoji="0" lang="ar-JO" sz="1200" b="1"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endParaRPr>
          </a:p>
          <a:p>
            <a:pPr marL="0" marR="0" lvl="0" indent="0" algn="ctr" defTabSz="914400" rtl="0" eaLnBrk="1" fontAlgn="base" latinLnBrk="0" hangingPunct="0">
              <a:lnSpc>
                <a:spcPct val="80000"/>
              </a:lnSpc>
              <a:spcBef>
                <a:spcPct val="0"/>
              </a:spcBef>
              <a:spcAft>
                <a:spcPct val="0"/>
              </a:spcAft>
              <a:buClrTx/>
              <a:buSzTx/>
              <a:buFontTx/>
              <a:buNone/>
              <a:tabLst/>
              <a:defRPr sz="1200">
                <a:latin typeface="Times New Roman"/>
                <a:ea typeface="Times New Roman"/>
                <a:cs typeface="Times New Roman"/>
                <a:sym typeface="Times New Roman"/>
              </a:defRPr>
            </a:pPr>
            <a:r>
              <a:rPr kumimoji="0" lang="ar-JO" sz="1200" b="1"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متى</a:t>
            </a:r>
          </a:p>
        </p:txBody>
      </p:sp>
      <p:sp>
        <p:nvSpPr>
          <p:cNvPr id="227" name="Shape 227"/>
          <p:cNvSpPr/>
          <p:nvPr/>
        </p:nvSpPr>
        <p:spPr>
          <a:xfrm>
            <a:off x="409444" y="3148440"/>
            <a:ext cx="4940737" cy="95410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marL="0" marR="0" lvl="0" indent="0" algn="ctr" defTabSz="914400" rtl="0" eaLnBrk="1" fontAlgn="base" latinLnBrk="0" hangingPunct="0">
              <a:lnSpc>
                <a:spcPct val="100000"/>
              </a:lnSpc>
              <a:spcBef>
                <a:spcPct val="0"/>
              </a:spcBef>
              <a:spcAft>
                <a:spcPct val="0"/>
              </a:spcAft>
              <a:buClrTx/>
              <a:buSzTx/>
              <a:buFontTx/>
              <a:buNone/>
              <a:tabLst/>
              <a:defRPr/>
            </a:pPr>
            <a:r>
              <a:rPr kumimoji="0" lang="ar-JO" sz="1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هذه الصور غير مرخصة لإعادة استخدامها في الفيديو أو النشر أو الوسائط الأخرى. لا يمكن إعادة توزيع الصور والملفات التي تم تنزيلها من خلال أي موقع ويب آخر غير freebibleimages.org أو استخدامها في أي سياق تؤدي فيه الرسالة المصاحبة إلى تقويض الإيمان المسيحي والإنجيل.</a:t>
            </a:r>
            <a:endParaRPr kumimoji="0" sz="1300" b="1"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endParaRPr>
          </a:p>
        </p:txBody>
      </p:sp>
      <p:sp>
        <p:nvSpPr>
          <p:cNvPr id="228" name="Shape 228"/>
          <p:cNvSpPr/>
          <p:nvPr/>
        </p:nvSpPr>
        <p:spPr>
          <a:xfrm>
            <a:off x="438920" y="4248515"/>
            <a:ext cx="4881784" cy="692493"/>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p>
            <a:pPr marL="0" marR="0" lvl="0" indent="0" algn="ctr" defTabSz="914400" rtl="0" eaLnBrk="1" fontAlgn="base" latinLnBrk="0" hangingPunct="0">
              <a:lnSpc>
                <a:spcPct val="100000"/>
              </a:lnSpc>
              <a:spcBef>
                <a:spcPct val="0"/>
              </a:spcBef>
              <a:spcAft>
                <a:spcPct val="0"/>
              </a:spcAft>
              <a:buClrTx/>
              <a:buSzTx/>
              <a:buFontTx/>
              <a:buNone/>
              <a:tabLst/>
              <a:defRPr sz="1300">
                <a:latin typeface="Times New Roman"/>
                <a:ea typeface="Times New Roman"/>
                <a:cs typeface="Times New Roman"/>
                <a:sym typeface="Times New Roman"/>
              </a:defRPr>
            </a:pPr>
            <a:r>
              <a:rPr kumimoji="0" lang="ar-JO" sz="13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Times New Roman"/>
              </a:rPr>
              <a:t>لا يمكن استخدام الصور إلا في العروض التقديمية التعليمية والمدونات ووسائل التواصل الاجتماعي ، وكلها يجب أن تكون مصحوبة بالإشارة إلى </a:t>
            </a:r>
          </a:p>
          <a:p>
            <a:pPr marL="0" marR="0" lvl="0" indent="0" algn="ctr" defTabSz="914400" rtl="0" eaLnBrk="1" fontAlgn="base" latinLnBrk="0" hangingPunct="0">
              <a:lnSpc>
                <a:spcPct val="100000"/>
              </a:lnSpc>
              <a:spcBef>
                <a:spcPct val="0"/>
              </a:spcBef>
              <a:spcAft>
                <a:spcPct val="0"/>
              </a:spcAft>
              <a:buClrTx/>
              <a:buSzTx/>
              <a:buFontTx/>
              <a:buNone/>
              <a:tabLst/>
              <a:defRPr sz="1300">
                <a:latin typeface="Times New Roman"/>
                <a:ea typeface="Times New Roman"/>
                <a:cs typeface="Times New Roman"/>
                <a:sym typeface="Times New Roman"/>
              </a:defRPr>
            </a:pPr>
            <a:r>
              <a:rPr kumimoji="0" lang="ar-JO" sz="13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Times New Roman"/>
              </a:rPr>
              <a:t>www.LumoProject.com.</a:t>
            </a:r>
            <a:endParaRPr kumimoji="0" sz="1300" b="1" u="sng" strike="noStrike" kern="0" cap="none" spc="0" normalizeH="0" baseline="0" noProof="0" dirty="0">
              <a:ln>
                <a:noFill/>
              </a:ln>
              <a:solidFill>
                <a:srgbClr val="0000FF"/>
              </a:solidFill>
              <a:effectLst/>
              <a:uLnTx/>
              <a:uFill>
                <a:solidFill>
                  <a:srgbClr val="0000FF"/>
                </a:solidFill>
              </a:uFill>
              <a:latin typeface="Arial" panose="020B0604020202020204" pitchFamily="34" charset="0"/>
              <a:ea typeface="Times New Roman"/>
              <a:cs typeface="Arial" panose="020B0604020202020204" pitchFamily="34" charset="0"/>
              <a:sym typeface="Times New Roman"/>
              <a:hlinkClick r:id="rId3"/>
            </a:endParaRPr>
          </a:p>
        </p:txBody>
      </p:sp>
      <p:sp>
        <p:nvSpPr>
          <p:cNvPr id="229" name="Shape 229"/>
          <p:cNvSpPr/>
          <p:nvPr/>
        </p:nvSpPr>
        <p:spPr>
          <a:xfrm>
            <a:off x="1763688" y="5037422"/>
            <a:ext cx="2212728" cy="623826"/>
          </a:xfrm>
          <a:prstGeom prst="rect">
            <a:avLst/>
          </a:prstGeom>
          <a:solidFill>
            <a:srgbClr val="FFFFFF"/>
          </a:solidFill>
          <a:ln w="12700">
            <a:miter lim="400000"/>
          </a:ln>
          <a:extLst>
            <a:ext uri="{C572A759-6A51-4108-AA02-DFA0A04FC94B}">
              <ma14:wrappingTextBoxFlag xmlns:ma14="http://schemas.microsoft.com/office/mac/drawingml/2011/main" xmlns="" val="1"/>
            </a:ext>
          </a:extLst>
        </p:spPr>
        <p:txBody>
          <a:bodyPr lIns="32887" tIns="32887" rIns="32887" bIns="32887" anchor="ctr">
            <a:normAutofit/>
          </a:bodyPr>
          <a:lstStyle/>
          <a:p>
            <a:pPr marL="0" marR="0" lvl="0" indent="0" algn="ctr" defTabSz="314884" rtl="0" eaLnBrk="1" fontAlgn="base" latinLnBrk="0" hangingPunct="0">
              <a:lnSpc>
                <a:spcPct val="100000"/>
              </a:lnSpc>
              <a:spcBef>
                <a:spcPct val="0"/>
              </a:spcBef>
              <a:spcAft>
                <a:spcPct val="0"/>
              </a:spcAft>
              <a:buClrTx/>
              <a:buSzTx/>
              <a:buFontTx/>
              <a:buNone/>
              <a:tabLst/>
              <a:defRPr sz="1000" spc="-100">
                <a:latin typeface="Times New Roman"/>
                <a:ea typeface="Times New Roman"/>
                <a:cs typeface="Times New Roman"/>
                <a:sym typeface="Times New Roman"/>
              </a:defRPr>
            </a:pPr>
            <a:r>
              <a:rPr kumimoji="0" lang="en-US" sz="1000" b="1" u="none" strike="noStrike" kern="0" cap="none" spc="5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Picture courtesy of </a:t>
            </a:r>
            <a:r>
              <a:rPr kumimoji="0" sz="1000" b="1" u="none" strike="noStrike" kern="0" cap="none" spc="5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BBM</a:t>
            </a:r>
            <a:br>
              <a:rPr kumimoji="0" sz="1000" b="1" u="none" strike="noStrike" kern="0" cap="none" spc="5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br>
            <a:r>
              <a:rPr kumimoji="0" sz="1000" b="1" u="none" strike="noStrike" kern="0" cap="none" spc="5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 </a:t>
            </a:r>
            <a:r>
              <a:rPr kumimoji="0" lang="en-US" sz="1000" b="1" u="none" strike="noStrike" kern="0" cap="none" spc="5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All Rights Reserved.</a:t>
            </a:r>
            <a:endParaRPr kumimoji="0" sz="1000" b="1" u="none" strike="noStrike" kern="0" cap="none" spc="5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endParaRPr>
          </a:p>
          <a:p>
            <a:pPr marL="0" marR="0" lvl="0" indent="0" algn="ctr" defTabSz="314884" rtl="0" eaLnBrk="1" fontAlgn="base" latinLnBrk="0" hangingPunct="0">
              <a:lnSpc>
                <a:spcPct val="100000"/>
              </a:lnSpc>
              <a:spcBef>
                <a:spcPct val="0"/>
              </a:spcBef>
              <a:spcAft>
                <a:spcPct val="0"/>
              </a:spcAft>
              <a:buClrTx/>
              <a:buSzTx/>
              <a:buFontTx/>
              <a:buNone/>
              <a:tabLst/>
              <a:defRPr sz="1000" spc="-100">
                <a:latin typeface="Times New Roman"/>
                <a:ea typeface="Times New Roman"/>
                <a:cs typeface="Times New Roman"/>
                <a:sym typeface="Times New Roman"/>
              </a:defRPr>
            </a:pPr>
            <a:r>
              <a:rPr kumimoji="0" sz="1000" b="1" u="none" strike="noStrike" kern="0" cap="none" spc="50" normalizeH="0" baseline="0" noProof="0" dirty="0" err="1">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www.bigbookmedia.com</a:t>
            </a:r>
            <a:endParaRPr kumimoji="0" sz="1000" b="1" u="none" strike="noStrike" kern="0" cap="none" spc="5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endParaRPr>
          </a:p>
        </p:txBody>
      </p:sp>
      <p:pic>
        <p:nvPicPr>
          <p:cNvPr id="12" name="Picture 1"/>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252520" y="-1116"/>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13" name="Shape 223"/>
          <p:cNvSpPr>
            <a:spLocks noChangeAspect="1"/>
          </p:cNvSpPr>
          <p:nvPr/>
        </p:nvSpPr>
        <p:spPr>
          <a:xfrm>
            <a:off x="2051720" y="1560577"/>
            <a:ext cx="899997" cy="683260"/>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marL="0" marR="0" lvl="0" indent="0" algn="ctr" defTabSz="914400" rtl="0" eaLnBrk="1" fontAlgn="base" latinLnBrk="0" hangingPunct="0">
              <a:lnSpc>
                <a:spcPct val="80000"/>
              </a:lnSpc>
              <a:spcBef>
                <a:spcPct val="0"/>
              </a:spcBef>
              <a:spcAft>
                <a:spcPct val="0"/>
              </a:spcAft>
              <a:buClrTx/>
              <a:buSzTx/>
              <a:buFontTx/>
              <a:buNone/>
              <a:tabLst/>
              <a:defRPr sz="1200">
                <a:latin typeface="Times New Roman"/>
                <a:ea typeface="Times New Roman"/>
                <a:cs typeface="Times New Roman"/>
                <a:sym typeface="Times New Roman"/>
              </a:defRPr>
            </a:pPr>
            <a:r>
              <a:rPr kumimoji="0" lang="ar-JO" sz="1200" b="1"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إنجيل </a:t>
            </a:r>
          </a:p>
          <a:p>
            <a:pPr marL="0" marR="0" lvl="0" indent="0" algn="ctr" defTabSz="914400" rtl="0" eaLnBrk="1" fontAlgn="base" latinLnBrk="0" hangingPunct="0">
              <a:lnSpc>
                <a:spcPct val="80000"/>
              </a:lnSpc>
              <a:spcBef>
                <a:spcPct val="0"/>
              </a:spcBef>
              <a:spcAft>
                <a:spcPct val="0"/>
              </a:spcAft>
              <a:buClrTx/>
              <a:buSzTx/>
              <a:buFontTx/>
              <a:buNone/>
              <a:tabLst/>
              <a:defRPr sz="1200">
                <a:latin typeface="Times New Roman"/>
                <a:ea typeface="Times New Roman"/>
                <a:cs typeface="Times New Roman"/>
                <a:sym typeface="Times New Roman"/>
              </a:defRPr>
            </a:pPr>
            <a:endParaRPr kumimoji="0" lang="ar-JO" sz="1200" b="1"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endParaRPr>
          </a:p>
          <a:p>
            <a:pPr marL="0" marR="0" lvl="0" indent="0" algn="ctr" defTabSz="914400" rtl="0" eaLnBrk="1" fontAlgn="base" latinLnBrk="0" hangingPunct="0">
              <a:lnSpc>
                <a:spcPct val="80000"/>
              </a:lnSpc>
              <a:spcBef>
                <a:spcPct val="0"/>
              </a:spcBef>
              <a:spcAft>
                <a:spcPct val="0"/>
              </a:spcAft>
              <a:buClrTx/>
              <a:buSzTx/>
              <a:buFontTx/>
              <a:buNone/>
              <a:tabLst/>
              <a:defRPr sz="1200">
                <a:latin typeface="Times New Roman"/>
                <a:ea typeface="Times New Roman"/>
                <a:cs typeface="Times New Roman"/>
                <a:sym typeface="Times New Roman"/>
              </a:defRPr>
            </a:pPr>
            <a:endParaRPr kumimoji="0" lang="ar-JO" sz="1200" b="1"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endParaRPr>
          </a:p>
          <a:p>
            <a:pPr marL="0" marR="0" lvl="0" indent="0" algn="ctr" defTabSz="914400" rtl="0" eaLnBrk="1" fontAlgn="base" latinLnBrk="0" hangingPunct="0">
              <a:lnSpc>
                <a:spcPct val="80000"/>
              </a:lnSpc>
              <a:spcBef>
                <a:spcPct val="0"/>
              </a:spcBef>
              <a:spcAft>
                <a:spcPct val="0"/>
              </a:spcAft>
              <a:buClrTx/>
              <a:buSzTx/>
              <a:buFontTx/>
              <a:buNone/>
              <a:tabLst/>
              <a:defRPr sz="1200">
                <a:latin typeface="Times New Roman"/>
                <a:ea typeface="Times New Roman"/>
                <a:cs typeface="Times New Roman"/>
                <a:sym typeface="Times New Roman"/>
              </a:defRPr>
            </a:pPr>
            <a:r>
              <a:rPr kumimoji="0" lang="ar-JO" sz="1200" b="1"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مرقس</a:t>
            </a:r>
            <a:endParaRPr kumimoji="0" sz="1200" b="1" u="none" strike="noStrike" kern="0" cap="none" spc="0" normalizeH="0" baseline="0" noProof="0" dirty="0">
              <a:ln>
                <a:noFill/>
              </a:ln>
              <a:solidFill>
                <a:srgbClr val="FFFFFF"/>
              </a:solidFill>
              <a:effectLst/>
              <a:uLnTx/>
              <a:uFillTx/>
              <a:latin typeface="Arial" panose="020B0604020202020204" pitchFamily="34" charset="0"/>
              <a:ea typeface="Times New Roman"/>
              <a:cs typeface="Arial" panose="020B0604020202020204" pitchFamily="34" charset="0"/>
              <a:sym typeface="Times New Roman"/>
            </a:endParaRPr>
          </a:p>
        </p:txBody>
      </p:sp>
      <p:sp>
        <p:nvSpPr>
          <p:cNvPr id="14" name="Shape 223"/>
          <p:cNvSpPr>
            <a:spLocks noChangeAspect="1"/>
          </p:cNvSpPr>
          <p:nvPr/>
        </p:nvSpPr>
        <p:spPr>
          <a:xfrm>
            <a:off x="2915816" y="1560577"/>
            <a:ext cx="899997" cy="683260"/>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marL="0" marR="0" lvl="0" indent="0" algn="ctr" defTabSz="914400" rtl="0" eaLnBrk="1" fontAlgn="base" latinLnBrk="0" hangingPunct="0">
              <a:lnSpc>
                <a:spcPct val="80000"/>
              </a:lnSpc>
              <a:spcBef>
                <a:spcPct val="0"/>
              </a:spcBef>
              <a:spcAft>
                <a:spcPct val="0"/>
              </a:spcAft>
              <a:buClrTx/>
              <a:buSzTx/>
              <a:buFontTx/>
              <a:buNone/>
              <a:tabLst/>
              <a:defRPr sz="1200">
                <a:latin typeface="Times New Roman"/>
                <a:ea typeface="Times New Roman"/>
                <a:cs typeface="Times New Roman"/>
                <a:sym typeface="Times New Roman"/>
              </a:defRPr>
            </a:pPr>
            <a:r>
              <a:rPr kumimoji="0" lang="ar-JO" sz="1200" b="1"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إنجيل</a:t>
            </a:r>
          </a:p>
          <a:p>
            <a:pPr marL="0" marR="0" lvl="0" indent="0" algn="ctr" defTabSz="914400" rtl="0" eaLnBrk="1" fontAlgn="base" latinLnBrk="0" hangingPunct="0">
              <a:lnSpc>
                <a:spcPct val="80000"/>
              </a:lnSpc>
              <a:spcBef>
                <a:spcPct val="0"/>
              </a:spcBef>
              <a:spcAft>
                <a:spcPct val="0"/>
              </a:spcAft>
              <a:buClrTx/>
              <a:buSzTx/>
              <a:buFontTx/>
              <a:buNone/>
              <a:tabLst/>
              <a:defRPr sz="1200">
                <a:latin typeface="Times New Roman"/>
                <a:ea typeface="Times New Roman"/>
                <a:cs typeface="Times New Roman"/>
                <a:sym typeface="Times New Roman"/>
              </a:defRPr>
            </a:pPr>
            <a:endParaRPr kumimoji="0" lang="ar-JO" sz="1200" b="1"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endParaRPr>
          </a:p>
          <a:p>
            <a:pPr marL="0" marR="0" lvl="0" indent="0" algn="ctr" defTabSz="914400" rtl="0" eaLnBrk="1" fontAlgn="base" latinLnBrk="0" hangingPunct="0">
              <a:lnSpc>
                <a:spcPct val="80000"/>
              </a:lnSpc>
              <a:spcBef>
                <a:spcPct val="0"/>
              </a:spcBef>
              <a:spcAft>
                <a:spcPct val="0"/>
              </a:spcAft>
              <a:buClrTx/>
              <a:buSzTx/>
              <a:buFontTx/>
              <a:buNone/>
              <a:tabLst/>
              <a:defRPr sz="1200">
                <a:latin typeface="Times New Roman"/>
                <a:ea typeface="Times New Roman"/>
                <a:cs typeface="Times New Roman"/>
                <a:sym typeface="Times New Roman"/>
              </a:defRPr>
            </a:pPr>
            <a:endParaRPr kumimoji="0" lang="ar-JO" sz="1200" b="1"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endParaRPr>
          </a:p>
          <a:p>
            <a:pPr marL="0" marR="0" lvl="0" indent="0" algn="ctr" defTabSz="914400" rtl="0" eaLnBrk="1" fontAlgn="base" latinLnBrk="0" hangingPunct="0">
              <a:lnSpc>
                <a:spcPct val="80000"/>
              </a:lnSpc>
              <a:spcBef>
                <a:spcPct val="0"/>
              </a:spcBef>
              <a:spcAft>
                <a:spcPct val="0"/>
              </a:spcAft>
              <a:buClrTx/>
              <a:buSzTx/>
              <a:buFontTx/>
              <a:buNone/>
              <a:tabLst/>
              <a:defRPr sz="1200">
                <a:latin typeface="Times New Roman"/>
                <a:ea typeface="Times New Roman"/>
                <a:cs typeface="Times New Roman"/>
                <a:sym typeface="Times New Roman"/>
              </a:defRPr>
            </a:pPr>
            <a:r>
              <a:rPr kumimoji="0" lang="ar-JO" sz="1200" b="1"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لوقا</a:t>
            </a:r>
            <a:endParaRPr kumimoji="0" sz="1200" b="1" u="none" strike="noStrike" kern="0" cap="none" spc="0" normalizeH="0" baseline="0" noProof="0" dirty="0">
              <a:ln>
                <a:noFill/>
              </a:ln>
              <a:solidFill>
                <a:srgbClr val="FFFFFF"/>
              </a:solidFill>
              <a:effectLst/>
              <a:uLnTx/>
              <a:uFillTx/>
              <a:latin typeface="Arial" panose="020B0604020202020204" pitchFamily="34" charset="0"/>
              <a:ea typeface="Times New Roman"/>
              <a:cs typeface="Arial" panose="020B0604020202020204" pitchFamily="34" charset="0"/>
              <a:sym typeface="Times New Roman"/>
            </a:endParaRPr>
          </a:p>
        </p:txBody>
      </p:sp>
      <p:sp>
        <p:nvSpPr>
          <p:cNvPr id="15" name="Shape 223"/>
          <p:cNvSpPr>
            <a:spLocks noChangeAspect="1"/>
          </p:cNvSpPr>
          <p:nvPr/>
        </p:nvSpPr>
        <p:spPr>
          <a:xfrm>
            <a:off x="3779912" y="1560577"/>
            <a:ext cx="899997" cy="683260"/>
          </a:xfrm>
          <a:prstGeom prst="rect">
            <a:avLst/>
          </a:prstGeom>
          <a:solidFill>
            <a:srgbClr val="FFFFFF"/>
          </a:solidFill>
          <a:ln w="12700">
            <a:solidFill>
              <a:schemeClr val="tx1"/>
            </a:solidFill>
            <a:miter lim="400000"/>
          </a:ln>
          <a:extLst>
            <a:ext uri="{C572A759-6A51-4108-AA02-DFA0A04FC94B}">
              <ma14:wrappingTextBoxFlag xmlns:ma14="http://schemas.microsoft.com/office/mac/drawingml/2011/main" xmlns="" val="1"/>
            </a:ext>
          </a:extLst>
        </p:spPr>
        <p:txBody>
          <a:bodyPr wrap="square" lIns="45718" tIns="45718" rIns="45718" bIns="45718" anchor="b">
            <a:spAutoFit/>
          </a:bodyPr>
          <a:lstStyle/>
          <a:p>
            <a:pPr marL="0" marR="0" lvl="0" indent="0" algn="ctr" defTabSz="914400" rtl="0" eaLnBrk="1" fontAlgn="base" latinLnBrk="0" hangingPunct="0">
              <a:lnSpc>
                <a:spcPct val="80000"/>
              </a:lnSpc>
              <a:spcBef>
                <a:spcPct val="0"/>
              </a:spcBef>
              <a:spcAft>
                <a:spcPct val="0"/>
              </a:spcAft>
              <a:buClrTx/>
              <a:buSzTx/>
              <a:buFontTx/>
              <a:buNone/>
              <a:tabLst/>
              <a:defRPr sz="1200">
                <a:latin typeface="Times New Roman"/>
                <a:ea typeface="Times New Roman"/>
                <a:cs typeface="Times New Roman"/>
                <a:sym typeface="Times New Roman"/>
              </a:defRPr>
            </a:pPr>
            <a:r>
              <a:rPr kumimoji="0" lang="ar-JO" sz="1200" b="1"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إنجيل </a:t>
            </a:r>
          </a:p>
          <a:p>
            <a:pPr marL="0" marR="0" lvl="0" indent="0" algn="ctr" defTabSz="914400" rtl="0" eaLnBrk="1" fontAlgn="base" latinLnBrk="0" hangingPunct="0">
              <a:lnSpc>
                <a:spcPct val="80000"/>
              </a:lnSpc>
              <a:spcBef>
                <a:spcPct val="0"/>
              </a:spcBef>
              <a:spcAft>
                <a:spcPct val="0"/>
              </a:spcAft>
              <a:buClrTx/>
              <a:buSzTx/>
              <a:buFontTx/>
              <a:buNone/>
              <a:tabLst/>
              <a:defRPr sz="1200">
                <a:latin typeface="Times New Roman"/>
                <a:ea typeface="Times New Roman"/>
                <a:cs typeface="Times New Roman"/>
                <a:sym typeface="Times New Roman"/>
              </a:defRPr>
            </a:pPr>
            <a:r>
              <a:rPr kumimoji="0" lang="ar-JO" sz="1200" b="1"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 </a:t>
            </a:r>
          </a:p>
          <a:p>
            <a:pPr marL="0" marR="0" lvl="0" indent="0" algn="ctr" defTabSz="914400" rtl="0" eaLnBrk="1" fontAlgn="base" latinLnBrk="0" hangingPunct="0">
              <a:lnSpc>
                <a:spcPct val="80000"/>
              </a:lnSpc>
              <a:spcBef>
                <a:spcPct val="0"/>
              </a:spcBef>
              <a:spcAft>
                <a:spcPct val="0"/>
              </a:spcAft>
              <a:buClrTx/>
              <a:buSzTx/>
              <a:buFontTx/>
              <a:buNone/>
              <a:tabLst/>
              <a:defRPr sz="1200">
                <a:latin typeface="Times New Roman"/>
                <a:ea typeface="Times New Roman"/>
                <a:cs typeface="Times New Roman"/>
                <a:sym typeface="Times New Roman"/>
              </a:defRPr>
            </a:pPr>
            <a:endParaRPr kumimoji="0" lang="ar-JO" sz="1200" b="1"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endParaRPr>
          </a:p>
          <a:p>
            <a:pPr marL="0" marR="0" lvl="0" indent="0" algn="ctr" defTabSz="914400" rtl="0" eaLnBrk="1" fontAlgn="base" latinLnBrk="0" hangingPunct="0">
              <a:lnSpc>
                <a:spcPct val="80000"/>
              </a:lnSpc>
              <a:spcBef>
                <a:spcPct val="0"/>
              </a:spcBef>
              <a:spcAft>
                <a:spcPct val="0"/>
              </a:spcAft>
              <a:buClrTx/>
              <a:buSzTx/>
              <a:buFontTx/>
              <a:buNone/>
              <a:tabLst/>
              <a:defRPr sz="1200">
                <a:latin typeface="Times New Roman"/>
                <a:ea typeface="Times New Roman"/>
                <a:cs typeface="Times New Roman"/>
                <a:sym typeface="Times New Roman"/>
              </a:defRPr>
            </a:pPr>
            <a:r>
              <a:rPr kumimoji="0" lang="ar-JO" sz="1200" b="1" u="none" strike="noStrike" kern="0" cap="none" spc="0" normalizeH="0" baseline="0" noProof="0" dirty="0">
                <a:ln>
                  <a:noFill/>
                </a:ln>
                <a:solidFill>
                  <a:srgbClr val="000000"/>
                </a:solidFill>
                <a:effectLst/>
                <a:uLnTx/>
                <a:uFillTx/>
                <a:latin typeface="Arial" panose="020B0604020202020204" pitchFamily="34" charset="0"/>
                <a:ea typeface="Times New Roman"/>
                <a:cs typeface="Arial" panose="020B0604020202020204" pitchFamily="34" charset="0"/>
                <a:sym typeface="Times New Roman"/>
              </a:rPr>
              <a:t>يوحنا</a:t>
            </a:r>
            <a:endParaRPr kumimoji="0" sz="1200" b="1" u="none" strike="noStrike" kern="0" cap="none" spc="0" normalizeH="0" baseline="0" noProof="0" dirty="0">
              <a:ln>
                <a:noFill/>
              </a:ln>
              <a:solidFill>
                <a:srgbClr val="FFFFFF"/>
              </a:solidFill>
              <a:effectLst/>
              <a:uLnTx/>
              <a:uFillTx/>
              <a:latin typeface="Arial" panose="020B0604020202020204" pitchFamily="34" charset="0"/>
              <a:ea typeface="Times New Roman"/>
              <a:cs typeface="Arial" panose="020B0604020202020204" pitchFamily="34" charset="0"/>
              <a:sym typeface="Times New Roman"/>
            </a:endParaRPr>
          </a:p>
        </p:txBody>
      </p:sp>
    </p:spTree>
    <p:extLst>
      <p:ext uri="{BB962C8B-B14F-4D97-AF65-F5344CB8AC3E}">
        <p14:creationId xmlns:p14="http://schemas.microsoft.com/office/powerpoint/2010/main" val="3938128208"/>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3233" name="Picture 4" descr="ascension"/>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4767"/>
            <a:ext cx="9144000" cy="68532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9922" name="Title 4"/>
          <p:cNvSpPr>
            <a:spLocks noGrp="1"/>
          </p:cNvSpPr>
          <p:nvPr>
            <p:ph type="title" idx="4294967295"/>
          </p:nvPr>
        </p:nvSpPr>
        <p:spPr/>
        <p:txBody>
          <a:bodyPr anchor="ctr"/>
          <a:lstStyle/>
          <a:p>
            <a:pPr algn="ctr">
              <a:defRPr/>
            </a:pPr>
            <a:r>
              <a:rPr lang="ar-JO" sz="4000" b="1" dirty="0">
                <a:solidFill>
                  <a:srgbClr val="FFFFFF"/>
                </a:solidFill>
                <a:effectLst>
                  <a:outerShdw blurRad="50800" dist="38100" dir="2700000" algn="tl" rotWithShape="0">
                    <a:srgbClr val="000000"/>
                  </a:outerShdw>
                </a:effectLst>
                <a:latin typeface="Arial" panose="020B0604020202020204" pitchFamily="34" charset="0"/>
                <a:ea typeface="ＭＳ Ｐゴシック" charset="0"/>
                <a:cs typeface="Arial" panose="020B0604020202020204" pitchFamily="34" charset="0"/>
              </a:rPr>
              <a:t>الملاكان (أعمال الرسل 1: 11)</a:t>
            </a:r>
            <a:endParaRPr lang="en-US" sz="4000" b="1" dirty="0">
              <a:solidFill>
                <a:srgbClr val="FFFFFF"/>
              </a:solidFill>
              <a:effectLst>
                <a:outerShdw blurRad="50800" dist="38100" dir="2700000" algn="tl" rotWithShape="0">
                  <a:srgbClr val="000000"/>
                </a:outerShdw>
              </a:effectLst>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2579413826"/>
      </p:ext>
    </p:extLst>
  </p:cSld>
  <p:clrMapOvr>
    <a:masterClrMapping/>
  </p:clrMapOvr>
  <p:transition/>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344ED-5A71-10D4-31F6-DF5D2B93CF05}"/>
            </a:ext>
          </a:extLst>
        </p:cNvPr>
        <p:cNvGrpSpPr/>
        <p:nvPr/>
      </p:nvGrpSpPr>
      <p:grpSpPr>
        <a:xfrm>
          <a:off x="0" y="0"/>
          <a:ext cx="0" cy="0"/>
          <a:chOff x="0" y="0"/>
          <a:chExt cx="0" cy="0"/>
        </a:xfrm>
      </p:grpSpPr>
      <p:pic>
        <p:nvPicPr>
          <p:cNvPr id="162817" name="Picture 2" descr="Passion Week0001">
            <a:extLst>
              <a:ext uri="{FF2B5EF4-FFF2-40B4-BE49-F238E27FC236}">
                <a16:creationId xmlns:a16="http://schemas.microsoft.com/office/drawing/2014/main" id="{FA3D0278-06C8-94BB-25CC-1B663D07E73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050" y="119063"/>
            <a:ext cx="9107488" cy="6619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62819" name="Rectangle 4">
            <a:extLst>
              <a:ext uri="{FF2B5EF4-FFF2-40B4-BE49-F238E27FC236}">
                <a16:creationId xmlns:a16="http://schemas.microsoft.com/office/drawing/2014/main" id="{413CFC35-CC2F-24D5-3EC2-92D138BAFF25}"/>
              </a:ext>
            </a:extLst>
          </p:cNvPr>
          <p:cNvSpPr>
            <a:spLocks noChangeArrowheads="1"/>
          </p:cNvSpPr>
          <p:nvPr/>
        </p:nvSpPr>
        <p:spPr bwMode="auto">
          <a:xfrm>
            <a:off x="0" y="3886200"/>
            <a:ext cx="5105400" cy="2819400"/>
          </a:xfrm>
          <a:prstGeom prst="rect">
            <a:avLst/>
          </a:prstGeom>
          <a:solidFill>
            <a:srgbClr val="0033CC"/>
          </a:solidFill>
          <a:ln w="76200" cap="sq">
            <a:solidFill>
              <a:srgbClr val="99FFCC"/>
            </a:solidFill>
            <a:miter lim="800000"/>
            <a:headEnd type="none" w="sm" len="sm"/>
            <a:tailEnd type="none" w="sm" len="sm"/>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CC"/>
              </a:solidFill>
              <a:effectLst/>
              <a:uLnTx/>
              <a:uFillTx/>
              <a:latin typeface="Traditional Arabic" panose="02020603050405020304" pitchFamily="18" charset="-78"/>
              <a:ea typeface="ＭＳ Ｐゴシック" charset="0"/>
              <a:cs typeface="Traditional Arabic" panose="02020603050405020304" pitchFamily="18" charset="-78"/>
            </a:endParaRPr>
          </a:p>
        </p:txBody>
      </p:sp>
      <p:sp>
        <p:nvSpPr>
          <p:cNvPr id="162820" name="Text Box 5">
            <a:extLst>
              <a:ext uri="{FF2B5EF4-FFF2-40B4-BE49-F238E27FC236}">
                <a16:creationId xmlns:a16="http://schemas.microsoft.com/office/drawing/2014/main" id="{268D8928-53A0-6FDB-7DD9-1ADC529999CE}"/>
              </a:ext>
            </a:extLst>
          </p:cNvPr>
          <p:cNvSpPr txBox="1">
            <a:spLocks noChangeArrowheads="1"/>
          </p:cNvSpPr>
          <p:nvPr/>
        </p:nvSpPr>
        <p:spPr bwMode="auto">
          <a:xfrm>
            <a:off x="8388424" y="44624"/>
            <a:ext cx="69923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ar-JO" sz="2400" b="1" i="0" u="none" strike="noStrike" kern="1200" cap="none" spc="0" normalizeH="0" baseline="0" noProof="0" dirty="0">
                <a:ln>
                  <a:noFill/>
                </a:ln>
                <a:solidFill>
                  <a:srgbClr val="000066"/>
                </a:solidFill>
                <a:effectLst/>
                <a:uLnTx/>
                <a:uFillTx/>
                <a:latin typeface="Arial" panose="020B0604020202020204" pitchFamily="34" charset="0"/>
                <a:ea typeface="ＭＳ Ｐゴシック" charset="0"/>
                <a:cs typeface="Arial" panose="020B0604020202020204" pitchFamily="34" charset="0"/>
              </a:rPr>
              <a:t>656</a:t>
            </a:r>
            <a:endParaRPr kumimoji="0" lang="en-US" sz="2400" b="0" i="0" u="none" strike="noStrike" kern="1200" cap="none" spc="0" normalizeH="0" baseline="0" noProof="0" dirty="0">
              <a:ln>
                <a:noFill/>
              </a:ln>
              <a:solidFill>
                <a:srgbClr val="000066"/>
              </a:solidFill>
              <a:effectLst/>
              <a:uLnTx/>
              <a:uFillTx/>
              <a:latin typeface="Arial" panose="020B0604020202020204" pitchFamily="34" charset="0"/>
              <a:ea typeface="ＭＳ Ｐゴシック" charset="0"/>
              <a:cs typeface="Arial" panose="020B0604020202020204" pitchFamily="34" charset="0"/>
            </a:endParaRPr>
          </a:p>
        </p:txBody>
      </p:sp>
      <p:grpSp>
        <p:nvGrpSpPr>
          <p:cNvPr id="3" name="Group 18">
            <a:extLst>
              <a:ext uri="{FF2B5EF4-FFF2-40B4-BE49-F238E27FC236}">
                <a16:creationId xmlns:a16="http://schemas.microsoft.com/office/drawing/2014/main" id="{BD7BCFE4-EF36-83E3-4CA8-E55F6FAC3BC6}"/>
              </a:ext>
            </a:extLst>
          </p:cNvPr>
          <p:cNvGrpSpPr>
            <a:grpSpLocks/>
          </p:cNvGrpSpPr>
          <p:nvPr/>
        </p:nvGrpSpPr>
        <p:grpSpPr bwMode="auto">
          <a:xfrm>
            <a:off x="76200" y="4038600"/>
            <a:ext cx="4683133" cy="838200"/>
            <a:chOff x="48" y="2544"/>
            <a:chExt cx="2950" cy="528"/>
          </a:xfrm>
        </p:grpSpPr>
        <p:sp>
          <p:nvSpPr>
            <p:cNvPr id="140316" name="AutoShape 19">
              <a:extLst>
                <a:ext uri="{FF2B5EF4-FFF2-40B4-BE49-F238E27FC236}">
                  <a16:creationId xmlns:a16="http://schemas.microsoft.com/office/drawing/2014/main" id="{E3D112EE-0ED3-D05A-4430-C886256A5393}"/>
                </a:ext>
              </a:extLst>
            </p:cNvPr>
            <p:cNvSpPr>
              <a:spLocks noChangeArrowheads="1"/>
            </p:cNvSpPr>
            <p:nvPr/>
          </p:nvSpPr>
          <p:spPr bwMode="auto">
            <a:xfrm>
              <a:off x="48" y="2544"/>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raditional Arabic" panose="02020603050405020304" pitchFamily="18" charset="-78"/>
                <a:ea typeface="ＭＳ Ｐゴシック" charset="0"/>
                <a:cs typeface="Traditional Arabic" panose="02020603050405020304" pitchFamily="18" charset="-78"/>
              </a:endParaRPr>
            </a:p>
          </p:txBody>
        </p:sp>
        <p:sp>
          <p:nvSpPr>
            <p:cNvPr id="162845" name="Text Box 20">
              <a:extLst>
                <a:ext uri="{FF2B5EF4-FFF2-40B4-BE49-F238E27FC236}">
                  <a16:creationId xmlns:a16="http://schemas.microsoft.com/office/drawing/2014/main" id="{6B270DD7-C3FC-87B7-54E7-85328C8679A2}"/>
                </a:ext>
              </a:extLst>
            </p:cNvPr>
            <p:cNvSpPr txBox="1">
              <a:spLocks noChangeArrowheads="1"/>
            </p:cNvSpPr>
            <p:nvPr/>
          </p:nvSpPr>
          <p:spPr bwMode="auto">
            <a:xfrm>
              <a:off x="576" y="2693"/>
              <a:ext cx="2422" cy="2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ar-JO" sz="1800" b="1" i="0" u="none" strike="noStrike" kern="1200" cap="none" spc="0" normalizeH="0" baseline="0" noProof="0" dirty="0">
                  <a:ln>
                    <a:noFill/>
                  </a:ln>
                  <a:solidFill>
                    <a:srgbClr val="FFFFCC"/>
                  </a:solidFill>
                  <a:effectLst/>
                  <a:uLnTx/>
                  <a:uFillTx/>
                  <a:latin typeface="Traditional Arabic" panose="02020603050405020304" pitchFamily="18" charset="-78"/>
                  <a:ea typeface="ＭＳ Ｐゴシック" charset="0"/>
                  <a:cs typeface="Traditional Arabic" panose="02020603050405020304" pitchFamily="18" charset="-78"/>
                </a:rPr>
                <a:t>حزقيال ٨: ٤, ٩: ٣,١٠: ٤, ١٠: ١٨-١٩, ١١: ٢٣</a:t>
              </a:r>
              <a:endParaRPr kumimoji="0" lang="en-US" sz="1800" b="1" i="0" u="none" strike="noStrike" kern="1200" cap="none" spc="0" normalizeH="0" baseline="0" noProof="0" dirty="0">
                <a:ln>
                  <a:noFill/>
                </a:ln>
                <a:solidFill>
                  <a:srgbClr val="FFFFCC"/>
                </a:solidFill>
                <a:effectLst/>
                <a:uLnTx/>
                <a:uFillTx/>
                <a:latin typeface="Traditional Arabic" panose="02020603050405020304" pitchFamily="18" charset="-78"/>
                <a:ea typeface="ＭＳ Ｐゴシック" charset="0"/>
                <a:cs typeface="Traditional Arabic" panose="02020603050405020304" pitchFamily="18" charset="-78"/>
              </a:endParaRPr>
            </a:p>
          </p:txBody>
        </p:sp>
      </p:grpSp>
      <p:sp>
        <p:nvSpPr>
          <p:cNvPr id="158743" name="Rectangle 32">
            <a:extLst>
              <a:ext uri="{FF2B5EF4-FFF2-40B4-BE49-F238E27FC236}">
                <a16:creationId xmlns:a16="http://schemas.microsoft.com/office/drawing/2014/main" id="{C71FCA27-3EAC-20BD-C0C2-FBE601718D35}"/>
              </a:ext>
            </a:extLst>
          </p:cNvPr>
          <p:cNvSpPr>
            <a:spLocks noGrp="1" noChangeArrowheads="1"/>
          </p:cNvSpPr>
          <p:nvPr>
            <p:ph type="title" idx="4294967295"/>
          </p:nvPr>
        </p:nvSpPr>
        <p:spPr>
          <a:xfrm>
            <a:off x="5257800" y="5702300"/>
            <a:ext cx="3886200" cy="1155700"/>
          </a:xfrm>
          <a:solidFill>
            <a:schemeClr val="bg2"/>
          </a:solidFill>
        </p:spPr>
        <p:txBody>
          <a:bodyPr/>
          <a:lstStyle/>
          <a:p>
            <a:pPr eaLnBrk="1" hangingPunct="1">
              <a:defRPr/>
            </a:pPr>
            <a:r>
              <a:rPr lang="ar-JO" sz="3200" dirty="0">
                <a:solidFill>
                  <a:srgbClr val="FFFFFF"/>
                </a:solidFill>
                <a:latin typeface="Traditional Arabic" panose="02020603050405020304" pitchFamily="18" charset="-78"/>
                <a:ea typeface="ＭＳ Ｐゴシック" charset="0"/>
                <a:cs typeface="Traditional Arabic" panose="02020603050405020304" pitchFamily="18" charset="-78"/>
              </a:rPr>
              <a:t>الروح القدس يغادر ويرجع</a:t>
            </a:r>
            <a:endParaRPr lang="en-US" sz="3200" dirty="0">
              <a:solidFill>
                <a:srgbClr val="FFFFFF"/>
              </a:solidFill>
              <a:latin typeface="Traditional Arabic" panose="02020603050405020304" pitchFamily="18" charset="-78"/>
              <a:ea typeface="ＭＳ Ｐゴシック" charset="0"/>
              <a:cs typeface="Traditional Arabic" panose="02020603050405020304" pitchFamily="18" charset="-78"/>
            </a:endParaRPr>
          </a:p>
        </p:txBody>
      </p:sp>
      <p:sp>
        <p:nvSpPr>
          <p:cNvPr id="4" name="Rectangle 1056">
            <a:extLst>
              <a:ext uri="{FF2B5EF4-FFF2-40B4-BE49-F238E27FC236}">
                <a16:creationId xmlns:a16="http://schemas.microsoft.com/office/drawing/2014/main" id="{216EE9FE-7AB2-5B80-DD01-EED6AC223898}"/>
              </a:ext>
            </a:extLst>
          </p:cNvPr>
          <p:cNvSpPr txBox="1">
            <a:spLocks noChangeArrowheads="1"/>
          </p:cNvSpPr>
          <p:nvPr/>
        </p:nvSpPr>
        <p:spPr>
          <a:xfrm>
            <a:off x="11225" y="116632"/>
            <a:ext cx="1968487" cy="1143000"/>
          </a:xfrm>
          <a:prstGeom prst="rect">
            <a:avLst/>
          </a:prstGeom>
          <a:solidFill>
            <a:sysClr val="window" lastClr="FFFFFF"/>
          </a:solidFill>
        </p:spPr>
        <p:txBody>
          <a:bodyPr vert="horz" lIns="0" tIns="45667" rIns="0" bIns="0" anchor="b">
            <a:normAutofit fontScale="825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ctr" defTabSz="913370" rtl="0" eaLnBrk="1" fontAlgn="base" latinLnBrk="0" hangingPunct="1">
              <a:lnSpc>
                <a:spcPct val="100000"/>
              </a:lnSpc>
              <a:spcBef>
                <a:spcPct val="0"/>
              </a:spcBef>
              <a:spcAft>
                <a:spcPct val="0"/>
              </a:spcAft>
              <a:buClrTx/>
              <a:buSzTx/>
              <a:buFontTx/>
              <a:buNone/>
              <a:tabLst/>
              <a:defRPr/>
            </a:pPr>
            <a:r>
              <a:rPr kumimoji="0" lang="ar-SA" altLang="zh-CN" sz="5000" b="1" i="0" u="none" strike="noStrike" kern="1200" cap="none" spc="0" normalizeH="0" baseline="0" noProof="0" dirty="0">
                <a:ln>
                  <a:noFill/>
                </a:ln>
                <a:solidFill>
                  <a:srgbClr val="04617B"/>
                </a:solidFill>
                <a:effectLst/>
                <a:uLnTx/>
                <a:uFillTx/>
                <a:latin typeface="Calibri"/>
                <a:ea typeface="隶书"/>
                <a:cs typeface="+mj-cs"/>
              </a:rPr>
              <a:t>جبل</a:t>
            </a:r>
            <a:br>
              <a:rPr kumimoji="0" lang="en-US" altLang="zh-CN" sz="5000" b="1" i="0" u="none" strike="noStrike" kern="1200" cap="none" spc="0" normalizeH="0" baseline="0" noProof="0" dirty="0">
                <a:ln>
                  <a:noFill/>
                </a:ln>
                <a:solidFill>
                  <a:srgbClr val="04617B"/>
                </a:solidFill>
                <a:effectLst/>
                <a:uLnTx/>
                <a:uFillTx/>
                <a:latin typeface="Calibri"/>
                <a:ea typeface="隶书"/>
                <a:cs typeface="+mj-cs"/>
              </a:rPr>
            </a:br>
            <a:r>
              <a:rPr kumimoji="0" lang="ar-SA" altLang="zh-CN" sz="5000" b="1" i="0" u="none" strike="noStrike" kern="1200" cap="none" spc="0" normalizeH="0" baseline="0" noProof="0" dirty="0">
                <a:ln>
                  <a:noFill/>
                </a:ln>
                <a:solidFill>
                  <a:srgbClr val="04617B"/>
                </a:solidFill>
                <a:effectLst/>
                <a:uLnTx/>
                <a:uFillTx/>
                <a:latin typeface="Calibri"/>
                <a:ea typeface="隶书"/>
                <a:cs typeface="+mj-cs"/>
              </a:rPr>
              <a:t> الزيتون</a:t>
            </a:r>
            <a:endParaRPr kumimoji="0" lang="en-US" altLang="zh-CN" sz="5000" b="0" i="0" u="none" strike="noStrike" kern="1200" cap="none" spc="0" normalizeH="0" baseline="0" noProof="0" dirty="0">
              <a:ln>
                <a:noFill/>
              </a:ln>
              <a:solidFill>
                <a:srgbClr val="04617B"/>
              </a:solidFill>
              <a:effectLst/>
              <a:uLnTx/>
              <a:uFillTx/>
              <a:latin typeface="Calibri"/>
              <a:ea typeface="隶书"/>
              <a:cs typeface="+mj-cs"/>
            </a:endParaRPr>
          </a:p>
        </p:txBody>
      </p:sp>
    </p:spTree>
    <p:extLst>
      <p:ext uri="{BB962C8B-B14F-4D97-AF65-F5344CB8AC3E}">
        <p14:creationId xmlns:p14="http://schemas.microsoft.com/office/powerpoint/2010/main" val="27047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344ED-5A71-10D4-31F6-DF5D2B93CF05}"/>
            </a:ext>
          </a:extLst>
        </p:cNvPr>
        <p:cNvGrpSpPr/>
        <p:nvPr/>
      </p:nvGrpSpPr>
      <p:grpSpPr>
        <a:xfrm>
          <a:off x="0" y="0"/>
          <a:ext cx="0" cy="0"/>
          <a:chOff x="0" y="0"/>
          <a:chExt cx="0" cy="0"/>
        </a:xfrm>
      </p:grpSpPr>
      <p:pic>
        <p:nvPicPr>
          <p:cNvPr id="162817" name="Picture 2" descr="Passion Week0001">
            <a:extLst>
              <a:ext uri="{FF2B5EF4-FFF2-40B4-BE49-F238E27FC236}">
                <a16:creationId xmlns:a16="http://schemas.microsoft.com/office/drawing/2014/main" id="{FA3D0278-06C8-94BB-25CC-1B663D07E73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050" y="119063"/>
            <a:ext cx="9107488" cy="6619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62819" name="Rectangle 4">
            <a:extLst>
              <a:ext uri="{FF2B5EF4-FFF2-40B4-BE49-F238E27FC236}">
                <a16:creationId xmlns:a16="http://schemas.microsoft.com/office/drawing/2014/main" id="{413CFC35-CC2F-24D5-3EC2-92D138BAFF25}"/>
              </a:ext>
            </a:extLst>
          </p:cNvPr>
          <p:cNvSpPr>
            <a:spLocks noChangeArrowheads="1"/>
          </p:cNvSpPr>
          <p:nvPr/>
        </p:nvSpPr>
        <p:spPr bwMode="auto">
          <a:xfrm>
            <a:off x="0" y="3886200"/>
            <a:ext cx="5105400" cy="2819400"/>
          </a:xfrm>
          <a:prstGeom prst="rect">
            <a:avLst/>
          </a:prstGeom>
          <a:solidFill>
            <a:srgbClr val="0033CC"/>
          </a:solidFill>
          <a:ln w="76200" cap="sq">
            <a:solidFill>
              <a:srgbClr val="99FFCC"/>
            </a:solidFill>
            <a:miter lim="800000"/>
            <a:headEnd type="none" w="sm" len="sm"/>
            <a:tailEnd type="none" w="sm" len="sm"/>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CC"/>
              </a:solidFill>
              <a:effectLst/>
              <a:uLnTx/>
              <a:uFillTx/>
              <a:latin typeface="Traditional Arabic" panose="02020603050405020304" pitchFamily="18" charset="-78"/>
              <a:ea typeface="ＭＳ Ｐゴシック" charset="0"/>
              <a:cs typeface="Traditional Arabic" panose="02020603050405020304" pitchFamily="18" charset="-78"/>
            </a:endParaRPr>
          </a:p>
        </p:txBody>
      </p:sp>
      <p:sp>
        <p:nvSpPr>
          <p:cNvPr id="162820" name="Text Box 5">
            <a:extLst>
              <a:ext uri="{FF2B5EF4-FFF2-40B4-BE49-F238E27FC236}">
                <a16:creationId xmlns:a16="http://schemas.microsoft.com/office/drawing/2014/main" id="{268D8928-53A0-6FDB-7DD9-1ADC529999CE}"/>
              </a:ext>
            </a:extLst>
          </p:cNvPr>
          <p:cNvSpPr txBox="1">
            <a:spLocks noChangeArrowheads="1"/>
          </p:cNvSpPr>
          <p:nvPr/>
        </p:nvSpPr>
        <p:spPr bwMode="auto">
          <a:xfrm>
            <a:off x="8388424" y="44624"/>
            <a:ext cx="69923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ar-JO" sz="2400" b="1" i="0" u="none" strike="noStrike" kern="1200" cap="none" spc="0" normalizeH="0" baseline="0" noProof="0" dirty="0">
                <a:ln>
                  <a:noFill/>
                </a:ln>
                <a:solidFill>
                  <a:srgbClr val="000066"/>
                </a:solidFill>
                <a:effectLst/>
                <a:uLnTx/>
                <a:uFillTx/>
                <a:latin typeface="Arial" panose="020B0604020202020204" pitchFamily="34" charset="0"/>
                <a:ea typeface="ＭＳ Ｐゴシック" charset="0"/>
                <a:cs typeface="Arial" panose="020B0604020202020204" pitchFamily="34" charset="0"/>
              </a:rPr>
              <a:t>656</a:t>
            </a:r>
            <a:endParaRPr kumimoji="0" lang="en-US" sz="2400" b="0" i="0" u="none" strike="noStrike" kern="1200" cap="none" spc="0" normalizeH="0" baseline="0" noProof="0" dirty="0">
              <a:ln>
                <a:noFill/>
              </a:ln>
              <a:solidFill>
                <a:srgbClr val="000066"/>
              </a:solidFill>
              <a:effectLst/>
              <a:uLnTx/>
              <a:uFillTx/>
              <a:latin typeface="Arial" panose="020B0604020202020204" pitchFamily="34" charset="0"/>
              <a:ea typeface="ＭＳ Ｐゴシック" charset="0"/>
              <a:cs typeface="Arial" panose="020B0604020202020204" pitchFamily="34" charset="0"/>
            </a:endParaRPr>
          </a:p>
        </p:txBody>
      </p:sp>
      <p:sp>
        <p:nvSpPr>
          <p:cNvPr id="217098" name="AutoShape 10">
            <a:extLst>
              <a:ext uri="{FF2B5EF4-FFF2-40B4-BE49-F238E27FC236}">
                <a16:creationId xmlns:a16="http://schemas.microsoft.com/office/drawing/2014/main" id="{3B3FE3EB-DDAC-A93A-9856-26AAED6055C7}"/>
              </a:ext>
            </a:extLst>
          </p:cNvPr>
          <p:cNvSpPr>
            <a:spLocks noChangeArrowheads="1"/>
          </p:cNvSpPr>
          <p:nvPr/>
        </p:nvSpPr>
        <p:spPr bwMode="auto">
          <a:xfrm rot="1822741">
            <a:off x="4191000" y="24384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raditional Arabic" panose="02020603050405020304" pitchFamily="18" charset="-78"/>
              <a:ea typeface="ＭＳ Ｐゴシック" charset="0"/>
              <a:cs typeface="Traditional Arabic" panose="02020603050405020304" pitchFamily="18" charset="-78"/>
            </a:endParaRPr>
          </a:p>
        </p:txBody>
      </p:sp>
      <p:grpSp>
        <p:nvGrpSpPr>
          <p:cNvPr id="2" name="Group 13">
            <a:extLst>
              <a:ext uri="{FF2B5EF4-FFF2-40B4-BE49-F238E27FC236}">
                <a16:creationId xmlns:a16="http://schemas.microsoft.com/office/drawing/2014/main" id="{3160A7B6-39FD-55DB-5F3E-A06BC424117F}"/>
              </a:ext>
            </a:extLst>
          </p:cNvPr>
          <p:cNvGrpSpPr>
            <a:grpSpLocks/>
          </p:cNvGrpSpPr>
          <p:nvPr/>
        </p:nvGrpSpPr>
        <p:grpSpPr bwMode="auto">
          <a:xfrm>
            <a:off x="2057400" y="0"/>
            <a:ext cx="1835150" cy="4038600"/>
            <a:chOff x="2302" y="1440"/>
            <a:chExt cx="1156" cy="2544"/>
          </a:xfrm>
        </p:grpSpPr>
        <p:pic>
          <p:nvPicPr>
            <p:cNvPr id="162846" name="Picture 14" descr="j0182550">
              <a:extLst>
                <a:ext uri="{FF2B5EF4-FFF2-40B4-BE49-F238E27FC236}">
                  <a16:creationId xmlns:a16="http://schemas.microsoft.com/office/drawing/2014/main" id="{340F4CB6-B14B-1A44-D40B-ADC98BA2149F}"/>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302" y="1440"/>
              <a:ext cx="1156" cy="17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62847" name="Picture 15" descr="j0285300">
              <a:extLst>
                <a:ext uri="{FF2B5EF4-FFF2-40B4-BE49-F238E27FC236}">
                  <a16:creationId xmlns:a16="http://schemas.microsoft.com/office/drawing/2014/main" id="{EFE06862-C628-4D4C-EC63-5F90A153955F}"/>
                </a:ext>
              </a:extLst>
            </p:cNvPr>
            <p:cNvPicPr>
              <a:picLocks noChangeAspect="1" noChangeArrowheads="1" noCrop="1"/>
            </p:cNvPicPr>
            <p:nvPr/>
          </p:nvPicPr>
          <p:blipFill>
            <a:blip r:embed="rId5">
              <a:extLst>
                <a:ext uri="{28A0092B-C50C-407E-A947-70E740481C1C}">
                  <a14:useLocalDpi xmlns:a14="http://schemas.microsoft.com/office/drawing/2010/main"/>
                </a:ext>
              </a:extLst>
            </a:blip>
            <a:srcRect/>
            <a:stretch>
              <a:fillRect/>
            </a:stretch>
          </p:blipFill>
          <p:spPr bwMode="auto">
            <a:xfrm>
              <a:off x="2304" y="2832"/>
              <a:ext cx="1152" cy="11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3" name="Group 18">
            <a:extLst>
              <a:ext uri="{FF2B5EF4-FFF2-40B4-BE49-F238E27FC236}">
                <a16:creationId xmlns:a16="http://schemas.microsoft.com/office/drawing/2014/main" id="{BD7BCFE4-EF36-83E3-4CA8-E55F6FAC3BC6}"/>
              </a:ext>
            </a:extLst>
          </p:cNvPr>
          <p:cNvGrpSpPr>
            <a:grpSpLocks/>
          </p:cNvGrpSpPr>
          <p:nvPr/>
        </p:nvGrpSpPr>
        <p:grpSpPr bwMode="auto">
          <a:xfrm>
            <a:off x="76200" y="4038600"/>
            <a:ext cx="4683133" cy="838200"/>
            <a:chOff x="48" y="2544"/>
            <a:chExt cx="2950" cy="528"/>
          </a:xfrm>
        </p:grpSpPr>
        <p:sp>
          <p:nvSpPr>
            <p:cNvPr id="140316" name="AutoShape 19">
              <a:extLst>
                <a:ext uri="{FF2B5EF4-FFF2-40B4-BE49-F238E27FC236}">
                  <a16:creationId xmlns:a16="http://schemas.microsoft.com/office/drawing/2014/main" id="{E3D112EE-0ED3-D05A-4430-C886256A5393}"/>
                </a:ext>
              </a:extLst>
            </p:cNvPr>
            <p:cNvSpPr>
              <a:spLocks noChangeArrowheads="1"/>
            </p:cNvSpPr>
            <p:nvPr/>
          </p:nvSpPr>
          <p:spPr bwMode="auto">
            <a:xfrm>
              <a:off x="48" y="2544"/>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raditional Arabic" panose="02020603050405020304" pitchFamily="18" charset="-78"/>
                <a:ea typeface="ＭＳ Ｐゴシック" charset="0"/>
                <a:cs typeface="Traditional Arabic" panose="02020603050405020304" pitchFamily="18" charset="-78"/>
              </a:endParaRPr>
            </a:p>
          </p:txBody>
        </p:sp>
        <p:sp>
          <p:nvSpPr>
            <p:cNvPr id="162845" name="Text Box 20">
              <a:extLst>
                <a:ext uri="{FF2B5EF4-FFF2-40B4-BE49-F238E27FC236}">
                  <a16:creationId xmlns:a16="http://schemas.microsoft.com/office/drawing/2014/main" id="{6B270DD7-C3FC-87B7-54E7-85328C8679A2}"/>
                </a:ext>
              </a:extLst>
            </p:cNvPr>
            <p:cNvSpPr txBox="1">
              <a:spLocks noChangeArrowheads="1"/>
            </p:cNvSpPr>
            <p:nvPr/>
          </p:nvSpPr>
          <p:spPr bwMode="auto">
            <a:xfrm>
              <a:off x="576" y="2693"/>
              <a:ext cx="2422" cy="2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ar-JO" sz="1800" b="1" i="0" u="none" strike="noStrike" kern="1200" cap="none" spc="0" normalizeH="0" baseline="0" noProof="0" dirty="0">
                  <a:ln>
                    <a:noFill/>
                  </a:ln>
                  <a:solidFill>
                    <a:srgbClr val="FFFFCC"/>
                  </a:solidFill>
                  <a:effectLst/>
                  <a:uLnTx/>
                  <a:uFillTx/>
                  <a:latin typeface="Traditional Arabic" panose="02020603050405020304" pitchFamily="18" charset="-78"/>
                  <a:ea typeface="ＭＳ Ｐゴシック" charset="0"/>
                  <a:cs typeface="Traditional Arabic" panose="02020603050405020304" pitchFamily="18" charset="-78"/>
                </a:rPr>
                <a:t>حزقيال ٨: ٤, ٩: ٣,١٠: ٤, ١٠: ١٨-١٩, ١١: ٢٣</a:t>
              </a:r>
              <a:endParaRPr kumimoji="0" lang="en-US" sz="1800" b="1" i="0" u="none" strike="noStrike" kern="1200" cap="none" spc="0" normalizeH="0" baseline="0" noProof="0" dirty="0">
                <a:ln>
                  <a:noFill/>
                </a:ln>
                <a:solidFill>
                  <a:srgbClr val="FFFFCC"/>
                </a:solidFill>
                <a:effectLst/>
                <a:uLnTx/>
                <a:uFillTx/>
                <a:latin typeface="Traditional Arabic" panose="02020603050405020304" pitchFamily="18" charset="-78"/>
                <a:ea typeface="ＭＳ Ｐゴシック" charset="0"/>
                <a:cs typeface="Traditional Arabic" panose="02020603050405020304" pitchFamily="18" charset="-78"/>
              </a:endParaRPr>
            </a:p>
          </p:txBody>
        </p:sp>
      </p:grpSp>
      <p:sp>
        <p:nvSpPr>
          <p:cNvPr id="158743" name="Rectangle 32">
            <a:extLst>
              <a:ext uri="{FF2B5EF4-FFF2-40B4-BE49-F238E27FC236}">
                <a16:creationId xmlns:a16="http://schemas.microsoft.com/office/drawing/2014/main" id="{C71FCA27-3EAC-20BD-C0C2-FBE601718D35}"/>
              </a:ext>
            </a:extLst>
          </p:cNvPr>
          <p:cNvSpPr>
            <a:spLocks noGrp="1" noChangeArrowheads="1"/>
          </p:cNvSpPr>
          <p:nvPr>
            <p:ph type="title" idx="4294967295"/>
          </p:nvPr>
        </p:nvSpPr>
        <p:spPr>
          <a:xfrm>
            <a:off x="5257800" y="5702300"/>
            <a:ext cx="3886200" cy="1155700"/>
          </a:xfrm>
          <a:solidFill>
            <a:schemeClr val="bg2"/>
          </a:solidFill>
        </p:spPr>
        <p:txBody>
          <a:bodyPr/>
          <a:lstStyle/>
          <a:p>
            <a:pPr eaLnBrk="1" hangingPunct="1">
              <a:defRPr/>
            </a:pPr>
            <a:r>
              <a:rPr lang="ar-JO" sz="3200" dirty="0">
                <a:solidFill>
                  <a:srgbClr val="FFFFFF"/>
                </a:solidFill>
                <a:latin typeface="Traditional Arabic" panose="02020603050405020304" pitchFamily="18" charset="-78"/>
                <a:ea typeface="ＭＳ Ｐゴシック" charset="0"/>
                <a:cs typeface="Traditional Arabic" panose="02020603050405020304" pitchFamily="18" charset="-78"/>
              </a:rPr>
              <a:t>الروح القدس يغادر ويرجع</a:t>
            </a:r>
            <a:endParaRPr lang="en-US" sz="3200" dirty="0">
              <a:solidFill>
                <a:srgbClr val="FFFFFF"/>
              </a:solidFill>
              <a:latin typeface="Traditional Arabic" panose="02020603050405020304" pitchFamily="18" charset="-78"/>
              <a:ea typeface="ＭＳ Ｐゴシック" charset="0"/>
              <a:cs typeface="Traditional Arabic" panose="02020603050405020304" pitchFamily="18" charset="-78"/>
            </a:endParaRPr>
          </a:p>
        </p:txBody>
      </p:sp>
      <p:sp>
        <p:nvSpPr>
          <p:cNvPr id="6" name="Rectangle 1056">
            <a:extLst>
              <a:ext uri="{FF2B5EF4-FFF2-40B4-BE49-F238E27FC236}">
                <a16:creationId xmlns:a16="http://schemas.microsoft.com/office/drawing/2014/main" id="{A702E6E3-B31A-1085-855F-8FE5F69F8861}"/>
              </a:ext>
            </a:extLst>
          </p:cNvPr>
          <p:cNvSpPr txBox="1">
            <a:spLocks noChangeArrowheads="1"/>
          </p:cNvSpPr>
          <p:nvPr/>
        </p:nvSpPr>
        <p:spPr>
          <a:xfrm>
            <a:off x="11225" y="116632"/>
            <a:ext cx="1968487" cy="1143000"/>
          </a:xfrm>
          <a:prstGeom prst="rect">
            <a:avLst/>
          </a:prstGeom>
          <a:solidFill>
            <a:sysClr val="window" lastClr="FFFFFF"/>
          </a:solidFill>
        </p:spPr>
        <p:txBody>
          <a:bodyPr vert="horz" lIns="0" tIns="45667" rIns="0" bIns="0" anchor="b">
            <a:normAutofit fontScale="825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ctr" defTabSz="913370" rtl="0" eaLnBrk="1" fontAlgn="base" latinLnBrk="0" hangingPunct="1">
              <a:lnSpc>
                <a:spcPct val="100000"/>
              </a:lnSpc>
              <a:spcBef>
                <a:spcPct val="0"/>
              </a:spcBef>
              <a:spcAft>
                <a:spcPct val="0"/>
              </a:spcAft>
              <a:buClrTx/>
              <a:buSzTx/>
              <a:buFontTx/>
              <a:buNone/>
              <a:tabLst/>
              <a:defRPr/>
            </a:pPr>
            <a:r>
              <a:rPr kumimoji="0" lang="ar-SA" altLang="zh-CN" sz="5000" b="1" i="0" u="none" strike="noStrike" kern="1200" cap="none" spc="0" normalizeH="0" baseline="0" noProof="0" dirty="0">
                <a:ln>
                  <a:noFill/>
                </a:ln>
                <a:solidFill>
                  <a:srgbClr val="04617B"/>
                </a:solidFill>
                <a:effectLst/>
                <a:uLnTx/>
                <a:uFillTx/>
                <a:latin typeface="Calibri"/>
                <a:ea typeface="隶书"/>
                <a:cs typeface="+mj-cs"/>
              </a:rPr>
              <a:t>جبل</a:t>
            </a:r>
            <a:br>
              <a:rPr kumimoji="0" lang="en-US" altLang="zh-CN" sz="5000" b="1" i="0" u="none" strike="noStrike" kern="1200" cap="none" spc="0" normalizeH="0" baseline="0" noProof="0" dirty="0">
                <a:ln>
                  <a:noFill/>
                </a:ln>
                <a:solidFill>
                  <a:srgbClr val="04617B"/>
                </a:solidFill>
                <a:effectLst/>
                <a:uLnTx/>
                <a:uFillTx/>
                <a:latin typeface="Calibri"/>
                <a:ea typeface="隶书"/>
                <a:cs typeface="+mj-cs"/>
              </a:rPr>
            </a:br>
            <a:r>
              <a:rPr kumimoji="0" lang="ar-SA" altLang="zh-CN" sz="5000" b="1" i="0" u="none" strike="noStrike" kern="1200" cap="none" spc="0" normalizeH="0" baseline="0" noProof="0" dirty="0">
                <a:ln>
                  <a:noFill/>
                </a:ln>
                <a:solidFill>
                  <a:srgbClr val="04617B"/>
                </a:solidFill>
                <a:effectLst/>
                <a:uLnTx/>
                <a:uFillTx/>
                <a:latin typeface="Calibri"/>
                <a:ea typeface="隶书"/>
                <a:cs typeface="+mj-cs"/>
              </a:rPr>
              <a:t> الزيتون</a:t>
            </a:r>
            <a:endParaRPr kumimoji="0" lang="en-US" altLang="zh-CN" sz="5000" b="0" i="0" u="none" strike="noStrike" kern="1200" cap="none" spc="0" normalizeH="0" baseline="0" noProof="0" dirty="0">
              <a:ln>
                <a:noFill/>
              </a:ln>
              <a:solidFill>
                <a:srgbClr val="04617B"/>
              </a:solidFill>
              <a:effectLst/>
              <a:uLnTx/>
              <a:uFillTx/>
              <a:latin typeface="Calibri"/>
              <a:ea typeface="隶书"/>
              <a:cs typeface="+mj-cs"/>
            </a:endParaRPr>
          </a:p>
        </p:txBody>
      </p:sp>
    </p:spTree>
    <p:extLst>
      <p:ext uri="{BB962C8B-B14F-4D97-AF65-F5344CB8AC3E}">
        <p14:creationId xmlns:p14="http://schemas.microsoft.com/office/powerpoint/2010/main" val="182134057"/>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344ED-5A71-10D4-31F6-DF5D2B93CF05}"/>
            </a:ext>
          </a:extLst>
        </p:cNvPr>
        <p:cNvGrpSpPr/>
        <p:nvPr/>
      </p:nvGrpSpPr>
      <p:grpSpPr>
        <a:xfrm>
          <a:off x="0" y="0"/>
          <a:ext cx="0" cy="0"/>
          <a:chOff x="0" y="0"/>
          <a:chExt cx="0" cy="0"/>
        </a:xfrm>
      </p:grpSpPr>
      <p:pic>
        <p:nvPicPr>
          <p:cNvPr id="162817" name="Picture 2" descr="Passion Week0001">
            <a:extLst>
              <a:ext uri="{FF2B5EF4-FFF2-40B4-BE49-F238E27FC236}">
                <a16:creationId xmlns:a16="http://schemas.microsoft.com/office/drawing/2014/main" id="{FA3D0278-06C8-94BB-25CC-1B663D07E73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050" y="119063"/>
            <a:ext cx="9107488" cy="6619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62819" name="Rectangle 4">
            <a:extLst>
              <a:ext uri="{FF2B5EF4-FFF2-40B4-BE49-F238E27FC236}">
                <a16:creationId xmlns:a16="http://schemas.microsoft.com/office/drawing/2014/main" id="{413CFC35-CC2F-24D5-3EC2-92D138BAFF25}"/>
              </a:ext>
            </a:extLst>
          </p:cNvPr>
          <p:cNvSpPr>
            <a:spLocks noChangeArrowheads="1"/>
          </p:cNvSpPr>
          <p:nvPr/>
        </p:nvSpPr>
        <p:spPr bwMode="auto">
          <a:xfrm>
            <a:off x="0" y="3886200"/>
            <a:ext cx="5105400" cy="2819400"/>
          </a:xfrm>
          <a:prstGeom prst="rect">
            <a:avLst/>
          </a:prstGeom>
          <a:solidFill>
            <a:srgbClr val="0033CC"/>
          </a:solidFill>
          <a:ln w="76200" cap="sq">
            <a:solidFill>
              <a:srgbClr val="99FFCC"/>
            </a:solidFill>
            <a:miter lim="800000"/>
            <a:headEnd type="none" w="sm" len="sm"/>
            <a:tailEnd type="none" w="sm" len="sm"/>
          </a:ln>
        </p:spPr>
        <p:txBody>
          <a:bodyPr wrap="none" anchor="ctr"/>
          <a:lstStyle/>
          <a:p>
            <a:pPr marL="0" marR="0" lvl="0" indent="0" algn="r" defTabSz="914400" rtl="1"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CC"/>
              </a:solidFill>
              <a:effectLst/>
              <a:uLnTx/>
              <a:uFillTx/>
              <a:latin typeface="Traditional Arabic" panose="02020603050405020304" pitchFamily="18" charset="-78"/>
              <a:ea typeface="ＭＳ Ｐゴシック" charset="0"/>
              <a:cs typeface="Traditional Arabic" panose="02020603050405020304" pitchFamily="18" charset="-78"/>
            </a:endParaRPr>
          </a:p>
        </p:txBody>
      </p:sp>
      <p:sp>
        <p:nvSpPr>
          <p:cNvPr id="162820" name="Text Box 5">
            <a:extLst>
              <a:ext uri="{FF2B5EF4-FFF2-40B4-BE49-F238E27FC236}">
                <a16:creationId xmlns:a16="http://schemas.microsoft.com/office/drawing/2014/main" id="{268D8928-53A0-6FDB-7DD9-1ADC529999CE}"/>
              </a:ext>
            </a:extLst>
          </p:cNvPr>
          <p:cNvSpPr txBox="1">
            <a:spLocks noChangeArrowheads="1"/>
          </p:cNvSpPr>
          <p:nvPr/>
        </p:nvSpPr>
        <p:spPr bwMode="auto">
          <a:xfrm>
            <a:off x="8388424" y="44624"/>
            <a:ext cx="69923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ar-JO" sz="2400" b="1" i="0" u="none" strike="noStrike" kern="1200" cap="none" spc="0" normalizeH="0" baseline="0" noProof="0" dirty="0">
                <a:ln>
                  <a:noFill/>
                </a:ln>
                <a:solidFill>
                  <a:srgbClr val="000066"/>
                </a:solidFill>
                <a:effectLst/>
                <a:uLnTx/>
                <a:uFillTx/>
                <a:latin typeface="Arial" panose="020B0604020202020204" pitchFamily="34" charset="0"/>
                <a:ea typeface="ＭＳ Ｐゴシック" charset="0"/>
                <a:cs typeface="Arial" panose="020B0604020202020204" pitchFamily="34" charset="0"/>
              </a:rPr>
              <a:t>656</a:t>
            </a:r>
            <a:endParaRPr kumimoji="0" lang="en-US" sz="2400" b="0" i="0" u="none" strike="noStrike" kern="1200" cap="none" spc="0" normalizeH="0" baseline="0" noProof="0" dirty="0">
              <a:ln>
                <a:noFill/>
              </a:ln>
              <a:solidFill>
                <a:srgbClr val="000066"/>
              </a:solidFill>
              <a:effectLst/>
              <a:uLnTx/>
              <a:uFillTx/>
              <a:latin typeface="Arial" panose="020B0604020202020204" pitchFamily="34" charset="0"/>
              <a:ea typeface="ＭＳ Ｐゴシック" charset="0"/>
              <a:cs typeface="Arial" panose="020B0604020202020204" pitchFamily="34" charset="0"/>
            </a:endParaRPr>
          </a:p>
        </p:txBody>
      </p:sp>
      <p:sp>
        <p:nvSpPr>
          <p:cNvPr id="217098" name="AutoShape 10">
            <a:extLst>
              <a:ext uri="{FF2B5EF4-FFF2-40B4-BE49-F238E27FC236}">
                <a16:creationId xmlns:a16="http://schemas.microsoft.com/office/drawing/2014/main" id="{3B3FE3EB-DDAC-A93A-9856-26AAED6055C7}"/>
              </a:ext>
            </a:extLst>
          </p:cNvPr>
          <p:cNvSpPr>
            <a:spLocks noChangeArrowheads="1"/>
          </p:cNvSpPr>
          <p:nvPr/>
        </p:nvSpPr>
        <p:spPr bwMode="auto">
          <a:xfrm rot="1822741">
            <a:off x="4191000" y="24384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raditional Arabic" panose="02020603050405020304" pitchFamily="18" charset="-78"/>
              <a:ea typeface="ＭＳ Ｐゴシック" charset="0"/>
              <a:cs typeface="Traditional Arabic" panose="02020603050405020304" pitchFamily="18" charset="-78"/>
            </a:endParaRPr>
          </a:p>
        </p:txBody>
      </p:sp>
      <p:pic>
        <p:nvPicPr>
          <p:cNvPr id="217099" name="Picture 11" descr="j0178460">
            <a:extLst>
              <a:ext uri="{FF2B5EF4-FFF2-40B4-BE49-F238E27FC236}">
                <a16:creationId xmlns:a16="http://schemas.microsoft.com/office/drawing/2014/main" id="{AE5E12AD-2862-1590-5E8E-40945EE1A4A3}"/>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953000" y="2133600"/>
            <a:ext cx="3124200" cy="1295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2" name="Group 13">
            <a:extLst>
              <a:ext uri="{FF2B5EF4-FFF2-40B4-BE49-F238E27FC236}">
                <a16:creationId xmlns:a16="http://schemas.microsoft.com/office/drawing/2014/main" id="{3160A7B6-39FD-55DB-5F3E-A06BC424117F}"/>
              </a:ext>
            </a:extLst>
          </p:cNvPr>
          <p:cNvGrpSpPr>
            <a:grpSpLocks/>
          </p:cNvGrpSpPr>
          <p:nvPr/>
        </p:nvGrpSpPr>
        <p:grpSpPr bwMode="auto">
          <a:xfrm>
            <a:off x="2057400" y="0"/>
            <a:ext cx="1835150" cy="4038600"/>
            <a:chOff x="2302" y="1440"/>
            <a:chExt cx="1156" cy="2544"/>
          </a:xfrm>
        </p:grpSpPr>
        <p:pic>
          <p:nvPicPr>
            <p:cNvPr id="162846" name="Picture 14" descr="j0182550">
              <a:extLst>
                <a:ext uri="{FF2B5EF4-FFF2-40B4-BE49-F238E27FC236}">
                  <a16:creationId xmlns:a16="http://schemas.microsoft.com/office/drawing/2014/main" id="{340F4CB6-B14B-1A44-D40B-ADC98BA2149F}"/>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302" y="1440"/>
              <a:ext cx="1156" cy="17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62847" name="Picture 15" descr="j0285300">
              <a:extLst>
                <a:ext uri="{FF2B5EF4-FFF2-40B4-BE49-F238E27FC236}">
                  <a16:creationId xmlns:a16="http://schemas.microsoft.com/office/drawing/2014/main" id="{EFE06862-C628-4D4C-EC63-5F90A153955F}"/>
                </a:ext>
              </a:extLst>
            </p:cNvPr>
            <p:cNvPicPr>
              <a:picLocks noChangeAspect="1" noChangeArrowheads="1" noCrop="1"/>
            </p:cNvPicPr>
            <p:nvPr/>
          </p:nvPicPr>
          <p:blipFill>
            <a:blip r:embed="rId6">
              <a:extLst>
                <a:ext uri="{28A0092B-C50C-407E-A947-70E740481C1C}">
                  <a14:useLocalDpi xmlns:a14="http://schemas.microsoft.com/office/drawing/2010/main"/>
                </a:ext>
              </a:extLst>
            </a:blip>
            <a:srcRect/>
            <a:stretch>
              <a:fillRect/>
            </a:stretch>
          </p:blipFill>
          <p:spPr bwMode="auto">
            <a:xfrm>
              <a:off x="2304" y="2832"/>
              <a:ext cx="1152" cy="11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3" name="Group 18">
            <a:extLst>
              <a:ext uri="{FF2B5EF4-FFF2-40B4-BE49-F238E27FC236}">
                <a16:creationId xmlns:a16="http://schemas.microsoft.com/office/drawing/2014/main" id="{BD7BCFE4-EF36-83E3-4CA8-E55F6FAC3BC6}"/>
              </a:ext>
            </a:extLst>
          </p:cNvPr>
          <p:cNvGrpSpPr>
            <a:grpSpLocks/>
          </p:cNvGrpSpPr>
          <p:nvPr/>
        </p:nvGrpSpPr>
        <p:grpSpPr bwMode="auto">
          <a:xfrm>
            <a:off x="76200" y="4038600"/>
            <a:ext cx="4683133" cy="838200"/>
            <a:chOff x="48" y="2544"/>
            <a:chExt cx="2950" cy="528"/>
          </a:xfrm>
        </p:grpSpPr>
        <p:sp>
          <p:nvSpPr>
            <p:cNvPr id="140316" name="AutoShape 19">
              <a:extLst>
                <a:ext uri="{FF2B5EF4-FFF2-40B4-BE49-F238E27FC236}">
                  <a16:creationId xmlns:a16="http://schemas.microsoft.com/office/drawing/2014/main" id="{E3D112EE-0ED3-D05A-4430-C886256A5393}"/>
                </a:ext>
              </a:extLst>
            </p:cNvPr>
            <p:cNvSpPr>
              <a:spLocks noChangeArrowheads="1"/>
            </p:cNvSpPr>
            <p:nvPr/>
          </p:nvSpPr>
          <p:spPr bwMode="auto">
            <a:xfrm>
              <a:off x="48" y="2544"/>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raditional Arabic" panose="02020603050405020304" pitchFamily="18" charset="-78"/>
                <a:ea typeface="ＭＳ Ｐゴシック" charset="0"/>
                <a:cs typeface="Traditional Arabic" panose="02020603050405020304" pitchFamily="18" charset="-78"/>
              </a:endParaRPr>
            </a:p>
          </p:txBody>
        </p:sp>
        <p:sp>
          <p:nvSpPr>
            <p:cNvPr id="162845" name="Text Box 20">
              <a:extLst>
                <a:ext uri="{FF2B5EF4-FFF2-40B4-BE49-F238E27FC236}">
                  <a16:creationId xmlns:a16="http://schemas.microsoft.com/office/drawing/2014/main" id="{6B270DD7-C3FC-87B7-54E7-85328C8679A2}"/>
                </a:ext>
              </a:extLst>
            </p:cNvPr>
            <p:cNvSpPr txBox="1">
              <a:spLocks noChangeArrowheads="1"/>
            </p:cNvSpPr>
            <p:nvPr/>
          </p:nvSpPr>
          <p:spPr bwMode="auto">
            <a:xfrm>
              <a:off x="576" y="2693"/>
              <a:ext cx="2422" cy="2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ar-JO" sz="1800" b="1" i="0" u="none" strike="noStrike" kern="1200" cap="none" spc="0" normalizeH="0" baseline="0" noProof="0" dirty="0">
                  <a:ln>
                    <a:noFill/>
                  </a:ln>
                  <a:solidFill>
                    <a:srgbClr val="FFFFCC"/>
                  </a:solidFill>
                  <a:effectLst/>
                  <a:uLnTx/>
                  <a:uFillTx/>
                  <a:latin typeface="Traditional Arabic" panose="02020603050405020304" pitchFamily="18" charset="-78"/>
                  <a:ea typeface="ＭＳ Ｐゴシック" charset="0"/>
                  <a:cs typeface="Traditional Arabic" panose="02020603050405020304" pitchFamily="18" charset="-78"/>
                </a:rPr>
                <a:t>حزقيال ٨: ٤, ٩: ٣,١٠: ٤, ١٠: ١٨-١٩, ١١: ٢٣</a:t>
              </a:r>
              <a:endParaRPr kumimoji="0" lang="en-US" sz="1800" b="1" i="0" u="none" strike="noStrike" kern="1200" cap="none" spc="0" normalizeH="0" baseline="0" noProof="0" dirty="0">
                <a:ln>
                  <a:noFill/>
                </a:ln>
                <a:solidFill>
                  <a:srgbClr val="FFFFCC"/>
                </a:solidFill>
                <a:effectLst/>
                <a:uLnTx/>
                <a:uFillTx/>
                <a:latin typeface="Traditional Arabic" panose="02020603050405020304" pitchFamily="18" charset="-78"/>
                <a:ea typeface="ＭＳ Ｐゴシック" charset="0"/>
                <a:cs typeface="Traditional Arabic" panose="02020603050405020304" pitchFamily="18" charset="-78"/>
              </a:endParaRPr>
            </a:p>
          </p:txBody>
        </p:sp>
      </p:grpSp>
      <p:sp>
        <p:nvSpPr>
          <p:cNvPr id="158743" name="Rectangle 32">
            <a:extLst>
              <a:ext uri="{FF2B5EF4-FFF2-40B4-BE49-F238E27FC236}">
                <a16:creationId xmlns:a16="http://schemas.microsoft.com/office/drawing/2014/main" id="{C71FCA27-3EAC-20BD-C0C2-FBE601718D35}"/>
              </a:ext>
            </a:extLst>
          </p:cNvPr>
          <p:cNvSpPr>
            <a:spLocks noGrp="1" noChangeArrowheads="1"/>
          </p:cNvSpPr>
          <p:nvPr>
            <p:ph type="title" idx="4294967295"/>
          </p:nvPr>
        </p:nvSpPr>
        <p:spPr>
          <a:xfrm>
            <a:off x="5257800" y="5702300"/>
            <a:ext cx="3886200" cy="1155700"/>
          </a:xfrm>
          <a:solidFill>
            <a:schemeClr val="bg2"/>
          </a:solidFill>
        </p:spPr>
        <p:txBody>
          <a:bodyPr/>
          <a:lstStyle/>
          <a:p>
            <a:pPr eaLnBrk="1" hangingPunct="1">
              <a:defRPr/>
            </a:pPr>
            <a:r>
              <a:rPr lang="ar-JO" sz="3200" dirty="0">
                <a:solidFill>
                  <a:srgbClr val="FFFFFF"/>
                </a:solidFill>
                <a:latin typeface="Traditional Arabic" panose="02020603050405020304" pitchFamily="18" charset="-78"/>
                <a:ea typeface="ＭＳ Ｐゴシック" charset="0"/>
                <a:cs typeface="Traditional Arabic" panose="02020603050405020304" pitchFamily="18" charset="-78"/>
              </a:rPr>
              <a:t>الروح القدس يغادر ويرجع</a:t>
            </a:r>
            <a:endParaRPr lang="en-US" sz="3200" dirty="0">
              <a:solidFill>
                <a:srgbClr val="FFFFFF"/>
              </a:solidFill>
              <a:latin typeface="Traditional Arabic" panose="02020603050405020304" pitchFamily="18" charset="-78"/>
              <a:ea typeface="ＭＳ Ｐゴシック" charset="0"/>
              <a:cs typeface="Traditional Arabic" panose="02020603050405020304" pitchFamily="18" charset="-78"/>
            </a:endParaRPr>
          </a:p>
        </p:txBody>
      </p:sp>
      <p:sp>
        <p:nvSpPr>
          <p:cNvPr id="6" name="Rectangle 1056">
            <a:extLst>
              <a:ext uri="{FF2B5EF4-FFF2-40B4-BE49-F238E27FC236}">
                <a16:creationId xmlns:a16="http://schemas.microsoft.com/office/drawing/2014/main" id="{6A84F791-318F-DF9C-838A-35F6BBD5739A}"/>
              </a:ext>
            </a:extLst>
          </p:cNvPr>
          <p:cNvSpPr txBox="1">
            <a:spLocks noChangeArrowheads="1"/>
          </p:cNvSpPr>
          <p:nvPr/>
        </p:nvSpPr>
        <p:spPr>
          <a:xfrm>
            <a:off x="11225" y="116632"/>
            <a:ext cx="1968487" cy="1143000"/>
          </a:xfrm>
          <a:prstGeom prst="rect">
            <a:avLst/>
          </a:prstGeom>
          <a:solidFill>
            <a:sysClr val="window" lastClr="FFFFFF"/>
          </a:solidFill>
        </p:spPr>
        <p:txBody>
          <a:bodyPr vert="horz" lIns="0" tIns="45667" rIns="0" bIns="0" anchor="b">
            <a:normAutofit fontScale="825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ctr" defTabSz="913370" rtl="0" eaLnBrk="1" fontAlgn="base" latinLnBrk="0" hangingPunct="1">
              <a:lnSpc>
                <a:spcPct val="100000"/>
              </a:lnSpc>
              <a:spcBef>
                <a:spcPct val="0"/>
              </a:spcBef>
              <a:spcAft>
                <a:spcPct val="0"/>
              </a:spcAft>
              <a:buClrTx/>
              <a:buSzTx/>
              <a:buFontTx/>
              <a:buNone/>
              <a:tabLst/>
              <a:defRPr/>
            </a:pPr>
            <a:r>
              <a:rPr kumimoji="0" lang="ar-SA" altLang="zh-CN" sz="5000" b="1" i="0" u="none" strike="noStrike" kern="1200" cap="none" spc="0" normalizeH="0" baseline="0" noProof="0" dirty="0">
                <a:ln>
                  <a:noFill/>
                </a:ln>
                <a:solidFill>
                  <a:srgbClr val="04617B"/>
                </a:solidFill>
                <a:effectLst/>
                <a:uLnTx/>
                <a:uFillTx/>
                <a:latin typeface="Calibri"/>
                <a:ea typeface="隶书"/>
                <a:cs typeface="+mj-cs"/>
              </a:rPr>
              <a:t>جبل</a:t>
            </a:r>
            <a:br>
              <a:rPr kumimoji="0" lang="en-US" altLang="zh-CN" sz="5000" b="1" i="0" u="none" strike="noStrike" kern="1200" cap="none" spc="0" normalizeH="0" baseline="0" noProof="0" dirty="0">
                <a:ln>
                  <a:noFill/>
                </a:ln>
                <a:solidFill>
                  <a:srgbClr val="04617B"/>
                </a:solidFill>
                <a:effectLst/>
                <a:uLnTx/>
                <a:uFillTx/>
                <a:latin typeface="Calibri"/>
                <a:ea typeface="隶书"/>
                <a:cs typeface="+mj-cs"/>
              </a:rPr>
            </a:br>
            <a:r>
              <a:rPr kumimoji="0" lang="ar-SA" altLang="zh-CN" sz="5000" b="1" i="0" u="none" strike="noStrike" kern="1200" cap="none" spc="0" normalizeH="0" baseline="0" noProof="0" dirty="0">
                <a:ln>
                  <a:noFill/>
                </a:ln>
                <a:solidFill>
                  <a:srgbClr val="04617B"/>
                </a:solidFill>
                <a:effectLst/>
                <a:uLnTx/>
                <a:uFillTx/>
                <a:latin typeface="Calibri"/>
                <a:ea typeface="隶书"/>
                <a:cs typeface="+mj-cs"/>
              </a:rPr>
              <a:t> الزيتون</a:t>
            </a:r>
            <a:endParaRPr kumimoji="0" lang="en-US" altLang="zh-CN" sz="5000" b="0" i="0" u="none" strike="noStrike" kern="1200" cap="none" spc="0" normalizeH="0" baseline="0" noProof="0" dirty="0">
              <a:ln>
                <a:noFill/>
              </a:ln>
              <a:solidFill>
                <a:srgbClr val="04617B"/>
              </a:solidFill>
              <a:effectLst/>
              <a:uLnTx/>
              <a:uFillTx/>
              <a:latin typeface="Calibri"/>
              <a:ea typeface="隶书"/>
              <a:cs typeface="+mj-cs"/>
            </a:endParaRPr>
          </a:p>
        </p:txBody>
      </p:sp>
    </p:spTree>
    <p:extLst>
      <p:ext uri="{BB962C8B-B14F-4D97-AF65-F5344CB8AC3E}">
        <p14:creationId xmlns:p14="http://schemas.microsoft.com/office/powerpoint/2010/main" val="2904638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9" presetClass="entr" presetSubtype="0" fill="hold" nodeType="afterEffect">
                                  <p:stCondLst>
                                    <p:cond delay="0"/>
                                  </p:stCondLst>
                                  <p:childTnLst>
                                    <p:set>
                                      <p:cBhvr>
                                        <p:cTn id="6" dur="1" fill="hold">
                                          <p:stCondLst>
                                            <p:cond delay="0"/>
                                          </p:stCondLst>
                                        </p:cTn>
                                        <p:tgtEl>
                                          <p:spTgt spid="217099"/>
                                        </p:tgtEl>
                                        <p:attrNameLst>
                                          <p:attrName>style.visibility</p:attrName>
                                        </p:attrNameLst>
                                      </p:cBhvr>
                                      <p:to>
                                        <p:strVal val="visible"/>
                                      </p:to>
                                    </p:set>
                                    <p:animEffect transition="in" filter="dissolve">
                                      <p:cBhvr>
                                        <p:cTn id="7" dur="500"/>
                                        <p:tgtEl>
                                          <p:spTgt spid="21709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xit" presetSubtype="0" fill="hold" nodeType="clickEffect">
                                  <p:stCondLst>
                                    <p:cond delay="0"/>
                                  </p:stCondLst>
                                  <p:childTnLst>
                                    <p:animEffect transition="out" filter="fade">
                                      <p:cBhvr>
                                        <p:cTn id="11" dur="500"/>
                                        <p:tgtEl>
                                          <p:spTgt spid="217099"/>
                                        </p:tgtEl>
                                      </p:cBhvr>
                                    </p:animEffect>
                                    <p:set>
                                      <p:cBhvr>
                                        <p:cTn id="12" dur="1" fill="hold">
                                          <p:stCondLst>
                                            <p:cond delay="499"/>
                                          </p:stCondLst>
                                        </p:cTn>
                                        <p:tgtEl>
                                          <p:spTgt spid="21709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344ED-5A71-10D4-31F6-DF5D2B93CF05}"/>
            </a:ext>
          </a:extLst>
        </p:cNvPr>
        <p:cNvGrpSpPr/>
        <p:nvPr/>
      </p:nvGrpSpPr>
      <p:grpSpPr>
        <a:xfrm>
          <a:off x="0" y="0"/>
          <a:ext cx="0" cy="0"/>
          <a:chOff x="0" y="0"/>
          <a:chExt cx="0" cy="0"/>
        </a:xfrm>
      </p:grpSpPr>
      <p:pic>
        <p:nvPicPr>
          <p:cNvPr id="162817" name="Picture 2" descr="Passion Week0001">
            <a:extLst>
              <a:ext uri="{FF2B5EF4-FFF2-40B4-BE49-F238E27FC236}">
                <a16:creationId xmlns:a16="http://schemas.microsoft.com/office/drawing/2014/main" id="{FA3D0278-06C8-94BB-25CC-1B663D07E73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050" y="119063"/>
            <a:ext cx="9107488" cy="6619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62819" name="Rectangle 4">
            <a:extLst>
              <a:ext uri="{FF2B5EF4-FFF2-40B4-BE49-F238E27FC236}">
                <a16:creationId xmlns:a16="http://schemas.microsoft.com/office/drawing/2014/main" id="{413CFC35-CC2F-24D5-3EC2-92D138BAFF25}"/>
              </a:ext>
            </a:extLst>
          </p:cNvPr>
          <p:cNvSpPr>
            <a:spLocks noChangeArrowheads="1"/>
          </p:cNvSpPr>
          <p:nvPr/>
        </p:nvSpPr>
        <p:spPr bwMode="auto">
          <a:xfrm>
            <a:off x="0" y="3886200"/>
            <a:ext cx="5105400" cy="2819400"/>
          </a:xfrm>
          <a:prstGeom prst="rect">
            <a:avLst/>
          </a:prstGeom>
          <a:solidFill>
            <a:srgbClr val="0033CC"/>
          </a:solidFill>
          <a:ln w="76200" cap="sq">
            <a:solidFill>
              <a:srgbClr val="99FFCC"/>
            </a:solidFill>
            <a:miter lim="800000"/>
            <a:headEnd type="none" w="sm" len="sm"/>
            <a:tailEnd type="none" w="sm" len="sm"/>
          </a:ln>
        </p:spPr>
        <p:txBody>
          <a:bodyPr wrap="none" anchor="ctr"/>
          <a:lstStyle/>
          <a:p>
            <a:pPr marL="0" marR="0" lvl="0" indent="0" algn="r" defTabSz="914400" rtl="1"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CC"/>
              </a:solidFill>
              <a:effectLst/>
              <a:uLnTx/>
              <a:uFillTx/>
              <a:latin typeface="Traditional Arabic" panose="02020603050405020304" pitchFamily="18" charset="-78"/>
              <a:ea typeface="ＭＳ Ｐゴシック" charset="0"/>
              <a:cs typeface="Traditional Arabic" panose="02020603050405020304" pitchFamily="18" charset="-78"/>
            </a:endParaRPr>
          </a:p>
        </p:txBody>
      </p:sp>
      <p:sp>
        <p:nvSpPr>
          <p:cNvPr id="162820" name="Text Box 5">
            <a:extLst>
              <a:ext uri="{FF2B5EF4-FFF2-40B4-BE49-F238E27FC236}">
                <a16:creationId xmlns:a16="http://schemas.microsoft.com/office/drawing/2014/main" id="{268D8928-53A0-6FDB-7DD9-1ADC529999CE}"/>
              </a:ext>
            </a:extLst>
          </p:cNvPr>
          <p:cNvSpPr txBox="1">
            <a:spLocks noChangeArrowheads="1"/>
          </p:cNvSpPr>
          <p:nvPr/>
        </p:nvSpPr>
        <p:spPr bwMode="auto">
          <a:xfrm>
            <a:off x="8388424" y="44624"/>
            <a:ext cx="69923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ar-JO" sz="2400" b="1" i="0" u="none" strike="noStrike" kern="1200" cap="none" spc="0" normalizeH="0" baseline="0" noProof="0" dirty="0">
                <a:ln>
                  <a:noFill/>
                </a:ln>
                <a:solidFill>
                  <a:srgbClr val="000066"/>
                </a:solidFill>
                <a:effectLst/>
                <a:uLnTx/>
                <a:uFillTx/>
                <a:latin typeface="Arial" panose="020B0604020202020204" pitchFamily="34" charset="0"/>
                <a:ea typeface="ＭＳ Ｐゴシック" charset="0"/>
                <a:cs typeface="Arial" panose="020B0604020202020204" pitchFamily="34" charset="0"/>
              </a:rPr>
              <a:t>656</a:t>
            </a:r>
            <a:endParaRPr kumimoji="0" lang="en-US" sz="2400" b="0" i="0" u="none" strike="noStrike" kern="1200" cap="none" spc="0" normalizeH="0" baseline="0" noProof="0" dirty="0">
              <a:ln>
                <a:noFill/>
              </a:ln>
              <a:solidFill>
                <a:srgbClr val="000066"/>
              </a:solidFill>
              <a:effectLst/>
              <a:uLnTx/>
              <a:uFillTx/>
              <a:latin typeface="Arial" panose="020B0604020202020204" pitchFamily="34" charset="0"/>
              <a:ea typeface="ＭＳ Ｐゴシック" charset="0"/>
              <a:cs typeface="Arial" panose="020B0604020202020204" pitchFamily="34" charset="0"/>
            </a:endParaRPr>
          </a:p>
        </p:txBody>
      </p:sp>
      <p:sp>
        <p:nvSpPr>
          <p:cNvPr id="217094" name="AutoShape 6">
            <a:extLst>
              <a:ext uri="{FF2B5EF4-FFF2-40B4-BE49-F238E27FC236}">
                <a16:creationId xmlns:a16="http://schemas.microsoft.com/office/drawing/2014/main" id="{DA62E3AC-9514-F0FD-1360-1A5EB7AF8CFA}"/>
              </a:ext>
            </a:extLst>
          </p:cNvPr>
          <p:cNvSpPr>
            <a:spLocks noChangeArrowheads="1"/>
          </p:cNvSpPr>
          <p:nvPr/>
        </p:nvSpPr>
        <p:spPr bwMode="auto">
          <a:xfrm rot="-6964770">
            <a:off x="6629400" y="51054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raditional Arabic" panose="02020603050405020304" pitchFamily="18" charset="-78"/>
              <a:ea typeface="ＭＳ Ｐゴシック" charset="0"/>
              <a:cs typeface="Traditional Arabic" panose="02020603050405020304" pitchFamily="18" charset="-78"/>
            </a:endParaRPr>
          </a:p>
        </p:txBody>
      </p:sp>
      <p:sp>
        <p:nvSpPr>
          <p:cNvPr id="217095" name="AutoShape 7">
            <a:extLst>
              <a:ext uri="{FF2B5EF4-FFF2-40B4-BE49-F238E27FC236}">
                <a16:creationId xmlns:a16="http://schemas.microsoft.com/office/drawing/2014/main" id="{35C4ABC1-F0D9-0C47-8218-9B0CBAE94913}"/>
              </a:ext>
            </a:extLst>
          </p:cNvPr>
          <p:cNvSpPr>
            <a:spLocks noChangeArrowheads="1"/>
          </p:cNvSpPr>
          <p:nvPr/>
        </p:nvSpPr>
        <p:spPr bwMode="auto">
          <a:xfrm rot="-6964770">
            <a:off x="6324600" y="42672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raditional Arabic" panose="02020603050405020304" pitchFamily="18" charset="-78"/>
              <a:ea typeface="ＭＳ Ｐゴシック" charset="0"/>
              <a:cs typeface="Traditional Arabic" panose="02020603050405020304" pitchFamily="18" charset="-78"/>
            </a:endParaRPr>
          </a:p>
        </p:txBody>
      </p:sp>
      <p:sp>
        <p:nvSpPr>
          <p:cNvPr id="217096" name="AutoShape 8">
            <a:extLst>
              <a:ext uri="{FF2B5EF4-FFF2-40B4-BE49-F238E27FC236}">
                <a16:creationId xmlns:a16="http://schemas.microsoft.com/office/drawing/2014/main" id="{44C49EFC-A7D5-8D80-8939-36E8C0B1A043}"/>
              </a:ext>
            </a:extLst>
          </p:cNvPr>
          <p:cNvSpPr>
            <a:spLocks noChangeArrowheads="1"/>
          </p:cNvSpPr>
          <p:nvPr/>
        </p:nvSpPr>
        <p:spPr bwMode="auto">
          <a:xfrm rot="-8570306">
            <a:off x="4114800" y="25908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raditional Arabic" panose="02020603050405020304" pitchFamily="18" charset="-78"/>
              <a:ea typeface="ＭＳ Ｐゴシック" charset="0"/>
              <a:cs typeface="Traditional Arabic" panose="02020603050405020304" pitchFamily="18" charset="-78"/>
            </a:endParaRPr>
          </a:p>
        </p:txBody>
      </p:sp>
      <p:pic>
        <p:nvPicPr>
          <p:cNvPr id="217097" name="Picture 9" descr="j0237940">
            <a:extLst>
              <a:ext uri="{FF2B5EF4-FFF2-40B4-BE49-F238E27FC236}">
                <a16:creationId xmlns:a16="http://schemas.microsoft.com/office/drawing/2014/main" id="{883430CC-D220-914D-1694-DDBA630B01FC}"/>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410200" y="3200400"/>
            <a:ext cx="1716088" cy="1212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3" name="Group 18">
            <a:extLst>
              <a:ext uri="{FF2B5EF4-FFF2-40B4-BE49-F238E27FC236}">
                <a16:creationId xmlns:a16="http://schemas.microsoft.com/office/drawing/2014/main" id="{BD7BCFE4-EF36-83E3-4CA8-E55F6FAC3BC6}"/>
              </a:ext>
            </a:extLst>
          </p:cNvPr>
          <p:cNvGrpSpPr>
            <a:grpSpLocks/>
          </p:cNvGrpSpPr>
          <p:nvPr/>
        </p:nvGrpSpPr>
        <p:grpSpPr bwMode="auto">
          <a:xfrm>
            <a:off x="76200" y="4038600"/>
            <a:ext cx="4683133" cy="838200"/>
            <a:chOff x="48" y="2544"/>
            <a:chExt cx="2950" cy="528"/>
          </a:xfrm>
        </p:grpSpPr>
        <p:sp>
          <p:nvSpPr>
            <p:cNvPr id="140316" name="AutoShape 19">
              <a:extLst>
                <a:ext uri="{FF2B5EF4-FFF2-40B4-BE49-F238E27FC236}">
                  <a16:creationId xmlns:a16="http://schemas.microsoft.com/office/drawing/2014/main" id="{E3D112EE-0ED3-D05A-4430-C886256A5393}"/>
                </a:ext>
              </a:extLst>
            </p:cNvPr>
            <p:cNvSpPr>
              <a:spLocks noChangeArrowheads="1"/>
            </p:cNvSpPr>
            <p:nvPr/>
          </p:nvSpPr>
          <p:spPr bwMode="auto">
            <a:xfrm>
              <a:off x="48" y="2544"/>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raditional Arabic" panose="02020603050405020304" pitchFamily="18" charset="-78"/>
                <a:ea typeface="ＭＳ Ｐゴシック" charset="0"/>
                <a:cs typeface="Traditional Arabic" panose="02020603050405020304" pitchFamily="18" charset="-78"/>
              </a:endParaRPr>
            </a:p>
          </p:txBody>
        </p:sp>
        <p:sp>
          <p:nvSpPr>
            <p:cNvPr id="162845" name="Text Box 20">
              <a:extLst>
                <a:ext uri="{FF2B5EF4-FFF2-40B4-BE49-F238E27FC236}">
                  <a16:creationId xmlns:a16="http://schemas.microsoft.com/office/drawing/2014/main" id="{6B270DD7-C3FC-87B7-54E7-85328C8679A2}"/>
                </a:ext>
              </a:extLst>
            </p:cNvPr>
            <p:cNvSpPr txBox="1">
              <a:spLocks noChangeArrowheads="1"/>
            </p:cNvSpPr>
            <p:nvPr/>
          </p:nvSpPr>
          <p:spPr bwMode="auto">
            <a:xfrm>
              <a:off x="576" y="2693"/>
              <a:ext cx="2422" cy="2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ar-JO" sz="1800" b="1" i="0" u="none" strike="noStrike" kern="1200" cap="none" spc="0" normalizeH="0" baseline="0" noProof="0" dirty="0">
                  <a:ln>
                    <a:noFill/>
                  </a:ln>
                  <a:solidFill>
                    <a:srgbClr val="FFFFCC"/>
                  </a:solidFill>
                  <a:effectLst/>
                  <a:uLnTx/>
                  <a:uFillTx/>
                  <a:latin typeface="Traditional Arabic" panose="02020603050405020304" pitchFamily="18" charset="-78"/>
                  <a:ea typeface="ＭＳ Ｐゴシック" charset="0"/>
                  <a:cs typeface="Traditional Arabic" panose="02020603050405020304" pitchFamily="18" charset="-78"/>
                </a:rPr>
                <a:t>حزقيال ٨: ٤, ٩: ٣,١٠: ٤, ١٠: ١٨-١٩, ١١: ٢٣</a:t>
              </a:r>
              <a:endParaRPr kumimoji="0" lang="en-US" sz="1800" b="1" i="0" u="none" strike="noStrike" kern="1200" cap="none" spc="0" normalizeH="0" baseline="0" noProof="0" dirty="0">
                <a:ln>
                  <a:noFill/>
                </a:ln>
                <a:solidFill>
                  <a:srgbClr val="FFFFCC"/>
                </a:solidFill>
                <a:effectLst/>
                <a:uLnTx/>
                <a:uFillTx/>
                <a:latin typeface="Traditional Arabic" panose="02020603050405020304" pitchFamily="18" charset="-78"/>
                <a:ea typeface="ＭＳ Ｐゴシック" charset="0"/>
                <a:cs typeface="Traditional Arabic" panose="02020603050405020304" pitchFamily="18" charset="-78"/>
              </a:endParaRPr>
            </a:p>
          </p:txBody>
        </p:sp>
      </p:grpSp>
      <p:grpSp>
        <p:nvGrpSpPr>
          <p:cNvPr id="4" name="Group 21">
            <a:extLst>
              <a:ext uri="{FF2B5EF4-FFF2-40B4-BE49-F238E27FC236}">
                <a16:creationId xmlns:a16="http://schemas.microsoft.com/office/drawing/2014/main" id="{E46CA8CB-0CDC-D269-179A-859480D7837C}"/>
              </a:ext>
            </a:extLst>
          </p:cNvPr>
          <p:cNvGrpSpPr>
            <a:grpSpLocks/>
          </p:cNvGrpSpPr>
          <p:nvPr/>
        </p:nvGrpSpPr>
        <p:grpSpPr bwMode="auto">
          <a:xfrm>
            <a:off x="76200" y="4953000"/>
            <a:ext cx="3273428" cy="838200"/>
            <a:chOff x="48" y="3120"/>
            <a:chExt cx="2062" cy="528"/>
          </a:xfrm>
        </p:grpSpPr>
        <p:sp>
          <p:nvSpPr>
            <p:cNvPr id="140314" name="AutoShape 22">
              <a:extLst>
                <a:ext uri="{FF2B5EF4-FFF2-40B4-BE49-F238E27FC236}">
                  <a16:creationId xmlns:a16="http://schemas.microsoft.com/office/drawing/2014/main" id="{11745284-6EE4-EBA6-6F12-928F1FC8F10A}"/>
                </a:ext>
              </a:extLst>
            </p:cNvPr>
            <p:cNvSpPr>
              <a:spLocks noChangeArrowheads="1"/>
            </p:cNvSpPr>
            <p:nvPr/>
          </p:nvSpPr>
          <p:spPr bwMode="auto">
            <a:xfrm>
              <a:off x="48" y="3120"/>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raditional Arabic" panose="02020603050405020304" pitchFamily="18" charset="-78"/>
                <a:ea typeface="ＭＳ Ｐゴシック" charset="0"/>
                <a:cs typeface="Traditional Arabic" panose="02020603050405020304" pitchFamily="18" charset="-78"/>
              </a:endParaRPr>
            </a:p>
          </p:txBody>
        </p:sp>
        <p:sp>
          <p:nvSpPr>
            <p:cNvPr id="162843" name="Text Box 23">
              <a:extLst>
                <a:ext uri="{FF2B5EF4-FFF2-40B4-BE49-F238E27FC236}">
                  <a16:creationId xmlns:a16="http://schemas.microsoft.com/office/drawing/2014/main" id="{F8B3B8D0-8EB4-A8A6-01B9-2B07FA516D07}"/>
                </a:ext>
              </a:extLst>
            </p:cNvPr>
            <p:cNvSpPr txBox="1">
              <a:spLocks noChangeArrowheads="1"/>
            </p:cNvSpPr>
            <p:nvPr/>
          </p:nvSpPr>
          <p:spPr bwMode="auto">
            <a:xfrm>
              <a:off x="576" y="3268"/>
              <a:ext cx="1534" cy="2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ar-JO" sz="1800" b="1" i="0" u="none" strike="noStrike" kern="1200" cap="none" spc="0" normalizeH="0" baseline="0" noProof="0" dirty="0">
                  <a:ln>
                    <a:noFill/>
                  </a:ln>
                  <a:solidFill>
                    <a:srgbClr val="FFFFCC"/>
                  </a:solidFill>
                  <a:effectLst/>
                  <a:uLnTx/>
                  <a:uFillTx/>
                  <a:latin typeface="Traditional Arabic" panose="02020603050405020304" pitchFamily="18" charset="-78"/>
                  <a:ea typeface="ＭＳ Ｐゴシック" charset="0"/>
                  <a:cs typeface="Traditional Arabic" panose="02020603050405020304" pitchFamily="18" charset="-78"/>
                </a:rPr>
                <a:t>لو١٩: ٣٧، أعمال الرسل ١:  ١٠</a:t>
              </a:r>
              <a:endParaRPr kumimoji="0" lang="en-US" sz="1800" b="1" i="0" u="none" strike="noStrike" kern="1200" cap="none" spc="0" normalizeH="0" baseline="0" noProof="0" dirty="0">
                <a:ln>
                  <a:noFill/>
                </a:ln>
                <a:solidFill>
                  <a:srgbClr val="FFFFCC"/>
                </a:solidFill>
                <a:effectLst/>
                <a:uLnTx/>
                <a:uFillTx/>
                <a:latin typeface="Traditional Arabic" panose="02020603050405020304" pitchFamily="18" charset="-78"/>
                <a:ea typeface="ＭＳ Ｐゴシック" charset="0"/>
                <a:cs typeface="Traditional Arabic" panose="02020603050405020304" pitchFamily="18" charset="-78"/>
              </a:endParaRPr>
            </a:p>
          </p:txBody>
        </p:sp>
      </p:grpSp>
      <p:pic>
        <p:nvPicPr>
          <p:cNvPr id="217116" name="Picture 28" descr="j0212783">
            <a:extLst>
              <a:ext uri="{FF2B5EF4-FFF2-40B4-BE49-F238E27FC236}">
                <a16:creationId xmlns:a16="http://schemas.microsoft.com/office/drawing/2014/main" id="{5CF99E29-4C04-E0F8-91EC-E028A482D3D1}"/>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62000" y="914400"/>
            <a:ext cx="1933575" cy="163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17117" name="Picture 29" descr="j0195630">
            <a:extLst>
              <a:ext uri="{FF2B5EF4-FFF2-40B4-BE49-F238E27FC236}">
                <a16:creationId xmlns:a16="http://schemas.microsoft.com/office/drawing/2014/main" id="{F6A32C47-4138-16BB-B1B7-EA6CDFBE9B96}"/>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2133600" y="152400"/>
            <a:ext cx="1355725" cy="18272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58743" name="Rectangle 32">
            <a:extLst>
              <a:ext uri="{FF2B5EF4-FFF2-40B4-BE49-F238E27FC236}">
                <a16:creationId xmlns:a16="http://schemas.microsoft.com/office/drawing/2014/main" id="{C71FCA27-3EAC-20BD-C0C2-FBE601718D35}"/>
              </a:ext>
            </a:extLst>
          </p:cNvPr>
          <p:cNvSpPr>
            <a:spLocks noGrp="1" noChangeArrowheads="1"/>
          </p:cNvSpPr>
          <p:nvPr>
            <p:ph type="title" idx="4294967295"/>
          </p:nvPr>
        </p:nvSpPr>
        <p:spPr>
          <a:xfrm>
            <a:off x="5257800" y="5702300"/>
            <a:ext cx="3886200" cy="1155700"/>
          </a:xfrm>
          <a:solidFill>
            <a:schemeClr val="bg2"/>
          </a:solidFill>
        </p:spPr>
        <p:txBody>
          <a:bodyPr/>
          <a:lstStyle/>
          <a:p>
            <a:pPr eaLnBrk="1" hangingPunct="1">
              <a:defRPr/>
            </a:pPr>
            <a:r>
              <a:rPr lang="ar-JO" sz="3200" dirty="0">
                <a:solidFill>
                  <a:srgbClr val="FFFFFF"/>
                </a:solidFill>
                <a:latin typeface="Traditional Arabic" panose="02020603050405020304" pitchFamily="18" charset="-78"/>
                <a:ea typeface="ＭＳ Ｐゴシック" charset="0"/>
                <a:cs typeface="Traditional Arabic" panose="02020603050405020304" pitchFamily="18" charset="-78"/>
              </a:rPr>
              <a:t>الروح القدس يغادر ويرجع</a:t>
            </a:r>
            <a:endParaRPr lang="en-US" sz="3200" dirty="0">
              <a:solidFill>
                <a:srgbClr val="FFFFFF"/>
              </a:solidFill>
              <a:latin typeface="Traditional Arabic" panose="02020603050405020304" pitchFamily="18" charset="-78"/>
              <a:ea typeface="ＭＳ Ｐゴシック" charset="0"/>
              <a:cs typeface="Traditional Arabic" panose="02020603050405020304" pitchFamily="18" charset="-78"/>
            </a:endParaRPr>
          </a:p>
        </p:txBody>
      </p:sp>
      <p:sp>
        <p:nvSpPr>
          <p:cNvPr id="6" name="Rectangle 1056">
            <a:extLst>
              <a:ext uri="{FF2B5EF4-FFF2-40B4-BE49-F238E27FC236}">
                <a16:creationId xmlns:a16="http://schemas.microsoft.com/office/drawing/2014/main" id="{B3B5F690-1567-8E11-8F9C-411FB290C244}"/>
              </a:ext>
            </a:extLst>
          </p:cNvPr>
          <p:cNvSpPr txBox="1">
            <a:spLocks noChangeArrowheads="1"/>
          </p:cNvSpPr>
          <p:nvPr/>
        </p:nvSpPr>
        <p:spPr>
          <a:xfrm>
            <a:off x="11225" y="116632"/>
            <a:ext cx="1968487" cy="1143000"/>
          </a:xfrm>
          <a:prstGeom prst="rect">
            <a:avLst/>
          </a:prstGeom>
          <a:solidFill>
            <a:sysClr val="window" lastClr="FFFFFF"/>
          </a:solidFill>
        </p:spPr>
        <p:txBody>
          <a:bodyPr vert="horz" lIns="0" tIns="45667" rIns="0" bIns="0" anchor="b">
            <a:normAutofit fontScale="825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ctr" defTabSz="913370" rtl="0" eaLnBrk="1" fontAlgn="base" latinLnBrk="0" hangingPunct="1">
              <a:lnSpc>
                <a:spcPct val="100000"/>
              </a:lnSpc>
              <a:spcBef>
                <a:spcPct val="0"/>
              </a:spcBef>
              <a:spcAft>
                <a:spcPct val="0"/>
              </a:spcAft>
              <a:buClrTx/>
              <a:buSzTx/>
              <a:buFontTx/>
              <a:buNone/>
              <a:tabLst/>
              <a:defRPr/>
            </a:pPr>
            <a:r>
              <a:rPr kumimoji="0" lang="ar-SA" altLang="zh-CN" sz="5000" b="1" i="0" u="none" strike="noStrike" kern="1200" cap="none" spc="0" normalizeH="0" baseline="0" noProof="0" dirty="0">
                <a:ln>
                  <a:noFill/>
                </a:ln>
                <a:solidFill>
                  <a:srgbClr val="04617B"/>
                </a:solidFill>
                <a:effectLst/>
                <a:uLnTx/>
                <a:uFillTx/>
                <a:latin typeface="Calibri"/>
                <a:ea typeface="隶书"/>
                <a:cs typeface="+mj-cs"/>
              </a:rPr>
              <a:t>جبل</a:t>
            </a:r>
            <a:br>
              <a:rPr kumimoji="0" lang="en-US" altLang="zh-CN" sz="5000" b="1" i="0" u="none" strike="noStrike" kern="1200" cap="none" spc="0" normalizeH="0" baseline="0" noProof="0" dirty="0">
                <a:ln>
                  <a:noFill/>
                </a:ln>
                <a:solidFill>
                  <a:srgbClr val="04617B"/>
                </a:solidFill>
                <a:effectLst/>
                <a:uLnTx/>
                <a:uFillTx/>
                <a:latin typeface="Calibri"/>
                <a:ea typeface="隶书"/>
                <a:cs typeface="+mj-cs"/>
              </a:rPr>
            </a:br>
            <a:r>
              <a:rPr kumimoji="0" lang="ar-SA" altLang="zh-CN" sz="5000" b="1" i="0" u="none" strike="noStrike" kern="1200" cap="none" spc="0" normalizeH="0" baseline="0" noProof="0" dirty="0">
                <a:ln>
                  <a:noFill/>
                </a:ln>
                <a:solidFill>
                  <a:srgbClr val="04617B"/>
                </a:solidFill>
                <a:effectLst/>
                <a:uLnTx/>
                <a:uFillTx/>
                <a:latin typeface="Calibri"/>
                <a:ea typeface="隶书"/>
                <a:cs typeface="+mj-cs"/>
              </a:rPr>
              <a:t> الزيتون</a:t>
            </a:r>
            <a:endParaRPr kumimoji="0" lang="en-US" altLang="zh-CN" sz="5000" b="0" i="0" u="none" strike="noStrike" kern="1200" cap="none" spc="0" normalizeH="0" baseline="0" noProof="0" dirty="0">
              <a:ln>
                <a:noFill/>
              </a:ln>
              <a:solidFill>
                <a:srgbClr val="04617B"/>
              </a:solidFill>
              <a:effectLst/>
              <a:uLnTx/>
              <a:uFillTx/>
              <a:latin typeface="Calibri"/>
              <a:ea typeface="隶书"/>
              <a:cs typeface="+mj-cs"/>
            </a:endParaRPr>
          </a:p>
        </p:txBody>
      </p:sp>
    </p:spTree>
    <p:extLst>
      <p:ext uri="{BB962C8B-B14F-4D97-AF65-F5344CB8AC3E}">
        <p14:creationId xmlns:p14="http://schemas.microsoft.com/office/powerpoint/2010/main" val="38351457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217094"/>
                                        </p:tgtEl>
                                        <p:attrNameLst>
                                          <p:attrName>style.visibility</p:attrName>
                                        </p:attrNameLst>
                                      </p:cBhvr>
                                      <p:to>
                                        <p:strVal val="visible"/>
                                      </p:to>
                                    </p:set>
                                    <p:animEffect transition="in" filter="wipe(down)">
                                      <p:cBhvr>
                                        <p:cTn id="7" dur="500"/>
                                        <p:tgtEl>
                                          <p:spTgt spid="21709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xit" presetSubtype="0" fill="hold" nodeType="clickEffect">
                                  <p:stCondLst>
                                    <p:cond delay="0"/>
                                  </p:stCondLst>
                                  <p:childTnLst>
                                    <p:animEffect transition="out" filter="fade">
                                      <p:cBhvr>
                                        <p:cTn id="11" dur="500"/>
                                        <p:tgtEl>
                                          <p:spTgt spid="217094"/>
                                        </p:tgtEl>
                                      </p:cBhvr>
                                    </p:animEffect>
                                    <p:set>
                                      <p:cBhvr>
                                        <p:cTn id="12" dur="1" fill="hold">
                                          <p:stCondLst>
                                            <p:cond delay="499"/>
                                          </p:stCondLst>
                                        </p:cTn>
                                        <p:tgtEl>
                                          <p:spTgt spid="217094"/>
                                        </p:tgtEl>
                                        <p:attrNameLst>
                                          <p:attrName>style.visibility</p:attrName>
                                        </p:attrNameLst>
                                      </p:cBhvr>
                                      <p:to>
                                        <p:strVal val="hidden"/>
                                      </p:to>
                                    </p:set>
                                  </p:childTnLst>
                                </p:cTn>
                              </p:par>
                            </p:childTnLst>
                          </p:cTn>
                        </p:par>
                        <p:par>
                          <p:cTn id="13" fill="hold" nodeType="afterGroup">
                            <p:stCondLst>
                              <p:cond delay="500"/>
                            </p:stCondLst>
                            <p:childTnLst>
                              <p:par>
                                <p:cTn id="14" presetID="22" presetClass="entr" presetSubtype="4" fill="hold" nodeType="afterEffect">
                                  <p:stCondLst>
                                    <p:cond delay="0"/>
                                  </p:stCondLst>
                                  <p:childTnLst>
                                    <p:set>
                                      <p:cBhvr>
                                        <p:cTn id="15" dur="1" fill="hold">
                                          <p:stCondLst>
                                            <p:cond delay="0"/>
                                          </p:stCondLst>
                                        </p:cTn>
                                        <p:tgtEl>
                                          <p:spTgt spid="217095"/>
                                        </p:tgtEl>
                                        <p:attrNameLst>
                                          <p:attrName>style.visibility</p:attrName>
                                        </p:attrNameLst>
                                      </p:cBhvr>
                                      <p:to>
                                        <p:strVal val="visible"/>
                                      </p:to>
                                    </p:set>
                                    <p:animEffect transition="in" filter="wipe(down)">
                                      <p:cBhvr>
                                        <p:cTn id="16" dur="500"/>
                                        <p:tgtEl>
                                          <p:spTgt spid="21709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0" presetClass="exit" presetSubtype="0" fill="hold" nodeType="clickEffect">
                                  <p:stCondLst>
                                    <p:cond delay="0"/>
                                  </p:stCondLst>
                                  <p:childTnLst>
                                    <p:animEffect transition="out" filter="fade">
                                      <p:cBhvr>
                                        <p:cTn id="20" dur="500"/>
                                        <p:tgtEl>
                                          <p:spTgt spid="217095"/>
                                        </p:tgtEl>
                                      </p:cBhvr>
                                    </p:animEffect>
                                    <p:set>
                                      <p:cBhvr>
                                        <p:cTn id="21" dur="1" fill="hold">
                                          <p:stCondLst>
                                            <p:cond delay="499"/>
                                          </p:stCondLst>
                                        </p:cTn>
                                        <p:tgtEl>
                                          <p:spTgt spid="217095"/>
                                        </p:tgtEl>
                                        <p:attrNameLst>
                                          <p:attrName>style.visibility</p:attrName>
                                        </p:attrNameLst>
                                      </p:cBhvr>
                                      <p:to>
                                        <p:strVal val="hidden"/>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nodeType="clickEffect">
                                  <p:stCondLst>
                                    <p:cond delay="0"/>
                                  </p:stCondLst>
                                  <p:childTnLst>
                                    <p:set>
                                      <p:cBhvr>
                                        <p:cTn id="25" dur="1" fill="hold">
                                          <p:stCondLst>
                                            <p:cond delay="499"/>
                                          </p:stCondLst>
                                        </p:cTn>
                                        <p:tgtEl>
                                          <p:spTgt spid="217097"/>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0" presetClass="exit" presetSubtype="0" fill="hold" nodeType="clickEffect">
                                  <p:stCondLst>
                                    <p:cond delay="0"/>
                                  </p:stCondLst>
                                  <p:childTnLst>
                                    <p:animEffect transition="out" filter="fade">
                                      <p:cBhvr>
                                        <p:cTn id="29" dur="500"/>
                                        <p:tgtEl>
                                          <p:spTgt spid="217097"/>
                                        </p:tgtEl>
                                      </p:cBhvr>
                                    </p:animEffect>
                                    <p:set>
                                      <p:cBhvr>
                                        <p:cTn id="30" dur="1" fill="hold">
                                          <p:stCondLst>
                                            <p:cond delay="499"/>
                                          </p:stCondLst>
                                        </p:cTn>
                                        <p:tgtEl>
                                          <p:spTgt spid="217097"/>
                                        </p:tgtEl>
                                        <p:attrNameLst>
                                          <p:attrName>style.visibility</p:attrName>
                                        </p:attrNameLst>
                                      </p:cBhvr>
                                      <p:to>
                                        <p:strVal val="hidden"/>
                                      </p:to>
                                    </p:set>
                                  </p:childTnLst>
                                </p:cTn>
                              </p:par>
                            </p:childTnLst>
                          </p:cTn>
                        </p:par>
                        <p:par>
                          <p:cTn id="31" fill="hold" nodeType="afterGroup">
                            <p:stCondLst>
                              <p:cond delay="500"/>
                            </p:stCondLst>
                            <p:childTnLst>
                              <p:par>
                                <p:cTn id="32" presetID="22" presetClass="entr" presetSubtype="2" fill="hold" nodeType="afterEffect">
                                  <p:stCondLst>
                                    <p:cond delay="0"/>
                                  </p:stCondLst>
                                  <p:childTnLst>
                                    <p:set>
                                      <p:cBhvr>
                                        <p:cTn id="33" dur="1" fill="hold">
                                          <p:stCondLst>
                                            <p:cond delay="0"/>
                                          </p:stCondLst>
                                        </p:cTn>
                                        <p:tgtEl>
                                          <p:spTgt spid="217096"/>
                                        </p:tgtEl>
                                        <p:attrNameLst>
                                          <p:attrName>style.visibility</p:attrName>
                                        </p:attrNameLst>
                                      </p:cBhvr>
                                      <p:to>
                                        <p:strVal val="visible"/>
                                      </p:to>
                                    </p:set>
                                    <p:animEffect transition="in" filter="wipe(right)">
                                      <p:cBhvr>
                                        <p:cTn id="34" dur="500"/>
                                        <p:tgtEl>
                                          <p:spTgt spid="217096"/>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0" presetClass="exit" presetSubtype="0" fill="hold" nodeType="clickEffect">
                                  <p:stCondLst>
                                    <p:cond delay="0"/>
                                  </p:stCondLst>
                                  <p:childTnLst>
                                    <p:animEffect transition="out" filter="fade">
                                      <p:cBhvr>
                                        <p:cTn id="38" dur="500"/>
                                        <p:tgtEl>
                                          <p:spTgt spid="217096"/>
                                        </p:tgtEl>
                                      </p:cBhvr>
                                    </p:animEffect>
                                    <p:set>
                                      <p:cBhvr>
                                        <p:cTn id="39" dur="1" fill="hold">
                                          <p:stCondLst>
                                            <p:cond delay="499"/>
                                          </p:stCondLst>
                                        </p:cTn>
                                        <p:tgtEl>
                                          <p:spTgt spid="217096"/>
                                        </p:tgtEl>
                                        <p:attrNameLst>
                                          <p:attrName>style.visibility</p:attrName>
                                        </p:attrNameLst>
                                      </p:cBhvr>
                                      <p:to>
                                        <p:strVal val="hidden"/>
                                      </p:to>
                                    </p:set>
                                  </p:childTnLst>
                                </p:cTn>
                              </p:par>
                            </p:childTnLst>
                          </p:cTn>
                        </p:par>
                      </p:childTnLst>
                    </p:cTn>
                  </p:par>
                  <p:par>
                    <p:cTn id="40" fill="hold" nodeType="clickPar">
                      <p:stCondLst>
                        <p:cond delay="indefinite"/>
                      </p:stCondLst>
                      <p:childTnLst>
                        <p:par>
                          <p:cTn id="41" fill="hold" nodeType="withGroup">
                            <p:stCondLst>
                              <p:cond delay="0"/>
                            </p:stCondLst>
                            <p:childTnLst>
                              <p:par>
                                <p:cTn id="42" presetID="9" presetClass="entr" presetSubtype="0" fill="hold" nodeType="clickEffect">
                                  <p:stCondLst>
                                    <p:cond delay="0"/>
                                  </p:stCondLst>
                                  <p:childTnLst>
                                    <p:set>
                                      <p:cBhvr>
                                        <p:cTn id="43" dur="1" fill="hold">
                                          <p:stCondLst>
                                            <p:cond delay="0"/>
                                          </p:stCondLst>
                                        </p:cTn>
                                        <p:tgtEl>
                                          <p:spTgt spid="217116"/>
                                        </p:tgtEl>
                                        <p:attrNameLst>
                                          <p:attrName>style.visibility</p:attrName>
                                        </p:attrNameLst>
                                      </p:cBhvr>
                                      <p:to>
                                        <p:strVal val="visible"/>
                                      </p:to>
                                    </p:set>
                                    <p:animEffect transition="in" filter="dissolve">
                                      <p:cBhvr>
                                        <p:cTn id="44" dur="500"/>
                                        <p:tgtEl>
                                          <p:spTgt spid="217116"/>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0" presetClass="exit" presetSubtype="0" fill="hold" nodeType="clickEffect">
                                  <p:stCondLst>
                                    <p:cond delay="0"/>
                                  </p:stCondLst>
                                  <p:childTnLst>
                                    <p:animEffect transition="out" filter="fade">
                                      <p:cBhvr>
                                        <p:cTn id="48" dur="500"/>
                                        <p:tgtEl>
                                          <p:spTgt spid="217116"/>
                                        </p:tgtEl>
                                      </p:cBhvr>
                                    </p:animEffect>
                                    <p:set>
                                      <p:cBhvr>
                                        <p:cTn id="49" dur="1" fill="hold">
                                          <p:stCondLst>
                                            <p:cond delay="499"/>
                                          </p:stCondLst>
                                        </p:cTn>
                                        <p:tgtEl>
                                          <p:spTgt spid="217116"/>
                                        </p:tgtEl>
                                        <p:attrNameLst>
                                          <p:attrName>style.visibility</p:attrName>
                                        </p:attrNameLst>
                                      </p:cBhvr>
                                      <p:to>
                                        <p:strVal val="hidden"/>
                                      </p:to>
                                    </p:set>
                                  </p:childTnLst>
                                </p:cTn>
                              </p:par>
                            </p:childTnLst>
                          </p:cTn>
                        </p:par>
                        <p:par>
                          <p:cTn id="50" fill="hold" nodeType="afterGroup">
                            <p:stCondLst>
                              <p:cond delay="500"/>
                            </p:stCondLst>
                            <p:childTnLst>
                              <p:par>
                                <p:cTn id="51" presetID="9" presetClass="entr" presetSubtype="0" fill="hold" nodeType="afterEffect">
                                  <p:stCondLst>
                                    <p:cond delay="0"/>
                                  </p:stCondLst>
                                  <p:childTnLst>
                                    <p:set>
                                      <p:cBhvr>
                                        <p:cTn id="52" dur="1" fill="hold">
                                          <p:stCondLst>
                                            <p:cond delay="0"/>
                                          </p:stCondLst>
                                        </p:cTn>
                                        <p:tgtEl>
                                          <p:spTgt spid="217117"/>
                                        </p:tgtEl>
                                        <p:attrNameLst>
                                          <p:attrName>style.visibility</p:attrName>
                                        </p:attrNameLst>
                                      </p:cBhvr>
                                      <p:to>
                                        <p:strVal val="visible"/>
                                      </p:to>
                                    </p:set>
                                    <p:animEffect transition="in" filter="dissolve">
                                      <p:cBhvr>
                                        <p:cTn id="53" dur="500"/>
                                        <p:tgtEl>
                                          <p:spTgt spid="217117"/>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10" presetClass="exit" presetSubtype="0" fill="hold" nodeType="clickEffect">
                                  <p:stCondLst>
                                    <p:cond delay="0"/>
                                  </p:stCondLst>
                                  <p:childTnLst>
                                    <p:animEffect transition="out" filter="fade">
                                      <p:cBhvr>
                                        <p:cTn id="57" dur="500"/>
                                        <p:tgtEl>
                                          <p:spTgt spid="217117"/>
                                        </p:tgtEl>
                                      </p:cBhvr>
                                    </p:animEffect>
                                    <p:set>
                                      <p:cBhvr>
                                        <p:cTn id="58" dur="1" fill="hold">
                                          <p:stCondLst>
                                            <p:cond delay="499"/>
                                          </p:stCondLst>
                                        </p:cTn>
                                        <p:tgtEl>
                                          <p:spTgt spid="2171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344ED-5A71-10D4-31F6-DF5D2B93CF05}"/>
            </a:ext>
          </a:extLst>
        </p:cNvPr>
        <p:cNvGrpSpPr/>
        <p:nvPr/>
      </p:nvGrpSpPr>
      <p:grpSpPr>
        <a:xfrm>
          <a:off x="0" y="0"/>
          <a:ext cx="0" cy="0"/>
          <a:chOff x="0" y="0"/>
          <a:chExt cx="0" cy="0"/>
        </a:xfrm>
      </p:grpSpPr>
      <p:pic>
        <p:nvPicPr>
          <p:cNvPr id="162817" name="Picture 2" descr="Passion Week0001">
            <a:extLst>
              <a:ext uri="{FF2B5EF4-FFF2-40B4-BE49-F238E27FC236}">
                <a16:creationId xmlns:a16="http://schemas.microsoft.com/office/drawing/2014/main" id="{FA3D0278-06C8-94BB-25CC-1B663D07E73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050" y="119063"/>
            <a:ext cx="9107488" cy="6619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17091" name="Picture 3" descr="Ascension">
            <a:extLst>
              <a:ext uri="{FF2B5EF4-FFF2-40B4-BE49-F238E27FC236}">
                <a16:creationId xmlns:a16="http://schemas.microsoft.com/office/drawing/2014/main" id="{3942ECA4-7475-B8CD-79B7-FBF04224CC94}"/>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192713" y="0"/>
            <a:ext cx="3951287" cy="5334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62819" name="Rectangle 4">
            <a:extLst>
              <a:ext uri="{FF2B5EF4-FFF2-40B4-BE49-F238E27FC236}">
                <a16:creationId xmlns:a16="http://schemas.microsoft.com/office/drawing/2014/main" id="{413CFC35-CC2F-24D5-3EC2-92D138BAFF25}"/>
              </a:ext>
            </a:extLst>
          </p:cNvPr>
          <p:cNvSpPr>
            <a:spLocks noChangeArrowheads="1"/>
          </p:cNvSpPr>
          <p:nvPr/>
        </p:nvSpPr>
        <p:spPr bwMode="auto">
          <a:xfrm>
            <a:off x="0" y="3886200"/>
            <a:ext cx="5105400" cy="2819400"/>
          </a:xfrm>
          <a:prstGeom prst="rect">
            <a:avLst/>
          </a:prstGeom>
          <a:solidFill>
            <a:srgbClr val="0033CC"/>
          </a:solidFill>
          <a:ln w="76200" cap="sq">
            <a:solidFill>
              <a:srgbClr val="99FFCC"/>
            </a:solidFill>
            <a:miter lim="800000"/>
            <a:headEnd type="none" w="sm" len="sm"/>
            <a:tailEnd type="none" w="sm" len="sm"/>
          </a:ln>
        </p:spPr>
        <p:txBody>
          <a:bodyPr wrap="none" anchor="ctr"/>
          <a:lstStyle/>
          <a:p>
            <a:pPr marL="0" marR="0" lvl="0" indent="0" algn="r" defTabSz="914400" rtl="1"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CC"/>
              </a:solidFill>
              <a:effectLst/>
              <a:uLnTx/>
              <a:uFillTx/>
              <a:latin typeface="Traditional Arabic" panose="02020603050405020304" pitchFamily="18" charset="-78"/>
              <a:ea typeface="ＭＳ Ｐゴシック" charset="0"/>
              <a:cs typeface="Traditional Arabic" panose="02020603050405020304" pitchFamily="18" charset="-78"/>
            </a:endParaRPr>
          </a:p>
        </p:txBody>
      </p:sp>
      <p:sp>
        <p:nvSpPr>
          <p:cNvPr id="162820" name="Text Box 5">
            <a:extLst>
              <a:ext uri="{FF2B5EF4-FFF2-40B4-BE49-F238E27FC236}">
                <a16:creationId xmlns:a16="http://schemas.microsoft.com/office/drawing/2014/main" id="{268D8928-53A0-6FDB-7DD9-1ADC529999CE}"/>
              </a:ext>
            </a:extLst>
          </p:cNvPr>
          <p:cNvSpPr txBox="1">
            <a:spLocks noChangeArrowheads="1"/>
          </p:cNvSpPr>
          <p:nvPr/>
        </p:nvSpPr>
        <p:spPr bwMode="auto">
          <a:xfrm>
            <a:off x="8388424" y="44624"/>
            <a:ext cx="69923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ar-JO" sz="2400" b="1" i="0" u="none" strike="noStrike" kern="1200" cap="none" spc="0" normalizeH="0" baseline="0" noProof="0" dirty="0">
                <a:ln>
                  <a:noFill/>
                </a:ln>
                <a:solidFill>
                  <a:srgbClr val="000066"/>
                </a:solidFill>
                <a:effectLst/>
                <a:uLnTx/>
                <a:uFillTx/>
                <a:latin typeface="Arial" panose="020B0604020202020204" pitchFamily="34" charset="0"/>
                <a:ea typeface="ＭＳ Ｐゴシック" charset="0"/>
                <a:cs typeface="Arial" panose="020B0604020202020204" pitchFamily="34" charset="0"/>
              </a:rPr>
              <a:t>656</a:t>
            </a:r>
            <a:endParaRPr kumimoji="0" lang="en-US" sz="2400" b="0" i="0" u="none" strike="noStrike" kern="1200" cap="none" spc="0" normalizeH="0" baseline="0" noProof="0" dirty="0">
              <a:ln>
                <a:noFill/>
              </a:ln>
              <a:solidFill>
                <a:srgbClr val="000066"/>
              </a:solidFill>
              <a:effectLst/>
              <a:uLnTx/>
              <a:uFillTx/>
              <a:latin typeface="Arial" panose="020B0604020202020204" pitchFamily="34" charset="0"/>
              <a:ea typeface="ＭＳ Ｐゴシック" charset="0"/>
              <a:cs typeface="Arial" panose="020B0604020202020204" pitchFamily="34" charset="0"/>
            </a:endParaRPr>
          </a:p>
        </p:txBody>
      </p:sp>
      <p:pic>
        <p:nvPicPr>
          <p:cNvPr id="217100" name="Picture 12" descr="j0202092">
            <a:extLst>
              <a:ext uri="{FF2B5EF4-FFF2-40B4-BE49-F238E27FC236}">
                <a16:creationId xmlns:a16="http://schemas.microsoft.com/office/drawing/2014/main" id="{5EFFA03C-5124-4185-730F-2C3E0B76C122}"/>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334000" y="152400"/>
            <a:ext cx="1855788" cy="2819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17104" name="AutoShape 16">
            <a:extLst>
              <a:ext uri="{FF2B5EF4-FFF2-40B4-BE49-F238E27FC236}">
                <a16:creationId xmlns:a16="http://schemas.microsoft.com/office/drawing/2014/main" id="{A2C567D5-6002-8F8C-FD5E-1AB5C4AC7845}"/>
              </a:ext>
            </a:extLst>
          </p:cNvPr>
          <p:cNvSpPr>
            <a:spLocks noChangeArrowheads="1"/>
          </p:cNvSpPr>
          <p:nvPr/>
        </p:nvSpPr>
        <p:spPr bwMode="auto">
          <a:xfrm rot="-5400000">
            <a:off x="5867400" y="28956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raditional Arabic" panose="02020603050405020304" pitchFamily="18" charset="-78"/>
              <a:ea typeface="ＭＳ Ｐゴシック" charset="0"/>
              <a:cs typeface="Traditional Arabic" panose="02020603050405020304" pitchFamily="18" charset="-78"/>
            </a:endParaRPr>
          </a:p>
        </p:txBody>
      </p:sp>
      <p:grpSp>
        <p:nvGrpSpPr>
          <p:cNvPr id="3" name="Group 18">
            <a:extLst>
              <a:ext uri="{FF2B5EF4-FFF2-40B4-BE49-F238E27FC236}">
                <a16:creationId xmlns:a16="http://schemas.microsoft.com/office/drawing/2014/main" id="{BD7BCFE4-EF36-83E3-4CA8-E55F6FAC3BC6}"/>
              </a:ext>
            </a:extLst>
          </p:cNvPr>
          <p:cNvGrpSpPr>
            <a:grpSpLocks/>
          </p:cNvGrpSpPr>
          <p:nvPr/>
        </p:nvGrpSpPr>
        <p:grpSpPr bwMode="auto">
          <a:xfrm>
            <a:off x="76200" y="4038600"/>
            <a:ext cx="4683133" cy="838200"/>
            <a:chOff x="48" y="2544"/>
            <a:chExt cx="2950" cy="528"/>
          </a:xfrm>
        </p:grpSpPr>
        <p:sp>
          <p:nvSpPr>
            <p:cNvPr id="140316" name="AutoShape 19">
              <a:extLst>
                <a:ext uri="{FF2B5EF4-FFF2-40B4-BE49-F238E27FC236}">
                  <a16:creationId xmlns:a16="http://schemas.microsoft.com/office/drawing/2014/main" id="{E3D112EE-0ED3-D05A-4430-C886256A5393}"/>
                </a:ext>
              </a:extLst>
            </p:cNvPr>
            <p:cNvSpPr>
              <a:spLocks noChangeArrowheads="1"/>
            </p:cNvSpPr>
            <p:nvPr/>
          </p:nvSpPr>
          <p:spPr bwMode="auto">
            <a:xfrm>
              <a:off x="48" y="2544"/>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raditional Arabic" panose="02020603050405020304" pitchFamily="18" charset="-78"/>
                <a:ea typeface="ＭＳ Ｐゴシック" charset="0"/>
                <a:cs typeface="Traditional Arabic" panose="02020603050405020304" pitchFamily="18" charset="-78"/>
              </a:endParaRPr>
            </a:p>
          </p:txBody>
        </p:sp>
        <p:sp>
          <p:nvSpPr>
            <p:cNvPr id="162845" name="Text Box 20">
              <a:extLst>
                <a:ext uri="{FF2B5EF4-FFF2-40B4-BE49-F238E27FC236}">
                  <a16:creationId xmlns:a16="http://schemas.microsoft.com/office/drawing/2014/main" id="{6B270DD7-C3FC-87B7-54E7-85328C8679A2}"/>
                </a:ext>
              </a:extLst>
            </p:cNvPr>
            <p:cNvSpPr txBox="1">
              <a:spLocks noChangeArrowheads="1"/>
            </p:cNvSpPr>
            <p:nvPr/>
          </p:nvSpPr>
          <p:spPr bwMode="auto">
            <a:xfrm>
              <a:off x="576" y="2693"/>
              <a:ext cx="2422" cy="2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ar-JO" sz="1800" b="1" i="0" u="none" strike="noStrike" kern="1200" cap="none" spc="0" normalizeH="0" baseline="0" noProof="0" dirty="0">
                  <a:ln>
                    <a:noFill/>
                  </a:ln>
                  <a:solidFill>
                    <a:srgbClr val="FFFFCC"/>
                  </a:solidFill>
                  <a:effectLst/>
                  <a:uLnTx/>
                  <a:uFillTx/>
                  <a:latin typeface="Traditional Arabic" panose="02020603050405020304" pitchFamily="18" charset="-78"/>
                  <a:ea typeface="ＭＳ Ｐゴシック" charset="0"/>
                  <a:cs typeface="Traditional Arabic" panose="02020603050405020304" pitchFamily="18" charset="-78"/>
                </a:rPr>
                <a:t>حزقيال ٨: ٤, ٩: ٣,١٠: ٤, ١٠: ١٨-١٩, ١١: ٢٣</a:t>
              </a:r>
              <a:endParaRPr kumimoji="0" lang="en-US" sz="1800" b="1" i="0" u="none" strike="noStrike" kern="1200" cap="none" spc="0" normalizeH="0" baseline="0" noProof="0" dirty="0">
                <a:ln>
                  <a:noFill/>
                </a:ln>
                <a:solidFill>
                  <a:srgbClr val="FFFFCC"/>
                </a:solidFill>
                <a:effectLst/>
                <a:uLnTx/>
                <a:uFillTx/>
                <a:latin typeface="Traditional Arabic" panose="02020603050405020304" pitchFamily="18" charset="-78"/>
                <a:ea typeface="ＭＳ Ｐゴシック" charset="0"/>
                <a:cs typeface="Traditional Arabic" panose="02020603050405020304" pitchFamily="18" charset="-78"/>
              </a:endParaRPr>
            </a:p>
          </p:txBody>
        </p:sp>
      </p:grpSp>
      <p:grpSp>
        <p:nvGrpSpPr>
          <p:cNvPr id="4" name="Group 21">
            <a:extLst>
              <a:ext uri="{FF2B5EF4-FFF2-40B4-BE49-F238E27FC236}">
                <a16:creationId xmlns:a16="http://schemas.microsoft.com/office/drawing/2014/main" id="{E46CA8CB-0CDC-D269-179A-859480D7837C}"/>
              </a:ext>
            </a:extLst>
          </p:cNvPr>
          <p:cNvGrpSpPr>
            <a:grpSpLocks/>
          </p:cNvGrpSpPr>
          <p:nvPr/>
        </p:nvGrpSpPr>
        <p:grpSpPr bwMode="auto">
          <a:xfrm>
            <a:off x="76200" y="4953000"/>
            <a:ext cx="3273428" cy="838200"/>
            <a:chOff x="48" y="3120"/>
            <a:chExt cx="2062" cy="528"/>
          </a:xfrm>
        </p:grpSpPr>
        <p:sp>
          <p:nvSpPr>
            <p:cNvPr id="140314" name="AutoShape 22">
              <a:extLst>
                <a:ext uri="{FF2B5EF4-FFF2-40B4-BE49-F238E27FC236}">
                  <a16:creationId xmlns:a16="http://schemas.microsoft.com/office/drawing/2014/main" id="{11745284-6EE4-EBA6-6F12-928F1FC8F10A}"/>
                </a:ext>
              </a:extLst>
            </p:cNvPr>
            <p:cNvSpPr>
              <a:spLocks noChangeArrowheads="1"/>
            </p:cNvSpPr>
            <p:nvPr/>
          </p:nvSpPr>
          <p:spPr bwMode="auto">
            <a:xfrm>
              <a:off x="48" y="3120"/>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raditional Arabic" panose="02020603050405020304" pitchFamily="18" charset="-78"/>
                <a:ea typeface="ＭＳ Ｐゴシック" charset="0"/>
                <a:cs typeface="Traditional Arabic" panose="02020603050405020304" pitchFamily="18" charset="-78"/>
              </a:endParaRPr>
            </a:p>
          </p:txBody>
        </p:sp>
        <p:sp>
          <p:nvSpPr>
            <p:cNvPr id="162843" name="Text Box 23">
              <a:extLst>
                <a:ext uri="{FF2B5EF4-FFF2-40B4-BE49-F238E27FC236}">
                  <a16:creationId xmlns:a16="http://schemas.microsoft.com/office/drawing/2014/main" id="{F8B3B8D0-8EB4-A8A6-01B9-2B07FA516D07}"/>
                </a:ext>
              </a:extLst>
            </p:cNvPr>
            <p:cNvSpPr txBox="1">
              <a:spLocks noChangeArrowheads="1"/>
            </p:cNvSpPr>
            <p:nvPr/>
          </p:nvSpPr>
          <p:spPr bwMode="auto">
            <a:xfrm>
              <a:off x="576" y="3268"/>
              <a:ext cx="1534" cy="2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ar-JO" sz="1800" b="1" i="0" u="none" strike="noStrike" kern="1200" cap="none" spc="0" normalizeH="0" baseline="0" noProof="0" dirty="0">
                  <a:ln>
                    <a:noFill/>
                  </a:ln>
                  <a:solidFill>
                    <a:srgbClr val="FFFFCC"/>
                  </a:solidFill>
                  <a:effectLst/>
                  <a:uLnTx/>
                  <a:uFillTx/>
                  <a:latin typeface="Traditional Arabic" panose="02020603050405020304" pitchFamily="18" charset="-78"/>
                  <a:ea typeface="ＭＳ Ｐゴシック" charset="0"/>
                  <a:cs typeface="Traditional Arabic" panose="02020603050405020304" pitchFamily="18" charset="-78"/>
                </a:rPr>
                <a:t>لو١٩: ٣٧، أعمال الرسل ١:  ١٠</a:t>
              </a:r>
              <a:endParaRPr kumimoji="0" lang="en-US" sz="1800" b="1" i="0" u="none" strike="noStrike" kern="1200" cap="none" spc="0" normalizeH="0" baseline="0" noProof="0" dirty="0">
                <a:ln>
                  <a:noFill/>
                </a:ln>
                <a:solidFill>
                  <a:srgbClr val="FFFFCC"/>
                </a:solidFill>
                <a:effectLst/>
                <a:uLnTx/>
                <a:uFillTx/>
                <a:latin typeface="Traditional Arabic" panose="02020603050405020304" pitchFamily="18" charset="-78"/>
                <a:ea typeface="ＭＳ Ｐゴシック" charset="0"/>
                <a:cs typeface="Traditional Arabic" panose="02020603050405020304" pitchFamily="18" charset="-78"/>
              </a:endParaRPr>
            </a:p>
          </p:txBody>
        </p:sp>
      </p:grpSp>
      <p:sp>
        <p:nvSpPr>
          <p:cNvPr id="217118" name="AutoShape 30">
            <a:extLst>
              <a:ext uri="{FF2B5EF4-FFF2-40B4-BE49-F238E27FC236}">
                <a16:creationId xmlns:a16="http://schemas.microsoft.com/office/drawing/2014/main" id="{9C830ECC-2F79-B3B2-3BC4-3044460D2F0C}"/>
              </a:ext>
            </a:extLst>
          </p:cNvPr>
          <p:cNvSpPr>
            <a:spLocks noChangeArrowheads="1"/>
          </p:cNvSpPr>
          <p:nvPr/>
        </p:nvSpPr>
        <p:spPr bwMode="auto">
          <a:xfrm rot="1578731">
            <a:off x="4191000" y="25146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raditional Arabic" panose="02020603050405020304" pitchFamily="18" charset="-78"/>
              <a:ea typeface="ＭＳ Ｐゴシック" charset="0"/>
              <a:cs typeface="Traditional Arabic" panose="02020603050405020304" pitchFamily="18" charset="-78"/>
            </a:endParaRPr>
          </a:p>
        </p:txBody>
      </p:sp>
      <p:sp>
        <p:nvSpPr>
          <p:cNvPr id="158743" name="Rectangle 32">
            <a:extLst>
              <a:ext uri="{FF2B5EF4-FFF2-40B4-BE49-F238E27FC236}">
                <a16:creationId xmlns:a16="http://schemas.microsoft.com/office/drawing/2014/main" id="{C71FCA27-3EAC-20BD-C0C2-FBE601718D35}"/>
              </a:ext>
            </a:extLst>
          </p:cNvPr>
          <p:cNvSpPr>
            <a:spLocks noGrp="1" noChangeArrowheads="1"/>
          </p:cNvSpPr>
          <p:nvPr>
            <p:ph type="title" idx="4294967295"/>
          </p:nvPr>
        </p:nvSpPr>
        <p:spPr>
          <a:xfrm>
            <a:off x="5257800" y="5702300"/>
            <a:ext cx="3886200" cy="1155700"/>
          </a:xfrm>
          <a:solidFill>
            <a:schemeClr val="bg2"/>
          </a:solidFill>
        </p:spPr>
        <p:txBody>
          <a:bodyPr/>
          <a:lstStyle/>
          <a:p>
            <a:pPr eaLnBrk="1" hangingPunct="1">
              <a:defRPr/>
            </a:pPr>
            <a:r>
              <a:rPr lang="ar-JO" sz="3200" dirty="0">
                <a:solidFill>
                  <a:srgbClr val="FFFFFF"/>
                </a:solidFill>
                <a:latin typeface="Traditional Arabic" panose="02020603050405020304" pitchFamily="18" charset="-78"/>
                <a:ea typeface="ＭＳ Ｐゴシック" charset="0"/>
                <a:cs typeface="Traditional Arabic" panose="02020603050405020304" pitchFamily="18" charset="-78"/>
              </a:rPr>
              <a:t>الروح القدس يغادر ويرجع</a:t>
            </a:r>
            <a:endParaRPr lang="en-US" sz="3200" dirty="0">
              <a:solidFill>
                <a:srgbClr val="FFFFFF"/>
              </a:solidFill>
              <a:latin typeface="Traditional Arabic" panose="02020603050405020304" pitchFamily="18" charset="-78"/>
              <a:ea typeface="ＭＳ Ｐゴシック" charset="0"/>
              <a:cs typeface="Traditional Arabic" panose="02020603050405020304" pitchFamily="18" charset="-78"/>
            </a:endParaRPr>
          </a:p>
        </p:txBody>
      </p:sp>
      <p:sp>
        <p:nvSpPr>
          <p:cNvPr id="6" name="Rectangle 1056">
            <a:extLst>
              <a:ext uri="{FF2B5EF4-FFF2-40B4-BE49-F238E27FC236}">
                <a16:creationId xmlns:a16="http://schemas.microsoft.com/office/drawing/2014/main" id="{BB34F64E-66C4-FEE4-CED5-0D27768D181E}"/>
              </a:ext>
            </a:extLst>
          </p:cNvPr>
          <p:cNvSpPr txBox="1">
            <a:spLocks noChangeArrowheads="1"/>
          </p:cNvSpPr>
          <p:nvPr/>
        </p:nvSpPr>
        <p:spPr>
          <a:xfrm>
            <a:off x="11225" y="116632"/>
            <a:ext cx="1968487" cy="1143000"/>
          </a:xfrm>
          <a:prstGeom prst="rect">
            <a:avLst/>
          </a:prstGeom>
          <a:solidFill>
            <a:sysClr val="window" lastClr="FFFFFF"/>
          </a:solidFill>
        </p:spPr>
        <p:txBody>
          <a:bodyPr vert="horz" lIns="0" tIns="45667" rIns="0" bIns="0" anchor="b">
            <a:normAutofit fontScale="825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ctr" defTabSz="913370" rtl="0" eaLnBrk="1" fontAlgn="base" latinLnBrk="0" hangingPunct="1">
              <a:lnSpc>
                <a:spcPct val="100000"/>
              </a:lnSpc>
              <a:spcBef>
                <a:spcPct val="0"/>
              </a:spcBef>
              <a:spcAft>
                <a:spcPct val="0"/>
              </a:spcAft>
              <a:buClrTx/>
              <a:buSzTx/>
              <a:buFontTx/>
              <a:buNone/>
              <a:tabLst/>
              <a:defRPr/>
            </a:pPr>
            <a:r>
              <a:rPr kumimoji="0" lang="ar-SA" altLang="zh-CN" sz="5000" b="1" i="0" u="none" strike="noStrike" kern="1200" cap="none" spc="0" normalizeH="0" baseline="0" noProof="0" dirty="0">
                <a:ln>
                  <a:noFill/>
                </a:ln>
                <a:solidFill>
                  <a:srgbClr val="04617B"/>
                </a:solidFill>
                <a:effectLst/>
                <a:uLnTx/>
                <a:uFillTx/>
                <a:latin typeface="Calibri"/>
                <a:ea typeface="隶书"/>
                <a:cs typeface="+mj-cs"/>
              </a:rPr>
              <a:t>جبل</a:t>
            </a:r>
            <a:br>
              <a:rPr kumimoji="0" lang="en-US" altLang="zh-CN" sz="5000" b="1" i="0" u="none" strike="noStrike" kern="1200" cap="none" spc="0" normalizeH="0" baseline="0" noProof="0" dirty="0">
                <a:ln>
                  <a:noFill/>
                </a:ln>
                <a:solidFill>
                  <a:srgbClr val="04617B"/>
                </a:solidFill>
                <a:effectLst/>
                <a:uLnTx/>
                <a:uFillTx/>
                <a:latin typeface="Calibri"/>
                <a:ea typeface="隶书"/>
                <a:cs typeface="+mj-cs"/>
              </a:rPr>
            </a:br>
            <a:r>
              <a:rPr kumimoji="0" lang="ar-SA" altLang="zh-CN" sz="5000" b="1" i="0" u="none" strike="noStrike" kern="1200" cap="none" spc="0" normalizeH="0" baseline="0" noProof="0" dirty="0">
                <a:ln>
                  <a:noFill/>
                </a:ln>
                <a:solidFill>
                  <a:srgbClr val="04617B"/>
                </a:solidFill>
                <a:effectLst/>
                <a:uLnTx/>
                <a:uFillTx/>
                <a:latin typeface="Calibri"/>
                <a:ea typeface="隶书"/>
                <a:cs typeface="+mj-cs"/>
              </a:rPr>
              <a:t> الزيتون</a:t>
            </a:r>
            <a:endParaRPr kumimoji="0" lang="en-US" altLang="zh-CN" sz="5000" b="0" i="0" u="none" strike="noStrike" kern="1200" cap="none" spc="0" normalizeH="0" baseline="0" noProof="0" dirty="0">
              <a:ln>
                <a:noFill/>
              </a:ln>
              <a:solidFill>
                <a:srgbClr val="04617B"/>
              </a:solidFill>
              <a:effectLst/>
              <a:uLnTx/>
              <a:uFillTx/>
              <a:latin typeface="Calibri"/>
              <a:ea typeface="隶书"/>
              <a:cs typeface="+mj-cs"/>
            </a:endParaRPr>
          </a:p>
        </p:txBody>
      </p:sp>
    </p:spTree>
    <p:extLst>
      <p:ext uri="{BB962C8B-B14F-4D97-AF65-F5344CB8AC3E}">
        <p14:creationId xmlns:p14="http://schemas.microsoft.com/office/powerpoint/2010/main" val="33963044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217118"/>
                                        </p:tgtEl>
                                        <p:attrNameLst>
                                          <p:attrName>style.visibility</p:attrName>
                                        </p:attrNameLst>
                                      </p:cBhvr>
                                      <p:to>
                                        <p:strVal val="visible"/>
                                      </p:to>
                                    </p:set>
                                    <p:animEffect transition="in" filter="wipe(down)">
                                      <p:cBhvr>
                                        <p:cTn id="7" dur="500"/>
                                        <p:tgtEl>
                                          <p:spTgt spid="21711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xit" presetSubtype="0" fill="hold" nodeType="clickEffect">
                                  <p:stCondLst>
                                    <p:cond delay="0"/>
                                  </p:stCondLst>
                                  <p:childTnLst>
                                    <p:animEffect transition="out" filter="fade">
                                      <p:cBhvr>
                                        <p:cTn id="11" dur="500"/>
                                        <p:tgtEl>
                                          <p:spTgt spid="217118"/>
                                        </p:tgtEl>
                                      </p:cBhvr>
                                    </p:animEffect>
                                    <p:set>
                                      <p:cBhvr>
                                        <p:cTn id="12" dur="1" fill="hold">
                                          <p:stCondLst>
                                            <p:cond delay="499"/>
                                          </p:stCondLst>
                                        </p:cTn>
                                        <p:tgtEl>
                                          <p:spTgt spid="217118"/>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5" fill="hold" nodeType="clickEffect">
                                  <p:stCondLst>
                                    <p:cond delay="0"/>
                                  </p:stCondLst>
                                  <p:childTnLst>
                                    <p:set>
                                      <p:cBhvr>
                                        <p:cTn id="16" dur="1" fill="hold">
                                          <p:stCondLst>
                                            <p:cond delay="0"/>
                                          </p:stCondLst>
                                        </p:cTn>
                                        <p:tgtEl>
                                          <p:spTgt spid="217091"/>
                                        </p:tgtEl>
                                        <p:attrNameLst>
                                          <p:attrName>style.visibility</p:attrName>
                                        </p:attrNameLst>
                                      </p:cBhvr>
                                      <p:to>
                                        <p:strVal val="visible"/>
                                      </p:to>
                                    </p:set>
                                    <p:animEffect transition="in" filter="checkerboard(down)">
                                      <p:cBhvr>
                                        <p:cTn id="17" dur="500"/>
                                        <p:tgtEl>
                                          <p:spTgt spid="21709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xit" presetSubtype="0" fill="hold" nodeType="clickEffect">
                                  <p:stCondLst>
                                    <p:cond delay="0"/>
                                  </p:stCondLst>
                                  <p:childTnLst>
                                    <p:set>
                                      <p:cBhvr>
                                        <p:cTn id="21" dur="1" fill="hold">
                                          <p:stCondLst>
                                            <p:cond delay="499"/>
                                          </p:stCondLst>
                                        </p:cTn>
                                        <p:tgtEl>
                                          <p:spTgt spid="217091"/>
                                        </p:tgtEl>
                                        <p:attrNameLst>
                                          <p:attrName>style.visibility</p:attrName>
                                        </p:attrNameLst>
                                      </p:cBhvr>
                                      <p:to>
                                        <p:strVal val="hidden"/>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4" fill="hold" nodeType="clickEffect">
                                  <p:stCondLst>
                                    <p:cond delay="0"/>
                                  </p:stCondLst>
                                  <p:childTnLst>
                                    <p:set>
                                      <p:cBhvr>
                                        <p:cTn id="25" dur="1" fill="hold">
                                          <p:stCondLst>
                                            <p:cond delay="0"/>
                                          </p:stCondLst>
                                        </p:cTn>
                                        <p:tgtEl>
                                          <p:spTgt spid="217104"/>
                                        </p:tgtEl>
                                        <p:attrNameLst>
                                          <p:attrName>style.visibility</p:attrName>
                                        </p:attrNameLst>
                                      </p:cBhvr>
                                      <p:to>
                                        <p:strVal val="visible"/>
                                      </p:to>
                                    </p:set>
                                    <p:animEffect transition="in" filter="wipe(down)">
                                      <p:cBhvr>
                                        <p:cTn id="26" dur="500"/>
                                        <p:tgtEl>
                                          <p:spTgt spid="217104"/>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0" presetClass="exit" presetSubtype="0" fill="hold" nodeType="clickEffect">
                                  <p:stCondLst>
                                    <p:cond delay="0"/>
                                  </p:stCondLst>
                                  <p:childTnLst>
                                    <p:animEffect transition="out" filter="fade">
                                      <p:cBhvr>
                                        <p:cTn id="30" dur="500"/>
                                        <p:tgtEl>
                                          <p:spTgt spid="217104"/>
                                        </p:tgtEl>
                                      </p:cBhvr>
                                    </p:animEffect>
                                    <p:set>
                                      <p:cBhvr>
                                        <p:cTn id="31" dur="1" fill="hold">
                                          <p:stCondLst>
                                            <p:cond delay="499"/>
                                          </p:stCondLst>
                                        </p:cTn>
                                        <p:tgtEl>
                                          <p:spTgt spid="217104"/>
                                        </p:tgtEl>
                                        <p:attrNameLst>
                                          <p:attrName>style.visibility</p:attrName>
                                        </p:attrNameLst>
                                      </p:cBhvr>
                                      <p:to>
                                        <p:strVal val="hidden"/>
                                      </p:to>
                                    </p:set>
                                  </p:childTnLst>
                                </p:cTn>
                              </p:par>
                            </p:childTnLst>
                          </p:cTn>
                        </p:par>
                        <p:par>
                          <p:cTn id="32" fill="hold" nodeType="afterGroup">
                            <p:stCondLst>
                              <p:cond delay="500"/>
                            </p:stCondLst>
                            <p:childTnLst>
                              <p:par>
                                <p:cTn id="33" presetID="9" presetClass="entr" presetSubtype="0" fill="hold" nodeType="afterEffect">
                                  <p:stCondLst>
                                    <p:cond delay="0"/>
                                  </p:stCondLst>
                                  <p:childTnLst>
                                    <p:set>
                                      <p:cBhvr>
                                        <p:cTn id="34" dur="1" fill="hold">
                                          <p:stCondLst>
                                            <p:cond delay="0"/>
                                          </p:stCondLst>
                                        </p:cTn>
                                        <p:tgtEl>
                                          <p:spTgt spid="217100"/>
                                        </p:tgtEl>
                                        <p:attrNameLst>
                                          <p:attrName>style.visibility</p:attrName>
                                        </p:attrNameLst>
                                      </p:cBhvr>
                                      <p:to>
                                        <p:strVal val="visible"/>
                                      </p:to>
                                    </p:set>
                                    <p:animEffect transition="in" filter="dissolve">
                                      <p:cBhvr>
                                        <p:cTn id="35" dur="500"/>
                                        <p:tgtEl>
                                          <p:spTgt spid="217100"/>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0" presetClass="exit" presetSubtype="0" fill="hold" nodeType="clickEffect">
                                  <p:stCondLst>
                                    <p:cond delay="0"/>
                                  </p:stCondLst>
                                  <p:childTnLst>
                                    <p:animEffect transition="out" filter="fade">
                                      <p:cBhvr>
                                        <p:cTn id="39" dur="500"/>
                                        <p:tgtEl>
                                          <p:spTgt spid="217100"/>
                                        </p:tgtEl>
                                      </p:cBhvr>
                                    </p:animEffect>
                                    <p:set>
                                      <p:cBhvr>
                                        <p:cTn id="40" dur="1" fill="hold">
                                          <p:stCondLst>
                                            <p:cond delay="499"/>
                                          </p:stCondLst>
                                        </p:cTn>
                                        <p:tgtEl>
                                          <p:spTgt spid="21710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89" name="Rectangle 2"/>
          <p:cNvSpPr>
            <a:spLocks noGrp="1" noChangeArrowheads="1"/>
          </p:cNvSpPr>
          <p:nvPr>
            <p:ph type="title" idx="4294967295"/>
          </p:nvPr>
        </p:nvSpPr>
        <p:spPr>
          <a:xfrm>
            <a:off x="1143012" y="0"/>
            <a:ext cx="8099425" cy="1143000"/>
          </a:xfrm>
        </p:spPr>
        <p:txBody>
          <a:bodyPr/>
          <a:lstStyle/>
          <a:p>
            <a:pPr eaLnBrk="1" hangingPunct="1"/>
            <a:r>
              <a:rPr lang="en-US" b="1" dirty="0">
                <a:solidFill>
                  <a:srgbClr val="504818"/>
                </a:solidFill>
                <a:latin typeface="Arial" panose="020B0604020202020204" pitchFamily="34" charset="0"/>
                <a:ea typeface="ＭＳ Ｐゴシック" charset="0"/>
                <a:cs typeface="Arial" panose="020B0604020202020204" pitchFamily="34" charset="0"/>
              </a:rPr>
              <a:t>What to Do?</a:t>
            </a:r>
            <a:endParaRPr lang="en-US" sz="3600" b="1" dirty="0">
              <a:solidFill>
                <a:srgbClr val="504818"/>
              </a:solidFill>
              <a:latin typeface="Arial" panose="020B0604020202020204" pitchFamily="34" charset="0"/>
              <a:ea typeface="ＭＳ Ｐゴシック" charset="0"/>
              <a:cs typeface="Arial" panose="020B0604020202020204" pitchFamily="34" charset="0"/>
            </a:endParaRPr>
          </a:p>
        </p:txBody>
      </p:sp>
      <p:pic>
        <p:nvPicPr>
          <p:cNvPr id="2" name="Picture 1" descr="NTS131e Acts Permanent or Temporary.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9144000" cy="6838932"/>
          </a:xfrm>
          <a:prstGeom prst="rect">
            <a:avLst/>
          </a:prstGeom>
        </p:spPr>
      </p:pic>
      <p:sp>
        <p:nvSpPr>
          <p:cNvPr id="217091" name="Text Box 3"/>
          <p:cNvSpPr txBox="1">
            <a:spLocks noChangeArrowheads="1"/>
          </p:cNvSpPr>
          <p:nvPr/>
        </p:nvSpPr>
        <p:spPr bwMode="auto">
          <a:xfrm>
            <a:off x="8243895" y="44459"/>
            <a:ext cx="881759" cy="4615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131ج</a:t>
            </a: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grpSp>
        <p:nvGrpSpPr>
          <p:cNvPr id="4" name="Group 3"/>
          <p:cNvGrpSpPr/>
          <p:nvPr/>
        </p:nvGrpSpPr>
        <p:grpSpPr>
          <a:xfrm>
            <a:off x="314076" y="5229200"/>
            <a:ext cx="2457729" cy="1270816"/>
            <a:chOff x="0" y="5229200"/>
            <a:chExt cx="2457729" cy="1270816"/>
          </a:xfrm>
        </p:grpSpPr>
        <p:sp>
          <p:nvSpPr>
            <p:cNvPr id="5" name="Text Box 3"/>
            <p:cNvSpPr txBox="1">
              <a:spLocks noChangeArrowheads="1"/>
            </p:cNvSpPr>
            <p:nvPr/>
          </p:nvSpPr>
          <p:spPr bwMode="auto">
            <a:xfrm>
              <a:off x="0" y="5229200"/>
              <a:ext cx="1907704" cy="830997"/>
            </a:xfrm>
            <a:prstGeom prst="rect">
              <a:avLst/>
            </a:prstGeom>
            <a:solidFill>
              <a:schemeClr val="tx1"/>
            </a:solidFill>
            <a:ln>
              <a:noFill/>
            </a:ln>
          </p:spPr>
          <p:txBody>
            <a:bodyPr wrap="squar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الآن إلى الجزء الصعب</a:t>
              </a: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3" name="Down Arrow 2"/>
            <p:cNvSpPr/>
            <p:nvPr/>
          </p:nvSpPr>
          <p:spPr bwMode="auto">
            <a:xfrm rot="18065523">
              <a:off x="1629637" y="5671924"/>
              <a:ext cx="936104" cy="720080"/>
            </a:xfrm>
            <a:prstGeom prst="downArrow">
              <a:avLst/>
            </a:prstGeom>
            <a:solidFill>
              <a:srgbClr val="000000"/>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lvl="0" indent="0" algn="ctr" defTabSz="91337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387017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716933-5473-0165-A785-67ED78A4C2BE}"/>
            </a:ext>
          </a:extLst>
        </p:cNvPr>
        <p:cNvGrpSpPr/>
        <p:nvPr/>
      </p:nvGrpSpPr>
      <p:grpSpPr>
        <a:xfrm>
          <a:off x="0" y="0"/>
          <a:ext cx="0" cy="0"/>
          <a:chOff x="0" y="0"/>
          <a:chExt cx="0" cy="0"/>
        </a:xfrm>
      </p:grpSpPr>
      <p:pic>
        <p:nvPicPr>
          <p:cNvPr id="162817" name="Picture 2" descr="Passion Week0001">
            <a:extLst>
              <a:ext uri="{FF2B5EF4-FFF2-40B4-BE49-F238E27FC236}">
                <a16:creationId xmlns:a16="http://schemas.microsoft.com/office/drawing/2014/main" id="{A8543721-79DC-209E-348D-7D66C3664FB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050" y="119063"/>
            <a:ext cx="9107488" cy="6619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62819" name="Rectangle 4">
            <a:extLst>
              <a:ext uri="{FF2B5EF4-FFF2-40B4-BE49-F238E27FC236}">
                <a16:creationId xmlns:a16="http://schemas.microsoft.com/office/drawing/2014/main" id="{95762967-BBC5-51E7-993D-F5657F17FA89}"/>
              </a:ext>
            </a:extLst>
          </p:cNvPr>
          <p:cNvSpPr>
            <a:spLocks noChangeArrowheads="1"/>
          </p:cNvSpPr>
          <p:nvPr/>
        </p:nvSpPr>
        <p:spPr bwMode="auto">
          <a:xfrm>
            <a:off x="0" y="3886200"/>
            <a:ext cx="5105400" cy="2819400"/>
          </a:xfrm>
          <a:prstGeom prst="rect">
            <a:avLst/>
          </a:prstGeom>
          <a:solidFill>
            <a:srgbClr val="0033CC"/>
          </a:solidFill>
          <a:ln w="76200" cap="sq">
            <a:solidFill>
              <a:srgbClr val="99FFCC"/>
            </a:solidFill>
            <a:miter lim="800000"/>
            <a:headEnd type="none" w="sm" len="sm"/>
            <a:tailEnd type="none" w="sm" len="sm"/>
          </a:ln>
        </p:spPr>
        <p:txBody>
          <a:bodyPr wrap="none" anchor="ctr"/>
          <a:lstStyle/>
          <a:p>
            <a:pPr marL="0" marR="0" lvl="0" indent="0" algn="r" defTabSz="914400" rtl="1"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CC"/>
              </a:solidFill>
              <a:effectLst/>
              <a:uLnTx/>
              <a:uFillTx/>
              <a:latin typeface="Traditional Arabic" panose="02020603050405020304" pitchFamily="18" charset="-78"/>
              <a:ea typeface="ＭＳ Ｐゴシック" charset="0"/>
              <a:cs typeface="Traditional Arabic" panose="02020603050405020304" pitchFamily="18" charset="-78"/>
            </a:endParaRPr>
          </a:p>
        </p:txBody>
      </p:sp>
      <p:sp>
        <p:nvSpPr>
          <p:cNvPr id="162820" name="Text Box 5">
            <a:extLst>
              <a:ext uri="{FF2B5EF4-FFF2-40B4-BE49-F238E27FC236}">
                <a16:creationId xmlns:a16="http://schemas.microsoft.com/office/drawing/2014/main" id="{D8BDC66A-3824-85A6-B1F5-A4EA55A33829}"/>
              </a:ext>
            </a:extLst>
          </p:cNvPr>
          <p:cNvSpPr txBox="1">
            <a:spLocks noChangeArrowheads="1"/>
          </p:cNvSpPr>
          <p:nvPr/>
        </p:nvSpPr>
        <p:spPr bwMode="auto">
          <a:xfrm>
            <a:off x="8388424" y="44624"/>
            <a:ext cx="69923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ar-JO" sz="2400" b="1" i="0" u="none" strike="noStrike" kern="1200" cap="none" spc="0" normalizeH="0" baseline="0" noProof="0" dirty="0">
                <a:ln>
                  <a:noFill/>
                </a:ln>
                <a:solidFill>
                  <a:srgbClr val="000066"/>
                </a:solidFill>
                <a:effectLst/>
                <a:uLnTx/>
                <a:uFillTx/>
                <a:latin typeface="Arial" panose="020B0604020202020204" pitchFamily="34" charset="0"/>
                <a:ea typeface="ＭＳ Ｐゴシック" charset="0"/>
                <a:cs typeface="Arial" panose="020B0604020202020204" pitchFamily="34" charset="0"/>
              </a:rPr>
              <a:t>656</a:t>
            </a:r>
            <a:endParaRPr kumimoji="0" lang="en-US" sz="2400" b="0" i="0" u="none" strike="noStrike" kern="1200" cap="none" spc="0" normalizeH="0" baseline="0" noProof="0" dirty="0">
              <a:ln>
                <a:noFill/>
              </a:ln>
              <a:solidFill>
                <a:srgbClr val="000066"/>
              </a:solidFill>
              <a:effectLst/>
              <a:uLnTx/>
              <a:uFillTx/>
              <a:latin typeface="Arial" panose="020B0604020202020204" pitchFamily="34" charset="0"/>
              <a:ea typeface="ＭＳ Ｐゴシック" charset="0"/>
              <a:cs typeface="Arial" panose="020B0604020202020204" pitchFamily="34" charset="0"/>
            </a:endParaRPr>
          </a:p>
        </p:txBody>
      </p:sp>
      <p:sp>
        <p:nvSpPr>
          <p:cNvPr id="217105" name="AutoShape 17">
            <a:extLst>
              <a:ext uri="{FF2B5EF4-FFF2-40B4-BE49-F238E27FC236}">
                <a16:creationId xmlns:a16="http://schemas.microsoft.com/office/drawing/2014/main" id="{EA03603F-368B-E3A7-6125-68DF737E5EF0}"/>
              </a:ext>
            </a:extLst>
          </p:cNvPr>
          <p:cNvSpPr>
            <a:spLocks noChangeArrowheads="1"/>
          </p:cNvSpPr>
          <p:nvPr/>
        </p:nvSpPr>
        <p:spPr bwMode="auto">
          <a:xfrm rot="1101064">
            <a:off x="5029200" y="3657600"/>
            <a:ext cx="1905000" cy="685800"/>
          </a:xfrm>
          <a:prstGeom prst="leftRightArrow">
            <a:avLst>
              <a:gd name="adj1" fmla="val 50000"/>
              <a:gd name="adj2" fmla="val 55556"/>
            </a:avLst>
          </a:prstGeom>
          <a:solidFill>
            <a:srgbClr val="FF6600"/>
          </a:solidFill>
          <a:ln w="12700" cap="sq">
            <a:solidFill>
              <a:schemeClr val="tx1"/>
            </a:solidFill>
            <a:miter lim="800000"/>
            <a:headEnd type="none" w="sm" len="sm"/>
            <a:tailEnd type="none" w="sm" len="sm"/>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CC"/>
              </a:solidFill>
              <a:effectLst/>
              <a:uLnTx/>
              <a:uFillTx/>
              <a:latin typeface="Traditional Arabic" panose="02020603050405020304" pitchFamily="18" charset="-78"/>
              <a:ea typeface="ＭＳ Ｐゴシック" charset="0"/>
              <a:cs typeface="Traditional Arabic" panose="02020603050405020304" pitchFamily="18" charset="-78"/>
            </a:endParaRPr>
          </a:p>
        </p:txBody>
      </p:sp>
      <p:grpSp>
        <p:nvGrpSpPr>
          <p:cNvPr id="3" name="Group 18">
            <a:extLst>
              <a:ext uri="{FF2B5EF4-FFF2-40B4-BE49-F238E27FC236}">
                <a16:creationId xmlns:a16="http://schemas.microsoft.com/office/drawing/2014/main" id="{3D8DA2B8-A7DF-A342-A0DE-C0077ECE974B}"/>
              </a:ext>
            </a:extLst>
          </p:cNvPr>
          <p:cNvGrpSpPr>
            <a:grpSpLocks/>
          </p:cNvGrpSpPr>
          <p:nvPr/>
        </p:nvGrpSpPr>
        <p:grpSpPr bwMode="auto">
          <a:xfrm>
            <a:off x="76200" y="4038600"/>
            <a:ext cx="4683133" cy="838200"/>
            <a:chOff x="48" y="2544"/>
            <a:chExt cx="2950" cy="528"/>
          </a:xfrm>
        </p:grpSpPr>
        <p:sp>
          <p:nvSpPr>
            <p:cNvPr id="140316" name="AutoShape 19">
              <a:extLst>
                <a:ext uri="{FF2B5EF4-FFF2-40B4-BE49-F238E27FC236}">
                  <a16:creationId xmlns:a16="http://schemas.microsoft.com/office/drawing/2014/main" id="{F938C5D1-B563-15E8-7D01-881D466C5D13}"/>
                </a:ext>
              </a:extLst>
            </p:cNvPr>
            <p:cNvSpPr>
              <a:spLocks noChangeArrowheads="1"/>
            </p:cNvSpPr>
            <p:nvPr/>
          </p:nvSpPr>
          <p:spPr bwMode="auto">
            <a:xfrm>
              <a:off x="48" y="2544"/>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raditional Arabic" panose="02020603050405020304" pitchFamily="18" charset="-78"/>
                <a:ea typeface="ＭＳ Ｐゴシック" charset="0"/>
                <a:cs typeface="Traditional Arabic" panose="02020603050405020304" pitchFamily="18" charset="-78"/>
              </a:endParaRPr>
            </a:p>
          </p:txBody>
        </p:sp>
        <p:sp>
          <p:nvSpPr>
            <p:cNvPr id="162845" name="Text Box 20">
              <a:extLst>
                <a:ext uri="{FF2B5EF4-FFF2-40B4-BE49-F238E27FC236}">
                  <a16:creationId xmlns:a16="http://schemas.microsoft.com/office/drawing/2014/main" id="{C0C97CE2-0BB6-B0DF-02C3-D78A05CE5E16}"/>
                </a:ext>
              </a:extLst>
            </p:cNvPr>
            <p:cNvSpPr txBox="1">
              <a:spLocks noChangeArrowheads="1"/>
            </p:cNvSpPr>
            <p:nvPr/>
          </p:nvSpPr>
          <p:spPr bwMode="auto">
            <a:xfrm>
              <a:off x="576" y="2693"/>
              <a:ext cx="2422" cy="2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ar-JO" sz="1800" b="1" i="0" u="none" strike="noStrike" kern="1200" cap="none" spc="0" normalizeH="0" baseline="0" noProof="0" dirty="0">
                  <a:ln>
                    <a:noFill/>
                  </a:ln>
                  <a:solidFill>
                    <a:srgbClr val="FFFFCC"/>
                  </a:solidFill>
                  <a:effectLst/>
                  <a:uLnTx/>
                  <a:uFillTx/>
                  <a:latin typeface="Traditional Arabic" panose="02020603050405020304" pitchFamily="18" charset="-78"/>
                  <a:ea typeface="ＭＳ Ｐゴシック" charset="0"/>
                  <a:cs typeface="Traditional Arabic" panose="02020603050405020304" pitchFamily="18" charset="-78"/>
                </a:rPr>
                <a:t>حزقيال ٨: ٤, ٩: ٣,١٠: ٤, ١٠: ١٨-١٩, ١١: ٢٣</a:t>
              </a:r>
              <a:endParaRPr kumimoji="0" lang="en-US" sz="1800" b="1" i="0" u="none" strike="noStrike" kern="1200" cap="none" spc="0" normalizeH="0" baseline="0" noProof="0" dirty="0">
                <a:ln>
                  <a:noFill/>
                </a:ln>
                <a:solidFill>
                  <a:srgbClr val="FFFFCC"/>
                </a:solidFill>
                <a:effectLst/>
                <a:uLnTx/>
                <a:uFillTx/>
                <a:latin typeface="Traditional Arabic" panose="02020603050405020304" pitchFamily="18" charset="-78"/>
                <a:ea typeface="ＭＳ Ｐゴシック" charset="0"/>
                <a:cs typeface="Traditional Arabic" panose="02020603050405020304" pitchFamily="18" charset="-78"/>
              </a:endParaRPr>
            </a:p>
          </p:txBody>
        </p:sp>
      </p:grpSp>
      <p:grpSp>
        <p:nvGrpSpPr>
          <p:cNvPr id="4" name="Group 21">
            <a:extLst>
              <a:ext uri="{FF2B5EF4-FFF2-40B4-BE49-F238E27FC236}">
                <a16:creationId xmlns:a16="http://schemas.microsoft.com/office/drawing/2014/main" id="{E70491EE-B0EC-4D14-E23D-FB2F98318F13}"/>
              </a:ext>
            </a:extLst>
          </p:cNvPr>
          <p:cNvGrpSpPr>
            <a:grpSpLocks/>
          </p:cNvGrpSpPr>
          <p:nvPr/>
        </p:nvGrpSpPr>
        <p:grpSpPr bwMode="auto">
          <a:xfrm>
            <a:off x="76200" y="4953000"/>
            <a:ext cx="3273428" cy="838200"/>
            <a:chOff x="48" y="3120"/>
            <a:chExt cx="2062" cy="528"/>
          </a:xfrm>
        </p:grpSpPr>
        <p:sp>
          <p:nvSpPr>
            <p:cNvPr id="140314" name="AutoShape 22">
              <a:extLst>
                <a:ext uri="{FF2B5EF4-FFF2-40B4-BE49-F238E27FC236}">
                  <a16:creationId xmlns:a16="http://schemas.microsoft.com/office/drawing/2014/main" id="{7200154D-4D29-DFEE-BB2B-73784F7D9A4B}"/>
                </a:ext>
              </a:extLst>
            </p:cNvPr>
            <p:cNvSpPr>
              <a:spLocks noChangeArrowheads="1"/>
            </p:cNvSpPr>
            <p:nvPr/>
          </p:nvSpPr>
          <p:spPr bwMode="auto">
            <a:xfrm>
              <a:off x="48" y="3120"/>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raditional Arabic" panose="02020603050405020304" pitchFamily="18" charset="-78"/>
                <a:ea typeface="ＭＳ Ｐゴシック" charset="0"/>
                <a:cs typeface="Traditional Arabic" panose="02020603050405020304" pitchFamily="18" charset="-78"/>
              </a:endParaRPr>
            </a:p>
          </p:txBody>
        </p:sp>
        <p:sp>
          <p:nvSpPr>
            <p:cNvPr id="162843" name="Text Box 23">
              <a:extLst>
                <a:ext uri="{FF2B5EF4-FFF2-40B4-BE49-F238E27FC236}">
                  <a16:creationId xmlns:a16="http://schemas.microsoft.com/office/drawing/2014/main" id="{B2E6A27F-314F-19DD-60A0-D274ABC4149F}"/>
                </a:ext>
              </a:extLst>
            </p:cNvPr>
            <p:cNvSpPr txBox="1">
              <a:spLocks noChangeArrowheads="1"/>
            </p:cNvSpPr>
            <p:nvPr/>
          </p:nvSpPr>
          <p:spPr bwMode="auto">
            <a:xfrm>
              <a:off x="576" y="3268"/>
              <a:ext cx="1534" cy="2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ar-JO" sz="1800" b="1" i="0" u="none" strike="noStrike" kern="1200" cap="none" spc="0" normalizeH="0" baseline="0" noProof="0" dirty="0">
                  <a:ln>
                    <a:noFill/>
                  </a:ln>
                  <a:solidFill>
                    <a:srgbClr val="FFFFCC"/>
                  </a:solidFill>
                  <a:effectLst/>
                  <a:uLnTx/>
                  <a:uFillTx/>
                  <a:latin typeface="Traditional Arabic" panose="02020603050405020304" pitchFamily="18" charset="-78"/>
                  <a:ea typeface="ＭＳ Ｐゴシック" charset="0"/>
                  <a:cs typeface="Traditional Arabic" panose="02020603050405020304" pitchFamily="18" charset="-78"/>
                </a:rPr>
                <a:t>لو١٩: ٣٧، أعمال الرسل ١:  ١٠</a:t>
              </a:r>
              <a:endParaRPr kumimoji="0" lang="en-US" sz="1800" b="1" i="0" u="none" strike="noStrike" kern="1200" cap="none" spc="0" normalizeH="0" baseline="0" noProof="0" dirty="0">
                <a:ln>
                  <a:noFill/>
                </a:ln>
                <a:solidFill>
                  <a:srgbClr val="FFFFCC"/>
                </a:solidFill>
                <a:effectLst/>
                <a:uLnTx/>
                <a:uFillTx/>
                <a:latin typeface="Traditional Arabic" panose="02020603050405020304" pitchFamily="18" charset="-78"/>
                <a:ea typeface="ＭＳ Ｐゴシック" charset="0"/>
                <a:cs typeface="Traditional Arabic" panose="02020603050405020304" pitchFamily="18" charset="-78"/>
              </a:endParaRPr>
            </a:p>
          </p:txBody>
        </p:sp>
      </p:grpSp>
      <p:grpSp>
        <p:nvGrpSpPr>
          <p:cNvPr id="5" name="Group 24">
            <a:extLst>
              <a:ext uri="{FF2B5EF4-FFF2-40B4-BE49-F238E27FC236}">
                <a16:creationId xmlns:a16="http://schemas.microsoft.com/office/drawing/2014/main" id="{C415A5AA-E28E-E72E-D12D-0C8C8D8E663D}"/>
              </a:ext>
            </a:extLst>
          </p:cNvPr>
          <p:cNvGrpSpPr>
            <a:grpSpLocks/>
          </p:cNvGrpSpPr>
          <p:nvPr/>
        </p:nvGrpSpPr>
        <p:grpSpPr bwMode="auto">
          <a:xfrm>
            <a:off x="76200" y="5867400"/>
            <a:ext cx="4635503" cy="838200"/>
            <a:chOff x="48" y="3696"/>
            <a:chExt cx="2920" cy="528"/>
          </a:xfrm>
        </p:grpSpPr>
        <p:sp>
          <p:nvSpPr>
            <p:cNvPr id="140312" name="AutoShape 25">
              <a:extLst>
                <a:ext uri="{FF2B5EF4-FFF2-40B4-BE49-F238E27FC236}">
                  <a16:creationId xmlns:a16="http://schemas.microsoft.com/office/drawing/2014/main" id="{370C9DC8-6545-A265-A314-D29926C50677}"/>
                </a:ext>
              </a:extLst>
            </p:cNvPr>
            <p:cNvSpPr>
              <a:spLocks noChangeArrowheads="1"/>
            </p:cNvSpPr>
            <p:nvPr/>
          </p:nvSpPr>
          <p:spPr bwMode="auto">
            <a:xfrm>
              <a:off x="48" y="3696"/>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66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raditional Arabic" panose="02020603050405020304" pitchFamily="18" charset="-78"/>
                <a:ea typeface="ＭＳ Ｐゴシック" charset="0"/>
                <a:cs typeface="Traditional Arabic" panose="02020603050405020304" pitchFamily="18" charset="-78"/>
              </a:endParaRPr>
            </a:p>
          </p:txBody>
        </p:sp>
        <p:sp>
          <p:nvSpPr>
            <p:cNvPr id="162841" name="Text Box 26">
              <a:extLst>
                <a:ext uri="{FF2B5EF4-FFF2-40B4-BE49-F238E27FC236}">
                  <a16:creationId xmlns:a16="http://schemas.microsoft.com/office/drawing/2014/main" id="{0355DE75-5AC2-C046-11C8-DB7A67CB2B19}"/>
                </a:ext>
              </a:extLst>
            </p:cNvPr>
            <p:cNvSpPr txBox="1">
              <a:spLocks noChangeArrowheads="1"/>
            </p:cNvSpPr>
            <p:nvPr/>
          </p:nvSpPr>
          <p:spPr bwMode="auto">
            <a:xfrm>
              <a:off x="576" y="3844"/>
              <a:ext cx="2392" cy="2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ar-JO" sz="1800" b="1" i="0" u="none" strike="noStrike" kern="1200" cap="none" spc="0" normalizeH="0" baseline="0" noProof="0" dirty="0">
                  <a:ln>
                    <a:noFill/>
                  </a:ln>
                  <a:solidFill>
                    <a:srgbClr val="FFFFCC"/>
                  </a:solidFill>
                  <a:effectLst/>
                  <a:uLnTx/>
                  <a:uFillTx/>
                  <a:latin typeface="Traditional Arabic" panose="02020603050405020304" pitchFamily="18" charset="-78"/>
                  <a:ea typeface="ＭＳ Ｐゴシック" charset="0"/>
                  <a:cs typeface="Traditional Arabic" panose="02020603050405020304" pitchFamily="18" charset="-78"/>
                </a:rPr>
                <a:t>أعمال الرسل ١: ١١، زكريَّا ١٤: ٤، حزقيال ٤٣: ١-٥</a:t>
              </a:r>
              <a:endParaRPr kumimoji="0" lang="en-US" sz="1800" b="1" i="0" u="none" strike="noStrike" kern="1200" cap="none" spc="0" normalizeH="0" baseline="0" noProof="0" dirty="0">
                <a:ln>
                  <a:noFill/>
                </a:ln>
                <a:solidFill>
                  <a:srgbClr val="FFFFCC"/>
                </a:solidFill>
                <a:effectLst/>
                <a:uLnTx/>
                <a:uFillTx/>
                <a:latin typeface="Traditional Arabic" panose="02020603050405020304" pitchFamily="18" charset="-78"/>
                <a:ea typeface="ＭＳ Ｐゴシック" charset="0"/>
                <a:cs typeface="Traditional Arabic" panose="02020603050405020304" pitchFamily="18" charset="-78"/>
              </a:endParaRPr>
            </a:p>
          </p:txBody>
        </p:sp>
      </p:grpSp>
      <p:sp>
        <p:nvSpPr>
          <p:cNvPr id="217115" name="AutoShape 27">
            <a:extLst>
              <a:ext uri="{FF2B5EF4-FFF2-40B4-BE49-F238E27FC236}">
                <a16:creationId xmlns:a16="http://schemas.microsoft.com/office/drawing/2014/main" id="{D259A18E-0204-0ECA-EF9F-7C1AE177FE12}"/>
              </a:ext>
            </a:extLst>
          </p:cNvPr>
          <p:cNvSpPr>
            <a:spLocks noChangeArrowheads="1"/>
          </p:cNvSpPr>
          <p:nvPr/>
        </p:nvSpPr>
        <p:spPr bwMode="auto">
          <a:xfrm rot="-8655613">
            <a:off x="4191000" y="28194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66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raditional Arabic" panose="02020603050405020304" pitchFamily="18" charset="-78"/>
              <a:ea typeface="ＭＳ Ｐゴシック" charset="0"/>
              <a:cs typeface="Traditional Arabic" panose="02020603050405020304" pitchFamily="18" charset="-78"/>
            </a:endParaRPr>
          </a:p>
        </p:txBody>
      </p:sp>
      <p:sp>
        <p:nvSpPr>
          <p:cNvPr id="217119" name="AutoShape 31">
            <a:extLst>
              <a:ext uri="{FF2B5EF4-FFF2-40B4-BE49-F238E27FC236}">
                <a16:creationId xmlns:a16="http://schemas.microsoft.com/office/drawing/2014/main" id="{C92AD56D-A24D-D98D-951B-3F4EEDDC4EE6}"/>
              </a:ext>
            </a:extLst>
          </p:cNvPr>
          <p:cNvSpPr>
            <a:spLocks noChangeArrowheads="1"/>
          </p:cNvSpPr>
          <p:nvPr/>
        </p:nvSpPr>
        <p:spPr bwMode="auto">
          <a:xfrm rot="5357320">
            <a:off x="5486400" y="26670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66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CC"/>
              </a:solidFill>
              <a:effectLst>
                <a:outerShdw blurRad="38100" dist="38100" dir="2700000" algn="tl">
                  <a:srgbClr val="000000">
                    <a:alpha val="43137"/>
                  </a:srgbClr>
                </a:outerShdw>
              </a:effectLst>
              <a:uLnTx/>
              <a:uFillTx/>
              <a:latin typeface="Traditional Arabic" panose="02020603050405020304" pitchFamily="18" charset="-78"/>
              <a:ea typeface="ＭＳ Ｐゴシック" charset="0"/>
              <a:cs typeface="Traditional Arabic" panose="02020603050405020304" pitchFamily="18" charset="-78"/>
            </a:endParaRPr>
          </a:p>
        </p:txBody>
      </p:sp>
      <p:sp>
        <p:nvSpPr>
          <p:cNvPr id="158743" name="Rectangle 32">
            <a:extLst>
              <a:ext uri="{FF2B5EF4-FFF2-40B4-BE49-F238E27FC236}">
                <a16:creationId xmlns:a16="http://schemas.microsoft.com/office/drawing/2014/main" id="{40C0F372-40A1-4A6A-547A-5C2FF3AE157C}"/>
              </a:ext>
            </a:extLst>
          </p:cNvPr>
          <p:cNvSpPr>
            <a:spLocks noGrp="1" noChangeArrowheads="1"/>
          </p:cNvSpPr>
          <p:nvPr>
            <p:ph type="title" idx="4294967295"/>
          </p:nvPr>
        </p:nvSpPr>
        <p:spPr>
          <a:xfrm>
            <a:off x="5257800" y="5702300"/>
            <a:ext cx="3886200" cy="1155700"/>
          </a:xfrm>
          <a:solidFill>
            <a:schemeClr val="bg2"/>
          </a:solidFill>
        </p:spPr>
        <p:txBody>
          <a:bodyPr/>
          <a:lstStyle/>
          <a:p>
            <a:pPr eaLnBrk="1" hangingPunct="1">
              <a:defRPr/>
            </a:pPr>
            <a:r>
              <a:rPr lang="ar-JO" sz="3200" dirty="0">
                <a:solidFill>
                  <a:srgbClr val="FFFFFF"/>
                </a:solidFill>
                <a:latin typeface="Traditional Arabic" panose="02020603050405020304" pitchFamily="18" charset="-78"/>
                <a:ea typeface="ＭＳ Ｐゴシック" charset="0"/>
                <a:cs typeface="Traditional Arabic" panose="02020603050405020304" pitchFamily="18" charset="-78"/>
              </a:rPr>
              <a:t>الروح القدس يغادر ويرجع</a:t>
            </a:r>
            <a:endParaRPr lang="en-US" sz="3200" dirty="0">
              <a:solidFill>
                <a:srgbClr val="FFFFFF"/>
              </a:solidFill>
              <a:latin typeface="Traditional Arabic" panose="02020603050405020304" pitchFamily="18" charset="-78"/>
              <a:ea typeface="ＭＳ Ｐゴシック" charset="0"/>
              <a:cs typeface="Traditional Arabic" panose="02020603050405020304" pitchFamily="18" charset="-78"/>
            </a:endParaRPr>
          </a:p>
        </p:txBody>
      </p:sp>
      <p:sp>
        <p:nvSpPr>
          <p:cNvPr id="7" name="Rectangle 1056">
            <a:extLst>
              <a:ext uri="{FF2B5EF4-FFF2-40B4-BE49-F238E27FC236}">
                <a16:creationId xmlns:a16="http://schemas.microsoft.com/office/drawing/2014/main" id="{9484D7A6-85BF-0EEA-C6AF-B0E3EC955301}"/>
              </a:ext>
            </a:extLst>
          </p:cNvPr>
          <p:cNvSpPr txBox="1">
            <a:spLocks noChangeArrowheads="1"/>
          </p:cNvSpPr>
          <p:nvPr/>
        </p:nvSpPr>
        <p:spPr>
          <a:xfrm>
            <a:off x="11225" y="116632"/>
            <a:ext cx="1968487" cy="1143000"/>
          </a:xfrm>
          <a:prstGeom prst="rect">
            <a:avLst/>
          </a:prstGeom>
          <a:solidFill>
            <a:sysClr val="window" lastClr="FFFFFF"/>
          </a:solidFill>
        </p:spPr>
        <p:txBody>
          <a:bodyPr vert="horz" lIns="0" tIns="45667" rIns="0" bIns="0" anchor="b">
            <a:normAutofit fontScale="82500" lnSpcReduction="2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ctr" defTabSz="913370" rtl="0" eaLnBrk="1" fontAlgn="base" latinLnBrk="0" hangingPunct="1">
              <a:lnSpc>
                <a:spcPct val="100000"/>
              </a:lnSpc>
              <a:spcBef>
                <a:spcPct val="0"/>
              </a:spcBef>
              <a:spcAft>
                <a:spcPct val="0"/>
              </a:spcAft>
              <a:buClrTx/>
              <a:buSzTx/>
              <a:buFontTx/>
              <a:buNone/>
              <a:tabLst/>
              <a:defRPr/>
            </a:pPr>
            <a:r>
              <a:rPr kumimoji="0" lang="ar-SA" altLang="zh-CN" sz="5000" b="1" i="0" u="none" strike="noStrike" kern="1200" cap="none" spc="0" normalizeH="0" baseline="0" noProof="0" dirty="0">
                <a:ln>
                  <a:noFill/>
                </a:ln>
                <a:solidFill>
                  <a:srgbClr val="04617B"/>
                </a:solidFill>
                <a:effectLst/>
                <a:uLnTx/>
                <a:uFillTx/>
                <a:latin typeface="Calibri"/>
                <a:ea typeface="隶书"/>
                <a:cs typeface="+mj-cs"/>
              </a:rPr>
              <a:t>جبل</a:t>
            </a:r>
            <a:br>
              <a:rPr kumimoji="0" lang="en-US" altLang="zh-CN" sz="5000" b="1" i="0" u="none" strike="noStrike" kern="1200" cap="none" spc="0" normalizeH="0" baseline="0" noProof="0" dirty="0">
                <a:ln>
                  <a:noFill/>
                </a:ln>
                <a:solidFill>
                  <a:srgbClr val="04617B"/>
                </a:solidFill>
                <a:effectLst/>
                <a:uLnTx/>
                <a:uFillTx/>
                <a:latin typeface="Calibri"/>
                <a:ea typeface="隶书"/>
                <a:cs typeface="+mj-cs"/>
              </a:rPr>
            </a:br>
            <a:r>
              <a:rPr kumimoji="0" lang="ar-SA" altLang="zh-CN" sz="5000" b="1" i="0" u="none" strike="noStrike" kern="1200" cap="none" spc="0" normalizeH="0" baseline="0" noProof="0" dirty="0">
                <a:ln>
                  <a:noFill/>
                </a:ln>
                <a:solidFill>
                  <a:srgbClr val="04617B"/>
                </a:solidFill>
                <a:effectLst/>
                <a:uLnTx/>
                <a:uFillTx/>
                <a:latin typeface="Calibri"/>
                <a:ea typeface="隶书"/>
                <a:cs typeface="+mj-cs"/>
              </a:rPr>
              <a:t> الزيتون</a:t>
            </a:r>
            <a:endParaRPr kumimoji="0" lang="en-US" altLang="zh-CN" sz="5000" b="0" i="0" u="none" strike="noStrike" kern="1200" cap="none" spc="0" normalizeH="0" baseline="0" noProof="0" dirty="0">
              <a:ln>
                <a:noFill/>
              </a:ln>
              <a:solidFill>
                <a:srgbClr val="04617B"/>
              </a:solidFill>
              <a:effectLst/>
              <a:uLnTx/>
              <a:uFillTx/>
              <a:latin typeface="Calibri"/>
              <a:ea typeface="隶书"/>
              <a:cs typeface="+mj-cs"/>
            </a:endParaRPr>
          </a:p>
        </p:txBody>
      </p:sp>
    </p:spTree>
    <p:extLst>
      <p:ext uri="{BB962C8B-B14F-4D97-AF65-F5344CB8AC3E}">
        <p14:creationId xmlns:p14="http://schemas.microsoft.com/office/powerpoint/2010/main" val="114667160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nodeType="clickEffect">
                                  <p:stCondLst>
                                    <p:cond delay="0"/>
                                  </p:stCondLst>
                                  <p:childTnLst>
                                    <p:set>
                                      <p:cBhvr>
                                        <p:cTn id="6" dur="1" fill="hold">
                                          <p:stCondLst>
                                            <p:cond delay="0"/>
                                          </p:stCondLst>
                                        </p:cTn>
                                        <p:tgtEl>
                                          <p:spTgt spid="217119"/>
                                        </p:tgtEl>
                                        <p:attrNameLst>
                                          <p:attrName>style.visibility</p:attrName>
                                        </p:attrNameLst>
                                      </p:cBhvr>
                                      <p:to>
                                        <p:strVal val="visible"/>
                                      </p:to>
                                    </p:set>
                                    <p:animEffect transition="in" filter="wipe(up)">
                                      <p:cBhvr>
                                        <p:cTn id="7" dur="500"/>
                                        <p:tgtEl>
                                          <p:spTgt spid="21711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xit" presetSubtype="0" fill="hold" nodeType="clickEffect">
                                  <p:stCondLst>
                                    <p:cond delay="0"/>
                                  </p:stCondLst>
                                  <p:childTnLst>
                                    <p:set>
                                      <p:cBhvr>
                                        <p:cTn id="11" dur="1" fill="hold">
                                          <p:stCondLst>
                                            <p:cond delay="499"/>
                                          </p:stCondLst>
                                        </p:cTn>
                                        <p:tgtEl>
                                          <p:spTgt spid="217119"/>
                                        </p:tgtEl>
                                        <p:attrNameLst>
                                          <p:attrName>style.visibility</p:attrName>
                                        </p:attrNameLst>
                                      </p:cBhvr>
                                      <p:to>
                                        <p:strVal val="hidden"/>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20" presetClass="entr" presetSubtype="0" fill="hold" grpId="0" nodeType="clickEffect">
                                  <p:stCondLst>
                                    <p:cond delay="0"/>
                                  </p:stCondLst>
                                  <p:childTnLst>
                                    <p:set>
                                      <p:cBhvr>
                                        <p:cTn id="15" dur="1" fill="hold">
                                          <p:stCondLst>
                                            <p:cond delay="0"/>
                                          </p:stCondLst>
                                        </p:cTn>
                                        <p:tgtEl>
                                          <p:spTgt spid="217105"/>
                                        </p:tgtEl>
                                        <p:attrNameLst>
                                          <p:attrName>style.visibility</p:attrName>
                                        </p:attrNameLst>
                                      </p:cBhvr>
                                      <p:to>
                                        <p:strVal val="visible"/>
                                      </p:to>
                                    </p:set>
                                    <p:animEffect transition="in" filter="wedge">
                                      <p:cBhvr>
                                        <p:cTn id="16" dur="500"/>
                                        <p:tgtEl>
                                          <p:spTgt spid="21710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0" presetClass="exit" presetSubtype="0" fill="hold" grpId="1" nodeType="clickEffect">
                                  <p:stCondLst>
                                    <p:cond delay="0"/>
                                  </p:stCondLst>
                                  <p:childTnLst>
                                    <p:animEffect transition="out" filter="fade">
                                      <p:cBhvr>
                                        <p:cTn id="20" dur="500"/>
                                        <p:tgtEl>
                                          <p:spTgt spid="217105"/>
                                        </p:tgtEl>
                                      </p:cBhvr>
                                    </p:animEffect>
                                    <p:set>
                                      <p:cBhvr>
                                        <p:cTn id="21" dur="1" fill="hold">
                                          <p:stCondLst>
                                            <p:cond delay="499"/>
                                          </p:stCondLst>
                                        </p:cTn>
                                        <p:tgtEl>
                                          <p:spTgt spid="217105"/>
                                        </p:tgtEl>
                                        <p:attrNameLst>
                                          <p:attrName>style.visibility</p:attrName>
                                        </p:attrNameLst>
                                      </p:cBhvr>
                                      <p:to>
                                        <p:strVal val="hidden"/>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4" fill="hold" nodeType="clickEffect">
                                  <p:stCondLst>
                                    <p:cond delay="0"/>
                                  </p:stCondLst>
                                  <p:childTnLst>
                                    <p:set>
                                      <p:cBhvr>
                                        <p:cTn id="25" dur="1" fill="hold">
                                          <p:stCondLst>
                                            <p:cond delay="0"/>
                                          </p:stCondLst>
                                        </p:cTn>
                                        <p:tgtEl>
                                          <p:spTgt spid="217115"/>
                                        </p:tgtEl>
                                        <p:attrNameLst>
                                          <p:attrName>style.visibility</p:attrName>
                                        </p:attrNameLst>
                                      </p:cBhvr>
                                      <p:to>
                                        <p:strVal val="visible"/>
                                      </p:to>
                                    </p:set>
                                    <p:animEffect transition="in" filter="wipe(down)">
                                      <p:cBhvr>
                                        <p:cTn id="26" dur="500"/>
                                        <p:tgtEl>
                                          <p:spTgt spid="217115"/>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xit" presetSubtype="0" fill="hold" nodeType="clickEffect">
                                  <p:stCondLst>
                                    <p:cond delay="0"/>
                                  </p:stCondLst>
                                  <p:childTnLst>
                                    <p:set>
                                      <p:cBhvr>
                                        <p:cTn id="30" dur="1" fill="hold">
                                          <p:stCondLst>
                                            <p:cond delay="499"/>
                                          </p:stCondLst>
                                        </p:cTn>
                                        <p:tgtEl>
                                          <p:spTgt spid="2171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105" grpId="0" animBg="1"/>
      <p:bldP spid="217105" grpId="1" animBg="1"/>
    </p:bld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Top 7 Ways to End Frustrating Wait-Time | Leadership Freak">
            <a:extLst>
              <a:ext uri="{FF2B5EF4-FFF2-40B4-BE49-F238E27FC236}">
                <a16:creationId xmlns:a16="http://schemas.microsoft.com/office/drawing/2014/main" id="{2D750A8F-EBD0-8948-A163-40F72B40E745}"/>
              </a:ext>
            </a:extLst>
          </p:cNvPr>
          <p:cNvPicPr>
            <a:picLocks noChangeAspect="1"/>
          </p:cNvPicPr>
          <p:nvPr/>
        </p:nvPicPr>
        <p:blipFill rotWithShape="1">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p:blipFill>
        <p:spPr>
          <a:xfrm>
            <a:off x="-650140" y="1991617"/>
            <a:ext cx="9794140" cy="5353987"/>
          </a:xfrm>
          <a:prstGeom prst="rect">
            <a:avLst/>
          </a:prstGeom>
        </p:spPr>
      </p:pic>
      <p:sp>
        <p:nvSpPr>
          <p:cNvPr id="900098" name="Rectangle 2"/>
          <p:cNvSpPr>
            <a:spLocks noGrp="1" noChangeArrowheads="1"/>
          </p:cNvSpPr>
          <p:nvPr>
            <p:ph type="ctrTitle"/>
          </p:nvPr>
        </p:nvSpPr>
        <p:spPr>
          <a:xfrm>
            <a:off x="848032" y="349996"/>
            <a:ext cx="7447935" cy="2073869"/>
          </a:xfrm>
          <a:solidFill>
            <a:schemeClr val="tx1"/>
          </a:solidFill>
          <a:effectLst>
            <a:outerShdw blurRad="63500" dist="35921" dir="2700000" algn="ctr" rotWithShape="0">
              <a:schemeClr val="tx2">
                <a:alpha val="74998"/>
              </a:schemeClr>
            </a:outerShdw>
          </a:effectLst>
        </p:spPr>
        <p:txBody>
          <a:bodyPr/>
          <a:lstStyle/>
          <a:p>
            <a:pPr>
              <a:defRPr/>
            </a:pPr>
            <a:r>
              <a:rPr lang="ar-JO" sz="4800" dirty="0">
                <a:effectLst>
                  <a:glow rad="127000">
                    <a:schemeClr val="tx1"/>
                  </a:glow>
                </a:effectLst>
                <a:ea typeface="ＭＳ Ｐゴシック" charset="0"/>
              </a:rPr>
              <a:t>كيف يمكنك الإنتظار</a:t>
            </a:r>
            <a:br>
              <a:rPr lang="ar-JO" sz="4800" dirty="0">
                <a:effectLst>
                  <a:glow rad="127000">
                    <a:schemeClr val="tx1"/>
                  </a:glow>
                </a:effectLst>
                <a:ea typeface="ＭＳ Ｐゴシック" charset="0"/>
              </a:rPr>
            </a:br>
            <a:r>
              <a:rPr lang="ar-JO" sz="4800" dirty="0">
                <a:effectLst>
                  <a:glow rad="127000">
                    <a:schemeClr val="tx1"/>
                  </a:glow>
                </a:effectLst>
                <a:ea typeface="ＭＳ Ｐゴシック" charset="0"/>
              </a:rPr>
              <a:t>بترقب في الروح؟</a:t>
            </a:r>
            <a:endParaRPr lang="en-US" sz="4800" dirty="0">
              <a:effectLst>
                <a:glow rad="127000">
                  <a:schemeClr val="tx1"/>
                </a:glow>
              </a:effectLst>
              <a:ea typeface="ＭＳ Ｐゴシック" charset="0"/>
            </a:endParaRPr>
          </a:p>
        </p:txBody>
      </p:sp>
      <p:grpSp>
        <p:nvGrpSpPr>
          <p:cNvPr id="16" name="Group 15">
            <a:extLst>
              <a:ext uri="{FF2B5EF4-FFF2-40B4-BE49-F238E27FC236}">
                <a16:creationId xmlns:a16="http://schemas.microsoft.com/office/drawing/2014/main" id="{7ACCF13E-5B37-3542-8CC0-2BC991429F67}"/>
              </a:ext>
            </a:extLst>
          </p:cNvPr>
          <p:cNvGrpSpPr/>
          <p:nvPr/>
        </p:nvGrpSpPr>
        <p:grpSpPr>
          <a:xfrm>
            <a:off x="92657" y="2527796"/>
            <a:ext cx="5353987" cy="5353987"/>
            <a:chOff x="92657" y="2527796"/>
            <a:chExt cx="5353987" cy="5353987"/>
          </a:xfrm>
        </p:grpSpPr>
        <p:pic>
          <p:nvPicPr>
            <p:cNvPr id="5" name="Graphic 4" descr="Chat RTL">
              <a:extLst>
                <a:ext uri="{FF2B5EF4-FFF2-40B4-BE49-F238E27FC236}">
                  <a16:creationId xmlns:a16="http://schemas.microsoft.com/office/drawing/2014/main" id="{0E22E3A8-C2A7-794B-A235-AF60FC47358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flipV="1">
              <a:off x="92657" y="2527796"/>
              <a:ext cx="5353987" cy="5353987"/>
            </a:xfrm>
            <a:prstGeom prst="rect">
              <a:avLst/>
            </a:prstGeom>
          </p:spPr>
        </p:pic>
        <p:sp>
          <p:nvSpPr>
            <p:cNvPr id="7" name="Rectangle 2">
              <a:extLst>
                <a:ext uri="{FF2B5EF4-FFF2-40B4-BE49-F238E27FC236}">
                  <a16:creationId xmlns:a16="http://schemas.microsoft.com/office/drawing/2014/main" id="{53C8E3D2-0EFA-D54F-A0EA-44303A693201}"/>
                </a:ext>
              </a:extLst>
            </p:cNvPr>
            <p:cNvSpPr txBox="1">
              <a:spLocks noChangeArrowheads="1"/>
            </p:cNvSpPr>
            <p:nvPr/>
          </p:nvSpPr>
          <p:spPr bwMode="auto">
            <a:xfrm>
              <a:off x="390831" y="4578623"/>
              <a:ext cx="4757639" cy="1808922"/>
            </a:xfrm>
            <a:prstGeom prst="rect">
              <a:avLst/>
            </a:prstGeom>
            <a:noFill/>
            <a:ln>
              <a:noFill/>
            </a:ln>
            <a:effectLst>
              <a:outerShdw blurRad="63500" dist="35921" dir="2700000" algn="ctr" rotWithShape="0">
                <a:schemeClr val="tx2">
                  <a:alpha val="74998"/>
                </a:schemeClr>
              </a:outerShdw>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72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الشهادة</a:t>
              </a:r>
              <a:br>
                <a:rPr kumimoji="0" lang="en-US" sz="48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br>
              <a:r>
                <a:rPr kumimoji="0" lang="ar-JO" sz="48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(أع 1: 6-11)</a:t>
              </a:r>
              <a:endParaRPr kumimoji="0" lang="en-US" sz="48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grpSp>
      <p:grpSp>
        <p:nvGrpSpPr>
          <p:cNvPr id="17" name="Group 16">
            <a:extLst>
              <a:ext uri="{FF2B5EF4-FFF2-40B4-BE49-F238E27FC236}">
                <a16:creationId xmlns:a16="http://schemas.microsoft.com/office/drawing/2014/main" id="{E3BD894A-BC6C-7F46-BDFA-742C881F162C}"/>
              </a:ext>
            </a:extLst>
          </p:cNvPr>
          <p:cNvGrpSpPr/>
          <p:nvPr/>
        </p:nvGrpSpPr>
        <p:grpSpPr>
          <a:xfrm>
            <a:off x="4565265" y="1724849"/>
            <a:ext cx="4757639" cy="4181167"/>
            <a:chOff x="4565265" y="1724849"/>
            <a:chExt cx="4757639" cy="4181167"/>
          </a:xfrm>
        </p:grpSpPr>
        <p:pic>
          <p:nvPicPr>
            <p:cNvPr id="15" name="Graphic 14" descr="Sign Language">
              <a:extLst>
                <a:ext uri="{FF2B5EF4-FFF2-40B4-BE49-F238E27FC236}">
                  <a16:creationId xmlns:a16="http://schemas.microsoft.com/office/drawing/2014/main" id="{56C453E4-E86D-144A-A17C-7F60ACCEAF5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905461" y="1724849"/>
              <a:ext cx="4181167" cy="4181167"/>
            </a:xfrm>
            <a:prstGeom prst="rect">
              <a:avLst/>
            </a:prstGeom>
          </p:spPr>
        </p:pic>
        <p:sp>
          <p:nvSpPr>
            <p:cNvPr id="20" name="Rectangle 2">
              <a:extLst>
                <a:ext uri="{FF2B5EF4-FFF2-40B4-BE49-F238E27FC236}">
                  <a16:creationId xmlns:a16="http://schemas.microsoft.com/office/drawing/2014/main" id="{11D627A6-B71C-DE40-911D-288CC7E7144A}"/>
                </a:ext>
              </a:extLst>
            </p:cNvPr>
            <p:cNvSpPr txBox="1">
              <a:spLocks noChangeArrowheads="1"/>
            </p:cNvSpPr>
            <p:nvPr/>
          </p:nvSpPr>
          <p:spPr bwMode="auto">
            <a:xfrm>
              <a:off x="4565265" y="3047997"/>
              <a:ext cx="4757639" cy="1808922"/>
            </a:xfrm>
            <a:prstGeom prst="rect">
              <a:avLst/>
            </a:prstGeom>
            <a:noFill/>
            <a:ln>
              <a:noFill/>
            </a:ln>
            <a:effectLst>
              <a:outerShdw blurRad="63500" dist="35921" dir="2700000" algn="ctr" rotWithShape="0">
                <a:schemeClr val="tx2">
                  <a:alpha val="74998"/>
                </a:schemeClr>
              </a:outerShdw>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72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الصلاة</a:t>
              </a:r>
              <a:br>
                <a:rPr kumimoji="0" lang="en-US" sz="48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br>
              <a:r>
                <a:rPr kumimoji="0" lang="ar-JO" sz="48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(أع 1: 12-26)</a:t>
              </a:r>
              <a:endParaRPr kumimoji="0" lang="en-US" sz="48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grpSp>
    </p:spTree>
    <p:extLst>
      <p:ext uri="{BB962C8B-B14F-4D97-AF65-F5344CB8AC3E}">
        <p14:creationId xmlns:p14="http://schemas.microsoft.com/office/powerpoint/2010/main" val="2335497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linds(horizont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linds(horizontal)">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p:cTn id="13" repeatCount="indefinite" restart="whenNotActive" fill="hold" evtFilter="cancelBubble" nodeType="interactiveSeq">
                <p:stCondLst>
                  <p:cond delay="indefinite"/>
                  <p:cond evt="onBegin" delay="0">
                    <p:tn val="1"/>
                  </p:cond>
                </p:stCondLst>
                <p:endSync evt="end" delay="0">
                  <p:rtn val="all"/>
                </p:endSync>
                <p:childTnLst>
                  <p:par>
                    <p:cTn id="14" fill="hold">
                      <p:stCondLst>
                        <p:cond delay="0"/>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 0 L -0.11248 -0.17207" pathEditMode="relative" ptsTypes="AA">
                                      <p:cBhvr>
                                        <p:cTn id="17" dur="30000" fill="hold"/>
                                        <p:tgtEl>
                                          <p:spTgt spid="3"/>
                                        </p:tgtEl>
                                        <p:attrNameLst>
                                          <p:attrName>ppt_x</p:attrName>
                                          <p:attrName>ppt_y</p:attrName>
                                        </p:attrNameLst>
                                      </p:cBhvr>
                                    </p:animMotion>
                                  </p:childTnLst>
                                </p:cTn>
                              </p:par>
                              <p:par>
                                <p:cTn id="18" presetID="6" presetClass="emph" presetSubtype="0" accel="50000" decel="50000" fill="hold" nodeType="withEffect">
                                  <p:stCondLst>
                                    <p:cond delay="0"/>
                                  </p:stCondLst>
                                  <p:childTnLst>
                                    <p:animScale>
                                      <p:cBhvr>
                                        <p:cTn id="19" dur="30000" fill="hold"/>
                                        <p:tgtEl>
                                          <p:spTgt spid="3"/>
                                        </p:tgtEl>
                                      </p:cBhvr>
                                      <p:by x="150000" y="150000"/>
                                    </p:animScale>
                                  </p:childTnLst>
                                </p:cTn>
                              </p:par>
                            </p:childTnLst>
                          </p:cTn>
                        </p:par>
                        <p:par>
                          <p:cTn id="20" fill="hold">
                            <p:stCondLst>
                              <p:cond delay="30000"/>
                            </p:stCondLst>
                            <p:childTnLst>
                              <p:par>
                                <p:cTn id="21" presetID="0" presetClass="path" presetSubtype="0" accel="50000" decel="50000" fill="hold" nodeType="afterEffect">
                                  <p:stCondLst>
                                    <p:cond delay="5000"/>
                                  </p:stCondLst>
                                  <p:childTnLst>
                                    <p:animMotion origin="layout" path="M -0.11248 -0.17207 L 0 0" pathEditMode="relative" ptsTypes="AA">
                                      <p:cBhvr>
                                        <p:cTn id="22" dur="30000" fill="hold"/>
                                        <p:tgtEl>
                                          <p:spTgt spid="3"/>
                                        </p:tgtEl>
                                        <p:attrNameLst>
                                          <p:attrName>ppt_x</p:attrName>
                                          <p:attrName>ppt_y</p:attrName>
                                        </p:attrNameLst>
                                      </p:cBhvr>
                                    </p:animMotion>
                                  </p:childTnLst>
                                </p:cTn>
                              </p:par>
                              <p:par>
                                <p:cTn id="23" presetID="6" presetClass="emph" presetSubtype="0" accel="50000" decel="50000" fill="hold" nodeType="withEffect">
                                  <p:stCondLst>
                                    <p:cond delay="5000"/>
                                  </p:stCondLst>
                                  <p:childTnLst>
                                    <p:animScale>
                                      <p:cBhvr>
                                        <p:cTn id="24" dur="30000" fill="hold"/>
                                        <p:tgtEl>
                                          <p:spTgt spid="3"/>
                                        </p:tgtEl>
                                      </p:cBhvr>
                                      <p:by x="150000" y="150000"/>
                                      <p:to x="100000" y="100000"/>
                                    </p:animScale>
                                  </p:childTnLst>
                                </p:cTn>
                              </p:par>
                            </p:childTnLst>
                          </p:cTn>
                        </p:par>
                        <p:par>
                          <p:cTn id="25" fill="hold">
                            <p:stCondLst>
                              <p:cond delay="65000"/>
                            </p:stCondLst>
                            <p:childTnLst>
                              <p:par>
                                <p:cTn id="26" presetID="0" presetClass="path" presetSubtype="0" accel="50000" decel="50000" fill="hold" nodeType="afterEffect">
                                  <p:stCondLst>
                                    <p:cond delay="0"/>
                                  </p:stCondLst>
                                  <p:childTnLst>
                                    <p:animMotion origin="layout" path="M 0 0 L 0 0" pathEditMode="relative" ptsTypes="AA">
                                      <p:cBhvr>
                                        <p:cTn id="27" dur="5000" fill="hold"/>
                                        <p:tgtEl>
                                          <p:spTgt spid="3"/>
                                        </p:tgtEl>
                                        <p:attrNameLst>
                                          <p:attrName>ppt_x</p:attrName>
                                          <p:attrName>ppt_y</p:attrName>
                                        </p:attrNameLst>
                                      </p:cBhvr>
                                    </p:animMotion>
                                  </p:childTnLst>
                                </p:cTn>
                              </p:par>
                            </p:childTnLst>
                          </p:cTn>
                        </p:par>
                      </p:childTnLst>
                    </p:cTn>
                  </p:par>
                </p:childTnLst>
              </p:cTn>
            </p:seq>
          </p:childTnLst>
        </p:cTn>
      </p:par>
    </p:tn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5" tIns="45718" rIns="91435" bIns="45718"/>
          <a:lstStyle/>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ＭＳ Ｐゴシック" charset="0"/>
            </a:endParaRPr>
          </a:p>
        </p:txBody>
      </p:sp>
      <p:sp>
        <p:nvSpPr>
          <p:cNvPr id="900098" name="Rectangle 2"/>
          <p:cNvSpPr>
            <a:spLocks noGrp="1" noChangeArrowheads="1"/>
          </p:cNvSpPr>
          <p:nvPr>
            <p:ph type="ctrTitle"/>
          </p:nvPr>
        </p:nvSpPr>
        <p:spPr>
          <a:xfrm>
            <a:off x="0" y="29469"/>
            <a:ext cx="9144000" cy="829727"/>
          </a:xfrm>
          <a:effectLst>
            <a:outerShdw blurRad="63500" dist="35921" dir="2700000" algn="ctr" rotWithShape="0">
              <a:schemeClr val="tx2">
                <a:alpha val="74998"/>
              </a:schemeClr>
            </a:outerShdw>
          </a:effectLst>
        </p:spPr>
        <p:txBody>
          <a:bodyPr anchor="t"/>
          <a:lstStyle/>
          <a:p>
            <a:pPr>
              <a:defRPr/>
            </a:pPr>
            <a:r>
              <a:rPr lang="ar-JO" sz="3600" dirty="0">
                <a:effectLst>
                  <a:glow rad="127000">
                    <a:schemeClr val="tx1"/>
                  </a:glow>
                </a:effectLst>
                <a:ea typeface="ＭＳ Ｐゴシック" charset="0"/>
              </a:rPr>
              <a:t>صلاة العلية</a:t>
            </a:r>
            <a:endParaRPr lang="en-US" sz="3600" dirty="0">
              <a:effectLst>
                <a:glow rad="127000">
                  <a:schemeClr val="tx1"/>
                </a:glow>
              </a:effectLst>
              <a:ea typeface="ＭＳ Ｐゴシック" charset="0"/>
            </a:endParaRPr>
          </a:p>
        </p:txBody>
      </p:sp>
      <p:pic>
        <p:nvPicPr>
          <p:cNvPr id="17410" name="Picture 2" descr="Acts 1:12 – Archaeology and the Upper Room | Reading Acts">
            <a:extLst>
              <a:ext uri="{FF2B5EF4-FFF2-40B4-BE49-F238E27FC236}">
                <a16:creationId xmlns:a16="http://schemas.microsoft.com/office/drawing/2014/main" id="{4941DD5E-3BB1-2F46-8B36-2FDF2FC3583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756513"/>
            <a:ext cx="9144000" cy="60899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975429"/>
      </p:ext>
    </p:extLst>
  </p:cSld>
  <p:clrMapOvr>
    <a:masterClrMapping/>
  </p:clrMapOvr>
  <p:transition/>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DISCIPLES IN UPPER ROOM – GOD'S HOTSPOT">
            <a:extLst>
              <a:ext uri="{FF2B5EF4-FFF2-40B4-BE49-F238E27FC236}">
                <a16:creationId xmlns:a16="http://schemas.microsoft.com/office/drawing/2014/main" id="{116DB8C5-12B4-E145-8FC1-F71B2F9F3E69}"/>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50800"/>
            <a:ext cx="9144000" cy="6754813"/>
          </a:xfrm>
          <a:prstGeom prst="rect">
            <a:avLst/>
          </a:prstGeom>
          <a:noFill/>
          <a:extLst>
            <a:ext uri="{909E8E84-426E-40DD-AFC4-6F175D3DCCD1}">
              <a14:hiddenFill xmlns:a14="http://schemas.microsoft.com/office/drawing/2010/main">
                <a:solidFill>
                  <a:srgbClr val="FFFFFF"/>
                </a:solidFill>
              </a14:hiddenFill>
            </a:ext>
          </a:extLst>
        </p:spPr>
      </p:pic>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5" tIns="45718" rIns="91435" bIns="45718"/>
          <a:lstStyle/>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900098" name="Rectangle 2"/>
          <p:cNvSpPr>
            <a:spLocks noGrp="1" noChangeArrowheads="1"/>
          </p:cNvSpPr>
          <p:nvPr>
            <p:ph type="ctrTitle"/>
          </p:nvPr>
        </p:nvSpPr>
        <p:spPr>
          <a:xfrm>
            <a:off x="0" y="29469"/>
            <a:ext cx="9144000" cy="829727"/>
          </a:xfrm>
          <a:effectLst>
            <a:outerShdw blurRad="63500" dist="35921" dir="2700000" algn="ctr" rotWithShape="0">
              <a:schemeClr val="tx2">
                <a:alpha val="74998"/>
              </a:schemeClr>
            </a:outerShdw>
          </a:effectLst>
        </p:spPr>
        <p:txBody>
          <a:bodyPr anchor="ctr"/>
          <a:lstStyle/>
          <a:p>
            <a:pPr>
              <a:defRPr/>
            </a:pPr>
            <a:r>
              <a:rPr lang="ar-JO" sz="3600" dirty="0">
                <a:effectLst>
                  <a:glow rad="127000">
                    <a:schemeClr val="tx1"/>
                  </a:glow>
                </a:effectLst>
                <a:ea typeface="ＭＳ Ｐゴシック" charset="0"/>
              </a:rPr>
              <a:t>صلاة العلية</a:t>
            </a:r>
            <a:endParaRPr lang="en-US" sz="3600" dirty="0">
              <a:effectLst>
                <a:glow rad="127000">
                  <a:schemeClr val="tx1"/>
                </a:glow>
              </a:effectLst>
              <a:ea typeface="ＭＳ Ｐゴシック" charset="0"/>
            </a:endParaRPr>
          </a:p>
        </p:txBody>
      </p:sp>
      <p:sp>
        <p:nvSpPr>
          <p:cNvPr id="6" name="Rectangle 2">
            <a:extLst>
              <a:ext uri="{FF2B5EF4-FFF2-40B4-BE49-F238E27FC236}">
                <a16:creationId xmlns:a16="http://schemas.microsoft.com/office/drawing/2014/main" id="{8383672B-D6F2-6C4B-BBE4-06423906FFA0}"/>
              </a:ext>
            </a:extLst>
          </p:cNvPr>
          <p:cNvSpPr txBox="1">
            <a:spLocks noChangeArrowheads="1"/>
          </p:cNvSpPr>
          <p:nvPr/>
        </p:nvSpPr>
        <p:spPr bwMode="auto">
          <a:xfrm>
            <a:off x="5436096" y="5806817"/>
            <a:ext cx="3366941" cy="829727"/>
          </a:xfrm>
          <a:prstGeom prst="rect">
            <a:avLst/>
          </a:prstGeom>
          <a:solidFill>
            <a:schemeClr val="tx1"/>
          </a:solidFill>
          <a:ln>
            <a:noFill/>
          </a:ln>
          <a:effectLst>
            <a:outerShdw blurRad="63500" dist="35921" dir="2700000" algn="ctr" rotWithShape="0">
              <a:schemeClr val="tx2">
                <a:alpha val="74998"/>
              </a:schemeClr>
            </a:outerShdw>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SA" sz="36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أعمال الرس</a:t>
            </a:r>
            <a:r>
              <a:rPr kumimoji="0" lang="ar-JO" sz="36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ل 1: 14</a:t>
            </a:r>
            <a:endParaRPr kumimoji="0" lang="en-US" sz="36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566352404"/>
      </p:ext>
    </p:extLst>
  </p:cSld>
  <p:clrMapOvr>
    <a:masterClrMapping/>
  </p:clrMapOvr>
  <p:transition/>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5" tIns="45718" rIns="91435" bIns="45718"/>
          <a:lstStyle/>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900098" name="Rectangle 2"/>
          <p:cNvSpPr>
            <a:spLocks noGrp="1" noChangeArrowheads="1"/>
          </p:cNvSpPr>
          <p:nvPr>
            <p:ph type="ctrTitle"/>
          </p:nvPr>
        </p:nvSpPr>
        <p:spPr>
          <a:xfrm>
            <a:off x="0" y="29469"/>
            <a:ext cx="9144000" cy="829727"/>
          </a:xfrm>
          <a:effectLst>
            <a:outerShdw blurRad="63500" dist="35921" dir="2700000" algn="ctr" rotWithShape="0">
              <a:schemeClr val="tx2">
                <a:alpha val="74998"/>
              </a:schemeClr>
            </a:outerShdw>
          </a:effectLst>
        </p:spPr>
        <p:txBody>
          <a:bodyPr anchor="t"/>
          <a:lstStyle/>
          <a:p>
            <a:pPr>
              <a:defRPr/>
            </a:pPr>
            <a:r>
              <a:rPr lang="ar-JO" sz="3600" dirty="0">
                <a:effectLst>
                  <a:glow rad="127000">
                    <a:schemeClr val="tx1"/>
                  </a:glow>
                </a:effectLst>
                <a:ea typeface="ＭＳ Ｐゴシック" charset="0"/>
              </a:rPr>
              <a:t>مؤرخ النهضة ج. إدوين أور</a:t>
            </a:r>
            <a:endParaRPr lang="en-US" sz="3600" dirty="0">
              <a:effectLst>
                <a:glow rad="127000">
                  <a:schemeClr val="tx1"/>
                </a:glow>
              </a:effectLst>
              <a:ea typeface="ＭＳ Ｐゴシック" charset="0"/>
            </a:endParaRPr>
          </a:p>
        </p:txBody>
      </p:sp>
      <p:sp>
        <p:nvSpPr>
          <p:cNvPr id="5" name="Rectangle 2">
            <a:extLst>
              <a:ext uri="{FF2B5EF4-FFF2-40B4-BE49-F238E27FC236}">
                <a16:creationId xmlns:a16="http://schemas.microsoft.com/office/drawing/2014/main" id="{D4DF1CA1-6B35-424A-A83C-5C869EAF127D}"/>
              </a:ext>
            </a:extLst>
          </p:cNvPr>
          <p:cNvSpPr txBox="1">
            <a:spLocks noChangeArrowheads="1"/>
          </p:cNvSpPr>
          <p:nvPr/>
        </p:nvSpPr>
        <p:spPr bwMode="auto">
          <a:xfrm>
            <a:off x="4572000" y="1317356"/>
            <a:ext cx="4571999" cy="4541003"/>
          </a:xfrm>
          <a:prstGeom prst="rect">
            <a:avLst/>
          </a:prstGeom>
          <a:noFill/>
          <a:ln>
            <a:noFill/>
          </a:ln>
          <a:effectLst>
            <a:outerShdw blurRad="63500" dist="35921" dir="2700000" algn="ctr" rotWithShape="0">
              <a:schemeClr val="tx2">
                <a:alpha val="74998"/>
              </a:schemeClr>
            </a:outerShdw>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35" tIns="45718" rIns="91435" bIns="45718" numCol="1" anchor="t"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ar-JO" sz="3600" b="1" kern="0" dirty="0">
                <a:solidFill>
                  <a:srgbClr val="FFFFFF"/>
                </a:solidFill>
                <a:effectLst>
                  <a:glow rad="127000">
                    <a:srgbClr val="000000"/>
                  </a:glow>
                </a:effectLst>
                <a:latin typeface="Arial" panose="020B0604020202020204" pitchFamily="34" charset="0"/>
                <a:ea typeface="ＭＳ Ｐゴシック" charset="0"/>
                <a:cs typeface="Arial" panose="020B0604020202020204" pitchFamily="34" charset="0"/>
              </a:rPr>
              <a:t>لم تبدأ يقظة روحية عظيمة في أي مكان في العالم بعيداً عن الصلاة المتحدة – يصلي المؤمنون بمثابرة من أجل النهضة</a:t>
            </a:r>
            <a:endParaRPr kumimoji="0" lang="en-US" sz="36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pic>
        <p:nvPicPr>
          <p:cNvPr id="23554" name="Picture 2" descr="206) Student Awakenings by J. Edwin Orr | Campus Christians Ministry |  campuschristians.info">
            <a:extLst>
              <a:ext uri="{FF2B5EF4-FFF2-40B4-BE49-F238E27FC236}">
                <a16:creationId xmlns:a16="http://schemas.microsoft.com/office/drawing/2014/main" id="{CAB456E9-212D-E343-9A16-4ED3D5449F5C}"/>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336584" y="1117739"/>
            <a:ext cx="3898832" cy="50911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6633425"/>
      </p:ext>
    </p:extLst>
  </p:cSld>
  <p:clrMapOvr>
    <a:masterClrMapping/>
  </p:clrMapOvr>
  <p:transition/>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0" name="Picture 4" descr="Scripture for Today: Acts 1:1-14 ~ with One">
            <a:extLst>
              <a:ext uri="{FF2B5EF4-FFF2-40B4-BE49-F238E27FC236}">
                <a16:creationId xmlns:a16="http://schemas.microsoft.com/office/drawing/2014/main" id="{8DEC298B-3FD9-B14C-A1BF-72E460D46AD3}"/>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9144000" cy="6092825"/>
          </a:xfrm>
          <a:prstGeom prst="rect">
            <a:avLst/>
          </a:prstGeom>
          <a:noFill/>
          <a:extLst>
            <a:ext uri="{909E8E84-426E-40DD-AFC4-6F175D3DCCD1}">
              <a14:hiddenFill xmlns:a14="http://schemas.microsoft.com/office/drawing/2010/main">
                <a:solidFill>
                  <a:srgbClr val="FFFFFF"/>
                </a:solidFill>
              </a14:hiddenFill>
            </a:ext>
          </a:extLst>
        </p:spPr>
      </p:pic>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5" tIns="45718" rIns="91435" bIns="45718"/>
          <a:lstStyle/>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900098" name="Rectangle 2"/>
          <p:cNvSpPr>
            <a:spLocks noGrp="1" noChangeArrowheads="1"/>
          </p:cNvSpPr>
          <p:nvPr>
            <p:ph type="ctrTitle"/>
          </p:nvPr>
        </p:nvSpPr>
        <p:spPr>
          <a:xfrm>
            <a:off x="0" y="29469"/>
            <a:ext cx="9144000" cy="829727"/>
          </a:xfrm>
          <a:effectLst>
            <a:outerShdw blurRad="63500" dist="35921" dir="2700000" algn="ctr" rotWithShape="0">
              <a:schemeClr val="tx2">
                <a:alpha val="74998"/>
              </a:schemeClr>
            </a:outerShdw>
          </a:effectLst>
        </p:spPr>
        <p:txBody>
          <a:bodyPr anchor="ctr"/>
          <a:lstStyle/>
          <a:p>
            <a:pPr>
              <a:defRPr/>
            </a:pPr>
            <a:r>
              <a:rPr lang="ar-JO" sz="4800" dirty="0">
                <a:effectLst>
                  <a:glow rad="127000">
                    <a:schemeClr val="tx1"/>
                  </a:glow>
                </a:effectLst>
                <a:ea typeface="ＭＳ Ｐゴシック" charset="0"/>
              </a:rPr>
              <a:t>اختيار متياس</a:t>
            </a:r>
            <a:endParaRPr lang="en-US" sz="4800" dirty="0">
              <a:effectLst>
                <a:glow rad="127000">
                  <a:schemeClr val="tx1"/>
                </a:glow>
              </a:effectLst>
              <a:ea typeface="ＭＳ Ｐゴシック" charset="0"/>
            </a:endParaRPr>
          </a:p>
        </p:txBody>
      </p:sp>
      <p:sp>
        <p:nvSpPr>
          <p:cNvPr id="6" name="Rectangle 2">
            <a:extLst>
              <a:ext uri="{FF2B5EF4-FFF2-40B4-BE49-F238E27FC236}">
                <a16:creationId xmlns:a16="http://schemas.microsoft.com/office/drawing/2014/main" id="{8383672B-D6F2-6C4B-BBE4-06423906FFA0}"/>
              </a:ext>
            </a:extLst>
          </p:cNvPr>
          <p:cNvSpPr txBox="1">
            <a:spLocks noChangeArrowheads="1"/>
          </p:cNvSpPr>
          <p:nvPr/>
        </p:nvSpPr>
        <p:spPr bwMode="auto">
          <a:xfrm>
            <a:off x="5076056" y="6056781"/>
            <a:ext cx="3943958" cy="829727"/>
          </a:xfrm>
          <a:prstGeom prst="rect">
            <a:avLst/>
          </a:prstGeom>
          <a:solidFill>
            <a:schemeClr val="tx1"/>
          </a:solidFill>
          <a:ln>
            <a:noFill/>
          </a:ln>
          <a:effectLst>
            <a:outerShdw blurRad="63500" dist="35921" dir="2700000" algn="ctr" rotWithShape="0">
              <a:schemeClr val="tx2">
                <a:alpha val="74998"/>
              </a:schemeClr>
            </a:outerShdw>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36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أعمال الرسل 1: 15-26</a:t>
            </a:r>
            <a:endParaRPr kumimoji="0" lang="en-US" sz="36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3377179687"/>
      </p:ext>
    </p:extLst>
  </p:cSld>
  <p:clrMapOvr>
    <a:masterClrMapping/>
  </p:clrMapOvr>
  <p:transition/>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5" tIns="45718" rIns="91435" bIns="45718"/>
          <a:lstStyle/>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900098" name="Rectangle 2"/>
          <p:cNvSpPr>
            <a:spLocks noGrp="1" noChangeArrowheads="1"/>
          </p:cNvSpPr>
          <p:nvPr>
            <p:ph type="ctrTitle"/>
          </p:nvPr>
        </p:nvSpPr>
        <p:spPr>
          <a:xfrm>
            <a:off x="0" y="29469"/>
            <a:ext cx="9144000" cy="829727"/>
          </a:xfrm>
          <a:effectLst>
            <a:outerShdw blurRad="63500" dist="35921" dir="2700000" algn="ctr" rotWithShape="0">
              <a:schemeClr val="tx2">
                <a:alpha val="74998"/>
              </a:schemeClr>
            </a:outerShdw>
          </a:effectLst>
        </p:spPr>
        <p:txBody>
          <a:bodyPr anchor="t"/>
          <a:lstStyle/>
          <a:p>
            <a:pPr>
              <a:defRPr/>
            </a:pPr>
            <a:r>
              <a:rPr lang="ar-JO" sz="3600" dirty="0">
                <a:effectLst>
                  <a:glow rad="127000">
                    <a:schemeClr val="tx1"/>
                  </a:glow>
                </a:effectLst>
                <a:ea typeface="ＭＳ Ｐゴシック" charset="0"/>
              </a:rPr>
              <a:t>ألقوا القرعة (أعمال الرسل 1: 26)</a:t>
            </a:r>
            <a:endParaRPr lang="en-US" sz="3600" dirty="0">
              <a:effectLst>
                <a:glow rad="127000">
                  <a:schemeClr val="tx1"/>
                </a:glow>
              </a:effectLst>
              <a:ea typeface="ＭＳ Ｐゴシック" charset="0"/>
            </a:endParaRPr>
          </a:p>
        </p:txBody>
      </p:sp>
      <p:pic>
        <p:nvPicPr>
          <p:cNvPr id="21506" name="Picture 2" descr="Acts 1:26 Casting lots – Arise Ambassadors Ministries">
            <a:extLst>
              <a:ext uri="{FF2B5EF4-FFF2-40B4-BE49-F238E27FC236}">
                <a16:creationId xmlns:a16="http://schemas.microsoft.com/office/drawing/2014/main" id="{6BA6B8F7-CA60-4045-A37A-3D5B38FB5C6D}"/>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739900"/>
            <a:ext cx="9144000" cy="3376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2651294"/>
      </p:ext>
    </p:extLst>
  </p:cSld>
  <p:clrMapOvr>
    <a:masterClrMapping/>
  </p:clrMapOvr>
  <p:transition/>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5" tIns="45718" rIns="91435" bIns="45718"/>
          <a:lstStyle/>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ＭＳ Ｐゴシック" charset="0"/>
            </a:endParaRPr>
          </a:p>
        </p:txBody>
      </p:sp>
      <p:sp>
        <p:nvSpPr>
          <p:cNvPr id="900098" name="Rectangle 2"/>
          <p:cNvSpPr>
            <a:spLocks noGrp="1" noChangeArrowheads="1"/>
          </p:cNvSpPr>
          <p:nvPr>
            <p:ph type="ctrTitle"/>
          </p:nvPr>
        </p:nvSpPr>
        <p:spPr>
          <a:xfrm>
            <a:off x="0" y="29469"/>
            <a:ext cx="9144000" cy="829727"/>
          </a:xfrm>
          <a:effectLst>
            <a:outerShdw blurRad="63500" dist="35921" dir="2700000" algn="ctr" rotWithShape="0">
              <a:schemeClr val="tx2">
                <a:alpha val="74998"/>
              </a:schemeClr>
            </a:outerShdw>
          </a:effectLst>
        </p:spPr>
        <p:txBody>
          <a:bodyPr anchor="t"/>
          <a:lstStyle/>
          <a:p>
            <a:pPr>
              <a:defRPr/>
            </a:pPr>
            <a:r>
              <a:rPr lang="ar-JO" sz="3600" dirty="0">
                <a:effectLst>
                  <a:glow rad="127000">
                    <a:schemeClr val="tx1"/>
                  </a:glow>
                </a:effectLst>
                <a:ea typeface="ＭＳ Ｐゴシック" charset="0"/>
              </a:rPr>
              <a:t>إلقاء القرعة اليوم؟</a:t>
            </a:r>
            <a:endParaRPr lang="en-US" sz="3600" dirty="0">
              <a:effectLst>
                <a:glow rad="127000">
                  <a:schemeClr val="tx1"/>
                </a:glow>
              </a:effectLst>
              <a:ea typeface="ＭＳ Ｐゴシック" charset="0"/>
            </a:endParaRPr>
          </a:p>
        </p:txBody>
      </p:sp>
      <p:pic>
        <p:nvPicPr>
          <p:cNvPr id="16386" name="Picture 2" descr="Acts 1:12-26, Matthias Chosen to Replace Judas — Clergy Stuff">
            <a:extLst>
              <a:ext uri="{FF2B5EF4-FFF2-40B4-BE49-F238E27FC236}">
                <a16:creationId xmlns:a16="http://schemas.microsoft.com/office/drawing/2014/main" id="{10DDB9C5-2BDB-EF47-94A6-36252C2A413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857250"/>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0782563"/>
      </p:ext>
    </p:extLst>
  </p:cSld>
  <p:clrMapOvr>
    <a:masterClrMapping/>
  </p:clrMapOvr>
  <p:transition/>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232009"/>
            <a:ext cx="9144000" cy="769349"/>
          </a:xfrm>
          <a:effectLst>
            <a:outerShdw blurRad="63500" dist="35921" dir="2700000" algn="ctr" rotWithShape="0">
              <a:schemeClr val="tx2">
                <a:alpha val="74998"/>
              </a:schemeClr>
            </a:outerShdw>
          </a:effectLst>
        </p:spPr>
        <p:txBody>
          <a:bodyPr/>
          <a:lstStyle/>
          <a:p>
            <a:pPr>
              <a:defRPr/>
            </a:pPr>
            <a:r>
              <a:rPr lang="ar-JO" sz="5400" dirty="0">
                <a:effectLst>
                  <a:glow rad="127000">
                    <a:schemeClr val="tx1"/>
                  </a:glow>
                </a:effectLst>
                <a:ea typeface="ＭＳ Ｐゴシック" charset="0"/>
              </a:rPr>
              <a:t>انتظر مصلياً</a:t>
            </a:r>
            <a:endParaRPr lang="en-US" sz="5400" dirty="0">
              <a:effectLst>
                <a:glow rad="127000">
                  <a:schemeClr val="tx1"/>
                </a:glow>
              </a:effectLst>
              <a:ea typeface="ＭＳ Ｐゴシック" charset="0"/>
            </a:endParaRPr>
          </a:p>
        </p:txBody>
      </p:sp>
      <p:pic>
        <p:nvPicPr>
          <p:cNvPr id="8" name="Picture 7" descr="Twitter Parliament should not wait to act on assisted ...">
            <a:extLst>
              <a:ext uri="{FF2B5EF4-FFF2-40B4-BE49-F238E27FC236}">
                <a16:creationId xmlns:a16="http://schemas.microsoft.com/office/drawing/2014/main" id="{A6AC0E95-75B4-554B-A12E-ACAD9432477C}"/>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0" y="1511710"/>
            <a:ext cx="9144000" cy="4572000"/>
          </a:xfrm>
          <a:prstGeom prst="rect">
            <a:avLst/>
          </a:prstGeom>
        </p:spPr>
      </p:pic>
    </p:spTree>
    <p:extLst>
      <p:ext uri="{BB962C8B-B14F-4D97-AF65-F5344CB8AC3E}">
        <p14:creationId xmlns:p14="http://schemas.microsoft.com/office/powerpoint/2010/main" val="655103505"/>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Top 7 Ways to End Frustrating Wait-Time | Leadership Freak">
            <a:extLst>
              <a:ext uri="{FF2B5EF4-FFF2-40B4-BE49-F238E27FC236}">
                <a16:creationId xmlns:a16="http://schemas.microsoft.com/office/drawing/2014/main" id="{2D750A8F-EBD0-8948-A163-40F72B40E745}"/>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83336" y="1182329"/>
            <a:ext cx="8777328" cy="4569542"/>
          </a:xfrm>
          <a:prstGeom prst="rect">
            <a:avLst/>
          </a:prstGeom>
        </p:spPr>
      </p:pic>
      <p:sp>
        <p:nvSpPr>
          <p:cNvPr id="900098" name="Rectangle 2"/>
          <p:cNvSpPr>
            <a:spLocks noGrp="1" noChangeArrowheads="1"/>
          </p:cNvSpPr>
          <p:nvPr>
            <p:ph type="ctrTitle"/>
          </p:nvPr>
        </p:nvSpPr>
        <p:spPr>
          <a:xfrm>
            <a:off x="848032" y="349996"/>
            <a:ext cx="7447935" cy="2073869"/>
          </a:xfrm>
          <a:solidFill>
            <a:schemeClr val="tx1"/>
          </a:solidFill>
          <a:effectLst>
            <a:outerShdw blurRad="63500" dist="35921" dir="2700000" algn="ctr" rotWithShape="0">
              <a:schemeClr val="tx2">
                <a:alpha val="74998"/>
              </a:schemeClr>
            </a:outerShdw>
          </a:effectLst>
        </p:spPr>
        <p:txBody>
          <a:bodyPr/>
          <a:lstStyle/>
          <a:p>
            <a:pPr>
              <a:defRPr/>
            </a:pPr>
            <a:r>
              <a:rPr lang="ar-JO" sz="4800" dirty="0">
                <a:effectLst>
                  <a:glow rad="127000">
                    <a:schemeClr val="tx1"/>
                  </a:glow>
                </a:effectLst>
                <a:ea typeface="ＭＳ Ｐゴシック" charset="0"/>
              </a:rPr>
              <a:t>كيف يمكنك الإنتظار</a:t>
            </a:r>
            <a:br>
              <a:rPr lang="ar-JO" sz="4800" dirty="0">
                <a:effectLst>
                  <a:glow rad="127000">
                    <a:schemeClr val="tx1"/>
                  </a:glow>
                </a:effectLst>
                <a:ea typeface="ＭＳ Ｐゴシック" charset="0"/>
              </a:rPr>
            </a:br>
            <a:r>
              <a:rPr lang="ar-JO" sz="4800" dirty="0">
                <a:effectLst>
                  <a:glow rad="127000">
                    <a:schemeClr val="tx1"/>
                  </a:glow>
                </a:effectLst>
                <a:ea typeface="ＭＳ Ｐゴシック" charset="0"/>
              </a:rPr>
              <a:t>بترقب في الروح؟</a:t>
            </a:r>
            <a:endParaRPr lang="en-US" sz="4800" dirty="0">
              <a:effectLst>
                <a:glow rad="127000">
                  <a:schemeClr val="tx1"/>
                </a:glow>
              </a:effectLst>
              <a:ea typeface="ＭＳ Ｐゴシック" charset="0"/>
            </a:endParaRPr>
          </a:p>
        </p:txBody>
      </p:sp>
    </p:spTree>
    <p:extLst>
      <p:ext uri="{BB962C8B-B14F-4D97-AF65-F5344CB8AC3E}">
        <p14:creationId xmlns:p14="http://schemas.microsoft.com/office/powerpoint/2010/main" val="41944034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345" name="Rectangle 2"/>
          <p:cNvSpPr>
            <a:spLocks noGrp="1" noChangeArrowheads="1"/>
          </p:cNvSpPr>
          <p:nvPr>
            <p:ph type="title" idx="4294967295"/>
          </p:nvPr>
        </p:nvSpPr>
        <p:spPr>
          <a:xfrm>
            <a:off x="1143012" y="0"/>
            <a:ext cx="8099425" cy="1143000"/>
          </a:xfrm>
        </p:spPr>
        <p:txBody>
          <a:bodyPr/>
          <a:lstStyle/>
          <a:p>
            <a:pPr rtl="1" eaLnBrk="1" hangingPunct="1"/>
            <a:r>
              <a:rPr lang="ar-SA" sz="5400" b="1" dirty="0">
                <a:solidFill>
                  <a:srgbClr val="504818"/>
                </a:solidFill>
                <a:latin typeface="Arial" panose="020B0604020202020204" pitchFamily="34" charset="0"/>
                <a:ea typeface="ＭＳ Ｐゴシック" charset="0"/>
                <a:cs typeface="Arial" panose="020B0604020202020204" pitchFamily="34" charset="0"/>
              </a:rPr>
              <a:t>على سبيل المثال ...</a:t>
            </a:r>
            <a:endParaRPr lang="en-US" b="1" dirty="0">
              <a:solidFill>
                <a:srgbClr val="504818"/>
              </a:solidFill>
              <a:latin typeface="Arial" panose="020B0604020202020204" pitchFamily="34" charset="0"/>
              <a:ea typeface="ＭＳ Ｐゴシック" charset="0"/>
              <a:cs typeface="Arial" panose="020B0604020202020204" pitchFamily="34" charset="0"/>
            </a:endParaRPr>
          </a:p>
        </p:txBody>
      </p:sp>
      <p:sp>
        <p:nvSpPr>
          <p:cNvPr id="441346" name="Text Box 3"/>
          <p:cNvSpPr txBox="1">
            <a:spLocks noChangeArrowheads="1"/>
          </p:cNvSpPr>
          <p:nvPr/>
        </p:nvSpPr>
        <p:spPr bwMode="auto">
          <a:xfrm>
            <a:off x="1219200" y="1219200"/>
            <a:ext cx="8001000" cy="50166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lIns="91334" tIns="45667" rIns="91334" bIns="45667">
            <a:spAutoFit/>
          </a:bodyPr>
          <a:lstStyle>
            <a:lvl1pPr marL="457200" indent="-457200" eaLnBrk="0" hangingPunct="0">
              <a:defRPr sz="2400">
                <a:solidFill>
                  <a:schemeClr val="tx1"/>
                </a:solidFill>
                <a:latin typeface="Times New Roman" charset="0"/>
                <a:ea typeface="ＭＳ Ｐゴシック" charset="0"/>
                <a:cs typeface="ＭＳ Ｐゴシック" charset="0"/>
              </a:defRPr>
            </a:lvl1pPr>
            <a:lvl2pPr marL="914400" indent="-45720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r" rtl="1"/>
            <a:br>
              <a:rPr lang="ar-SA" sz="3600" b="1" dirty="0">
                <a:latin typeface="Arial" panose="020B0604020202020204" pitchFamily="34" charset="0"/>
                <a:cs typeface="Arial" panose="020B0604020202020204" pitchFamily="34" charset="0"/>
              </a:rPr>
            </a:br>
            <a:r>
              <a:rPr lang="ar-SA" sz="4400" b="1" dirty="0">
                <a:latin typeface="Arial" panose="020B0604020202020204" pitchFamily="34" charset="0"/>
                <a:ea typeface="Arial" charset="0"/>
                <a:cs typeface="Arial" panose="020B0604020202020204" pitchFamily="34" charset="0"/>
              </a:rPr>
              <a:t>ما</a:t>
            </a:r>
            <a:r>
              <a:rPr lang="ar-SA" sz="4800" b="1" dirty="0">
                <a:latin typeface="Arial" panose="020B0604020202020204" pitchFamily="34" charset="0"/>
                <a:ea typeface="Arial" charset="0"/>
                <a:cs typeface="Arial" panose="020B0604020202020204" pitchFamily="34" charset="0"/>
              </a:rPr>
              <a:t> </a:t>
            </a:r>
            <a:r>
              <a:rPr lang="ar-SA" sz="4000" b="1" dirty="0">
                <a:latin typeface="Arial" panose="020B0604020202020204" pitchFamily="34" charset="0"/>
                <a:ea typeface="Arial" charset="0"/>
                <a:cs typeface="Arial" panose="020B0604020202020204" pitchFamily="34" charset="0"/>
              </a:rPr>
              <a:t>هي الممارسات التي يجب أن نتوقعها في أعمال الرسل اليوم؟ فمثلا تجاه … </a:t>
            </a:r>
          </a:p>
          <a:p>
            <a:pPr algn="r" rtl="1"/>
            <a:r>
              <a:rPr lang="ar-SA" sz="4000" b="1" dirty="0">
                <a:latin typeface="Arial" panose="020B0604020202020204" pitchFamily="34" charset="0"/>
                <a:ea typeface="Arial" charset="0"/>
                <a:cs typeface="Arial" panose="020B0604020202020204" pitchFamily="34" charset="0"/>
              </a:rPr>
              <a:t>   الشيوخ؟</a:t>
            </a:r>
          </a:p>
          <a:p>
            <a:pPr algn="r" rtl="1"/>
            <a:r>
              <a:rPr lang="ar-SA" sz="4000" b="1" dirty="0">
                <a:latin typeface="Arial" panose="020B0604020202020204" pitchFamily="34" charset="0"/>
                <a:ea typeface="Arial" charset="0"/>
                <a:cs typeface="Arial" panose="020B0604020202020204" pitchFamily="34" charset="0"/>
              </a:rPr>
              <a:t>   الألسنة؟ </a:t>
            </a:r>
          </a:p>
          <a:p>
            <a:pPr algn="r" rtl="1"/>
            <a:r>
              <a:rPr lang="ar-SA" sz="4000" b="1" dirty="0">
                <a:latin typeface="Arial" panose="020B0604020202020204" pitchFamily="34" charset="0"/>
                <a:ea typeface="Arial" charset="0"/>
                <a:cs typeface="Arial" panose="020B0604020202020204" pitchFamily="34" charset="0"/>
              </a:rPr>
              <a:t>   إعطاء الممتلكات للكنيسة؟ </a:t>
            </a:r>
          </a:p>
          <a:p>
            <a:pPr algn="r" rtl="1"/>
            <a:r>
              <a:rPr lang="ar-SA" sz="4000" b="1" dirty="0">
                <a:latin typeface="Arial" panose="020B0604020202020204" pitchFamily="34" charset="0"/>
                <a:ea typeface="Arial" charset="0"/>
                <a:cs typeface="Arial" panose="020B0604020202020204" pitchFamily="34" charset="0"/>
              </a:rPr>
              <a:t>   لماذا نفعل أو</a:t>
            </a:r>
            <a:r>
              <a:rPr lang="ar-JO" sz="4000" b="1" dirty="0">
                <a:latin typeface="Arial" panose="020B0604020202020204" pitchFamily="34" charset="0"/>
                <a:ea typeface="Arial" charset="0"/>
                <a:cs typeface="Arial" panose="020B0604020202020204" pitchFamily="34" charset="0"/>
              </a:rPr>
              <a:t> </a:t>
            </a:r>
            <a:r>
              <a:rPr lang="ar-SA" sz="4000" b="1" dirty="0">
                <a:latin typeface="Arial" panose="020B0604020202020204" pitchFamily="34" charset="0"/>
                <a:ea typeface="Arial" charset="0"/>
                <a:cs typeface="Arial" panose="020B0604020202020204" pitchFamily="34" charset="0"/>
              </a:rPr>
              <a:t>لماذا لا نفعل هذه الأشياء؟ </a:t>
            </a:r>
          </a:p>
          <a:p>
            <a:pPr marL="0" marR="0" lvl="0" indent="0" algn="l" defTabSz="914400" eaLnBrk="1" fontAlgn="auto" latinLnBrk="0" hangingPunct="1">
              <a:lnSpc>
                <a:spcPct val="100000"/>
              </a:lnSpc>
              <a:spcBef>
                <a:spcPts val="0"/>
              </a:spcBef>
              <a:spcAft>
                <a:spcPts val="0"/>
              </a:spcAft>
              <a:buClrTx/>
              <a:buSzTx/>
              <a:buFont typeface="Arial" charset="0"/>
              <a:buNone/>
              <a:tabLst/>
              <a:defRPr/>
            </a:pPr>
            <a:endParaRPr lang="en-US" sz="3600" b="1"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9580510"/>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Felix Osborn – LEARNING TO WAIT FOR GOD">
            <a:extLst>
              <a:ext uri="{FF2B5EF4-FFF2-40B4-BE49-F238E27FC236}">
                <a16:creationId xmlns:a16="http://schemas.microsoft.com/office/drawing/2014/main" id="{4634AAF3-5EC6-F14D-8037-C29B38FB7E1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53988"/>
            <a:ext cx="9144000" cy="6548437"/>
          </a:xfrm>
          <a:prstGeom prst="rect">
            <a:avLst/>
          </a:prstGeom>
          <a:noFill/>
          <a:extLst>
            <a:ext uri="{909E8E84-426E-40DD-AFC4-6F175D3DCCD1}">
              <a14:hiddenFill xmlns:a14="http://schemas.microsoft.com/office/drawing/2010/main">
                <a:solidFill>
                  <a:srgbClr val="FFFFFF"/>
                </a:solidFill>
              </a14:hiddenFill>
            </a:ext>
          </a:extLst>
        </p:spPr>
      </p:pic>
      <p:sp>
        <p:nvSpPr>
          <p:cNvPr id="900098" name="Rectangle 2"/>
          <p:cNvSpPr>
            <a:spLocks noGrp="1" noChangeArrowheads="1"/>
          </p:cNvSpPr>
          <p:nvPr>
            <p:ph type="ctrTitle"/>
          </p:nvPr>
        </p:nvSpPr>
        <p:spPr>
          <a:xfrm>
            <a:off x="0" y="232009"/>
            <a:ext cx="9144000" cy="769349"/>
          </a:xfrm>
          <a:effectLst>
            <a:outerShdw blurRad="63500" dist="35921" dir="2700000" algn="ctr" rotWithShape="0">
              <a:schemeClr val="tx2">
                <a:alpha val="74998"/>
              </a:schemeClr>
            </a:outerShdw>
          </a:effectLst>
        </p:spPr>
        <p:txBody>
          <a:bodyPr/>
          <a:lstStyle/>
          <a:p>
            <a:pPr>
              <a:defRPr/>
            </a:pPr>
            <a:r>
              <a:rPr lang="ar-JO" sz="5400" dirty="0">
                <a:effectLst>
                  <a:glow rad="127000">
                    <a:schemeClr val="tx1"/>
                  </a:glow>
                </a:effectLst>
                <a:ea typeface="ＭＳ Ｐゴシック" charset="0"/>
              </a:rPr>
              <a:t>الفكرة الرئيسية في أعمال الرسل 1</a:t>
            </a:r>
            <a:endParaRPr lang="en-US" sz="5400" dirty="0">
              <a:effectLst>
                <a:glow rad="127000">
                  <a:schemeClr val="tx1"/>
                </a:glow>
              </a:effectLst>
              <a:ea typeface="ＭＳ Ｐゴシック" charset="0"/>
            </a:endParaRPr>
          </a:p>
        </p:txBody>
      </p:sp>
      <p:sp>
        <p:nvSpPr>
          <p:cNvPr id="3" name="Rectangle 2"/>
          <p:cNvSpPr txBox="1">
            <a:spLocks noChangeArrowheads="1"/>
          </p:cNvSpPr>
          <p:nvPr/>
        </p:nvSpPr>
        <p:spPr bwMode="auto">
          <a:xfrm>
            <a:off x="0" y="2100291"/>
            <a:ext cx="9144000" cy="1975763"/>
          </a:xfrm>
          <a:prstGeom prst="rect">
            <a:avLst/>
          </a:prstGeom>
          <a:noFill/>
          <a:ln>
            <a:noFill/>
          </a:ln>
          <a:effectLst>
            <a:outerShdw blurRad="63500" dist="35921" dir="2700000" algn="ctr" rotWithShape="0">
              <a:schemeClr val="tx2">
                <a:alpha val="74998"/>
              </a:schemeClr>
            </a:outerShdw>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457177" rtl="0" eaLnBrk="0" fontAlgn="base" latinLnBrk="0" hangingPunct="0">
              <a:lnSpc>
                <a:spcPct val="100000"/>
              </a:lnSpc>
              <a:spcBef>
                <a:spcPct val="0"/>
              </a:spcBef>
              <a:spcAft>
                <a:spcPct val="0"/>
              </a:spcAft>
              <a:buClrTx/>
              <a:buSzTx/>
              <a:buFontTx/>
              <a:buNone/>
              <a:tabLst/>
              <a:defRPr/>
            </a:pPr>
            <a:r>
              <a:rPr kumimoji="0" lang="ar-JO" sz="54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اشهد مصليّاً بينما تنتظر</a:t>
            </a:r>
            <a:endParaRPr kumimoji="0" lang="en-US" sz="54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4209882476"/>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8C918-DA35-193C-97E2-E83A1DAE899C}"/>
            </a:ext>
          </a:extLst>
        </p:cNvPr>
        <p:cNvGrpSpPr/>
        <p:nvPr/>
      </p:nvGrpSpPr>
      <p:grpSpPr>
        <a:xfrm>
          <a:off x="0" y="0"/>
          <a:ext cx="0" cy="0"/>
          <a:chOff x="0" y="0"/>
          <a:chExt cx="0" cy="0"/>
        </a:xfrm>
      </p:grpSpPr>
      <p:pic>
        <p:nvPicPr>
          <p:cNvPr id="3" name="Picture 2" descr="The Top 7 Ways to End Frustrating Wait-Time | Leadership Freak">
            <a:extLst>
              <a:ext uri="{FF2B5EF4-FFF2-40B4-BE49-F238E27FC236}">
                <a16:creationId xmlns:a16="http://schemas.microsoft.com/office/drawing/2014/main" id="{8ED1ED13-2F38-C840-04B6-C3303E65B560}"/>
              </a:ext>
            </a:extLst>
          </p:cNvPr>
          <p:cNvPicPr>
            <a:picLocks noChangeAspect="1"/>
          </p:cNvPicPr>
          <p:nvPr/>
        </p:nvPicPr>
        <p:blipFill rotWithShape="1">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p:blipFill>
        <p:spPr>
          <a:xfrm>
            <a:off x="-650140" y="1991617"/>
            <a:ext cx="9794140" cy="5353987"/>
          </a:xfrm>
          <a:prstGeom prst="rect">
            <a:avLst/>
          </a:prstGeom>
        </p:spPr>
      </p:pic>
      <p:sp>
        <p:nvSpPr>
          <p:cNvPr id="900098" name="Rectangle 2">
            <a:extLst>
              <a:ext uri="{FF2B5EF4-FFF2-40B4-BE49-F238E27FC236}">
                <a16:creationId xmlns:a16="http://schemas.microsoft.com/office/drawing/2014/main" id="{6C870C21-D3A3-BC5C-6147-8642FA75F4E6}"/>
              </a:ext>
            </a:extLst>
          </p:cNvPr>
          <p:cNvSpPr>
            <a:spLocks noGrp="1" noChangeArrowheads="1"/>
          </p:cNvSpPr>
          <p:nvPr>
            <p:ph type="ctrTitle"/>
          </p:nvPr>
        </p:nvSpPr>
        <p:spPr>
          <a:xfrm>
            <a:off x="848032" y="349996"/>
            <a:ext cx="7447935" cy="2073869"/>
          </a:xfrm>
          <a:solidFill>
            <a:schemeClr val="tx1"/>
          </a:solidFill>
          <a:effectLst>
            <a:outerShdw blurRad="63500" dist="35921" dir="2700000" algn="ctr" rotWithShape="0">
              <a:schemeClr val="tx2">
                <a:alpha val="74998"/>
              </a:schemeClr>
            </a:outerShdw>
          </a:effectLst>
        </p:spPr>
        <p:txBody>
          <a:bodyPr/>
          <a:lstStyle/>
          <a:p>
            <a:pPr>
              <a:defRPr/>
            </a:pPr>
            <a:r>
              <a:rPr lang="ar-JO" sz="4800" dirty="0">
                <a:effectLst>
                  <a:glow rad="127000">
                    <a:schemeClr val="tx1"/>
                  </a:glow>
                </a:effectLst>
                <a:ea typeface="ＭＳ Ｐゴシック" charset="0"/>
              </a:rPr>
              <a:t>كيف يمكنك الإنتظار</a:t>
            </a:r>
            <a:br>
              <a:rPr lang="ar-JO" sz="4800" dirty="0">
                <a:effectLst>
                  <a:glow rad="127000">
                    <a:schemeClr val="tx1"/>
                  </a:glow>
                </a:effectLst>
                <a:ea typeface="ＭＳ Ｐゴシック" charset="0"/>
              </a:rPr>
            </a:br>
            <a:r>
              <a:rPr lang="ar-JO" sz="4800" dirty="0">
                <a:effectLst>
                  <a:glow rad="127000">
                    <a:schemeClr val="tx1"/>
                  </a:glow>
                </a:effectLst>
                <a:ea typeface="ＭＳ Ｐゴシック" charset="0"/>
              </a:rPr>
              <a:t>بترقب في الروح؟</a:t>
            </a:r>
            <a:endParaRPr lang="en-US" sz="4800" dirty="0">
              <a:effectLst>
                <a:glow rad="127000">
                  <a:schemeClr val="tx1"/>
                </a:glow>
              </a:effectLst>
              <a:ea typeface="ＭＳ Ｐゴシック" charset="0"/>
            </a:endParaRPr>
          </a:p>
        </p:txBody>
      </p:sp>
      <p:grpSp>
        <p:nvGrpSpPr>
          <p:cNvPr id="16" name="Group 15">
            <a:extLst>
              <a:ext uri="{FF2B5EF4-FFF2-40B4-BE49-F238E27FC236}">
                <a16:creationId xmlns:a16="http://schemas.microsoft.com/office/drawing/2014/main" id="{285D56AB-7202-6719-5A84-2982076B01B5}"/>
              </a:ext>
            </a:extLst>
          </p:cNvPr>
          <p:cNvGrpSpPr/>
          <p:nvPr/>
        </p:nvGrpSpPr>
        <p:grpSpPr>
          <a:xfrm>
            <a:off x="92657" y="2527796"/>
            <a:ext cx="5353987" cy="5353987"/>
            <a:chOff x="92657" y="2527796"/>
            <a:chExt cx="5353987" cy="5353987"/>
          </a:xfrm>
        </p:grpSpPr>
        <p:pic>
          <p:nvPicPr>
            <p:cNvPr id="5" name="Graphic 4" descr="Chat RTL">
              <a:extLst>
                <a:ext uri="{FF2B5EF4-FFF2-40B4-BE49-F238E27FC236}">
                  <a16:creationId xmlns:a16="http://schemas.microsoft.com/office/drawing/2014/main" id="{F2F8AFDC-20E7-DDBF-606A-789FB6EE1CD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flipV="1">
              <a:off x="92657" y="2527796"/>
              <a:ext cx="5353987" cy="5353987"/>
            </a:xfrm>
            <a:prstGeom prst="rect">
              <a:avLst/>
            </a:prstGeom>
          </p:spPr>
        </p:pic>
        <p:sp>
          <p:nvSpPr>
            <p:cNvPr id="7" name="Rectangle 2">
              <a:extLst>
                <a:ext uri="{FF2B5EF4-FFF2-40B4-BE49-F238E27FC236}">
                  <a16:creationId xmlns:a16="http://schemas.microsoft.com/office/drawing/2014/main" id="{88E884B7-347B-54AC-41F4-39373CDB72D0}"/>
                </a:ext>
              </a:extLst>
            </p:cNvPr>
            <p:cNvSpPr txBox="1">
              <a:spLocks noChangeArrowheads="1"/>
            </p:cNvSpPr>
            <p:nvPr/>
          </p:nvSpPr>
          <p:spPr bwMode="auto">
            <a:xfrm>
              <a:off x="390831" y="4578623"/>
              <a:ext cx="4757639" cy="1808922"/>
            </a:xfrm>
            <a:prstGeom prst="rect">
              <a:avLst/>
            </a:prstGeom>
            <a:noFill/>
            <a:ln>
              <a:noFill/>
            </a:ln>
            <a:effectLst>
              <a:outerShdw blurRad="63500" dist="35921" dir="2700000" algn="ctr" rotWithShape="0">
                <a:schemeClr val="tx2">
                  <a:alpha val="74998"/>
                </a:schemeClr>
              </a:outerShdw>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72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الشهادة</a:t>
              </a:r>
              <a:br>
                <a:rPr kumimoji="0" lang="en-US" sz="48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br>
              <a:r>
                <a:rPr kumimoji="0" lang="ar-JO" sz="48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(أع 1: 6-11)</a:t>
              </a:r>
              <a:endParaRPr kumimoji="0" lang="en-US" sz="48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grpSp>
      <p:grpSp>
        <p:nvGrpSpPr>
          <p:cNvPr id="17" name="Group 16">
            <a:extLst>
              <a:ext uri="{FF2B5EF4-FFF2-40B4-BE49-F238E27FC236}">
                <a16:creationId xmlns:a16="http://schemas.microsoft.com/office/drawing/2014/main" id="{FFAB6AD2-428E-56DE-672E-36C8914F0C17}"/>
              </a:ext>
            </a:extLst>
          </p:cNvPr>
          <p:cNvGrpSpPr/>
          <p:nvPr/>
        </p:nvGrpSpPr>
        <p:grpSpPr>
          <a:xfrm>
            <a:off x="4565265" y="1724849"/>
            <a:ext cx="4757639" cy="4181167"/>
            <a:chOff x="4565265" y="1724849"/>
            <a:chExt cx="4757639" cy="4181167"/>
          </a:xfrm>
        </p:grpSpPr>
        <p:pic>
          <p:nvPicPr>
            <p:cNvPr id="15" name="Graphic 14" descr="Sign Language">
              <a:extLst>
                <a:ext uri="{FF2B5EF4-FFF2-40B4-BE49-F238E27FC236}">
                  <a16:creationId xmlns:a16="http://schemas.microsoft.com/office/drawing/2014/main" id="{4CE7DB27-3786-22E8-4088-A357C41607B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905461" y="1724849"/>
              <a:ext cx="4181167" cy="4181167"/>
            </a:xfrm>
            <a:prstGeom prst="rect">
              <a:avLst/>
            </a:prstGeom>
          </p:spPr>
        </p:pic>
        <p:sp>
          <p:nvSpPr>
            <p:cNvPr id="20" name="Rectangle 2">
              <a:extLst>
                <a:ext uri="{FF2B5EF4-FFF2-40B4-BE49-F238E27FC236}">
                  <a16:creationId xmlns:a16="http://schemas.microsoft.com/office/drawing/2014/main" id="{F6C6386A-EA34-E33B-1A2C-926302E7A8BB}"/>
                </a:ext>
              </a:extLst>
            </p:cNvPr>
            <p:cNvSpPr txBox="1">
              <a:spLocks noChangeArrowheads="1"/>
            </p:cNvSpPr>
            <p:nvPr/>
          </p:nvSpPr>
          <p:spPr bwMode="auto">
            <a:xfrm>
              <a:off x="4565265" y="3047997"/>
              <a:ext cx="4757639" cy="1808922"/>
            </a:xfrm>
            <a:prstGeom prst="rect">
              <a:avLst/>
            </a:prstGeom>
            <a:noFill/>
            <a:ln>
              <a:noFill/>
            </a:ln>
            <a:effectLst>
              <a:outerShdw blurRad="63500" dist="35921" dir="2700000" algn="ctr" rotWithShape="0">
                <a:schemeClr val="tx2">
                  <a:alpha val="74998"/>
                </a:schemeClr>
              </a:outerShdw>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72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الصلاة</a:t>
              </a:r>
              <a:br>
                <a:rPr kumimoji="0" lang="en-US" sz="48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br>
              <a:r>
                <a:rPr kumimoji="0" lang="ar-JO" sz="48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(أع 1: 12-26)</a:t>
              </a:r>
              <a:endParaRPr kumimoji="0" lang="en-US" sz="48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grpSp>
    </p:spTree>
    <p:extLst>
      <p:ext uri="{BB962C8B-B14F-4D97-AF65-F5344CB8AC3E}">
        <p14:creationId xmlns:p14="http://schemas.microsoft.com/office/powerpoint/2010/main" val="2247377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linds(horizont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linds(horizontal)">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p:cTn id="13" repeatCount="indefinite" restart="whenNotActive" fill="hold" evtFilter="cancelBubble" nodeType="interactiveSeq">
                <p:stCondLst>
                  <p:cond delay="indefinite"/>
                  <p:cond evt="onBegin" delay="0">
                    <p:tn val="1"/>
                  </p:cond>
                </p:stCondLst>
                <p:endSync evt="end" delay="0">
                  <p:rtn val="all"/>
                </p:endSync>
                <p:childTnLst>
                  <p:par>
                    <p:cTn id="14" fill="hold">
                      <p:stCondLst>
                        <p:cond delay="0"/>
                      </p:stCondLst>
                      <p:childTnLst>
                        <p:par>
                          <p:cTn id="15" fill="hold">
                            <p:stCondLst>
                              <p:cond delay="0"/>
                            </p:stCondLst>
                            <p:childTnLst>
                              <p:par>
                                <p:cTn id="16" presetID="0" presetClass="path" presetSubtype="0" accel="50000" decel="50000" fill="hold" nodeType="clickEffect">
                                  <p:stCondLst>
                                    <p:cond delay="0"/>
                                  </p:stCondLst>
                                  <p:childTnLst>
                                    <p:animMotion origin="layout" path="M 0 0 L -0.11248 -0.17207" pathEditMode="relative" ptsTypes="AA">
                                      <p:cBhvr>
                                        <p:cTn id="17" dur="30000" fill="hold"/>
                                        <p:tgtEl>
                                          <p:spTgt spid="3"/>
                                        </p:tgtEl>
                                        <p:attrNameLst>
                                          <p:attrName>ppt_x</p:attrName>
                                          <p:attrName>ppt_y</p:attrName>
                                        </p:attrNameLst>
                                      </p:cBhvr>
                                    </p:animMotion>
                                  </p:childTnLst>
                                </p:cTn>
                              </p:par>
                              <p:par>
                                <p:cTn id="18" presetID="6" presetClass="emph" presetSubtype="0" accel="50000" decel="50000" fill="hold" nodeType="withEffect">
                                  <p:stCondLst>
                                    <p:cond delay="0"/>
                                  </p:stCondLst>
                                  <p:childTnLst>
                                    <p:animScale>
                                      <p:cBhvr>
                                        <p:cTn id="19" dur="30000" fill="hold"/>
                                        <p:tgtEl>
                                          <p:spTgt spid="3"/>
                                        </p:tgtEl>
                                      </p:cBhvr>
                                      <p:by x="150000" y="150000"/>
                                    </p:animScale>
                                  </p:childTnLst>
                                </p:cTn>
                              </p:par>
                            </p:childTnLst>
                          </p:cTn>
                        </p:par>
                        <p:par>
                          <p:cTn id="20" fill="hold">
                            <p:stCondLst>
                              <p:cond delay="30000"/>
                            </p:stCondLst>
                            <p:childTnLst>
                              <p:par>
                                <p:cTn id="21" presetID="0" presetClass="path" presetSubtype="0" accel="50000" decel="50000" fill="hold" nodeType="afterEffect">
                                  <p:stCondLst>
                                    <p:cond delay="5000"/>
                                  </p:stCondLst>
                                  <p:childTnLst>
                                    <p:animMotion origin="layout" path="M -0.11248 -0.17207 L 0 0" pathEditMode="relative" ptsTypes="AA">
                                      <p:cBhvr>
                                        <p:cTn id="22" dur="30000" fill="hold"/>
                                        <p:tgtEl>
                                          <p:spTgt spid="3"/>
                                        </p:tgtEl>
                                        <p:attrNameLst>
                                          <p:attrName>ppt_x</p:attrName>
                                          <p:attrName>ppt_y</p:attrName>
                                        </p:attrNameLst>
                                      </p:cBhvr>
                                    </p:animMotion>
                                  </p:childTnLst>
                                </p:cTn>
                              </p:par>
                              <p:par>
                                <p:cTn id="23" presetID="6" presetClass="emph" presetSubtype="0" accel="50000" decel="50000" fill="hold" nodeType="withEffect">
                                  <p:stCondLst>
                                    <p:cond delay="5000"/>
                                  </p:stCondLst>
                                  <p:childTnLst>
                                    <p:animScale>
                                      <p:cBhvr>
                                        <p:cTn id="24" dur="30000" fill="hold"/>
                                        <p:tgtEl>
                                          <p:spTgt spid="3"/>
                                        </p:tgtEl>
                                      </p:cBhvr>
                                      <p:by x="150000" y="150000"/>
                                      <p:to x="100000" y="100000"/>
                                    </p:animScale>
                                  </p:childTnLst>
                                </p:cTn>
                              </p:par>
                            </p:childTnLst>
                          </p:cTn>
                        </p:par>
                        <p:par>
                          <p:cTn id="25" fill="hold">
                            <p:stCondLst>
                              <p:cond delay="65000"/>
                            </p:stCondLst>
                            <p:childTnLst>
                              <p:par>
                                <p:cTn id="26" presetID="0" presetClass="path" presetSubtype="0" accel="50000" decel="50000" fill="hold" nodeType="afterEffect">
                                  <p:stCondLst>
                                    <p:cond delay="0"/>
                                  </p:stCondLst>
                                  <p:childTnLst>
                                    <p:animMotion origin="layout" path="M 0 0 L 0 0" pathEditMode="relative" ptsTypes="AA">
                                      <p:cBhvr>
                                        <p:cTn id="27" dur="5000" fill="hold"/>
                                        <p:tgtEl>
                                          <p:spTgt spid="3"/>
                                        </p:tgtEl>
                                        <p:attrNameLst>
                                          <p:attrName>ppt_x</p:attrName>
                                          <p:attrName>ppt_y</p:attrName>
                                        </p:attrNameLst>
                                      </p:cBhvr>
                                    </p:animMotion>
                                  </p:childTnLst>
                                </p:cTn>
                              </p:par>
                            </p:childTnLst>
                          </p:cTn>
                        </p:par>
                      </p:childTnLst>
                    </p:cTn>
                  </p:par>
                </p:childTnLst>
              </p:cTn>
            </p:seq>
          </p:childTnLst>
        </p:cTn>
      </p:par>
    </p:tn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232008"/>
            <a:ext cx="9144000" cy="1108760"/>
          </a:xfrm>
          <a:effectLst>
            <a:outerShdw blurRad="63500" dist="35921" dir="2700000" algn="ctr" rotWithShape="0">
              <a:schemeClr val="tx2">
                <a:alpha val="74998"/>
              </a:schemeClr>
            </a:outerShdw>
          </a:effectLst>
        </p:spPr>
        <p:txBody>
          <a:bodyPr/>
          <a:lstStyle/>
          <a:p>
            <a:pPr>
              <a:defRPr/>
            </a:pPr>
            <a:r>
              <a:rPr lang="en-US" sz="5400" dirty="0">
                <a:effectLst>
                  <a:glow rad="127000">
                    <a:schemeClr val="tx1"/>
                  </a:glow>
                </a:effectLst>
                <a:ea typeface="ＭＳ Ｐゴシック" charset="0"/>
                <a:cs typeface="ＭＳ Ｐゴシック" charset="0"/>
              </a:rPr>
              <a:t>The Witness Stand</a:t>
            </a:r>
          </a:p>
        </p:txBody>
      </p:sp>
      <p:pic>
        <p:nvPicPr>
          <p:cNvPr id="13314" name="Picture 2" descr="Power for Witness">
            <a:extLst>
              <a:ext uri="{FF2B5EF4-FFF2-40B4-BE49-F238E27FC236}">
                <a16:creationId xmlns:a16="http://schemas.microsoft.com/office/drawing/2014/main" id="{BFFDB409-4021-7447-8AE8-81AC4C0B9FE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143000" y="0"/>
            <a:ext cx="6858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2">
            <a:extLst>
              <a:ext uri="{FF2B5EF4-FFF2-40B4-BE49-F238E27FC236}">
                <a16:creationId xmlns:a16="http://schemas.microsoft.com/office/drawing/2014/main" id="{6C89D367-5C45-F743-A63B-CE956B944BFF}"/>
              </a:ext>
            </a:extLst>
          </p:cNvPr>
          <p:cNvSpPr txBox="1">
            <a:spLocks noChangeArrowheads="1"/>
          </p:cNvSpPr>
          <p:nvPr/>
        </p:nvSpPr>
        <p:spPr bwMode="auto">
          <a:xfrm>
            <a:off x="-30997" y="4847335"/>
            <a:ext cx="9144000" cy="829727"/>
          </a:xfrm>
          <a:prstGeom prst="rect">
            <a:avLst/>
          </a:prstGeom>
          <a:noFill/>
          <a:ln>
            <a:noFill/>
          </a:ln>
          <a:effectLst>
            <a:outerShdw blurRad="63500" dist="35921" dir="2700000" algn="ctr" rotWithShape="0">
              <a:schemeClr val="tx2">
                <a:alpha val="74998"/>
              </a:schemeClr>
            </a:outerShdw>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35" tIns="45718" rIns="91435" bIns="45718" numCol="1" anchor="t"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ar-JO" sz="3600" b="1" kern="0" dirty="0">
                <a:solidFill>
                  <a:srgbClr val="FFFFFF"/>
                </a:solidFill>
                <a:effectLst>
                  <a:glow rad="127000">
                    <a:srgbClr val="000000"/>
                  </a:glow>
                </a:effectLst>
                <a:latin typeface="Arial" panose="020B0604020202020204" pitchFamily="34" charset="0"/>
                <a:ea typeface="ＭＳ Ｐゴシック" charset="0"/>
                <a:cs typeface="Arial" panose="020B0604020202020204" pitchFamily="34" charset="0"/>
              </a:rPr>
              <a:t>كيف تستطيع أن تشهد مصليّاَ بينما تنتظر الآن؟</a:t>
            </a:r>
            <a:endParaRPr kumimoji="0" lang="en-US" sz="36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3510917705"/>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OW IN THE WORLD!!: &quot;What's in a Name?... Waiting on the Spirit (A series  introduction) Acts 1:1-26... Fire and Wind: Encountering the Holy Spirit in  the Book of Acts and in Our">
            <a:extLst>
              <a:ext uri="{FF2B5EF4-FFF2-40B4-BE49-F238E27FC236}">
                <a16:creationId xmlns:a16="http://schemas.microsoft.com/office/drawing/2014/main" id="{C52C8FFF-8CAB-5B46-B245-EAAE5D131629}"/>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5" tIns="45718" rIns="91435" bIns="45718"/>
          <a:lstStyle/>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ＭＳ Ｐゴシック" charset="0"/>
            </a:endParaRPr>
          </a:p>
        </p:txBody>
      </p:sp>
      <p:sp>
        <p:nvSpPr>
          <p:cNvPr id="900098" name="Rectangle 2"/>
          <p:cNvSpPr>
            <a:spLocks noGrp="1" noChangeArrowheads="1"/>
          </p:cNvSpPr>
          <p:nvPr>
            <p:ph type="ctrTitle"/>
          </p:nvPr>
        </p:nvSpPr>
        <p:spPr>
          <a:xfrm>
            <a:off x="0" y="5637748"/>
            <a:ext cx="9144000" cy="829727"/>
          </a:xfrm>
          <a:effectLst>
            <a:outerShdw blurRad="63500" dist="35921" dir="2700000" algn="ctr" rotWithShape="0">
              <a:schemeClr val="tx2">
                <a:alpha val="74998"/>
              </a:schemeClr>
            </a:outerShdw>
          </a:effectLst>
        </p:spPr>
        <p:txBody>
          <a:bodyPr anchor="t"/>
          <a:lstStyle/>
          <a:p>
            <a:pPr>
              <a:defRPr/>
            </a:pPr>
            <a:r>
              <a:rPr lang="ar-JO" sz="3600" dirty="0">
                <a:effectLst>
                  <a:glow rad="127000">
                    <a:schemeClr val="tx1"/>
                  </a:glow>
                </a:effectLst>
                <a:ea typeface="ＭＳ Ｐゴシック" charset="0"/>
              </a:rPr>
              <a:t>ابدأ حيث أنت</a:t>
            </a:r>
            <a:endParaRPr lang="en-US" sz="3600" dirty="0">
              <a:effectLst>
                <a:glow rad="127000">
                  <a:schemeClr val="tx1"/>
                </a:glow>
              </a:effectLst>
              <a:ea typeface="ＭＳ Ｐゴシック" charset="0"/>
            </a:endParaRPr>
          </a:p>
        </p:txBody>
      </p:sp>
    </p:spTree>
    <p:extLst>
      <p:ext uri="{BB962C8B-B14F-4D97-AF65-F5344CB8AC3E}">
        <p14:creationId xmlns:p14="http://schemas.microsoft.com/office/powerpoint/2010/main" val="2275111558"/>
      </p:ext>
    </p:extLst>
  </p:cSld>
  <p:clrMapOvr>
    <a:masterClrMapping/>
  </p:clrMapOvr>
  <p:transition/>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a:extLst>
              <a:ext uri="{FF2B5EF4-FFF2-40B4-BE49-F238E27FC236}">
                <a16:creationId xmlns:a16="http://schemas.microsoft.com/office/drawing/2014/main" id="{71A102A8-81C8-F447-95BD-1E236EB487E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5" tIns="45718" rIns="91435" bIns="45718"/>
          <a:lstStyle/>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900098" name="Rectangle 2"/>
          <p:cNvSpPr>
            <a:spLocks noGrp="1" noChangeArrowheads="1"/>
          </p:cNvSpPr>
          <p:nvPr>
            <p:ph type="ctrTitle"/>
          </p:nvPr>
        </p:nvSpPr>
        <p:spPr>
          <a:xfrm>
            <a:off x="0" y="49785"/>
            <a:ext cx="9144000" cy="1086599"/>
          </a:xfrm>
          <a:effectLst>
            <a:outerShdw blurRad="63500" dist="35921" dir="2700000" algn="ctr" rotWithShape="0">
              <a:schemeClr val="tx2">
                <a:alpha val="74998"/>
              </a:schemeClr>
            </a:outerShdw>
          </a:effectLst>
        </p:spPr>
        <p:txBody>
          <a:bodyPr anchor="t"/>
          <a:lstStyle/>
          <a:p>
            <a:pPr>
              <a:defRPr/>
            </a:pPr>
            <a:r>
              <a:rPr lang="ar-JO" sz="4800" dirty="0">
                <a:effectLst>
                  <a:glow rad="127000">
                    <a:schemeClr val="tx1"/>
                  </a:glow>
                </a:effectLst>
                <a:ea typeface="ＭＳ Ｐゴシック" charset="0"/>
              </a:rPr>
              <a:t>من هي أورشليمك؟</a:t>
            </a:r>
            <a:endParaRPr lang="en-US" sz="4800" dirty="0">
              <a:effectLst>
                <a:glow rad="127000">
                  <a:schemeClr val="tx1"/>
                </a:glow>
              </a:effectLst>
              <a:ea typeface="ＭＳ Ｐゴシック" charset="0"/>
            </a:endParaRPr>
          </a:p>
        </p:txBody>
      </p:sp>
      <p:sp>
        <p:nvSpPr>
          <p:cNvPr id="5" name="Rectangle 2">
            <a:extLst>
              <a:ext uri="{FF2B5EF4-FFF2-40B4-BE49-F238E27FC236}">
                <a16:creationId xmlns:a16="http://schemas.microsoft.com/office/drawing/2014/main" id="{6284798D-407C-8942-B8A1-5E7709A618C0}"/>
              </a:ext>
            </a:extLst>
          </p:cNvPr>
          <p:cNvSpPr txBox="1">
            <a:spLocks noChangeArrowheads="1"/>
          </p:cNvSpPr>
          <p:nvPr/>
        </p:nvSpPr>
        <p:spPr bwMode="auto">
          <a:xfrm>
            <a:off x="107372" y="3397419"/>
            <a:ext cx="8788655" cy="3388571"/>
          </a:xfrm>
          <a:prstGeom prst="rect">
            <a:avLst/>
          </a:prstGeom>
          <a:noFill/>
          <a:ln>
            <a:noFill/>
          </a:ln>
          <a:effectLst>
            <a:outerShdw blurRad="63500" dist="35921" dir="2700000" algn="ctr" rotWithShape="0">
              <a:schemeClr val="tx2">
                <a:alpha val="74998"/>
              </a:schemeClr>
            </a:outerShdw>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35" tIns="45718" rIns="91435" bIns="45718" numCol="1" anchor="t"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571500" marR="0" lvl="0" indent="-571500" algn="r" defTabSz="914400" rtl="1" eaLnBrk="0" fontAlgn="base" latinLnBrk="0" hangingPunct="0">
              <a:lnSpc>
                <a:spcPct val="100000"/>
              </a:lnSpc>
              <a:spcBef>
                <a:spcPct val="0"/>
              </a:spcBef>
              <a:spcAft>
                <a:spcPct val="0"/>
              </a:spcAft>
              <a:buClrTx/>
              <a:buSzTx/>
              <a:buFont typeface="Arial" panose="020B0604020202020204" pitchFamily="34" charset="0"/>
              <a:buChar char="•"/>
              <a:tabLst/>
              <a:defRPr/>
            </a:pPr>
            <a:r>
              <a:rPr lang="ar-JO" sz="4000" b="1" kern="0" dirty="0">
                <a:solidFill>
                  <a:srgbClr val="FFFFFF"/>
                </a:solidFill>
                <a:effectLst>
                  <a:glow rad="127000">
                    <a:srgbClr val="000000"/>
                  </a:glow>
                </a:effectLst>
                <a:latin typeface="Arial" panose="020B0604020202020204" pitchFamily="34" charset="0"/>
                <a:ea typeface="ＭＳ Ｐゴシック" charset="0"/>
                <a:cs typeface="Arial" panose="020B0604020202020204" pitchFamily="34" charset="0"/>
              </a:rPr>
              <a:t>من هم الذين تصلي لأجلهم حتى يثقوا بالمسيح؟</a:t>
            </a:r>
            <a:endParaRPr kumimoji="0" lang="en-US" sz="40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a:p>
            <a:pPr marL="571500" marR="0" lvl="0" indent="-571500" algn="r" defTabSz="914400" rtl="1" eaLnBrk="0" fontAlgn="base" latinLnBrk="0" hangingPunct="0">
              <a:lnSpc>
                <a:spcPct val="100000"/>
              </a:lnSpc>
              <a:spcBef>
                <a:spcPct val="0"/>
              </a:spcBef>
              <a:spcAft>
                <a:spcPct val="0"/>
              </a:spcAft>
              <a:buClrTx/>
              <a:buSzTx/>
              <a:buFont typeface="Arial" panose="020B0604020202020204" pitchFamily="34" charset="0"/>
              <a:buChar char="•"/>
              <a:tabLst/>
              <a:defRPr/>
            </a:pPr>
            <a:r>
              <a:rPr lang="ar-JO" sz="4000" b="1" kern="0" dirty="0">
                <a:solidFill>
                  <a:srgbClr val="FFFFFF"/>
                </a:solidFill>
                <a:effectLst>
                  <a:glow rad="127000">
                    <a:srgbClr val="000000"/>
                  </a:glow>
                </a:effectLst>
                <a:latin typeface="Arial" panose="020B0604020202020204" pitchFamily="34" charset="0"/>
                <a:ea typeface="ＭＳ Ｐゴシック" charset="0"/>
                <a:cs typeface="Arial" panose="020B0604020202020204" pitchFamily="34" charset="0"/>
              </a:rPr>
              <a:t>من الذين يجب أن تصلي لأجلهم؟</a:t>
            </a:r>
            <a:endParaRPr kumimoji="0" lang="en-US" sz="40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3581234324"/>
      </p:ext>
    </p:extLst>
  </p:cSld>
  <p:clrMapOvr>
    <a:masterClrMapping/>
  </p:clrMapOvr>
  <p:transition/>
</p:sld>
</file>

<file path=ppt/slides/slide2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90817" name="Picture 2" descr="C:\Users\Jeremy.J4-PC\Pictures\Europe tour\CIMG2774.JPG"/>
          <p:cNvPicPr>
            <a:picLocks noChangeAspect="1" noChangeArrowheads="1"/>
          </p:cNvPicPr>
          <p:nvPr/>
        </p:nvPicPr>
        <p:blipFill>
          <a:blip r:embed="rId3" cstate="screen">
            <a:lum bright="28000" contrast="-52000"/>
            <a:graysc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90818" name="Rectangle 3"/>
          <p:cNvSpPr>
            <a:spLocks noChangeArrowheads="1"/>
          </p:cNvSpPr>
          <p:nvPr/>
        </p:nvSpPr>
        <p:spPr bwMode="auto">
          <a:xfrm>
            <a:off x="0" y="0"/>
            <a:ext cx="9144000" cy="6858000"/>
          </a:xfrm>
          <a:prstGeom prst="rect">
            <a:avLst/>
          </a:prstGeom>
          <a:solidFill>
            <a:srgbClr val="E5DFB3">
              <a:alpha val="50195"/>
            </a:srgbClr>
          </a:solidFill>
          <a:ln w="9525">
            <a:solidFill>
              <a:schemeClr val="tx1"/>
            </a:solidFill>
            <a:miter lim="800000"/>
            <a:headEnd/>
            <a:tailEnd/>
          </a:ln>
        </p:spPr>
        <p:txBody>
          <a:bodyPr wrap="none" lIns="91334" tIns="45667" rIns="91334" bIns="45667"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graphicFrame>
        <p:nvGraphicFramePr>
          <p:cNvPr id="56386" name="Group 66"/>
          <p:cNvGraphicFramePr>
            <a:graphicFrameLocks noGrp="1"/>
          </p:cNvGraphicFramePr>
          <p:nvPr>
            <p:extLst>
              <p:ext uri="{D42A27DB-BD31-4B8C-83A1-F6EECF244321}">
                <p14:modId xmlns:p14="http://schemas.microsoft.com/office/powerpoint/2010/main" val="828985671"/>
              </p:ext>
            </p:extLst>
          </p:nvPr>
        </p:nvGraphicFramePr>
        <p:xfrm>
          <a:off x="304800" y="980728"/>
          <a:ext cx="8610600" cy="5051747"/>
        </p:xfrm>
        <a:graphic>
          <a:graphicData uri="http://schemas.openxmlformats.org/drawingml/2006/table">
            <a:tbl>
              <a:tblPr/>
              <a:tblGrid>
                <a:gridCol w="1600200">
                  <a:extLst>
                    <a:ext uri="{9D8B030D-6E8A-4147-A177-3AD203B41FA5}">
                      <a16:colId xmlns:a16="http://schemas.microsoft.com/office/drawing/2014/main" val="20000"/>
                    </a:ext>
                  </a:extLst>
                </a:gridCol>
                <a:gridCol w="7010400">
                  <a:extLst>
                    <a:ext uri="{9D8B030D-6E8A-4147-A177-3AD203B41FA5}">
                      <a16:colId xmlns:a16="http://schemas.microsoft.com/office/drawing/2014/main" val="20001"/>
                    </a:ext>
                  </a:extLst>
                </a:gridCol>
              </a:tblGrid>
              <a:tr h="71001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ar-JO" sz="2000" b="1" i="0" u="none" strike="noStrike" cap="none" normalizeH="0" baseline="0" dirty="0">
                          <a:ln>
                            <a:noFill/>
                          </a:ln>
                          <a:solidFill>
                            <a:schemeClr val="tx1"/>
                          </a:solidFill>
                          <a:effectLst/>
                          <a:latin typeface="Arial" panose="020B0604020202020204" pitchFamily="34" charset="0"/>
                          <a:ea typeface="ＭＳ Ｐゴシック" charset="0"/>
                          <a:cs typeface="Times New Roman" charset="0"/>
                        </a:rPr>
                        <a:t>الأشخاص</a:t>
                      </a:r>
                      <a:endParaRPr kumimoji="0" lang="en-GB" sz="2000" b="1" i="0" u="none" strike="noStrike" cap="none" normalizeH="0" baseline="0" dirty="0">
                        <a:ln>
                          <a:noFill/>
                        </a:ln>
                        <a:solidFill>
                          <a:schemeClr val="tx1"/>
                        </a:solidFill>
                        <a:effectLst/>
                        <a:latin typeface="Arial" panose="020B0604020202020204" pitchFamily="34" charset="0"/>
                        <a:ea typeface="ＭＳ Ｐゴシック" charset="0"/>
                        <a:cs typeface="Times New Roman" charset="0"/>
                      </a:endParaRP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ar-JO" sz="2000" b="1" i="0" u="none" strike="noStrike" cap="none" normalizeH="0" baseline="0" dirty="0">
                          <a:ln>
                            <a:noFill/>
                          </a:ln>
                          <a:solidFill>
                            <a:schemeClr val="tx1"/>
                          </a:solidFill>
                          <a:effectLst/>
                          <a:latin typeface="Arial" panose="020B0604020202020204" pitchFamily="34" charset="0"/>
                          <a:ea typeface="ＭＳ Ｐゴシック" charset="0"/>
                          <a:cs typeface="Times New Roman" charset="0"/>
                        </a:rPr>
                        <a:t>كان الناس دائماً هم خطة الله لتوصيل رسالته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ar-JO" sz="2000" b="1" i="0" u="none" strike="noStrike" cap="none" normalizeH="0" baseline="0" dirty="0">
                          <a:ln>
                            <a:noFill/>
                          </a:ln>
                          <a:solidFill>
                            <a:schemeClr val="tx1"/>
                          </a:solidFill>
                          <a:effectLst/>
                          <a:latin typeface="Arial" panose="020B0604020202020204" pitchFamily="34" charset="0"/>
                          <a:ea typeface="ＭＳ Ｐゴシック" charset="0"/>
                          <a:cs typeface="Times New Roman" charset="0"/>
                        </a:rPr>
                        <a:t>(1: 2، 8، 11، 13-14، 21-26)</a:t>
                      </a:r>
                      <a:endParaRPr kumimoji="0" lang="en-GB" sz="2000" b="1" i="0" u="none" strike="noStrike" cap="none" normalizeH="0" baseline="0" dirty="0">
                        <a:ln>
                          <a:noFill/>
                        </a:ln>
                        <a:solidFill>
                          <a:schemeClr val="tx1"/>
                        </a:solidFill>
                        <a:effectLst/>
                        <a:latin typeface="Arial" panose="020B0604020202020204" pitchFamily="34" charset="0"/>
                        <a:ea typeface="ＭＳ Ｐゴシック" charset="0"/>
                        <a:cs typeface="Times New Roman" charset="0"/>
                      </a:endParaRP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1001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ar-JO" sz="2000" b="1" i="0" u="none" strike="noStrike" cap="none" normalizeH="0" baseline="0" dirty="0">
                          <a:ln>
                            <a:noFill/>
                          </a:ln>
                          <a:solidFill>
                            <a:schemeClr val="tx1"/>
                          </a:solidFill>
                          <a:effectLst/>
                          <a:latin typeface="Arial" panose="020B0604020202020204" pitchFamily="34" charset="0"/>
                          <a:ea typeface="ＭＳ Ｐゴシック" charset="0"/>
                          <a:cs typeface="Times New Roman" charset="0"/>
                        </a:rPr>
                        <a:t>الصلاة</a:t>
                      </a:r>
                      <a:endParaRPr kumimoji="0" lang="en-GB" sz="2000" b="1" i="0" u="none" strike="noStrike" cap="none" normalizeH="0" baseline="0" dirty="0">
                        <a:ln>
                          <a:noFill/>
                        </a:ln>
                        <a:solidFill>
                          <a:schemeClr val="tx1"/>
                        </a:solidFill>
                        <a:effectLst/>
                        <a:latin typeface="Arial" panose="020B0604020202020204" pitchFamily="34" charset="0"/>
                        <a:ea typeface="ＭＳ Ｐゴシック" charset="0"/>
                        <a:cs typeface="Times New Roman" charset="0"/>
                      </a:endParaRP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ar-JO" sz="2000" b="1" i="0" u="none" strike="noStrike" cap="none" normalizeH="0" baseline="0" dirty="0">
                          <a:ln>
                            <a:noFill/>
                          </a:ln>
                          <a:solidFill>
                            <a:schemeClr val="tx1"/>
                          </a:solidFill>
                          <a:effectLst/>
                          <a:latin typeface="Arial" panose="020B0604020202020204" pitchFamily="34" charset="0"/>
                          <a:ea typeface="ＭＳ Ｐゴシック" charset="0"/>
                          <a:cs typeface="Times New Roman" charset="0"/>
                        </a:rPr>
                        <a:t>كانت الصلاة أول وأفضل خطوة في كل قرار في الكنيسة الأولى</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ar-JO" sz="2000" b="1" i="0" u="none" strike="noStrike" cap="none" normalizeH="0" baseline="0" dirty="0">
                          <a:ln>
                            <a:noFill/>
                          </a:ln>
                          <a:solidFill>
                            <a:schemeClr val="tx1"/>
                          </a:solidFill>
                          <a:effectLst/>
                          <a:latin typeface="Arial" panose="020B0604020202020204" pitchFamily="34" charset="0"/>
                          <a:ea typeface="ＭＳ Ｐゴシック" charset="0"/>
                          <a:cs typeface="Times New Roman" charset="0"/>
                        </a:rPr>
                        <a:t>(1: 14، 24-26)</a:t>
                      </a:r>
                      <a:endParaRPr kumimoji="0" lang="en-GB" sz="2000" b="1" i="0" u="none" strike="noStrike" cap="none" normalizeH="0" baseline="0" dirty="0">
                        <a:ln>
                          <a:noFill/>
                        </a:ln>
                        <a:solidFill>
                          <a:schemeClr val="tx1"/>
                        </a:solidFill>
                        <a:effectLst/>
                        <a:latin typeface="Arial" panose="020B0604020202020204" pitchFamily="34" charset="0"/>
                        <a:ea typeface="ＭＳ Ｐゴシック" charset="0"/>
                        <a:cs typeface="Times New Roman" charset="0"/>
                      </a:endParaRP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1929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ar-JO" sz="2000" b="1" i="0" u="none" strike="noStrike" cap="none" normalizeH="0" baseline="0" dirty="0">
                          <a:ln>
                            <a:noFill/>
                          </a:ln>
                          <a:solidFill>
                            <a:schemeClr val="tx1"/>
                          </a:solidFill>
                          <a:effectLst/>
                          <a:latin typeface="Arial" panose="020B0604020202020204" pitchFamily="34" charset="0"/>
                          <a:ea typeface="ＭＳ Ｐゴシック" charset="0"/>
                          <a:cs typeface="Times New Roman" charset="0"/>
                        </a:rPr>
                        <a:t>الإستعداد</a:t>
                      </a:r>
                      <a:endParaRPr kumimoji="0" lang="en-GB" sz="2000" b="1" i="0" u="none" strike="noStrike" cap="none" normalizeH="0" baseline="0" dirty="0">
                        <a:ln>
                          <a:noFill/>
                        </a:ln>
                        <a:solidFill>
                          <a:schemeClr val="tx1"/>
                        </a:solidFill>
                        <a:effectLst/>
                        <a:latin typeface="Arial" panose="020B0604020202020204" pitchFamily="34" charset="0"/>
                        <a:ea typeface="ＭＳ Ｐゴシック" charset="0"/>
                        <a:cs typeface="Times New Roman" charset="0"/>
                      </a:endParaRP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ar-JO" sz="2000" b="1" i="0" u="none" strike="noStrike" cap="none" normalizeH="0" baseline="0" dirty="0">
                          <a:ln>
                            <a:noFill/>
                          </a:ln>
                          <a:solidFill>
                            <a:schemeClr val="tx1"/>
                          </a:solidFill>
                          <a:effectLst/>
                          <a:latin typeface="Arial" panose="020B0604020202020204" pitchFamily="34" charset="0"/>
                          <a:ea typeface="ＭＳ Ｐゴシック" charset="0"/>
                          <a:cs typeface="Times New Roman" charset="0"/>
                        </a:rPr>
                        <a:t>أظهر الرسل معرفة وإيماناً بالكتب المقدسة، يجب أن يتم تعلم كلمة الله والثقة بها وطاعتها وتطبيقها في ظروف الحياة</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ar-JO" sz="2000" b="1" i="0" u="none" strike="noStrike" cap="none" normalizeH="0" baseline="0" dirty="0">
                          <a:ln>
                            <a:noFill/>
                          </a:ln>
                          <a:solidFill>
                            <a:schemeClr val="tx1"/>
                          </a:solidFill>
                          <a:effectLst/>
                          <a:latin typeface="Arial" panose="020B0604020202020204" pitchFamily="34" charset="0"/>
                          <a:ea typeface="ＭＳ Ｐゴシック" charset="0"/>
                          <a:cs typeface="Times New Roman" charset="0"/>
                        </a:rPr>
                        <a:t>(1: 1-4، 7-8، 16، 20)</a:t>
                      </a:r>
                      <a:endParaRPr kumimoji="0" lang="en-GB" sz="2000" b="1" i="0" u="none" strike="noStrike" cap="none" normalizeH="0" baseline="0" dirty="0">
                        <a:ln>
                          <a:noFill/>
                        </a:ln>
                        <a:solidFill>
                          <a:schemeClr val="tx1"/>
                        </a:solidFill>
                        <a:effectLst/>
                        <a:latin typeface="Arial" panose="020B0604020202020204" pitchFamily="34" charset="0"/>
                        <a:ea typeface="ＭＳ Ｐゴシック" charset="0"/>
                        <a:cs typeface="Times New Roman" charset="0"/>
                      </a:endParaRP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1001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ar-JO" sz="2000" b="1" i="0" u="none" strike="noStrike" cap="none" normalizeH="0" baseline="0" dirty="0">
                          <a:ln>
                            <a:noFill/>
                          </a:ln>
                          <a:solidFill>
                            <a:schemeClr val="tx1"/>
                          </a:solidFill>
                          <a:effectLst/>
                          <a:latin typeface="Arial" panose="020B0604020202020204" pitchFamily="34" charset="0"/>
                          <a:ea typeface="ＭＳ Ｐゴシック" charset="0"/>
                          <a:cs typeface="Times New Roman" charset="0"/>
                        </a:rPr>
                        <a:t>القوة</a:t>
                      </a:r>
                      <a:endParaRPr kumimoji="0" lang="en-GB" sz="2000" b="1" i="0" u="none" strike="noStrike" cap="none" normalizeH="0" baseline="0" dirty="0">
                        <a:ln>
                          <a:noFill/>
                        </a:ln>
                        <a:solidFill>
                          <a:schemeClr val="tx1"/>
                        </a:solidFill>
                        <a:effectLst/>
                        <a:latin typeface="Arial" panose="020B0604020202020204" pitchFamily="34" charset="0"/>
                        <a:ea typeface="ＭＳ Ｐゴシック" charset="0"/>
                        <a:cs typeface="Times New Roman" charset="0"/>
                      </a:endParaRP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ar-JO" sz="2000" b="1" i="0" u="none" strike="noStrike" cap="none" normalizeH="0" baseline="0" dirty="0">
                          <a:ln>
                            <a:noFill/>
                          </a:ln>
                          <a:solidFill>
                            <a:schemeClr val="tx1"/>
                          </a:solidFill>
                          <a:effectLst/>
                          <a:latin typeface="Arial" panose="020B0604020202020204" pitchFamily="34" charset="0"/>
                          <a:ea typeface="ＭＳ Ｐゴシック" charset="0"/>
                          <a:cs typeface="Times New Roman" charset="0"/>
                        </a:rPr>
                        <a:t>قوة الروح القدس التي وعد بها المسيح هي أساس قدرة الكنيسة على تتميم أشياء عظيمة له (1: 8)</a:t>
                      </a:r>
                      <a:endParaRPr kumimoji="0" lang="en-GB" sz="2000" b="1" i="0" u="none" strike="noStrike" cap="none" normalizeH="0" baseline="0" dirty="0">
                        <a:ln>
                          <a:noFill/>
                        </a:ln>
                        <a:solidFill>
                          <a:schemeClr val="tx1"/>
                        </a:solidFill>
                        <a:effectLst/>
                        <a:latin typeface="Arial" panose="020B0604020202020204" pitchFamily="34" charset="0"/>
                        <a:ea typeface="ＭＳ Ｐゴシック" charset="0"/>
                        <a:cs typeface="Times New Roman" charset="0"/>
                      </a:endParaRP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73159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ar-JO" sz="2000" b="1" i="0" u="none" strike="noStrike" cap="none" normalizeH="0" baseline="0" dirty="0">
                          <a:ln>
                            <a:noFill/>
                          </a:ln>
                          <a:solidFill>
                            <a:schemeClr val="tx1"/>
                          </a:solidFill>
                          <a:effectLst/>
                          <a:latin typeface="Arial" panose="020B0604020202020204" pitchFamily="34" charset="0"/>
                          <a:ea typeface="ＭＳ Ｐゴシック" charset="0"/>
                          <a:cs typeface="Times New Roman" charset="0"/>
                        </a:rPr>
                        <a:t>الوعد</a:t>
                      </a:r>
                      <a:endParaRPr kumimoji="0" lang="en-GB" sz="2000" b="1" i="0" u="none" strike="noStrike" cap="none" normalizeH="0" baseline="0" dirty="0">
                        <a:ln>
                          <a:noFill/>
                        </a:ln>
                        <a:solidFill>
                          <a:schemeClr val="tx1"/>
                        </a:solidFill>
                        <a:effectLst/>
                        <a:latin typeface="Arial" panose="020B0604020202020204" pitchFamily="34" charset="0"/>
                        <a:ea typeface="ＭＳ Ｐゴシック" charset="0"/>
                        <a:cs typeface="Times New Roman" charset="0"/>
                      </a:endParaRP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JO" sz="2000" b="1" i="0" u="none" strike="noStrike" cap="none" normalizeH="0" baseline="0" dirty="0">
                          <a:ln>
                            <a:noFill/>
                          </a:ln>
                          <a:solidFill>
                            <a:schemeClr val="tx1"/>
                          </a:solidFill>
                          <a:effectLst/>
                          <a:latin typeface="Arial" panose="020B0604020202020204" pitchFamily="34" charset="0"/>
                          <a:ea typeface="ＭＳ Ｐゴシック" charset="0"/>
                          <a:cs typeface="Times New Roman" charset="0"/>
                        </a:rPr>
                        <a:t>يجب أن تحيا الكنيسة دائماً في الواقع الواعي للمخلص العائد الذي سوف يرجع بنفس الطريقة التي ذهب بها (1: 9-11)</a:t>
                      </a:r>
                      <a:endParaRPr kumimoji="0" lang="en-GB" sz="2000" b="1" i="0" u="none" strike="noStrike" cap="none" normalizeH="0" baseline="0" dirty="0">
                        <a:ln>
                          <a:noFill/>
                        </a:ln>
                        <a:solidFill>
                          <a:schemeClr val="tx1"/>
                        </a:solidFill>
                        <a:effectLst/>
                        <a:latin typeface="Arial" panose="020B0604020202020204" pitchFamily="34" charset="0"/>
                        <a:ea typeface="ＭＳ Ｐゴシック" charset="0"/>
                        <a:cs typeface="Times New Roman" charset="0"/>
                      </a:endParaRP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101929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ar-JO" sz="2000" b="1" i="0" u="none" strike="noStrike" cap="none" normalizeH="0" baseline="0" dirty="0">
                          <a:ln>
                            <a:noFill/>
                          </a:ln>
                          <a:solidFill>
                            <a:schemeClr val="tx1"/>
                          </a:solidFill>
                          <a:effectLst/>
                          <a:latin typeface="Arial" panose="020B0604020202020204" pitchFamily="34" charset="0"/>
                          <a:ea typeface="ＭＳ Ｐゴシック" charset="0"/>
                          <a:cs typeface="Times New Roman" charset="0"/>
                        </a:rPr>
                        <a:t>النمط</a:t>
                      </a:r>
                      <a:endParaRPr kumimoji="0" lang="en-GB" sz="2000" b="1" i="0" u="none" strike="noStrike" cap="none" normalizeH="0" baseline="0" dirty="0">
                        <a:ln>
                          <a:noFill/>
                        </a:ln>
                        <a:solidFill>
                          <a:schemeClr val="tx1"/>
                        </a:solidFill>
                        <a:effectLst/>
                        <a:latin typeface="Arial" panose="020B0604020202020204" pitchFamily="34" charset="0"/>
                        <a:ea typeface="ＭＳ Ｐゴシック" charset="0"/>
                        <a:cs typeface="Times New Roman" charset="0"/>
                      </a:endParaRP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ar-JO" sz="2000" b="1" i="0" u="none" strike="noStrike" cap="none" normalizeH="0" baseline="0" dirty="0">
                          <a:ln>
                            <a:noFill/>
                          </a:ln>
                          <a:solidFill>
                            <a:schemeClr val="tx1"/>
                          </a:solidFill>
                          <a:effectLst/>
                          <a:latin typeface="Arial" panose="020B0604020202020204" pitchFamily="34" charset="0"/>
                          <a:ea typeface="ＭＳ Ｐゴシック" charset="0"/>
                          <a:cs typeface="Times New Roman" charset="0"/>
                        </a:rPr>
                        <a:t>مهمتنا ليست أن نكون وعاظاً بقدر ما هي أن نكون شهوداً، يقول الشاهد ما يراه وما يسمعه، نحن نقول الأخبار وننشر الأخبار (1: 8، 11)</a:t>
                      </a:r>
                      <a:endParaRPr kumimoji="0" lang="en-GB" sz="2000" b="1" i="0" u="none" strike="noStrike" cap="none" normalizeH="0" baseline="0" dirty="0">
                        <a:ln>
                          <a:noFill/>
                        </a:ln>
                        <a:solidFill>
                          <a:schemeClr val="tx1"/>
                        </a:solidFill>
                        <a:effectLst/>
                        <a:latin typeface="Arial" panose="020B0604020202020204" pitchFamily="34" charset="0"/>
                        <a:ea typeface="ＭＳ Ｐゴシック" charset="0"/>
                        <a:cs typeface="Times New Roman" charset="0"/>
                      </a:endParaRP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6" name="Text Box 3"/>
          <p:cNvSpPr txBox="1">
            <a:spLocks noChangeArrowheads="1"/>
          </p:cNvSpPr>
          <p:nvPr/>
        </p:nvSpPr>
        <p:spPr bwMode="auto">
          <a:xfrm>
            <a:off x="1905000" y="6477003"/>
            <a:ext cx="7162800" cy="307975"/>
          </a:xfrm>
          <a:prstGeom prst="rect">
            <a:avLst/>
          </a:prstGeom>
          <a:noFill/>
          <a:ln>
            <a:noFill/>
          </a:ln>
          <a:effectLst>
            <a:outerShdw dist="35921" dir="2700000" algn="ctr" rotWithShape="0">
              <a:schemeClr val="bg1"/>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ar-JO" sz="1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مقتبس من جيريمي تشيو، مدرسة شرق آسيا للاهوت، سنغافورة</a:t>
            </a:r>
            <a:endParaRPr kumimoji="0" lang="en-US" sz="1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90843" name="Title 6"/>
          <p:cNvSpPr>
            <a:spLocks noGrp="1"/>
          </p:cNvSpPr>
          <p:nvPr>
            <p:ph type="title" idx="4294967295"/>
          </p:nvPr>
        </p:nvSpPr>
        <p:spPr>
          <a:xfrm>
            <a:off x="-76200" y="0"/>
            <a:ext cx="9220200" cy="838200"/>
          </a:xfrm>
        </p:spPr>
        <p:txBody>
          <a:bodyPr/>
          <a:lstStyle/>
          <a:p>
            <a:r>
              <a:rPr lang="ar-JO" sz="3600" b="1" dirty="0">
                <a:solidFill>
                  <a:srgbClr val="663300"/>
                </a:solidFill>
                <a:latin typeface="Arial" panose="020B0604020202020204" pitchFamily="34" charset="0"/>
                <a:ea typeface="SimSun" charset="0"/>
                <a:cs typeface="Arial" panose="020B0604020202020204" pitchFamily="34" charset="0"/>
              </a:rPr>
              <a:t>وصفة لنجاح الكنيسة (أعمال الرسل 1)</a:t>
            </a:r>
            <a:endParaRPr lang="en-US" sz="4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9167567"/>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574800" y="0"/>
            <a:ext cx="9070975" cy="1143000"/>
          </a:xfrm>
        </p:spPr>
        <p:txBody>
          <a:bodyPr/>
          <a:lstStyle/>
          <a:p>
            <a:pPr algn="r"/>
            <a:r>
              <a:rPr lang="en-US" dirty="0">
                <a:solidFill>
                  <a:schemeClr val="tx1"/>
                </a:solidFill>
              </a:rPr>
              <a:t>Black</a:t>
            </a:r>
          </a:p>
        </p:txBody>
      </p:sp>
    </p:spTree>
    <p:extLst>
      <p:ext uri="{BB962C8B-B14F-4D97-AF65-F5344CB8AC3E}">
        <p14:creationId xmlns:p14="http://schemas.microsoft.com/office/powerpoint/2010/main" val="2469512762"/>
      </p:ext>
    </p:extLst>
  </p:cSld>
  <p:clrMapOvr>
    <a:masterClrMapping/>
  </p:clrMapOvr>
  <p:transition/>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7" name="Rectangle 1026"/>
          <p:cNvSpPr>
            <a:spLocks noGrp="1" noChangeArrowheads="1"/>
          </p:cNvSpPr>
          <p:nvPr>
            <p:ph type="ctrTitle"/>
          </p:nvPr>
        </p:nvSpPr>
        <p:spPr>
          <a:xfrm>
            <a:off x="0" y="6172200"/>
            <a:ext cx="9144000" cy="685800"/>
          </a:xfrm>
        </p:spPr>
        <p:txBody>
          <a:bodyPr/>
          <a:lstStyle/>
          <a:p>
            <a:pPr eaLnBrk="1" hangingPunct="1">
              <a:defRPr/>
            </a:pPr>
            <a:r>
              <a:rPr lang="ar-SA" sz="3200" dirty="0">
                <a:solidFill>
                  <a:srgbClr val="FFFFFF"/>
                </a:solidFill>
                <a:ea typeface="ＭＳ Ｐゴシック" charset="0"/>
              </a:rPr>
              <a:t>وعظ العهد الجديد</a:t>
            </a:r>
            <a:r>
              <a:rPr lang="en-US" sz="3200" dirty="0">
                <a:solidFill>
                  <a:srgbClr val="FFFFFF"/>
                </a:solidFill>
                <a:ea typeface="ＭＳ Ｐゴシック" charset="0"/>
              </a:rPr>
              <a:t> • BibleStudyDownloads.org</a:t>
            </a:r>
            <a:endParaRPr lang="en-US" sz="1100" dirty="0">
              <a:solidFill>
                <a:srgbClr val="FFFFFF"/>
              </a:solidFill>
              <a:ea typeface="ＭＳ Ｐゴシック" charset="0"/>
            </a:endParaRPr>
          </a:p>
        </p:txBody>
      </p:sp>
      <p:sp>
        <p:nvSpPr>
          <p:cNvPr id="99331" name="Rectangle 1026"/>
          <p:cNvSpPr txBox="1">
            <a:spLocks noChangeArrowheads="1"/>
          </p:cNvSpPr>
          <p:nvPr/>
        </p:nvSpPr>
        <p:spPr bwMode="auto">
          <a:xfrm>
            <a:off x="0" y="0"/>
            <a:ext cx="9144000" cy="6858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lvl="0" algn="ctr" eaLnBrk="1" hangingPunct="1">
              <a:defRPr/>
            </a:pPr>
            <a:r>
              <a:rPr lang="ar-EG" sz="4000" b="1" dirty="0">
                <a:solidFill>
                  <a:srgbClr val="FFFFFF"/>
                </a:solidFill>
                <a:latin typeface="Arial" panose="020B0604020202020204" pitchFamily="34" charset="0"/>
                <a:cs typeface="Arial" panose="020B0604020202020204" pitchFamily="34" charset="0"/>
              </a:rPr>
              <a:t>أحصل عل</a:t>
            </a:r>
            <a:r>
              <a:rPr lang="ar-JO" sz="4000" b="1" dirty="0">
                <a:solidFill>
                  <a:srgbClr val="FFFFFF"/>
                </a:solidFill>
                <a:latin typeface="Arial" panose="020B0604020202020204" pitchFamily="34" charset="0"/>
                <a:cs typeface="Arial" panose="020B0604020202020204" pitchFamily="34" charset="0"/>
              </a:rPr>
              <a:t>ى</a:t>
            </a:r>
            <a:r>
              <a:rPr lang="ar-EG" sz="4000" b="1" dirty="0">
                <a:solidFill>
                  <a:srgbClr val="FFFFFF"/>
                </a:solidFill>
                <a:latin typeface="Arial" panose="020B0604020202020204" pitchFamily="34" charset="0"/>
                <a:cs typeface="Arial" panose="020B0604020202020204" pitchFamily="34" charset="0"/>
              </a:rPr>
              <a:t> هذا العرض</a:t>
            </a:r>
            <a:r>
              <a:rPr lang="ar-JO" sz="4000" b="1" dirty="0">
                <a:solidFill>
                  <a:srgbClr val="FFFFFF"/>
                </a:solidFill>
                <a:latin typeface="Arial" panose="020B0604020202020204" pitchFamily="34" charset="0"/>
                <a:cs typeface="Arial" panose="020B0604020202020204" pitchFamily="34" charset="0"/>
              </a:rPr>
              <a:t> التقديمي</a:t>
            </a:r>
            <a:r>
              <a:rPr lang="ar-EG" sz="4000" b="1" dirty="0">
                <a:solidFill>
                  <a:srgbClr val="FFFFFF"/>
                </a:solidFill>
                <a:latin typeface="Arial" panose="020B0604020202020204" pitchFamily="34" charset="0"/>
                <a:cs typeface="Arial" panose="020B0604020202020204" pitchFamily="34" charset="0"/>
              </a:rPr>
              <a:t> مجانا</a:t>
            </a:r>
            <a:r>
              <a:rPr lang="ar-JO" sz="4000" b="1" dirty="0">
                <a:solidFill>
                  <a:srgbClr val="FFFFFF"/>
                </a:solidFill>
                <a:latin typeface="Arial" panose="020B0604020202020204" pitchFamily="34" charset="0"/>
                <a:cs typeface="Arial" panose="020B0604020202020204" pitchFamily="34" charset="0"/>
              </a:rPr>
              <a:t>ً</a:t>
            </a:r>
            <a:endParaRPr lang="en-US" sz="1400" b="1" dirty="0">
              <a:solidFill>
                <a:srgbClr val="FFFFFF"/>
              </a:solidFill>
              <a:latin typeface="Arial" panose="020B0604020202020204" pitchFamily="34" charset="0"/>
              <a:cs typeface="Arial" panose="020B0604020202020204" pitchFamily="34" charset="0"/>
            </a:endParaRPr>
          </a:p>
        </p:txBody>
      </p:sp>
      <p:pic>
        <p:nvPicPr>
          <p:cNvPr id="8" name="Picture 7" descr="Screen Shot 2016-02-02 at 5.41.18 PM.png"/>
          <p:cNvPicPr>
            <a:picLocks noChangeAspect="1"/>
          </p:cNvPicPr>
          <p:nvPr/>
        </p:nvPicPr>
        <p:blipFill rotWithShape="1">
          <a:blip r:embed="rId3" cstate="screen">
            <a:extLst>
              <a:ext uri="{28A0092B-C50C-407E-A947-70E740481C1C}">
                <a14:useLocalDpi xmlns:a14="http://schemas.microsoft.com/office/drawing/2010/main"/>
              </a:ext>
            </a:extLst>
          </a:blip>
          <a:srcRect t="2841"/>
          <a:stretch/>
        </p:blipFill>
        <p:spPr>
          <a:xfrm>
            <a:off x="-44173" y="636981"/>
            <a:ext cx="9232347" cy="5650045"/>
          </a:xfrm>
          <a:prstGeom prst="rect">
            <a:avLst/>
          </a:prstGeom>
        </p:spPr>
      </p:pic>
      <p:pic>
        <p:nvPicPr>
          <p:cNvPr id="9" name="Picture 8" descr="Screen Shot 2016-02-02 at 5.42.03 PM.png"/>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07223" y="2222340"/>
            <a:ext cx="6153212" cy="3483594"/>
          </a:xfrm>
          <a:prstGeom prst="rect">
            <a:avLst/>
          </a:prstGeom>
        </p:spPr>
      </p:pic>
    </p:spTree>
    <p:extLst>
      <p:ext uri="{BB962C8B-B14F-4D97-AF65-F5344CB8AC3E}">
        <p14:creationId xmlns:p14="http://schemas.microsoft.com/office/powerpoint/2010/main" val="2506930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8" accel="50000" decel="50000" fill="hold" nodeType="afterEffect">
                                  <p:stCondLst>
                                    <p:cond delay="3000"/>
                                  </p:stCondLst>
                                  <p:childTnLst>
                                    <p:anim calcmode="lin" valueType="num">
                                      <p:cBhvr additive="base">
                                        <p:cTn id="6" dur="2000"/>
                                        <p:tgtEl>
                                          <p:spTgt spid="9"/>
                                        </p:tgtEl>
                                        <p:attrNameLst>
                                          <p:attrName>ppt_x</p:attrName>
                                        </p:attrNameLst>
                                      </p:cBhvr>
                                      <p:tavLst>
                                        <p:tav tm="0">
                                          <p:val>
                                            <p:strVal val="ppt_x"/>
                                          </p:val>
                                        </p:tav>
                                        <p:tav tm="100000">
                                          <p:val>
                                            <p:strVal val="0-ppt_w/2"/>
                                          </p:val>
                                        </p:tav>
                                      </p:tavLst>
                                    </p:anim>
                                    <p:anim calcmode="lin" valueType="num">
                                      <p:cBhvr additive="base">
                                        <p:cTn id="7" dur="2000"/>
                                        <p:tgtEl>
                                          <p:spTgt spid="9"/>
                                        </p:tgtEl>
                                        <p:attrNameLst>
                                          <p:attrName>ppt_y</p:attrName>
                                        </p:attrNameLst>
                                      </p:cBhvr>
                                      <p:tavLst>
                                        <p:tav tm="0">
                                          <p:val>
                                            <p:strVal val="ppt_y"/>
                                          </p:val>
                                        </p:tav>
                                        <p:tav tm="100000">
                                          <p:val>
                                            <p:strVal val="ppt_y"/>
                                          </p:val>
                                        </p:tav>
                                      </p:tavLst>
                                    </p:anim>
                                    <p:set>
                                      <p:cBhvr>
                                        <p:cTn id="8" dur="1" fill="hold">
                                          <p:stCondLst>
                                            <p:cond delay="1999"/>
                                          </p:stCondLst>
                                        </p:cTn>
                                        <p:tgtEl>
                                          <p:spTgt spid="9"/>
                                        </p:tgtEl>
                                        <p:attrNameLst>
                                          <p:attrName>style.visibility</p:attrName>
                                        </p:attrNameLst>
                                      </p:cBhvr>
                                      <p:to>
                                        <p:strVal val="hidden"/>
                                      </p:to>
                                    </p:set>
                                  </p:childTnLst>
                                </p:cTn>
                              </p:par>
                            </p:childTnLst>
                          </p:cTn>
                        </p:par>
                        <p:par>
                          <p:cTn id="9" fill="hold">
                            <p:stCondLst>
                              <p:cond delay="5000"/>
                            </p:stCondLst>
                            <p:childTnLst>
                              <p:par>
                                <p:cTn id="10" presetID="2" presetClass="entr" presetSubtype="2" fill="remove" nodeType="afterEffect">
                                  <p:stCondLst>
                                    <p:cond delay="300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1000" fill="hold"/>
                                        <p:tgtEl>
                                          <p:spTgt spid="9"/>
                                        </p:tgtEl>
                                        <p:attrNameLst>
                                          <p:attrName>ppt_x</p:attrName>
                                        </p:attrNameLst>
                                      </p:cBhvr>
                                      <p:tavLst>
                                        <p:tav tm="0">
                                          <p:val>
                                            <p:strVal val="1+#ppt_w/2"/>
                                          </p:val>
                                        </p:tav>
                                        <p:tav tm="100000">
                                          <p:val>
                                            <p:strVal val="#ppt_x"/>
                                          </p:val>
                                        </p:tav>
                                      </p:tavLst>
                                    </p:anim>
                                    <p:anim calcmode="lin" valueType="num">
                                      <p:cBhvr additive="base">
                                        <p:cTn id="13"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65218" name="Rectangle 1"/>
          <p:cNvSpPr>
            <a:spLocks noChangeArrowheads="1"/>
          </p:cNvSpPr>
          <p:nvPr/>
        </p:nvSpPr>
        <p:spPr bwMode="auto">
          <a:xfrm>
            <a:off x="0" y="0"/>
            <a:ext cx="9144000" cy="6858000"/>
          </a:xfrm>
          <a:prstGeom prst="rect">
            <a:avLst/>
          </a:prstGeom>
          <a:solidFill>
            <a:schemeClr val="tx1"/>
          </a:solidFill>
          <a:ln w="9525">
            <a:solidFill>
              <a:schemeClr val="tx1"/>
            </a:solidFill>
            <a:round/>
            <a:headEnd/>
            <a:tailEnd/>
          </a:ln>
        </p:spPr>
        <p:txBody>
          <a:bodyPr lIns="91389" tIns="45695" rIns="91389" bIns="45695"/>
          <a:lstStyle/>
          <a:p>
            <a:endParaRPr lang="en-US" b="1" dirty="0">
              <a:solidFill>
                <a:srgbClr val="000000"/>
              </a:solidFill>
              <a:latin typeface="Arial" panose="020B0604020202020204" pitchFamily="34" charset="0"/>
            </a:endParaRPr>
          </a:p>
        </p:txBody>
      </p:sp>
      <p:sp>
        <p:nvSpPr>
          <p:cNvPr id="265219" name="Title 2"/>
          <p:cNvSpPr>
            <a:spLocks noGrp="1"/>
          </p:cNvSpPr>
          <p:nvPr>
            <p:ph type="title" idx="4294967295"/>
          </p:nvPr>
        </p:nvSpPr>
        <p:spPr>
          <a:xfrm>
            <a:off x="0" y="1168410"/>
            <a:ext cx="9144000" cy="2401711"/>
          </a:xfrm>
        </p:spPr>
        <p:txBody>
          <a:bodyPr/>
          <a:lstStyle/>
          <a:p>
            <a:r>
              <a:rPr lang="en-US" sz="8800" dirty="0">
                <a:solidFill>
                  <a:schemeClr val="tx1"/>
                </a:solidFill>
                <a:ea typeface="Osaka" charset="0"/>
                <a:cs typeface="Arial" panose="020B0604020202020204" pitchFamily="34" charset="0"/>
              </a:rPr>
              <a:t>Slides on </a:t>
            </a:r>
            <a:br>
              <a:rPr lang="en-US" sz="8800" dirty="0">
                <a:solidFill>
                  <a:schemeClr val="tx1"/>
                </a:solidFill>
                <a:ea typeface="Osaka" charset="0"/>
                <a:cs typeface="Arial" panose="020B0604020202020204" pitchFamily="34" charset="0"/>
              </a:rPr>
            </a:br>
            <a:r>
              <a:rPr lang="ar-SA" sz="8800" dirty="0">
                <a:ea typeface="Osaka" charset="0"/>
                <a:cs typeface="Arial" panose="020B0604020202020204" pitchFamily="34" charset="0"/>
              </a:rPr>
              <a:t>أعمال الرسل</a:t>
            </a:r>
            <a:r>
              <a:rPr lang="ar-JO" sz="8800" dirty="0">
                <a:ea typeface="Osaka" charset="0"/>
                <a:cs typeface="Arial" panose="020B0604020202020204" pitchFamily="34" charset="0"/>
              </a:rPr>
              <a:t> 2</a:t>
            </a:r>
            <a:endParaRPr lang="en-US" sz="8800" dirty="0">
              <a:ea typeface="Osaka" charset="0"/>
              <a:cs typeface="Arial" panose="020B0604020202020204" pitchFamily="34" charset="0"/>
            </a:endParaRPr>
          </a:p>
        </p:txBody>
      </p:sp>
    </p:spTree>
    <p:extLst>
      <p:ext uri="{BB962C8B-B14F-4D97-AF65-F5344CB8AC3E}">
        <p14:creationId xmlns:p14="http://schemas.microsoft.com/office/powerpoint/2010/main" val="1886050829"/>
      </p:ext>
    </p:extLst>
  </p:cSld>
  <p:clrMapOvr>
    <a:overrideClrMapping bg1="lt1" tx1="dk1" bg2="lt2" tx2="dk2" accent1="accent1" accent2="accent2" accent3="accent3" accent4="accent4" accent5="accent5" accent6="accent6" hlink="hlink" folHlink="folHlink"/>
  </p:clrMapOvr>
</p:sld>
</file>

<file path=ppt/slides/slide23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Picture 2" descr="Image result for holy spirit images">
            <a:extLst>
              <a:ext uri="{FF2B5EF4-FFF2-40B4-BE49-F238E27FC236}">
                <a16:creationId xmlns:a16="http://schemas.microsoft.com/office/drawing/2014/main" id="{989F7C43-FB86-8148-98BF-06335151636C}"/>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l="8071"/>
          <a:stretch/>
        </p:blipFill>
        <p:spPr bwMode="auto">
          <a:xfrm>
            <a:off x="-23813" y="0"/>
            <a:ext cx="9167813" cy="5980142"/>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2"/>
          <p:cNvSpPr txBox="1">
            <a:spLocks noChangeArrowheads="1"/>
          </p:cNvSpPr>
          <p:nvPr/>
        </p:nvSpPr>
        <p:spPr bwMode="auto">
          <a:xfrm>
            <a:off x="-23813" y="4660235"/>
            <a:ext cx="4595813" cy="1150938"/>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5" tIns="45718" rIns="91435" bIns="45718" anchor="ct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353" rtl="0" eaLnBrk="0" fontAlgn="base" latinLnBrk="0" hangingPunct="0">
              <a:lnSpc>
                <a:spcPct val="100000"/>
              </a:lnSpc>
              <a:spcBef>
                <a:spcPct val="0"/>
              </a:spcBef>
              <a:spcAft>
                <a:spcPct val="0"/>
              </a:spcAft>
              <a:buClrTx/>
              <a:buSzTx/>
              <a:buFontTx/>
              <a:buNone/>
              <a:tabLst/>
              <a:defRPr/>
            </a:pPr>
            <a:r>
              <a:rPr kumimoji="0" lang="ar-SA" sz="40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أعمال الرسل</a:t>
            </a:r>
            <a:r>
              <a:rPr kumimoji="0" lang="ar-JO" sz="40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 2</a:t>
            </a:r>
            <a:endParaRPr kumimoji="0" lang="en-US" sz="40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900098" name="Rectangle 2"/>
          <p:cNvSpPr>
            <a:spLocks noGrp="1" noChangeArrowheads="1"/>
          </p:cNvSpPr>
          <p:nvPr>
            <p:ph type="ctrTitle"/>
          </p:nvPr>
        </p:nvSpPr>
        <p:spPr>
          <a:xfrm>
            <a:off x="1" y="1046827"/>
            <a:ext cx="9120187" cy="1446653"/>
          </a:xfrm>
          <a:effectLst/>
        </p:spPr>
        <p:txBody>
          <a:bodyPr/>
          <a:lstStyle/>
          <a:p>
            <a:pPr>
              <a:defRPr/>
            </a:pPr>
            <a:r>
              <a:rPr lang="ar-JO" sz="6600" dirty="0">
                <a:effectLst>
                  <a:glow rad="127000">
                    <a:schemeClr val="bg1"/>
                  </a:glow>
                </a:effectLst>
                <a:latin typeface="Arial" panose="020B0604020202020204" pitchFamily="34" charset="0"/>
                <a:ea typeface="ＭＳ Ｐゴシック" charset="0"/>
              </a:rPr>
              <a:t>قوة</a:t>
            </a:r>
            <a:br>
              <a:rPr lang="ar-JO" sz="6600" dirty="0">
                <a:effectLst>
                  <a:glow rad="127000">
                    <a:schemeClr val="bg1"/>
                  </a:glow>
                </a:effectLst>
                <a:latin typeface="Arial" panose="020B0604020202020204" pitchFamily="34" charset="0"/>
                <a:ea typeface="ＭＳ Ｐゴシック" charset="0"/>
              </a:rPr>
            </a:br>
            <a:r>
              <a:rPr lang="ar-JO" sz="6600" dirty="0">
                <a:effectLst>
                  <a:glow rad="127000">
                    <a:schemeClr val="bg1"/>
                  </a:glow>
                </a:effectLst>
                <a:latin typeface="Arial" panose="020B0604020202020204" pitchFamily="34" charset="0"/>
                <a:ea typeface="ＭＳ Ｐゴシック" charset="0"/>
              </a:rPr>
              <a:t>الروح</a:t>
            </a:r>
            <a:endParaRPr lang="en-US" sz="6600" dirty="0">
              <a:effectLst>
                <a:glow rad="127000">
                  <a:schemeClr val="bg1"/>
                </a:glow>
              </a:effectLst>
              <a:latin typeface="Arial" panose="020B0604020202020204" pitchFamily="34" charset="0"/>
              <a:ea typeface="ＭＳ Ｐゴシック" charset="0"/>
            </a:endParaRPr>
          </a:p>
        </p:txBody>
      </p:sp>
      <p:sp>
        <p:nvSpPr>
          <p:cNvPr id="6" name="Rectangle 5">
            <a:extLst>
              <a:ext uri="{FF2B5EF4-FFF2-40B4-BE49-F238E27FC236}">
                <a16:creationId xmlns:a16="http://schemas.microsoft.com/office/drawing/2014/main" id="{821A4A4D-7AE4-224E-90B3-D51C74DCC30B}"/>
              </a:ext>
            </a:extLst>
          </p:cNvPr>
          <p:cNvSpPr>
            <a:spLocks noChangeArrowheads="1"/>
          </p:cNvSpPr>
          <p:nvPr/>
        </p:nvSpPr>
        <p:spPr bwMode="auto">
          <a:xfrm>
            <a:off x="0" y="5811173"/>
            <a:ext cx="9144000" cy="1046827"/>
          </a:xfrm>
          <a:prstGeom prst="rect">
            <a:avLst/>
          </a:prstGeom>
          <a:solidFill>
            <a:srgbClr val="000514"/>
          </a:solidFill>
          <a:ln w="9525">
            <a:noFill/>
            <a:miter lim="800000"/>
            <a:headEnd/>
            <a:tailEnd/>
          </a:ln>
          <a:effectLst>
            <a:outerShdw blurRad="63500" dist="35921" dir="2700000" algn="ctr" rotWithShape="0">
              <a:srgbClr val="000514">
                <a:alpha val="74998"/>
              </a:srgbClr>
            </a:outerShdw>
          </a:effectLst>
        </p:spPr>
        <p:txBody>
          <a:bodyPr anchor="ctr"/>
          <a:lstStyle/>
          <a:p>
            <a:pPr marL="0" marR="0" lvl="0" indent="0" algn="ctr" defTabSz="457200" rtl="0" eaLnBrk="1" fontAlgn="auto" latinLnBrk="0" hangingPunct="1">
              <a:lnSpc>
                <a:spcPct val="100000"/>
              </a:lnSpc>
              <a:spcBef>
                <a:spcPct val="20000"/>
              </a:spcBef>
              <a:spcAft>
                <a:spcPts val="0"/>
              </a:spcAft>
              <a:buClr>
                <a:srgbClr val="FFCC00"/>
              </a:buClr>
              <a:buSzPct val="70000"/>
              <a:buFont typeface="Wingdings" charset="0"/>
              <a:buNone/>
              <a:tabLst/>
              <a:defRPr/>
            </a:pPr>
            <a:r>
              <a:rPr lang="ar-JO" sz="2000" b="1" kern="0"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د. ريك جريفيث</a:t>
            </a:r>
            <a:r>
              <a:rPr kumimoji="0" lang="en-US" sz="2000" b="1" u="none" strike="noStrike" kern="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rPr>
              <a:t> • </a:t>
            </a:r>
            <a:r>
              <a:rPr kumimoji="0" lang="ar-JO" sz="2000" b="1" u="none" strike="noStrike" kern="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rPr>
              <a:t>مؤسسة الدراسات اللاهوتية الأردنية</a:t>
            </a:r>
            <a:br>
              <a:rPr kumimoji="0" lang="en-US" sz="2000" b="1" u="none" strike="noStrike" kern="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rPr>
            </a:br>
            <a:r>
              <a:rPr kumimoji="0" lang="en-US" sz="2000" b="1" u="none" strike="noStrike" kern="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ＭＳ Ｐゴシック"/>
                <a:cs typeface="Arial" panose="020B0604020202020204" pitchFamily="34" charset="0"/>
              </a:rPr>
              <a:t>CICF</a:t>
            </a:r>
            <a:r>
              <a:rPr kumimoji="0" lang="en-US" sz="2000" b="1" u="none" strike="noStrike" kern="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rPr>
              <a:t>amily.com • BibleStudyDownloads.org</a:t>
            </a:r>
          </a:p>
        </p:txBody>
      </p:sp>
    </p:spTree>
    <p:extLst>
      <p:ext uri="{BB962C8B-B14F-4D97-AF65-F5344CB8AC3E}">
        <p14:creationId xmlns:p14="http://schemas.microsoft.com/office/powerpoint/2010/main" val="727425747"/>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89" name="Rectangle 2"/>
          <p:cNvSpPr>
            <a:spLocks noGrp="1" noChangeArrowheads="1"/>
          </p:cNvSpPr>
          <p:nvPr>
            <p:ph type="title" idx="4294967295"/>
          </p:nvPr>
        </p:nvSpPr>
        <p:spPr>
          <a:xfrm>
            <a:off x="1143012" y="0"/>
            <a:ext cx="8099425" cy="1143000"/>
          </a:xfrm>
        </p:spPr>
        <p:txBody>
          <a:bodyPr/>
          <a:lstStyle/>
          <a:p>
            <a:pPr rtl="1" eaLnBrk="1" hangingPunct="1"/>
            <a:r>
              <a:rPr lang="ar-SA" sz="5400" b="1" dirty="0">
                <a:solidFill>
                  <a:srgbClr val="504818"/>
                </a:solidFill>
                <a:latin typeface="Arial" panose="020B0604020202020204" pitchFamily="34" charset="0"/>
                <a:ea typeface="Arial" charset="0"/>
                <a:cs typeface="Arial" panose="020B0604020202020204" pitchFamily="34" charset="0"/>
              </a:rPr>
              <a:t>ماذا نفعل؟؟</a:t>
            </a:r>
            <a:endParaRPr lang="en-US" b="1" dirty="0">
              <a:solidFill>
                <a:srgbClr val="504818"/>
              </a:solidFill>
              <a:latin typeface="Arial" panose="020B0604020202020204" pitchFamily="34" charset="0"/>
              <a:ea typeface="Arial" charset="0"/>
              <a:cs typeface="Arial" panose="020B0604020202020204" pitchFamily="34" charset="0"/>
            </a:endParaRPr>
          </a:p>
        </p:txBody>
      </p:sp>
      <p:sp>
        <p:nvSpPr>
          <p:cNvPr id="217090" name="Text Box 3"/>
          <p:cNvSpPr txBox="1">
            <a:spLocks noChangeArrowheads="1"/>
          </p:cNvSpPr>
          <p:nvPr/>
        </p:nvSpPr>
        <p:spPr bwMode="auto">
          <a:xfrm>
            <a:off x="1143012" y="1844824"/>
            <a:ext cx="7821476" cy="397021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square" lIns="91334" tIns="45667" rIns="91334" bIns="45667">
            <a:spAutoFit/>
          </a:bodyPr>
          <a:lstStyle>
            <a:lvl1pPr marL="457200" indent="-457200"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indent="0" algn="r" rtl="1" eaLnBrk="1" hangingPunct="1"/>
            <a:r>
              <a:rPr lang="ar-SA" sz="3600" b="1" dirty="0">
                <a:latin typeface="Arial" panose="020B0604020202020204" pitchFamily="34" charset="0"/>
                <a:cs typeface="Arial" panose="020B0604020202020204" pitchFamily="34" charset="0"/>
              </a:rPr>
              <a:t>١- ما هي الممارسات </a:t>
            </a:r>
            <a:r>
              <a:rPr lang="ar-JO" sz="3600" b="1" dirty="0">
                <a:latin typeface="Arial" panose="020B0604020202020204" pitchFamily="34" charset="0"/>
                <a:cs typeface="Arial" panose="020B0604020202020204" pitchFamily="34" charset="0"/>
              </a:rPr>
              <a:t>الموجودة </a:t>
            </a:r>
            <a:r>
              <a:rPr lang="ar-SA" sz="3600" b="1" dirty="0">
                <a:latin typeface="Arial" panose="020B0604020202020204" pitchFamily="34" charset="0"/>
                <a:cs typeface="Arial" panose="020B0604020202020204" pitchFamily="34" charset="0"/>
              </a:rPr>
              <a:t>في أعمال الرسل وبقية العهد الجديد</a:t>
            </a:r>
            <a:r>
              <a:rPr lang="ar-JO" sz="3600" b="1" dirty="0">
                <a:latin typeface="Arial" panose="020B0604020202020204" pitchFamily="34" charset="0"/>
                <a:cs typeface="Arial" panose="020B0604020202020204" pitchFamily="34" charset="0"/>
              </a:rPr>
              <a:t>،</a:t>
            </a:r>
            <a:r>
              <a:rPr lang="ar-SA" sz="3600" b="1" dirty="0">
                <a:latin typeface="Arial" panose="020B0604020202020204" pitchFamily="34" charset="0"/>
                <a:cs typeface="Arial" panose="020B0604020202020204" pitchFamily="34" charset="0"/>
              </a:rPr>
              <a:t> </a:t>
            </a:r>
            <a:r>
              <a:rPr lang="ar-JO" sz="3600" b="1" dirty="0">
                <a:latin typeface="Arial" panose="020B0604020202020204" pitchFamily="34" charset="0"/>
                <a:cs typeface="Arial" panose="020B0604020202020204" pitchFamily="34" charset="0"/>
              </a:rPr>
              <a:t>و</a:t>
            </a:r>
            <a:r>
              <a:rPr lang="ar-SA" sz="3600" b="1" dirty="0">
                <a:latin typeface="Arial" panose="020B0604020202020204" pitchFamily="34" charset="0"/>
                <a:cs typeface="Arial" panose="020B0604020202020204" pitchFamily="34" charset="0"/>
              </a:rPr>
              <a:t>التي يجب أن نفعلها اليوم؟ من فضلك خذ ال</a:t>
            </a:r>
            <a:r>
              <a:rPr lang="ar-JO" sz="3600" b="1" dirty="0">
                <a:latin typeface="Arial" panose="020B0604020202020204" pitchFamily="34" charset="0"/>
                <a:cs typeface="Arial" panose="020B0604020202020204" pitchFamily="34" charset="0"/>
              </a:rPr>
              <a:t>إ</a:t>
            </a:r>
            <a:r>
              <a:rPr lang="ar-SA" sz="3600" b="1" dirty="0">
                <a:latin typeface="Arial" panose="020B0604020202020204" pitchFamily="34" charset="0"/>
                <a:cs typeface="Arial" panose="020B0604020202020204" pitchFamily="34" charset="0"/>
              </a:rPr>
              <a:t>ختبار.</a:t>
            </a:r>
          </a:p>
          <a:p>
            <a:pPr algn="l" rtl="1" eaLnBrk="1" hangingPunct="1">
              <a:buFont typeface="Arial" charset="0"/>
              <a:buAutoNum type="arabicPeriod"/>
            </a:pPr>
            <a:endParaRPr lang="ar-SA" sz="3600" b="1" dirty="0">
              <a:latin typeface="Arial" panose="020B0604020202020204" pitchFamily="34" charset="0"/>
              <a:cs typeface="Arial" panose="020B0604020202020204" pitchFamily="34" charset="0"/>
            </a:endParaRPr>
          </a:p>
          <a:p>
            <a:pPr marL="0" indent="0" algn="r" rtl="1" eaLnBrk="1" hangingPunct="1"/>
            <a:r>
              <a:rPr lang="ar-SA" sz="3600" b="1" dirty="0">
                <a:latin typeface="Arial" panose="020B0604020202020204" pitchFamily="34" charset="0"/>
                <a:cs typeface="Arial" panose="020B0604020202020204" pitchFamily="34" charset="0"/>
              </a:rPr>
              <a:t>٢- لماذا أو لماذا لا تفعل هذه ال</a:t>
            </a:r>
            <a:r>
              <a:rPr lang="ar-JO" sz="3600" b="1" dirty="0">
                <a:latin typeface="Arial" panose="020B0604020202020204" pitchFamily="34" charset="0"/>
                <a:cs typeface="Arial" panose="020B0604020202020204" pitchFamily="34" charset="0"/>
              </a:rPr>
              <a:t>أ</a:t>
            </a:r>
            <a:r>
              <a:rPr lang="ar-SA" sz="3600" b="1" dirty="0">
                <a:latin typeface="Arial" panose="020B0604020202020204" pitchFamily="34" charset="0"/>
                <a:cs typeface="Arial" panose="020B0604020202020204" pitchFamily="34" charset="0"/>
              </a:rPr>
              <a:t>شياء؟</a:t>
            </a:r>
            <a:r>
              <a:rPr lang="ar-JO" sz="3600" b="1" dirty="0">
                <a:latin typeface="Arial" panose="020B0604020202020204" pitchFamily="34" charset="0"/>
                <a:cs typeface="Arial" panose="020B0604020202020204" pitchFamily="34" charset="0"/>
              </a:rPr>
              <a:t> </a:t>
            </a:r>
            <a:r>
              <a:rPr lang="ar-SA" sz="3600" b="1" dirty="0">
                <a:latin typeface="Arial" panose="020B0604020202020204" pitchFamily="34" charset="0"/>
                <a:cs typeface="Arial" panose="020B0604020202020204" pitchFamily="34" charset="0"/>
              </a:rPr>
              <a:t>بمعنى آخر ما هو المبدأ الذي اتبعته للتأكد من أنك متسق مع التطبيق؟ أو الممارسة؟</a:t>
            </a:r>
            <a:endParaRPr lang="en-US" sz="3600" b="1" dirty="0">
              <a:latin typeface="Arial" panose="020B0604020202020204" pitchFamily="34" charset="0"/>
              <a:cs typeface="Arial" panose="020B0604020202020204" pitchFamily="34" charset="0"/>
            </a:endParaRPr>
          </a:p>
        </p:txBody>
      </p:sp>
      <p:sp>
        <p:nvSpPr>
          <p:cNvPr id="217091" name="Text Box 3"/>
          <p:cNvSpPr txBox="1">
            <a:spLocks noChangeArrowheads="1"/>
          </p:cNvSpPr>
          <p:nvPr/>
        </p:nvSpPr>
        <p:spPr bwMode="auto">
          <a:xfrm>
            <a:off x="8243895" y="44459"/>
            <a:ext cx="881759" cy="4615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r>
              <a:rPr lang="ar-SA" b="1" dirty="0">
                <a:latin typeface="Arial" panose="020B0604020202020204" pitchFamily="34" charset="0"/>
                <a:cs typeface="Arial" panose="020B0604020202020204" pitchFamily="34" charset="0"/>
              </a:rPr>
              <a:t>١٣١ج</a:t>
            </a: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32576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17090">
                                            <p:txEl>
                                              <p:pRg st="0" end="0"/>
                                            </p:txEl>
                                          </p:spTgt>
                                        </p:tgtEl>
                                        <p:attrNameLst>
                                          <p:attrName>style.visibility</p:attrName>
                                        </p:attrNameLst>
                                      </p:cBhvr>
                                      <p:to>
                                        <p:strVal val="visible"/>
                                      </p:to>
                                    </p:set>
                                    <p:animEffect transition="in" filter="blinds(horizontal)">
                                      <p:cBhvr>
                                        <p:cTn id="7" dur="500"/>
                                        <p:tgtEl>
                                          <p:spTgt spid="21709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17090">
                                            <p:txEl>
                                              <p:pRg st="2" end="2"/>
                                            </p:txEl>
                                          </p:spTgt>
                                        </p:tgtEl>
                                        <p:attrNameLst>
                                          <p:attrName>style.visibility</p:attrName>
                                        </p:attrNameLst>
                                      </p:cBhvr>
                                      <p:to>
                                        <p:strVal val="visible"/>
                                      </p:to>
                                    </p:set>
                                    <p:animEffect transition="in" filter="blinds(horizontal)">
                                      <p:cBhvr>
                                        <p:cTn id="12" dur="500"/>
                                        <p:tgtEl>
                                          <p:spTgt spid="21709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090" grpId="0" uiExpand="1" build="p"/>
    </p:bld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Image result for live in own strength">
            <a:extLst>
              <a:ext uri="{FF2B5EF4-FFF2-40B4-BE49-F238E27FC236}">
                <a16:creationId xmlns:a16="http://schemas.microsoft.com/office/drawing/2014/main" id="{72DF7951-48A3-C64E-9EDF-537B0DD01149}"/>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2192" y="1166040"/>
            <a:ext cx="9144000" cy="5715000"/>
          </a:xfrm>
          <a:prstGeom prst="rect">
            <a:avLst/>
          </a:prstGeom>
          <a:noFill/>
          <a:extLst>
            <a:ext uri="{909E8E84-426E-40DD-AFC4-6F175D3DCCD1}">
              <a14:hiddenFill xmlns:a14="http://schemas.microsoft.com/office/drawing/2010/main">
                <a:solidFill>
                  <a:srgbClr val="FFFFFF"/>
                </a:solidFill>
              </a14:hiddenFill>
            </a:ext>
          </a:extLst>
        </p:spPr>
      </p:pic>
      <p:sp>
        <p:nvSpPr>
          <p:cNvPr id="900098" name="Rectangle 2"/>
          <p:cNvSpPr>
            <a:spLocks noGrp="1" noChangeArrowheads="1"/>
          </p:cNvSpPr>
          <p:nvPr>
            <p:ph type="ctrTitle"/>
          </p:nvPr>
        </p:nvSpPr>
        <p:spPr>
          <a:xfrm>
            <a:off x="0" y="232009"/>
            <a:ext cx="9144000" cy="769349"/>
          </a:xfrm>
          <a:effectLst/>
        </p:spPr>
        <p:txBody>
          <a:bodyPr/>
          <a:lstStyle/>
          <a:p>
            <a:pPr>
              <a:defRPr/>
            </a:pPr>
            <a:r>
              <a:rPr lang="ar-JO" sz="5400" dirty="0">
                <a:effectLst>
                  <a:glow rad="127000">
                    <a:schemeClr val="bg1"/>
                  </a:glow>
                </a:effectLst>
                <a:latin typeface="Arial" panose="020B0604020202020204" pitchFamily="34" charset="0"/>
                <a:ea typeface="ＭＳ Ｐゴシック" charset="0"/>
              </a:rPr>
              <a:t>هل توافق؟</a:t>
            </a:r>
            <a:endParaRPr lang="en-US" sz="5400" dirty="0">
              <a:effectLst>
                <a:glow rad="127000">
                  <a:schemeClr val="bg1"/>
                </a:glow>
              </a:effectLst>
              <a:latin typeface="Arial" panose="020B0604020202020204" pitchFamily="34" charset="0"/>
              <a:ea typeface="ＭＳ Ｐゴシック" charset="0"/>
            </a:endParaRPr>
          </a:p>
        </p:txBody>
      </p:sp>
      <p:sp>
        <p:nvSpPr>
          <p:cNvPr id="3" name="Rectangle 2">
            <a:extLst>
              <a:ext uri="{FF2B5EF4-FFF2-40B4-BE49-F238E27FC236}">
                <a16:creationId xmlns:a16="http://schemas.microsoft.com/office/drawing/2014/main" id="{463C7415-3CD4-C747-A11B-5B5B19954CD0}"/>
              </a:ext>
            </a:extLst>
          </p:cNvPr>
          <p:cNvSpPr txBox="1">
            <a:spLocks noChangeArrowheads="1"/>
          </p:cNvSpPr>
          <p:nvPr/>
        </p:nvSpPr>
        <p:spPr bwMode="auto">
          <a:xfrm>
            <a:off x="-12192" y="1585321"/>
            <a:ext cx="9144000" cy="4876439"/>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288925" marR="0" lvl="0" indent="-288925" algn="r" defTabSz="914400" rtl="1" eaLnBrk="0" fontAlgn="base" latinLnBrk="0" hangingPunct="0">
              <a:lnSpc>
                <a:spcPct val="100000"/>
              </a:lnSpc>
              <a:spcBef>
                <a:spcPct val="0"/>
              </a:spcBef>
              <a:spcAft>
                <a:spcPct val="0"/>
              </a:spcAft>
              <a:buClrTx/>
              <a:buSzTx/>
              <a:buFont typeface="Arial" panose="020B0604020202020204" pitchFamily="34" charset="0"/>
              <a:buChar char="•"/>
              <a:tabLst/>
              <a:defRPr/>
            </a:pPr>
            <a:r>
              <a:rPr lang="ar-JO" sz="3600" b="1" kern="0" dirty="0">
                <a:solidFill>
                  <a:srgbClr val="FFFFFF"/>
                </a:solidFill>
                <a:effectLst>
                  <a:glow rad="127000">
                    <a:srgbClr val="000000"/>
                  </a:glow>
                </a:effectLst>
                <a:latin typeface="Arial" panose="020B0604020202020204" pitchFamily="34" charset="0"/>
                <a:ea typeface="ＭＳ Ｐゴシック" charset="0"/>
                <a:cs typeface="Arial" panose="020B0604020202020204" pitchFamily="34" charset="0"/>
              </a:rPr>
              <a:t>يسير معظمنا في هذه الحياة واثقين في قوتنا الشخصية </a:t>
            </a:r>
            <a:r>
              <a:rPr kumimoji="0" lang="en-US" sz="36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 </a:t>
            </a:r>
          </a:p>
          <a:p>
            <a:pPr marL="288925" marR="0" lvl="0" indent="-288925"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en-US" sz="36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a:p>
            <a:pPr marL="288925" marR="0" lvl="0" indent="-288925" algn="r" defTabSz="914400" rtl="1" eaLnBrk="0" fontAlgn="base" latinLnBrk="0" hangingPunct="0">
              <a:lnSpc>
                <a:spcPct val="100000"/>
              </a:lnSpc>
              <a:spcBef>
                <a:spcPct val="0"/>
              </a:spcBef>
              <a:spcAft>
                <a:spcPct val="0"/>
              </a:spcAft>
              <a:buClrTx/>
              <a:buSzTx/>
              <a:buFont typeface="Arial" panose="020B0604020202020204" pitchFamily="34" charset="0"/>
              <a:buChar char="•"/>
              <a:tabLst/>
              <a:defRPr/>
            </a:pPr>
            <a:r>
              <a:rPr lang="ar-JO" sz="3600" b="1" kern="0" dirty="0">
                <a:solidFill>
                  <a:srgbClr val="FFFFFF"/>
                </a:solidFill>
                <a:effectLst>
                  <a:glow rad="127000">
                    <a:srgbClr val="000000"/>
                  </a:glow>
                </a:effectLst>
                <a:latin typeface="Arial" panose="020B0604020202020204" pitchFamily="34" charset="0"/>
                <a:ea typeface="ＭＳ Ｐゴシック" charset="0"/>
                <a:cs typeface="Arial" panose="020B0604020202020204" pitchFamily="34" charset="0"/>
              </a:rPr>
              <a:t>يسير معظمنا في هذه الحياة بدون الوثوق نهائياً في الله أنه يعمل شيئاً  عظيماً</a:t>
            </a:r>
            <a:endParaRPr kumimoji="0" lang="en-US" sz="36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a:p>
            <a:pPr marL="288925" marR="0" lvl="0" indent="-288925"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en-US" sz="36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a:p>
            <a:pPr marL="288925" lvl="0" indent="-288925" algn="r" rtl="1">
              <a:buFont typeface="Arial" panose="020B0604020202020204" pitchFamily="34" charset="0"/>
              <a:buChar char="•"/>
              <a:defRPr/>
            </a:pPr>
            <a:r>
              <a:rPr lang="ar-JO" sz="3600" b="1" kern="0" dirty="0">
                <a:solidFill>
                  <a:srgbClr val="FFFFFF"/>
                </a:solidFill>
                <a:effectLst>
                  <a:glow rad="127000">
                    <a:srgbClr val="000000"/>
                  </a:glow>
                </a:effectLst>
                <a:latin typeface="Arial" panose="020B0604020202020204" pitchFamily="34" charset="0"/>
                <a:ea typeface="ＭＳ Ｐゴシック" charset="0"/>
                <a:cs typeface="Arial" panose="020B0604020202020204" pitchFamily="34" charset="0"/>
              </a:rPr>
              <a:t>يحتاج معظمنا إلى اختراق يتجاوز رتابتنا لكننا لا تثق في الله لتحقيق ذلك.</a:t>
            </a:r>
            <a:endParaRPr kumimoji="0" lang="en-US" sz="36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420888757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7" name="Rectangle 3"/>
          <p:cNvSpPr>
            <a:spLocks noGrp="1" noChangeArrowheads="1"/>
          </p:cNvSpPr>
          <p:nvPr>
            <p:ph type="title" idx="4294967295"/>
          </p:nvPr>
        </p:nvSpPr>
        <p:spPr>
          <a:xfrm>
            <a:off x="0" y="0"/>
            <a:ext cx="9144000" cy="762000"/>
          </a:xfrm>
          <a:gradFill rotWithShape="0">
            <a:gsLst>
              <a:gs pos="0">
                <a:schemeClr val="accent2"/>
              </a:gs>
              <a:gs pos="100000">
                <a:schemeClr val="accent2">
                  <a:gamma/>
                  <a:shade val="46275"/>
                  <a:invGamma/>
                </a:schemeClr>
              </a:gs>
            </a:gsLst>
            <a:path path="shape">
              <a:fillToRect l="50000" t="50000" r="50000" b="50000"/>
            </a:path>
          </a:gradFill>
          <a:effectLst>
            <a:outerShdw blurRad="63500" dist="35921" dir="2700000" algn="ctr" rotWithShape="0">
              <a:schemeClr val="tx2">
                <a:alpha val="74998"/>
              </a:schemeClr>
            </a:outerShdw>
          </a:effectLst>
        </p:spPr>
        <p:txBody>
          <a:bodyPr/>
          <a:lstStyle/>
          <a:p>
            <a:pPr eaLnBrk="1" hangingPunct="1">
              <a:defRPr/>
            </a:pPr>
            <a:r>
              <a:rPr lang="ar-JO" dirty="0">
                <a:solidFill>
                  <a:schemeClr val="bg1"/>
                </a:solidFill>
                <a:effectLst>
                  <a:outerShdw blurRad="38100" dist="38100" dir="2700000" algn="tl">
                    <a:srgbClr val="000000"/>
                  </a:outerShdw>
                </a:effectLst>
                <a:ea typeface="ＭＳ Ｐゴシック" charset="0"/>
                <a:cs typeface="Arial" panose="020B0604020202020204" pitchFamily="34" charset="0"/>
              </a:rPr>
              <a:t>رؤيتنا</a:t>
            </a:r>
            <a:endParaRPr lang="en-US" dirty="0">
              <a:ea typeface="ＭＳ Ｐゴシック" charset="0"/>
              <a:cs typeface="Arial" panose="020B0604020202020204" pitchFamily="34" charset="0"/>
            </a:endParaRPr>
          </a:p>
        </p:txBody>
      </p:sp>
      <p:grpSp>
        <p:nvGrpSpPr>
          <p:cNvPr id="27" name="Group 26"/>
          <p:cNvGrpSpPr/>
          <p:nvPr/>
        </p:nvGrpSpPr>
        <p:grpSpPr>
          <a:xfrm>
            <a:off x="565728" y="565699"/>
            <a:ext cx="8012545" cy="6211455"/>
            <a:chOff x="2362200" y="1408546"/>
            <a:chExt cx="5230548" cy="4320886"/>
          </a:xfrm>
        </p:grpSpPr>
        <p:sp>
          <p:nvSpPr>
            <p:cNvPr id="28" name="Heart 27"/>
            <p:cNvSpPr>
              <a:spLocks noChangeAspect="1"/>
            </p:cNvSpPr>
            <p:nvPr/>
          </p:nvSpPr>
          <p:spPr bwMode="auto">
            <a:xfrm>
              <a:off x="2362200" y="1408546"/>
              <a:ext cx="5230548" cy="4320886"/>
            </a:xfrm>
            <a:prstGeom prst="heart">
              <a:avLst/>
            </a:prstGeom>
            <a:solidFill>
              <a:srgbClr val="008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08" charset="-128"/>
                <a:cs typeface="ＭＳ Ｐゴシック" pitchFamily="-108" charset="-128"/>
              </a:endParaRPr>
            </a:p>
          </p:txBody>
        </p:sp>
        <p:sp>
          <p:nvSpPr>
            <p:cNvPr id="29" name="Text Box 4"/>
            <p:cNvSpPr txBox="1">
              <a:spLocks noChangeArrowheads="1"/>
            </p:cNvSpPr>
            <p:nvPr/>
          </p:nvSpPr>
          <p:spPr bwMode="auto">
            <a:xfrm>
              <a:off x="2698402" y="2292993"/>
              <a:ext cx="4558145" cy="492428"/>
            </a:xfrm>
            <a:prstGeom prst="rect">
              <a:avLst/>
            </a:prstGeom>
            <a:noFill/>
            <a:ln w="9525">
              <a:noFill/>
              <a:miter lim="800000"/>
              <a:headEnd/>
              <a:tailEnd/>
            </a:ln>
            <a:effectLst>
              <a:outerShdw blurRad="63500" dist="38099" dir="2700000" algn="ctr" rotWithShape="0">
                <a:schemeClr val="tx1">
                  <a:alpha val="74998"/>
                </a:schemeClr>
              </a:outerShdw>
            </a:effectLst>
          </p:spPr>
          <p:txBody>
            <a:bodyPr wrap="square">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4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حب الأمم</a:t>
              </a:r>
              <a:endParaRPr kumimoji="0" lang="en-US" sz="32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4" name="Group 3"/>
          <p:cNvGrpSpPr/>
          <p:nvPr/>
        </p:nvGrpSpPr>
        <p:grpSpPr>
          <a:xfrm>
            <a:off x="1956726" y="2378337"/>
            <a:ext cx="5230548" cy="4170790"/>
            <a:chOff x="2362200" y="1408546"/>
            <a:chExt cx="5230548" cy="4320886"/>
          </a:xfrm>
        </p:grpSpPr>
        <p:sp>
          <p:nvSpPr>
            <p:cNvPr id="2" name="Heart 1"/>
            <p:cNvSpPr>
              <a:spLocks noChangeAspect="1"/>
            </p:cNvSpPr>
            <p:nvPr/>
          </p:nvSpPr>
          <p:spPr bwMode="auto">
            <a:xfrm>
              <a:off x="2362200" y="1408546"/>
              <a:ext cx="5230548" cy="4320886"/>
            </a:xfrm>
            <a:prstGeom prst="heart">
              <a:avLst/>
            </a:prstGeom>
            <a:solidFill>
              <a:srgbClr val="0000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08" charset="-128"/>
                <a:cs typeface="ＭＳ Ｐゴシック" pitchFamily="-108" charset="-128"/>
              </a:endParaRPr>
            </a:p>
          </p:txBody>
        </p:sp>
        <p:sp>
          <p:nvSpPr>
            <p:cNvPr id="23" name="Text Box 4"/>
            <p:cNvSpPr txBox="1">
              <a:spLocks noChangeArrowheads="1"/>
            </p:cNvSpPr>
            <p:nvPr/>
          </p:nvSpPr>
          <p:spPr bwMode="auto">
            <a:xfrm>
              <a:off x="2698402" y="2263761"/>
              <a:ext cx="4558145" cy="733361"/>
            </a:xfrm>
            <a:prstGeom prst="rect">
              <a:avLst/>
            </a:prstGeom>
            <a:noFill/>
            <a:ln w="9525">
              <a:noFill/>
              <a:miter lim="800000"/>
              <a:headEnd/>
              <a:tailEnd/>
            </a:ln>
            <a:effectLst>
              <a:outerShdw blurRad="63500" dist="38099" dir="2700000" algn="ctr" rotWithShape="0">
                <a:schemeClr val="tx1">
                  <a:alpha val="74998"/>
                </a:schemeClr>
              </a:outerShdw>
            </a:effectLst>
          </p:spPr>
          <p:txBody>
            <a:bodyPr wrap="square">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4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حب الكنيسة</a:t>
              </a:r>
              <a:endParaRPr kumimoji="0" lang="en-US" sz="32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3" name="Group 2"/>
          <p:cNvGrpSpPr>
            <a:grpSpLocks noChangeAspect="1"/>
          </p:cNvGrpSpPr>
          <p:nvPr/>
        </p:nvGrpSpPr>
        <p:grpSpPr>
          <a:xfrm>
            <a:off x="3371273" y="3971164"/>
            <a:ext cx="2401455" cy="1863147"/>
            <a:chOff x="3394366" y="2920569"/>
            <a:chExt cx="2401455" cy="1863147"/>
          </a:xfrm>
        </p:grpSpPr>
        <p:sp>
          <p:nvSpPr>
            <p:cNvPr id="24" name="Heart 23"/>
            <p:cNvSpPr/>
            <p:nvPr/>
          </p:nvSpPr>
          <p:spPr bwMode="auto">
            <a:xfrm>
              <a:off x="3394366" y="2920569"/>
              <a:ext cx="2401455" cy="1863147"/>
            </a:xfrm>
            <a:prstGeom prst="heart">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pitchFamily="-108" charset="-128"/>
                <a:cs typeface="ＭＳ Ｐゴシック" pitchFamily="-108" charset="-128"/>
              </a:endParaRPr>
            </a:p>
          </p:txBody>
        </p:sp>
        <p:sp>
          <p:nvSpPr>
            <p:cNvPr id="108548" name="Text Box 4"/>
            <p:cNvSpPr txBox="1">
              <a:spLocks noChangeArrowheads="1"/>
            </p:cNvSpPr>
            <p:nvPr/>
          </p:nvSpPr>
          <p:spPr bwMode="auto">
            <a:xfrm>
              <a:off x="3463636" y="3188855"/>
              <a:ext cx="2216727" cy="1323439"/>
            </a:xfrm>
            <a:prstGeom prst="rect">
              <a:avLst/>
            </a:prstGeom>
            <a:noFill/>
            <a:ln w="9525">
              <a:noFill/>
              <a:miter lim="800000"/>
              <a:headEnd/>
              <a:tailEnd/>
            </a:ln>
            <a:effectLst>
              <a:outerShdw blurRad="63500" dist="38099" dir="2700000" algn="ctr" rotWithShape="0">
                <a:schemeClr val="tx1">
                  <a:alpha val="74998"/>
                </a:schemeClr>
              </a:outerShdw>
            </a:effectLst>
          </p:spPr>
          <p:txBody>
            <a:bodyPr wrap="square">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4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حب</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4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الله</a:t>
              </a:r>
              <a:endParaRPr kumimoji="0" lang="en-US" sz="32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grpSp>
    </p:spTree>
    <p:extLst>
      <p:ext uri="{BB962C8B-B14F-4D97-AF65-F5344CB8AC3E}">
        <p14:creationId xmlns:p14="http://schemas.microsoft.com/office/powerpoint/2010/main" val="2688734495"/>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5"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1000" fill="hold"/>
                                        <p:tgtEl>
                                          <p:spTgt spid="4"/>
                                        </p:tgtEl>
                                        <p:attrNameLst>
                                          <p:attrName>ppt_w</p:attrName>
                                        </p:attrNameLst>
                                      </p:cBhvr>
                                      <p:tavLst>
                                        <p:tav tm="0">
                                          <p:val>
                                            <p:strVal val="#ppt_w*0.70"/>
                                          </p:val>
                                        </p:tav>
                                        <p:tav tm="100000">
                                          <p:val>
                                            <p:strVal val="#ppt_w"/>
                                          </p:val>
                                        </p:tav>
                                      </p:tavLst>
                                    </p:anim>
                                    <p:anim calcmode="lin" valueType="num">
                                      <p:cBhvr>
                                        <p:cTn id="12" dur="1000" fill="hold"/>
                                        <p:tgtEl>
                                          <p:spTgt spid="4"/>
                                        </p:tgtEl>
                                        <p:attrNameLst>
                                          <p:attrName>ppt_h</p:attrName>
                                        </p:attrNameLst>
                                      </p:cBhvr>
                                      <p:tavLst>
                                        <p:tav tm="0">
                                          <p:val>
                                            <p:strVal val="#ppt_h"/>
                                          </p:val>
                                        </p:tav>
                                        <p:tav tm="100000">
                                          <p:val>
                                            <p:strVal val="#ppt_h"/>
                                          </p:val>
                                        </p:tav>
                                      </p:tavLst>
                                    </p:anim>
                                    <p:animEffect transition="in" filter="fade">
                                      <p:cBhvr>
                                        <p:cTn id="13" dur="10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nodeType="clickEffect">
                                  <p:stCondLst>
                                    <p:cond delay="0"/>
                                  </p:stCondLst>
                                  <p:childTnLst>
                                    <p:set>
                                      <p:cBhvr>
                                        <p:cTn id="17" dur="1" fill="hold">
                                          <p:stCondLst>
                                            <p:cond delay="0"/>
                                          </p:stCondLst>
                                        </p:cTn>
                                        <p:tgtEl>
                                          <p:spTgt spid="27"/>
                                        </p:tgtEl>
                                        <p:attrNameLst>
                                          <p:attrName>style.visibility</p:attrName>
                                        </p:attrNameLst>
                                      </p:cBhvr>
                                      <p:to>
                                        <p:strVal val="visible"/>
                                      </p:to>
                                    </p:set>
                                    <p:anim calcmode="lin" valueType="num">
                                      <p:cBhvr>
                                        <p:cTn id="18" dur="1000" fill="hold"/>
                                        <p:tgtEl>
                                          <p:spTgt spid="27"/>
                                        </p:tgtEl>
                                        <p:attrNameLst>
                                          <p:attrName>ppt_w</p:attrName>
                                        </p:attrNameLst>
                                      </p:cBhvr>
                                      <p:tavLst>
                                        <p:tav tm="0">
                                          <p:val>
                                            <p:strVal val="#ppt_w*0.70"/>
                                          </p:val>
                                        </p:tav>
                                        <p:tav tm="100000">
                                          <p:val>
                                            <p:strVal val="#ppt_w"/>
                                          </p:val>
                                        </p:tav>
                                      </p:tavLst>
                                    </p:anim>
                                    <p:anim calcmode="lin" valueType="num">
                                      <p:cBhvr>
                                        <p:cTn id="19" dur="1000" fill="hold"/>
                                        <p:tgtEl>
                                          <p:spTgt spid="27"/>
                                        </p:tgtEl>
                                        <p:attrNameLst>
                                          <p:attrName>ppt_h</p:attrName>
                                        </p:attrNameLst>
                                      </p:cBhvr>
                                      <p:tavLst>
                                        <p:tav tm="0">
                                          <p:val>
                                            <p:strVal val="#ppt_h"/>
                                          </p:val>
                                        </p:tav>
                                        <p:tav tm="100000">
                                          <p:val>
                                            <p:strVal val="#ppt_h"/>
                                          </p:val>
                                        </p:tav>
                                      </p:tavLst>
                                    </p:anim>
                                    <p:animEffect transition="in" filter="fade">
                                      <p:cBhvr>
                                        <p:cTn id="20" dur="1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85E6C7-3F9E-E0C1-1472-D28287CD3CBC}"/>
            </a:ext>
          </a:extLst>
        </p:cNvPr>
        <p:cNvGrpSpPr/>
        <p:nvPr/>
      </p:nvGrpSpPr>
      <p:grpSpPr>
        <a:xfrm>
          <a:off x="0" y="0"/>
          <a:ext cx="0" cy="0"/>
          <a:chOff x="0" y="0"/>
          <a:chExt cx="0" cy="0"/>
        </a:xfrm>
      </p:grpSpPr>
      <p:pic>
        <p:nvPicPr>
          <p:cNvPr id="28" name="Picture 27">
            <a:extLst>
              <a:ext uri="{FF2B5EF4-FFF2-40B4-BE49-F238E27FC236}">
                <a16:creationId xmlns:a16="http://schemas.microsoft.com/office/drawing/2014/main" id="{CE0C78DE-BECD-A857-C507-D492AC777FB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 y="465428"/>
            <a:ext cx="9144000" cy="6392572"/>
          </a:xfrm>
          <a:prstGeom prst="rect">
            <a:avLst/>
          </a:prstGeom>
        </p:spPr>
      </p:pic>
      <p:grpSp>
        <p:nvGrpSpPr>
          <p:cNvPr id="5" name="Group 4">
            <a:extLst>
              <a:ext uri="{FF2B5EF4-FFF2-40B4-BE49-F238E27FC236}">
                <a16:creationId xmlns:a16="http://schemas.microsoft.com/office/drawing/2014/main" id="{AC067640-0B7A-D8F3-FF0B-0435F7E8A82A}"/>
              </a:ext>
            </a:extLst>
          </p:cNvPr>
          <p:cNvGrpSpPr/>
          <p:nvPr/>
        </p:nvGrpSpPr>
        <p:grpSpPr>
          <a:xfrm>
            <a:off x="6268749" y="1924440"/>
            <a:ext cx="834758" cy="676038"/>
            <a:chOff x="3453579" y="4038601"/>
            <a:chExt cx="834758" cy="676038"/>
          </a:xfrm>
        </p:grpSpPr>
        <p:sp>
          <p:nvSpPr>
            <p:cNvPr id="14" name="Arrow: Right 13">
              <a:extLst>
                <a:ext uri="{FF2B5EF4-FFF2-40B4-BE49-F238E27FC236}">
                  <a16:creationId xmlns:a16="http://schemas.microsoft.com/office/drawing/2014/main" id="{131A1FF0-91C1-DCA6-AEC1-425C23BD3BF9}"/>
                </a:ext>
              </a:extLst>
            </p:cNvPr>
            <p:cNvSpPr/>
            <p:nvPr/>
          </p:nvSpPr>
          <p:spPr>
            <a:xfrm>
              <a:off x="3453579" y="4038601"/>
              <a:ext cx="834758" cy="321988"/>
            </a:xfrm>
            <a:prstGeom prst="rightArrow">
              <a:avLst>
                <a:gd name="adj1" fmla="val 59709"/>
                <a:gd name="adj2" fmla="val 77565"/>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77" rtl="0" eaLnBrk="1" fontAlgn="auto" latinLnBrk="0" hangingPunct="1">
                <a:lnSpc>
                  <a:spcPct val="100000"/>
                </a:lnSpc>
                <a:spcBef>
                  <a:spcPts val="0"/>
                </a:spcBef>
                <a:spcAft>
                  <a:spcPts val="0"/>
                </a:spcAft>
                <a:buClrTx/>
                <a:buSzTx/>
                <a:buFontTx/>
                <a:buNone/>
                <a:tabLst/>
                <a:defRPr/>
              </a:pP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6" name="Arrow: Right 15">
              <a:extLst>
                <a:ext uri="{FF2B5EF4-FFF2-40B4-BE49-F238E27FC236}">
                  <a16:creationId xmlns:a16="http://schemas.microsoft.com/office/drawing/2014/main" id="{9C9BEE7D-2DB0-98BE-9812-8BA9F4059CDE}"/>
                </a:ext>
              </a:extLst>
            </p:cNvPr>
            <p:cNvSpPr/>
            <p:nvPr/>
          </p:nvSpPr>
          <p:spPr>
            <a:xfrm>
              <a:off x="3453579" y="4392651"/>
              <a:ext cx="834758" cy="321988"/>
            </a:xfrm>
            <a:prstGeom prst="rightArrow">
              <a:avLst>
                <a:gd name="adj1" fmla="val 59709"/>
                <a:gd name="adj2" fmla="val 77565"/>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77" rtl="0" eaLnBrk="1" fontAlgn="auto" latinLnBrk="0" hangingPunct="1">
                <a:lnSpc>
                  <a:spcPct val="100000"/>
                </a:lnSpc>
                <a:spcBef>
                  <a:spcPts val="0"/>
                </a:spcBef>
                <a:spcAft>
                  <a:spcPts val="0"/>
                </a:spcAft>
                <a:buClrTx/>
                <a:buSzTx/>
                <a:buFontTx/>
                <a:buNone/>
                <a:tabLst/>
                <a:defRPr/>
              </a:pP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grpSp>
      <p:sp>
        <p:nvSpPr>
          <p:cNvPr id="9" name="TextBox 8">
            <a:extLst>
              <a:ext uri="{FF2B5EF4-FFF2-40B4-BE49-F238E27FC236}">
                <a16:creationId xmlns:a16="http://schemas.microsoft.com/office/drawing/2014/main" id="{7E0BC13B-2407-B2AF-3369-7521CF8D9907}"/>
              </a:ext>
            </a:extLst>
          </p:cNvPr>
          <p:cNvSpPr txBox="1"/>
          <p:nvPr/>
        </p:nvSpPr>
        <p:spPr>
          <a:xfrm>
            <a:off x="685800" y="1621405"/>
            <a:ext cx="7924800" cy="1274195"/>
          </a:xfrm>
          <a:prstGeom prst="rect">
            <a:avLst/>
          </a:prstGeom>
          <a:noFill/>
        </p:spPr>
        <p:txBody>
          <a:bodyPr wrap="square" rtlCol="0">
            <a:spAutoFit/>
          </a:body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ar-JO" sz="9600" b="1" u="none" strike="noStrike" kern="1200" cap="none" spc="0" normalizeH="0" baseline="0" noProof="0" dirty="0">
                <a:ln>
                  <a:noFill/>
                </a:ln>
                <a:solidFill>
                  <a:srgbClr val="FEDE93"/>
                </a:solidFill>
                <a:effectLst>
                  <a:outerShdw blurRad="38100" dist="88900" dir="2700000" algn="tl">
                    <a:srgbClr val="000000">
                      <a:alpha val="60000"/>
                    </a:srgbClr>
                  </a:outerShdw>
                </a:effectLst>
                <a:uLnTx/>
                <a:uFillTx/>
                <a:latin typeface="Arial" panose="020B0604020202020204" pitchFamily="34" charset="0"/>
                <a:ea typeface="ＭＳ Ｐゴシック" charset="0"/>
                <a:cs typeface="Arial" panose="020B0604020202020204" pitchFamily="34" charset="0"/>
              </a:rPr>
              <a:t>أخبار سارة</a:t>
            </a:r>
            <a:endParaRPr kumimoji="0" lang="en-US" sz="9600" b="1" u="none" strike="noStrike" kern="1200" cap="none" spc="0" normalizeH="0" baseline="0" noProof="0" dirty="0">
              <a:ln>
                <a:noFill/>
              </a:ln>
              <a:solidFill>
                <a:srgbClr val="FEDE93"/>
              </a:solidFill>
              <a:effectLst>
                <a:outerShdw blurRad="38100" dist="88900" dir="2700000" algn="tl">
                  <a:srgbClr val="000000">
                    <a:alpha val="60000"/>
                  </a:srgbClr>
                </a:outerShdw>
              </a:effectLst>
              <a:uLnTx/>
              <a:uFillTx/>
              <a:latin typeface="Arial" panose="020B0604020202020204" pitchFamily="34" charset="0"/>
              <a:ea typeface="ＭＳ Ｐゴシック" charset="0"/>
              <a:cs typeface="Arial" panose="020B0604020202020204" pitchFamily="34" charset="0"/>
            </a:endParaRPr>
          </a:p>
        </p:txBody>
      </p:sp>
      <p:sp>
        <p:nvSpPr>
          <p:cNvPr id="10" name="TextBox 9">
            <a:extLst>
              <a:ext uri="{FF2B5EF4-FFF2-40B4-BE49-F238E27FC236}">
                <a16:creationId xmlns:a16="http://schemas.microsoft.com/office/drawing/2014/main" id="{6235CE85-4515-91A1-8820-BBD14E34108C}"/>
              </a:ext>
            </a:extLst>
          </p:cNvPr>
          <p:cNvSpPr txBox="1"/>
          <p:nvPr/>
        </p:nvSpPr>
        <p:spPr>
          <a:xfrm>
            <a:off x="366316" y="2748299"/>
            <a:ext cx="7924800" cy="1274195"/>
          </a:xfrm>
          <a:prstGeom prst="rect">
            <a:avLst/>
          </a:prstGeom>
          <a:noFill/>
        </p:spPr>
        <p:txBody>
          <a:bodyPr wrap="square" rtlCol="0">
            <a:spAutoFit/>
          </a:bodyPr>
          <a:lstStyle/>
          <a:p>
            <a:pPr marL="0" marR="0" lvl="0" indent="0" algn="l" defTabSz="457200" rtl="0" eaLnBrk="1" fontAlgn="auto" latinLnBrk="0" hangingPunct="1">
              <a:lnSpc>
                <a:spcPct val="80000"/>
              </a:lnSpc>
              <a:spcBef>
                <a:spcPts val="0"/>
              </a:spcBef>
              <a:spcAft>
                <a:spcPts val="0"/>
              </a:spcAft>
              <a:buClrTx/>
              <a:buSzTx/>
              <a:buFontTx/>
              <a:buNone/>
              <a:tabLst/>
              <a:defRPr/>
            </a:pPr>
            <a:r>
              <a:rPr kumimoji="0" lang="ar-JO" sz="9600" b="1" u="none" strike="noStrike" kern="1200" cap="none" spc="0" normalizeH="0" baseline="0" noProof="0" dirty="0">
                <a:ln>
                  <a:noFill/>
                </a:ln>
                <a:solidFill>
                  <a:srgbClr val="FEDE93"/>
                </a:solidFill>
                <a:effectLst>
                  <a:outerShdw blurRad="38100" dist="88900" dir="2700000" algn="tl">
                    <a:srgbClr val="000000">
                      <a:alpha val="60000"/>
                    </a:srgbClr>
                  </a:outerShdw>
                </a:effectLst>
                <a:uLnTx/>
                <a:uFillTx/>
                <a:latin typeface="Arial" panose="020B0604020202020204" pitchFamily="34" charset="0"/>
                <a:ea typeface="ＭＳ Ｐゴシック" charset="0"/>
                <a:cs typeface="Arial" panose="020B0604020202020204" pitchFamily="34" charset="0"/>
              </a:rPr>
              <a:t>متحركة</a:t>
            </a:r>
            <a:endParaRPr kumimoji="0" lang="en-US" sz="9600" b="1" u="none" strike="noStrike" kern="1200" cap="none" spc="0" normalizeH="0" baseline="0" noProof="0" dirty="0">
              <a:ln>
                <a:noFill/>
              </a:ln>
              <a:solidFill>
                <a:srgbClr val="FEDE93"/>
              </a:solidFill>
              <a:effectLst>
                <a:outerShdw blurRad="38100" dist="88900" dir="2700000" algn="tl">
                  <a:srgbClr val="000000">
                    <a:alpha val="60000"/>
                  </a:srgbClr>
                </a:outerShdw>
              </a:effectLst>
              <a:uLnTx/>
              <a:uFillTx/>
              <a:latin typeface="Arial" panose="020B0604020202020204" pitchFamily="34" charset="0"/>
              <a:ea typeface="ＭＳ Ｐゴシック" charset="0"/>
              <a:cs typeface="Arial" panose="020B0604020202020204" pitchFamily="34" charset="0"/>
            </a:endParaRPr>
          </a:p>
        </p:txBody>
      </p:sp>
      <p:sp>
        <p:nvSpPr>
          <p:cNvPr id="22" name="Rectangle 21">
            <a:extLst>
              <a:ext uri="{FF2B5EF4-FFF2-40B4-BE49-F238E27FC236}">
                <a16:creationId xmlns:a16="http://schemas.microsoft.com/office/drawing/2014/main" id="{5EA5390A-B8F4-7BE0-EFA4-AF45696BB921}"/>
              </a:ext>
            </a:extLst>
          </p:cNvPr>
          <p:cNvSpPr/>
          <p:nvPr/>
        </p:nvSpPr>
        <p:spPr>
          <a:xfrm>
            <a:off x="0" y="0"/>
            <a:ext cx="9144000" cy="478405"/>
          </a:xfrm>
          <a:prstGeom prst="rect">
            <a:avLst/>
          </a:prstGeom>
          <a:solidFill>
            <a:srgbClr val="002060"/>
          </a:solidFill>
          <a:ln w="31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77" rtl="0" eaLnBrk="1" fontAlgn="auto" latinLnBrk="0" hangingPunct="1">
              <a:lnSpc>
                <a:spcPct val="100000"/>
              </a:lnSpc>
              <a:spcBef>
                <a:spcPts val="0"/>
              </a:spcBef>
              <a:spcAft>
                <a:spcPts val="0"/>
              </a:spcAft>
              <a:buClrTx/>
              <a:buSzTx/>
              <a:buFontTx/>
              <a:buNone/>
              <a:tabLst/>
              <a:defRPr/>
            </a:pP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grpSp>
        <p:nvGrpSpPr>
          <p:cNvPr id="18" name="Group 17">
            <a:extLst>
              <a:ext uri="{FF2B5EF4-FFF2-40B4-BE49-F238E27FC236}">
                <a16:creationId xmlns:a16="http://schemas.microsoft.com/office/drawing/2014/main" id="{2D5C7E43-F486-5906-31FA-F2D74D7D260F}"/>
              </a:ext>
            </a:extLst>
          </p:cNvPr>
          <p:cNvGrpSpPr/>
          <p:nvPr/>
        </p:nvGrpSpPr>
        <p:grpSpPr>
          <a:xfrm>
            <a:off x="6268749" y="2980090"/>
            <a:ext cx="834758" cy="676038"/>
            <a:chOff x="3453579" y="4038601"/>
            <a:chExt cx="834758" cy="676038"/>
          </a:xfrm>
        </p:grpSpPr>
        <p:sp>
          <p:nvSpPr>
            <p:cNvPr id="23" name="Arrow: Right 22">
              <a:extLst>
                <a:ext uri="{FF2B5EF4-FFF2-40B4-BE49-F238E27FC236}">
                  <a16:creationId xmlns:a16="http://schemas.microsoft.com/office/drawing/2014/main" id="{4D944B70-B752-A9C5-83C8-FE2B3B2BF7D4}"/>
                </a:ext>
              </a:extLst>
            </p:cNvPr>
            <p:cNvSpPr/>
            <p:nvPr/>
          </p:nvSpPr>
          <p:spPr>
            <a:xfrm>
              <a:off x="3453579" y="4038601"/>
              <a:ext cx="834758" cy="321988"/>
            </a:xfrm>
            <a:prstGeom prst="rightArrow">
              <a:avLst>
                <a:gd name="adj1" fmla="val 59709"/>
                <a:gd name="adj2" fmla="val 77565"/>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77" rtl="0" eaLnBrk="1" fontAlgn="auto" latinLnBrk="0" hangingPunct="1">
                <a:lnSpc>
                  <a:spcPct val="100000"/>
                </a:lnSpc>
                <a:spcBef>
                  <a:spcPts val="0"/>
                </a:spcBef>
                <a:spcAft>
                  <a:spcPts val="0"/>
                </a:spcAft>
                <a:buClrTx/>
                <a:buSzTx/>
                <a:buFontTx/>
                <a:buNone/>
                <a:tabLst/>
                <a:defRPr/>
              </a:pP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4" name="Arrow: Right 23">
              <a:extLst>
                <a:ext uri="{FF2B5EF4-FFF2-40B4-BE49-F238E27FC236}">
                  <a16:creationId xmlns:a16="http://schemas.microsoft.com/office/drawing/2014/main" id="{752A5BD8-5848-C084-9F4B-E62729372C95}"/>
                </a:ext>
              </a:extLst>
            </p:cNvPr>
            <p:cNvSpPr/>
            <p:nvPr/>
          </p:nvSpPr>
          <p:spPr>
            <a:xfrm>
              <a:off x="3453579" y="4392651"/>
              <a:ext cx="834758" cy="321988"/>
            </a:xfrm>
            <a:prstGeom prst="rightArrow">
              <a:avLst>
                <a:gd name="adj1" fmla="val 59709"/>
                <a:gd name="adj2" fmla="val 77565"/>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77" rtl="0" eaLnBrk="1" fontAlgn="auto" latinLnBrk="0" hangingPunct="1">
                <a:lnSpc>
                  <a:spcPct val="100000"/>
                </a:lnSpc>
                <a:spcBef>
                  <a:spcPts val="0"/>
                </a:spcBef>
                <a:spcAft>
                  <a:spcPts val="0"/>
                </a:spcAft>
                <a:buClrTx/>
                <a:buSzTx/>
                <a:buFontTx/>
                <a:buNone/>
                <a:tabLst/>
                <a:defRPr/>
              </a:pP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grpSp>
      <p:sp>
        <p:nvSpPr>
          <p:cNvPr id="12" name="TextBox 11">
            <a:extLst>
              <a:ext uri="{FF2B5EF4-FFF2-40B4-BE49-F238E27FC236}">
                <a16:creationId xmlns:a16="http://schemas.microsoft.com/office/drawing/2014/main" id="{ECDB82B4-A4E5-28D8-078E-C799056D100B}"/>
              </a:ext>
            </a:extLst>
          </p:cNvPr>
          <p:cNvSpPr txBox="1"/>
          <p:nvPr/>
        </p:nvSpPr>
        <p:spPr>
          <a:xfrm>
            <a:off x="2763297" y="3916175"/>
            <a:ext cx="5561355" cy="584775"/>
          </a:xfrm>
          <a:prstGeom prst="rect">
            <a:avLst/>
          </a:prstGeom>
          <a:noFill/>
        </p:spPr>
        <p:txBody>
          <a:bodyPr wrap="square" rtlCol="0">
            <a:spAutoFit/>
          </a:bodyPr>
          <a:lstStyle/>
          <a:p>
            <a:pPr marL="0" marR="0" lvl="0" indent="0" algn="r" defTabSz="457200" rtl="0" eaLnBrk="1" fontAlgn="auto" latinLnBrk="0" hangingPunct="1">
              <a:lnSpc>
                <a:spcPct val="80000"/>
              </a:lnSpc>
              <a:spcBef>
                <a:spcPts val="0"/>
              </a:spcBef>
              <a:spcAft>
                <a:spcPts val="0"/>
              </a:spcAft>
              <a:buClrTx/>
              <a:buSzTx/>
              <a:buFontTx/>
              <a:buNone/>
              <a:tabLst/>
              <a:defRPr/>
            </a:pPr>
            <a:r>
              <a:rPr kumimoji="0" lang="ar-JO" sz="4000" b="1" u="none" strike="noStrike" kern="1200" cap="none" spc="0" normalizeH="0" baseline="0" noProof="0" dirty="0">
                <a:ln>
                  <a:noFill/>
                </a:ln>
                <a:solidFill>
                  <a:srgbClr val="FEDE93"/>
                </a:solidFill>
                <a:effectLst>
                  <a:outerShdw blurRad="38100" dist="88900" dir="2700000" algn="tl">
                    <a:srgbClr val="000000">
                      <a:alpha val="60000"/>
                    </a:srgbClr>
                  </a:outerShdw>
                </a:effectLst>
                <a:uLnTx/>
                <a:uFillTx/>
                <a:latin typeface="Arial" panose="020B0604020202020204" pitchFamily="34" charset="0"/>
                <a:ea typeface="ＭＳ Ｐゴシック" charset="0"/>
                <a:cs typeface="Arial" panose="020B0604020202020204" pitchFamily="34" charset="0"/>
              </a:rPr>
              <a:t>عمل الله من خلال الكنيسة الأولى</a:t>
            </a:r>
            <a:endParaRPr kumimoji="0" lang="en-US" sz="4000" b="1" u="none" strike="noStrike" kern="1200" cap="none" spc="0" normalizeH="0" baseline="0" noProof="0" dirty="0">
              <a:ln>
                <a:noFill/>
              </a:ln>
              <a:solidFill>
                <a:srgbClr val="FEDE93"/>
              </a:solidFill>
              <a:effectLst>
                <a:outerShdw blurRad="38100" dist="88900" dir="2700000" algn="tl">
                  <a:srgbClr val="000000">
                    <a:alpha val="60000"/>
                  </a:srgbClr>
                </a:outerShdw>
              </a:effectLst>
              <a:uLnTx/>
              <a:uFillTx/>
              <a:latin typeface="Arial" panose="020B0604020202020204" pitchFamily="34" charset="0"/>
              <a:ea typeface="ＭＳ Ｐゴシック" charset="0"/>
              <a:cs typeface="Arial" panose="020B0604020202020204" pitchFamily="34" charset="0"/>
            </a:endParaRPr>
          </a:p>
        </p:txBody>
      </p:sp>
      <p:sp>
        <p:nvSpPr>
          <p:cNvPr id="13" name="TextBox 12">
            <a:extLst>
              <a:ext uri="{FF2B5EF4-FFF2-40B4-BE49-F238E27FC236}">
                <a16:creationId xmlns:a16="http://schemas.microsoft.com/office/drawing/2014/main" id="{1CEE6AAD-0018-24F9-5F96-23337AB12686}"/>
              </a:ext>
            </a:extLst>
          </p:cNvPr>
          <p:cNvSpPr txBox="1"/>
          <p:nvPr/>
        </p:nvSpPr>
        <p:spPr>
          <a:xfrm>
            <a:off x="2763297" y="4909691"/>
            <a:ext cx="5561355" cy="1274195"/>
          </a:xfrm>
          <a:prstGeom prst="rect">
            <a:avLst/>
          </a:prstGeom>
          <a:noFill/>
        </p:spPr>
        <p:txBody>
          <a:bodyPr wrap="square" rtlCol="0">
            <a:spAutoFit/>
          </a:bodyPr>
          <a:lstStyle/>
          <a:p>
            <a:pPr marL="0" marR="0" lvl="0" indent="0" algn="r" defTabSz="457200" rtl="0" eaLnBrk="1" fontAlgn="auto" latinLnBrk="0" hangingPunct="1">
              <a:lnSpc>
                <a:spcPct val="80000"/>
              </a:lnSpc>
              <a:spcBef>
                <a:spcPts val="0"/>
              </a:spcBef>
              <a:spcAft>
                <a:spcPts val="0"/>
              </a:spcAft>
              <a:buClrTx/>
              <a:buSzTx/>
              <a:buFontTx/>
              <a:buNone/>
              <a:tabLst/>
              <a:defRPr/>
            </a:pPr>
            <a:r>
              <a:rPr kumimoji="0" lang="ar-SA" sz="9600" b="1" u="none" strike="noStrike" kern="1200" cap="none" spc="0" normalizeH="0" baseline="0" noProof="0" dirty="0">
                <a:ln>
                  <a:noFill/>
                </a:ln>
                <a:solidFill>
                  <a:srgbClr val="FEDE93"/>
                </a:solidFill>
                <a:effectLst>
                  <a:outerShdw blurRad="38100" dist="88900" dir="2700000" algn="tl">
                    <a:srgbClr val="000000">
                      <a:alpha val="60000"/>
                    </a:srgbClr>
                  </a:outerShdw>
                </a:effectLst>
                <a:uLnTx/>
                <a:uFillTx/>
                <a:latin typeface="Arial" panose="020B0604020202020204" pitchFamily="34" charset="0"/>
                <a:ea typeface="ＭＳ Ｐゴシック" charset="0"/>
                <a:cs typeface="Arial" panose="020B0604020202020204" pitchFamily="34" charset="0"/>
              </a:rPr>
              <a:t>أعمال الرسل</a:t>
            </a:r>
            <a:endParaRPr kumimoji="0" lang="en-US" sz="8000" b="1" u="none" strike="noStrike" kern="1200" cap="none" spc="0" normalizeH="0" baseline="0" noProof="0" dirty="0">
              <a:ln>
                <a:noFill/>
              </a:ln>
              <a:solidFill>
                <a:srgbClr val="FEDE93"/>
              </a:solidFill>
              <a:effectLst>
                <a:outerShdw blurRad="38100" dist="88900" dir="2700000" algn="tl">
                  <a:srgbClr val="000000">
                    <a:alpha val="60000"/>
                  </a:srgbClr>
                </a:outerShdw>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2997147823"/>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descr="How Do You Say Politely I Am Waiting For Your Reply? – Everyday Courtesy">
            <a:extLst>
              <a:ext uri="{FF2B5EF4-FFF2-40B4-BE49-F238E27FC236}">
                <a16:creationId xmlns:a16="http://schemas.microsoft.com/office/drawing/2014/main" id="{42D430AB-6073-8843-BD4B-210B70E67571}"/>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0" y="301625"/>
            <a:ext cx="9144000" cy="6254750"/>
          </a:xfrm>
          <a:prstGeom prst="rect">
            <a:avLst/>
          </a:prstGeom>
          <a:noFill/>
          <a:extLst>
            <a:ext uri="{909E8E84-426E-40DD-AFC4-6F175D3DCCD1}">
              <a14:hiddenFill xmlns:a14="http://schemas.microsoft.com/office/drawing/2010/main">
                <a:solidFill>
                  <a:srgbClr val="FFFFFF"/>
                </a:solidFill>
              </a14:hiddenFill>
            </a:ext>
          </a:extLst>
        </p:spPr>
      </p:pic>
      <p:sp>
        <p:nvSpPr>
          <p:cNvPr id="100355" name="Picture 1"/>
          <p:cNvSpPr>
            <a:spLocks noChangeAspect="1"/>
          </p:cNvSpPr>
          <p:nvPr/>
        </p:nvSpPr>
        <p:spPr bwMode="auto">
          <a:xfrm>
            <a:off x="0" y="368300"/>
            <a:ext cx="9144000" cy="6099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5" tIns="45718" rIns="91435" bIns="45718"/>
          <a:lstStyle/>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ＭＳ Ｐゴシック" charset="0"/>
            </a:endParaRPr>
          </a:p>
        </p:txBody>
      </p:sp>
      <p:sp>
        <p:nvSpPr>
          <p:cNvPr id="900098" name="Rectangle 2"/>
          <p:cNvSpPr>
            <a:spLocks noGrp="1" noChangeArrowheads="1"/>
          </p:cNvSpPr>
          <p:nvPr>
            <p:ph type="ctrTitle"/>
          </p:nvPr>
        </p:nvSpPr>
        <p:spPr>
          <a:xfrm>
            <a:off x="0" y="882650"/>
            <a:ext cx="9143999" cy="1080120"/>
          </a:xfrm>
          <a:effectLst/>
        </p:spPr>
        <p:txBody>
          <a:bodyPr/>
          <a:lstStyle/>
          <a:p>
            <a:pPr>
              <a:defRPr/>
            </a:pPr>
            <a:r>
              <a:rPr lang="ar-JO" dirty="0">
                <a:solidFill>
                  <a:schemeClr val="bg1"/>
                </a:solidFill>
                <a:effectLst/>
                <a:latin typeface="Arial" panose="020B0604020202020204" pitchFamily="34" charset="0"/>
                <a:ea typeface="ＭＳ Ｐゴシック" charset="0"/>
              </a:rPr>
              <a:t>في انتظار الإختراق</a:t>
            </a:r>
            <a:endParaRPr lang="en-US" dirty="0">
              <a:solidFill>
                <a:schemeClr val="bg1"/>
              </a:solidFill>
              <a:effectLst/>
              <a:latin typeface="Arial" panose="020B0604020202020204" pitchFamily="34" charset="0"/>
              <a:ea typeface="ＭＳ Ｐゴシック" charset="0"/>
            </a:endParaRPr>
          </a:p>
        </p:txBody>
      </p:sp>
      <p:sp>
        <p:nvSpPr>
          <p:cNvPr id="2" name="TextBox 1">
            <a:extLst>
              <a:ext uri="{FF2B5EF4-FFF2-40B4-BE49-F238E27FC236}">
                <a16:creationId xmlns:a16="http://schemas.microsoft.com/office/drawing/2014/main" id="{156AB409-9464-723E-BA33-75EB61C73FAC}"/>
              </a:ext>
            </a:extLst>
          </p:cNvPr>
          <p:cNvSpPr txBox="1"/>
          <p:nvPr/>
        </p:nvSpPr>
        <p:spPr>
          <a:xfrm>
            <a:off x="5326302" y="9550400"/>
            <a:ext cx="184731" cy="830997"/>
          </a:xfrm>
          <a:prstGeom prst="rect">
            <a:avLst/>
          </a:prstGeom>
          <a:noFill/>
        </p:spPr>
        <p:txBody>
          <a:bodyPr wrap="none" rtlCol="0">
            <a:spAutoFit/>
          </a:bodyPr>
          <a:lstStyle/>
          <a:p>
            <a:endParaRPr lang="en-US" dirty="0"/>
          </a:p>
          <a:p>
            <a:endParaRPr lang="en-US" dirty="0"/>
          </a:p>
        </p:txBody>
      </p:sp>
    </p:spTree>
    <p:extLst>
      <p:ext uri="{BB962C8B-B14F-4D97-AF65-F5344CB8AC3E}">
        <p14:creationId xmlns:p14="http://schemas.microsoft.com/office/powerpoint/2010/main" val="3930922999"/>
      </p:ext>
    </p:extLst>
  </p:cSld>
  <p:clrMapOvr>
    <a:overrideClrMapping bg1="dk2" tx1="lt1" bg2="dk1" tx2="lt2" accent1="accent1" accent2="accent2" accent3="accent3" accent4="accent4" accent5="accent5" accent6="accent6" hlink="hlink" folHlink="folHlink"/>
  </p:clrMapOvr>
  <p:transition/>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Image result for holy spirit images">
            <a:extLst>
              <a:ext uri="{FF2B5EF4-FFF2-40B4-BE49-F238E27FC236}">
                <a16:creationId xmlns:a16="http://schemas.microsoft.com/office/drawing/2014/main" id="{5D2D9C71-8123-6D4F-89A1-5A238C7F08F6}"/>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14350" y="711200"/>
            <a:ext cx="8115300" cy="5435600"/>
          </a:xfrm>
          <a:prstGeom prst="rect">
            <a:avLst/>
          </a:prstGeom>
          <a:noFill/>
          <a:extLst>
            <a:ext uri="{909E8E84-426E-40DD-AFC4-6F175D3DCCD1}">
              <a14:hiddenFill xmlns:a14="http://schemas.microsoft.com/office/drawing/2010/main">
                <a:solidFill>
                  <a:srgbClr val="FFFFFF"/>
                </a:solidFill>
              </a14:hiddenFill>
            </a:ext>
          </a:extLst>
        </p:spPr>
      </p:pic>
      <p:sp>
        <p:nvSpPr>
          <p:cNvPr id="900098" name="Rectangle 2"/>
          <p:cNvSpPr>
            <a:spLocks noGrp="1" noChangeArrowheads="1"/>
          </p:cNvSpPr>
          <p:nvPr>
            <p:ph type="ctrTitle"/>
          </p:nvPr>
        </p:nvSpPr>
        <p:spPr>
          <a:xfrm>
            <a:off x="0" y="232009"/>
            <a:ext cx="9144000" cy="769349"/>
          </a:xfrm>
          <a:effectLst/>
        </p:spPr>
        <p:txBody>
          <a:bodyPr/>
          <a:lstStyle/>
          <a:p>
            <a:pPr>
              <a:defRPr/>
            </a:pPr>
            <a:r>
              <a:rPr lang="ar-JO" sz="5400" dirty="0">
                <a:effectLst>
                  <a:glow rad="127000">
                    <a:schemeClr val="bg1"/>
                  </a:glow>
                </a:effectLst>
                <a:latin typeface="Arial" panose="020B0604020202020204" pitchFamily="34" charset="0"/>
                <a:ea typeface="ＭＳ Ｐゴシック" charset="0"/>
              </a:rPr>
              <a:t>خلفية أعمال الرسل 2</a:t>
            </a:r>
            <a:endParaRPr lang="en-US" sz="5400" dirty="0">
              <a:effectLst>
                <a:glow rad="127000">
                  <a:schemeClr val="bg1"/>
                </a:glow>
              </a:effectLst>
              <a:latin typeface="Arial" panose="020B0604020202020204" pitchFamily="34" charset="0"/>
              <a:ea typeface="ＭＳ Ｐゴシック" charset="0"/>
            </a:endParaRPr>
          </a:p>
        </p:txBody>
      </p:sp>
    </p:spTree>
    <p:extLst>
      <p:ext uri="{BB962C8B-B14F-4D97-AF65-F5344CB8AC3E}">
        <p14:creationId xmlns:p14="http://schemas.microsoft.com/office/powerpoint/2010/main" val="3431703809"/>
      </p:ext>
    </p:extLst>
  </p:cSld>
  <p:clrMapOvr>
    <a:masterClrMapping/>
  </p:clrMapOvr>
  <p:transition>
    <p:fade/>
  </p:transition>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5" tIns="45718" rIns="91435" bIns="45718"/>
          <a:lstStyle/>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900098" name="Rectangle 2"/>
          <p:cNvSpPr>
            <a:spLocks noGrp="1" noChangeArrowheads="1"/>
          </p:cNvSpPr>
          <p:nvPr>
            <p:ph type="ctrTitle"/>
          </p:nvPr>
        </p:nvSpPr>
        <p:spPr>
          <a:xfrm>
            <a:off x="0" y="29469"/>
            <a:ext cx="9144000" cy="1027435"/>
          </a:xfrm>
          <a:noFill/>
          <a:ln>
            <a:noFill/>
          </a:ln>
          <a:effectLst/>
        </p:spPr>
        <p:txBody>
          <a:bodyPr vert="horz" wrap="square" lIns="91389" tIns="45695" rIns="91389" bIns="45695" numCol="1" anchor="ctr" anchorCtr="0" compatLnSpc="1">
            <a:prstTxWarp prst="textNoShape">
              <a:avLst/>
            </a:prstTxWarp>
          </a:bodyPr>
          <a:lstStyle/>
          <a:p>
            <a:r>
              <a:rPr lang="ar-JO" dirty="0">
                <a:effectLst>
                  <a:glow rad="127000">
                    <a:schemeClr val="bg1"/>
                  </a:glow>
                </a:effectLst>
                <a:latin typeface="Arial" panose="020B0604020202020204" pitchFamily="34" charset="0"/>
                <a:ea typeface="ＭＳ Ｐゴシック" charset="0"/>
              </a:rPr>
              <a:t>اجتماع العلية</a:t>
            </a:r>
            <a:endParaRPr lang="en-US" dirty="0">
              <a:effectLst>
                <a:glow rad="127000">
                  <a:schemeClr val="bg1"/>
                </a:glow>
              </a:effectLst>
              <a:latin typeface="Arial" panose="020B0604020202020204" pitchFamily="34" charset="0"/>
              <a:ea typeface="ＭＳ Ｐゴシック" charset="0"/>
            </a:endParaRPr>
          </a:p>
        </p:txBody>
      </p:sp>
      <p:pic>
        <p:nvPicPr>
          <p:cNvPr id="17412" name="Picture 4" descr="Peter at the Jerusalem Conference">
            <a:extLst>
              <a:ext uri="{FF2B5EF4-FFF2-40B4-BE49-F238E27FC236}">
                <a16:creationId xmlns:a16="http://schemas.microsoft.com/office/drawing/2014/main" id="{FDCB95C4-7A02-0B41-8324-6F797896D40D}"/>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1157288"/>
            <a:ext cx="9144000" cy="4543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3045079"/>
      </p:ext>
    </p:extLst>
  </p:cSld>
  <p:clrMapOvr>
    <a:masterClrMapping/>
  </p:clrMapOvr>
  <p:transition/>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a:extLst>
              <a:ext uri="{FF2B5EF4-FFF2-40B4-BE49-F238E27FC236}">
                <a16:creationId xmlns:a16="http://schemas.microsoft.com/office/drawing/2014/main" id="{8A22E83A-6C16-0A4C-A545-D2E948A6F266}"/>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2700" y="1092200"/>
            <a:ext cx="9144000" cy="5038725"/>
          </a:xfrm>
          <a:prstGeom prst="rect">
            <a:avLst/>
          </a:prstGeom>
          <a:noFill/>
          <a:extLst>
            <a:ext uri="{909E8E84-426E-40DD-AFC4-6F175D3DCCD1}">
              <a14:hiddenFill xmlns:a14="http://schemas.microsoft.com/office/drawing/2010/main">
                <a:solidFill>
                  <a:srgbClr val="FFFFFF"/>
                </a:solidFill>
              </a14:hiddenFill>
            </a:ext>
          </a:extLst>
        </p:spPr>
      </p:pic>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5" tIns="45718" rIns="91435" bIns="45718"/>
          <a:lstStyle/>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4" name="Rectangle 2">
            <a:extLst>
              <a:ext uri="{FF2B5EF4-FFF2-40B4-BE49-F238E27FC236}">
                <a16:creationId xmlns:a16="http://schemas.microsoft.com/office/drawing/2014/main" id="{BC66059C-7841-7449-9690-26A97348566A}"/>
              </a:ext>
            </a:extLst>
          </p:cNvPr>
          <p:cNvSpPr txBox="1">
            <a:spLocks noChangeArrowheads="1"/>
          </p:cNvSpPr>
          <p:nvPr/>
        </p:nvSpPr>
        <p:spPr bwMode="auto">
          <a:xfrm>
            <a:off x="114300" y="63500"/>
            <a:ext cx="8922196" cy="9652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389" tIns="45695" rIns="91389" bIns="45695" numCol="1" anchor="ctr" anchorCtr="0" compatLnSpc="1">
            <a:prstTxWarp prst="textNoShape">
              <a:avLst/>
            </a:prstTxWarp>
          </a:bodyPr>
          <a:lstStyle>
            <a:lvl1pPr algn="ctr" eaLnBrk="0" fontAlgn="base" hangingPunct="0">
              <a:spcBef>
                <a:spcPct val="0"/>
              </a:spcBef>
              <a:spcAft>
                <a:spcPct val="0"/>
              </a:spcAft>
              <a:defRPr sz="4400" b="1">
                <a:effectLst>
                  <a:glow rad="127000">
                    <a:schemeClr val="bg1"/>
                  </a:glow>
                </a:effectLst>
                <a:latin typeface="Arial" charset="0"/>
                <a:ea typeface="ＭＳ Ｐゴシック" charset="0"/>
                <a:cs typeface="+mj-cs"/>
              </a:defRPr>
            </a:lvl1pPr>
            <a:lvl2pPr algn="ctr" eaLnBrk="0" fontAlgn="base" hangingPunct="0">
              <a:spcBef>
                <a:spcPct val="0"/>
              </a:spcBef>
              <a:spcAft>
                <a:spcPct val="0"/>
              </a:spcAft>
              <a:defRPr sz="4400" b="1">
                <a:latin typeface="Candara" charset="0"/>
                <a:ea typeface="ＭＳ Ｐゴシック" charset="0"/>
                <a:cs typeface="Arial" charset="0"/>
              </a:defRPr>
            </a:lvl2pPr>
            <a:lvl3pPr algn="ctr" eaLnBrk="0" fontAlgn="base" hangingPunct="0">
              <a:spcBef>
                <a:spcPct val="0"/>
              </a:spcBef>
              <a:spcAft>
                <a:spcPct val="0"/>
              </a:spcAft>
              <a:defRPr sz="4400" b="1">
                <a:latin typeface="Candara" charset="0"/>
                <a:ea typeface="ＭＳ Ｐゴシック" charset="0"/>
                <a:cs typeface="Arial" charset="0"/>
              </a:defRPr>
            </a:lvl3pPr>
            <a:lvl4pPr algn="ctr" eaLnBrk="0" fontAlgn="base" hangingPunct="0">
              <a:spcBef>
                <a:spcPct val="0"/>
              </a:spcBef>
              <a:spcAft>
                <a:spcPct val="0"/>
              </a:spcAft>
              <a:defRPr sz="4400" b="1">
                <a:latin typeface="Candara" charset="0"/>
                <a:ea typeface="ＭＳ Ｐゴシック" charset="0"/>
                <a:cs typeface="Arial" charset="0"/>
              </a:defRPr>
            </a:lvl4pPr>
            <a:lvl5pPr algn="ctr" eaLnBrk="0" fontAlgn="base" hangingPunct="0">
              <a:spcBef>
                <a:spcPct val="0"/>
              </a:spcBef>
              <a:spcAft>
                <a:spcPct val="0"/>
              </a:spcAft>
              <a:defRPr sz="4400" b="1">
                <a:latin typeface="Candara" charset="0"/>
                <a:ea typeface="ＭＳ Ｐゴシック" charset="0"/>
                <a:cs typeface="Arial" charset="0"/>
              </a:defRPr>
            </a:lvl5pPr>
            <a:lvl6pPr marL="456952" algn="ctr" fontAlgn="base">
              <a:spcBef>
                <a:spcPct val="0"/>
              </a:spcBef>
              <a:spcAft>
                <a:spcPct val="0"/>
              </a:spcAft>
              <a:defRPr sz="4400" b="1">
                <a:latin typeface="Candara" charset="0"/>
                <a:ea typeface="ＭＳ Ｐゴシック" charset="0"/>
                <a:cs typeface="Arial" charset="0"/>
              </a:defRPr>
            </a:lvl6pPr>
            <a:lvl7pPr marL="913905" algn="ctr" fontAlgn="base">
              <a:spcBef>
                <a:spcPct val="0"/>
              </a:spcBef>
              <a:spcAft>
                <a:spcPct val="0"/>
              </a:spcAft>
              <a:defRPr sz="4400" b="1">
                <a:latin typeface="Candara" charset="0"/>
                <a:ea typeface="ＭＳ Ｐゴシック" charset="0"/>
                <a:cs typeface="Arial" charset="0"/>
              </a:defRPr>
            </a:lvl7pPr>
            <a:lvl8pPr marL="1370852" algn="ctr" fontAlgn="base">
              <a:spcBef>
                <a:spcPct val="0"/>
              </a:spcBef>
              <a:spcAft>
                <a:spcPct val="0"/>
              </a:spcAft>
              <a:defRPr sz="4400" b="1">
                <a:latin typeface="Candara" charset="0"/>
                <a:ea typeface="ＭＳ Ｐゴシック" charset="0"/>
                <a:cs typeface="Arial" charset="0"/>
              </a:defRPr>
            </a:lvl8pPr>
            <a:lvl9pPr marL="1827807" algn="ctr" fontAlgn="base">
              <a:spcBef>
                <a:spcPct val="0"/>
              </a:spcBef>
              <a:spcAft>
                <a:spcPct val="0"/>
              </a:spcAft>
              <a:defRPr sz="4400" b="1">
                <a:latin typeface="Candara" charset="0"/>
                <a:ea typeface="ＭＳ Ｐゴシック" charset="0"/>
                <a:cs typeface="Arial" charset="0"/>
              </a:defRPr>
            </a:lvl9pPr>
          </a:lstStyle>
          <a:p>
            <a:pPr marL="0" marR="0" lvl="0" indent="0" algn="r" defTabSz="457177" rtl="0" eaLnBrk="0" fontAlgn="base" latinLnBrk="0" hangingPunct="0">
              <a:lnSpc>
                <a:spcPct val="100000"/>
              </a:lnSpc>
              <a:spcBef>
                <a:spcPct val="0"/>
              </a:spcBef>
              <a:spcAft>
                <a:spcPct val="0"/>
              </a:spcAft>
              <a:buClrTx/>
              <a:buSzTx/>
              <a:buFontTx/>
              <a:buNone/>
              <a:tabLst/>
              <a:defRPr/>
            </a:pPr>
            <a:r>
              <a:rPr lang="ar-JO" dirty="0">
                <a:solidFill>
                  <a:srgbClr val="FFFFFF"/>
                </a:solidFill>
                <a:effectLst>
                  <a:glow rad="127000">
                    <a:srgbClr val="000000"/>
                  </a:glow>
                </a:effectLst>
                <a:latin typeface="Arial" panose="020B0604020202020204" pitchFamily="34" charset="0"/>
                <a:cs typeface="Arial" panose="020B0604020202020204" pitchFamily="34" charset="0"/>
              </a:rPr>
              <a:t>لماذا نخضع للروح؟</a:t>
            </a:r>
            <a:endParaRPr kumimoji="0" lang="en-US" sz="4400"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cs typeface="Arial" panose="020B0604020202020204" pitchFamily="34" charset="0"/>
            </a:endParaRPr>
          </a:p>
        </p:txBody>
      </p:sp>
      <p:sp>
        <p:nvSpPr>
          <p:cNvPr id="8" name="Rectangle 2">
            <a:extLst>
              <a:ext uri="{FF2B5EF4-FFF2-40B4-BE49-F238E27FC236}">
                <a16:creationId xmlns:a16="http://schemas.microsoft.com/office/drawing/2014/main" id="{CBADAD1C-DA74-FE43-9143-E94208E09358}"/>
              </a:ext>
            </a:extLst>
          </p:cNvPr>
          <p:cNvSpPr txBox="1">
            <a:spLocks noChangeArrowheads="1"/>
          </p:cNvSpPr>
          <p:nvPr/>
        </p:nvSpPr>
        <p:spPr bwMode="auto">
          <a:xfrm>
            <a:off x="251520" y="6088060"/>
            <a:ext cx="8406705" cy="784225"/>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389" tIns="45695" rIns="91389" bIns="45695" numCol="1" anchor="ctr" anchorCtr="0" compatLnSpc="1">
            <a:prstTxWarp prst="textNoShape">
              <a:avLst/>
            </a:prstTxWarp>
          </a:bodyPr>
          <a:lstStyle>
            <a:defPPr>
              <a:defRPr lang="en-US"/>
            </a:defPPr>
            <a:lvl1pPr eaLnBrk="0" fontAlgn="base" hangingPunct="0">
              <a:spcBef>
                <a:spcPct val="0"/>
              </a:spcBef>
              <a:spcAft>
                <a:spcPct val="0"/>
              </a:spcAft>
              <a:defRPr sz="4400" b="1" i="1">
                <a:effectLst>
                  <a:glow rad="127000">
                    <a:schemeClr val="bg1"/>
                  </a:glow>
                </a:effectLst>
                <a:latin typeface="Arial" charset="0"/>
                <a:ea typeface="ＭＳ Ｐゴシック" charset="0"/>
                <a:cs typeface="+mj-cs"/>
              </a:defRPr>
            </a:lvl1pPr>
            <a:lvl2pPr algn="ctr" eaLnBrk="0" fontAlgn="base" hangingPunct="0">
              <a:spcBef>
                <a:spcPct val="0"/>
              </a:spcBef>
              <a:spcAft>
                <a:spcPct val="0"/>
              </a:spcAft>
              <a:defRPr sz="4400" b="1">
                <a:latin typeface="Candara" charset="0"/>
                <a:ea typeface="ＭＳ Ｐゴシック" charset="0"/>
                <a:cs typeface="Arial" charset="0"/>
              </a:defRPr>
            </a:lvl2pPr>
            <a:lvl3pPr algn="ctr" eaLnBrk="0" fontAlgn="base" hangingPunct="0">
              <a:spcBef>
                <a:spcPct val="0"/>
              </a:spcBef>
              <a:spcAft>
                <a:spcPct val="0"/>
              </a:spcAft>
              <a:defRPr sz="4400" b="1">
                <a:latin typeface="Candara" charset="0"/>
                <a:ea typeface="ＭＳ Ｐゴシック" charset="0"/>
                <a:cs typeface="Arial" charset="0"/>
              </a:defRPr>
            </a:lvl3pPr>
            <a:lvl4pPr algn="ctr" eaLnBrk="0" fontAlgn="base" hangingPunct="0">
              <a:spcBef>
                <a:spcPct val="0"/>
              </a:spcBef>
              <a:spcAft>
                <a:spcPct val="0"/>
              </a:spcAft>
              <a:defRPr sz="4400" b="1">
                <a:latin typeface="Candara" charset="0"/>
                <a:ea typeface="ＭＳ Ｐゴシック" charset="0"/>
                <a:cs typeface="Arial" charset="0"/>
              </a:defRPr>
            </a:lvl4pPr>
            <a:lvl5pPr algn="ctr" eaLnBrk="0" fontAlgn="base" hangingPunct="0">
              <a:spcBef>
                <a:spcPct val="0"/>
              </a:spcBef>
              <a:spcAft>
                <a:spcPct val="0"/>
              </a:spcAft>
              <a:defRPr sz="4400" b="1">
                <a:latin typeface="Candara" charset="0"/>
                <a:ea typeface="ＭＳ Ｐゴシック" charset="0"/>
                <a:cs typeface="Arial" charset="0"/>
              </a:defRPr>
            </a:lvl5pPr>
            <a:lvl6pPr marL="456952" algn="ctr" fontAlgn="base">
              <a:spcBef>
                <a:spcPct val="0"/>
              </a:spcBef>
              <a:spcAft>
                <a:spcPct val="0"/>
              </a:spcAft>
              <a:defRPr sz="4400" b="1">
                <a:latin typeface="Candara" charset="0"/>
                <a:ea typeface="ＭＳ Ｐゴシック" charset="0"/>
                <a:cs typeface="Arial" charset="0"/>
              </a:defRPr>
            </a:lvl6pPr>
            <a:lvl7pPr marL="913905" algn="ctr" fontAlgn="base">
              <a:spcBef>
                <a:spcPct val="0"/>
              </a:spcBef>
              <a:spcAft>
                <a:spcPct val="0"/>
              </a:spcAft>
              <a:defRPr sz="4400" b="1">
                <a:latin typeface="Candara" charset="0"/>
                <a:ea typeface="ＭＳ Ｐゴシック" charset="0"/>
                <a:cs typeface="Arial" charset="0"/>
              </a:defRPr>
            </a:lvl7pPr>
            <a:lvl8pPr marL="1370852" algn="ctr" fontAlgn="base">
              <a:spcBef>
                <a:spcPct val="0"/>
              </a:spcBef>
              <a:spcAft>
                <a:spcPct val="0"/>
              </a:spcAft>
              <a:defRPr sz="4400" b="1">
                <a:latin typeface="Candara" charset="0"/>
                <a:ea typeface="ＭＳ Ｐゴシック" charset="0"/>
                <a:cs typeface="Arial" charset="0"/>
              </a:defRPr>
            </a:lvl8pPr>
            <a:lvl9pPr marL="1827807" algn="ctr" fontAlgn="base">
              <a:spcBef>
                <a:spcPct val="0"/>
              </a:spcBef>
              <a:spcAft>
                <a:spcPct val="0"/>
              </a:spcAft>
              <a:defRPr sz="4400" b="1">
                <a:latin typeface="Candara" charset="0"/>
                <a:ea typeface="ＭＳ Ｐゴシック" charset="0"/>
                <a:cs typeface="Arial" charset="0"/>
              </a:defRPr>
            </a:lvl9pPr>
          </a:lstStyle>
          <a:p>
            <a:pPr marL="0" marR="0" lvl="0" indent="0" algn="l" defTabSz="457177" rtl="0" eaLnBrk="0" fontAlgn="base" latinLnBrk="0" hangingPunct="0">
              <a:lnSpc>
                <a:spcPct val="100000"/>
              </a:lnSpc>
              <a:spcBef>
                <a:spcPct val="0"/>
              </a:spcBef>
              <a:spcAft>
                <a:spcPct val="0"/>
              </a:spcAft>
              <a:buClrTx/>
              <a:buSzTx/>
              <a:buFontTx/>
              <a:buNone/>
              <a:tabLst/>
              <a:defRPr/>
            </a:pPr>
            <a:r>
              <a:rPr kumimoji="0" lang="ar-JO" sz="4400" i="0"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cs typeface="Arial" panose="020B0604020202020204" pitchFamily="34" charset="0"/>
              </a:rPr>
              <a:t>3 أسباب</a:t>
            </a:r>
            <a:endParaRPr kumimoji="0" lang="en-US" sz="4400" i="0"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1181367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a:extLst>
              <a:ext uri="{FF2B5EF4-FFF2-40B4-BE49-F238E27FC236}">
                <a16:creationId xmlns:a16="http://schemas.microsoft.com/office/drawing/2014/main" id="{8A22E83A-6C16-0A4C-A545-D2E948A6F266}"/>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2700" y="1092200"/>
            <a:ext cx="9144000" cy="5038725"/>
          </a:xfrm>
          <a:prstGeom prst="rect">
            <a:avLst/>
          </a:prstGeom>
          <a:noFill/>
          <a:extLst>
            <a:ext uri="{909E8E84-426E-40DD-AFC4-6F175D3DCCD1}">
              <a14:hiddenFill xmlns:a14="http://schemas.microsoft.com/office/drawing/2010/main">
                <a:solidFill>
                  <a:srgbClr val="FFFFFF"/>
                </a:solidFill>
              </a14:hiddenFill>
            </a:ext>
          </a:extLst>
        </p:spPr>
      </p:pic>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5" tIns="45718" rIns="91435" bIns="45718"/>
          <a:lstStyle/>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ＭＳ Ｐゴシック" charset="0"/>
            </a:endParaRPr>
          </a:p>
        </p:txBody>
      </p:sp>
      <p:sp>
        <p:nvSpPr>
          <p:cNvPr id="900098" name="Rectangle 2"/>
          <p:cNvSpPr>
            <a:spLocks noGrp="1" noChangeArrowheads="1"/>
          </p:cNvSpPr>
          <p:nvPr>
            <p:ph type="ctrTitle"/>
          </p:nvPr>
        </p:nvSpPr>
        <p:spPr>
          <a:xfrm>
            <a:off x="-12700" y="1333500"/>
            <a:ext cx="9144000" cy="787400"/>
          </a:xfrm>
          <a:effectLst/>
        </p:spPr>
        <p:txBody>
          <a:bodyPr anchor="ctr"/>
          <a:lstStyle/>
          <a:p>
            <a:pPr marL="350838" indent="-350838" algn="r" rtl="1">
              <a:buFont typeface="Arial" panose="020B0604020202020204" pitchFamily="34" charset="0"/>
              <a:buChar char="•"/>
              <a:defRPr/>
            </a:pPr>
            <a:r>
              <a:rPr lang="ar-JO" dirty="0">
                <a:effectLst>
                  <a:glow rad="127000">
                    <a:schemeClr val="bg1"/>
                  </a:glow>
                </a:effectLst>
                <a:latin typeface="Arial" panose="020B0604020202020204" pitchFamily="34" charset="0"/>
                <a:ea typeface="ＭＳ Ｐゴシック" charset="0"/>
              </a:rPr>
              <a:t>الروح </a:t>
            </a:r>
            <a:r>
              <a:rPr lang="ar-JO" dirty="0">
                <a:solidFill>
                  <a:srgbClr val="FFFF00"/>
                </a:solidFill>
                <a:effectLst>
                  <a:glow rad="127000">
                    <a:schemeClr val="bg1"/>
                  </a:glow>
                </a:effectLst>
                <a:latin typeface="Arial" panose="020B0604020202020204" pitchFamily="34" charset="0"/>
                <a:ea typeface="ＭＳ Ｐゴシック" charset="0"/>
              </a:rPr>
              <a:t>يعكس</a:t>
            </a:r>
            <a:r>
              <a:rPr lang="ar-JO" dirty="0">
                <a:effectLst>
                  <a:glow rad="127000">
                    <a:schemeClr val="bg1"/>
                  </a:glow>
                </a:effectLst>
                <a:latin typeface="Arial" panose="020B0604020202020204" pitchFamily="34" charset="0"/>
                <a:ea typeface="ＭＳ Ｐゴシック" charset="0"/>
              </a:rPr>
              <a:t> بابل (1-13)</a:t>
            </a:r>
            <a:endParaRPr lang="en-US" dirty="0">
              <a:effectLst>
                <a:glow rad="127000">
                  <a:schemeClr val="bg1"/>
                </a:glow>
              </a:effectLst>
              <a:latin typeface="Arial" panose="020B0604020202020204" pitchFamily="34" charset="0"/>
              <a:ea typeface="ＭＳ Ｐゴシック" charset="0"/>
            </a:endParaRPr>
          </a:p>
        </p:txBody>
      </p:sp>
      <p:sp>
        <p:nvSpPr>
          <p:cNvPr id="4" name="Rectangle 2">
            <a:extLst>
              <a:ext uri="{FF2B5EF4-FFF2-40B4-BE49-F238E27FC236}">
                <a16:creationId xmlns:a16="http://schemas.microsoft.com/office/drawing/2014/main" id="{BC66059C-7841-7449-9690-26A97348566A}"/>
              </a:ext>
            </a:extLst>
          </p:cNvPr>
          <p:cNvSpPr txBox="1">
            <a:spLocks noChangeArrowheads="1"/>
          </p:cNvSpPr>
          <p:nvPr/>
        </p:nvSpPr>
        <p:spPr bwMode="auto">
          <a:xfrm>
            <a:off x="114300" y="63500"/>
            <a:ext cx="8850188" cy="9652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35" tIns="45718" rIns="91435" bIns="45718" numCol="1" anchor="t"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r" defTabSz="914400" eaLnBrk="0" fontAlgn="base" latinLnBrk="0" hangingPunct="0">
              <a:lnSpc>
                <a:spcPct val="100000"/>
              </a:lnSpc>
              <a:spcBef>
                <a:spcPct val="0"/>
              </a:spcBef>
              <a:spcAft>
                <a:spcPct val="0"/>
              </a:spcAft>
              <a:buClrTx/>
              <a:buSzTx/>
              <a:buFontTx/>
              <a:buNone/>
              <a:tabLst/>
              <a:defRPr/>
            </a:pPr>
            <a:r>
              <a:rPr kumimoji="0" lang="ar-JO" sz="4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لماذا نخضع للروح؟</a:t>
            </a:r>
            <a:endParaRPr kumimoji="0" lang="en-US" sz="4800" b="1"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2" name="Rectangle 2">
            <a:extLst>
              <a:ext uri="{FF2B5EF4-FFF2-40B4-BE49-F238E27FC236}">
                <a16:creationId xmlns:a16="http://schemas.microsoft.com/office/drawing/2014/main" id="{4F7430EA-ABDF-795B-B1A5-B8EC4A1B1E1F}"/>
              </a:ext>
            </a:extLst>
          </p:cNvPr>
          <p:cNvSpPr txBox="1">
            <a:spLocks noChangeArrowheads="1"/>
          </p:cNvSpPr>
          <p:nvPr/>
        </p:nvSpPr>
        <p:spPr bwMode="auto">
          <a:xfrm>
            <a:off x="197428" y="6238239"/>
            <a:ext cx="8695052" cy="57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ar-SA" b="1"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أعمال الرسل 2</a:t>
            </a:r>
            <a:endParaRPr kumimoji="0" lang="en-US" b="1"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endParaRPr>
          </a:p>
        </p:txBody>
      </p:sp>
    </p:spTree>
    <p:extLst>
      <p:ext uri="{BB962C8B-B14F-4D97-AF65-F5344CB8AC3E}">
        <p14:creationId xmlns:p14="http://schemas.microsoft.com/office/powerpoint/2010/main" val="4145442953"/>
      </p:ext>
    </p:extLst>
  </p:cSld>
  <p:clrMapOvr>
    <a:masterClrMapping/>
  </p:clrMapOvr>
  <p:transition/>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6705" name="Picture 2" descr="4-07 Tower of Babel Map 02277"/>
          <p:cNvPicPr preferRelativeResize="0">
            <a:picLocks noChangeAspect="1" noChangeArrowheads="1"/>
          </p:cNvPicPr>
          <p:nvPr>
            <p:custDataLst>
              <p:tags r:id="rId1"/>
            </p:custDataLst>
          </p:nvPr>
        </p:nvPicPr>
        <p:blipFill>
          <a:blip r:embed="rId4">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4756" name="Rectangle 4" hidden="1"/>
          <p:cNvSpPr>
            <a:spLocks noGrp="1" noChangeArrowheads="1"/>
          </p:cNvSpPr>
          <p:nvPr>
            <p:ph type="title" idx="4294967295"/>
          </p:nvPr>
        </p:nvSpPr>
        <p:spPr>
          <a:xfrm>
            <a:off x="0" y="274638"/>
            <a:ext cx="8229600" cy="1143000"/>
          </a:xfrm>
        </p:spPr>
        <p:txBody>
          <a:bodyPr>
            <a:normAutofit/>
          </a:bodyPr>
          <a:lstStyle/>
          <a:p>
            <a:pPr eaLnBrk="1" hangingPunct="1">
              <a:defRPr/>
            </a:pPr>
            <a:r>
              <a:rPr lang="en-US" dirty="0">
                <a:effectLst>
                  <a:outerShdw blurRad="38100" dist="38100" dir="2700000" algn="tl">
                    <a:srgbClr val="000000"/>
                  </a:outerShdw>
                </a:effectLst>
              </a:rPr>
              <a:t>4-07 Tower of Babel Map 02277</a:t>
            </a:r>
          </a:p>
        </p:txBody>
      </p:sp>
      <p:pic>
        <p:nvPicPr>
          <p:cNvPr id="456707" name="Picture 4" descr="\\.psf\Host\Users\mmurphy\Desktop\Tower of Babel Map 02277.jp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56708" name="TextBox 1"/>
          <p:cNvSpPr txBox="1">
            <a:spLocks noChangeArrowheads="1"/>
          </p:cNvSpPr>
          <p:nvPr/>
        </p:nvSpPr>
        <p:spPr bwMode="auto">
          <a:xfrm>
            <a:off x="0" y="76200"/>
            <a:ext cx="9144000" cy="1246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7500" b="1" u="none" strike="noStrike" kern="1200" cap="none" spc="0" normalizeH="0" baseline="0" noProof="0" dirty="0">
                <a:ln>
                  <a:noFill/>
                </a:ln>
                <a:solidFill>
                  <a:srgbClr val="FFC000"/>
                </a:solidFill>
                <a:effectLst/>
                <a:uLnTx/>
                <a:uFillTx/>
                <a:latin typeface="Arial" panose="020B0604020202020204" pitchFamily="34" charset="0"/>
                <a:ea typeface="ＭＳ Ｐゴシック" charset="0"/>
                <a:cs typeface="Arial" panose="020B0604020202020204" pitchFamily="34" charset="0"/>
              </a:rPr>
              <a:t>برج بابل</a:t>
            </a:r>
            <a:endParaRPr kumimoji="0" lang="en-US" sz="7500" b="1" u="none" strike="noStrike" kern="1200" cap="none" spc="0" normalizeH="0" baseline="0" noProof="0" dirty="0">
              <a:ln>
                <a:noFill/>
              </a:ln>
              <a:solidFill>
                <a:srgbClr val="FFC000"/>
              </a:solidFill>
              <a:effectLst/>
              <a:uLnTx/>
              <a:uFillTx/>
              <a:latin typeface="Arial" panose="020B0604020202020204" pitchFamily="34" charset="0"/>
              <a:ea typeface="ＭＳ Ｐゴシック" charset="0"/>
              <a:cs typeface="Arial" panose="020B0604020202020204" pitchFamily="34" charset="0"/>
            </a:endParaRPr>
          </a:p>
        </p:txBody>
      </p:sp>
      <p:sp>
        <p:nvSpPr>
          <p:cNvPr id="456709" name="TextBox 5"/>
          <p:cNvSpPr txBox="1">
            <a:spLocks noChangeArrowheads="1"/>
          </p:cNvSpPr>
          <p:nvPr/>
        </p:nvSpPr>
        <p:spPr bwMode="auto">
          <a:xfrm>
            <a:off x="-25400" y="5951538"/>
            <a:ext cx="9144000" cy="8239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ar-JO" sz="4800" b="1" u="none" strike="noStrike" kern="1200" cap="none" spc="0" normalizeH="0" baseline="0" noProof="0" dirty="0">
                <a:ln>
                  <a:noFill/>
                </a:ln>
                <a:solidFill>
                  <a:srgbClr val="FFC000"/>
                </a:solidFill>
                <a:effectLst/>
                <a:uLnTx/>
                <a:uFillTx/>
                <a:latin typeface="Arial" panose="020B0604020202020204" pitchFamily="34" charset="0"/>
                <a:ea typeface="ＭＳ Ｐゴシック" charset="0"/>
                <a:cs typeface="Arial" panose="020B0604020202020204" pitchFamily="34" charset="0"/>
              </a:rPr>
              <a:t>موقع محتمل</a:t>
            </a:r>
            <a:endParaRPr kumimoji="0" lang="en-US" sz="4800" b="1" u="none" strike="noStrike" kern="1200" cap="none" spc="0" normalizeH="0" baseline="0" noProof="0" dirty="0">
              <a:ln>
                <a:noFill/>
              </a:ln>
              <a:solidFill>
                <a:srgbClr val="FFC000"/>
              </a:solidFill>
              <a:effectLst/>
              <a:uLnTx/>
              <a:uFillTx/>
              <a:latin typeface="Arial" panose="020B0604020202020204" pitchFamily="34" charset="0"/>
              <a:ea typeface="ＭＳ Ｐゴシック" charset="0"/>
              <a:cs typeface="Arial" panose="020B0604020202020204" pitchFamily="34" charset="0"/>
            </a:endParaRPr>
          </a:p>
        </p:txBody>
      </p:sp>
      <p:sp>
        <p:nvSpPr>
          <p:cNvPr id="7" name="TextBox 6"/>
          <p:cNvSpPr txBox="1">
            <a:spLocks noChangeArrowheads="1"/>
          </p:cNvSpPr>
          <p:nvPr/>
        </p:nvSpPr>
        <p:spPr bwMode="auto">
          <a:xfrm>
            <a:off x="2743200" y="4038600"/>
            <a:ext cx="4876800" cy="486287"/>
          </a:xfrm>
          <a:prstGeom prst="rect">
            <a:avLst/>
          </a:prstGeom>
          <a:noFill/>
          <a:ln>
            <a:noFill/>
          </a:ln>
          <a:effectLst>
            <a:outerShdw blurRad="63500" dist="38099" dir="2700000" algn="ctr" rotWithShape="0">
              <a:schemeClr val="bg1">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fontAlgn="base">
              <a:spcBef>
                <a:spcPct val="0"/>
              </a:spcBef>
              <a:spcAft>
                <a:spcPct val="0"/>
              </a:spcAft>
              <a:defRPr>
                <a:solidFill>
                  <a:schemeClr val="tx1"/>
                </a:solidFill>
                <a:latin typeface="Arial" charset="0"/>
                <a:ea typeface="ＭＳ Ｐゴシック" charset="0"/>
              </a:defRPr>
            </a:lvl6pPr>
            <a:lvl7pPr marL="2971800" indent="-228600" fontAlgn="base">
              <a:spcBef>
                <a:spcPct val="0"/>
              </a:spcBef>
              <a:spcAft>
                <a:spcPct val="0"/>
              </a:spcAft>
              <a:defRPr>
                <a:solidFill>
                  <a:schemeClr val="tx1"/>
                </a:solidFill>
                <a:latin typeface="Arial" charset="0"/>
                <a:ea typeface="ＭＳ Ｐゴシック" charset="0"/>
              </a:defRPr>
            </a:lvl7pPr>
            <a:lvl8pPr marL="3429000" indent="-228600" fontAlgn="base">
              <a:spcBef>
                <a:spcPct val="0"/>
              </a:spcBef>
              <a:spcAft>
                <a:spcPct val="0"/>
              </a:spcAft>
              <a:defRPr>
                <a:solidFill>
                  <a:schemeClr val="tx1"/>
                </a:solidFill>
                <a:latin typeface="Arial" charset="0"/>
                <a:ea typeface="ＭＳ Ｐゴシック" charset="0"/>
              </a:defRPr>
            </a:lvl8pPr>
            <a:lvl9pPr marL="3886200" indent="-228600" fontAlgn="base">
              <a:spcBef>
                <a:spcPct val="0"/>
              </a:spcBef>
              <a:spcAft>
                <a:spcPct val="0"/>
              </a:spcAft>
              <a:defRPr>
                <a:solidFill>
                  <a:schemeClr val="tx1"/>
                </a:solidFill>
                <a:latin typeface="Arial" charset="0"/>
                <a:ea typeface="ＭＳ Ｐゴシック" charset="0"/>
              </a:defRPr>
            </a:lvl9pPr>
          </a:lstStyle>
          <a:p>
            <a:pPr marL="0" marR="0" lvl="0" indent="0" algn="l" defTabSz="914400" rtl="0" eaLnBrk="1" fontAlgn="base" latinLnBrk="0" hangingPunct="1">
              <a:lnSpc>
                <a:spcPct val="80000"/>
              </a:lnSpc>
              <a:spcBef>
                <a:spcPct val="0"/>
              </a:spcBef>
              <a:spcAft>
                <a:spcPct val="0"/>
              </a:spcAft>
              <a:buClrTx/>
              <a:buSzTx/>
              <a:buFontTx/>
              <a:buNone/>
              <a:tabLst/>
              <a:defRPr/>
            </a:pPr>
            <a:r>
              <a:rPr kumimoji="0" lang="ar-JO" sz="32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rPr>
              <a:t>برج بابل</a:t>
            </a:r>
            <a:endParaRPr kumimoji="0" lang="en-US" sz="32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endParaRPr>
          </a:p>
        </p:txBody>
      </p:sp>
      <p:sp>
        <p:nvSpPr>
          <p:cNvPr id="8" name="TextBox 7"/>
          <p:cNvSpPr txBox="1"/>
          <p:nvPr/>
        </p:nvSpPr>
        <p:spPr>
          <a:xfrm>
            <a:off x="228600" y="3962400"/>
            <a:ext cx="2286000" cy="914400"/>
          </a:xfrm>
          <a:prstGeom prst="rect">
            <a:avLst/>
          </a:prstGeom>
          <a:noFill/>
        </p:spPr>
        <p:txBody>
          <a:bodyPr>
            <a:spAutoFit/>
          </a:bodyPr>
          <a:lstStyle>
            <a:lvl1pPr>
              <a:defRPr>
                <a:solidFill>
                  <a:schemeClr val="tx1"/>
                </a:solidFill>
                <a:latin typeface="Arial" charset="0"/>
                <a:ea typeface="ＭＳ Ｐゴシック" charset="0"/>
              </a:defRPr>
            </a:lvl1pPr>
            <a:lvl2pPr marL="742950" indent="-285750">
              <a:defRPr>
                <a:solidFill>
                  <a:schemeClr val="tx1"/>
                </a:solidFill>
                <a:latin typeface="Arial" charset="0"/>
                <a:ea typeface="ＭＳ Ｐゴシック" charset="0"/>
              </a:defRPr>
            </a:lvl2pPr>
            <a:lvl3pPr marL="1143000" indent="-228600">
              <a:defRPr>
                <a:solidFill>
                  <a:schemeClr val="tx1"/>
                </a:solidFill>
                <a:latin typeface="Arial" charset="0"/>
                <a:ea typeface="ＭＳ Ｐゴシック" charset="0"/>
              </a:defRPr>
            </a:lvl3pPr>
            <a:lvl4pPr marL="1600200" indent="-228600">
              <a:defRPr>
                <a:solidFill>
                  <a:schemeClr val="tx1"/>
                </a:solidFill>
                <a:latin typeface="Arial" charset="0"/>
                <a:ea typeface="ＭＳ Ｐゴシック" charset="0"/>
              </a:defRPr>
            </a:lvl4pPr>
            <a:lvl5pPr marL="2057400" indent="-228600">
              <a:defRPr>
                <a:solidFill>
                  <a:schemeClr val="tx1"/>
                </a:solidFill>
                <a:latin typeface="Arial" charset="0"/>
                <a:ea typeface="ＭＳ Ｐゴシック" charset="0"/>
              </a:defRPr>
            </a:lvl5pPr>
            <a:lvl6pPr marL="2514600" indent="-228600" fontAlgn="base">
              <a:spcBef>
                <a:spcPct val="0"/>
              </a:spcBef>
              <a:spcAft>
                <a:spcPct val="0"/>
              </a:spcAft>
              <a:defRPr>
                <a:solidFill>
                  <a:schemeClr val="tx1"/>
                </a:solidFill>
                <a:latin typeface="Arial" charset="0"/>
                <a:ea typeface="ＭＳ Ｐゴシック" charset="0"/>
              </a:defRPr>
            </a:lvl6pPr>
            <a:lvl7pPr marL="2971800" indent="-228600" fontAlgn="base">
              <a:spcBef>
                <a:spcPct val="0"/>
              </a:spcBef>
              <a:spcAft>
                <a:spcPct val="0"/>
              </a:spcAft>
              <a:defRPr>
                <a:solidFill>
                  <a:schemeClr val="tx1"/>
                </a:solidFill>
                <a:latin typeface="Arial" charset="0"/>
                <a:ea typeface="ＭＳ Ｐゴシック" charset="0"/>
              </a:defRPr>
            </a:lvl7pPr>
            <a:lvl8pPr marL="3429000" indent="-228600" fontAlgn="base">
              <a:spcBef>
                <a:spcPct val="0"/>
              </a:spcBef>
              <a:spcAft>
                <a:spcPct val="0"/>
              </a:spcAft>
              <a:defRPr>
                <a:solidFill>
                  <a:schemeClr val="tx1"/>
                </a:solidFill>
                <a:latin typeface="Arial" charset="0"/>
                <a:ea typeface="ＭＳ Ｐゴシック" charset="0"/>
              </a:defRPr>
            </a:lvl8pPr>
            <a:lvl9pPr marL="3886200" indent="-228600" fontAlgn="base">
              <a:spcBef>
                <a:spcPct val="0"/>
              </a:spcBef>
              <a:spcAft>
                <a:spcPct val="0"/>
              </a:spcAft>
              <a:defRPr>
                <a:solidFill>
                  <a:schemeClr val="tx1"/>
                </a:solidFill>
                <a:latin typeface="Arial"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ar-JO" sz="5400" b="1" u="none" strike="noStrike" kern="1200" cap="none" spc="0" normalizeH="0" baseline="0" noProof="0" dirty="0">
                <a:ln>
                  <a:noFill/>
                </a:ln>
                <a:solidFill>
                  <a:srgbClr val="000000"/>
                </a:solidFill>
                <a:effectLst>
                  <a:outerShdw blurRad="38100" dist="38100" dir="2700000" algn="tl">
                    <a:srgbClr val="FFFFFF"/>
                  </a:outerShdw>
                </a:effectLst>
                <a:uLnTx/>
                <a:uFillTx/>
                <a:latin typeface="Arial" panose="020B0604020202020204" pitchFamily="34" charset="0"/>
                <a:ea typeface="ＭＳ Ｐゴシック" charset="0"/>
                <a:cs typeface="Arial" panose="020B0604020202020204" pitchFamily="34" charset="0"/>
              </a:rPr>
              <a:t>العراق</a:t>
            </a:r>
            <a:endParaRPr kumimoji="0" lang="en-US" sz="5400" b="1" u="none" strike="noStrike" kern="1200" cap="none" spc="0" normalizeH="0" baseline="0" noProof="0" dirty="0">
              <a:ln>
                <a:noFill/>
              </a:ln>
              <a:solidFill>
                <a:srgbClr val="000000"/>
              </a:solidFill>
              <a:effectLst>
                <a:outerShdw blurRad="38100" dist="38100" dir="2700000" algn="tl">
                  <a:srgbClr val="FFFFFF"/>
                </a:outerShdw>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428241781"/>
      </p:ext>
    </p:extLst>
  </p:cSld>
  <p:clrMapOvr>
    <a:masterClrMapping/>
  </p:clrMapOvr>
  <p:transition>
    <p:fade/>
  </p:transition>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9026" name="Picture 2" descr="Tower of Babel 02275"/>
          <p:cNvPicPr preferRelativeResize="0">
            <a:picLocks noChangeAspect="1" noChangeArrowheads="1"/>
          </p:cNvPicPr>
          <p:nvPr>
            <p:custDataLst>
              <p:tags r:id="rId1"/>
            </p:custDataLst>
          </p:nvPr>
        </p:nvPicPr>
        <p:blipFill>
          <a:blip r:embed="rId4">
            <a:extLst>
              <a:ext uri="{28A0092B-C50C-407E-A947-70E740481C1C}">
                <a14:useLocalDpi xmlns:a14="http://schemas.microsoft.com/office/drawing/2010/main"/>
              </a:ext>
            </a:extLst>
          </a:blip>
          <a:srcRect/>
          <a:stretch>
            <a:fillRect/>
          </a:stretch>
        </p:blipFill>
        <p:spPr bwMode="auto">
          <a:xfrm>
            <a:off x="749300" y="0"/>
            <a:ext cx="7651750" cy="6858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1409027" name="Rectangle 3" hidden="1"/>
          <p:cNvSpPr>
            <a:spLocks noGrp="1" noChangeArrowheads="1"/>
          </p:cNvSpPr>
          <p:nvPr>
            <p:ph type="title"/>
          </p:nvPr>
        </p:nvSpPr>
        <p:spPr/>
        <p:txBody>
          <a:bodyPr/>
          <a:lstStyle/>
          <a:p>
            <a:pPr eaLnBrk="1" hangingPunct="1">
              <a:defRPr/>
            </a:pPr>
            <a:r>
              <a:rPr lang="en-US" dirty="0"/>
              <a:t>Tower of Babel 02275</a:t>
            </a:r>
          </a:p>
        </p:txBody>
      </p:sp>
      <p:sp>
        <p:nvSpPr>
          <p:cNvPr id="5" name="Rectangle 2">
            <a:extLst>
              <a:ext uri="{FF2B5EF4-FFF2-40B4-BE49-F238E27FC236}">
                <a16:creationId xmlns:a16="http://schemas.microsoft.com/office/drawing/2014/main" id="{DBBF1370-0432-A140-BA3D-AE0619AF7D42}"/>
              </a:ext>
            </a:extLst>
          </p:cNvPr>
          <p:cNvSpPr txBox="1">
            <a:spLocks noChangeArrowheads="1"/>
          </p:cNvSpPr>
          <p:nvPr/>
        </p:nvSpPr>
        <p:spPr bwMode="auto">
          <a:xfrm>
            <a:off x="-14288" y="6088060"/>
            <a:ext cx="8672513" cy="784225"/>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389" tIns="45695" rIns="91389" bIns="45695" numCol="1" anchor="ctr" anchorCtr="0" compatLnSpc="1">
            <a:prstTxWarp prst="textNoShape">
              <a:avLst/>
            </a:prstTxWarp>
          </a:bodyPr>
          <a:lstStyle>
            <a:defPPr>
              <a:defRPr lang="en-US"/>
            </a:defPPr>
            <a:lvl1pPr eaLnBrk="0" fontAlgn="base" hangingPunct="0">
              <a:spcBef>
                <a:spcPct val="0"/>
              </a:spcBef>
              <a:spcAft>
                <a:spcPct val="0"/>
              </a:spcAft>
              <a:defRPr sz="4400" b="1" i="1">
                <a:effectLst>
                  <a:glow rad="127000">
                    <a:schemeClr val="bg1"/>
                  </a:glow>
                </a:effectLst>
                <a:latin typeface="Arial" charset="0"/>
                <a:ea typeface="ＭＳ Ｐゴシック" charset="0"/>
                <a:cs typeface="+mj-cs"/>
              </a:defRPr>
            </a:lvl1pPr>
            <a:lvl2pPr algn="ctr" eaLnBrk="0" fontAlgn="base" hangingPunct="0">
              <a:spcBef>
                <a:spcPct val="0"/>
              </a:spcBef>
              <a:spcAft>
                <a:spcPct val="0"/>
              </a:spcAft>
              <a:defRPr sz="4400" b="1">
                <a:latin typeface="Candara" charset="0"/>
                <a:ea typeface="ＭＳ Ｐゴシック" charset="0"/>
                <a:cs typeface="Arial" charset="0"/>
              </a:defRPr>
            </a:lvl2pPr>
            <a:lvl3pPr algn="ctr" eaLnBrk="0" fontAlgn="base" hangingPunct="0">
              <a:spcBef>
                <a:spcPct val="0"/>
              </a:spcBef>
              <a:spcAft>
                <a:spcPct val="0"/>
              </a:spcAft>
              <a:defRPr sz="4400" b="1">
                <a:latin typeface="Candara" charset="0"/>
                <a:ea typeface="ＭＳ Ｐゴシック" charset="0"/>
                <a:cs typeface="Arial" charset="0"/>
              </a:defRPr>
            </a:lvl3pPr>
            <a:lvl4pPr algn="ctr" eaLnBrk="0" fontAlgn="base" hangingPunct="0">
              <a:spcBef>
                <a:spcPct val="0"/>
              </a:spcBef>
              <a:spcAft>
                <a:spcPct val="0"/>
              </a:spcAft>
              <a:defRPr sz="4400" b="1">
                <a:latin typeface="Candara" charset="0"/>
                <a:ea typeface="ＭＳ Ｐゴシック" charset="0"/>
                <a:cs typeface="Arial" charset="0"/>
              </a:defRPr>
            </a:lvl4pPr>
            <a:lvl5pPr algn="ctr" eaLnBrk="0" fontAlgn="base" hangingPunct="0">
              <a:spcBef>
                <a:spcPct val="0"/>
              </a:spcBef>
              <a:spcAft>
                <a:spcPct val="0"/>
              </a:spcAft>
              <a:defRPr sz="4400" b="1">
                <a:latin typeface="Candara" charset="0"/>
                <a:ea typeface="ＭＳ Ｐゴシック" charset="0"/>
                <a:cs typeface="Arial" charset="0"/>
              </a:defRPr>
            </a:lvl5pPr>
            <a:lvl6pPr marL="456952" algn="ctr" fontAlgn="base">
              <a:spcBef>
                <a:spcPct val="0"/>
              </a:spcBef>
              <a:spcAft>
                <a:spcPct val="0"/>
              </a:spcAft>
              <a:defRPr sz="4400" b="1">
                <a:latin typeface="Candara" charset="0"/>
                <a:ea typeface="ＭＳ Ｐゴシック" charset="0"/>
                <a:cs typeface="Arial" charset="0"/>
              </a:defRPr>
            </a:lvl6pPr>
            <a:lvl7pPr marL="913905" algn="ctr" fontAlgn="base">
              <a:spcBef>
                <a:spcPct val="0"/>
              </a:spcBef>
              <a:spcAft>
                <a:spcPct val="0"/>
              </a:spcAft>
              <a:defRPr sz="4400" b="1">
                <a:latin typeface="Candara" charset="0"/>
                <a:ea typeface="ＭＳ Ｐゴシック" charset="0"/>
                <a:cs typeface="Arial" charset="0"/>
              </a:defRPr>
            </a:lvl7pPr>
            <a:lvl8pPr marL="1370852" algn="ctr" fontAlgn="base">
              <a:spcBef>
                <a:spcPct val="0"/>
              </a:spcBef>
              <a:spcAft>
                <a:spcPct val="0"/>
              </a:spcAft>
              <a:defRPr sz="4400" b="1">
                <a:latin typeface="Candara" charset="0"/>
                <a:ea typeface="ＭＳ Ｐゴシック" charset="0"/>
                <a:cs typeface="Arial" charset="0"/>
              </a:defRPr>
            </a:lvl8pPr>
            <a:lvl9pPr marL="1827807" algn="ctr" fontAlgn="base">
              <a:spcBef>
                <a:spcPct val="0"/>
              </a:spcBef>
              <a:spcAft>
                <a:spcPct val="0"/>
              </a:spcAft>
              <a:defRPr sz="4400" b="1">
                <a:latin typeface="Candara" charset="0"/>
                <a:ea typeface="ＭＳ Ｐゴシック" charset="0"/>
                <a:cs typeface="Arial"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ar-JO" sz="4400" i="0"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تكوين 11: 2-6</a:t>
            </a:r>
            <a:endParaRPr kumimoji="0" lang="en-US" sz="4400" i="0"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2079149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89" name="Rectangle 2"/>
          <p:cNvSpPr>
            <a:spLocks noGrp="1" noChangeArrowheads="1"/>
          </p:cNvSpPr>
          <p:nvPr>
            <p:ph type="title" idx="4294967295"/>
          </p:nvPr>
        </p:nvSpPr>
        <p:spPr>
          <a:xfrm>
            <a:off x="1251531" y="0"/>
            <a:ext cx="7360247" cy="1143000"/>
          </a:xfrm>
        </p:spPr>
        <p:txBody>
          <a:bodyPr/>
          <a:lstStyle/>
          <a:p>
            <a:pPr rtl="1" eaLnBrk="1" hangingPunct="1"/>
            <a:r>
              <a:rPr lang="ar-SA" sz="5400" b="1" dirty="0">
                <a:solidFill>
                  <a:srgbClr val="504818"/>
                </a:solidFill>
                <a:latin typeface="Arial" panose="020B0604020202020204" pitchFamily="34" charset="0"/>
                <a:ea typeface="ＭＳ Ｐゴシック" charset="0"/>
                <a:cs typeface="Arial" panose="020B0604020202020204" pitchFamily="34" charset="0"/>
              </a:rPr>
              <a:t>مبدأ التفسير الخاص بي</a:t>
            </a:r>
            <a:endParaRPr lang="en-US" b="1" dirty="0">
              <a:solidFill>
                <a:srgbClr val="504818"/>
              </a:solidFill>
              <a:latin typeface="Arial" panose="020B0604020202020204" pitchFamily="34" charset="0"/>
              <a:ea typeface="ＭＳ Ｐゴシック" charset="0"/>
              <a:cs typeface="Arial" panose="020B0604020202020204" pitchFamily="34" charset="0"/>
            </a:endParaRPr>
          </a:p>
        </p:txBody>
      </p:sp>
      <p:sp>
        <p:nvSpPr>
          <p:cNvPr id="217090" name="Text Box 3"/>
          <p:cNvSpPr txBox="1">
            <a:spLocks noChangeArrowheads="1"/>
          </p:cNvSpPr>
          <p:nvPr/>
        </p:nvSpPr>
        <p:spPr bwMode="auto">
          <a:xfrm>
            <a:off x="1152128" y="1124744"/>
            <a:ext cx="7892480" cy="70777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square" lIns="91334" tIns="45667" rIns="91334" bIns="45667">
            <a:spAutoFit/>
          </a:bodyPr>
          <a:lstStyle>
            <a:lvl1pPr marL="457200" indent="-457200"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indent="0" algn="r" rtl="1" eaLnBrk="1" hangingPunct="1"/>
            <a:r>
              <a:rPr lang="ar-SA" sz="4000" b="1" dirty="0">
                <a:latin typeface="Arial" panose="020B0604020202020204" pitchFamily="34" charset="0"/>
                <a:cs typeface="Arial" panose="020B0604020202020204" pitchFamily="34" charset="0"/>
              </a:rPr>
              <a:t>يجب أن تكون الممارسة :</a:t>
            </a:r>
            <a:endParaRPr lang="en-US" sz="4000" b="1" dirty="0">
              <a:latin typeface="Arial" panose="020B0604020202020204" pitchFamily="34" charset="0"/>
              <a:cs typeface="Arial" panose="020B0604020202020204" pitchFamily="34" charset="0"/>
            </a:endParaRPr>
          </a:p>
        </p:txBody>
      </p:sp>
      <p:sp>
        <p:nvSpPr>
          <p:cNvPr id="217091" name="Text Box 3"/>
          <p:cNvSpPr txBox="1">
            <a:spLocks noChangeArrowheads="1"/>
          </p:cNvSpPr>
          <p:nvPr/>
        </p:nvSpPr>
        <p:spPr bwMode="auto">
          <a:xfrm>
            <a:off x="8243895" y="44459"/>
            <a:ext cx="881759" cy="4615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r>
              <a:rPr lang="ar-SA" b="1" dirty="0">
                <a:latin typeface="Arial" panose="020B0604020202020204" pitchFamily="34" charset="0"/>
                <a:cs typeface="Arial" panose="020B0604020202020204" pitchFamily="34" charset="0"/>
              </a:rPr>
              <a:t>١٣١ج</a:t>
            </a:r>
            <a:endParaRPr lang="en-US" b="1" dirty="0">
              <a:latin typeface="Arial" panose="020B0604020202020204" pitchFamily="34" charset="0"/>
              <a:cs typeface="Arial" panose="020B0604020202020204" pitchFamily="34" charset="0"/>
            </a:endParaRPr>
          </a:p>
        </p:txBody>
      </p:sp>
      <p:sp>
        <p:nvSpPr>
          <p:cNvPr id="5" name="Text Box 3"/>
          <p:cNvSpPr txBox="1">
            <a:spLocks noChangeArrowheads="1"/>
          </p:cNvSpPr>
          <p:nvPr/>
        </p:nvSpPr>
        <p:spPr bwMode="auto">
          <a:xfrm>
            <a:off x="1152128" y="2106321"/>
            <a:ext cx="7892480" cy="1323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square" lIns="91334" tIns="45667" rIns="91334" bIns="45667">
            <a:spAutoFit/>
          </a:bodyPr>
          <a:lstStyle>
            <a:lvl1pPr marL="457200" indent="-457200"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442412" indent="-442412" algn="r" rtl="1" eaLnBrk="1" hangingPunct="1">
              <a:buFont typeface="Arial"/>
              <a:buChar char="•"/>
            </a:pPr>
            <a:r>
              <a:rPr lang="ar-SA" sz="4000" b="1" dirty="0">
                <a:solidFill>
                  <a:srgbClr val="0000FF"/>
                </a:solidFill>
                <a:latin typeface="Arial" panose="020B0604020202020204" pitchFamily="34" charset="0"/>
                <a:cs typeface="Arial" panose="020B0604020202020204" pitchFamily="34" charset="0"/>
              </a:rPr>
              <a:t>مطبقة في جميع كنائس العهد الجديد- </a:t>
            </a:r>
            <a:r>
              <a:rPr lang="ar-SA" sz="4000" b="1" dirty="0">
                <a:latin typeface="Arial" panose="020B0604020202020204" pitchFamily="34" charset="0"/>
                <a:cs typeface="Arial" panose="020B0604020202020204" pitchFamily="34" charset="0"/>
              </a:rPr>
              <a:t>هذا أفضل ما يمكننا قوله</a:t>
            </a:r>
            <a:endParaRPr lang="en-US" sz="4000" b="1" dirty="0">
              <a:latin typeface="Arial" panose="020B0604020202020204" pitchFamily="34" charset="0"/>
              <a:cs typeface="Arial" panose="020B0604020202020204" pitchFamily="34" charset="0"/>
            </a:endParaRPr>
          </a:p>
        </p:txBody>
      </p:sp>
      <p:sp>
        <p:nvSpPr>
          <p:cNvPr id="6" name="Text Box 3"/>
          <p:cNvSpPr txBox="1">
            <a:spLocks noChangeArrowheads="1"/>
          </p:cNvSpPr>
          <p:nvPr/>
        </p:nvSpPr>
        <p:spPr bwMode="auto">
          <a:xfrm>
            <a:off x="1043608" y="3703450"/>
            <a:ext cx="8001000" cy="21235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square" lIns="91334" tIns="45667" rIns="91334" bIns="45667">
            <a:spAutoFit/>
          </a:bodyPr>
          <a:lstStyle>
            <a:lvl1pPr marL="457200" indent="-457200"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442412" indent="-442412" algn="r" rtl="1" eaLnBrk="1" hangingPunct="1">
              <a:buFont typeface="Arial"/>
              <a:buChar char="•"/>
            </a:pPr>
            <a:r>
              <a:rPr lang="ar-SA" sz="4400" b="1" dirty="0">
                <a:solidFill>
                  <a:schemeClr val="accent1">
                    <a:lumMod val="75000"/>
                  </a:schemeClr>
                </a:solidFill>
                <a:latin typeface="Arial" panose="020B0604020202020204" pitchFamily="34" charset="0"/>
                <a:ea typeface="Arial" charset="0"/>
                <a:cs typeface="Arial" panose="020B0604020202020204" pitchFamily="34" charset="0"/>
              </a:rPr>
              <a:t>ولكنها غير مرتبطة بالسياق الثقافي بشكل وثيق- </a:t>
            </a:r>
            <a:r>
              <a:rPr lang="ar-SA" sz="4400" b="1" dirty="0">
                <a:latin typeface="Arial" panose="020B0604020202020204" pitchFamily="34" charset="0"/>
                <a:ea typeface="Arial" charset="0"/>
                <a:cs typeface="Arial" panose="020B0604020202020204" pitchFamily="34" charset="0"/>
              </a:rPr>
              <a:t>لدرجة أن يضيع مبدأها الأساسي في ثقافة أخرى</a:t>
            </a:r>
            <a:endParaRPr lang="en-US" sz="4400" b="1" dirty="0">
              <a:latin typeface="Arial" panose="020B0604020202020204" pitchFamily="34" charset="0"/>
              <a:ea typeface="Arial" charset="0"/>
              <a:cs typeface="Arial" panose="020B0604020202020204" pitchFamily="34" charset="0"/>
            </a:endParaRPr>
          </a:p>
        </p:txBody>
      </p:sp>
    </p:spTree>
    <p:extLst>
      <p:ext uri="{BB962C8B-B14F-4D97-AF65-F5344CB8AC3E}">
        <p14:creationId xmlns:p14="http://schemas.microsoft.com/office/powerpoint/2010/main" val="3202578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17090">
                                            <p:txEl>
                                              <p:pRg st="0" end="0"/>
                                            </p:txEl>
                                          </p:spTgt>
                                        </p:tgtEl>
                                        <p:attrNameLst>
                                          <p:attrName>style.visibility</p:attrName>
                                        </p:attrNameLst>
                                      </p:cBhvr>
                                      <p:to>
                                        <p:strVal val="visible"/>
                                      </p:to>
                                    </p:set>
                                    <p:animEffect transition="in" filter="blinds(horizontal)">
                                      <p:cBhvr>
                                        <p:cTn id="7" dur="500"/>
                                        <p:tgtEl>
                                          <p:spTgt spid="21709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linds(horizontal)">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blinds(horizontal)">
                                      <p:cBhvr>
                                        <p:cTn id="1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090" grpId="0" build="p"/>
      <p:bldP spid="5" grpId="0" build="p"/>
      <p:bldP spid="6" grpId="0" build="p"/>
    </p:bld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2385"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881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567171" name="Text Box 3"/>
          <p:cNvSpPr txBox="1">
            <a:spLocks noChangeArrowheads="1"/>
          </p:cNvSpPr>
          <p:nvPr/>
        </p:nvSpPr>
        <p:spPr bwMode="auto">
          <a:xfrm>
            <a:off x="250825" y="923925"/>
            <a:ext cx="2568575" cy="15696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ar-JO" altLang="zh-CN" sz="32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النظرة      البدائية       للبرج</a:t>
            </a:r>
            <a:endPar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72387" name="WordArt 4"/>
          <p:cNvSpPr>
            <a:spLocks noChangeArrowheads="1" noChangeShapeType="1" noTextEdit="1"/>
          </p:cNvSpPr>
          <p:nvPr/>
        </p:nvSpPr>
        <p:spPr bwMode="auto">
          <a:xfrm>
            <a:off x="5943600" y="228600"/>
            <a:ext cx="2133600" cy="457200"/>
          </a:xfrm>
          <a:prstGeom prst="rect">
            <a:avLst/>
          </a:prstGeom>
          <a:extLst>
            <a:ext uri="{91240B29-F687-4f45-9708-019B960494DF}">
              <a14:hiddenLine xmlns=""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3600" b="1" i="0" u="none" strike="noStrike" kern="10" cap="none" spc="0" normalizeH="0" baseline="0" noProof="0" dirty="0">
                <a:ln>
                  <a:noFill/>
                </a:ln>
                <a:gradFill rotWithShape="1">
                  <a:gsLst>
                    <a:gs pos="0">
                      <a:srgbClr val="000082"/>
                    </a:gs>
                    <a:gs pos="14999">
                      <a:srgbClr val="66008F"/>
                    </a:gs>
                    <a:gs pos="32500">
                      <a:srgbClr val="BA0066"/>
                    </a:gs>
                    <a:gs pos="45000">
                      <a:srgbClr val="FF0000"/>
                    </a:gs>
                    <a:gs pos="50000">
                      <a:srgbClr val="FF8200"/>
                    </a:gs>
                    <a:gs pos="55000">
                      <a:srgbClr val="FF0000"/>
                    </a:gs>
                    <a:gs pos="67500">
                      <a:srgbClr val="BA0066"/>
                    </a:gs>
                    <a:gs pos="85001">
                      <a:srgbClr val="66008F"/>
                    </a:gs>
                    <a:gs pos="100000">
                      <a:srgbClr val="000082"/>
                    </a:gs>
                  </a:gsLst>
                  <a:lin ang="5400000" scaled="1"/>
                </a:gradFill>
                <a:effectLst>
                  <a:outerShdw blurRad="63500" dist="38099" dir="2700000" algn="ctr" rotWithShape="0">
                    <a:srgbClr val="C0C0C0">
                      <a:alpha val="74997"/>
                    </a:srgbClr>
                  </a:outerShdw>
                </a:effectLst>
                <a:uLnTx/>
                <a:uFillTx/>
                <a:latin typeface="Garamond"/>
                <a:ea typeface="Garamond"/>
                <a:cs typeface="Garamond"/>
              </a:rPr>
              <a:t>الدين</a:t>
            </a:r>
            <a:endParaRPr kumimoji="0" lang="en-US" sz="3600" b="1" i="0" u="none" strike="noStrike" kern="10" cap="none" spc="0" normalizeH="0" baseline="0" noProof="0" dirty="0">
              <a:ln>
                <a:noFill/>
              </a:ln>
              <a:gradFill rotWithShape="1">
                <a:gsLst>
                  <a:gs pos="0">
                    <a:srgbClr val="000082"/>
                  </a:gs>
                  <a:gs pos="14999">
                    <a:srgbClr val="66008F"/>
                  </a:gs>
                  <a:gs pos="32500">
                    <a:srgbClr val="BA0066"/>
                  </a:gs>
                  <a:gs pos="45000">
                    <a:srgbClr val="FF0000"/>
                  </a:gs>
                  <a:gs pos="50000">
                    <a:srgbClr val="FF8200"/>
                  </a:gs>
                  <a:gs pos="55000">
                    <a:srgbClr val="FF0000"/>
                  </a:gs>
                  <a:gs pos="67500">
                    <a:srgbClr val="BA0066"/>
                  </a:gs>
                  <a:gs pos="85001">
                    <a:srgbClr val="66008F"/>
                  </a:gs>
                  <a:gs pos="100000">
                    <a:srgbClr val="000082"/>
                  </a:gs>
                </a:gsLst>
                <a:lin ang="5400000" scaled="1"/>
              </a:gradFill>
              <a:effectLst>
                <a:outerShdw blurRad="63500" dist="38099" dir="2700000" algn="ctr" rotWithShape="0">
                  <a:srgbClr val="C0C0C0">
                    <a:alpha val="74997"/>
                  </a:srgbClr>
                </a:outerShdw>
              </a:effectLst>
              <a:uLnTx/>
              <a:uFillTx/>
              <a:latin typeface="Garamond"/>
              <a:ea typeface="Garamond"/>
              <a:cs typeface="Garamond"/>
            </a:endParaRPr>
          </a:p>
        </p:txBody>
      </p:sp>
      <p:sp>
        <p:nvSpPr>
          <p:cNvPr id="272388" name="Line 5"/>
          <p:cNvSpPr>
            <a:spLocks noChangeShapeType="1"/>
          </p:cNvSpPr>
          <p:nvPr/>
        </p:nvSpPr>
        <p:spPr bwMode="auto">
          <a:xfrm>
            <a:off x="5867400" y="838200"/>
            <a:ext cx="2286000" cy="0"/>
          </a:xfrm>
          <a:prstGeom prst="line">
            <a:avLst/>
          </a:prstGeom>
          <a:noFill/>
          <a:ln w="38100">
            <a:solidFill>
              <a:schemeClr val="tx1"/>
            </a:solidFill>
            <a:round/>
            <a:headEnd/>
            <a:tailEnd/>
          </a:ln>
          <a:extLst>
            <a:ext uri="{909E8E84-426E-40dd-AFC4-6F175D3DCCD1}">
              <a14:hiddenFill xmlns=""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72389" name="Text Box 6"/>
          <p:cNvSpPr txBox="1">
            <a:spLocks noChangeArrowheads="1"/>
          </p:cNvSpPr>
          <p:nvPr/>
        </p:nvSpPr>
        <p:spPr bwMode="auto">
          <a:xfrm>
            <a:off x="8395106" y="152400"/>
            <a:ext cx="704039"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altLang="zh-CN"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139</a:t>
            </a:r>
            <a:endParaRPr kumimoji="0" lang="en-US" altLang="zh-CN"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72390" name="Rectangle 7"/>
          <p:cNvSpPr>
            <a:spLocks noGrp="1" noChangeArrowheads="1"/>
          </p:cNvSpPr>
          <p:nvPr>
            <p:ph type="title" idx="4294967295"/>
          </p:nvPr>
        </p:nvSpPr>
        <p:spPr>
          <a:xfrm>
            <a:off x="3562941" y="6067258"/>
            <a:ext cx="5504859" cy="638342"/>
          </a:xfrm>
          <a:solidFill>
            <a:schemeClr val="tx2"/>
          </a:solidFill>
        </p:spPr>
        <p:txBody>
          <a:bodyPr/>
          <a:lstStyle/>
          <a:p>
            <a:pPr eaLnBrk="1" hangingPunct="1"/>
            <a:r>
              <a:rPr lang="ar-JO" altLang="zh-CN" sz="3200" dirty="0">
                <a:solidFill>
                  <a:schemeClr val="bg1"/>
                </a:solidFill>
                <a:ea typeface="ＭＳ Ｐゴシック" charset="0"/>
                <a:cs typeface="Arial" panose="020B0604020202020204" pitchFamily="34" charset="0"/>
              </a:rPr>
              <a:t>برج بابل (تكوين 11)</a:t>
            </a:r>
            <a:endParaRPr lang="en-US" altLang="zh-CN" sz="3200" dirty="0">
              <a:solidFill>
                <a:schemeClr val="bg1"/>
              </a:solidFill>
              <a:ea typeface="ＭＳ Ｐゴシック" charset="0"/>
              <a:cs typeface="Arial" panose="020B0604020202020204" pitchFamily="34" charset="0"/>
            </a:endParaRPr>
          </a:p>
        </p:txBody>
      </p:sp>
    </p:spTree>
    <p:extLst>
      <p:ext uri="{BB962C8B-B14F-4D97-AF65-F5344CB8AC3E}">
        <p14:creationId xmlns:p14="http://schemas.microsoft.com/office/powerpoint/2010/main" val="217067373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567171"/>
                                        </p:tgtEl>
                                        <p:attrNameLst>
                                          <p:attrName>style.visibility</p:attrName>
                                        </p:attrNameLst>
                                      </p:cBhvr>
                                      <p:to>
                                        <p:strVal val="visible"/>
                                      </p:to>
                                    </p:set>
                                    <p:anim calcmode="lin" valueType="num">
                                      <p:cBhvr additive="base">
                                        <p:cTn id="7" dur="500" fill="hold"/>
                                        <p:tgtEl>
                                          <p:spTgt spid="2567171"/>
                                        </p:tgtEl>
                                        <p:attrNameLst>
                                          <p:attrName>ppt_x</p:attrName>
                                        </p:attrNameLst>
                                      </p:cBhvr>
                                      <p:tavLst>
                                        <p:tav tm="0">
                                          <p:val>
                                            <p:strVal val="0-#ppt_w/2"/>
                                          </p:val>
                                        </p:tav>
                                        <p:tav tm="100000">
                                          <p:val>
                                            <p:strVal val="#ppt_x"/>
                                          </p:val>
                                        </p:tav>
                                      </p:tavLst>
                                    </p:anim>
                                    <p:anim calcmode="lin" valueType="num">
                                      <p:cBhvr additive="base">
                                        <p:cTn id="8" dur="500" fill="hold"/>
                                        <p:tgtEl>
                                          <p:spTgt spid="256717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7171" grpId="0" autoUpdateAnimBg="0"/>
    </p:bld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4433" name="Picture 2" descr="Gen 11 gutians_sumer_ziggurat1a.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15875"/>
            <a:ext cx="9144000" cy="6797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74434" name="Title 1"/>
          <p:cNvSpPr>
            <a:spLocks noGrp="1"/>
          </p:cNvSpPr>
          <p:nvPr>
            <p:ph type="title"/>
          </p:nvPr>
        </p:nvSpPr>
        <p:spPr>
          <a:xfrm>
            <a:off x="4214813" y="260350"/>
            <a:ext cx="4460875" cy="1235075"/>
          </a:xfrm>
        </p:spPr>
        <p:txBody>
          <a:bodyPr/>
          <a:lstStyle/>
          <a:p>
            <a:r>
              <a:rPr lang="ar-JO" altLang="zh-CN" dirty="0">
                <a:solidFill>
                  <a:schemeClr val="tx1"/>
                </a:solidFill>
                <a:ea typeface="ＭＳ Ｐゴシック" charset="0"/>
                <a:cs typeface="Arial" panose="020B0604020202020204" pitchFamily="34" charset="0"/>
              </a:rPr>
              <a:t>برج الزقورة</a:t>
            </a:r>
            <a:endParaRPr lang="en-US" altLang="zh-CN" dirty="0">
              <a:solidFill>
                <a:schemeClr val="tx1"/>
              </a:solidFill>
              <a:ea typeface="ＭＳ Ｐゴシック" charset="0"/>
              <a:cs typeface="Arial" panose="020B0604020202020204" pitchFamily="34" charset="0"/>
            </a:endParaRPr>
          </a:p>
        </p:txBody>
      </p:sp>
    </p:spTree>
    <p:extLst>
      <p:ext uri="{BB962C8B-B14F-4D97-AF65-F5344CB8AC3E}">
        <p14:creationId xmlns:p14="http://schemas.microsoft.com/office/powerpoint/2010/main" val="3008647092"/>
      </p:ext>
    </p:extLst>
  </p:cSld>
  <p:clrMapOvr>
    <a:masterClrMapping/>
  </p:clrMapOvr>
  <p:transition spd="med">
    <p:randomBar dir="vert"/>
  </p:transition>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01" name="Picture 5" descr="\\.psf\Host\Users\mmurphy\Desktop\000 For Maria to layer for Russia.012 copy.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60802" name="Picture 6" descr="\\.psf\Host\Users\mmurphy\Desktop\000 For Maria to layer for Russia.012 copy.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3732" name="Rectangle 4" hidden="1"/>
          <p:cNvSpPr>
            <a:spLocks noGrp="1" noChangeArrowheads="1"/>
          </p:cNvSpPr>
          <p:nvPr>
            <p:ph type="title" idx="4294967295"/>
          </p:nvPr>
        </p:nvSpPr>
        <p:spPr>
          <a:xfrm>
            <a:off x="0" y="274638"/>
            <a:ext cx="8229600" cy="1143000"/>
          </a:xfrm>
        </p:spPr>
        <p:txBody>
          <a:bodyPr>
            <a:normAutofit/>
          </a:bodyPr>
          <a:lstStyle/>
          <a:p>
            <a:pPr eaLnBrk="1" hangingPunct="1">
              <a:defRPr/>
            </a:pPr>
            <a:r>
              <a:rPr lang="en-US" sz="3600" dirty="0">
                <a:effectLst>
                  <a:outerShdw blurRad="38100" dist="38100" dir="2700000" algn="tl">
                    <a:srgbClr val="000000"/>
                  </a:outerShdw>
                </a:effectLst>
              </a:rPr>
              <a:t>4-06 A-Tower of Babel Doomed 02276</a:t>
            </a:r>
          </a:p>
        </p:txBody>
      </p:sp>
      <p:sp>
        <p:nvSpPr>
          <p:cNvPr id="460804" name="TextBox 1"/>
          <p:cNvSpPr txBox="1">
            <a:spLocks noChangeArrowheads="1"/>
          </p:cNvSpPr>
          <p:nvPr/>
        </p:nvSpPr>
        <p:spPr bwMode="auto">
          <a:xfrm>
            <a:off x="5486400" y="1676401"/>
            <a:ext cx="1752600" cy="86172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389" tIns="45695" rIns="91389" bIns="45695">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16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هذا </a:t>
            </a:r>
          </a:p>
          <a:p>
            <a:pPr marL="0" marR="0" lvl="0" indent="0" algn="ctr" defTabSz="914400" rtl="0" eaLnBrk="1" fontAlgn="base" latinLnBrk="0" hangingPunct="1">
              <a:lnSpc>
                <a:spcPct val="100000"/>
              </a:lnSpc>
              <a:spcBef>
                <a:spcPct val="0"/>
              </a:spcBef>
              <a:spcAft>
                <a:spcPct val="0"/>
              </a:spcAft>
              <a:buClrTx/>
              <a:buSzTx/>
              <a:buFontTx/>
              <a:buNone/>
              <a:tabLst/>
              <a:defRPr/>
            </a:pPr>
            <a:r>
              <a:rPr lang="ar-JO" sz="1600" b="1" dirty="0">
                <a:solidFill>
                  <a:srgbClr val="000000"/>
                </a:solidFill>
                <a:latin typeface="Arial" panose="020B0604020202020204" pitchFamily="34" charset="0"/>
                <a:cs typeface="Arial" panose="020B0604020202020204" pitchFamily="34" charset="0"/>
              </a:rPr>
              <a:t>المشروع</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16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فاشل</a:t>
            </a:r>
            <a:endParaRPr kumimoji="0" lang="en-US" sz="1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sp>
        <p:nvSpPr>
          <p:cNvPr id="460806" name="TextBox 7"/>
          <p:cNvSpPr txBox="1">
            <a:spLocks noChangeArrowheads="1"/>
          </p:cNvSpPr>
          <p:nvPr/>
        </p:nvSpPr>
        <p:spPr bwMode="auto">
          <a:xfrm rot="-1919664">
            <a:off x="2069097" y="4050348"/>
            <a:ext cx="2108351" cy="3397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389" tIns="45695" rIns="91389" bIns="45695">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ar-JO" sz="16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بابل اليومية</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460807" name="TextBox 8"/>
          <p:cNvSpPr txBox="1">
            <a:spLocks noChangeArrowheads="1"/>
          </p:cNvSpPr>
          <p:nvPr/>
        </p:nvSpPr>
        <p:spPr bwMode="auto">
          <a:xfrm rot="-1919664">
            <a:off x="2201956" y="4305335"/>
            <a:ext cx="1989458" cy="3077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389" tIns="45695" rIns="91389" bIns="45695">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ar-JO" sz="14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البرج في ورطة</a:t>
            </a:r>
            <a:endParaRPr kumimoji="0" lang="en-US" sz="1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460808" name="TextBox 9"/>
          <p:cNvSpPr txBox="1">
            <a:spLocks noChangeArrowheads="1"/>
          </p:cNvSpPr>
          <p:nvPr/>
        </p:nvSpPr>
        <p:spPr bwMode="auto">
          <a:xfrm rot="-1919664">
            <a:off x="2617799" y="4535088"/>
            <a:ext cx="1368425" cy="30877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389" tIns="45695" rIns="91389" bIns="45695">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ar-JO" sz="14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مطلوب</a:t>
            </a:r>
            <a:endParaRPr kumimoji="0" lang="en-US" sz="1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460809" name="TextBox 10"/>
          <p:cNvSpPr txBox="1">
            <a:spLocks noChangeArrowheads="1"/>
          </p:cNvSpPr>
          <p:nvPr/>
        </p:nvSpPr>
        <p:spPr bwMode="auto">
          <a:xfrm rot="-1919664">
            <a:off x="2606686" y="4691074"/>
            <a:ext cx="1535113" cy="3063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389" tIns="45695" rIns="91389" bIns="45695">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defTabSz="914400" rtl="0" eaLnBrk="1" fontAlgn="base" latinLnBrk="0" hangingPunct="1">
              <a:lnSpc>
                <a:spcPct val="100000"/>
              </a:lnSpc>
              <a:spcBef>
                <a:spcPct val="0"/>
              </a:spcBef>
              <a:spcAft>
                <a:spcPct val="0"/>
              </a:spcAft>
              <a:buClrTx/>
              <a:buSzTx/>
              <a:buFontTx/>
              <a:buNone/>
              <a:tabLst/>
              <a:defRPr/>
            </a:pPr>
            <a:r>
              <a:rPr lang="ar-JO" sz="1400" b="1" dirty="0">
                <a:solidFill>
                  <a:srgbClr val="000000"/>
                </a:solidFill>
                <a:latin typeface="Arial" panose="020B0604020202020204" pitchFamily="34" charset="0"/>
                <a:cs typeface="Arial" panose="020B0604020202020204" pitchFamily="34" charset="0"/>
              </a:rPr>
              <a:t>مترجمين</a:t>
            </a:r>
            <a:endParaRPr kumimoji="0" lang="en-US" sz="1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460810" name="TextBox 11"/>
          <p:cNvSpPr txBox="1">
            <a:spLocks noChangeArrowheads="1"/>
          </p:cNvSpPr>
          <p:nvPr/>
        </p:nvSpPr>
        <p:spPr bwMode="auto">
          <a:xfrm rot="-1919664">
            <a:off x="3050980" y="4807226"/>
            <a:ext cx="1055926" cy="3077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389" tIns="45695" rIns="91389" bIns="45695">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ar-JO" sz="14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لغات</a:t>
            </a:r>
            <a:endParaRPr kumimoji="0" lang="en-US" sz="1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1357404845"/>
      </p:ext>
    </p:extLst>
  </p:cSld>
  <p:clrMapOvr>
    <a:masterClrMapping/>
  </p:clrMapOvr>
  <p:transition>
    <p:fade/>
  </p:transition>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4657" name="Picture 2" descr="4-11 Hello World 02280"/>
          <p:cNvPicPr preferRelativeResize="0">
            <a:picLocks noChangeAspect="1" noChangeArrowheads="1"/>
          </p:cNvPicPr>
          <p:nvPr>
            <p:custDataLst>
              <p:tags r:id="rId1"/>
            </p:custDataLst>
          </p:nvPr>
        </p:nvPicPr>
        <p:blipFill>
          <a:blip r:embed="rId4">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8852" name="Rectangle 4" hidden="1"/>
          <p:cNvSpPr>
            <a:spLocks noGrp="1" noChangeArrowheads="1"/>
          </p:cNvSpPr>
          <p:nvPr>
            <p:ph type="title" idx="4294967295"/>
          </p:nvPr>
        </p:nvSpPr>
        <p:spPr>
          <a:xfrm>
            <a:off x="0" y="274638"/>
            <a:ext cx="8229600" cy="1143000"/>
          </a:xfrm>
        </p:spPr>
        <p:txBody>
          <a:bodyPr rtlCol="0">
            <a:normAutofit/>
          </a:bodyPr>
          <a:lstStyle/>
          <a:p>
            <a:pPr eaLnBrk="1" hangingPunct="1">
              <a:defRPr/>
            </a:pPr>
            <a:r>
              <a:rPr lang="en-US" dirty="0">
                <a:effectLst>
                  <a:outerShdw blurRad="38100" dist="38100" dir="2700000" algn="tl">
                    <a:srgbClr val="000000"/>
                  </a:outerShdw>
                </a:effectLst>
              </a:rPr>
              <a:t>4-11 Hello World 02280</a:t>
            </a:r>
          </a:p>
        </p:txBody>
      </p:sp>
      <p:sp>
        <p:nvSpPr>
          <p:cNvPr id="4" name="Rectangle 2">
            <a:extLst>
              <a:ext uri="{FF2B5EF4-FFF2-40B4-BE49-F238E27FC236}">
                <a16:creationId xmlns:a16="http://schemas.microsoft.com/office/drawing/2014/main" id="{2AA1010D-2DD5-0C4F-9D9E-70E4C3F92A71}"/>
              </a:ext>
            </a:extLst>
          </p:cNvPr>
          <p:cNvSpPr txBox="1">
            <a:spLocks noChangeArrowheads="1"/>
          </p:cNvSpPr>
          <p:nvPr/>
        </p:nvSpPr>
        <p:spPr bwMode="auto">
          <a:xfrm>
            <a:off x="-14288" y="6088060"/>
            <a:ext cx="8672513" cy="784225"/>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389" tIns="45695" rIns="91389" bIns="45695" numCol="1" anchor="ctr" anchorCtr="0" compatLnSpc="1">
            <a:prstTxWarp prst="textNoShape">
              <a:avLst/>
            </a:prstTxWarp>
          </a:bodyPr>
          <a:lstStyle>
            <a:defPPr>
              <a:defRPr lang="en-US"/>
            </a:defPPr>
            <a:lvl1pPr eaLnBrk="0" fontAlgn="base" hangingPunct="0">
              <a:spcBef>
                <a:spcPct val="0"/>
              </a:spcBef>
              <a:spcAft>
                <a:spcPct val="0"/>
              </a:spcAft>
              <a:defRPr sz="4400" b="1" i="1">
                <a:effectLst>
                  <a:glow rad="127000">
                    <a:schemeClr val="bg1"/>
                  </a:glow>
                </a:effectLst>
                <a:latin typeface="Arial" charset="0"/>
                <a:ea typeface="ＭＳ Ｐゴシック" charset="0"/>
                <a:cs typeface="+mj-cs"/>
              </a:defRPr>
            </a:lvl1pPr>
            <a:lvl2pPr algn="ctr" eaLnBrk="0" fontAlgn="base" hangingPunct="0">
              <a:spcBef>
                <a:spcPct val="0"/>
              </a:spcBef>
              <a:spcAft>
                <a:spcPct val="0"/>
              </a:spcAft>
              <a:defRPr sz="4400" b="1">
                <a:latin typeface="Candara" charset="0"/>
                <a:ea typeface="ＭＳ Ｐゴシック" charset="0"/>
                <a:cs typeface="Arial" charset="0"/>
              </a:defRPr>
            </a:lvl2pPr>
            <a:lvl3pPr algn="ctr" eaLnBrk="0" fontAlgn="base" hangingPunct="0">
              <a:spcBef>
                <a:spcPct val="0"/>
              </a:spcBef>
              <a:spcAft>
                <a:spcPct val="0"/>
              </a:spcAft>
              <a:defRPr sz="4400" b="1">
                <a:latin typeface="Candara" charset="0"/>
                <a:ea typeface="ＭＳ Ｐゴシック" charset="0"/>
                <a:cs typeface="Arial" charset="0"/>
              </a:defRPr>
            </a:lvl3pPr>
            <a:lvl4pPr algn="ctr" eaLnBrk="0" fontAlgn="base" hangingPunct="0">
              <a:spcBef>
                <a:spcPct val="0"/>
              </a:spcBef>
              <a:spcAft>
                <a:spcPct val="0"/>
              </a:spcAft>
              <a:defRPr sz="4400" b="1">
                <a:latin typeface="Candara" charset="0"/>
                <a:ea typeface="ＭＳ Ｐゴシック" charset="0"/>
                <a:cs typeface="Arial" charset="0"/>
              </a:defRPr>
            </a:lvl4pPr>
            <a:lvl5pPr algn="ctr" eaLnBrk="0" fontAlgn="base" hangingPunct="0">
              <a:spcBef>
                <a:spcPct val="0"/>
              </a:spcBef>
              <a:spcAft>
                <a:spcPct val="0"/>
              </a:spcAft>
              <a:defRPr sz="4400" b="1">
                <a:latin typeface="Candara" charset="0"/>
                <a:ea typeface="ＭＳ Ｐゴシック" charset="0"/>
                <a:cs typeface="Arial" charset="0"/>
              </a:defRPr>
            </a:lvl5pPr>
            <a:lvl6pPr marL="456952" algn="ctr" fontAlgn="base">
              <a:spcBef>
                <a:spcPct val="0"/>
              </a:spcBef>
              <a:spcAft>
                <a:spcPct val="0"/>
              </a:spcAft>
              <a:defRPr sz="4400" b="1">
                <a:latin typeface="Candara" charset="0"/>
                <a:ea typeface="ＭＳ Ｐゴシック" charset="0"/>
                <a:cs typeface="Arial" charset="0"/>
              </a:defRPr>
            </a:lvl6pPr>
            <a:lvl7pPr marL="913905" algn="ctr" fontAlgn="base">
              <a:spcBef>
                <a:spcPct val="0"/>
              </a:spcBef>
              <a:spcAft>
                <a:spcPct val="0"/>
              </a:spcAft>
              <a:defRPr sz="4400" b="1">
                <a:latin typeface="Candara" charset="0"/>
                <a:ea typeface="ＭＳ Ｐゴシック" charset="0"/>
                <a:cs typeface="Arial" charset="0"/>
              </a:defRPr>
            </a:lvl7pPr>
            <a:lvl8pPr marL="1370852" algn="ctr" fontAlgn="base">
              <a:spcBef>
                <a:spcPct val="0"/>
              </a:spcBef>
              <a:spcAft>
                <a:spcPct val="0"/>
              </a:spcAft>
              <a:defRPr sz="4400" b="1">
                <a:latin typeface="Candara" charset="0"/>
                <a:ea typeface="ＭＳ Ｐゴシック" charset="0"/>
                <a:cs typeface="Arial" charset="0"/>
              </a:defRPr>
            </a:lvl8pPr>
            <a:lvl9pPr marL="1827807" algn="ctr" fontAlgn="base">
              <a:spcBef>
                <a:spcPct val="0"/>
              </a:spcBef>
              <a:spcAft>
                <a:spcPct val="0"/>
              </a:spcAft>
              <a:defRPr sz="4400" b="1">
                <a:latin typeface="Candara" charset="0"/>
                <a:ea typeface="ＭＳ Ｐゴシック" charset="0"/>
                <a:cs typeface="Arial" charset="0"/>
              </a:defRPr>
            </a:lvl9pPr>
          </a:lstStyle>
          <a:p>
            <a:pPr marL="0" marR="0" lvl="0" indent="0" algn="r" defTabSz="457177" rtl="0" eaLnBrk="0" fontAlgn="base" latinLnBrk="0" hangingPunct="0">
              <a:lnSpc>
                <a:spcPct val="100000"/>
              </a:lnSpc>
              <a:spcBef>
                <a:spcPct val="0"/>
              </a:spcBef>
              <a:spcAft>
                <a:spcPct val="0"/>
              </a:spcAft>
              <a:buClrTx/>
              <a:buSzTx/>
              <a:buFontTx/>
              <a:buNone/>
              <a:tabLst/>
              <a:defRPr/>
            </a:pPr>
            <a:r>
              <a:rPr kumimoji="0" lang="ar-JO" sz="4400" i="0"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تكوين 11: 7</a:t>
            </a:r>
            <a:endParaRPr kumimoji="0" lang="en-US" sz="4400" i="0"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3727796662"/>
      </p:ext>
    </p:extLst>
  </p:cSld>
  <p:clrMapOvr>
    <a:masterClrMapping/>
  </p:clrMapOvr>
  <p:transition>
    <p:fade/>
  </p:transition>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22" name="Rectangle 2"/>
          <p:cNvSpPr>
            <a:spLocks noGrp="1" noChangeArrowheads="1"/>
          </p:cNvSpPr>
          <p:nvPr>
            <p:ph type="title"/>
          </p:nvPr>
        </p:nvSpPr>
        <p:spPr/>
        <p:txBody>
          <a:bodyPr/>
          <a:lstStyle/>
          <a:p>
            <a:pPr eaLnBrk="1" hangingPunct="1">
              <a:defRPr/>
            </a:pPr>
            <a:r>
              <a:rPr lang="en-US" dirty="0"/>
              <a:t>Map—post-flood dispersion</a:t>
            </a:r>
          </a:p>
        </p:txBody>
      </p:sp>
      <p:pic>
        <p:nvPicPr>
          <p:cNvPr id="1413123" name="Picture 3" descr="Flood Dispersation"/>
          <p:cNvPicPr>
            <a:picLocks noGrp="1" noChangeAspect="1" noChangeArrowheads="1"/>
          </p:cNvPicPr>
          <p:nvPr>
            <p:ph idx="1"/>
          </p:nvPr>
        </p:nvPicPr>
        <p:blipFill>
          <a:blip r:embed="rId3">
            <a:extLst>
              <a:ext uri="{28A0092B-C50C-407E-A947-70E740481C1C}">
                <a14:useLocalDpi xmlns:a14="http://schemas.microsoft.com/office/drawing/2010/main"/>
              </a:ext>
            </a:extLst>
          </a:blip>
          <a:srcRect/>
          <a:stretch>
            <a:fillRect/>
          </a:stretch>
        </p:blipFill>
        <p:spPr>
          <a:xfrm>
            <a:off x="0" y="457200"/>
            <a:ext cx="9144000" cy="483235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rgbClr val="808080">
                      <a:alpha val="74998"/>
                    </a:srgbClr>
                  </a:outerShdw>
                </a:effectLst>
              </a14:hiddenEffects>
            </a:ext>
          </a:extLst>
        </p:spPr>
      </p:pic>
      <p:sp>
        <p:nvSpPr>
          <p:cNvPr id="464899" name="WordArt 4"/>
          <p:cNvSpPr>
            <a:spLocks noChangeArrowheads="1" noChangeShapeType="1" noTextEdit="1"/>
          </p:cNvSpPr>
          <p:nvPr/>
        </p:nvSpPr>
        <p:spPr bwMode="auto">
          <a:xfrm>
            <a:off x="2082212" y="4800600"/>
            <a:ext cx="4302713" cy="1973016"/>
          </a:xfrm>
          <a:prstGeom prst="rect">
            <a:avLst/>
          </a:prstGeom>
        </p:spPr>
        <p:txBody>
          <a:bodyPr wrap="none" fromWordArt="1">
            <a:prstTxWarp prst="textCascadeUp">
              <a:avLst>
                <a:gd name="adj" fmla="val 44444"/>
              </a:avLst>
            </a:prstTxWarp>
            <a:scene3d>
              <a:camera prst="legacyPerspectiveFront">
                <a:rot lat="20519990" lon="1080000" rev="0"/>
              </a:camera>
              <a:lightRig rig="legacyHarsh2" dir="b"/>
            </a:scene3d>
            <a:sp3d extrusionH="430200" prstMaterial="legacyMatte">
              <a:extrusionClr>
                <a:srgbClr val="FF6600"/>
              </a:extrusionClr>
            </a:sp3d>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3600" b="0" i="0" u="none" strike="noStrike" kern="10" cap="none" spc="0" normalizeH="0" baseline="0" noProof="0" dirty="0">
                <a:ln w="9525">
                  <a:round/>
                  <a:headEnd/>
                  <a:tailEnd/>
                </a:ln>
                <a:gradFill rotWithShape="1">
                  <a:gsLst>
                    <a:gs pos="0">
                      <a:srgbClr val="FFE701"/>
                    </a:gs>
                    <a:gs pos="100000">
                      <a:srgbClr val="FE3E02"/>
                    </a:gs>
                  </a:gsLst>
                  <a:lin ang="5400000" scaled="1"/>
                </a:gradFill>
                <a:effectLst/>
                <a:uLnTx/>
                <a:uFillTx/>
                <a:latin typeface="Impact"/>
                <a:ea typeface="Impact"/>
                <a:cs typeface="Impact"/>
              </a:rPr>
              <a:t>تشتت بابل</a:t>
            </a:r>
            <a:endParaRPr kumimoji="0" lang="en-US" sz="3600" b="0" i="0" u="none" strike="noStrike" kern="10" cap="none" spc="0" normalizeH="0" baseline="0" noProof="0" dirty="0">
              <a:ln w="9525">
                <a:round/>
                <a:headEnd/>
                <a:tailEnd/>
              </a:ln>
              <a:gradFill rotWithShape="1">
                <a:gsLst>
                  <a:gs pos="0">
                    <a:srgbClr val="FFE701"/>
                  </a:gs>
                  <a:gs pos="100000">
                    <a:srgbClr val="FE3E02"/>
                  </a:gs>
                </a:gsLst>
                <a:lin ang="5400000" scaled="1"/>
              </a:gradFill>
              <a:effectLst/>
              <a:uLnTx/>
              <a:uFillTx/>
              <a:latin typeface="Impact"/>
              <a:ea typeface="Impact"/>
              <a:cs typeface="Impact"/>
            </a:endParaRPr>
          </a:p>
        </p:txBody>
      </p:sp>
    </p:spTree>
    <p:extLst>
      <p:ext uri="{BB962C8B-B14F-4D97-AF65-F5344CB8AC3E}">
        <p14:creationId xmlns:p14="http://schemas.microsoft.com/office/powerpoint/2010/main" val="3564598149"/>
      </p:ext>
    </p:extLst>
  </p:cSld>
  <p:clrMapOvr>
    <a:masterClrMapping/>
  </p:clrMapOvr>
  <p:transition>
    <p:fade/>
  </p:transition>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1314" name="Rectangle 2"/>
          <p:cNvSpPr>
            <a:spLocks noGrp="1" noChangeArrowheads="1"/>
          </p:cNvSpPr>
          <p:nvPr>
            <p:ph type="title"/>
          </p:nvPr>
        </p:nvSpPr>
        <p:spPr>
          <a:xfrm>
            <a:off x="457200" y="381000"/>
            <a:ext cx="8229600" cy="1143000"/>
          </a:xfrm>
        </p:spPr>
        <p:txBody>
          <a:bodyPr/>
          <a:lstStyle/>
          <a:p>
            <a:pPr eaLnBrk="1" hangingPunct="1">
              <a:defRPr/>
            </a:pPr>
            <a:r>
              <a:rPr lang="en-US" sz="6000" dirty="0">
                <a:solidFill>
                  <a:schemeClr val="tx1"/>
                </a:solidFill>
              </a:rPr>
              <a:t>Gen. 11:9 NAS</a:t>
            </a:r>
          </a:p>
        </p:txBody>
      </p:sp>
      <p:pic>
        <p:nvPicPr>
          <p:cNvPr id="462850" name="Picture 3" descr="Scripture Background"/>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421316" name="Text Box 4"/>
          <p:cNvSpPr txBox="1">
            <a:spLocks noChangeArrowheads="1"/>
          </p:cNvSpPr>
          <p:nvPr/>
        </p:nvSpPr>
        <p:spPr bwMode="auto">
          <a:xfrm>
            <a:off x="646388" y="2385662"/>
            <a:ext cx="7851223" cy="2086675"/>
          </a:xfrm>
          <a:prstGeom prst="rect">
            <a:avLst/>
          </a:prstGeom>
          <a:noFill/>
          <a:ln>
            <a:noFill/>
          </a:ln>
          <a:effectLst>
            <a:outerShdw blurRad="63500" dist="38099" dir="2700000" algn="ctr" rotWithShape="0">
              <a:schemeClr val="tx1">
                <a:alpha val="74998"/>
              </a:scheme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txBody>
          <a:bodyPr wrap="square" lIns="91389" tIns="45695" rIns="91389" bIns="45695">
            <a:spAutoFit/>
          </a:bodyPr>
          <a:lstStyle/>
          <a:p>
            <a:pPr lvl="0">
              <a:lnSpc>
                <a:spcPct val="90000"/>
              </a:lnSpc>
              <a:defRPr/>
            </a:pPr>
            <a:r>
              <a:rPr lang="ar-JO" sz="4800" b="1" dirty="0">
                <a:solidFill>
                  <a:srgbClr val="FFFFFF"/>
                </a:solidFill>
                <a:latin typeface="Arial" panose="020B0604020202020204" pitchFamily="34" charset="0"/>
                <a:cs typeface="Arial" panose="020B0604020202020204" pitchFamily="34" charset="0"/>
              </a:rPr>
              <a:t>لذلك دعي اسمها بابل لأن الرب </a:t>
            </a:r>
          </a:p>
          <a:p>
            <a:pPr lvl="0">
              <a:lnSpc>
                <a:spcPct val="90000"/>
              </a:lnSpc>
              <a:defRPr/>
            </a:pPr>
            <a:r>
              <a:rPr lang="ar-JO" sz="4800" b="1" dirty="0">
                <a:solidFill>
                  <a:srgbClr val="FFFFFF"/>
                </a:solidFill>
                <a:latin typeface="Arial" panose="020B0604020202020204" pitchFamily="34" charset="0"/>
                <a:cs typeface="Arial" panose="020B0604020202020204" pitchFamily="34" charset="0"/>
              </a:rPr>
              <a:t>هناك بلبل لسان كل الأرض، ومن هناك بددهم الرب على وجه كل الأرض</a:t>
            </a:r>
            <a:endParaRPr lang="ar-SA" sz="4800" b="1" dirty="0">
              <a:solidFill>
                <a:srgbClr val="FFFFFF"/>
              </a:solidFill>
              <a:latin typeface="Arial" panose="020B0604020202020204" pitchFamily="34" charset="0"/>
              <a:cs typeface="Arial" panose="020B0604020202020204" pitchFamily="34" charset="0"/>
            </a:endParaRPr>
          </a:p>
        </p:txBody>
      </p:sp>
      <p:sp>
        <p:nvSpPr>
          <p:cNvPr id="1421317" name="Text Box 5"/>
          <p:cNvSpPr txBox="1">
            <a:spLocks noChangeArrowheads="1"/>
          </p:cNvSpPr>
          <p:nvPr/>
        </p:nvSpPr>
        <p:spPr bwMode="auto">
          <a:xfrm>
            <a:off x="914400" y="457200"/>
            <a:ext cx="7239000" cy="923279"/>
          </a:xfrm>
          <a:prstGeom prst="rect">
            <a:avLst/>
          </a:prstGeom>
          <a:noFill/>
          <a:ln>
            <a:noFill/>
          </a:ln>
          <a:effectLst>
            <a:outerShdw blurRad="63500" dist="38099" dir="2700000" algn="ctr" rotWithShape="0">
              <a:schemeClr val="tx1">
                <a:alpha val="74998"/>
              </a:scheme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txBody>
          <a:bodyPr lIns="91389" tIns="45695" rIns="91389" bIns="45695">
            <a:spAutoFit/>
          </a:bodyPr>
          <a:lstStyle/>
          <a:p>
            <a:pPr lvl="0">
              <a:spcBef>
                <a:spcPct val="50000"/>
              </a:spcBef>
              <a:defRPr/>
            </a:pPr>
            <a:r>
              <a:rPr lang="ar-SA" sz="5400" b="1" dirty="0">
                <a:solidFill>
                  <a:srgbClr val="00FF00"/>
                </a:solidFill>
                <a:latin typeface="Arial" panose="020B0604020202020204" pitchFamily="34" charset="0"/>
                <a:cs typeface="Arial" panose="020B0604020202020204" pitchFamily="34" charset="0"/>
              </a:rPr>
              <a:t>تكوين ١١ : ٩</a:t>
            </a:r>
          </a:p>
        </p:txBody>
      </p:sp>
    </p:spTree>
    <p:extLst>
      <p:ext uri="{BB962C8B-B14F-4D97-AF65-F5344CB8AC3E}">
        <p14:creationId xmlns:p14="http://schemas.microsoft.com/office/powerpoint/2010/main" val="1245625853"/>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92865" name="Picture 2"/>
          <p:cNvPicPr>
            <a:picLocks noChangeAspect="1" noChangeArrowheads="1"/>
          </p:cNvPicPr>
          <p:nvPr/>
        </p:nvPicPr>
        <p:blipFill>
          <a:blip r:embed="rId3">
            <a:lum bright="-20000" contrast="20000"/>
            <a:extLst>
              <a:ext uri="{28A0092B-C50C-407E-A947-70E740481C1C}">
                <a14:useLocalDpi xmlns:a14="http://schemas.microsoft.com/office/drawing/2010/main"/>
              </a:ext>
            </a:extLst>
          </a:blip>
          <a:srcRect/>
          <a:stretch>
            <a:fillRect/>
          </a:stretch>
        </p:blipFill>
        <p:spPr bwMode="auto">
          <a:xfrm>
            <a:off x="457200" y="533400"/>
            <a:ext cx="8305800" cy="6337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92866" name="Text Box 3"/>
          <p:cNvSpPr txBox="1">
            <a:spLocks noChangeArrowheads="1"/>
          </p:cNvSpPr>
          <p:nvPr/>
        </p:nvSpPr>
        <p:spPr bwMode="auto">
          <a:xfrm>
            <a:off x="8366133" y="41281"/>
            <a:ext cx="703825" cy="4615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132</a:t>
            </a: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sp>
        <p:nvSpPr>
          <p:cNvPr id="292867" name="Rectangle 4"/>
          <p:cNvSpPr>
            <a:spLocks noGrp="1" noChangeArrowheads="1"/>
          </p:cNvSpPr>
          <p:nvPr>
            <p:ph type="title" idx="4294967295"/>
          </p:nvPr>
        </p:nvSpPr>
        <p:spPr>
          <a:xfrm>
            <a:off x="468319" y="-1587"/>
            <a:ext cx="7920037" cy="522288"/>
          </a:xfrm>
          <a:solidFill>
            <a:schemeClr val="hlink"/>
          </a:solidFill>
        </p:spPr>
        <p:txBody>
          <a:bodyPr lIns="91334" tIns="45667" rIns="91334" bIns="45667">
            <a:spAutoFit/>
          </a:bodyPr>
          <a:lstStyle/>
          <a:p>
            <a:pPr eaLnBrk="1" hangingPunct="1"/>
            <a:r>
              <a:rPr lang="ar-JO" sz="2800" b="1" dirty="0">
                <a:solidFill>
                  <a:srgbClr val="FFFFFF"/>
                </a:solidFill>
                <a:latin typeface="Arial" panose="020B0604020202020204" pitchFamily="34" charset="0"/>
                <a:ea typeface="ＭＳ Ｐゴシック" charset="0"/>
                <a:cs typeface="Arial" panose="020B0604020202020204" pitchFamily="34" charset="0"/>
              </a:rPr>
              <a:t>الشتات اليهودي في يوم الخمسين</a:t>
            </a:r>
            <a:endParaRPr lang="en-US" sz="2800" b="1" dirty="0">
              <a:solidFill>
                <a:srgbClr val="FFFFFF"/>
              </a:solidFill>
              <a:latin typeface="Arial" panose="020B0604020202020204" pitchFamily="34" charset="0"/>
              <a:ea typeface="ＭＳ Ｐゴシック" charset="0"/>
              <a:cs typeface="Arial" panose="020B0604020202020204" pitchFamily="34" charset="0"/>
            </a:endParaRPr>
          </a:p>
        </p:txBody>
      </p:sp>
      <p:sp>
        <p:nvSpPr>
          <p:cNvPr id="6" name="Rectangle 2">
            <a:extLst>
              <a:ext uri="{FF2B5EF4-FFF2-40B4-BE49-F238E27FC236}">
                <a16:creationId xmlns:a16="http://schemas.microsoft.com/office/drawing/2014/main" id="{2F73C0FE-3F26-1042-A1CE-8D99D7461C5A}"/>
              </a:ext>
            </a:extLst>
          </p:cNvPr>
          <p:cNvSpPr txBox="1">
            <a:spLocks noChangeArrowheads="1"/>
          </p:cNvSpPr>
          <p:nvPr/>
        </p:nvSpPr>
        <p:spPr bwMode="auto">
          <a:xfrm>
            <a:off x="-14288" y="6088060"/>
            <a:ext cx="8672513" cy="784225"/>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389" tIns="45695" rIns="91389" bIns="45695" numCol="1" anchor="ctr" anchorCtr="0" compatLnSpc="1">
            <a:prstTxWarp prst="textNoShape">
              <a:avLst/>
            </a:prstTxWarp>
          </a:bodyPr>
          <a:lstStyle>
            <a:defPPr>
              <a:defRPr lang="en-US"/>
            </a:defPPr>
            <a:lvl1pPr eaLnBrk="0" fontAlgn="base" hangingPunct="0">
              <a:spcBef>
                <a:spcPct val="0"/>
              </a:spcBef>
              <a:spcAft>
                <a:spcPct val="0"/>
              </a:spcAft>
              <a:defRPr sz="4400" b="1" i="1">
                <a:effectLst>
                  <a:glow rad="127000">
                    <a:schemeClr val="bg1"/>
                  </a:glow>
                </a:effectLst>
                <a:latin typeface="Arial" charset="0"/>
                <a:ea typeface="ＭＳ Ｐゴシック" charset="0"/>
                <a:cs typeface="+mj-cs"/>
              </a:defRPr>
            </a:lvl1pPr>
            <a:lvl2pPr algn="ctr" eaLnBrk="0" fontAlgn="base" hangingPunct="0">
              <a:spcBef>
                <a:spcPct val="0"/>
              </a:spcBef>
              <a:spcAft>
                <a:spcPct val="0"/>
              </a:spcAft>
              <a:defRPr sz="4400" b="1">
                <a:latin typeface="Candara" charset="0"/>
                <a:ea typeface="ＭＳ Ｐゴシック" charset="0"/>
                <a:cs typeface="Arial" charset="0"/>
              </a:defRPr>
            </a:lvl2pPr>
            <a:lvl3pPr algn="ctr" eaLnBrk="0" fontAlgn="base" hangingPunct="0">
              <a:spcBef>
                <a:spcPct val="0"/>
              </a:spcBef>
              <a:spcAft>
                <a:spcPct val="0"/>
              </a:spcAft>
              <a:defRPr sz="4400" b="1">
                <a:latin typeface="Candara" charset="0"/>
                <a:ea typeface="ＭＳ Ｐゴシック" charset="0"/>
                <a:cs typeface="Arial" charset="0"/>
              </a:defRPr>
            </a:lvl3pPr>
            <a:lvl4pPr algn="ctr" eaLnBrk="0" fontAlgn="base" hangingPunct="0">
              <a:spcBef>
                <a:spcPct val="0"/>
              </a:spcBef>
              <a:spcAft>
                <a:spcPct val="0"/>
              </a:spcAft>
              <a:defRPr sz="4400" b="1">
                <a:latin typeface="Candara" charset="0"/>
                <a:ea typeface="ＭＳ Ｐゴシック" charset="0"/>
                <a:cs typeface="Arial" charset="0"/>
              </a:defRPr>
            </a:lvl4pPr>
            <a:lvl5pPr algn="ctr" eaLnBrk="0" fontAlgn="base" hangingPunct="0">
              <a:spcBef>
                <a:spcPct val="0"/>
              </a:spcBef>
              <a:spcAft>
                <a:spcPct val="0"/>
              </a:spcAft>
              <a:defRPr sz="4400" b="1">
                <a:latin typeface="Candara" charset="0"/>
                <a:ea typeface="ＭＳ Ｐゴシック" charset="0"/>
                <a:cs typeface="Arial" charset="0"/>
              </a:defRPr>
            </a:lvl5pPr>
            <a:lvl6pPr marL="456952" algn="ctr" fontAlgn="base">
              <a:spcBef>
                <a:spcPct val="0"/>
              </a:spcBef>
              <a:spcAft>
                <a:spcPct val="0"/>
              </a:spcAft>
              <a:defRPr sz="4400" b="1">
                <a:latin typeface="Candara" charset="0"/>
                <a:ea typeface="ＭＳ Ｐゴシック" charset="0"/>
                <a:cs typeface="Arial" charset="0"/>
              </a:defRPr>
            </a:lvl6pPr>
            <a:lvl7pPr marL="913905" algn="ctr" fontAlgn="base">
              <a:spcBef>
                <a:spcPct val="0"/>
              </a:spcBef>
              <a:spcAft>
                <a:spcPct val="0"/>
              </a:spcAft>
              <a:defRPr sz="4400" b="1">
                <a:latin typeface="Candara" charset="0"/>
                <a:ea typeface="ＭＳ Ｐゴシック" charset="0"/>
                <a:cs typeface="Arial" charset="0"/>
              </a:defRPr>
            </a:lvl7pPr>
            <a:lvl8pPr marL="1370852" algn="ctr" fontAlgn="base">
              <a:spcBef>
                <a:spcPct val="0"/>
              </a:spcBef>
              <a:spcAft>
                <a:spcPct val="0"/>
              </a:spcAft>
              <a:defRPr sz="4400" b="1">
                <a:latin typeface="Candara" charset="0"/>
                <a:ea typeface="ＭＳ Ｐゴシック" charset="0"/>
                <a:cs typeface="Arial" charset="0"/>
              </a:defRPr>
            </a:lvl8pPr>
            <a:lvl9pPr marL="1827807" algn="ctr" fontAlgn="base">
              <a:spcBef>
                <a:spcPct val="0"/>
              </a:spcBef>
              <a:spcAft>
                <a:spcPct val="0"/>
              </a:spcAft>
              <a:defRPr sz="4400" b="1">
                <a:latin typeface="Candara" charset="0"/>
                <a:ea typeface="ＭＳ Ｐゴシック" charset="0"/>
                <a:cs typeface="Arial" charset="0"/>
              </a:defRPr>
            </a:lvl9pPr>
          </a:lstStyle>
          <a:p>
            <a:pPr marL="0" marR="0" lvl="0" indent="0" algn="r" defTabSz="457177" rtl="0" eaLnBrk="0" fontAlgn="base" latinLnBrk="0" hangingPunct="0">
              <a:lnSpc>
                <a:spcPct val="100000"/>
              </a:lnSpc>
              <a:spcBef>
                <a:spcPct val="0"/>
              </a:spcBef>
              <a:spcAft>
                <a:spcPct val="0"/>
              </a:spcAft>
              <a:buClrTx/>
              <a:buSzTx/>
              <a:buFontTx/>
              <a:buNone/>
              <a:tabLst/>
              <a:defRPr/>
            </a:pPr>
            <a:r>
              <a:rPr kumimoji="0" lang="ar-SA" sz="4400" i="0"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أعمال الرسل</a:t>
            </a:r>
            <a:r>
              <a:rPr kumimoji="0" lang="ar-JO" sz="4400" i="0"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 2</a:t>
            </a:r>
            <a:endParaRPr kumimoji="0" lang="en-US" sz="4400" i="0"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1300437944"/>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Image result for holy spirit acts 2">
            <a:extLst>
              <a:ext uri="{FF2B5EF4-FFF2-40B4-BE49-F238E27FC236}">
                <a16:creationId xmlns:a16="http://schemas.microsoft.com/office/drawing/2014/main" id="{9AF808F3-FEE7-D14A-8DED-297D121FEBAA}"/>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09603" name="Rectangle 3"/>
          <p:cNvSpPr>
            <a:spLocks noGrp="1" noChangeArrowheads="1"/>
          </p:cNvSpPr>
          <p:nvPr>
            <p:ph type="title"/>
          </p:nvPr>
        </p:nvSpPr>
        <p:spPr>
          <a:xfrm>
            <a:off x="0" y="179387"/>
            <a:ext cx="9144000" cy="1177925"/>
          </a:xfrm>
        </p:spPr>
        <p:txBody>
          <a:bodyPr/>
          <a:lstStyle/>
          <a:p>
            <a:pPr eaLnBrk="1" hangingPunct="1">
              <a:defRPr/>
            </a:pPr>
            <a:r>
              <a:rPr lang="ar-JO" sz="3600" dirty="0">
                <a:solidFill>
                  <a:schemeClr val="tx1"/>
                </a:solidFill>
                <a:ea typeface="ＭＳ Ｐゴシック" charset="0"/>
                <a:cs typeface="Arial" panose="020B0604020202020204" pitchFamily="34" charset="0"/>
              </a:rPr>
              <a:t>حلّ الروح في يوم الخمسين</a:t>
            </a:r>
            <a:br>
              <a:rPr lang="en-US" sz="3600" dirty="0">
                <a:solidFill>
                  <a:schemeClr val="tx1"/>
                </a:solidFill>
                <a:ea typeface="ＭＳ Ｐゴシック" charset="0"/>
                <a:cs typeface="ＭＳ Ｐゴシック" charset="0"/>
              </a:rPr>
            </a:br>
            <a:r>
              <a:rPr lang="ar-JO" sz="3600" dirty="0">
                <a:solidFill>
                  <a:schemeClr val="tx1"/>
                </a:solidFill>
                <a:ea typeface="ＭＳ Ｐゴシック" charset="0"/>
                <a:cs typeface="Arial" panose="020B0604020202020204" pitchFamily="34" charset="0"/>
              </a:rPr>
              <a:t>(أعمال الرسل 2: 1- 13)</a:t>
            </a:r>
            <a:endParaRPr lang="en-US" sz="3600" dirty="0">
              <a:solidFill>
                <a:schemeClr val="bg2"/>
              </a:solidFill>
              <a:ea typeface="ＭＳ Ｐゴシック" charset="0"/>
              <a:cs typeface="ＭＳ Ｐゴシック" charset="0"/>
            </a:endParaRPr>
          </a:p>
        </p:txBody>
      </p:sp>
    </p:spTree>
    <p:extLst>
      <p:ext uri="{BB962C8B-B14F-4D97-AF65-F5344CB8AC3E}">
        <p14:creationId xmlns:p14="http://schemas.microsoft.com/office/powerpoint/2010/main" val="3814338668"/>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09603" name="Rectangle 3"/>
          <p:cNvSpPr>
            <a:spLocks noGrp="1" noChangeArrowheads="1"/>
          </p:cNvSpPr>
          <p:nvPr>
            <p:ph type="title"/>
          </p:nvPr>
        </p:nvSpPr>
        <p:spPr>
          <a:xfrm>
            <a:off x="0" y="179388"/>
            <a:ext cx="9144000" cy="658812"/>
          </a:xfrm>
        </p:spPr>
        <p:txBody>
          <a:bodyPr/>
          <a:lstStyle/>
          <a:p>
            <a:pPr eaLnBrk="1" hangingPunct="1">
              <a:defRPr/>
            </a:pPr>
            <a:r>
              <a:rPr lang="ar-JO" sz="3600" dirty="0">
                <a:solidFill>
                  <a:schemeClr val="bg1"/>
                </a:solidFill>
                <a:latin typeface="Arial" panose="020B0604020202020204" pitchFamily="34" charset="0"/>
                <a:ea typeface="ＭＳ Ｐゴシック" charset="0"/>
              </a:rPr>
              <a:t>ملأت الريح المكان (أعمال الرسل 2: 2)</a:t>
            </a:r>
            <a:endParaRPr lang="en-US" sz="3600" dirty="0">
              <a:solidFill>
                <a:schemeClr val="bg1"/>
              </a:solidFill>
              <a:latin typeface="Arial" panose="020B0604020202020204" pitchFamily="34" charset="0"/>
              <a:ea typeface="ＭＳ Ｐゴシック" charset="0"/>
            </a:endParaRPr>
          </a:p>
        </p:txBody>
      </p:sp>
      <p:pic>
        <p:nvPicPr>
          <p:cNvPr id="11266" name="Picture 2" descr="Image result for power of the holy spirit">
            <a:extLst>
              <a:ext uri="{FF2B5EF4-FFF2-40B4-BE49-F238E27FC236}">
                <a16:creationId xmlns:a16="http://schemas.microsoft.com/office/drawing/2014/main" id="{89AD4D9F-F9BB-BF46-A84F-5E5FB147493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189038"/>
            <a:ext cx="9144000" cy="4479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2745379"/>
      </p:ext>
    </p:extLst>
  </p:cSld>
  <p:clrMapOvr>
    <a:overrideClrMapping bg1="lt1" tx1="dk1" bg2="lt2" tx2="dk2" accent1="accent1" accent2="accent2" accent3="accent3" accent4="accent4" accent5="accent5" accent6="accent6" hlink="hlink" folHlink="folHlink"/>
  </p:clrMapOvr>
  <p:transition>
    <p:fade/>
  </p:transition>
</p:sld>
</file>

<file path=ppt/slides/slide25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09603" name="Rectangle 3"/>
          <p:cNvSpPr>
            <a:spLocks noGrp="1" noChangeArrowheads="1"/>
          </p:cNvSpPr>
          <p:nvPr>
            <p:ph type="title"/>
          </p:nvPr>
        </p:nvSpPr>
        <p:spPr>
          <a:xfrm>
            <a:off x="0" y="179388"/>
            <a:ext cx="9144000" cy="658812"/>
          </a:xfrm>
        </p:spPr>
        <p:txBody>
          <a:bodyPr/>
          <a:lstStyle/>
          <a:p>
            <a:pPr eaLnBrk="1" hangingPunct="1">
              <a:defRPr/>
            </a:pPr>
            <a:r>
              <a:rPr lang="ar-JO" sz="3600" dirty="0">
                <a:solidFill>
                  <a:schemeClr val="bg1"/>
                </a:solidFill>
                <a:latin typeface="Arial" panose="020B0604020202020204" pitchFamily="34" charset="0"/>
                <a:ea typeface="ＭＳ Ｐゴシック" charset="0"/>
              </a:rPr>
              <a:t>ألسنة من نار (أعمال الرسل 2: 3)</a:t>
            </a:r>
            <a:endParaRPr lang="en-US" sz="3600" dirty="0">
              <a:solidFill>
                <a:schemeClr val="bg1"/>
              </a:solidFill>
              <a:latin typeface="Arial" panose="020B0604020202020204" pitchFamily="34" charset="0"/>
              <a:ea typeface="ＭＳ Ｐゴシック" charset="0"/>
            </a:endParaRPr>
          </a:p>
        </p:txBody>
      </p:sp>
      <p:pic>
        <p:nvPicPr>
          <p:cNvPr id="7170" name="Picture 2" descr="Image result for holy spirit acts 2">
            <a:extLst>
              <a:ext uri="{FF2B5EF4-FFF2-40B4-BE49-F238E27FC236}">
                <a16:creationId xmlns:a16="http://schemas.microsoft.com/office/drawing/2014/main" id="{25A2BE56-9817-BD45-9334-4E56E3297DC8}"/>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143000"/>
            <a:ext cx="914400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1853710"/>
      </p:ext>
    </p:extLst>
  </p:cSld>
  <p:clrMapOvr>
    <a:overrideClrMapping bg1="lt1" tx1="dk1" bg2="lt2" tx2="dk2" accent1="accent1" accent2="accent2" accent3="accent3" accent4="accent4" accent5="accent5" accent6="accent6" hlink="hlink" folHlink="folHlink"/>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9137" name="Picture 2" descr="C:\Users\Jeremy.J4-PC\Pictures\Europe tour\CIMG2774.JPG"/>
          <p:cNvPicPr>
            <a:picLocks noChangeAspect="1" noChangeArrowheads="1"/>
          </p:cNvPicPr>
          <p:nvPr/>
        </p:nvPicPr>
        <p:blipFill>
          <a:blip r:embed="rId3" cstate="screen">
            <a:lum bright="28000" contrast="-52000"/>
            <a:graysc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19138" name="Rectangle 3"/>
          <p:cNvSpPr>
            <a:spLocks noChangeArrowheads="1"/>
          </p:cNvSpPr>
          <p:nvPr/>
        </p:nvSpPr>
        <p:spPr bwMode="auto">
          <a:xfrm>
            <a:off x="0" y="0"/>
            <a:ext cx="9144000" cy="6858000"/>
          </a:xfrm>
          <a:prstGeom prst="rect">
            <a:avLst/>
          </a:prstGeom>
          <a:solidFill>
            <a:srgbClr val="E5DFB3">
              <a:alpha val="50195"/>
            </a:srgbClr>
          </a:solidFill>
          <a:ln w="9525">
            <a:solidFill>
              <a:schemeClr val="tx1"/>
            </a:solidFill>
            <a:miter lim="800000"/>
            <a:headEnd/>
            <a:tailEnd/>
          </a:ln>
        </p:spPr>
        <p:txBody>
          <a:bodyPr wrap="none" lIns="91334" tIns="45667" rIns="91334" bIns="45667" anchor="ctr"/>
          <a:lstStyle/>
          <a:p>
            <a:pPr algn="l"/>
            <a:endParaRPr lang="en-US" b="1" dirty="0">
              <a:solidFill>
                <a:srgbClr val="000000"/>
              </a:solidFill>
              <a:latin typeface="Arial" panose="020B0604020202020204" pitchFamily="34" charset="0"/>
              <a:cs typeface="Arial" panose="020B0604020202020204" pitchFamily="34" charset="0"/>
            </a:endParaRPr>
          </a:p>
        </p:txBody>
      </p:sp>
      <p:sp>
        <p:nvSpPr>
          <p:cNvPr id="48132" name="Text Box 4"/>
          <p:cNvSpPr txBox="1">
            <a:spLocks noChangeArrowheads="1"/>
          </p:cNvSpPr>
          <p:nvPr/>
        </p:nvSpPr>
        <p:spPr bwMode="auto">
          <a:xfrm>
            <a:off x="144021" y="1524000"/>
            <a:ext cx="8964488" cy="48006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8575" cap="sq">
                <a:solidFill>
                  <a:srgbClr val="000000"/>
                </a:solidFill>
                <a:miter lim="800000"/>
                <a:headEnd type="none" w="sm" len="sm"/>
                <a:tailEnd type="none" w="sm" len="sm"/>
              </a14:hiddenLine>
            </a:ext>
          </a:extLst>
        </p:spPr>
        <p:txBody>
          <a:bodyPr lIns="91334" tIns="45667" rIns="91334" bIns="45667"/>
          <a:lstStyle>
            <a:lvl1pPr marL="457200" indent="-457200" eaLnBrk="0" hangingPunct="0">
              <a:defRPr sz="2400">
                <a:solidFill>
                  <a:schemeClr val="tx1"/>
                </a:solidFill>
                <a:latin typeface="Times New Roman" charset="0"/>
                <a:ea typeface="ＭＳ Ｐゴシック" charset="0"/>
                <a:cs typeface="ＭＳ Ｐゴシック" charset="0"/>
              </a:defRPr>
            </a:lvl1pPr>
            <a:lvl2pPr marL="971550" indent="-45720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indent="0" algn="r" rtl="1" eaLnBrk="1" hangingPunct="1">
              <a:spcBef>
                <a:spcPct val="30000"/>
              </a:spcBef>
              <a:defRPr/>
            </a:pPr>
            <a:r>
              <a:rPr lang="ar-SA" sz="2800" b="1" u="sng" dirty="0">
                <a:effectLst>
                  <a:glow rad="228600">
                    <a:srgbClr val="FFFFFF">
                      <a:alpha val="40000"/>
                    </a:srgbClr>
                  </a:glow>
                </a:effectLst>
                <a:latin typeface="Arial" panose="020B0604020202020204" pitchFamily="34" charset="0"/>
                <a:ea typeface="Arial" charset="0"/>
                <a:cs typeface="Arial" panose="020B0604020202020204" pitchFamily="34" charset="0"/>
              </a:rPr>
              <a:t>١- نية المؤلف </a:t>
            </a:r>
          </a:p>
          <a:p>
            <a:pPr marL="0" indent="0" algn="r" rtl="1" eaLnBrk="1" hangingPunct="1">
              <a:spcBef>
                <a:spcPct val="30000"/>
              </a:spcBef>
              <a:defRPr/>
            </a:pPr>
            <a:r>
              <a:rPr lang="ar-SA" b="1" dirty="0">
                <a:effectLst>
                  <a:glow rad="228600">
                    <a:srgbClr val="FFFFFF">
                      <a:alpha val="40000"/>
                    </a:srgbClr>
                  </a:glow>
                </a:effectLst>
                <a:latin typeface="Arial" panose="020B0604020202020204" pitchFamily="34" charset="0"/>
                <a:ea typeface="Arial" charset="0"/>
                <a:cs typeface="Arial" panose="020B0604020202020204" pitchFamily="34" charset="0"/>
              </a:rPr>
              <a:t>هل يحاول المؤلف تعليم شيء ما أم أنه يصف حدث</a:t>
            </a:r>
            <a:r>
              <a:rPr lang="ar-JO" b="1" dirty="0">
                <a:effectLst>
                  <a:glow rad="228600">
                    <a:srgbClr val="FFFFFF">
                      <a:alpha val="40000"/>
                    </a:srgbClr>
                  </a:glow>
                </a:effectLst>
                <a:latin typeface="Arial" panose="020B0604020202020204" pitchFamily="34" charset="0"/>
                <a:ea typeface="Arial" charset="0"/>
                <a:cs typeface="Arial" panose="020B0604020202020204" pitchFamily="34" charset="0"/>
              </a:rPr>
              <a:t>اً</a:t>
            </a:r>
            <a:r>
              <a:rPr lang="ar-SA" b="1" dirty="0">
                <a:effectLst>
                  <a:glow rad="228600">
                    <a:srgbClr val="FFFFFF">
                      <a:alpha val="40000"/>
                    </a:srgbClr>
                  </a:glow>
                </a:effectLst>
                <a:latin typeface="Arial" panose="020B0604020202020204" pitchFamily="34" charset="0"/>
                <a:ea typeface="Arial" charset="0"/>
                <a:cs typeface="Arial" panose="020B0604020202020204" pitchFamily="34" charset="0"/>
              </a:rPr>
              <a:t> فقط؟</a:t>
            </a:r>
          </a:p>
          <a:p>
            <a:pPr marL="0" indent="0" algn="r" rtl="1" eaLnBrk="1" hangingPunct="1">
              <a:spcBef>
                <a:spcPct val="30000"/>
              </a:spcBef>
              <a:defRPr/>
            </a:pPr>
            <a:r>
              <a:rPr lang="ar-SA" b="1" dirty="0">
                <a:effectLst>
                  <a:glow rad="228600">
                    <a:srgbClr val="FFFFFF">
                      <a:alpha val="40000"/>
                    </a:srgbClr>
                  </a:glow>
                </a:effectLst>
                <a:latin typeface="Arial" panose="020B0604020202020204" pitchFamily="34" charset="0"/>
                <a:ea typeface="Arial" charset="0"/>
                <a:cs typeface="Arial" panose="020B0604020202020204" pitchFamily="34" charset="0"/>
              </a:rPr>
              <a:t>(على سبيل المثال ، عمل</a:t>
            </a:r>
            <a:r>
              <a:rPr lang="ar-JO" b="1" dirty="0">
                <a:effectLst>
                  <a:glow rad="228600">
                    <a:srgbClr val="FFFFFF">
                      <a:alpha val="40000"/>
                    </a:srgbClr>
                  </a:glow>
                </a:effectLst>
                <a:latin typeface="Arial" panose="020B0604020202020204" pitchFamily="34" charset="0"/>
                <a:ea typeface="Arial" charset="0"/>
                <a:cs typeface="Arial" panose="020B0604020202020204" pitchFamily="34" charset="0"/>
              </a:rPr>
              <a:t> ا</a:t>
            </a:r>
            <a:r>
              <a:rPr lang="ar-SA" b="1" dirty="0">
                <a:effectLst>
                  <a:glow rad="228600">
                    <a:srgbClr val="FFFFFF">
                      <a:alpha val="40000"/>
                    </a:srgbClr>
                  </a:glow>
                </a:effectLst>
                <a:latin typeface="Arial" panose="020B0604020202020204" pitchFamily="34" charset="0"/>
                <a:ea typeface="Arial" charset="0"/>
                <a:cs typeface="Arial" panose="020B0604020202020204" pitchFamily="34" charset="0"/>
              </a:rPr>
              <a:t>لقرعة في أعمال الرسل١) </a:t>
            </a:r>
            <a:endParaRPr lang="ar-SA" b="1" u="sng" dirty="0">
              <a:solidFill>
                <a:srgbClr val="000000"/>
              </a:solidFill>
              <a:effectLst>
                <a:glow rad="228600">
                  <a:srgbClr val="FFFFFF">
                    <a:alpha val="40000"/>
                  </a:srgbClr>
                </a:glow>
              </a:effectLst>
              <a:latin typeface="Arial" panose="020B0604020202020204" pitchFamily="34" charset="0"/>
              <a:ea typeface="Arial" charset="0"/>
              <a:cs typeface="Arial" panose="020B0604020202020204" pitchFamily="34" charset="0"/>
            </a:endParaRPr>
          </a:p>
          <a:p>
            <a:pPr marL="0" indent="0" algn="r" rtl="1" eaLnBrk="1" hangingPunct="1">
              <a:spcBef>
                <a:spcPct val="30000"/>
              </a:spcBef>
              <a:defRPr/>
            </a:pPr>
            <a:r>
              <a:rPr lang="ar-SA" sz="2800" b="1" u="sng" dirty="0">
                <a:effectLst>
                  <a:glow rad="228600">
                    <a:srgbClr val="FFFFFF">
                      <a:alpha val="40000"/>
                    </a:srgbClr>
                  </a:glow>
                </a:effectLst>
                <a:latin typeface="Arial" panose="020B0604020202020204" pitchFamily="34" charset="0"/>
                <a:ea typeface="Arial" charset="0"/>
                <a:cs typeface="Arial" panose="020B0604020202020204" pitchFamily="34" charset="0"/>
              </a:rPr>
              <a:t>٢- الدعم من فقرات كتابية أخرى أوضح </a:t>
            </a:r>
          </a:p>
          <a:p>
            <a:pPr marL="0" indent="0" algn="r" rtl="1" eaLnBrk="1" hangingPunct="1">
              <a:spcBef>
                <a:spcPct val="30000"/>
              </a:spcBef>
              <a:defRPr/>
            </a:pPr>
            <a:r>
              <a:rPr lang="ar-SA" b="1" dirty="0">
                <a:effectLst>
                  <a:glow rad="228600">
                    <a:srgbClr val="FFFFFF">
                      <a:alpha val="40000"/>
                    </a:srgbClr>
                  </a:glow>
                </a:effectLst>
                <a:latin typeface="Arial" panose="020B0604020202020204" pitchFamily="34" charset="0"/>
                <a:ea typeface="Arial" charset="0"/>
                <a:cs typeface="Arial" panose="020B0604020202020204" pitchFamily="34" charset="0"/>
              </a:rPr>
              <a:t>هل يتم تعليم المبدأ الأساسي بوضوح في مكان آخر؟</a:t>
            </a:r>
          </a:p>
          <a:p>
            <a:pPr marL="0" indent="0" algn="r" rtl="1" eaLnBrk="1" hangingPunct="1">
              <a:spcBef>
                <a:spcPct val="30000"/>
              </a:spcBef>
              <a:defRPr/>
            </a:pPr>
            <a:r>
              <a:rPr lang="ar-SA" b="1" dirty="0">
                <a:effectLst>
                  <a:glow rad="228600">
                    <a:srgbClr val="FFFFFF">
                      <a:alpha val="40000"/>
                    </a:srgbClr>
                  </a:glow>
                </a:effectLst>
                <a:latin typeface="Arial" panose="020B0604020202020204" pitchFamily="34" charset="0"/>
                <a:ea typeface="Arial" charset="0"/>
                <a:cs typeface="Arial" panose="020B0604020202020204" pitchFamily="34" charset="0"/>
              </a:rPr>
              <a:t>(عندما يأتي الروح في أعمال الرسل ٢ و٨ و١٠ و١٩)</a:t>
            </a:r>
          </a:p>
          <a:p>
            <a:pPr marL="0" indent="0" algn="r" rtl="1" eaLnBrk="1" hangingPunct="1">
              <a:spcBef>
                <a:spcPct val="30000"/>
              </a:spcBef>
              <a:defRPr/>
            </a:pPr>
            <a:r>
              <a:rPr lang="ar-SA" altLang="zh-CN" sz="2800" b="1" u="sng" dirty="0">
                <a:solidFill>
                  <a:srgbClr val="000000"/>
                </a:solidFill>
                <a:effectLst>
                  <a:glow rad="228600">
                    <a:srgbClr val="FFFFFF">
                      <a:alpha val="40000"/>
                    </a:srgbClr>
                  </a:glow>
                </a:effectLst>
                <a:latin typeface="Arial" panose="020B0604020202020204" pitchFamily="34" charset="0"/>
                <a:ea typeface="Arial" charset="0"/>
                <a:cs typeface="Arial" panose="020B0604020202020204" pitchFamily="34" charset="0"/>
              </a:rPr>
              <a:t>٣-</a:t>
            </a:r>
            <a:r>
              <a:rPr lang="ar-JO" altLang="zh-CN" sz="2800" b="1" u="sng" dirty="0">
                <a:effectLst>
                  <a:glow rad="228600">
                    <a:srgbClr val="FFFFFF">
                      <a:alpha val="40000"/>
                    </a:srgbClr>
                  </a:glow>
                </a:effectLst>
                <a:latin typeface="Arial" panose="020B0604020202020204" pitchFamily="34" charset="0"/>
                <a:ea typeface="Arial" charset="0"/>
                <a:cs typeface="Arial" panose="020B0604020202020204" pitchFamily="34" charset="0"/>
              </a:rPr>
              <a:t> </a:t>
            </a:r>
            <a:r>
              <a:rPr lang="ar-SA" sz="2800" b="1" u="sng" dirty="0">
                <a:effectLst>
                  <a:glow rad="228600">
                    <a:srgbClr val="FFFFFF">
                      <a:alpha val="40000"/>
                    </a:srgbClr>
                  </a:glow>
                </a:effectLst>
                <a:latin typeface="Arial" panose="020B0604020202020204" pitchFamily="34" charset="0"/>
                <a:ea typeface="Arial" charset="0"/>
                <a:cs typeface="Arial" panose="020B0604020202020204" pitchFamily="34" charset="0"/>
              </a:rPr>
              <a:t>الأنماط المتكررة </a:t>
            </a:r>
          </a:p>
          <a:p>
            <a:pPr marL="0" indent="0" algn="r" rtl="1" eaLnBrk="1" hangingPunct="1">
              <a:spcBef>
                <a:spcPct val="30000"/>
              </a:spcBef>
              <a:defRPr/>
            </a:pPr>
            <a:r>
              <a:rPr lang="ar-SA" b="1" dirty="0">
                <a:effectLst>
                  <a:glow rad="228600">
                    <a:srgbClr val="FFFFFF">
                      <a:alpha val="40000"/>
                    </a:srgbClr>
                  </a:glow>
                </a:effectLst>
                <a:latin typeface="Arial" panose="020B0604020202020204" pitchFamily="34" charset="0"/>
                <a:ea typeface="Arial" charset="0"/>
                <a:cs typeface="Arial" panose="020B0604020202020204" pitchFamily="34" charset="0"/>
              </a:rPr>
              <a:t>على الرغم من أنه قد لا يكون قصد المؤلف التعليم، إلا أنه يجب تكرار بعض الأشياء (على سبيل المثال، كبار السن). ومع ذلك يجب علينا أيض</a:t>
            </a:r>
            <a:r>
              <a:rPr lang="ar-JO" b="1" dirty="0">
                <a:effectLst>
                  <a:glow rad="228600">
                    <a:srgbClr val="FFFFFF">
                      <a:alpha val="40000"/>
                    </a:srgbClr>
                  </a:glow>
                </a:effectLst>
                <a:latin typeface="Arial" panose="020B0604020202020204" pitchFamily="34" charset="0"/>
                <a:ea typeface="Arial" charset="0"/>
                <a:cs typeface="Arial" panose="020B0604020202020204" pitchFamily="34" charset="0"/>
              </a:rPr>
              <a:t>اً</a:t>
            </a:r>
            <a:r>
              <a:rPr lang="ar-SA" b="1" dirty="0">
                <a:effectLst>
                  <a:glow rad="228600">
                    <a:srgbClr val="FFFFFF">
                      <a:alpha val="40000"/>
                    </a:srgbClr>
                  </a:glow>
                </a:effectLst>
                <a:latin typeface="Arial" panose="020B0604020202020204" pitchFamily="34" charset="0"/>
                <a:ea typeface="Arial" charset="0"/>
                <a:cs typeface="Arial" panose="020B0604020202020204" pitchFamily="34" charset="0"/>
              </a:rPr>
              <a:t> مراعاة المعايير الثقافية عند محاولة إعادة إنتاج مثل هذه الأنماط.</a:t>
            </a:r>
            <a:endParaRPr lang="ar-SA" altLang="zh-CN" b="1" u="sng" dirty="0">
              <a:solidFill>
                <a:srgbClr val="000000"/>
              </a:solidFill>
              <a:effectLst>
                <a:glow rad="228600">
                  <a:srgbClr val="FFFFFF">
                    <a:alpha val="40000"/>
                  </a:srgbClr>
                </a:glow>
              </a:effectLst>
              <a:latin typeface="Arial" panose="020B0604020202020204" pitchFamily="34" charset="0"/>
              <a:ea typeface="Arial" charset="0"/>
              <a:cs typeface="Arial" panose="020B0604020202020204" pitchFamily="34" charset="0"/>
            </a:endParaRPr>
          </a:p>
        </p:txBody>
      </p:sp>
      <p:sp>
        <p:nvSpPr>
          <p:cNvPr id="6" name="Text Box 3"/>
          <p:cNvSpPr txBox="1">
            <a:spLocks noChangeArrowheads="1"/>
          </p:cNvSpPr>
          <p:nvPr/>
        </p:nvSpPr>
        <p:spPr bwMode="auto">
          <a:xfrm>
            <a:off x="611560" y="6477000"/>
            <a:ext cx="3456384" cy="307670"/>
          </a:xfrm>
          <a:prstGeom prst="rect">
            <a:avLst/>
          </a:prstGeom>
          <a:noFill/>
          <a:ln w="9525">
            <a:noFill/>
            <a:miter lim="800000"/>
            <a:headEnd/>
            <a:tailEnd/>
          </a:ln>
          <a:effectLst>
            <a:outerShdw dist="35921" dir="2700000" algn="ctr" rotWithShape="0">
              <a:schemeClr val="bg1"/>
            </a:outerShdw>
          </a:effectLst>
        </p:spPr>
        <p:txBody>
          <a:bodyPr wrap="square" lIns="91334" tIns="45667" rIns="91334" bIns="45667">
            <a:spAutoFit/>
          </a:bodyPr>
          <a:lstStyle/>
          <a:p>
            <a:pPr algn="r" rtl="1">
              <a:spcBef>
                <a:spcPct val="50000"/>
              </a:spcBef>
              <a:defRPr/>
            </a:pPr>
            <a:r>
              <a:rPr lang="ar-SA" sz="1400" b="1" dirty="0" err="1">
                <a:latin typeface="Arial" panose="020B0604020202020204" pitchFamily="34" charset="0"/>
                <a:ea typeface="Arial" charset="0"/>
                <a:cs typeface="Arial" panose="020B0604020202020204" pitchFamily="34" charset="0"/>
              </a:rPr>
              <a:t>جيريمي</a:t>
            </a:r>
            <a:r>
              <a:rPr lang="ar-SA" sz="1400" b="1" dirty="0">
                <a:latin typeface="Arial" panose="020B0604020202020204" pitchFamily="34" charset="0"/>
                <a:ea typeface="Arial" charset="0"/>
                <a:cs typeface="Arial" panose="020B0604020202020204" pitchFamily="34" charset="0"/>
              </a:rPr>
              <a:t> </a:t>
            </a:r>
            <a:r>
              <a:rPr lang="ar-SA" sz="1400" b="1" dirty="0" err="1">
                <a:latin typeface="Arial" panose="020B0604020202020204" pitchFamily="34" charset="0"/>
                <a:ea typeface="Arial" charset="0"/>
                <a:cs typeface="Arial" panose="020B0604020202020204" pitchFamily="34" charset="0"/>
              </a:rPr>
              <a:t>تشيو</a:t>
            </a:r>
            <a:r>
              <a:rPr lang="ar-SA" sz="1400" b="1" dirty="0">
                <a:latin typeface="Arial" panose="020B0604020202020204" pitchFamily="34" charset="0"/>
                <a:ea typeface="Arial" charset="0"/>
                <a:cs typeface="Arial" panose="020B0604020202020204" pitchFamily="34" charset="0"/>
              </a:rPr>
              <a:t> ، مدرسة شرق آسيا اللاهوتية ، سنغافورة</a:t>
            </a:r>
            <a:endParaRPr lang="en-US" sz="1400" b="1" dirty="0">
              <a:solidFill>
                <a:srgbClr val="000000"/>
              </a:solidFill>
              <a:latin typeface="Arial" panose="020B0604020202020204" pitchFamily="34" charset="0"/>
              <a:ea typeface="Arial" charset="0"/>
              <a:cs typeface="Arial" panose="020B0604020202020204" pitchFamily="34" charset="0"/>
            </a:endParaRPr>
          </a:p>
        </p:txBody>
      </p:sp>
      <p:sp>
        <p:nvSpPr>
          <p:cNvPr id="219141" name="Title 6"/>
          <p:cNvSpPr>
            <a:spLocks noGrp="1"/>
          </p:cNvSpPr>
          <p:nvPr>
            <p:ph type="title" idx="4294967295"/>
          </p:nvPr>
        </p:nvSpPr>
        <p:spPr>
          <a:xfrm>
            <a:off x="76200" y="228600"/>
            <a:ext cx="9067800" cy="1143000"/>
          </a:xfrm>
        </p:spPr>
        <p:txBody>
          <a:bodyPr/>
          <a:lstStyle/>
          <a:p>
            <a:pPr rtl="1"/>
            <a:r>
              <a:rPr lang="ar-SA" sz="4000" b="1" u="sng" dirty="0">
                <a:latin typeface="Arial" panose="020B0604020202020204" pitchFamily="34" charset="0"/>
                <a:ea typeface="Arial" charset="0"/>
                <a:cs typeface="Arial" panose="020B0604020202020204" pitchFamily="34" charset="0"/>
              </a:rPr>
              <a:t>ال</a:t>
            </a:r>
            <a:r>
              <a:rPr lang="ar-JO" sz="4000" b="1" u="sng" dirty="0">
                <a:latin typeface="Arial" panose="020B0604020202020204" pitchFamily="34" charset="0"/>
                <a:ea typeface="Arial" charset="0"/>
                <a:cs typeface="Arial" panose="020B0604020202020204" pitchFamily="34" charset="0"/>
              </a:rPr>
              <a:t>إ</a:t>
            </a:r>
            <a:r>
              <a:rPr lang="ar-SA" sz="4000" b="1" u="sng" dirty="0">
                <a:latin typeface="Arial" panose="020B0604020202020204" pitchFamily="34" charset="0"/>
                <a:ea typeface="Arial" charset="0"/>
                <a:cs typeface="Arial" panose="020B0604020202020204" pitchFamily="34" charset="0"/>
              </a:rPr>
              <a:t>عتبارات الت</a:t>
            </a:r>
            <a:r>
              <a:rPr lang="ar-JO" sz="4000" b="1" u="sng" dirty="0">
                <a:latin typeface="Arial" panose="020B0604020202020204" pitchFamily="34" charset="0"/>
                <a:ea typeface="Arial" charset="0"/>
                <a:cs typeface="Arial" panose="020B0604020202020204" pitchFamily="34" charset="0"/>
              </a:rPr>
              <a:t>فسير</a:t>
            </a:r>
            <a:r>
              <a:rPr lang="ar-SA" sz="4000" b="1" u="sng" dirty="0">
                <a:latin typeface="Arial" panose="020B0604020202020204" pitchFamily="34" charset="0"/>
                <a:ea typeface="Arial" charset="0"/>
                <a:cs typeface="Arial" panose="020B0604020202020204" pitchFamily="34" charset="0"/>
              </a:rPr>
              <a:t>ية: معيارية أم وصفية؟</a:t>
            </a:r>
            <a:endParaRPr lang="en-US" sz="5400" b="1" u="sng" dirty="0">
              <a:latin typeface="Arial" panose="020B0604020202020204" pitchFamily="34" charset="0"/>
              <a:ea typeface="Arial"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8132">
                                            <p:txEl>
                                              <p:pRg st="0" end="0"/>
                                            </p:txEl>
                                          </p:spTgt>
                                        </p:tgtEl>
                                        <p:attrNameLst>
                                          <p:attrName>style.visibility</p:attrName>
                                        </p:attrNameLst>
                                      </p:cBhvr>
                                      <p:to>
                                        <p:strVal val="visible"/>
                                      </p:to>
                                    </p:set>
                                    <p:animEffect transition="in" filter="checkerboard(across)">
                                      <p:cBhvr>
                                        <p:cTn id="7" dur="500"/>
                                        <p:tgtEl>
                                          <p:spTgt spid="4813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8132">
                                            <p:txEl>
                                              <p:pRg st="1" end="1"/>
                                            </p:txEl>
                                          </p:spTgt>
                                        </p:tgtEl>
                                        <p:attrNameLst>
                                          <p:attrName>style.visibility</p:attrName>
                                        </p:attrNameLst>
                                      </p:cBhvr>
                                      <p:to>
                                        <p:strVal val="visible"/>
                                      </p:to>
                                    </p:set>
                                    <p:animEffect transition="in" filter="checkerboard(across)">
                                      <p:cBhvr>
                                        <p:cTn id="12" dur="500"/>
                                        <p:tgtEl>
                                          <p:spTgt spid="4813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48132">
                                            <p:txEl>
                                              <p:pRg st="2" end="2"/>
                                            </p:txEl>
                                          </p:spTgt>
                                        </p:tgtEl>
                                        <p:attrNameLst>
                                          <p:attrName>style.visibility</p:attrName>
                                        </p:attrNameLst>
                                      </p:cBhvr>
                                      <p:to>
                                        <p:strVal val="visible"/>
                                      </p:to>
                                    </p:set>
                                    <p:animEffect transition="in" filter="checkerboard(across)">
                                      <p:cBhvr>
                                        <p:cTn id="17" dur="500"/>
                                        <p:tgtEl>
                                          <p:spTgt spid="4813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48132">
                                            <p:txEl>
                                              <p:pRg st="3" end="3"/>
                                            </p:txEl>
                                          </p:spTgt>
                                        </p:tgtEl>
                                        <p:attrNameLst>
                                          <p:attrName>style.visibility</p:attrName>
                                        </p:attrNameLst>
                                      </p:cBhvr>
                                      <p:to>
                                        <p:strVal val="visible"/>
                                      </p:to>
                                    </p:set>
                                    <p:animEffect transition="in" filter="checkerboard(across)">
                                      <p:cBhvr>
                                        <p:cTn id="22" dur="500"/>
                                        <p:tgtEl>
                                          <p:spTgt spid="4813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48132">
                                            <p:txEl>
                                              <p:pRg st="4" end="4"/>
                                            </p:txEl>
                                          </p:spTgt>
                                        </p:tgtEl>
                                        <p:attrNameLst>
                                          <p:attrName>style.visibility</p:attrName>
                                        </p:attrNameLst>
                                      </p:cBhvr>
                                      <p:to>
                                        <p:strVal val="visible"/>
                                      </p:to>
                                    </p:set>
                                    <p:animEffect transition="in" filter="checkerboard(across)">
                                      <p:cBhvr>
                                        <p:cTn id="27" dur="500"/>
                                        <p:tgtEl>
                                          <p:spTgt spid="4813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48132">
                                            <p:txEl>
                                              <p:pRg st="5" end="5"/>
                                            </p:txEl>
                                          </p:spTgt>
                                        </p:tgtEl>
                                        <p:attrNameLst>
                                          <p:attrName>style.visibility</p:attrName>
                                        </p:attrNameLst>
                                      </p:cBhvr>
                                      <p:to>
                                        <p:strVal val="visible"/>
                                      </p:to>
                                    </p:set>
                                    <p:animEffect transition="in" filter="checkerboard(across)">
                                      <p:cBhvr>
                                        <p:cTn id="32" dur="500"/>
                                        <p:tgtEl>
                                          <p:spTgt spid="4813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48132">
                                            <p:txEl>
                                              <p:pRg st="6" end="6"/>
                                            </p:txEl>
                                          </p:spTgt>
                                        </p:tgtEl>
                                        <p:attrNameLst>
                                          <p:attrName>style.visibility</p:attrName>
                                        </p:attrNameLst>
                                      </p:cBhvr>
                                      <p:to>
                                        <p:strVal val="visible"/>
                                      </p:to>
                                    </p:set>
                                    <p:animEffect transition="in" filter="checkerboard(across)">
                                      <p:cBhvr>
                                        <p:cTn id="37" dur="500"/>
                                        <p:tgtEl>
                                          <p:spTgt spid="4813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48132">
                                            <p:txEl>
                                              <p:pRg st="7" end="7"/>
                                            </p:txEl>
                                          </p:spTgt>
                                        </p:tgtEl>
                                        <p:attrNameLst>
                                          <p:attrName>style.visibility</p:attrName>
                                        </p:attrNameLst>
                                      </p:cBhvr>
                                      <p:to>
                                        <p:strVal val="visible"/>
                                      </p:to>
                                    </p:set>
                                    <p:animEffect transition="in" filter="checkerboard(across)">
                                      <p:cBhvr>
                                        <p:cTn id="42" dur="500"/>
                                        <p:tgtEl>
                                          <p:spTgt spid="4813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2" grpId="0" build="p" autoUpdateAnimBg="0"/>
    </p:bld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7985" name="Group 2"/>
          <p:cNvGrpSpPr>
            <a:grpSpLocks/>
          </p:cNvGrpSpPr>
          <p:nvPr/>
        </p:nvGrpSpPr>
        <p:grpSpPr bwMode="auto">
          <a:xfrm>
            <a:off x="0" y="-76200"/>
            <a:ext cx="9144000" cy="6934200"/>
            <a:chOff x="-476" y="0"/>
            <a:chExt cx="6236" cy="4441"/>
          </a:xfrm>
        </p:grpSpPr>
        <p:pic>
          <p:nvPicPr>
            <p:cNvPr id="297993" name="Picture 3" descr="Pentecost"/>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76" y="22"/>
              <a:ext cx="6236" cy="44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97994" name="Picture 4" descr="Pentecost"/>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272" y="0"/>
              <a:ext cx="1436" cy="44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236549" name="Rectangle 5"/>
          <p:cNvSpPr>
            <a:spLocks noGrp="1" noChangeArrowheads="1"/>
          </p:cNvSpPr>
          <p:nvPr>
            <p:ph type="title" idx="4294967295"/>
          </p:nvPr>
        </p:nvSpPr>
        <p:spPr>
          <a:xfrm>
            <a:off x="228600" y="152400"/>
            <a:ext cx="8839200" cy="990600"/>
          </a:xfrm>
        </p:spPr>
        <p:txBody>
          <a:bodyPr/>
          <a:lstStyle/>
          <a:p>
            <a:pPr eaLnBrk="1" hangingPunct="1">
              <a:defRPr/>
            </a:pPr>
            <a:r>
              <a:rPr lang="ar-JO" sz="4000" dirty="0">
                <a:solidFill>
                  <a:schemeClr val="tx1"/>
                </a:solidFill>
                <a:effectLst>
                  <a:outerShdw blurRad="38100" dist="38100" dir="2700000" algn="tl">
                    <a:srgbClr val="DDDDDD"/>
                  </a:outerShdw>
                </a:effectLst>
                <a:cs typeface="Arial" panose="020B0604020202020204" pitchFamily="34" charset="0"/>
              </a:rPr>
              <a:t>سبَّح الرسل الله بلغات لم يتعلموها أبداً (أع 2)</a:t>
            </a:r>
            <a:endParaRPr lang="en-US" sz="4000" dirty="0">
              <a:solidFill>
                <a:schemeClr val="bg2"/>
              </a:solidFill>
              <a:effectLst>
                <a:outerShdw blurRad="38100" dist="38100" dir="2700000" algn="tl">
                  <a:srgbClr val="DDDDDD"/>
                </a:outerShdw>
              </a:effectLst>
              <a:cs typeface="Arial" panose="020B0604020202020204" pitchFamily="34" charset="0"/>
            </a:endParaRPr>
          </a:p>
        </p:txBody>
      </p:sp>
      <p:sp>
        <p:nvSpPr>
          <p:cNvPr id="6" name="TextBox 5"/>
          <p:cNvSpPr txBox="1">
            <a:spLocks noChangeArrowheads="1"/>
          </p:cNvSpPr>
          <p:nvPr/>
        </p:nvSpPr>
        <p:spPr bwMode="auto">
          <a:xfrm>
            <a:off x="2057400" y="2895600"/>
            <a:ext cx="2263775" cy="762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4400" b="1" u="none" strike="noStrike" kern="1200" cap="none" spc="0" normalizeH="0" baseline="0" noProof="0" dirty="0">
                <a:ln>
                  <a:noFill/>
                </a:ln>
                <a:solidFill>
                  <a:srgbClr val="000000"/>
                </a:solidFill>
                <a:effectLst/>
                <a:uLnTx/>
                <a:uFillTx/>
                <a:latin typeface="Arial" panose="020B0604020202020204" pitchFamily="34" charset="0"/>
                <a:ea typeface="Osaka" charset="0"/>
                <a:cs typeface="Arial" panose="020B0604020202020204" pitchFamily="34" charset="0"/>
              </a:rPr>
              <a:t>اللاتينية</a:t>
            </a:r>
            <a:endParaRPr kumimoji="0" lang="en-US" sz="4400" b="1" u="none" strike="noStrike" kern="1200" cap="none" spc="0" normalizeH="0" baseline="0" noProof="0" dirty="0">
              <a:ln>
                <a:noFill/>
              </a:ln>
              <a:solidFill>
                <a:srgbClr val="000000"/>
              </a:solidFill>
              <a:effectLst/>
              <a:uLnTx/>
              <a:uFillTx/>
              <a:latin typeface="Arial" panose="020B0604020202020204" pitchFamily="34" charset="0"/>
              <a:ea typeface="Osaka" charset="0"/>
              <a:cs typeface="Arial" panose="020B0604020202020204" pitchFamily="34" charset="0"/>
            </a:endParaRPr>
          </a:p>
        </p:txBody>
      </p:sp>
      <p:sp>
        <p:nvSpPr>
          <p:cNvPr id="7" name="TextBox 6"/>
          <p:cNvSpPr txBox="1">
            <a:spLocks noChangeArrowheads="1"/>
          </p:cNvSpPr>
          <p:nvPr/>
        </p:nvSpPr>
        <p:spPr bwMode="auto">
          <a:xfrm>
            <a:off x="685800" y="1600200"/>
            <a:ext cx="2263775" cy="76944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4400" b="1" u="none" strike="noStrike" kern="1200" cap="none" spc="0" normalizeH="0" baseline="0" noProof="0" dirty="0">
                <a:ln>
                  <a:noFill/>
                </a:ln>
                <a:solidFill>
                  <a:srgbClr val="000000"/>
                </a:solidFill>
                <a:effectLst/>
                <a:uLnTx/>
                <a:uFillTx/>
                <a:latin typeface="Arial" panose="020B0604020202020204" pitchFamily="34" charset="0"/>
                <a:ea typeface="Osaka" charset="0"/>
                <a:cs typeface="Arial" panose="020B0604020202020204" pitchFamily="34" charset="0"/>
              </a:rPr>
              <a:t>المصرية</a:t>
            </a:r>
            <a:endParaRPr kumimoji="0" lang="en-US" sz="4400" b="1" u="none" strike="noStrike" kern="1200" cap="none" spc="0" normalizeH="0" baseline="0" noProof="0" dirty="0">
              <a:ln>
                <a:noFill/>
              </a:ln>
              <a:solidFill>
                <a:srgbClr val="000000"/>
              </a:solidFill>
              <a:effectLst/>
              <a:uLnTx/>
              <a:uFillTx/>
              <a:latin typeface="Arial" panose="020B0604020202020204" pitchFamily="34" charset="0"/>
              <a:ea typeface="Osaka" charset="0"/>
              <a:cs typeface="Arial" panose="020B0604020202020204" pitchFamily="34" charset="0"/>
            </a:endParaRPr>
          </a:p>
        </p:txBody>
      </p:sp>
      <p:sp>
        <p:nvSpPr>
          <p:cNvPr id="8" name="TextBox 7"/>
          <p:cNvSpPr txBox="1">
            <a:spLocks noChangeArrowheads="1"/>
          </p:cNvSpPr>
          <p:nvPr/>
        </p:nvSpPr>
        <p:spPr bwMode="auto">
          <a:xfrm>
            <a:off x="3375025" y="1973263"/>
            <a:ext cx="2263775" cy="762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4400" b="1" u="none" strike="noStrike" kern="1200" cap="none" spc="0" normalizeH="0" baseline="0" noProof="0" dirty="0">
                <a:ln>
                  <a:noFill/>
                </a:ln>
                <a:solidFill>
                  <a:srgbClr val="000000"/>
                </a:solidFill>
                <a:effectLst/>
                <a:uLnTx/>
                <a:uFillTx/>
                <a:latin typeface="Arial" panose="020B0604020202020204" pitchFamily="34" charset="0"/>
                <a:ea typeface="Osaka" charset="0"/>
                <a:cs typeface="Arial" panose="020B0604020202020204" pitchFamily="34" charset="0"/>
              </a:rPr>
              <a:t>العربية</a:t>
            </a:r>
            <a:endParaRPr kumimoji="0" lang="en-US" sz="4400" b="1" u="none" strike="noStrike" kern="1200" cap="none" spc="0" normalizeH="0" baseline="0" noProof="0" dirty="0">
              <a:ln>
                <a:noFill/>
              </a:ln>
              <a:solidFill>
                <a:srgbClr val="000000"/>
              </a:solidFill>
              <a:effectLst/>
              <a:uLnTx/>
              <a:uFillTx/>
              <a:latin typeface="Arial" panose="020B0604020202020204" pitchFamily="34" charset="0"/>
              <a:ea typeface="Osaka" charset="0"/>
              <a:cs typeface="Arial" panose="020B0604020202020204" pitchFamily="34" charset="0"/>
            </a:endParaRPr>
          </a:p>
        </p:txBody>
      </p:sp>
      <p:sp>
        <p:nvSpPr>
          <p:cNvPr id="9" name="TextBox 8"/>
          <p:cNvSpPr txBox="1">
            <a:spLocks noChangeArrowheads="1"/>
          </p:cNvSpPr>
          <p:nvPr/>
        </p:nvSpPr>
        <p:spPr bwMode="auto">
          <a:xfrm>
            <a:off x="5203825" y="2582863"/>
            <a:ext cx="2263775" cy="762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4400" b="1" u="none" strike="noStrike" kern="1200" cap="none" spc="0" normalizeH="0" baseline="0" noProof="0" dirty="0">
                <a:ln>
                  <a:noFill/>
                </a:ln>
                <a:solidFill>
                  <a:srgbClr val="000000"/>
                </a:solidFill>
                <a:effectLst/>
                <a:uLnTx/>
                <a:uFillTx/>
                <a:latin typeface="Arial" panose="020B0604020202020204" pitchFamily="34" charset="0"/>
                <a:ea typeface="Osaka" charset="0"/>
                <a:cs typeface="Arial" panose="020B0604020202020204" pitchFamily="34" charset="0"/>
              </a:rPr>
              <a:t>المديانية</a:t>
            </a:r>
            <a:endParaRPr kumimoji="0" lang="en-US" sz="4400" b="1" u="none" strike="noStrike" kern="1200" cap="none" spc="0" normalizeH="0" baseline="0" noProof="0" dirty="0">
              <a:ln>
                <a:noFill/>
              </a:ln>
              <a:solidFill>
                <a:srgbClr val="000000"/>
              </a:solidFill>
              <a:effectLst/>
              <a:uLnTx/>
              <a:uFillTx/>
              <a:latin typeface="Arial" panose="020B0604020202020204" pitchFamily="34" charset="0"/>
              <a:ea typeface="Osaka" charset="0"/>
              <a:cs typeface="Arial" panose="020B0604020202020204" pitchFamily="34" charset="0"/>
            </a:endParaRPr>
          </a:p>
        </p:txBody>
      </p:sp>
      <p:sp>
        <p:nvSpPr>
          <p:cNvPr id="14" name="TextBox 13"/>
          <p:cNvSpPr txBox="1">
            <a:spLocks noChangeArrowheads="1"/>
          </p:cNvSpPr>
          <p:nvPr/>
        </p:nvSpPr>
        <p:spPr bwMode="auto">
          <a:xfrm>
            <a:off x="6880225" y="1668463"/>
            <a:ext cx="2263775" cy="762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4400" b="1" u="none" strike="noStrike" kern="1200" cap="none" spc="0" normalizeH="0" baseline="0" noProof="0" dirty="0">
                <a:ln>
                  <a:noFill/>
                </a:ln>
                <a:solidFill>
                  <a:srgbClr val="000000"/>
                </a:solidFill>
                <a:effectLst/>
                <a:uLnTx/>
                <a:uFillTx/>
                <a:latin typeface="Arial" panose="020B0604020202020204" pitchFamily="34" charset="0"/>
                <a:ea typeface="Osaka" charset="0"/>
                <a:cs typeface="Arial" panose="020B0604020202020204" pitchFamily="34" charset="0"/>
              </a:rPr>
              <a:t>الفارسية</a:t>
            </a:r>
            <a:endParaRPr kumimoji="0" lang="en-US" sz="4400" b="1" u="none" strike="noStrike" kern="1200" cap="none" spc="0" normalizeH="0" baseline="0" noProof="0" dirty="0">
              <a:ln>
                <a:noFill/>
              </a:ln>
              <a:solidFill>
                <a:srgbClr val="000000"/>
              </a:solidFill>
              <a:effectLst/>
              <a:uLnTx/>
              <a:uFillTx/>
              <a:latin typeface="Arial" panose="020B0604020202020204" pitchFamily="34" charset="0"/>
              <a:ea typeface="Osaka" charset="0"/>
              <a:cs typeface="Arial" panose="020B0604020202020204" pitchFamily="34" charset="0"/>
            </a:endParaRPr>
          </a:p>
        </p:txBody>
      </p:sp>
      <p:sp>
        <p:nvSpPr>
          <p:cNvPr id="15" name="TextBox 14"/>
          <p:cNvSpPr txBox="1">
            <a:spLocks noChangeArrowheads="1"/>
          </p:cNvSpPr>
          <p:nvPr/>
        </p:nvSpPr>
        <p:spPr bwMode="auto">
          <a:xfrm>
            <a:off x="7086600" y="3352800"/>
            <a:ext cx="1447800" cy="762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4400" b="1" u="none" strike="noStrike" kern="1200" cap="none" spc="0" normalizeH="0" baseline="0" noProof="0" dirty="0">
                <a:ln>
                  <a:noFill/>
                </a:ln>
                <a:solidFill>
                  <a:srgbClr val="000000"/>
                </a:solidFill>
                <a:effectLst/>
                <a:uLnTx/>
                <a:uFillTx/>
                <a:latin typeface="Arial" panose="020B0604020202020204" pitchFamily="34" charset="0"/>
                <a:ea typeface="Osaka" charset="0"/>
                <a:cs typeface="Arial" panose="020B0604020202020204" pitchFamily="34" charset="0"/>
              </a:rPr>
              <a:t>الخ ...</a:t>
            </a:r>
            <a:endParaRPr kumimoji="0" lang="en-US" sz="4400" b="1" u="none" strike="noStrike" kern="1200" cap="none" spc="0" normalizeH="0" baseline="0" noProof="0" dirty="0">
              <a:ln>
                <a:noFill/>
              </a:ln>
              <a:solidFill>
                <a:srgbClr val="000000"/>
              </a:solidFill>
              <a:effectLst/>
              <a:uLnTx/>
              <a:uFillTx/>
              <a:latin typeface="Arial" panose="020B0604020202020204" pitchFamily="34" charset="0"/>
              <a:ea typeface="Osaka" charset="0"/>
              <a:cs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grpId="0" nodeType="withEffect">
                                  <p:stCondLst>
                                    <p:cond delay="0"/>
                                  </p:stCondLst>
                                  <p:childTnLst>
                                    <p:set>
                                      <p:cBhvr>
                                        <p:cTn id="6" dur="1" fill="hold">
                                          <p:stCondLst>
                                            <p:cond delay="0"/>
                                          </p:stCondLst>
                                        </p:cTn>
                                        <p:tgtEl>
                                          <p:spTgt spid="236549"/>
                                        </p:tgtEl>
                                        <p:attrNameLst>
                                          <p:attrName>style.visibility</p:attrName>
                                        </p:attrNameLst>
                                      </p:cBhvr>
                                      <p:to>
                                        <p:strVal val="visible"/>
                                      </p:to>
                                    </p:set>
                                    <p:anim calcmode="lin" valueType="num">
                                      <p:cBhvr>
                                        <p:cTn id="7" dur="1000" fill="hold"/>
                                        <p:tgtEl>
                                          <p:spTgt spid="236549"/>
                                        </p:tgtEl>
                                        <p:attrNameLst>
                                          <p:attrName>ppt_w</p:attrName>
                                        </p:attrNameLst>
                                      </p:cBhvr>
                                      <p:tavLst>
                                        <p:tav tm="0">
                                          <p:val>
                                            <p:fltVal val="0"/>
                                          </p:val>
                                        </p:tav>
                                        <p:tav tm="100000">
                                          <p:val>
                                            <p:strVal val="#ppt_w"/>
                                          </p:val>
                                        </p:tav>
                                      </p:tavLst>
                                    </p:anim>
                                    <p:anim calcmode="lin" valueType="num">
                                      <p:cBhvr>
                                        <p:cTn id="8" dur="1000" fill="hold"/>
                                        <p:tgtEl>
                                          <p:spTgt spid="236549"/>
                                        </p:tgtEl>
                                        <p:attrNameLst>
                                          <p:attrName>ppt_h</p:attrName>
                                        </p:attrNameLst>
                                      </p:cBhvr>
                                      <p:tavLst>
                                        <p:tav tm="0">
                                          <p:val>
                                            <p:fltVal val="0"/>
                                          </p:val>
                                        </p:tav>
                                        <p:tav tm="100000">
                                          <p:val>
                                            <p:strVal val="#ppt_h"/>
                                          </p:val>
                                        </p:tav>
                                      </p:tavLst>
                                    </p:anim>
                                    <p:anim calcmode="lin" valueType="num">
                                      <p:cBhvr>
                                        <p:cTn id="9" dur="1000" fill="hold"/>
                                        <p:tgtEl>
                                          <p:spTgt spid="236549"/>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36549"/>
                                        </p:tgtEl>
                                        <p:attrNameLst>
                                          <p:attrName>ppt_y</p:attrName>
                                        </p:attrNameLst>
                                      </p:cBhvr>
                                      <p:tavLst>
                                        <p:tav tm="0" fmla="#ppt_y+(sin(-2*pi*(1-$))*-#ppt_x+cos(-2*pi*(1-$))*(1-#ppt_y))*(1-$)">
                                          <p:val>
                                            <p:fltVal val="0"/>
                                          </p:val>
                                        </p:tav>
                                        <p:tav tm="100000">
                                          <p:val>
                                            <p:fltVal val="1"/>
                                          </p:val>
                                        </p:tav>
                                      </p:tavLst>
                                    </p:anim>
                                  </p:childTnLst>
                                </p:cTn>
                              </p:par>
                            </p:childTnLst>
                          </p:cTn>
                        </p:par>
                        <p:par>
                          <p:cTn id="11" fill="hold" nodeType="afterGroup">
                            <p:stCondLst>
                              <p:cond delay="1000"/>
                            </p:stCondLst>
                            <p:childTnLst>
                              <p:par>
                                <p:cTn id="12" presetID="22" presetClass="entr" presetSubtype="4" fill="hold" grpId="0" nodeType="after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wipe(down)">
                                      <p:cBhvr>
                                        <p:cTn id="14" dur="500"/>
                                        <p:tgtEl>
                                          <p:spTgt spid="6">
                                            <p:txEl>
                                              <p:pRg st="0" end="0"/>
                                            </p:txEl>
                                          </p:spTgt>
                                        </p:tgtEl>
                                      </p:cBhvr>
                                    </p:animEffect>
                                  </p:childTnLst>
                                </p:cTn>
                              </p:par>
                            </p:childTnLst>
                          </p:cTn>
                        </p:par>
                        <p:par>
                          <p:cTn id="15" fill="hold" nodeType="afterGroup">
                            <p:stCondLst>
                              <p:cond delay="1500"/>
                            </p:stCondLst>
                            <p:childTnLst>
                              <p:par>
                                <p:cTn id="16" presetID="22" presetClass="entr" presetSubtype="4" fill="hold" grpId="0" nodeType="afterEffect">
                                  <p:stCondLst>
                                    <p:cond delay="0"/>
                                  </p:stCondLst>
                                  <p:childTnLst>
                                    <p:set>
                                      <p:cBhvr>
                                        <p:cTn id="17" dur="1" fill="hold">
                                          <p:stCondLst>
                                            <p:cond delay="0"/>
                                          </p:stCondLst>
                                        </p:cTn>
                                        <p:tgtEl>
                                          <p:spTgt spid="7">
                                            <p:txEl>
                                              <p:pRg st="0" end="0"/>
                                            </p:txEl>
                                          </p:spTgt>
                                        </p:tgtEl>
                                        <p:attrNameLst>
                                          <p:attrName>style.visibility</p:attrName>
                                        </p:attrNameLst>
                                      </p:cBhvr>
                                      <p:to>
                                        <p:strVal val="visible"/>
                                      </p:to>
                                    </p:set>
                                    <p:animEffect transition="in" filter="wipe(down)">
                                      <p:cBhvr>
                                        <p:cTn id="18" dur="500"/>
                                        <p:tgtEl>
                                          <p:spTgt spid="7">
                                            <p:txEl>
                                              <p:pRg st="0" end="0"/>
                                            </p:txEl>
                                          </p:spTgt>
                                        </p:tgtEl>
                                      </p:cBhvr>
                                    </p:animEffect>
                                  </p:childTnLst>
                                </p:cTn>
                              </p:par>
                            </p:childTnLst>
                          </p:cTn>
                        </p:par>
                        <p:par>
                          <p:cTn id="19" fill="hold" nodeType="afterGroup">
                            <p:stCondLst>
                              <p:cond delay="2000"/>
                            </p:stCondLst>
                            <p:childTnLst>
                              <p:par>
                                <p:cTn id="20" presetID="22" presetClass="entr" presetSubtype="4" fill="hold" grpId="0" nodeType="afterEffect">
                                  <p:stCondLst>
                                    <p:cond delay="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wipe(down)">
                                      <p:cBhvr>
                                        <p:cTn id="22" dur="500"/>
                                        <p:tgtEl>
                                          <p:spTgt spid="8">
                                            <p:txEl>
                                              <p:pRg st="0" end="0"/>
                                            </p:txEl>
                                          </p:spTgt>
                                        </p:tgtEl>
                                      </p:cBhvr>
                                    </p:animEffect>
                                  </p:childTnLst>
                                </p:cTn>
                              </p:par>
                            </p:childTnLst>
                          </p:cTn>
                        </p:par>
                        <p:par>
                          <p:cTn id="23" fill="hold" nodeType="afterGroup">
                            <p:stCondLst>
                              <p:cond delay="2500"/>
                            </p:stCondLst>
                            <p:childTnLst>
                              <p:par>
                                <p:cTn id="24" presetID="22" presetClass="entr" presetSubtype="4" fill="hold" grpId="0" nodeType="afterEffect">
                                  <p:stCondLst>
                                    <p:cond delay="0"/>
                                  </p:stCondLst>
                                  <p:childTnLst>
                                    <p:set>
                                      <p:cBhvr>
                                        <p:cTn id="25" dur="1" fill="hold">
                                          <p:stCondLst>
                                            <p:cond delay="0"/>
                                          </p:stCondLst>
                                        </p:cTn>
                                        <p:tgtEl>
                                          <p:spTgt spid="9">
                                            <p:txEl>
                                              <p:pRg st="0" end="0"/>
                                            </p:txEl>
                                          </p:spTgt>
                                        </p:tgtEl>
                                        <p:attrNameLst>
                                          <p:attrName>style.visibility</p:attrName>
                                        </p:attrNameLst>
                                      </p:cBhvr>
                                      <p:to>
                                        <p:strVal val="visible"/>
                                      </p:to>
                                    </p:set>
                                    <p:animEffect transition="in" filter="wipe(down)">
                                      <p:cBhvr>
                                        <p:cTn id="26" dur="500"/>
                                        <p:tgtEl>
                                          <p:spTgt spid="9">
                                            <p:txEl>
                                              <p:pRg st="0" end="0"/>
                                            </p:txEl>
                                          </p:spTgt>
                                        </p:tgtEl>
                                      </p:cBhvr>
                                    </p:animEffect>
                                  </p:childTnLst>
                                </p:cTn>
                              </p:par>
                            </p:childTnLst>
                          </p:cTn>
                        </p:par>
                        <p:par>
                          <p:cTn id="27" fill="hold" nodeType="afterGroup">
                            <p:stCondLst>
                              <p:cond delay="3000"/>
                            </p:stCondLst>
                            <p:childTnLst>
                              <p:par>
                                <p:cTn id="28" presetID="22" presetClass="entr" presetSubtype="4" fill="hold" grpId="0" nodeType="afterEffect">
                                  <p:stCondLst>
                                    <p:cond delay="0"/>
                                  </p:stCondLst>
                                  <p:childTnLst>
                                    <p:set>
                                      <p:cBhvr>
                                        <p:cTn id="29" dur="1" fill="hold">
                                          <p:stCondLst>
                                            <p:cond delay="0"/>
                                          </p:stCondLst>
                                        </p:cTn>
                                        <p:tgtEl>
                                          <p:spTgt spid="14">
                                            <p:txEl>
                                              <p:pRg st="0" end="0"/>
                                            </p:txEl>
                                          </p:spTgt>
                                        </p:tgtEl>
                                        <p:attrNameLst>
                                          <p:attrName>style.visibility</p:attrName>
                                        </p:attrNameLst>
                                      </p:cBhvr>
                                      <p:to>
                                        <p:strVal val="visible"/>
                                      </p:to>
                                    </p:set>
                                    <p:animEffect transition="in" filter="wipe(down)">
                                      <p:cBhvr>
                                        <p:cTn id="30" dur="500"/>
                                        <p:tgtEl>
                                          <p:spTgt spid="14">
                                            <p:txEl>
                                              <p:pRg st="0" end="0"/>
                                            </p:txEl>
                                          </p:spTgt>
                                        </p:tgtEl>
                                      </p:cBhvr>
                                    </p:animEffect>
                                  </p:childTnLst>
                                </p:cTn>
                              </p:par>
                            </p:childTnLst>
                          </p:cTn>
                        </p:par>
                        <p:par>
                          <p:cTn id="31" fill="hold" nodeType="afterGroup">
                            <p:stCondLst>
                              <p:cond delay="3500"/>
                            </p:stCondLst>
                            <p:childTnLst>
                              <p:par>
                                <p:cTn id="32" presetID="22" presetClass="entr" presetSubtype="4" fill="hold" grpId="0" nodeType="afterEffect">
                                  <p:stCondLst>
                                    <p:cond delay="0"/>
                                  </p:stCondLst>
                                  <p:childTnLst>
                                    <p:set>
                                      <p:cBhvr>
                                        <p:cTn id="33" dur="1" fill="hold">
                                          <p:stCondLst>
                                            <p:cond delay="0"/>
                                          </p:stCondLst>
                                        </p:cTn>
                                        <p:tgtEl>
                                          <p:spTgt spid="15">
                                            <p:txEl>
                                              <p:pRg st="0" end="0"/>
                                            </p:txEl>
                                          </p:spTgt>
                                        </p:tgtEl>
                                        <p:attrNameLst>
                                          <p:attrName>style.visibility</p:attrName>
                                        </p:attrNameLst>
                                      </p:cBhvr>
                                      <p:to>
                                        <p:strVal val="visible"/>
                                      </p:to>
                                    </p:set>
                                    <p:animEffect transition="in" filter="wipe(down)">
                                      <p:cBhvr>
                                        <p:cTn id="34"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6549" grpId="0"/>
      <p:bldP spid="6" grpId="0" build="allAtOnce"/>
      <p:bldP spid="7" grpId="0" build="allAtOnce"/>
      <p:bldP spid="8" grpId="0" build="allAtOnce"/>
      <p:bldP spid="9" grpId="0" build="allAtOnce"/>
      <p:bldP spid="14" grpId="0" build="allAtOnce"/>
      <p:bldP spid="15" grpId="0" build="allAtOnce"/>
    </p:bldLst>
  </p:timing>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0033" name="Picture 62" descr="Acts 2 mediterranean map.jpg"/>
          <p:cNvPicPr>
            <a:picLocks noChangeAspect="1"/>
          </p:cNvPicPr>
          <p:nvPr/>
        </p:nvPicPr>
        <p:blipFill>
          <a:blip r:embed="rId3" cstate="screen">
            <a:extLst>
              <a:ext uri="{28A0092B-C50C-407E-A947-70E740481C1C}">
                <a14:useLocalDpi xmlns:a14="http://schemas.microsoft.com/office/drawing/2010/main"/>
              </a:ext>
            </a:extLst>
          </a:blip>
          <a:srcRect b="-1508"/>
          <a:stretch>
            <a:fillRect/>
          </a:stretch>
        </p:blipFill>
        <p:spPr bwMode="auto">
          <a:xfrm>
            <a:off x="0" y="0"/>
            <a:ext cx="9144000" cy="7010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54978" name="Rectangle 4"/>
          <p:cNvSpPr>
            <a:spLocks noGrp="1" noChangeArrowheads="1"/>
          </p:cNvSpPr>
          <p:nvPr>
            <p:ph type="title" idx="4294967295"/>
          </p:nvPr>
        </p:nvSpPr>
        <p:spPr>
          <a:xfrm>
            <a:off x="0" y="0"/>
            <a:ext cx="9144000" cy="533400"/>
          </a:xfrm>
          <a:solidFill>
            <a:srgbClr val="000099"/>
          </a:solidFill>
        </p:spPr>
        <p:txBody>
          <a:bodyPr/>
          <a:lstStyle/>
          <a:p>
            <a:pPr algn="ctr">
              <a:defRPr/>
            </a:pPr>
            <a:r>
              <a:rPr lang="ar-JO" sz="3200" dirty="0">
                <a:solidFill>
                  <a:schemeClr val="bg1"/>
                </a:solidFill>
                <a:effectLst>
                  <a:outerShdw blurRad="38100" dist="38100" dir="2700000" algn="tl">
                    <a:srgbClr val="000000"/>
                  </a:outerShdw>
                </a:effectLst>
                <a:ea typeface="ＭＳ Ｐゴシック" charset="0"/>
                <a:cs typeface="Arial" panose="020B0604020202020204" pitchFamily="34" charset="0"/>
              </a:rPr>
              <a:t>اليهود في يوم الخمسين – أعمال الرسل 2: 9- 11</a:t>
            </a:r>
            <a:endParaRPr lang="en-US" sz="2400" dirty="0">
              <a:solidFill>
                <a:schemeClr val="bg1"/>
              </a:solidFill>
              <a:effectLst>
                <a:outerShdw blurRad="38100" dist="38100" dir="2700000" algn="tl">
                  <a:srgbClr val="000000"/>
                </a:outerShdw>
              </a:effectLst>
              <a:ea typeface="ＭＳ Ｐゴシック" charset="0"/>
              <a:cs typeface="Arial" panose="020B0604020202020204" pitchFamily="34" charset="0"/>
            </a:endParaRPr>
          </a:p>
        </p:txBody>
      </p:sp>
      <p:sp>
        <p:nvSpPr>
          <p:cNvPr id="300035" name="Text Box 3"/>
          <p:cNvSpPr txBox="1">
            <a:spLocks noChangeArrowheads="1"/>
          </p:cNvSpPr>
          <p:nvPr/>
        </p:nvSpPr>
        <p:spPr bwMode="auto">
          <a:xfrm>
            <a:off x="8363474" y="41281"/>
            <a:ext cx="703825" cy="4615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132</a:t>
            </a: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5" name="TextBox 4"/>
          <p:cNvSpPr txBox="1"/>
          <p:nvPr/>
        </p:nvSpPr>
        <p:spPr>
          <a:xfrm>
            <a:off x="283525" y="533401"/>
            <a:ext cx="1106179" cy="400002"/>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روما</a:t>
            </a:r>
            <a:r>
              <a:rPr kumimoji="0" lang="en-US"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 (</a:t>
            </a:r>
            <a:r>
              <a:rPr kumimoji="0" lang="ar-JO"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13</a:t>
            </a:r>
            <a:r>
              <a:rPr kumimoji="0" lang="en-US"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a:t>
            </a:r>
          </a:p>
        </p:txBody>
      </p:sp>
      <p:sp>
        <p:nvSpPr>
          <p:cNvPr id="6" name="TextBox 5"/>
          <p:cNvSpPr txBox="1"/>
          <p:nvPr/>
        </p:nvSpPr>
        <p:spPr>
          <a:xfrm>
            <a:off x="2505379" y="4343401"/>
            <a:ext cx="1404338" cy="400002"/>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(12) القيروان</a:t>
            </a:r>
            <a:endParaRPr kumimoji="0" lang="en-US"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endParaRPr>
          </a:p>
        </p:txBody>
      </p:sp>
      <p:sp>
        <p:nvSpPr>
          <p:cNvPr id="7" name="TextBox 6"/>
          <p:cNvSpPr txBox="1"/>
          <p:nvPr/>
        </p:nvSpPr>
        <p:spPr>
          <a:xfrm>
            <a:off x="4692856" y="1276350"/>
            <a:ext cx="931451" cy="400002"/>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آسيا</a:t>
            </a:r>
            <a:r>
              <a:rPr kumimoji="0" lang="en-US"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 (</a:t>
            </a:r>
            <a:r>
              <a:rPr kumimoji="0" lang="ar-JO"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8</a:t>
            </a:r>
            <a:r>
              <a:rPr kumimoji="0" lang="en-US"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a:t>
            </a:r>
          </a:p>
        </p:txBody>
      </p:sp>
      <p:sp>
        <p:nvSpPr>
          <p:cNvPr id="8" name="TextBox 7"/>
          <p:cNvSpPr txBox="1"/>
          <p:nvPr/>
        </p:nvSpPr>
        <p:spPr>
          <a:xfrm>
            <a:off x="5639758" y="1733550"/>
            <a:ext cx="1107783" cy="400002"/>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فريجيا</a:t>
            </a:r>
            <a:r>
              <a:rPr kumimoji="0" lang="en-US"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 (</a:t>
            </a:r>
            <a:r>
              <a:rPr kumimoji="0" lang="ar-JO"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9</a:t>
            </a:r>
            <a:r>
              <a:rPr kumimoji="0" lang="en-US"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a:t>
            </a:r>
          </a:p>
        </p:txBody>
      </p:sp>
      <p:sp>
        <p:nvSpPr>
          <p:cNvPr id="9" name="TextBox 8"/>
          <p:cNvSpPr txBox="1"/>
          <p:nvPr/>
        </p:nvSpPr>
        <p:spPr>
          <a:xfrm>
            <a:off x="5689153" y="2209800"/>
            <a:ext cx="1231213" cy="400002"/>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بمفيليا</a:t>
            </a:r>
            <a:r>
              <a:rPr kumimoji="0" lang="en-US"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 (</a:t>
            </a:r>
            <a:r>
              <a:rPr kumimoji="0" lang="ar-JO"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10</a:t>
            </a:r>
            <a:r>
              <a:rPr kumimoji="0" lang="en-US"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a:t>
            </a:r>
          </a:p>
        </p:txBody>
      </p:sp>
      <p:sp>
        <p:nvSpPr>
          <p:cNvPr id="10" name="TextBox 9"/>
          <p:cNvSpPr txBox="1"/>
          <p:nvPr/>
        </p:nvSpPr>
        <p:spPr>
          <a:xfrm>
            <a:off x="7221080" y="1066801"/>
            <a:ext cx="1234419" cy="400002"/>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كبادوكيا</a:t>
            </a:r>
            <a:r>
              <a:rPr kumimoji="0" lang="en-US"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 (</a:t>
            </a:r>
            <a:r>
              <a:rPr kumimoji="0" lang="ar-JO"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6</a:t>
            </a:r>
            <a:r>
              <a:rPr kumimoji="0" lang="en-US"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a:t>
            </a:r>
          </a:p>
        </p:txBody>
      </p:sp>
      <p:sp>
        <p:nvSpPr>
          <p:cNvPr id="11" name="TextBox 10"/>
          <p:cNvSpPr txBox="1"/>
          <p:nvPr/>
        </p:nvSpPr>
        <p:spPr>
          <a:xfrm>
            <a:off x="6532110" y="533401"/>
            <a:ext cx="1070913" cy="400002"/>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بنطس</a:t>
            </a:r>
            <a:r>
              <a:rPr kumimoji="0" lang="en-US"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 (</a:t>
            </a:r>
            <a:r>
              <a:rPr kumimoji="0" lang="ar-JO"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7</a:t>
            </a:r>
            <a:r>
              <a:rPr kumimoji="0" lang="en-US"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a:t>
            </a:r>
          </a:p>
        </p:txBody>
      </p:sp>
      <p:sp>
        <p:nvSpPr>
          <p:cNvPr id="12" name="TextBox 11"/>
          <p:cNvSpPr txBox="1"/>
          <p:nvPr/>
        </p:nvSpPr>
        <p:spPr>
          <a:xfrm>
            <a:off x="5172924" y="5334000"/>
            <a:ext cx="1127018" cy="400002"/>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مصر</a:t>
            </a:r>
            <a:r>
              <a:rPr kumimoji="0" lang="en-US"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 (</a:t>
            </a:r>
            <a:r>
              <a:rPr kumimoji="0" lang="ar-JO"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11</a:t>
            </a:r>
            <a:r>
              <a:rPr kumimoji="0" lang="en-US"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a:t>
            </a:r>
          </a:p>
        </p:txBody>
      </p:sp>
      <p:sp>
        <p:nvSpPr>
          <p:cNvPr id="13" name="TextBox 12"/>
          <p:cNvSpPr txBox="1"/>
          <p:nvPr/>
        </p:nvSpPr>
        <p:spPr>
          <a:xfrm>
            <a:off x="3369402" y="3048000"/>
            <a:ext cx="1152666" cy="400002"/>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كريت</a:t>
            </a:r>
            <a:r>
              <a:rPr kumimoji="0" lang="en-US"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 (</a:t>
            </a:r>
            <a:r>
              <a:rPr kumimoji="0" lang="ar-JO"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14</a:t>
            </a:r>
            <a:r>
              <a:rPr kumimoji="0" lang="en-US"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a:t>
            </a:r>
          </a:p>
        </p:txBody>
      </p:sp>
      <p:sp>
        <p:nvSpPr>
          <p:cNvPr id="14" name="TextBox 13"/>
          <p:cNvSpPr txBox="1"/>
          <p:nvPr/>
        </p:nvSpPr>
        <p:spPr>
          <a:xfrm>
            <a:off x="6420180" y="4572000"/>
            <a:ext cx="1237625" cy="400002"/>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اليهودية</a:t>
            </a:r>
            <a:r>
              <a:rPr kumimoji="0" lang="en-US"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 (</a:t>
            </a:r>
            <a:r>
              <a:rPr kumimoji="0" lang="ar-JO"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5</a:t>
            </a:r>
            <a:r>
              <a:rPr kumimoji="0" lang="en-US"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a:t>
            </a:r>
          </a:p>
        </p:txBody>
      </p:sp>
      <p:sp>
        <p:nvSpPr>
          <p:cNvPr id="15" name="TextBox 14"/>
          <p:cNvSpPr txBox="1"/>
          <p:nvPr/>
        </p:nvSpPr>
        <p:spPr>
          <a:xfrm>
            <a:off x="7655061" y="5943600"/>
            <a:ext cx="1277700" cy="400002"/>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العربية</a:t>
            </a:r>
            <a:r>
              <a:rPr kumimoji="0" lang="en-US"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 (</a:t>
            </a:r>
            <a:r>
              <a:rPr kumimoji="0" lang="ar-JO"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15</a:t>
            </a:r>
            <a:r>
              <a:rPr kumimoji="0" lang="en-US"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a:t>
            </a:r>
          </a:p>
        </p:txBody>
      </p:sp>
      <p:sp>
        <p:nvSpPr>
          <p:cNvPr id="16" name="TextBox 15"/>
          <p:cNvSpPr txBox="1"/>
          <p:nvPr/>
        </p:nvSpPr>
        <p:spPr>
          <a:xfrm>
            <a:off x="7934659" y="1981200"/>
            <a:ext cx="1069310" cy="400002"/>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 فرثيىة</a:t>
            </a:r>
            <a:r>
              <a:rPr kumimoji="0" lang="en-US"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a:t>
            </a:r>
            <a:r>
              <a:rPr kumimoji="0" lang="ar-JO"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1</a:t>
            </a:r>
            <a:r>
              <a:rPr kumimoji="0" lang="en-US"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a:t>
            </a:r>
          </a:p>
        </p:txBody>
      </p:sp>
      <p:sp>
        <p:nvSpPr>
          <p:cNvPr id="17" name="TextBox 16"/>
          <p:cNvSpPr txBox="1"/>
          <p:nvPr/>
        </p:nvSpPr>
        <p:spPr>
          <a:xfrm>
            <a:off x="8046977" y="3124201"/>
            <a:ext cx="987557" cy="400002"/>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مادي</a:t>
            </a:r>
            <a:r>
              <a:rPr kumimoji="0" lang="en-US"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 (</a:t>
            </a:r>
            <a:r>
              <a:rPr kumimoji="0" lang="ar-JO"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2</a:t>
            </a:r>
            <a:r>
              <a:rPr kumimoji="0" lang="en-US"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a:t>
            </a:r>
          </a:p>
        </p:txBody>
      </p:sp>
      <p:sp>
        <p:nvSpPr>
          <p:cNvPr id="18" name="TextBox 17"/>
          <p:cNvSpPr txBox="1"/>
          <p:nvPr/>
        </p:nvSpPr>
        <p:spPr>
          <a:xfrm>
            <a:off x="8093703" y="3581401"/>
            <a:ext cx="1008395" cy="400002"/>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عيلام</a:t>
            </a:r>
            <a:r>
              <a:rPr kumimoji="0" lang="en-US"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 (</a:t>
            </a:r>
            <a:r>
              <a:rPr kumimoji="0" lang="ar-JO"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3</a:t>
            </a:r>
            <a:r>
              <a:rPr kumimoji="0" lang="en-US"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a:t>
            </a:r>
          </a:p>
        </p:txBody>
      </p:sp>
      <p:sp>
        <p:nvSpPr>
          <p:cNvPr id="19" name="TextBox 18"/>
          <p:cNvSpPr txBox="1"/>
          <p:nvPr/>
        </p:nvSpPr>
        <p:spPr>
          <a:xfrm>
            <a:off x="7317252" y="2590801"/>
            <a:ext cx="1535784" cy="400002"/>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بين النهرين</a:t>
            </a:r>
            <a:r>
              <a:rPr kumimoji="0" lang="en-US"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 (</a:t>
            </a:r>
            <a:r>
              <a:rPr kumimoji="0" lang="ar-JO"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4</a:t>
            </a:r>
            <a:r>
              <a:rPr kumimoji="0" lang="en-US" sz="2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a:t>
            </a:r>
          </a:p>
        </p:txBody>
      </p:sp>
      <p:sp>
        <p:nvSpPr>
          <p:cNvPr id="21" name="TextBox 20"/>
          <p:cNvSpPr txBox="1"/>
          <p:nvPr/>
        </p:nvSpPr>
        <p:spPr>
          <a:xfrm>
            <a:off x="346921" y="4992691"/>
            <a:ext cx="2936808" cy="338447"/>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ar-JO" sz="16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 آسيا</a:t>
            </a:r>
            <a:r>
              <a:rPr kumimoji="0" lang="en-US" sz="16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a:t>
            </a:r>
            <a:r>
              <a:rPr kumimoji="0" lang="ar-JO" sz="16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مقاطعات الامبراطورية الرومانية </a:t>
            </a:r>
            <a:endParaRPr kumimoji="0" lang="en-US" sz="16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endParaRPr>
          </a:p>
        </p:txBody>
      </p:sp>
      <p:sp>
        <p:nvSpPr>
          <p:cNvPr id="22" name="TextBox 21"/>
          <p:cNvSpPr txBox="1"/>
          <p:nvPr/>
        </p:nvSpPr>
        <p:spPr>
          <a:xfrm>
            <a:off x="607089" y="5221293"/>
            <a:ext cx="2643458" cy="338447"/>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ar-JO" sz="16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 مادي</a:t>
            </a:r>
            <a:r>
              <a:rPr kumimoji="0" lang="en-US" sz="16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a:t>
            </a:r>
            <a:r>
              <a:rPr kumimoji="0" lang="ar-JO" sz="16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مقاطعات امبراطورية بارثيا </a:t>
            </a:r>
            <a:endParaRPr kumimoji="0" lang="en-US" sz="16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endParaRPr>
          </a:p>
        </p:txBody>
      </p:sp>
      <p:sp>
        <p:nvSpPr>
          <p:cNvPr id="23" name="TextBox 22"/>
          <p:cNvSpPr txBox="1"/>
          <p:nvPr/>
        </p:nvSpPr>
        <p:spPr>
          <a:xfrm>
            <a:off x="282167" y="5449891"/>
            <a:ext cx="1223199" cy="338447"/>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   </a:t>
            </a:r>
            <a:r>
              <a:rPr kumimoji="0" lang="ar-JO" sz="16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 روما</a:t>
            </a:r>
            <a:r>
              <a:rPr kumimoji="0" lang="en-US" sz="16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a:t>
            </a:r>
            <a:r>
              <a:rPr kumimoji="0" lang="ar-JO" sz="16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مدن</a:t>
            </a:r>
            <a:endParaRPr kumimoji="0" lang="en-US" sz="16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endParaRPr>
          </a:p>
        </p:txBody>
      </p:sp>
      <p:sp>
        <p:nvSpPr>
          <p:cNvPr id="24" name="TextBox 23"/>
          <p:cNvSpPr txBox="1"/>
          <p:nvPr/>
        </p:nvSpPr>
        <p:spPr>
          <a:xfrm>
            <a:off x="483559" y="5711825"/>
            <a:ext cx="1104577" cy="338447"/>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16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كريت</a:t>
            </a:r>
            <a:r>
              <a:rPr kumimoji="0" lang="en-US" sz="16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 ––</a:t>
            </a:r>
            <a:r>
              <a:rPr kumimoji="0" lang="ar-JO" sz="16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جزر</a:t>
            </a:r>
            <a:endParaRPr kumimoji="0" lang="en-US" sz="16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endParaRPr>
          </a:p>
        </p:txBody>
      </p:sp>
      <p:sp>
        <p:nvSpPr>
          <p:cNvPr id="25" name="TextBox 24"/>
          <p:cNvSpPr txBox="1"/>
          <p:nvPr/>
        </p:nvSpPr>
        <p:spPr>
          <a:xfrm>
            <a:off x="280408" y="6094125"/>
            <a:ext cx="468184" cy="307670"/>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14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أميال</a:t>
            </a:r>
            <a:endParaRPr kumimoji="0" lang="en-US" sz="14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endParaRPr>
          </a:p>
        </p:txBody>
      </p:sp>
      <p:sp>
        <p:nvSpPr>
          <p:cNvPr id="26" name="TextBox 25"/>
          <p:cNvSpPr txBox="1"/>
          <p:nvPr/>
        </p:nvSpPr>
        <p:spPr>
          <a:xfrm>
            <a:off x="96219" y="6400803"/>
            <a:ext cx="774357" cy="307670"/>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14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كيلومترات</a:t>
            </a:r>
            <a:endParaRPr kumimoji="0" lang="en-US" sz="14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endParaRPr>
          </a:p>
        </p:txBody>
      </p:sp>
      <p:cxnSp>
        <p:nvCxnSpPr>
          <p:cNvPr id="300057" name="Straight Connector 27"/>
          <p:cNvCxnSpPr>
            <a:cxnSpLocks noChangeShapeType="1"/>
          </p:cNvCxnSpPr>
          <p:nvPr/>
        </p:nvCxnSpPr>
        <p:spPr bwMode="auto">
          <a:xfrm>
            <a:off x="914400" y="6397625"/>
            <a:ext cx="3200400" cy="1588"/>
          </a:xfrm>
          <a:prstGeom prst="line">
            <a:avLst/>
          </a:prstGeom>
          <a:noFill/>
          <a:ln w="12700" cap="sq">
            <a:solidFill>
              <a:srgbClr val="FFFFFF"/>
            </a:solidFill>
            <a:round/>
            <a:headEnd type="none" w="sm" len="sm"/>
            <a:tailEnd type="none" w="sm" len="sm"/>
          </a:ln>
          <a:extLst>
            <a:ext uri="{909E8E84-426E-40dd-AFC4-6F175D3DCCD1}">
              <a14:hiddenFill xmlns="" xmlns:a14="http://schemas.microsoft.com/office/drawing/2010/main">
                <a:noFill/>
              </a14:hiddenFill>
            </a:ext>
          </a:extLst>
        </p:spPr>
      </p:cxnSp>
      <p:grpSp>
        <p:nvGrpSpPr>
          <p:cNvPr id="2" name="Group 31"/>
          <p:cNvGrpSpPr/>
          <p:nvPr/>
        </p:nvGrpSpPr>
        <p:grpSpPr>
          <a:xfrm>
            <a:off x="1339505" y="6093023"/>
            <a:ext cx="420026" cy="305594"/>
            <a:chOff x="1219198" y="5715000"/>
            <a:chExt cx="420024" cy="305594"/>
          </a:xfrm>
          <a:noFill/>
          <a:effectLst/>
        </p:grpSpPr>
        <p:cxnSp>
          <p:nvCxnSpPr>
            <p:cNvPr id="30" name="Straight Connector 29"/>
            <p:cNvCxnSpPr/>
            <p:nvPr/>
          </p:nvCxnSpPr>
          <p:spPr bwMode="auto">
            <a:xfrm rot="5400000">
              <a:off x="1391113" y="5981700"/>
              <a:ext cx="76200" cy="1588"/>
            </a:xfrm>
            <a:prstGeom prst="line">
              <a:avLst/>
            </a:prstGeom>
            <a:grpFill/>
            <a:ln w="12700" cap="sq" cmpd="sng" algn="ctr">
              <a:solidFill>
                <a:srgbClr val="FFFFFF"/>
              </a:solidFill>
              <a:prstDash val="solid"/>
              <a:round/>
              <a:headEnd type="none" w="sm" len="sm"/>
              <a:tailEnd type="none" w="sm" len="sm"/>
            </a:ln>
            <a:effectLst/>
          </p:spPr>
        </p:cxnSp>
        <p:sp>
          <p:nvSpPr>
            <p:cNvPr id="31" name="TextBox 30"/>
            <p:cNvSpPr txBox="1"/>
            <p:nvPr/>
          </p:nvSpPr>
          <p:spPr>
            <a:xfrm>
              <a:off x="1219198" y="5715000"/>
              <a:ext cx="420024" cy="261610"/>
            </a:xfrm>
            <a:prstGeom prst="rect">
              <a:avLst/>
            </a:prstGeom>
            <a:grpFill/>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200</a:t>
              </a:r>
            </a:p>
          </p:txBody>
        </p:sp>
      </p:grpSp>
      <p:grpSp>
        <p:nvGrpSpPr>
          <p:cNvPr id="3" name="Group 32"/>
          <p:cNvGrpSpPr/>
          <p:nvPr/>
        </p:nvGrpSpPr>
        <p:grpSpPr>
          <a:xfrm>
            <a:off x="1949105" y="6093023"/>
            <a:ext cx="420026" cy="305594"/>
            <a:chOff x="1219199" y="5715000"/>
            <a:chExt cx="420024" cy="305594"/>
          </a:xfrm>
          <a:noFill/>
          <a:effectLst/>
        </p:grpSpPr>
        <p:cxnSp>
          <p:nvCxnSpPr>
            <p:cNvPr id="34" name="Straight Connector 33"/>
            <p:cNvCxnSpPr/>
            <p:nvPr/>
          </p:nvCxnSpPr>
          <p:spPr bwMode="auto">
            <a:xfrm rot="5400000">
              <a:off x="1391113" y="5981700"/>
              <a:ext cx="76200" cy="1588"/>
            </a:xfrm>
            <a:prstGeom prst="line">
              <a:avLst/>
            </a:prstGeom>
            <a:grpFill/>
            <a:ln w="12700" cap="sq" cmpd="sng" algn="ctr">
              <a:solidFill>
                <a:srgbClr val="FFFFFF"/>
              </a:solidFill>
              <a:prstDash val="solid"/>
              <a:round/>
              <a:headEnd type="none" w="sm" len="sm"/>
              <a:tailEnd type="none" w="sm" len="sm"/>
            </a:ln>
            <a:effectLst/>
          </p:spPr>
        </p:cxnSp>
        <p:sp>
          <p:nvSpPr>
            <p:cNvPr id="35" name="TextBox 34"/>
            <p:cNvSpPr txBox="1"/>
            <p:nvPr/>
          </p:nvSpPr>
          <p:spPr>
            <a:xfrm>
              <a:off x="1219199" y="5715000"/>
              <a:ext cx="420024" cy="261610"/>
            </a:xfrm>
            <a:prstGeom prst="rect">
              <a:avLst/>
            </a:prstGeom>
            <a:grpFill/>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400</a:t>
              </a:r>
            </a:p>
          </p:txBody>
        </p:sp>
      </p:grpSp>
      <p:grpSp>
        <p:nvGrpSpPr>
          <p:cNvPr id="4" name="Group 35"/>
          <p:cNvGrpSpPr/>
          <p:nvPr/>
        </p:nvGrpSpPr>
        <p:grpSpPr>
          <a:xfrm>
            <a:off x="2595893" y="6093023"/>
            <a:ext cx="420026" cy="305594"/>
            <a:chOff x="1219201" y="5715000"/>
            <a:chExt cx="420026" cy="305594"/>
          </a:xfrm>
          <a:noFill/>
          <a:effectLst/>
        </p:grpSpPr>
        <p:cxnSp>
          <p:nvCxnSpPr>
            <p:cNvPr id="37" name="Straight Connector 36"/>
            <p:cNvCxnSpPr/>
            <p:nvPr/>
          </p:nvCxnSpPr>
          <p:spPr bwMode="auto">
            <a:xfrm rot="5400000">
              <a:off x="1391113" y="5981700"/>
              <a:ext cx="76200" cy="1588"/>
            </a:xfrm>
            <a:prstGeom prst="line">
              <a:avLst/>
            </a:prstGeom>
            <a:grpFill/>
            <a:ln w="12700" cap="sq" cmpd="sng" algn="ctr">
              <a:solidFill>
                <a:srgbClr val="FFFFFF"/>
              </a:solidFill>
              <a:prstDash val="solid"/>
              <a:round/>
              <a:headEnd type="none" w="sm" len="sm"/>
              <a:tailEnd type="none" w="sm" len="sm"/>
            </a:ln>
            <a:effectLst/>
          </p:spPr>
        </p:cxnSp>
        <p:sp>
          <p:nvSpPr>
            <p:cNvPr id="38" name="TextBox 37"/>
            <p:cNvSpPr txBox="1"/>
            <p:nvPr/>
          </p:nvSpPr>
          <p:spPr>
            <a:xfrm>
              <a:off x="1219201" y="5715000"/>
              <a:ext cx="420026" cy="261610"/>
            </a:xfrm>
            <a:prstGeom prst="rect">
              <a:avLst/>
            </a:prstGeom>
            <a:grpFill/>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600</a:t>
              </a:r>
            </a:p>
          </p:txBody>
        </p:sp>
      </p:grpSp>
      <p:grpSp>
        <p:nvGrpSpPr>
          <p:cNvPr id="20" name="Group 38"/>
          <p:cNvGrpSpPr/>
          <p:nvPr/>
        </p:nvGrpSpPr>
        <p:grpSpPr>
          <a:xfrm>
            <a:off x="3852062" y="6093023"/>
            <a:ext cx="498479" cy="305594"/>
            <a:chOff x="1179974" y="5715000"/>
            <a:chExt cx="498479" cy="305594"/>
          </a:xfrm>
          <a:noFill/>
          <a:effectLst/>
        </p:grpSpPr>
        <p:cxnSp>
          <p:nvCxnSpPr>
            <p:cNvPr id="40" name="Straight Connector 39"/>
            <p:cNvCxnSpPr/>
            <p:nvPr/>
          </p:nvCxnSpPr>
          <p:spPr bwMode="auto">
            <a:xfrm rot="5400000">
              <a:off x="1391113" y="5981700"/>
              <a:ext cx="76200" cy="1588"/>
            </a:xfrm>
            <a:prstGeom prst="line">
              <a:avLst/>
            </a:prstGeom>
            <a:grpFill/>
            <a:ln w="12700" cap="sq" cmpd="sng" algn="ctr">
              <a:solidFill>
                <a:srgbClr val="FFFFFF"/>
              </a:solidFill>
              <a:prstDash val="solid"/>
              <a:round/>
              <a:headEnd type="none" w="sm" len="sm"/>
              <a:tailEnd type="none" w="sm" len="sm"/>
            </a:ln>
            <a:effectLst/>
          </p:spPr>
        </p:cxnSp>
        <p:sp>
          <p:nvSpPr>
            <p:cNvPr id="41" name="TextBox 40"/>
            <p:cNvSpPr txBox="1"/>
            <p:nvPr/>
          </p:nvSpPr>
          <p:spPr>
            <a:xfrm>
              <a:off x="1179974" y="5715000"/>
              <a:ext cx="498479" cy="261610"/>
            </a:xfrm>
            <a:prstGeom prst="rect">
              <a:avLst/>
            </a:prstGeom>
            <a:grpFill/>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1000</a:t>
              </a:r>
            </a:p>
          </p:txBody>
        </p:sp>
      </p:grpSp>
      <p:grpSp>
        <p:nvGrpSpPr>
          <p:cNvPr id="27" name="Group 41"/>
          <p:cNvGrpSpPr/>
          <p:nvPr/>
        </p:nvGrpSpPr>
        <p:grpSpPr>
          <a:xfrm>
            <a:off x="3244502" y="6093023"/>
            <a:ext cx="420026" cy="305594"/>
            <a:chOff x="1219199" y="5715000"/>
            <a:chExt cx="420024" cy="305594"/>
          </a:xfrm>
          <a:noFill/>
          <a:effectLst/>
        </p:grpSpPr>
        <p:cxnSp>
          <p:nvCxnSpPr>
            <p:cNvPr id="43" name="Straight Connector 42"/>
            <p:cNvCxnSpPr/>
            <p:nvPr/>
          </p:nvCxnSpPr>
          <p:spPr bwMode="auto">
            <a:xfrm rot="5400000">
              <a:off x="1391113" y="5981700"/>
              <a:ext cx="76200" cy="1588"/>
            </a:xfrm>
            <a:prstGeom prst="line">
              <a:avLst/>
            </a:prstGeom>
            <a:grpFill/>
            <a:ln w="12700" cap="sq" cmpd="sng" algn="ctr">
              <a:solidFill>
                <a:srgbClr val="FFFFFF"/>
              </a:solidFill>
              <a:prstDash val="solid"/>
              <a:round/>
              <a:headEnd type="none" w="sm" len="sm"/>
              <a:tailEnd type="none" w="sm" len="sm"/>
            </a:ln>
            <a:effectLst/>
          </p:spPr>
        </p:cxnSp>
        <p:sp>
          <p:nvSpPr>
            <p:cNvPr id="44" name="TextBox 43"/>
            <p:cNvSpPr txBox="1"/>
            <p:nvPr/>
          </p:nvSpPr>
          <p:spPr>
            <a:xfrm>
              <a:off x="1219199" y="5715000"/>
              <a:ext cx="420024" cy="261610"/>
            </a:xfrm>
            <a:prstGeom prst="rect">
              <a:avLst/>
            </a:prstGeom>
            <a:grpFill/>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800</a:t>
              </a:r>
            </a:p>
          </p:txBody>
        </p:sp>
      </p:grpSp>
      <p:sp>
        <p:nvSpPr>
          <p:cNvPr id="48" name="TextBox 47"/>
          <p:cNvSpPr txBox="1"/>
          <p:nvPr/>
        </p:nvSpPr>
        <p:spPr>
          <a:xfrm>
            <a:off x="809427" y="6092830"/>
            <a:ext cx="255987" cy="246221"/>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0</a:t>
            </a:r>
          </a:p>
        </p:txBody>
      </p:sp>
      <p:sp>
        <p:nvSpPr>
          <p:cNvPr id="49" name="TextBox 48"/>
          <p:cNvSpPr txBox="1"/>
          <p:nvPr/>
        </p:nvSpPr>
        <p:spPr>
          <a:xfrm>
            <a:off x="804667" y="6451601"/>
            <a:ext cx="255987" cy="246221"/>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0</a:t>
            </a:r>
          </a:p>
        </p:txBody>
      </p:sp>
      <p:grpSp>
        <p:nvGrpSpPr>
          <p:cNvPr id="29" name="Group 51"/>
          <p:cNvGrpSpPr/>
          <p:nvPr/>
        </p:nvGrpSpPr>
        <p:grpSpPr>
          <a:xfrm>
            <a:off x="1290049" y="6400781"/>
            <a:ext cx="420026" cy="312494"/>
            <a:chOff x="1169744" y="6023571"/>
            <a:chExt cx="420024" cy="312494"/>
          </a:xfrm>
          <a:noFill/>
          <a:effectLst/>
        </p:grpSpPr>
        <p:sp>
          <p:nvSpPr>
            <p:cNvPr id="50" name="TextBox 49"/>
            <p:cNvSpPr txBox="1"/>
            <p:nvPr/>
          </p:nvSpPr>
          <p:spPr>
            <a:xfrm>
              <a:off x="1169744" y="6074455"/>
              <a:ext cx="420024" cy="261610"/>
            </a:xfrm>
            <a:prstGeom prst="rect">
              <a:avLst/>
            </a:prstGeom>
            <a:grpFill/>
          </p:spPr>
          <p:txBody>
            <a:bodyPr wrap="non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300</a:t>
              </a:r>
            </a:p>
          </p:txBody>
        </p:sp>
        <p:cxnSp>
          <p:nvCxnSpPr>
            <p:cNvPr id="51" name="Straight Connector 50"/>
            <p:cNvCxnSpPr/>
            <p:nvPr/>
          </p:nvCxnSpPr>
          <p:spPr bwMode="auto">
            <a:xfrm rot="5400000">
              <a:off x="1341658" y="6060877"/>
              <a:ext cx="76200" cy="1588"/>
            </a:xfrm>
            <a:prstGeom prst="line">
              <a:avLst/>
            </a:prstGeom>
            <a:grpFill/>
            <a:ln w="12700" cap="sq" cmpd="sng" algn="ctr">
              <a:solidFill>
                <a:srgbClr val="FFFFFF"/>
              </a:solidFill>
              <a:prstDash val="solid"/>
              <a:round/>
              <a:headEnd type="none" w="sm" len="sm"/>
              <a:tailEnd type="none" w="sm" len="sm"/>
            </a:ln>
            <a:effectLst/>
          </p:spPr>
        </p:cxnSp>
      </p:grpSp>
      <p:sp>
        <p:nvSpPr>
          <p:cNvPr id="53" name="TextBox 52"/>
          <p:cNvSpPr txBox="1"/>
          <p:nvPr/>
        </p:nvSpPr>
        <p:spPr>
          <a:xfrm>
            <a:off x="1878726" y="6451601"/>
            <a:ext cx="398629" cy="246221"/>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600</a:t>
            </a:r>
          </a:p>
        </p:txBody>
      </p:sp>
      <p:cxnSp>
        <p:nvCxnSpPr>
          <p:cNvPr id="300067" name="Straight Connector 53"/>
          <p:cNvCxnSpPr>
            <a:cxnSpLocks noChangeShapeType="1"/>
          </p:cNvCxnSpPr>
          <p:nvPr/>
        </p:nvCxnSpPr>
        <p:spPr bwMode="auto">
          <a:xfrm rot="5400000">
            <a:off x="2058194" y="6438110"/>
            <a:ext cx="76200" cy="1588"/>
          </a:xfrm>
          <a:prstGeom prst="line">
            <a:avLst/>
          </a:prstGeom>
          <a:noFill/>
          <a:ln w="12700" cap="sq">
            <a:solidFill>
              <a:srgbClr val="FFFFFF"/>
            </a:solidFill>
            <a:round/>
            <a:headEnd type="none" w="sm" len="sm"/>
            <a:tailEnd type="none" w="sm" len="sm"/>
          </a:ln>
          <a:extLst>
            <a:ext uri="{909E8E84-426E-40dd-AFC4-6F175D3DCCD1}">
              <a14:hiddenFill xmlns="" xmlns:a14="http://schemas.microsoft.com/office/drawing/2010/main">
                <a:noFill/>
              </a14:hiddenFill>
            </a:ext>
          </a:extLst>
        </p:spPr>
      </p:cxnSp>
      <p:sp>
        <p:nvSpPr>
          <p:cNvPr id="55" name="TextBox 54"/>
          <p:cNvSpPr txBox="1"/>
          <p:nvPr/>
        </p:nvSpPr>
        <p:spPr>
          <a:xfrm>
            <a:off x="2488326" y="6451601"/>
            <a:ext cx="398629" cy="246221"/>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900</a:t>
            </a:r>
          </a:p>
        </p:txBody>
      </p:sp>
      <p:cxnSp>
        <p:nvCxnSpPr>
          <p:cNvPr id="300069" name="Straight Connector 55"/>
          <p:cNvCxnSpPr>
            <a:cxnSpLocks noChangeShapeType="1"/>
          </p:cNvCxnSpPr>
          <p:nvPr/>
        </p:nvCxnSpPr>
        <p:spPr bwMode="auto">
          <a:xfrm rot="5400000">
            <a:off x="2667794" y="6438110"/>
            <a:ext cx="76200" cy="1588"/>
          </a:xfrm>
          <a:prstGeom prst="line">
            <a:avLst/>
          </a:prstGeom>
          <a:noFill/>
          <a:ln w="12700" cap="sq">
            <a:solidFill>
              <a:srgbClr val="FFFFFF"/>
            </a:solidFill>
            <a:round/>
            <a:headEnd type="none" w="sm" len="sm"/>
            <a:tailEnd type="none" w="sm" len="sm"/>
          </a:ln>
          <a:extLst>
            <a:ext uri="{909E8E84-426E-40dd-AFC4-6F175D3DCCD1}">
              <a14:hiddenFill xmlns="" xmlns:a14="http://schemas.microsoft.com/office/drawing/2010/main">
                <a:noFill/>
              </a14:hiddenFill>
            </a:ext>
          </a:extLst>
        </p:spPr>
      </p:cxnSp>
      <p:sp>
        <p:nvSpPr>
          <p:cNvPr id="57" name="TextBox 56"/>
          <p:cNvSpPr txBox="1"/>
          <p:nvPr/>
        </p:nvSpPr>
        <p:spPr>
          <a:xfrm>
            <a:off x="3032900" y="6451601"/>
            <a:ext cx="469950" cy="246221"/>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1200</a:t>
            </a:r>
          </a:p>
        </p:txBody>
      </p:sp>
      <p:cxnSp>
        <p:nvCxnSpPr>
          <p:cNvPr id="300071" name="Straight Connector 57"/>
          <p:cNvCxnSpPr>
            <a:cxnSpLocks noChangeShapeType="1"/>
          </p:cNvCxnSpPr>
          <p:nvPr/>
        </p:nvCxnSpPr>
        <p:spPr bwMode="auto">
          <a:xfrm rot="5400000">
            <a:off x="3250407" y="6438118"/>
            <a:ext cx="76200" cy="1587"/>
          </a:xfrm>
          <a:prstGeom prst="line">
            <a:avLst/>
          </a:prstGeom>
          <a:noFill/>
          <a:ln w="12700" cap="sq">
            <a:solidFill>
              <a:srgbClr val="FFFFFF"/>
            </a:solidFill>
            <a:round/>
            <a:headEnd type="none" w="sm" len="sm"/>
            <a:tailEnd type="none" w="sm" len="sm"/>
          </a:ln>
          <a:extLst>
            <a:ext uri="{909E8E84-426E-40dd-AFC4-6F175D3DCCD1}">
              <a14:hiddenFill xmlns="" xmlns:a14="http://schemas.microsoft.com/office/drawing/2010/main">
                <a:noFill/>
              </a14:hiddenFill>
            </a:ext>
          </a:extLst>
        </p:spPr>
      </p:cxnSp>
      <p:sp>
        <p:nvSpPr>
          <p:cNvPr id="59" name="TextBox 58"/>
          <p:cNvSpPr txBox="1"/>
          <p:nvPr/>
        </p:nvSpPr>
        <p:spPr>
          <a:xfrm>
            <a:off x="3642500" y="6451601"/>
            <a:ext cx="469950" cy="246221"/>
          </a:xfrm>
          <a:prstGeom prst="rect">
            <a:avLst/>
          </a:prstGeom>
          <a:no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1500</a:t>
            </a:r>
          </a:p>
        </p:txBody>
      </p:sp>
      <p:cxnSp>
        <p:nvCxnSpPr>
          <p:cNvPr id="300073" name="Straight Connector 59"/>
          <p:cNvCxnSpPr>
            <a:cxnSpLocks noChangeShapeType="1"/>
          </p:cNvCxnSpPr>
          <p:nvPr/>
        </p:nvCxnSpPr>
        <p:spPr bwMode="auto">
          <a:xfrm rot="5400000">
            <a:off x="3860007" y="6438118"/>
            <a:ext cx="76200" cy="1587"/>
          </a:xfrm>
          <a:prstGeom prst="line">
            <a:avLst/>
          </a:prstGeom>
          <a:noFill/>
          <a:ln w="12700" cap="sq">
            <a:solidFill>
              <a:srgbClr val="FFFFFF"/>
            </a:solidFill>
            <a:round/>
            <a:headEnd type="none" w="sm" len="sm"/>
            <a:tailEnd type="none" w="sm" len="sm"/>
          </a:ln>
          <a:extLst>
            <a:ext uri="{909E8E84-426E-40dd-AFC4-6F175D3DCCD1}">
              <a14:hiddenFill xmlns="" xmlns:a14="http://schemas.microsoft.com/office/drawing/2010/main">
                <a:noFill/>
              </a14:hiddenFill>
            </a:ext>
          </a:extLst>
        </p:spPr>
      </p:cxnSp>
      <p:sp>
        <p:nvSpPr>
          <p:cNvPr id="61" name="TextBox 60"/>
          <p:cNvSpPr txBox="1"/>
          <p:nvPr/>
        </p:nvSpPr>
        <p:spPr>
          <a:xfrm>
            <a:off x="4419600" y="6105543"/>
            <a:ext cx="2590800" cy="523875"/>
          </a:xfrm>
          <a:prstGeom prst="rect">
            <a:avLst/>
          </a:prstGeom>
          <a:noFill/>
          <a:effectLst/>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14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(1) (2) (3) الخ يدل على التسلسل في أعمال الرسل 2: 9-11</a:t>
            </a:r>
            <a:endParaRPr kumimoji="0" lang="en-US" sz="1400" b="1" u="none" strike="noStrike" kern="1200" cap="none" spc="0" normalizeH="0" baseline="0" noProof="0" dirty="0">
              <a:ln>
                <a:noFill/>
              </a:ln>
              <a:solidFill>
                <a:srgbClr val="FFFFFF"/>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endParaRPr>
          </a:p>
        </p:txBody>
      </p:sp>
      <p:sp>
        <p:nvSpPr>
          <p:cNvPr id="62" name="TextBox 61"/>
          <p:cNvSpPr txBox="1"/>
          <p:nvPr/>
        </p:nvSpPr>
        <p:spPr>
          <a:xfrm>
            <a:off x="6613518" y="4114808"/>
            <a:ext cx="977939" cy="461558"/>
          </a:xfrm>
          <a:prstGeom prst="rect">
            <a:avLst/>
          </a:prstGeom>
          <a:solidFill>
            <a:schemeClr val="bg2"/>
          </a:solidFill>
          <a:effec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FFFF00"/>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rPr>
              <a:t>أورشليم</a:t>
            </a:r>
            <a:endParaRPr kumimoji="0" lang="en-US" sz="2400" b="1" u="none" strike="noStrike" kern="1200" cap="none" spc="0" normalizeH="0" baseline="0" noProof="0" dirty="0">
              <a:ln>
                <a:noFill/>
              </a:ln>
              <a:solidFill>
                <a:srgbClr val="FFFF00"/>
              </a:solidFill>
              <a:effectLst>
                <a:glow rad="203200">
                  <a:srgbClr val="1C1C1C">
                    <a:alpha val="87000"/>
                  </a:srgbClr>
                </a:glow>
              </a:effectLst>
              <a:uLnTx/>
              <a:uFillTx/>
              <a:latin typeface="Arial" panose="020B0604020202020204" pitchFamily="34" charset="0"/>
              <a:ea typeface="ＭＳ Ｐゴシック" charset="0"/>
              <a:cs typeface="Arial" panose="020B0604020202020204" pitchFamily="34" charset="0"/>
            </a:endParaRPr>
          </a:p>
        </p:txBody>
      </p:sp>
      <p:cxnSp>
        <p:nvCxnSpPr>
          <p:cNvPr id="60" name="Straight Connector 59"/>
          <p:cNvCxnSpPr>
            <a:cxnSpLocks noChangeShapeType="1"/>
          </p:cNvCxnSpPr>
          <p:nvPr/>
        </p:nvCxnSpPr>
        <p:spPr bwMode="auto">
          <a:xfrm rot="5400000">
            <a:off x="6667500" y="2781300"/>
            <a:ext cx="1676400" cy="838200"/>
          </a:xfrm>
          <a:prstGeom prst="line">
            <a:avLst/>
          </a:prstGeom>
          <a:noFill/>
          <a:ln w="12700" cap="sq">
            <a:solidFill>
              <a:schemeClr val="bg1"/>
            </a:solidFill>
            <a:prstDash val="dash"/>
            <a:round/>
            <a:headEnd type="none" w="sm" len="sm"/>
            <a:tailEnd type="none" w="sm" len="sm"/>
          </a:ln>
          <a:extLst>
            <a:ext uri="{909E8E84-426E-40dd-AFC4-6F175D3DCCD1}">
              <a14:hiddenFill xmlns="" xmlns:a14="http://schemas.microsoft.com/office/drawing/2010/main">
                <a:noFill/>
              </a14:hiddenFill>
            </a:ext>
          </a:extLst>
        </p:spPr>
      </p:cxnSp>
      <p:cxnSp>
        <p:nvCxnSpPr>
          <p:cNvPr id="63" name="Straight Connector 62"/>
          <p:cNvCxnSpPr>
            <a:cxnSpLocks noChangeShapeType="1"/>
          </p:cNvCxnSpPr>
          <p:nvPr/>
        </p:nvCxnSpPr>
        <p:spPr bwMode="auto">
          <a:xfrm rot="5400000">
            <a:off x="7315200" y="3505201"/>
            <a:ext cx="685800" cy="533400"/>
          </a:xfrm>
          <a:prstGeom prst="line">
            <a:avLst/>
          </a:prstGeom>
          <a:noFill/>
          <a:ln w="12700" cap="sq">
            <a:solidFill>
              <a:schemeClr val="bg1"/>
            </a:solidFill>
            <a:prstDash val="dash"/>
            <a:round/>
            <a:headEnd type="none" w="sm" len="sm"/>
            <a:tailEnd type="none" w="sm" len="sm"/>
          </a:ln>
          <a:extLst>
            <a:ext uri="{909E8E84-426E-40dd-AFC4-6F175D3DCCD1}">
              <a14:hiddenFill xmlns="" xmlns:a14="http://schemas.microsoft.com/office/drawing/2010/main">
                <a:noFill/>
              </a14:hiddenFill>
            </a:ext>
          </a:extLst>
        </p:spPr>
      </p:cxnSp>
      <p:cxnSp>
        <p:nvCxnSpPr>
          <p:cNvPr id="65" name="Straight Connector 64"/>
          <p:cNvCxnSpPr>
            <a:cxnSpLocks noChangeShapeType="1"/>
          </p:cNvCxnSpPr>
          <p:nvPr/>
        </p:nvCxnSpPr>
        <p:spPr bwMode="auto">
          <a:xfrm rot="10800000" flipV="1">
            <a:off x="8001000" y="3962400"/>
            <a:ext cx="685800" cy="304800"/>
          </a:xfrm>
          <a:prstGeom prst="line">
            <a:avLst/>
          </a:prstGeom>
          <a:noFill/>
          <a:ln w="12700" cap="sq">
            <a:solidFill>
              <a:schemeClr val="bg1"/>
            </a:solidFill>
            <a:prstDash val="dash"/>
            <a:round/>
            <a:headEnd type="none" w="sm" len="sm"/>
            <a:tailEnd type="none" w="sm" len="sm"/>
          </a:ln>
          <a:extLst>
            <a:ext uri="{909E8E84-426E-40dd-AFC4-6F175D3DCCD1}">
              <a14:hiddenFill xmlns="" xmlns:a14="http://schemas.microsoft.com/office/drawing/2010/main">
                <a:noFill/>
              </a14:hiddenFill>
            </a:ext>
          </a:extLst>
        </p:spPr>
      </p:cxnSp>
      <p:cxnSp>
        <p:nvCxnSpPr>
          <p:cNvPr id="68" name="Straight Connector 67"/>
          <p:cNvCxnSpPr>
            <a:cxnSpLocks noChangeShapeType="1"/>
          </p:cNvCxnSpPr>
          <p:nvPr/>
        </p:nvCxnSpPr>
        <p:spPr bwMode="auto">
          <a:xfrm rot="5400000">
            <a:off x="7048500" y="3162301"/>
            <a:ext cx="1066800" cy="685800"/>
          </a:xfrm>
          <a:prstGeom prst="line">
            <a:avLst/>
          </a:prstGeom>
          <a:noFill/>
          <a:ln w="12700" cap="sq">
            <a:solidFill>
              <a:schemeClr val="bg1"/>
            </a:solidFill>
            <a:prstDash val="dash"/>
            <a:round/>
            <a:headEnd type="none" w="sm" len="sm"/>
            <a:tailEnd type="none" w="sm" len="sm"/>
          </a:ln>
          <a:extLst>
            <a:ext uri="{909E8E84-426E-40dd-AFC4-6F175D3DCCD1}">
              <a14:hiddenFill xmlns="" xmlns:a14="http://schemas.microsoft.com/office/drawing/2010/main">
                <a:noFill/>
              </a14:hiddenFill>
            </a:ext>
          </a:extLst>
        </p:spPr>
      </p:cxnSp>
      <p:cxnSp>
        <p:nvCxnSpPr>
          <p:cNvPr id="71" name="Straight Connector 70"/>
          <p:cNvCxnSpPr>
            <a:cxnSpLocks noChangeShapeType="1"/>
          </p:cNvCxnSpPr>
          <p:nvPr/>
        </p:nvCxnSpPr>
        <p:spPr bwMode="auto">
          <a:xfrm rot="5400000">
            <a:off x="6819900" y="4457700"/>
            <a:ext cx="228600" cy="152400"/>
          </a:xfrm>
          <a:prstGeom prst="line">
            <a:avLst/>
          </a:prstGeom>
          <a:noFill/>
          <a:ln w="12700" cap="sq">
            <a:solidFill>
              <a:schemeClr val="bg1"/>
            </a:solidFill>
            <a:prstDash val="dash"/>
            <a:round/>
            <a:headEnd type="none" w="sm" len="sm"/>
            <a:tailEnd type="none" w="sm" len="sm"/>
          </a:ln>
          <a:extLst>
            <a:ext uri="{909E8E84-426E-40dd-AFC4-6F175D3DCCD1}">
              <a14:hiddenFill xmlns="" xmlns:a14="http://schemas.microsoft.com/office/drawing/2010/main">
                <a:noFill/>
              </a14:hiddenFill>
            </a:ext>
          </a:extLst>
        </p:spPr>
      </p:cxnSp>
      <p:cxnSp>
        <p:nvCxnSpPr>
          <p:cNvPr id="74" name="Straight Connector 73"/>
          <p:cNvCxnSpPr>
            <a:cxnSpLocks noChangeShapeType="1"/>
          </p:cNvCxnSpPr>
          <p:nvPr/>
        </p:nvCxnSpPr>
        <p:spPr bwMode="auto">
          <a:xfrm rot="5400000">
            <a:off x="5905500" y="2476500"/>
            <a:ext cx="2514600" cy="457200"/>
          </a:xfrm>
          <a:prstGeom prst="line">
            <a:avLst/>
          </a:prstGeom>
          <a:noFill/>
          <a:ln w="12700" cap="sq">
            <a:solidFill>
              <a:schemeClr val="bg1"/>
            </a:solidFill>
            <a:prstDash val="dash"/>
            <a:round/>
            <a:headEnd type="none" w="sm" len="sm"/>
            <a:tailEnd type="none" w="sm" len="sm"/>
          </a:ln>
          <a:extLst>
            <a:ext uri="{909E8E84-426E-40dd-AFC4-6F175D3DCCD1}">
              <a14:hiddenFill xmlns="" xmlns:a14="http://schemas.microsoft.com/office/drawing/2010/main">
                <a:noFill/>
              </a14:hiddenFill>
            </a:ext>
          </a:extLst>
        </p:spPr>
      </p:cxnSp>
      <p:cxnSp>
        <p:nvCxnSpPr>
          <p:cNvPr id="77" name="Straight Connector 76"/>
          <p:cNvCxnSpPr>
            <a:cxnSpLocks noChangeShapeType="1"/>
          </p:cNvCxnSpPr>
          <p:nvPr/>
        </p:nvCxnSpPr>
        <p:spPr bwMode="auto">
          <a:xfrm rot="16200000" flipH="1">
            <a:off x="4419600" y="2133600"/>
            <a:ext cx="2286000" cy="1524000"/>
          </a:xfrm>
          <a:prstGeom prst="line">
            <a:avLst/>
          </a:prstGeom>
          <a:noFill/>
          <a:ln w="12700" cap="sq">
            <a:solidFill>
              <a:schemeClr val="bg1"/>
            </a:solidFill>
            <a:prstDash val="dash"/>
            <a:round/>
            <a:headEnd type="none" w="sm" len="sm"/>
            <a:tailEnd type="none" w="sm" len="sm"/>
          </a:ln>
          <a:extLst>
            <a:ext uri="{909E8E84-426E-40dd-AFC4-6F175D3DCCD1}">
              <a14:hiddenFill xmlns="" xmlns:a14="http://schemas.microsoft.com/office/drawing/2010/main">
                <a:noFill/>
              </a14:hiddenFill>
            </a:ext>
          </a:extLst>
        </p:spPr>
      </p:cxnSp>
      <p:cxnSp>
        <p:nvCxnSpPr>
          <p:cNvPr id="84" name="Straight Connector 83"/>
          <p:cNvCxnSpPr>
            <a:cxnSpLocks noChangeShapeType="1"/>
          </p:cNvCxnSpPr>
          <p:nvPr/>
        </p:nvCxnSpPr>
        <p:spPr bwMode="auto">
          <a:xfrm rot="16200000" flipH="1">
            <a:off x="5295900" y="2781301"/>
            <a:ext cx="1828800" cy="533400"/>
          </a:xfrm>
          <a:prstGeom prst="line">
            <a:avLst/>
          </a:prstGeom>
          <a:noFill/>
          <a:ln w="12700" cap="sq">
            <a:solidFill>
              <a:schemeClr val="bg1"/>
            </a:solidFill>
            <a:prstDash val="dash"/>
            <a:round/>
            <a:headEnd type="none" w="sm" len="sm"/>
            <a:tailEnd type="none" w="sm" len="sm"/>
          </a:ln>
          <a:extLst>
            <a:ext uri="{909E8E84-426E-40dd-AFC4-6F175D3DCCD1}">
              <a14:hiddenFill xmlns="" xmlns:a14="http://schemas.microsoft.com/office/drawing/2010/main">
                <a:noFill/>
              </a14:hiddenFill>
            </a:ext>
          </a:extLst>
        </p:spPr>
      </p:cxnSp>
      <p:cxnSp>
        <p:nvCxnSpPr>
          <p:cNvPr id="86" name="Straight Connector 85"/>
          <p:cNvCxnSpPr>
            <a:cxnSpLocks noChangeShapeType="1"/>
          </p:cNvCxnSpPr>
          <p:nvPr/>
        </p:nvCxnSpPr>
        <p:spPr bwMode="auto">
          <a:xfrm rot="16200000" flipH="1">
            <a:off x="5867400" y="3124200"/>
            <a:ext cx="1447800" cy="228600"/>
          </a:xfrm>
          <a:prstGeom prst="line">
            <a:avLst/>
          </a:prstGeom>
          <a:noFill/>
          <a:ln w="12700" cap="sq">
            <a:solidFill>
              <a:schemeClr val="bg1"/>
            </a:solidFill>
            <a:prstDash val="dash"/>
            <a:round/>
            <a:headEnd type="none" w="sm" len="sm"/>
            <a:tailEnd type="none" w="sm" len="sm"/>
          </a:ln>
          <a:extLst>
            <a:ext uri="{909E8E84-426E-40dd-AFC4-6F175D3DCCD1}">
              <a14:hiddenFill xmlns="" xmlns:a14="http://schemas.microsoft.com/office/drawing/2010/main">
                <a:noFill/>
              </a14:hiddenFill>
            </a:ext>
          </a:extLst>
        </p:spPr>
      </p:cxnSp>
      <p:cxnSp>
        <p:nvCxnSpPr>
          <p:cNvPr id="88" name="Straight Connector 87"/>
          <p:cNvCxnSpPr>
            <a:cxnSpLocks noChangeShapeType="1"/>
          </p:cNvCxnSpPr>
          <p:nvPr/>
        </p:nvCxnSpPr>
        <p:spPr bwMode="auto">
          <a:xfrm rot="5400000">
            <a:off x="5715000" y="4724400"/>
            <a:ext cx="685800" cy="533400"/>
          </a:xfrm>
          <a:prstGeom prst="line">
            <a:avLst/>
          </a:prstGeom>
          <a:noFill/>
          <a:ln w="12700" cap="sq">
            <a:solidFill>
              <a:schemeClr val="bg1"/>
            </a:solidFill>
            <a:prstDash val="dash"/>
            <a:round/>
            <a:headEnd type="none" w="sm" len="sm"/>
            <a:tailEnd type="none" w="sm" len="sm"/>
          </a:ln>
          <a:extLst>
            <a:ext uri="{909E8E84-426E-40dd-AFC4-6F175D3DCCD1}">
              <a14:hiddenFill xmlns="" xmlns:a14="http://schemas.microsoft.com/office/drawing/2010/main">
                <a:noFill/>
              </a14:hiddenFill>
            </a:ext>
          </a:extLst>
        </p:spPr>
      </p:cxnSp>
      <p:cxnSp>
        <p:nvCxnSpPr>
          <p:cNvPr id="90" name="Straight Connector 89"/>
          <p:cNvCxnSpPr>
            <a:cxnSpLocks noChangeShapeType="1"/>
          </p:cNvCxnSpPr>
          <p:nvPr/>
        </p:nvCxnSpPr>
        <p:spPr bwMode="auto">
          <a:xfrm rot="10800000" flipV="1">
            <a:off x="4191000" y="4419601"/>
            <a:ext cx="1981200" cy="228600"/>
          </a:xfrm>
          <a:prstGeom prst="line">
            <a:avLst/>
          </a:prstGeom>
          <a:noFill/>
          <a:ln w="12700" cap="sq">
            <a:solidFill>
              <a:schemeClr val="bg1"/>
            </a:solidFill>
            <a:prstDash val="dash"/>
            <a:round/>
            <a:headEnd type="none" w="sm" len="sm"/>
            <a:tailEnd type="none" w="sm" len="sm"/>
          </a:ln>
          <a:extLst>
            <a:ext uri="{909E8E84-426E-40dd-AFC4-6F175D3DCCD1}">
              <a14:hiddenFill xmlns="" xmlns:a14="http://schemas.microsoft.com/office/drawing/2010/main">
                <a:noFill/>
              </a14:hiddenFill>
            </a:ext>
          </a:extLst>
        </p:spPr>
      </p:cxnSp>
      <p:cxnSp>
        <p:nvCxnSpPr>
          <p:cNvPr id="92" name="Straight Connector 91"/>
          <p:cNvCxnSpPr>
            <a:cxnSpLocks noChangeShapeType="1"/>
          </p:cNvCxnSpPr>
          <p:nvPr/>
        </p:nvCxnSpPr>
        <p:spPr bwMode="auto">
          <a:xfrm rot="10800000">
            <a:off x="1295400" y="990600"/>
            <a:ext cx="4953000" cy="3124200"/>
          </a:xfrm>
          <a:prstGeom prst="line">
            <a:avLst/>
          </a:prstGeom>
          <a:noFill/>
          <a:ln w="12700" cap="sq">
            <a:solidFill>
              <a:schemeClr val="bg1"/>
            </a:solidFill>
            <a:prstDash val="dash"/>
            <a:round/>
            <a:headEnd type="none" w="sm" len="sm"/>
            <a:tailEnd type="none" w="sm" len="sm"/>
          </a:ln>
          <a:extLst>
            <a:ext uri="{909E8E84-426E-40dd-AFC4-6F175D3DCCD1}">
              <a14:hiddenFill xmlns="" xmlns:a14="http://schemas.microsoft.com/office/drawing/2010/main">
                <a:noFill/>
              </a14:hiddenFill>
            </a:ext>
          </a:extLst>
        </p:spPr>
      </p:cxnSp>
      <p:cxnSp>
        <p:nvCxnSpPr>
          <p:cNvPr id="95" name="Straight Connector 94"/>
          <p:cNvCxnSpPr>
            <a:cxnSpLocks noChangeShapeType="1"/>
          </p:cNvCxnSpPr>
          <p:nvPr/>
        </p:nvCxnSpPr>
        <p:spPr bwMode="auto">
          <a:xfrm rot="10800000">
            <a:off x="4114801" y="3429000"/>
            <a:ext cx="1981200" cy="838200"/>
          </a:xfrm>
          <a:prstGeom prst="line">
            <a:avLst/>
          </a:prstGeom>
          <a:noFill/>
          <a:ln w="12700" cap="sq">
            <a:solidFill>
              <a:schemeClr val="bg1"/>
            </a:solidFill>
            <a:prstDash val="dash"/>
            <a:round/>
            <a:headEnd type="none" w="sm" len="sm"/>
            <a:tailEnd type="none" w="sm" len="sm"/>
          </a:ln>
          <a:extLst>
            <a:ext uri="{909E8E84-426E-40dd-AFC4-6F175D3DCCD1}">
              <a14:hiddenFill xmlns="" xmlns:a14="http://schemas.microsoft.com/office/drawing/2010/main">
                <a:noFill/>
              </a14:hiddenFill>
            </a:ext>
          </a:extLst>
        </p:spPr>
      </p:cxnSp>
      <p:cxnSp>
        <p:nvCxnSpPr>
          <p:cNvPr id="98" name="Straight Connector 97"/>
          <p:cNvCxnSpPr>
            <a:cxnSpLocks noChangeShapeType="1"/>
          </p:cNvCxnSpPr>
          <p:nvPr/>
        </p:nvCxnSpPr>
        <p:spPr bwMode="auto">
          <a:xfrm rot="16200000" flipV="1">
            <a:off x="7467600" y="5029201"/>
            <a:ext cx="1143000" cy="533400"/>
          </a:xfrm>
          <a:prstGeom prst="line">
            <a:avLst/>
          </a:prstGeom>
          <a:noFill/>
          <a:ln w="12700" cap="sq">
            <a:solidFill>
              <a:schemeClr val="bg1"/>
            </a:solidFill>
            <a:prstDash val="dash"/>
            <a:round/>
            <a:headEnd type="none" w="sm" len="sm"/>
            <a:tailEnd type="none" w="sm" len="sm"/>
          </a:ln>
          <a:extLst>
            <a:ext uri="{909E8E84-426E-40dd-AFC4-6F175D3DCCD1}">
              <a14:hiddenFill xmlns="" xmlns:a14="http://schemas.microsoft.com/office/drawing/2010/main">
                <a:noFill/>
              </a14:hiddenFill>
            </a:ext>
          </a:extLst>
        </p:spPr>
      </p:cxnSp>
      <p:cxnSp>
        <p:nvCxnSpPr>
          <p:cNvPr id="101" name="Straight Connector 100"/>
          <p:cNvCxnSpPr>
            <a:cxnSpLocks noChangeShapeType="1"/>
          </p:cNvCxnSpPr>
          <p:nvPr/>
        </p:nvCxnSpPr>
        <p:spPr bwMode="auto">
          <a:xfrm rot="5400000">
            <a:off x="5372100" y="2324100"/>
            <a:ext cx="3048000" cy="228600"/>
          </a:xfrm>
          <a:prstGeom prst="line">
            <a:avLst/>
          </a:prstGeom>
          <a:noFill/>
          <a:ln w="12700" cap="sq">
            <a:solidFill>
              <a:schemeClr val="bg1"/>
            </a:solidFill>
            <a:prstDash val="dash"/>
            <a:round/>
            <a:headEnd type="none" w="sm" len="sm"/>
            <a:tailEnd type="none" w="sm" len="sm"/>
          </a:ln>
          <a:extLst>
            <a:ext uri="{909E8E84-426E-40dd-AFC4-6F175D3DCCD1}">
              <a14:hiddenFill xmlns="" xmlns:a14="http://schemas.microsoft.com/office/drawing/2010/main">
                <a:noFill/>
              </a14:hiddenFill>
            </a:ext>
          </a:extLst>
        </p:spPr>
      </p:cxnSp>
    </p:spTree>
    <p:extLst>
      <p:ext uri="{BB962C8B-B14F-4D97-AF65-F5344CB8AC3E}">
        <p14:creationId xmlns:p14="http://schemas.microsoft.com/office/powerpoint/2010/main" val="21490986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par>
                          <p:cTn id="7" fill="hold" nodeType="afterGroup">
                            <p:stCondLst>
                              <p:cond delay="0"/>
                            </p:stCondLst>
                            <p:childTnLst>
                              <p:par>
                                <p:cTn id="8" presetID="22" presetClass="entr" presetSubtype="1" fill="hold" nodeType="afterEffect">
                                  <p:stCondLst>
                                    <p:cond delay="0"/>
                                  </p:stCondLst>
                                  <p:childTnLst>
                                    <p:set>
                                      <p:cBhvr>
                                        <p:cTn id="9" dur="1" fill="hold">
                                          <p:stCondLst>
                                            <p:cond delay="0"/>
                                          </p:stCondLst>
                                        </p:cTn>
                                        <p:tgtEl>
                                          <p:spTgt spid="60"/>
                                        </p:tgtEl>
                                        <p:attrNameLst>
                                          <p:attrName>style.visibility</p:attrName>
                                        </p:attrNameLst>
                                      </p:cBhvr>
                                      <p:to>
                                        <p:strVal val="visible"/>
                                      </p:to>
                                    </p:set>
                                    <p:animEffect transition="in" filter="wipe(up)">
                                      <p:cBhvr>
                                        <p:cTn id="10" dur="500"/>
                                        <p:tgtEl>
                                          <p:spTgt spid="60"/>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par>
                          <p:cTn id="15" fill="hold" nodeType="afterGroup">
                            <p:stCondLst>
                              <p:cond delay="0"/>
                            </p:stCondLst>
                            <p:childTnLst>
                              <p:par>
                                <p:cTn id="16" presetID="22" presetClass="entr" presetSubtype="1" fill="hold" nodeType="afterEffect">
                                  <p:stCondLst>
                                    <p:cond delay="0"/>
                                  </p:stCondLst>
                                  <p:childTnLst>
                                    <p:set>
                                      <p:cBhvr>
                                        <p:cTn id="17" dur="1" fill="hold">
                                          <p:stCondLst>
                                            <p:cond delay="0"/>
                                          </p:stCondLst>
                                        </p:cTn>
                                        <p:tgtEl>
                                          <p:spTgt spid="63"/>
                                        </p:tgtEl>
                                        <p:attrNameLst>
                                          <p:attrName>style.visibility</p:attrName>
                                        </p:attrNameLst>
                                      </p:cBhvr>
                                      <p:to>
                                        <p:strVal val="visible"/>
                                      </p:to>
                                    </p:set>
                                    <p:animEffect transition="in" filter="wipe(up)">
                                      <p:cBhvr>
                                        <p:cTn id="18" dur="500"/>
                                        <p:tgtEl>
                                          <p:spTgt spid="63"/>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par>
                          <p:cTn id="23" fill="hold" nodeType="afterGroup">
                            <p:stCondLst>
                              <p:cond delay="0"/>
                            </p:stCondLst>
                            <p:childTnLst>
                              <p:par>
                                <p:cTn id="24" presetID="22" presetClass="entr" presetSubtype="1" fill="hold" nodeType="afterEffect">
                                  <p:stCondLst>
                                    <p:cond delay="0"/>
                                  </p:stCondLst>
                                  <p:childTnLst>
                                    <p:set>
                                      <p:cBhvr>
                                        <p:cTn id="25" dur="1" fill="hold">
                                          <p:stCondLst>
                                            <p:cond delay="0"/>
                                          </p:stCondLst>
                                        </p:cTn>
                                        <p:tgtEl>
                                          <p:spTgt spid="65"/>
                                        </p:tgtEl>
                                        <p:attrNameLst>
                                          <p:attrName>style.visibility</p:attrName>
                                        </p:attrNameLst>
                                      </p:cBhvr>
                                      <p:to>
                                        <p:strVal val="visible"/>
                                      </p:to>
                                    </p:set>
                                    <p:animEffect transition="in" filter="wipe(up)">
                                      <p:cBhvr>
                                        <p:cTn id="26" dur="500"/>
                                        <p:tgtEl>
                                          <p:spTgt spid="65"/>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par>
                          <p:cTn id="31" fill="hold" nodeType="afterGroup">
                            <p:stCondLst>
                              <p:cond delay="0"/>
                            </p:stCondLst>
                            <p:childTnLst>
                              <p:par>
                                <p:cTn id="32" presetID="22" presetClass="entr" presetSubtype="1" fill="hold" nodeType="afterEffect">
                                  <p:stCondLst>
                                    <p:cond delay="0"/>
                                  </p:stCondLst>
                                  <p:childTnLst>
                                    <p:set>
                                      <p:cBhvr>
                                        <p:cTn id="33" dur="1" fill="hold">
                                          <p:stCondLst>
                                            <p:cond delay="0"/>
                                          </p:stCondLst>
                                        </p:cTn>
                                        <p:tgtEl>
                                          <p:spTgt spid="68"/>
                                        </p:tgtEl>
                                        <p:attrNameLst>
                                          <p:attrName>style.visibility</p:attrName>
                                        </p:attrNameLst>
                                      </p:cBhvr>
                                      <p:to>
                                        <p:strVal val="visible"/>
                                      </p:to>
                                    </p:set>
                                    <p:animEffect transition="in" filter="wipe(up)">
                                      <p:cBhvr>
                                        <p:cTn id="34" dur="500"/>
                                        <p:tgtEl>
                                          <p:spTgt spid="68"/>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par>
                          <p:cTn id="39" fill="hold" nodeType="afterGroup">
                            <p:stCondLst>
                              <p:cond delay="0"/>
                            </p:stCondLst>
                            <p:childTnLst>
                              <p:par>
                                <p:cTn id="40" presetID="22" presetClass="entr" presetSubtype="1" fill="hold" nodeType="afterEffect">
                                  <p:stCondLst>
                                    <p:cond delay="0"/>
                                  </p:stCondLst>
                                  <p:childTnLst>
                                    <p:set>
                                      <p:cBhvr>
                                        <p:cTn id="41" dur="1" fill="hold">
                                          <p:stCondLst>
                                            <p:cond delay="0"/>
                                          </p:stCondLst>
                                        </p:cTn>
                                        <p:tgtEl>
                                          <p:spTgt spid="71"/>
                                        </p:tgtEl>
                                        <p:attrNameLst>
                                          <p:attrName>style.visibility</p:attrName>
                                        </p:attrNameLst>
                                      </p:cBhvr>
                                      <p:to>
                                        <p:strVal val="visible"/>
                                      </p:to>
                                    </p:set>
                                    <p:animEffect transition="in" filter="wipe(up)">
                                      <p:cBhvr>
                                        <p:cTn id="42" dur="500"/>
                                        <p:tgtEl>
                                          <p:spTgt spid="71"/>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childTnLst>
                                </p:cTn>
                              </p:par>
                            </p:childTnLst>
                          </p:cTn>
                        </p:par>
                        <p:par>
                          <p:cTn id="47" fill="hold" nodeType="afterGroup">
                            <p:stCondLst>
                              <p:cond delay="0"/>
                            </p:stCondLst>
                            <p:childTnLst>
                              <p:par>
                                <p:cTn id="48" presetID="22" presetClass="entr" presetSubtype="1" fill="hold" nodeType="afterEffect">
                                  <p:stCondLst>
                                    <p:cond delay="0"/>
                                  </p:stCondLst>
                                  <p:childTnLst>
                                    <p:set>
                                      <p:cBhvr>
                                        <p:cTn id="49" dur="1" fill="hold">
                                          <p:stCondLst>
                                            <p:cond delay="0"/>
                                          </p:stCondLst>
                                        </p:cTn>
                                        <p:tgtEl>
                                          <p:spTgt spid="74"/>
                                        </p:tgtEl>
                                        <p:attrNameLst>
                                          <p:attrName>style.visibility</p:attrName>
                                        </p:attrNameLst>
                                      </p:cBhvr>
                                      <p:to>
                                        <p:strVal val="visible"/>
                                      </p:to>
                                    </p:set>
                                    <p:animEffect transition="in" filter="wipe(up)">
                                      <p:cBhvr>
                                        <p:cTn id="50" dur="500"/>
                                        <p:tgtEl>
                                          <p:spTgt spid="74"/>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nodeType="clickEffect">
                                  <p:stCondLst>
                                    <p:cond delay="0"/>
                                  </p:stCondLst>
                                  <p:childTnLst>
                                    <p:set>
                                      <p:cBhvr>
                                        <p:cTn id="54" dur="1" fill="hold">
                                          <p:stCondLst>
                                            <p:cond delay="0"/>
                                          </p:stCondLst>
                                        </p:cTn>
                                        <p:tgtEl>
                                          <p:spTgt spid="11"/>
                                        </p:tgtEl>
                                        <p:attrNameLst>
                                          <p:attrName>style.visibility</p:attrName>
                                        </p:attrNameLst>
                                      </p:cBhvr>
                                      <p:to>
                                        <p:strVal val="visible"/>
                                      </p:to>
                                    </p:set>
                                  </p:childTnLst>
                                </p:cTn>
                              </p:par>
                            </p:childTnLst>
                          </p:cTn>
                        </p:par>
                        <p:par>
                          <p:cTn id="55" fill="hold" nodeType="afterGroup">
                            <p:stCondLst>
                              <p:cond delay="0"/>
                            </p:stCondLst>
                            <p:childTnLst>
                              <p:par>
                                <p:cTn id="56" presetID="22" presetClass="entr" presetSubtype="1" fill="hold" nodeType="afterEffect">
                                  <p:stCondLst>
                                    <p:cond delay="0"/>
                                  </p:stCondLst>
                                  <p:childTnLst>
                                    <p:set>
                                      <p:cBhvr>
                                        <p:cTn id="57" dur="1" fill="hold">
                                          <p:stCondLst>
                                            <p:cond delay="0"/>
                                          </p:stCondLst>
                                        </p:cTn>
                                        <p:tgtEl>
                                          <p:spTgt spid="101"/>
                                        </p:tgtEl>
                                        <p:attrNameLst>
                                          <p:attrName>style.visibility</p:attrName>
                                        </p:attrNameLst>
                                      </p:cBhvr>
                                      <p:to>
                                        <p:strVal val="visible"/>
                                      </p:to>
                                    </p:set>
                                    <p:animEffect transition="in" filter="wipe(up)">
                                      <p:cBhvr>
                                        <p:cTn id="58" dur="500"/>
                                        <p:tgtEl>
                                          <p:spTgt spid="101"/>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nodeType="clickEffect">
                                  <p:stCondLst>
                                    <p:cond delay="0"/>
                                  </p:stCondLst>
                                  <p:childTnLst>
                                    <p:set>
                                      <p:cBhvr>
                                        <p:cTn id="62" dur="1" fill="hold">
                                          <p:stCondLst>
                                            <p:cond delay="0"/>
                                          </p:stCondLst>
                                        </p:cTn>
                                        <p:tgtEl>
                                          <p:spTgt spid="7"/>
                                        </p:tgtEl>
                                        <p:attrNameLst>
                                          <p:attrName>style.visibility</p:attrName>
                                        </p:attrNameLst>
                                      </p:cBhvr>
                                      <p:to>
                                        <p:strVal val="visible"/>
                                      </p:to>
                                    </p:set>
                                  </p:childTnLst>
                                </p:cTn>
                              </p:par>
                            </p:childTnLst>
                          </p:cTn>
                        </p:par>
                        <p:par>
                          <p:cTn id="63" fill="hold" nodeType="afterGroup">
                            <p:stCondLst>
                              <p:cond delay="0"/>
                            </p:stCondLst>
                            <p:childTnLst>
                              <p:par>
                                <p:cTn id="64" presetID="22" presetClass="entr" presetSubtype="1" fill="hold" nodeType="afterEffect">
                                  <p:stCondLst>
                                    <p:cond delay="0"/>
                                  </p:stCondLst>
                                  <p:childTnLst>
                                    <p:set>
                                      <p:cBhvr>
                                        <p:cTn id="65" dur="1" fill="hold">
                                          <p:stCondLst>
                                            <p:cond delay="0"/>
                                          </p:stCondLst>
                                        </p:cTn>
                                        <p:tgtEl>
                                          <p:spTgt spid="77"/>
                                        </p:tgtEl>
                                        <p:attrNameLst>
                                          <p:attrName>style.visibility</p:attrName>
                                        </p:attrNameLst>
                                      </p:cBhvr>
                                      <p:to>
                                        <p:strVal val="visible"/>
                                      </p:to>
                                    </p:set>
                                    <p:animEffect transition="in" filter="wipe(up)">
                                      <p:cBhvr>
                                        <p:cTn id="66" dur="500"/>
                                        <p:tgtEl>
                                          <p:spTgt spid="77"/>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nodeType="clickEffect">
                                  <p:stCondLst>
                                    <p:cond delay="0"/>
                                  </p:stCondLst>
                                  <p:childTnLst>
                                    <p:set>
                                      <p:cBhvr>
                                        <p:cTn id="70" dur="1" fill="hold">
                                          <p:stCondLst>
                                            <p:cond delay="0"/>
                                          </p:stCondLst>
                                        </p:cTn>
                                        <p:tgtEl>
                                          <p:spTgt spid="8"/>
                                        </p:tgtEl>
                                        <p:attrNameLst>
                                          <p:attrName>style.visibility</p:attrName>
                                        </p:attrNameLst>
                                      </p:cBhvr>
                                      <p:to>
                                        <p:strVal val="visible"/>
                                      </p:to>
                                    </p:set>
                                  </p:childTnLst>
                                </p:cTn>
                              </p:par>
                            </p:childTnLst>
                          </p:cTn>
                        </p:par>
                        <p:par>
                          <p:cTn id="71" fill="hold" nodeType="afterGroup">
                            <p:stCondLst>
                              <p:cond delay="0"/>
                            </p:stCondLst>
                            <p:childTnLst>
                              <p:par>
                                <p:cTn id="72" presetID="22" presetClass="entr" presetSubtype="1" fill="hold" nodeType="afterEffect">
                                  <p:stCondLst>
                                    <p:cond delay="0"/>
                                  </p:stCondLst>
                                  <p:childTnLst>
                                    <p:set>
                                      <p:cBhvr>
                                        <p:cTn id="73" dur="1" fill="hold">
                                          <p:stCondLst>
                                            <p:cond delay="0"/>
                                          </p:stCondLst>
                                        </p:cTn>
                                        <p:tgtEl>
                                          <p:spTgt spid="84"/>
                                        </p:tgtEl>
                                        <p:attrNameLst>
                                          <p:attrName>style.visibility</p:attrName>
                                        </p:attrNameLst>
                                      </p:cBhvr>
                                      <p:to>
                                        <p:strVal val="visible"/>
                                      </p:to>
                                    </p:set>
                                    <p:animEffect transition="in" filter="wipe(up)">
                                      <p:cBhvr>
                                        <p:cTn id="74" dur="500"/>
                                        <p:tgtEl>
                                          <p:spTgt spid="84"/>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1" presetClass="entr" presetSubtype="0" fill="hold" nodeType="clickEffect">
                                  <p:stCondLst>
                                    <p:cond delay="0"/>
                                  </p:stCondLst>
                                  <p:childTnLst>
                                    <p:set>
                                      <p:cBhvr>
                                        <p:cTn id="78" dur="1" fill="hold">
                                          <p:stCondLst>
                                            <p:cond delay="0"/>
                                          </p:stCondLst>
                                        </p:cTn>
                                        <p:tgtEl>
                                          <p:spTgt spid="9"/>
                                        </p:tgtEl>
                                        <p:attrNameLst>
                                          <p:attrName>style.visibility</p:attrName>
                                        </p:attrNameLst>
                                      </p:cBhvr>
                                      <p:to>
                                        <p:strVal val="visible"/>
                                      </p:to>
                                    </p:set>
                                  </p:childTnLst>
                                </p:cTn>
                              </p:par>
                            </p:childTnLst>
                          </p:cTn>
                        </p:par>
                        <p:par>
                          <p:cTn id="79" fill="hold" nodeType="afterGroup">
                            <p:stCondLst>
                              <p:cond delay="0"/>
                            </p:stCondLst>
                            <p:childTnLst>
                              <p:par>
                                <p:cTn id="80" presetID="22" presetClass="entr" presetSubtype="1" fill="hold" nodeType="afterEffect">
                                  <p:stCondLst>
                                    <p:cond delay="0"/>
                                  </p:stCondLst>
                                  <p:childTnLst>
                                    <p:set>
                                      <p:cBhvr>
                                        <p:cTn id="81" dur="1" fill="hold">
                                          <p:stCondLst>
                                            <p:cond delay="0"/>
                                          </p:stCondLst>
                                        </p:cTn>
                                        <p:tgtEl>
                                          <p:spTgt spid="86"/>
                                        </p:tgtEl>
                                        <p:attrNameLst>
                                          <p:attrName>style.visibility</p:attrName>
                                        </p:attrNameLst>
                                      </p:cBhvr>
                                      <p:to>
                                        <p:strVal val="visible"/>
                                      </p:to>
                                    </p:set>
                                    <p:animEffect transition="in" filter="wipe(up)">
                                      <p:cBhvr>
                                        <p:cTn id="82" dur="500"/>
                                        <p:tgtEl>
                                          <p:spTgt spid="86"/>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1" presetClass="entr" presetSubtype="0" fill="hold" nodeType="clickEffect">
                                  <p:stCondLst>
                                    <p:cond delay="0"/>
                                  </p:stCondLst>
                                  <p:childTnLst>
                                    <p:set>
                                      <p:cBhvr>
                                        <p:cTn id="86" dur="1" fill="hold">
                                          <p:stCondLst>
                                            <p:cond delay="0"/>
                                          </p:stCondLst>
                                        </p:cTn>
                                        <p:tgtEl>
                                          <p:spTgt spid="12"/>
                                        </p:tgtEl>
                                        <p:attrNameLst>
                                          <p:attrName>style.visibility</p:attrName>
                                        </p:attrNameLst>
                                      </p:cBhvr>
                                      <p:to>
                                        <p:strVal val="visible"/>
                                      </p:to>
                                    </p:set>
                                  </p:childTnLst>
                                </p:cTn>
                              </p:par>
                            </p:childTnLst>
                          </p:cTn>
                        </p:par>
                        <p:par>
                          <p:cTn id="87" fill="hold" nodeType="afterGroup">
                            <p:stCondLst>
                              <p:cond delay="0"/>
                            </p:stCondLst>
                            <p:childTnLst>
                              <p:par>
                                <p:cTn id="88" presetID="22" presetClass="entr" presetSubtype="4" fill="hold" nodeType="afterEffect">
                                  <p:stCondLst>
                                    <p:cond delay="0"/>
                                  </p:stCondLst>
                                  <p:childTnLst>
                                    <p:set>
                                      <p:cBhvr>
                                        <p:cTn id="89" dur="1" fill="hold">
                                          <p:stCondLst>
                                            <p:cond delay="0"/>
                                          </p:stCondLst>
                                        </p:cTn>
                                        <p:tgtEl>
                                          <p:spTgt spid="88"/>
                                        </p:tgtEl>
                                        <p:attrNameLst>
                                          <p:attrName>style.visibility</p:attrName>
                                        </p:attrNameLst>
                                      </p:cBhvr>
                                      <p:to>
                                        <p:strVal val="visible"/>
                                      </p:to>
                                    </p:set>
                                    <p:animEffect transition="in" filter="wipe(down)">
                                      <p:cBhvr>
                                        <p:cTn id="90" dur="500"/>
                                        <p:tgtEl>
                                          <p:spTgt spid="88"/>
                                        </p:tgtEl>
                                      </p:cBhvr>
                                    </p:animEffect>
                                  </p:childTnLst>
                                </p:cTn>
                              </p:par>
                            </p:childTnLst>
                          </p:cTn>
                        </p:par>
                      </p:childTnLst>
                    </p:cTn>
                  </p:par>
                  <p:par>
                    <p:cTn id="91" fill="hold" nodeType="clickPar">
                      <p:stCondLst>
                        <p:cond delay="indefinite"/>
                      </p:stCondLst>
                      <p:childTnLst>
                        <p:par>
                          <p:cTn id="92" fill="hold" nodeType="withGroup">
                            <p:stCondLst>
                              <p:cond delay="0"/>
                            </p:stCondLst>
                            <p:childTnLst>
                              <p:par>
                                <p:cTn id="93" presetID="1" presetClass="entr" presetSubtype="0" fill="hold" nodeType="clickEffect">
                                  <p:stCondLst>
                                    <p:cond delay="0"/>
                                  </p:stCondLst>
                                  <p:childTnLst>
                                    <p:set>
                                      <p:cBhvr>
                                        <p:cTn id="94" dur="1" fill="hold">
                                          <p:stCondLst>
                                            <p:cond delay="0"/>
                                          </p:stCondLst>
                                        </p:cTn>
                                        <p:tgtEl>
                                          <p:spTgt spid="6"/>
                                        </p:tgtEl>
                                        <p:attrNameLst>
                                          <p:attrName>style.visibility</p:attrName>
                                        </p:attrNameLst>
                                      </p:cBhvr>
                                      <p:to>
                                        <p:strVal val="visible"/>
                                      </p:to>
                                    </p:set>
                                  </p:childTnLst>
                                </p:cTn>
                              </p:par>
                            </p:childTnLst>
                          </p:cTn>
                        </p:par>
                        <p:par>
                          <p:cTn id="95" fill="hold" nodeType="afterGroup">
                            <p:stCondLst>
                              <p:cond delay="0"/>
                            </p:stCondLst>
                            <p:childTnLst>
                              <p:par>
                                <p:cTn id="96" presetID="22" presetClass="entr" presetSubtype="8" fill="hold" nodeType="afterEffect">
                                  <p:stCondLst>
                                    <p:cond delay="0"/>
                                  </p:stCondLst>
                                  <p:childTnLst>
                                    <p:set>
                                      <p:cBhvr>
                                        <p:cTn id="97" dur="1" fill="hold">
                                          <p:stCondLst>
                                            <p:cond delay="0"/>
                                          </p:stCondLst>
                                        </p:cTn>
                                        <p:tgtEl>
                                          <p:spTgt spid="90"/>
                                        </p:tgtEl>
                                        <p:attrNameLst>
                                          <p:attrName>style.visibility</p:attrName>
                                        </p:attrNameLst>
                                      </p:cBhvr>
                                      <p:to>
                                        <p:strVal val="visible"/>
                                      </p:to>
                                    </p:set>
                                    <p:animEffect transition="in" filter="wipe(left)">
                                      <p:cBhvr>
                                        <p:cTn id="98" dur="500"/>
                                        <p:tgtEl>
                                          <p:spTgt spid="90"/>
                                        </p:tgtEl>
                                      </p:cBhvr>
                                    </p:animEffect>
                                  </p:childTnLst>
                                </p:cTn>
                              </p:par>
                            </p:childTnLst>
                          </p:cTn>
                        </p:par>
                      </p:childTnLst>
                    </p:cTn>
                  </p:par>
                  <p:par>
                    <p:cTn id="99" fill="hold" nodeType="clickPar">
                      <p:stCondLst>
                        <p:cond delay="indefinite"/>
                      </p:stCondLst>
                      <p:childTnLst>
                        <p:par>
                          <p:cTn id="100" fill="hold" nodeType="withGroup">
                            <p:stCondLst>
                              <p:cond delay="0"/>
                            </p:stCondLst>
                            <p:childTnLst>
                              <p:par>
                                <p:cTn id="101" presetID="1" presetClass="entr" presetSubtype="0" fill="hold" nodeType="clickEffect">
                                  <p:stCondLst>
                                    <p:cond delay="0"/>
                                  </p:stCondLst>
                                  <p:childTnLst>
                                    <p:set>
                                      <p:cBhvr>
                                        <p:cTn id="102" dur="1" fill="hold">
                                          <p:stCondLst>
                                            <p:cond delay="0"/>
                                          </p:stCondLst>
                                        </p:cTn>
                                        <p:tgtEl>
                                          <p:spTgt spid="5"/>
                                        </p:tgtEl>
                                        <p:attrNameLst>
                                          <p:attrName>style.visibility</p:attrName>
                                        </p:attrNameLst>
                                      </p:cBhvr>
                                      <p:to>
                                        <p:strVal val="visible"/>
                                      </p:to>
                                    </p:set>
                                  </p:childTnLst>
                                </p:cTn>
                              </p:par>
                            </p:childTnLst>
                          </p:cTn>
                        </p:par>
                        <p:par>
                          <p:cTn id="103" fill="hold" nodeType="afterGroup">
                            <p:stCondLst>
                              <p:cond delay="0"/>
                            </p:stCondLst>
                            <p:childTnLst>
                              <p:par>
                                <p:cTn id="104" presetID="22" presetClass="entr" presetSubtype="1" fill="hold" nodeType="afterEffect">
                                  <p:stCondLst>
                                    <p:cond delay="0"/>
                                  </p:stCondLst>
                                  <p:childTnLst>
                                    <p:set>
                                      <p:cBhvr>
                                        <p:cTn id="105" dur="1" fill="hold">
                                          <p:stCondLst>
                                            <p:cond delay="0"/>
                                          </p:stCondLst>
                                        </p:cTn>
                                        <p:tgtEl>
                                          <p:spTgt spid="92"/>
                                        </p:tgtEl>
                                        <p:attrNameLst>
                                          <p:attrName>style.visibility</p:attrName>
                                        </p:attrNameLst>
                                      </p:cBhvr>
                                      <p:to>
                                        <p:strVal val="visible"/>
                                      </p:to>
                                    </p:set>
                                    <p:animEffect transition="in" filter="wipe(up)">
                                      <p:cBhvr>
                                        <p:cTn id="106" dur="500"/>
                                        <p:tgtEl>
                                          <p:spTgt spid="92"/>
                                        </p:tgtEl>
                                      </p:cBhvr>
                                    </p:animEffect>
                                  </p:childTnLst>
                                </p:cTn>
                              </p:par>
                            </p:childTnLst>
                          </p:cTn>
                        </p:par>
                      </p:childTnLst>
                    </p:cTn>
                  </p:par>
                  <p:par>
                    <p:cTn id="107" fill="hold" nodeType="clickPar">
                      <p:stCondLst>
                        <p:cond delay="indefinite"/>
                      </p:stCondLst>
                      <p:childTnLst>
                        <p:par>
                          <p:cTn id="108" fill="hold" nodeType="withGroup">
                            <p:stCondLst>
                              <p:cond delay="0"/>
                            </p:stCondLst>
                            <p:childTnLst>
                              <p:par>
                                <p:cTn id="109" presetID="1" presetClass="entr" presetSubtype="0" fill="hold" nodeType="clickEffect">
                                  <p:stCondLst>
                                    <p:cond delay="0"/>
                                  </p:stCondLst>
                                  <p:childTnLst>
                                    <p:set>
                                      <p:cBhvr>
                                        <p:cTn id="110" dur="1" fill="hold">
                                          <p:stCondLst>
                                            <p:cond delay="0"/>
                                          </p:stCondLst>
                                        </p:cTn>
                                        <p:tgtEl>
                                          <p:spTgt spid="13"/>
                                        </p:tgtEl>
                                        <p:attrNameLst>
                                          <p:attrName>style.visibility</p:attrName>
                                        </p:attrNameLst>
                                      </p:cBhvr>
                                      <p:to>
                                        <p:strVal val="visible"/>
                                      </p:to>
                                    </p:set>
                                  </p:childTnLst>
                                </p:cTn>
                              </p:par>
                            </p:childTnLst>
                          </p:cTn>
                        </p:par>
                        <p:par>
                          <p:cTn id="111" fill="hold" nodeType="afterGroup">
                            <p:stCondLst>
                              <p:cond delay="0"/>
                            </p:stCondLst>
                            <p:childTnLst>
                              <p:par>
                                <p:cTn id="112" presetID="22" presetClass="entr" presetSubtype="1" fill="hold" nodeType="afterEffect">
                                  <p:stCondLst>
                                    <p:cond delay="0"/>
                                  </p:stCondLst>
                                  <p:childTnLst>
                                    <p:set>
                                      <p:cBhvr>
                                        <p:cTn id="113" dur="1" fill="hold">
                                          <p:stCondLst>
                                            <p:cond delay="0"/>
                                          </p:stCondLst>
                                        </p:cTn>
                                        <p:tgtEl>
                                          <p:spTgt spid="95"/>
                                        </p:tgtEl>
                                        <p:attrNameLst>
                                          <p:attrName>style.visibility</p:attrName>
                                        </p:attrNameLst>
                                      </p:cBhvr>
                                      <p:to>
                                        <p:strVal val="visible"/>
                                      </p:to>
                                    </p:set>
                                    <p:animEffect transition="in" filter="wipe(up)">
                                      <p:cBhvr>
                                        <p:cTn id="114" dur="500"/>
                                        <p:tgtEl>
                                          <p:spTgt spid="95"/>
                                        </p:tgtEl>
                                      </p:cBhvr>
                                    </p:animEffect>
                                  </p:childTnLst>
                                </p:cTn>
                              </p:par>
                            </p:childTnLst>
                          </p:cTn>
                        </p:par>
                      </p:childTnLst>
                    </p:cTn>
                  </p:par>
                  <p:par>
                    <p:cTn id="115" fill="hold" nodeType="clickPar">
                      <p:stCondLst>
                        <p:cond delay="indefinite"/>
                      </p:stCondLst>
                      <p:childTnLst>
                        <p:par>
                          <p:cTn id="116" fill="hold" nodeType="withGroup">
                            <p:stCondLst>
                              <p:cond delay="0"/>
                            </p:stCondLst>
                            <p:childTnLst>
                              <p:par>
                                <p:cTn id="117" presetID="1" presetClass="entr" presetSubtype="0" fill="hold" nodeType="clickEffect">
                                  <p:stCondLst>
                                    <p:cond delay="0"/>
                                  </p:stCondLst>
                                  <p:childTnLst>
                                    <p:set>
                                      <p:cBhvr>
                                        <p:cTn id="118" dur="1" fill="hold">
                                          <p:stCondLst>
                                            <p:cond delay="0"/>
                                          </p:stCondLst>
                                        </p:cTn>
                                        <p:tgtEl>
                                          <p:spTgt spid="15"/>
                                        </p:tgtEl>
                                        <p:attrNameLst>
                                          <p:attrName>style.visibility</p:attrName>
                                        </p:attrNameLst>
                                      </p:cBhvr>
                                      <p:to>
                                        <p:strVal val="visible"/>
                                      </p:to>
                                    </p:set>
                                  </p:childTnLst>
                                </p:cTn>
                              </p:par>
                            </p:childTnLst>
                          </p:cTn>
                        </p:par>
                        <p:par>
                          <p:cTn id="119" fill="hold" nodeType="afterGroup">
                            <p:stCondLst>
                              <p:cond delay="0"/>
                            </p:stCondLst>
                            <p:childTnLst>
                              <p:par>
                                <p:cTn id="120" presetID="22" presetClass="entr" presetSubtype="4" fill="hold" nodeType="afterEffect">
                                  <p:stCondLst>
                                    <p:cond delay="0"/>
                                  </p:stCondLst>
                                  <p:childTnLst>
                                    <p:set>
                                      <p:cBhvr>
                                        <p:cTn id="121" dur="1" fill="hold">
                                          <p:stCondLst>
                                            <p:cond delay="0"/>
                                          </p:stCondLst>
                                        </p:cTn>
                                        <p:tgtEl>
                                          <p:spTgt spid="98"/>
                                        </p:tgtEl>
                                        <p:attrNameLst>
                                          <p:attrName>style.visibility</p:attrName>
                                        </p:attrNameLst>
                                      </p:cBhvr>
                                      <p:to>
                                        <p:strVal val="visible"/>
                                      </p:to>
                                    </p:set>
                                    <p:animEffect transition="in" filter="wipe(down)">
                                      <p:cBhvr>
                                        <p:cTn id="122" dur="500"/>
                                        <p:tgtEl>
                                          <p:spTgt spid="98"/>
                                        </p:tgtEl>
                                      </p:cBhvr>
                                    </p:animEffect>
                                  </p:childTnLst>
                                </p:cTn>
                              </p:par>
                            </p:childTnLst>
                          </p:cTn>
                        </p:par>
                        <p:par>
                          <p:cTn id="123" fill="hold" nodeType="afterGroup">
                            <p:stCondLst>
                              <p:cond delay="500"/>
                            </p:stCondLst>
                            <p:childTnLst>
                              <p:par>
                                <p:cTn id="124" presetID="22" presetClass="entr" presetSubtype="1" fill="hold" nodeType="afterEffect">
                                  <p:stCondLst>
                                    <p:cond delay="0"/>
                                  </p:stCondLst>
                                  <p:childTnLst>
                                    <p:set>
                                      <p:cBhvr>
                                        <p:cTn id="125" dur="1" fill="hold">
                                          <p:stCondLst>
                                            <p:cond delay="0"/>
                                          </p:stCondLst>
                                        </p:cTn>
                                        <p:tgtEl>
                                          <p:spTgt spid="101"/>
                                        </p:tgtEl>
                                        <p:attrNameLst>
                                          <p:attrName>style.visibility</p:attrName>
                                        </p:attrNameLst>
                                      </p:cBhvr>
                                      <p:to>
                                        <p:strVal val="visible"/>
                                      </p:to>
                                    </p:set>
                                    <p:animEffect transition="in" filter="wipe(up)">
                                      <p:cBhvr>
                                        <p:cTn id="126" dur="500"/>
                                        <p:tgtEl>
                                          <p:spTgt spid="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2.xml><?xml version="1.0" encoding="utf-8"?>
<p:sld xmlns:a="http://schemas.openxmlformats.org/drawingml/2006/main" xmlns:r="http://schemas.openxmlformats.org/officeDocument/2006/relationships" xmlns:p="http://schemas.openxmlformats.org/presentationml/2006/main">
  <p:cSld>
    <p:bg>
      <p:bgPr shadeToTitle="1">
        <a:solidFill>
          <a:schemeClr val="tx1"/>
        </a:solidFill>
        <a:effectLst/>
      </p:bgPr>
    </p:bg>
    <p:spTree>
      <p:nvGrpSpPr>
        <p:cNvPr id="1" name=""/>
        <p:cNvGrpSpPr/>
        <p:nvPr/>
      </p:nvGrpSpPr>
      <p:grpSpPr>
        <a:xfrm>
          <a:off x="0" y="0"/>
          <a:ext cx="0" cy="0"/>
          <a:chOff x="0" y="0"/>
          <a:chExt cx="0" cy="0"/>
        </a:xfrm>
      </p:grpSpPr>
      <p:graphicFrame>
        <p:nvGraphicFramePr>
          <p:cNvPr id="72825" name="Group 121"/>
          <p:cNvGraphicFramePr>
            <a:graphicFrameLocks noGrp="1"/>
          </p:cNvGraphicFramePr>
          <p:nvPr>
            <p:extLst>
              <p:ext uri="{D42A27DB-BD31-4B8C-83A1-F6EECF244321}">
                <p14:modId xmlns:p14="http://schemas.microsoft.com/office/powerpoint/2010/main" val="2450146215"/>
              </p:ext>
            </p:extLst>
          </p:nvPr>
        </p:nvGraphicFramePr>
        <p:xfrm>
          <a:off x="7" y="941389"/>
          <a:ext cx="9143994" cy="6024281"/>
        </p:xfrm>
        <a:graphic>
          <a:graphicData uri="http://schemas.openxmlformats.org/drawingml/2006/table">
            <a:tbl>
              <a:tblPr/>
              <a:tblGrid>
                <a:gridCol w="1403647">
                  <a:extLst>
                    <a:ext uri="{9D8B030D-6E8A-4147-A177-3AD203B41FA5}">
                      <a16:colId xmlns:a16="http://schemas.microsoft.com/office/drawing/2014/main" val="20000"/>
                    </a:ext>
                  </a:extLst>
                </a:gridCol>
                <a:gridCol w="1800199">
                  <a:extLst>
                    <a:ext uri="{9D8B030D-6E8A-4147-A177-3AD203B41FA5}">
                      <a16:colId xmlns:a16="http://schemas.microsoft.com/office/drawing/2014/main" val="20001"/>
                    </a:ext>
                  </a:extLst>
                </a:gridCol>
                <a:gridCol w="2074976">
                  <a:extLst>
                    <a:ext uri="{9D8B030D-6E8A-4147-A177-3AD203B41FA5}">
                      <a16:colId xmlns:a16="http://schemas.microsoft.com/office/drawing/2014/main" val="20002"/>
                    </a:ext>
                  </a:extLst>
                </a:gridCol>
                <a:gridCol w="1781762">
                  <a:extLst>
                    <a:ext uri="{9D8B030D-6E8A-4147-A177-3AD203B41FA5}">
                      <a16:colId xmlns:a16="http://schemas.microsoft.com/office/drawing/2014/main" val="20003"/>
                    </a:ext>
                  </a:extLst>
                </a:gridCol>
                <a:gridCol w="2083410">
                  <a:extLst>
                    <a:ext uri="{9D8B030D-6E8A-4147-A177-3AD203B41FA5}">
                      <a16:colId xmlns:a16="http://schemas.microsoft.com/office/drawing/2014/main" val="20004"/>
                    </a:ext>
                  </a:extLst>
                </a:gridCol>
              </a:tblGrid>
              <a:tr h="710005">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Arial" panose="020B0604020202020204" pitchFamily="34" charset="0"/>
                          <a:ea typeface="ＭＳ Ｐゴシック" charset="0"/>
                          <a:cs typeface="Arial" panose="020B0604020202020204" pitchFamily="34" charset="0"/>
                        </a:rPr>
                        <a:t>Text</a:t>
                      </a:r>
                    </a:p>
                  </a:txBody>
                  <a:tcPr anchor="ctr" anchorCtr="1" horzOverflow="overflow">
                    <a:lnL>
                      <a:noFill/>
                    </a:lnL>
                    <a:lnR>
                      <a:noFill/>
                    </a:lnR>
                    <a:lnT>
                      <a:noFill/>
                    </a:lnT>
                    <a:lnB>
                      <a:noFill/>
                    </a:lnB>
                    <a:lnTlToBr>
                      <a:noFill/>
                    </a:lnTlToBr>
                    <a:lnBlToTr>
                      <a:noFill/>
                    </a:lnBlToTr>
                    <a:solidFill>
                      <a:schemeClr val="tx2"/>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ar-SA" sz="2000" b="1" i="0" u="none" strike="noStrike" cap="none" normalizeH="0" baseline="0" dirty="0">
                          <a:ln>
                            <a:noFill/>
                          </a:ln>
                          <a:solidFill>
                            <a:srgbClr val="FFFFFF"/>
                          </a:solidFill>
                          <a:effectLst/>
                          <a:latin typeface="Arial" panose="020B0604020202020204" pitchFamily="34" charset="0"/>
                          <a:ea typeface="ＭＳ Ｐゴシック" charset="0"/>
                          <a:cs typeface="Arial" panose="020B0604020202020204" pitchFamily="34" charset="0"/>
                        </a:rPr>
                        <a:t>متكلمين</a:t>
                      </a:r>
                      <a:endParaRPr kumimoji="0" lang="en-US" sz="2000" b="1" i="0" u="none" strike="noStrike" cap="none" normalizeH="0" baseline="0" dirty="0">
                        <a:ln>
                          <a:noFill/>
                        </a:ln>
                        <a:solidFill>
                          <a:srgbClr val="FFFFFF"/>
                        </a:solidFill>
                        <a:effectLst/>
                        <a:latin typeface="Arial" panose="020B0604020202020204" pitchFamily="34" charset="0"/>
                        <a:ea typeface="ＭＳ Ｐゴシック" charset="0"/>
                        <a:cs typeface="Arial" panose="020B0604020202020204" pitchFamily="34" charset="0"/>
                      </a:endParaRPr>
                    </a:p>
                  </a:txBody>
                  <a:tcPr anchor="ctr" anchorCtr="1" horzOverflow="overflow">
                    <a:lnL>
                      <a:noFill/>
                    </a:lnL>
                    <a:lnR>
                      <a:noFill/>
                    </a:lnR>
                    <a:lnT>
                      <a:noFill/>
                    </a:lnT>
                    <a:lnB>
                      <a:noFill/>
                    </a:lnB>
                    <a:lnTlToBr>
                      <a:noFill/>
                    </a:lnTlToBr>
                    <a:lnBlToTr>
                      <a:noFill/>
                    </a:lnBlToTr>
                    <a:solidFill>
                      <a:schemeClr val="tx2"/>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a:ln>
                            <a:noFill/>
                          </a:ln>
                          <a:solidFill>
                            <a:srgbClr val="FFFFFF"/>
                          </a:solidFill>
                          <a:effectLst/>
                          <a:latin typeface="Arial" panose="020B0604020202020204" pitchFamily="34" charset="0"/>
                          <a:ea typeface="ＭＳ Ｐゴシック" charset="0"/>
                          <a:cs typeface="Arial" panose="020B0604020202020204" pitchFamily="34" charset="0"/>
                        </a:rPr>
                        <a:t>مستمعين</a:t>
                      </a:r>
                      <a:endParaRPr kumimoji="0" lang="en-US" sz="2000" b="1" i="0" u="none" strike="noStrike" cap="none" normalizeH="0" baseline="0" dirty="0">
                        <a:ln>
                          <a:noFill/>
                        </a:ln>
                        <a:solidFill>
                          <a:srgbClr val="FFFFFF"/>
                        </a:solidFill>
                        <a:effectLst/>
                        <a:latin typeface="Arial" panose="020B0604020202020204" pitchFamily="34" charset="0"/>
                        <a:ea typeface="ＭＳ Ｐゴシック" charset="0"/>
                        <a:cs typeface="Arial" panose="020B0604020202020204" pitchFamily="34" charset="0"/>
                      </a:endParaRPr>
                    </a:p>
                  </a:txBody>
                  <a:tcPr anchor="ctr" anchorCtr="1" horzOverflow="overflow">
                    <a:lnL>
                      <a:noFill/>
                    </a:lnL>
                    <a:lnR>
                      <a:noFill/>
                    </a:lnR>
                    <a:lnT>
                      <a:noFill/>
                    </a:lnT>
                    <a:lnB>
                      <a:noFill/>
                    </a:lnB>
                    <a:lnTlToBr>
                      <a:noFill/>
                    </a:lnTlToBr>
                    <a:lnBlToTr>
                      <a:noFill/>
                    </a:lnBlToTr>
                    <a:solidFill>
                      <a:schemeClr val="tx2"/>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lang="ar-SA" altLang="zh-CN" sz="2000" b="1" i="0" dirty="0">
                          <a:solidFill>
                            <a:srgbClr val="FFFFFF"/>
                          </a:solidFill>
                          <a:latin typeface="Arial" panose="020B0604020202020204" pitchFamily="34" charset="0"/>
                          <a:cs typeface="Arial" panose="020B0604020202020204" pitchFamily="34" charset="0"/>
                        </a:rPr>
                        <a:t>علاقتها بالخلاص</a:t>
                      </a:r>
                      <a:endParaRPr kumimoji="0" lang="en-US" sz="2000" b="1" i="0" u="none" strike="noStrike" cap="none" normalizeH="0" baseline="0" dirty="0">
                        <a:ln>
                          <a:noFill/>
                        </a:ln>
                        <a:solidFill>
                          <a:srgbClr val="FFFFFF"/>
                        </a:solidFill>
                        <a:effectLst/>
                        <a:latin typeface="Arial" panose="020B0604020202020204" pitchFamily="34" charset="0"/>
                        <a:ea typeface="ＭＳ Ｐゴシック" charset="0"/>
                        <a:cs typeface="Arial" panose="020B0604020202020204" pitchFamily="34" charset="0"/>
                      </a:endParaRPr>
                    </a:p>
                  </a:txBody>
                  <a:tcPr anchor="ctr" anchorCtr="1" horzOverflow="overflow">
                    <a:lnL>
                      <a:noFill/>
                    </a:lnL>
                    <a:lnR>
                      <a:noFill/>
                    </a:lnR>
                    <a:lnT>
                      <a:noFill/>
                    </a:lnT>
                    <a:lnB>
                      <a:noFill/>
                    </a:lnB>
                    <a:lnTlToBr>
                      <a:noFill/>
                    </a:lnTlToBr>
                    <a:lnBlToTr>
                      <a:noFill/>
                    </a:lnBlToTr>
                    <a:solidFill>
                      <a:schemeClr val="tx2"/>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ar-SA" sz="2800" b="1" i="0" u="none" strike="noStrike" cap="none" normalizeH="0" baseline="0" dirty="0">
                          <a:ln>
                            <a:noFill/>
                          </a:ln>
                          <a:solidFill>
                            <a:srgbClr val="FFFFFF"/>
                          </a:solidFill>
                          <a:effectLst/>
                          <a:latin typeface="Arial" panose="020B0604020202020204" pitchFamily="34" charset="0"/>
                          <a:ea typeface="ＭＳ Ｐゴシック" charset="0"/>
                          <a:cs typeface="Arial" panose="020B0604020202020204" pitchFamily="34" charset="0"/>
                        </a:rPr>
                        <a:t>السبب</a:t>
                      </a:r>
                      <a:endParaRPr kumimoji="0" lang="en-US" sz="2800" b="1" i="0" u="none" strike="noStrike" cap="none" normalizeH="0" baseline="0" dirty="0">
                        <a:ln>
                          <a:noFill/>
                        </a:ln>
                        <a:solidFill>
                          <a:srgbClr val="FFFFFF"/>
                        </a:solidFill>
                        <a:effectLst/>
                        <a:latin typeface="Arial" panose="020B0604020202020204" pitchFamily="34" charset="0"/>
                        <a:ea typeface="ＭＳ Ｐゴシック" charset="0"/>
                        <a:cs typeface="Arial" panose="020B0604020202020204" pitchFamily="34" charset="0"/>
                      </a:endParaRPr>
                    </a:p>
                  </a:txBody>
                  <a:tcPr anchor="ctr" anchorCtr="1" horzOverflow="overflow">
                    <a:lnL>
                      <a:noFill/>
                    </a:lnL>
                    <a:lnR>
                      <a:noFill/>
                    </a:lnR>
                    <a:lnT>
                      <a:noFill/>
                    </a:lnT>
                    <a:lnB>
                      <a:noFill/>
                    </a:lnB>
                    <a:lnTlToBr>
                      <a:noFill/>
                    </a:lnTlToBr>
                    <a:lnBlToTr>
                      <a:noFill/>
                    </a:lnBlToTr>
                    <a:solidFill>
                      <a:schemeClr val="tx2"/>
                    </a:solidFill>
                  </a:tcPr>
                </a:tc>
                <a:extLst>
                  <a:ext uri="{0D108BD9-81ED-4DB2-BD59-A6C34878D82A}">
                    <a16:rowId xmlns:a16="http://schemas.microsoft.com/office/drawing/2014/main" val="10000"/>
                  </a:ext>
                </a:extLst>
              </a:tr>
              <a:tr h="1328569">
                <a:tc>
                  <a: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lang="ar-SA" altLang="zh-CN" sz="2000" b="1" i="0" dirty="0">
                          <a:solidFill>
                            <a:srgbClr val="FFFFFF"/>
                          </a:solidFill>
                          <a:latin typeface="Arial" panose="020B0604020202020204" pitchFamily="34" charset="0"/>
                          <a:cs typeface="Arial" panose="020B0604020202020204" pitchFamily="34" charset="0"/>
                        </a:rPr>
                        <a:t>٢: ١-٤</a:t>
                      </a:r>
                      <a:endParaRPr lang="en-US" altLang="zh-CN" sz="2000" b="1" i="0" dirty="0">
                        <a:solidFill>
                          <a:srgbClr val="FFFFFF"/>
                        </a:solidFill>
                        <a:latin typeface="Arial" panose="020B0604020202020204" pitchFamily="34" charset="0"/>
                        <a:cs typeface="Arial" panose="020B0604020202020204" pitchFamily="34" charset="0"/>
                      </a:endParaRPr>
                    </a:p>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zh-CN" sz="2000" b="1" i="0" u="none" strike="noStrike" cap="none" normalizeH="0" baseline="0" dirty="0">
                        <a:ln>
                          <a:noFill/>
                        </a:ln>
                        <a:solidFill>
                          <a:srgbClr val="FFFFFF"/>
                        </a:solidFill>
                        <a:effectLst/>
                        <a:latin typeface="Arial" panose="020B0604020202020204" pitchFamily="34" charset="0"/>
                        <a:ea typeface="SimSun" charset="0"/>
                        <a:cs typeface="Arial" panose="020B0604020202020204" pitchFamily="34" charset="0"/>
                      </a:endParaRP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lang="ar-SA" altLang="zh-CN" sz="2000" b="1" i="0" dirty="0">
                          <a:solidFill>
                            <a:srgbClr val="FFFFFF"/>
                          </a:solidFill>
                          <a:latin typeface="Arial" panose="020B0604020202020204" pitchFamily="34" charset="0"/>
                          <a:cs typeface="Arial" panose="020B0604020202020204" pitchFamily="34" charset="0"/>
                        </a:rPr>
                        <a:t>الرسل</a:t>
                      </a:r>
                      <a:endParaRPr lang="en-US" altLang="zh-CN" sz="2000" b="1" i="0" dirty="0">
                        <a:solidFill>
                          <a:srgbClr val="FFFFFF"/>
                        </a:solidFill>
                        <a:latin typeface="Arial" panose="020B0604020202020204" pitchFamily="34" charset="0"/>
                        <a:cs typeface="Arial" panose="020B0604020202020204" pitchFamily="34" charset="0"/>
                      </a:endParaRPr>
                    </a:p>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zh-CN" sz="2000" b="1" i="0" u="none" strike="noStrike" cap="none" normalizeH="0" baseline="0" dirty="0">
                        <a:ln>
                          <a:noFill/>
                        </a:ln>
                        <a:solidFill>
                          <a:srgbClr val="FFFFFF"/>
                        </a:solidFill>
                        <a:effectLst/>
                        <a:latin typeface="Arial" panose="020B0604020202020204" pitchFamily="34" charset="0"/>
                        <a:ea typeface="SimSun" charset="0"/>
                        <a:cs typeface="Arial" panose="020B0604020202020204" pitchFamily="34" charset="0"/>
                      </a:endParaRP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tc>
                  <a:txBody>
                    <a:bodyPr/>
                    <a:lstStyle/>
                    <a:p>
                      <a:pPr marL="0" marR="0" lvl="0" indent="0" algn="ctr" defTabSz="457200" rtl="1" eaLnBrk="1" fontAlgn="base" latinLnBrk="0" hangingPunct="1">
                        <a:lnSpc>
                          <a:spcPct val="100000"/>
                        </a:lnSpc>
                        <a:spcBef>
                          <a:spcPct val="0"/>
                        </a:spcBef>
                        <a:spcAft>
                          <a:spcPct val="0"/>
                        </a:spcAft>
                        <a:buClrTx/>
                        <a:buSzTx/>
                        <a:buFontTx/>
                        <a:buNone/>
                        <a:tabLst/>
                        <a:defRPr/>
                      </a:pPr>
                      <a:r>
                        <a:rPr lang="ar-SA" altLang="zh-CN" sz="2000" b="1" i="0" dirty="0">
                          <a:solidFill>
                            <a:srgbClr val="FFFFFF"/>
                          </a:solidFill>
                          <a:latin typeface="Arial" panose="020B0604020202020204" pitchFamily="34" charset="0"/>
                          <a:cs typeface="Arial" panose="020B0604020202020204" pitchFamily="34" charset="0"/>
                        </a:rPr>
                        <a:t>اليهود غير</a:t>
                      </a:r>
                    </a:p>
                    <a:p>
                      <a:pPr marL="0" marR="0" lvl="0" indent="0" algn="ctr" defTabSz="457200" rtl="1" eaLnBrk="1" fontAlgn="base" latinLnBrk="0" hangingPunct="1">
                        <a:lnSpc>
                          <a:spcPct val="100000"/>
                        </a:lnSpc>
                        <a:spcBef>
                          <a:spcPct val="0"/>
                        </a:spcBef>
                        <a:spcAft>
                          <a:spcPct val="0"/>
                        </a:spcAft>
                        <a:buClrTx/>
                        <a:buSzTx/>
                        <a:buFontTx/>
                        <a:buNone/>
                        <a:tabLst/>
                        <a:defRPr/>
                      </a:pPr>
                      <a:r>
                        <a:rPr lang="ar-SA" altLang="zh-CN" sz="2000" b="1" i="0" dirty="0">
                          <a:solidFill>
                            <a:srgbClr val="FFFFFF"/>
                          </a:solidFill>
                          <a:latin typeface="Arial" panose="020B0604020202020204" pitchFamily="34" charset="0"/>
                          <a:cs typeface="Arial" panose="020B0604020202020204" pitchFamily="34" charset="0"/>
                        </a:rPr>
                        <a:t> المخلصين </a:t>
                      </a:r>
                    </a:p>
                    <a:p>
                      <a:pPr marL="0" marR="0" lvl="0" indent="0" algn="ctr" defTabSz="457200" rtl="1" eaLnBrk="1" fontAlgn="base" latinLnBrk="0" hangingPunct="1">
                        <a:lnSpc>
                          <a:spcPct val="100000"/>
                        </a:lnSpc>
                        <a:spcBef>
                          <a:spcPct val="0"/>
                        </a:spcBef>
                        <a:spcAft>
                          <a:spcPct val="0"/>
                        </a:spcAft>
                        <a:buClrTx/>
                        <a:buSzTx/>
                        <a:buFontTx/>
                        <a:buNone/>
                        <a:tabLst/>
                        <a:defRPr/>
                      </a:pPr>
                      <a:r>
                        <a:rPr lang="ar-SA" altLang="zh-CN" sz="2000" b="1" i="0" dirty="0">
                          <a:solidFill>
                            <a:srgbClr val="FFFFFF"/>
                          </a:solidFill>
                          <a:latin typeface="Arial" panose="020B0604020202020204" pitchFamily="34" charset="0"/>
                          <a:cs typeface="Arial" panose="020B0604020202020204" pitchFamily="34" charset="0"/>
                        </a:rPr>
                        <a:t>يوم الخمسين</a:t>
                      </a:r>
                      <a:endParaRPr lang="en-US" altLang="zh-CN" sz="2000" b="1" i="0" dirty="0">
                        <a:solidFill>
                          <a:srgbClr val="FFFFFF"/>
                        </a:solidFill>
                        <a:latin typeface="Arial" panose="020B0604020202020204" pitchFamily="34" charset="0"/>
                        <a:cs typeface="Arial" panose="020B0604020202020204" pitchFamily="34" charset="0"/>
                      </a:endParaRP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lang="ar-SA" altLang="zh-CN" sz="2000" b="1" i="0" dirty="0">
                          <a:solidFill>
                            <a:srgbClr val="FFFFFF"/>
                          </a:solidFill>
                          <a:latin typeface="Arial" panose="020B0604020202020204" pitchFamily="34" charset="0"/>
                          <a:cs typeface="Arial" panose="020B0604020202020204" pitchFamily="34" charset="0"/>
                        </a:rPr>
                        <a:t>بعد الخلاص</a:t>
                      </a:r>
                      <a:endParaRPr kumimoji="0" lang="en-US" altLang="zh-CN" sz="2000" b="1" i="0" u="none" strike="noStrike" cap="none" normalizeH="0" baseline="0" dirty="0">
                        <a:ln>
                          <a:noFill/>
                        </a:ln>
                        <a:solidFill>
                          <a:srgbClr val="FFFFFF"/>
                        </a:solidFill>
                        <a:effectLst/>
                        <a:latin typeface="Arial" panose="020B0604020202020204" pitchFamily="34" charset="0"/>
                        <a:ea typeface="SimSun" charset="0"/>
                        <a:cs typeface="Arial" panose="020B0604020202020204" pitchFamily="34" charset="0"/>
                      </a:endParaRP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tc>
                  <a:txBody>
                    <a:bodyPr/>
                    <a:lstStyle/>
                    <a:p>
                      <a:pPr marL="0" marR="0" lvl="0" indent="0" algn="ctr" defTabSz="457200" rtl="1" eaLnBrk="1" fontAlgn="base" latinLnBrk="0" hangingPunct="1">
                        <a:lnSpc>
                          <a:spcPct val="100000"/>
                        </a:lnSpc>
                        <a:spcBef>
                          <a:spcPct val="0"/>
                        </a:spcBef>
                        <a:spcAft>
                          <a:spcPct val="0"/>
                        </a:spcAft>
                        <a:buClrTx/>
                        <a:buSzTx/>
                        <a:buFontTx/>
                        <a:buNone/>
                        <a:tabLst/>
                        <a:defRPr/>
                      </a:pPr>
                      <a:r>
                        <a:rPr lang="ar-SA" altLang="zh-CN" sz="2000" b="1" i="0" dirty="0">
                          <a:solidFill>
                            <a:srgbClr val="FFFFFF"/>
                          </a:solidFill>
                          <a:latin typeface="Arial" panose="020B0604020202020204" pitchFamily="34" charset="0"/>
                          <a:cs typeface="Arial" panose="020B0604020202020204" pitchFamily="34" charset="0"/>
                        </a:rPr>
                        <a:t>تحقق لليهود من تحقيق </a:t>
                      </a:r>
                      <a:r>
                        <a:rPr lang="ar-SA" altLang="zh-CN" sz="2000" b="1" i="0" dirty="0" err="1">
                          <a:solidFill>
                            <a:srgbClr val="FFFFFF"/>
                          </a:solidFill>
                          <a:latin typeface="Arial" panose="020B0604020202020204" pitchFamily="34" charset="0"/>
                          <a:cs typeface="Arial" panose="020B0604020202020204" pitchFamily="34" charset="0"/>
                        </a:rPr>
                        <a:t>يوئيل</a:t>
                      </a:r>
                      <a:r>
                        <a:rPr lang="ar-SA" altLang="zh-CN" sz="2000" b="1" i="0" dirty="0">
                          <a:solidFill>
                            <a:srgbClr val="FFFFFF"/>
                          </a:solidFill>
                          <a:latin typeface="Arial" panose="020B0604020202020204" pitchFamily="34" charset="0"/>
                          <a:cs typeface="Arial" panose="020B0604020202020204" pitchFamily="34" charset="0"/>
                        </a:rPr>
                        <a:t> 2</a:t>
                      </a:r>
                      <a:endParaRPr kumimoji="0" lang="en-US" altLang="zh-CN" sz="2000" b="1" i="0" u="none" strike="noStrike" cap="none" normalizeH="0" baseline="0" dirty="0">
                        <a:ln>
                          <a:noFill/>
                        </a:ln>
                        <a:solidFill>
                          <a:srgbClr val="FFFFFF"/>
                        </a:solidFill>
                        <a:effectLst/>
                        <a:latin typeface="Arial" panose="020B0604020202020204" pitchFamily="34" charset="0"/>
                        <a:ea typeface="SimSun" charset="0"/>
                        <a:cs typeface="Arial" panose="020B0604020202020204" pitchFamily="34" charset="0"/>
                      </a:endParaRP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extLst>
                  <a:ext uri="{0D108BD9-81ED-4DB2-BD59-A6C34878D82A}">
                    <a16:rowId xmlns:a16="http://schemas.microsoft.com/office/drawing/2014/main" val="10001"/>
                  </a:ext>
                </a:extLst>
              </a:tr>
              <a:tr h="1328569">
                <a:tc>
                  <a: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lang="ar-SA" altLang="zh-CN" sz="2000" b="1" i="0" dirty="0">
                          <a:solidFill>
                            <a:srgbClr val="FFFFFF"/>
                          </a:solidFill>
                          <a:latin typeface="Arial" panose="020B0604020202020204" pitchFamily="34" charset="0"/>
                          <a:cs typeface="Arial" panose="020B0604020202020204" pitchFamily="34" charset="0"/>
                        </a:rPr>
                        <a:t>٨:</a:t>
                      </a:r>
                      <a:r>
                        <a:rPr lang="ar-SA" altLang="zh-CN" sz="2000" b="1" i="0" baseline="0" dirty="0">
                          <a:solidFill>
                            <a:srgbClr val="FFFFFF"/>
                          </a:solidFill>
                          <a:latin typeface="Arial" panose="020B0604020202020204" pitchFamily="34" charset="0"/>
                          <a:cs typeface="Arial" panose="020B0604020202020204" pitchFamily="34" charset="0"/>
                        </a:rPr>
                        <a:t> ١٤-١٧</a:t>
                      </a:r>
                      <a:endParaRPr lang="en-US" altLang="zh-CN" sz="2000" b="1" i="0" dirty="0">
                        <a:solidFill>
                          <a:srgbClr val="FFFFFF"/>
                        </a:solidFill>
                        <a:latin typeface="Arial" panose="020B0604020202020204" pitchFamily="34" charset="0"/>
                        <a:cs typeface="Arial" panose="020B0604020202020204" pitchFamily="34" charset="0"/>
                      </a:endParaRPr>
                    </a:p>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zh-CN" sz="2000" b="1" i="0" u="none" strike="noStrike" cap="none" normalizeH="0" baseline="0" dirty="0">
                        <a:ln>
                          <a:noFill/>
                        </a:ln>
                        <a:solidFill>
                          <a:srgbClr val="FFFFFF"/>
                        </a:solidFill>
                        <a:effectLst/>
                        <a:latin typeface="Arial" panose="020B0604020202020204" pitchFamily="34" charset="0"/>
                        <a:ea typeface="SimSun" charset="0"/>
                        <a:cs typeface="Arial" panose="020B0604020202020204" pitchFamily="34" charset="0"/>
                      </a:endParaRP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lang="ar-SA" altLang="zh-CN" sz="2000" b="1" i="0" dirty="0">
                          <a:solidFill>
                            <a:srgbClr val="FFFFFF"/>
                          </a:solidFill>
                          <a:latin typeface="Arial" panose="020B0604020202020204" pitchFamily="34" charset="0"/>
                          <a:cs typeface="Arial" panose="020B0604020202020204" pitchFamily="34" charset="0"/>
                        </a:rPr>
                        <a:t>السامريون</a:t>
                      </a:r>
                      <a:endParaRPr kumimoji="0" lang="en-US" altLang="zh-CN" sz="2000" b="1" i="0" u="none" strike="noStrike" cap="none" normalizeH="0" baseline="0" dirty="0">
                        <a:ln>
                          <a:noFill/>
                        </a:ln>
                        <a:solidFill>
                          <a:srgbClr val="FFFFFF"/>
                        </a:solidFill>
                        <a:effectLst/>
                        <a:latin typeface="Arial" panose="020B0604020202020204" pitchFamily="34" charset="0"/>
                        <a:ea typeface="SimSun" charset="0"/>
                        <a:cs typeface="Arial" panose="020B0604020202020204" pitchFamily="34" charset="0"/>
                      </a:endParaRP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tc>
                  <a:txBody>
                    <a:bodyPr/>
                    <a:lstStyle/>
                    <a:p>
                      <a:pPr marL="0" marR="0" lvl="0" indent="0" algn="ctr" defTabSz="457200" rtl="1" eaLnBrk="1" fontAlgn="base" latinLnBrk="0" hangingPunct="1">
                        <a:lnSpc>
                          <a:spcPct val="100000"/>
                        </a:lnSpc>
                        <a:spcBef>
                          <a:spcPct val="0"/>
                        </a:spcBef>
                        <a:spcAft>
                          <a:spcPct val="0"/>
                        </a:spcAft>
                        <a:buClrTx/>
                        <a:buSzTx/>
                        <a:buFontTx/>
                        <a:buNone/>
                        <a:tabLst/>
                        <a:defRPr/>
                      </a:pPr>
                      <a:r>
                        <a:rPr lang="ar-SA" altLang="zh-CN" sz="2000" b="1" i="0" dirty="0">
                          <a:solidFill>
                            <a:srgbClr val="FFFFFF"/>
                          </a:solidFill>
                          <a:latin typeface="Arial" panose="020B0604020202020204" pitchFamily="34" charset="0"/>
                          <a:cs typeface="Arial" panose="020B0604020202020204" pitchFamily="34" charset="0"/>
                        </a:rPr>
                        <a:t>اليهود</a:t>
                      </a:r>
                      <a:r>
                        <a:rPr lang="ar-SA" altLang="zh-CN" sz="2000" b="1" i="0" baseline="0" dirty="0">
                          <a:solidFill>
                            <a:srgbClr val="FFFFFF"/>
                          </a:solidFill>
                          <a:latin typeface="Arial" panose="020B0604020202020204" pitchFamily="34" charset="0"/>
                          <a:cs typeface="Arial" panose="020B0604020202020204" pitchFamily="34" charset="0"/>
                        </a:rPr>
                        <a:t> المخل</a:t>
                      </a:r>
                      <a:r>
                        <a:rPr lang="ar-JO" altLang="zh-CN" sz="2000" b="1" i="0" baseline="0" dirty="0">
                          <a:solidFill>
                            <a:srgbClr val="FFFFFF"/>
                          </a:solidFill>
                          <a:latin typeface="Arial" panose="020B0604020202020204" pitchFamily="34" charset="0"/>
                          <a:cs typeface="Arial" panose="020B0604020202020204" pitchFamily="34" charset="0"/>
                        </a:rPr>
                        <a:t>ص</a:t>
                      </a:r>
                      <a:r>
                        <a:rPr lang="ar-SA" altLang="zh-CN" sz="2000" b="1" i="0" baseline="0" dirty="0">
                          <a:solidFill>
                            <a:srgbClr val="FFFFFF"/>
                          </a:solidFill>
                          <a:latin typeface="Arial" panose="020B0604020202020204" pitchFamily="34" charset="0"/>
                          <a:cs typeface="Arial" panose="020B0604020202020204" pitchFamily="34" charset="0"/>
                        </a:rPr>
                        <a:t>ين ولكن يشكون في خطة الله ( بطرس )</a:t>
                      </a:r>
                      <a:endParaRPr lang="en-US" altLang="zh-CN" sz="2000" b="1" i="0" dirty="0">
                        <a:solidFill>
                          <a:srgbClr val="FFFFFF"/>
                        </a:solidFill>
                        <a:latin typeface="Arial" panose="020B0604020202020204" pitchFamily="34" charset="0"/>
                        <a:cs typeface="Arial" panose="020B0604020202020204" pitchFamily="34" charset="0"/>
                      </a:endParaRP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lang="ar-SA" altLang="zh-CN" sz="2000" b="1" i="0" dirty="0">
                          <a:solidFill>
                            <a:srgbClr val="FFFFFF"/>
                          </a:solidFill>
                          <a:latin typeface="Arial" panose="020B0604020202020204" pitchFamily="34" charset="0"/>
                          <a:cs typeface="Arial" panose="020B0604020202020204" pitchFamily="34" charset="0"/>
                        </a:rPr>
                        <a:t>بعد الخلاص</a:t>
                      </a:r>
                      <a:endParaRPr lang="en-US" altLang="zh-CN" sz="2000" b="1" i="0" dirty="0">
                        <a:solidFill>
                          <a:srgbClr val="FFFFFF"/>
                        </a:solidFill>
                        <a:latin typeface="Arial" panose="020B0604020202020204" pitchFamily="34" charset="0"/>
                        <a:cs typeface="Arial" panose="020B0604020202020204" pitchFamily="34" charset="0"/>
                      </a:endParaRP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tc>
                  <a:txBody>
                    <a:bodyPr/>
                    <a:lstStyle/>
                    <a:p>
                      <a:pPr marL="0" marR="0" lvl="0" indent="0" algn="ctr" defTabSz="457200" rtl="1" eaLnBrk="1" fontAlgn="base" latinLnBrk="0" hangingPunct="1">
                        <a:lnSpc>
                          <a:spcPct val="100000"/>
                        </a:lnSpc>
                        <a:spcBef>
                          <a:spcPct val="0"/>
                        </a:spcBef>
                        <a:spcAft>
                          <a:spcPct val="0"/>
                        </a:spcAft>
                        <a:buClrTx/>
                        <a:buSzTx/>
                        <a:buFontTx/>
                        <a:buNone/>
                        <a:tabLst/>
                        <a:defRPr/>
                      </a:pPr>
                      <a:r>
                        <a:rPr lang="ar-SA" altLang="zh-CN" sz="2000" b="1" i="0" dirty="0">
                          <a:solidFill>
                            <a:srgbClr val="FFFFFF"/>
                          </a:solidFill>
                          <a:latin typeface="Arial" panose="020B0604020202020204" pitchFamily="34" charset="0"/>
                          <a:cs typeface="Arial" panose="020B0604020202020204" pitchFamily="34" charset="0"/>
                        </a:rPr>
                        <a:t>تحقق من قبول الله لليهود للسامريين</a:t>
                      </a:r>
                      <a:endParaRPr lang="en-US" altLang="zh-CN" sz="2000" b="1" i="0" dirty="0">
                        <a:solidFill>
                          <a:srgbClr val="FFFFFF"/>
                        </a:solidFill>
                        <a:latin typeface="Arial" panose="020B0604020202020204" pitchFamily="34" charset="0"/>
                        <a:cs typeface="Arial" panose="020B0604020202020204" pitchFamily="34" charset="0"/>
                      </a:endParaRP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extLst>
                  <a:ext uri="{0D108BD9-81ED-4DB2-BD59-A6C34878D82A}">
                    <a16:rowId xmlns:a16="http://schemas.microsoft.com/office/drawing/2014/main" val="10002"/>
                  </a:ext>
                </a:extLst>
              </a:tr>
              <a:tr h="1328569">
                <a:tc>
                  <a:txBody>
                    <a:bodyPr/>
                    <a:lstStyle/>
                    <a:p>
                      <a:pPr marL="0" marR="0" lvl="0" indent="0" algn="ctr" defTabSz="457200" rtl="1" eaLnBrk="1" fontAlgn="base" latinLnBrk="0" hangingPunct="1">
                        <a:lnSpc>
                          <a:spcPct val="100000"/>
                        </a:lnSpc>
                        <a:spcBef>
                          <a:spcPct val="0"/>
                        </a:spcBef>
                        <a:spcAft>
                          <a:spcPct val="0"/>
                        </a:spcAft>
                        <a:buClrTx/>
                        <a:buSzTx/>
                        <a:buFontTx/>
                        <a:buNone/>
                        <a:tabLst/>
                      </a:pPr>
                      <a:r>
                        <a:rPr kumimoji="0" lang="ar-SA" altLang="zh-CN" sz="2000" b="1" i="0" u="none" strike="noStrike" cap="none" normalizeH="0" baseline="0" dirty="0">
                          <a:ln>
                            <a:noFill/>
                          </a:ln>
                          <a:solidFill>
                            <a:srgbClr val="FFFFFF"/>
                          </a:solidFill>
                          <a:effectLst/>
                          <a:latin typeface="Arial" panose="020B0604020202020204" pitchFamily="34" charset="0"/>
                          <a:ea typeface="Arial" charset="0"/>
                          <a:cs typeface="Arial" panose="020B0604020202020204" pitchFamily="34" charset="0"/>
                        </a:rPr>
                        <a:t>١٠: ٤٤-٤٧</a:t>
                      </a:r>
                      <a:endParaRPr kumimoji="0" lang="en-US" altLang="zh-CN" sz="2000" b="1" i="0" u="none" strike="noStrike" cap="none" normalizeH="0" baseline="0" dirty="0">
                        <a:ln>
                          <a:noFill/>
                        </a:ln>
                        <a:solidFill>
                          <a:srgbClr val="FFFFFF"/>
                        </a:solidFill>
                        <a:effectLst/>
                        <a:latin typeface="Arial" panose="020B0604020202020204" pitchFamily="34" charset="0"/>
                        <a:ea typeface="Arial" charset="0"/>
                        <a:cs typeface="Arial" panose="020B0604020202020204" pitchFamily="34" charset="0"/>
                      </a:endParaRP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lang="ar-SA" altLang="zh-CN" sz="2000" b="1" i="0" dirty="0">
                          <a:solidFill>
                            <a:srgbClr val="FFFFFF"/>
                          </a:solidFill>
                          <a:latin typeface="Arial" panose="020B0604020202020204" pitchFamily="34" charset="0"/>
                          <a:cs typeface="Arial" panose="020B0604020202020204" pitchFamily="34" charset="0"/>
                        </a:rPr>
                        <a:t>الوثنيون</a:t>
                      </a:r>
                    </a:p>
                    <a:p>
                      <a:pPr marL="0" marR="0" lvl="0" indent="0" algn="ctr" defTabSz="457200" rtl="1" eaLnBrk="1" fontAlgn="base" latinLnBrk="0" hangingPunct="1">
                        <a:lnSpc>
                          <a:spcPct val="100000"/>
                        </a:lnSpc>
                        <a:spcBef>
                          <a:spcPct val="0"/>
                        </a:spcBef>
                        <a:spcAft>
                          <a:spcPct val="0"/>
                        </a:spcAft>
                        <a:buClrTx/>
                        <a:buSzTx/>
                        <a:buFontTx/>
                        <a:buNone/>
                        <a:tabLst/>
                        <a:defRPr/>
                      </a:pPr>
                      <a:r>
                        <a:rPr lang="ar-SA" altLang="zh-CN" sz="2000" b="1" i="0" baseline="0" dirty="0">
                          <a:solidFill>
                            <a:srgbClr val="FFFFFF"/>
                          </a:solidFill>
                          <a:latin typeface="Arial" panose="020B0604020202020204" pitchFamily="34" charset="0"/>
                          <a:cs typeface="Arial" panose="020B0604020202020204" pitchFamily="34" charset="0"/>
                        </a:rPr>
                        <a:t>(كرنيليوس </a:t>
                      </a:r>
                    </a:p>
                    <a:p>
                      <a:pPr marL="0" marR="0" lvl="0" indent="0" algn="ctr" defTabSz="457200" rtl="1" eaLnBrk="1" fontAlgn="base" latinLnBrk="0" hangingPunct="1">
                        <a:lnSpc>
                          <a:spcPct val="100000"/>
                        </a:lnSpc>
                        <a:spcBef>
                          <a:spcPct val="0"/>
                        </a:spcBef>
                        <a:spcAft>
                          <a:spcPct val="0"/>
                        </a:spcAft>
                        <a:buClrTx/>
                        <a:buSzTx/>
                        <a:buFontTx/>
                        <a:buNone/>
                        <a:tabLst/>
                        <a:defRPr/>
                      </a:pPr>
                      <a:r>
                        <a:rPr lang="ar-SA" altLang="zh-CN" sz="2000" b="1" i="0" baseline="0" dirty="0">
                          <a:solidFill>
                            <a:srgbClr val="FFFFFF"/>
                          </a:solidFill>
                          <a:latin typeface="Arial" panose="020B0604020202020204" pitchFamily="34" charset="0"/>
                          <a:cs typeface="Arial" panose="020B0604020202020204" pitchFamily="34" charset="0"/>
                        </a:rPr>
                        <a:t>وآخرون)</a:t>
                      </a:r>
                      <a:endParaRPr lang="en-US" altLang="zh-CN" sz="2000" b="1" i="0" dirty="0">
                        <a:solidFill>
                          <a:srgbClr val="FFFFFF"/>
                        </a:solidFill>
                        <a:latin typeface="Arial" panose="020B0604020202020204" pitchFamily="34" charset="0"/>
                        <a:cs typeface="Arial" panose="020B0604020202020204" pitchFamily="34" charset="0"/>
                      </a:endParaRP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tc>
                  <a:txBody>
                    <a:bodyPr/>
                    <a:lstStyle/>
                    <a:p>
                      <a:pPr marL="0" marR="0" lvl="0" indent="0" algn="ctr" defTabSz="457200" rtl="1" eaLnBrk="1" fontAlgn="base" latinLnBrk="0" hangingPunct="1">
                        <a:lnSpc>
                          <a:spcPct val="100000"/>
                        </a:lnSpc>
                        <a:spcBef>
                          <a:spcPct val="0"/>
                        </a:spcBef>
                        <a:spcAft>
                          <a:spcPct val="0"/>
                        </a:spcAft>
                        <a:buClrTx/>
                        <a:buSzTx/>
                        <a:buFontTx/>
                        <a:buNone/>
                        <a:tabLst/>
                        <a:defRPr/>
                      </a:pPr>
                      <a:r>
                        <a:rPr lang="ar-SA" altLang="zh-CN" sz="2000" b="1" i="0" dirty="0">
                          <a:solidFill>
                            <a:srgbClr val="FFFFFF"/>
                          </a:solidFill>
                          <a:latin typeface="Arial" panose="020B0604020202020204" pitchFamily="34" charset="0"/>
                          <a:cs typeface="Arial" panose="020B0604020202020204" pitchFamily="34" charset="0"/>
                        </a:rPr>
                        <a:t>اليهود</a:t>
                      </a:r>
                      <a:r>
                        <a:rPr lang="ar-SA" altLang="zh-CN" sz="2000" b="1" i="0" baseline="0" dirty="0">
                          <a:solidFill>
                            <a:srgbClr val="FFFFFF"/>
                          </a:solidFill>
                          <a:latin typeface="Arial" panose="020B0604020202020204" pitchFamily="34" charset="0"/>
                          <a:cs typeface="Arial" panose="020B0604020202020204" pitchFamily="34" charset="0"/>
                        </a:rPr>
                        <a:t> المخل</a:t>
                      </a:r>
                      <a:r>
                        <a:rPr lang="ar-JO" altLang="zh-CN" sz="2000" b="1" i="0" baseline="0" dirty="0">
                          <a:solidFill>
                            <a:srgbClr val="FFFFFF"/>
                          </a:solidFill>
                          <a:latin typeface="Arial" panose="020B0604020202020204" pitchFamily="34" charset="0"/>
                          <a:cs typeface="Arial" panose="020B0604020202020204" pitchFamily="34" charset="0"/>
                        </a:rPr>
                        <a:t>ص</a:t>
                      </a:r>
                      <a:r>
                        <a:rPr lang="ar-SA" altLang="zh-CN" sz="2000" b="1" i="0" baseline="0" dirty="0">
                          <a:solidFill>
                            <a:srgbClr val="FFFFFF"/>
                          </a:solidFill>
                          <a:latin typeface="Arial" panose="020B0604020202020204" pitchFamily="34" charset="0"/>
                          <a:cs typeface="Arial" panose="020B0604020202020204" pitchFamily="34" charset="0"/>
                        </a:rPr>
                        <a:t>ين ولكن يشكون في خطة الله ( بطرس )</a:t>
                      </a:r>
                      <a:endParaRPr lang="en-US" altLang="zh-CN" sz="2000" b="1" i="0" dirty="0">
                        <a:solidFill>
                          <a:srgbClr val="FFFFFF"/>
                        </a:solidFill>
                        <a:latin typeface="Arial" panose="020B0604020202020204" pitchFamily="34" charset="0"/>
                        <a:cs typeface="Arial" panose="020B0604020202020204" pitchFamily="34" charset="0"/>
                      </a:endParaRPr>
                    </a:p>
                    <a:p>
                      <a:pPr marL="0" marR="0" lvl="0" indent="0" algn="ctr" defTabSz="457200" rtl="0" eaLnBrk="1" fontAlgn="base" latinLnBrk="0" hangingPunct="1">
                        <a:lnSpc>
                          <a:spcPct val="100000"/>
                        </a:lnSpc>
                        <a:spcBef>
                          <a:spcPct val="0"/>
                        </a:spcBef>
                        <a:spcAft>
                          <a:spcPct val="0"/>
                        </a:spcAft>
                        <a:buClrTx/>
                        <a:buSzTx/>
                        <a:buFontTx/>
                        <a:buNone/>
                        <a:tabLst/>
                        <a:defRPr/>
                      </a:pPr>
                      <a:endParaRPr lang="en-US" altLang="zh-CN" sz="2000" b="1" i="0" dirty="0">
                        <a:solidFill>
                          <a:srgbClr val="FFFFFF"/>
                        </a:solidFill>
                        <a:latin typeface="Arial" panose="020B0604020202020204" pitchFamily="34" charset="0"/>
                        <a:cs typeface="Arial" panose="020B0604020202020204" pitchFamily="34" charset="0"/>
                      </a:endParaRP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lang="ar-SA" altLang="zh-CN" sz="2000" b="1" i="0" dirty="0">
                          <a:solidFill>
                            <a:srgbClr val="FFFFFF"/>
                          </a:solidFill>
                          <a:latin typeface="Arial" panose="020B0604020202020204" pitchFamily="34" charset="0"/>
                          <a:cs typeface="Arial" panose="020B0604020202020204" pitchFamily="34" charset="0"/>
                        </a:rPr>
                        <a:t>وقت الخلاص</a:t>
                      </a:r>
                      <a:endParaRPr lang="en-US" altLang="zh-CN" sz="2000" b="1" i="0" dirty="0">
                        <a:solidFill>
                          <a:srgbClr val="FFFFFF"/>
                        </a:solidFill>
                        <a:latin typeface="Arial" panose="020B0604020202020204" pitchFamily="34" charset="0"/>
                        <a:cs typeface="Arial" panose="020B0604020202020204" pitchFamily="34" charset="0"/>
                      </a:endParaRP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tc>
                  <a:txBody>
                    <a:bodyPr/>
                    <a:lstStyle/>
                    <a:p>
                      <a:pPr algn="ctr" rtl="1"/>
                      <a:br>
                        <a:rPr lang="ar-SA" sz="2000" b="1" i="0" dirty="0">
                          <a:solidFill>
                            <a:schemeClr val="bg1"/>
                          </a:solidFill>
                          <a:effectLst/>
                          <a:latin typeface="Arial" panose="020B0604020202020204" pitchFamily="34" charset="0"/>
                          <a:cs typeface="Arial" panose="020B0604020202020204" pitchFamily="34" charset="0"/>
                        </a:rPr>
                      </a:br>
                      <a:r>
                        <a:rPr lang="ar-SA" sz="2000" b="1" i="0" kern="1200" dirty="0">
                          <a:solidFill>
                            <a:schemeClr val="bg1"/>
                          </a:solidFill>
                          <a:effectLst/>
                          <a:latin typeface="Arial" panose="020B0604020202020204" pitchFamily="34" charset="0"/>
                          <a:ea typeface="+mn-ea"/>
                          <a:cs typeface="Arial" panose="020B0604020202020204" pitchFamily="34" charset="0"/>
                        </a:rPr>
                        <a:t>تحقق من قبول الله لليهود للأمم</a:t>
                      </a:r>
                    </a:p>
                    <a:p>
                      <a:pPr marL="0" marR="0" lvl="0" indent="0" algn="ctr" defTabSz="457200" rtl="0" eaLnBrk="1" fontAlgn="base" latinLnBrk="0" hangingPunct="1">
                        <a:lnSpc>
                          <a:spcPct val="100000"/>
                        </a:lnSpc>
                        <a:spcBef>
                          <a:spcPct val="0"/>
                        </a:spcBef>
                        <a:spcAft>
                          <a:spcPct val="0"/>
                        </a:spcAft>
                        <a:buClrTx/>
                        <a:buSzTx/>
                        <a:buFontTx/>
                        <a:buNone/>
                        <a:tabLst/>
                        <a:defRPr/>
                      </a:pPr>
                      <a:endParaRPr lang="en-US" altLang="zh-CN" sz="2000" b="1" i="0" dirty="0">
                        <a:solidFill>
                          <a:srgbClr val="FFFFFF"/>
                        </a:solidFill>
                        <a:latin typeface="Arial" panose="020B0604020202020204" pitchFamily="34" charset="0"/>
                        <a:cs typeface="Arial" panose="020B0604020202020204" pitchFamily="34" charset="0"/>
                      </a:endParaRP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extLst>
                  <a:ext uri="{0D108BD9-81ED-4DB2-BD59-A6C34878D82A}">
                    <a16:rowId xmlns:a16="http://schemas.microsoft.com/office/drawing/2014/main" val="10003"/>
                  </a:ext>
                </a:extLst>
              </a:tr>
              <a:tr h="1328569">
                <a:tc>
                  <a:txBody>
                    <a:bodyPr/>
                    <a:lstStyle/>
                    <a:p>
                      <a:pPr marL="0" marR="0" lvl="0" indent="0" algn="ctr" defTabSz="457200" rtl="1" eaLnBrk="1" fontAlgn="base" latinLnBrk="0" hangingPunct="1">
                        <a:lnSpc>
                          <a:spcPct val="100000"/>
                        </a:lnSpc>
                        <a:spcBef>
                          <a:spcPct val="0"/>
                        </a:spcBef>
                        <a:spcAft>
                          <a:spcPct val="0"/>
                        </a:spcAft>
                        <a:buClrTx/>
                        <a:buSzTx/>
                        <a:buFontTx/>
                        <a:buNone/>
                        <a:tabLst/>
                      </a:pPr>
                      <a:r>
                        <a:rPr kumimoji="0" lang="ar-SA" altLang="zh-CN" sz="2000" b="1" i="0" u="none" strike="noStrike" cap="none" normalizeH="0" baseline="0" dirty="0">
                          <a:ln>
                            <a:noFill/>
                          </a:ln>
                          <a:solidFill>
                            <a:srgbClr val="FFFFFF"/>
                          </a:solidFill>
                          <a:effectLst/>
                          <a:latin typeface="Arial" panose="020B0604020202020204" pitchFamily="34" charset="0"/>
                          <a:ea typeface="Arial" charset="0"/>
                          <a:cs typeface="Arial" panose="020B0604020202020204" pitchFamily="34" charset="0"/>
                        </a:rPr>
                        <a:t>١٩: ١-٧</a:t>
                      </a:r>
                      <a:endParaRPr kumimoji="0" lang="en-US" altLang="zh-CN" sz="2000" b="1" i="0" u="none" strike="noStrike" cap="none" normalizeH="0" baseline="0" dirty="0">
                        <a:ln>
                          <a:noFill/>
                        </a:ln>
                        <a:solidFill>
                          <a:srgbClr val="FFFFFF"/>
                        </a:solidFill>
                        <a:effectLst/>
                        <a:latin typeface="Arial" panose="020B0604020202020204" pitchFamily="34" charset="0"/>
                        <a:ea typeface="Arial" charset="0"/>
                        <a:cs typeface="Arial" panose="020B0604020202020204" pitchFamily="34" charset="0"/>
                      </a:endParaRP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tc>
                  <a:txBody>
                    <a:bodyPr/>
                    <a:lstStyle/>
                    <a:p>
                      <a:pPr marL="0" marR="0" lvl="0" indent="0" algn="ctr" defTabSz="457200" rtl="1" eaLnBrk="1" fontAlgn="base" latinLnBrk="0" hangingPunct="1">
                        <a:lnSpc>
                          <a:spcPct val="100000"/>
                        </a:lnSpc>
                        <a:spcBef>
                          <a:spcPct val="0"/>
                        </a:spcBef>
                        <a:spcAft>
                          <a:spcPct val="0"/>
                        </a:spcAft>
                        <a:buClrTx/>
                        <a:buSzTx/>
                        <a:buFontTx/>
                        <a:buNone/>
                        <a:tabLst/>
                        <a:defRPr/>
                      </a:pPr>
                      <a:r>
                        <a:rPr lang="ar-SA" altLang="zh-CN" sz="2000" b="1" i="0" dirty="0">
                          <a:solidFill>
                            <a:srgbClr val="FFFFFF"/>
                          </a:solidFill>
                          <a:latin typeface="Arial" panose="020B0604020202020204" pitchFamily="34" charset="0"/>
                          <a:cs typeface="Arial" panose="020B0604020202020204" pitchFamily="34" charset="0"/>
                        </a:rPr>
                        <a:t>مؤمني</a:t>
                      </a:r>
                      <a:r>
                        <a:rPr lang="ar-SA" altLang="zh-CN" sz="2000" b="1" i="0" baseline="0" dirty="0">
                          <a:solidFill>
                            <a:srgbClr val="FFFFFF"/>
                          </a:solidFill>
                          <a:latin typeface="Arial" panose="020B0604020202020204" pitchFamily="34" charset="0"/>
                          <a:cs typeface="Arial" panose="020B0604020202020204" pitchFamily="34" charset="0"/>
                        </a:rPr>
                        <a:t> العهد القديم بالمسيح</a:t>
                      </a:r>
                      <a:endParaRPr lang="en-US" altLang="zh-CN" sz="2000" b="1" i="0" dirty="0">
                        <a:solidFill>
                          <a:srgbClr val="FFFFFF"/>
                        </a:solidFill>
                        <a:latin typeface="Arial" panose="020B0604020202020204" pitchFamily="34" charset="0"/>
                        <a:cs typeface="Arial" panose="020B0604020202020204" pitchFamily="34" charset="0"/>
                      </a:endParaRP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tc>
                  <a:txBody>
                    <a:bodyPr/>
                    <a:lstStyle/>
                    <a:p>
                      <a:pPr marL="0" marR="0" lvl="0" indent="0" algn="ctr" defTabSz="457200" rtl="1" eaLnBrk="1" fontAlgn="base" latinLnBrk="0" hangingPunct="1">
                        <a:lnSpc>
                          <a:spcPct val="100000"/>
                        </a:lnSpc>
                        <a:spcBef>
                          <a:spcPct val="0"/>
                        </a:spcBef>
                        <a:spcAft>
                          <a:spcPct val="0"/>
                        </a:spcAft>
                        <a:buClrTx/>
                        <a:buSzTx/>
                        <a:buFontTx/>
                        <a:buNone/>
                        <a:tabLst/>
                        <a:defRPr/>
                      </a:pPr>
                      <a:r>
                        <a:rPr lang="ar-SA" altLang="zh-CN" sz="2000" b="1" i="0" dirty="0">
                          <a:solidFill>
                            <a:srgbClr val="FFFFFF"/>
                          </a:solidFill>
                          <a:latin typeface="Arial" panose="020B0604020202020204" pitchFamily="34" charset="0"/>
                          <a:cs typeface="Arial" panose="020B0604020202020204" pitchFamily="34" charset="0"/>
                        </a:rPr>
                        <a:t>اليهود الذين بحاجة لتأكيد رسالة ال</a:t>
                      </a:r>
                      <a:r>
                        <a:rPr lang="ar-JO" altLang="zh-CN" sz="2000" b="1" i="0" dirty="0">
                          <a:solidFill>
                            <a:srgbClr val="FFFFFF"/>
                          </a:solidFill>
                          <a:latin typeface="Arial" panose="020B0604020202020204" pitchFamily="34" charset="0"/>
                          <a:cs typeface="Arial" panose="020B0604020202020204" pitchFamily="34" charset="0"/>
                        </a:rPr>
                        <a:t>إ</a:t>
                      </a:r>
                      <a:r>
                        <a:rPr lang="ar-SA" altLang="zh-CN" sz="2000" b="1" i="0" dirty="0">
                          <a:solidFill>
                            <a:srgbClr val="FFFFFF"/>
                          </a:solidFill>
                          <a:latin typeface="Arial" panose="020B0604020202020204" pitchFamily="34" charset="0"/>
                          <a:cs typeface="Arial" panose="020B0604020202020204" pitchFamily="34" charset="0"/>
                        </a:rPr>
                        <a:t>نجيل</a:t>
                      </a:r>
                      <a:endParaRPr lang="en-US" altLang="zh-CN" sz="2000" b="1" i="0" dirty="0">
                        <a:solidFill>
                          <a:srgbClr val="FFFFFF"/>
                        </a:solidFill>
                        <a:latin typeface="Arial" panose="020B0604020202020204" pitchFamily="34" charset="0"/>
                        <a:cs typeface="Arial" panose="020B0604020202020204" pitchFamily="34" charset="0"/>
                      </a:endParaRP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lang="ar-SA" altLang="zh-CN" sz="2000" b="1" i="0" dirty="0">
                          <a:solidFill>
                            <a:srgbClr val="FFFFFF"/>
                          </a:solidFill>
                          <a:latin typeface="Arial" panose="020B0604020202020204" pitchFamily="34" charset="0"/>
                          <a:cs typeface="Arial" panose="020B0604020202020204" pitchFamily="34" charset="0"/>
                        </a:rPr>
                        <a:t>وقت الخلاص</a:t>
                      </a:r>
                      <a:endParaRPr lang="en-US" altLang="zh-CN" sz="2000" b="1" i="0" dirty="0">
                        <a:solidFill>
                          <a:srgbClr val="FFFFFF"/>
                        </a:solidFill>
                        <a:latin typeface="Arial" panose="020B0604020202020204" pitchFamily="34" charset="0"/>
                        <a:cs typeface="Arial" panose="020B0604020202020204" pitchFamily="34" charset="0"/>
                      </a:endParaRP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tc>
                  <a:txBody>
                    <a:bodyPr/>
                    <a:lstStyle/>
                    <a:p>
                      <a:pPr algn="ctr" rtl="1"/>
                      <a:r>
                        <a:rPr lang="ar-SA" sz="2000" b="1" i="0" kern="1200" dirty="0">
                          <a:solidFill>
                            <a:schemeClr val="bg1"/>
                          </a:solidFill>
                          <a:effectLst/>
                          <a:latin typeface="Arial" panose="020B0604020202020204" pitchFamily="34" charset="0"/>
                          <a:ea typeface="+mn-ea"/>
                          <a:cs typeface="Arial" panose="020B0604020202020204" pitchFamily="34" charset="0"/>
                        </a:rPr>
                        <a:t>تحقق من صحة رسالة الله لليهود من خلال بولس</a:t>
                      </a: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extLst>
                  <a:ext uri="{0D108BD9-81ED-4DB2-BD59-A6C34878D82A}">
                    <a16:rowId xmlns:a16="http://schemas.microsoft.com/office/drawing/2014/main" val="10004"/>
                  </a:ext>
                </a:extLst>
              </a:tr>
            </a:tbl>
          </a:graphicData>
        </a:graphic>
      </p:graphicFrame>
      <p:sp>
        <p:nvSpPr>
          <p:cNvPr id="232475" name="Text Box 2"/>
          <p:cNvSpPr txBox="1">
            <a:spLocks noChangeArrowheads="1"/>
          </p:cNvSpPr>
          <p:nvPr/>
        </p:nvSpPr>
        <p:spPr bwMode="auto">
          <a:xfrm>
            <a:off x="0" y="611503"/>
            <a:ext cx="9144000" cy="36922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SA"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a:t>
            </a:r>
            <a:r>
              <a:rPr kumimoji="0" lang="ar-SA" sz="1800" b="1" u="none" strike="noStrike" kern="1200" cap="none" spc="0" normalizeH="0" baseline="0" noProof="0" dirty="0" err="1">
                <a:ln>
                  <a:noFill/>
                </a:ln>
                <a:solidFill>
                  <a:srgbClr val="FFFFFF"/>
                </a:solidFill>
                <a:effectLst/>
                <a:uLnTx/>
                <a:uFillTx/>
                <a:latin typeface="Arial" panose="020B0604020202020204" pitchFamily="34" charset="0"/>
                <a:ea typeface="ＭＳ Ｐゴシック" charset="0"/>
                <a:cs typeface="Arial" panose="020B0604020202020204" pitchFamily="34" charset="0"/>
              </a:rPr>
              <a:t>توسان</a:t>
            </a:r>
            <a:r>
              <a:rPr kumimoji="0" lang="ar-SA"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 ، تعليق معرفة الكتاب المقدس ، ٢:٤٠٨ ، مقتبس)</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787457" name="Rectangle 2"/>
          <p:cNvSpPr>
            <a:spLocks noGrp="1" noChangeArrowheads="1"/>
          </p:cNvSpPr>
          <p:nvPr>
            <p:ph type="title" idx="4294967295"/>
          </p:nvPr>
        </p:nvSpPr>
        <p:spPr>
          <a:xfrm>
            <a:off x="0" y="59053"/>
            <a:ext cx="9144000" cy="487361"/>
          </a:xfrm>
          <a:solidFill>
            <a:srgbClr val="000000"/>
          </a:solidFill>
          <a:extLst>
            <a:ext uri="{91240B29-F687-4f45-9708-019B960494DF}">
              <a14:hiddenLine xmlns="" xmlns:a14="http://schemas.microsoft.com/office/drawing/2010/main" w="9525">
                <a:solidFill>
                  <a:srgbClr val="000000"/>
                </a:solidFill>
                <a:miter lim="800000"/>
                <a:headEnd/>
                <a:tailEnd/>
              </a14:hiddenLine>
            </a:ext>
          </a:extLst>
        </p:spPr>
        <p:txBody>
          <a:bodyPr/>
          <a:lstStyle/>
          <a:p>
            <a:pPr>
              <a:defRPr/>
            </a:pPr>
            <a:r>
              <a:rPr lang="ar-SA" altLang="zh-CN" dirty="0">
                <a:solidFill>
                  <a:srgbClr val="FFFFFF"/>
                </a:solidFill>
                <a:ea typeface="ＭＳ Ｐゴシック" charset="0"/>
              </a:rPr>
              <a:t>التكلم بألسنة في أعمال الرسل</a:t>
            </a:r>
            <a:endParaRPr lang="en-US" dirty="0">
              <a:solidFill>
                <a:srgbClr val="FFFFFF"/>
              </a:solidFill>
              <a:effectLst/>
              <a:ea typeface="ＭＳ Ｐゴシック" charset="0"/>
            </a:endParaRPr>
          </a:p>
        </p:txBody>
      </p:sp>
      <p:sp>
        <p:nvSpPr>
          <p:cNvPr id="232477" name="Rectangle 122"/>
          <p:cNvSpPr>
            <a:spLocks noChangeArrowheads="1"/>
          </p:cNvSpPr>
          <p:nvPr/>
        </p:nvSpPr>
        <p:spPr bwMode="auto">
          <a:xfrm>
            <a:off x="2447937" y="6215069"/>
            <a:ext cx="187049" cy="45739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1334" tIns="45667" rIns="91334" bIns="45667">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endParaRPr>
          </a:p>
        </p:txBody>
      </p:sp>
      <p:sp>
        <p:nvSpPr>
          <p:cNvPr id="232478" name="Text Box 123"/>
          <p:cNvSpPr txBox="1">
            <a:spLocks noChangeArrowheads="1"/>
          </p:cNvSpPr>
          <p:nvPr/>
        </p:nvSpPr>
        <p:spPr bwMode="auto">
          <a:xfrm>
            <a:off x="8382008" y="5"/>
            <a:ext cx="703825" cy="4615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ar-SA"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١٢٣</a:t>
            </a: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pic>
        <p:nvPicPr>
          <p:cNvPr id="232479" name="Picture 2" descr="dove-holy-spirit.jp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15915" y="620726"/>
            <a:ext cx="1116013" cy="1177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overrideClrMapping bg1="lt1" tx1="dk1" bg2="lt2" tx2="dk2" accent1="accent1" accent2="accent2" accent3="accent3" accent4="accent4" accent5="accent5" accent6="accent6" hlink="hlink" folHlink="folHlink"/>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82" name="Rectangle 4"/>
          <p:cNvSpPr>
            <a:spLocks noChangeArrowheads="1"/>
          </p:cNvSpPr>
          <p:nvPr/>
        </p:nvSpPr>
        <p:spPr bwMode="auto">
          <a:xfrm>
            <a:off x="0" y="0"/>
            <a:ext cx="9144000" cy="6858000"/>
          </a:xfrm>
          <a:prstGeom prst="rect">
            <a:avLst/>
          </a:prstGeom>
          <a:solidFill>
            <a:srgbClr val="000000"/>
          </a:solidFill>
          <a:ln w="9525">
            <a:solidFill>
              <a:schemeClr val="tx1"/>
            </a:solidFill>
            <a:round/>
            <a:headEnd/>
            <a:tailEnd/>
          </a:ln>
        </p:spPr>
        <p:txBody>
          <a:bodyPr lIns="91416" tIns="45709" rIns="91416" bIns="45709"/>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sp>
        <p:nvSpPr>
          <p:cNvPr id="532483" name="Rectangle 173"/>
          <p:cNvSpPr>
            <a:spLocks noGrp="1" noChangeArrowheads="1"/>
          </p:cNvSpPr>
          <p:nvPr>
            <p:ph type="title" idx="4294967295"/>
          </p:nvPr>
        </p:nvSpPr>
        <p:spPr>
          <a:xfrm>
            <a:off x="0" y="1"/>
            <a:ext cx="9144000" cy="525142"/>
          </a:xfrm>
          <a:gradFill rotWithShape="1">
            <a:gsLst>
              <a:gs pos="0">
                <a:srgbClr val="0000FF"/>
              </a:gs>
              <a:gs pos="100000">
                <a:schemeClr val="tx1"/>
              </a:gs>
            </a:gsLst>
            <a:path path="rect">
              <a:fillToRect l="100000" t="100000"/>
            </a:path>
          </a:gradFill>
        </p:spPr>
        <p:txBody>
          <a:bodyPr anchor="t">
            <a:spAutoFit/>
          </a:bodyPr>
          <a:lstStyle/>
          <a:p>
            <a:pPr algn="ctr" eaLnBrk="1" hangingPunct="1"/>
            <a:r>
              <a:rPr lang="ar-JO" sz="2800" b="1" dirty="0">
                <a:solidFill>
                  <a:srgbClr val="FFFFFF"/>
                </a:solidFill>
                <a:latin typeface="Arial" panose="020B0604020202020204" pitchFamily="34" charset="0"/>
                <a:ea typeface="SimSun" charset="0"/>
                <a:cs typeface="Arial" panose="020B0604020202020204" pitchFamily="34" charset="0"/>
              </a:rPr>
              <a:t>مقارنة الألسنة في أعمال الرسل وكورنثوس الأولى</a:t>
            </a:r>
            <a:endParaRPr lang="en-US" sz="2800" b="1" dirty="0">
              <a:solidFill>
                <a:srgbClr val="FFFFFF"/>
              </a:solidFill>
              <a:latin typeface="Arial" panose="020B0604020202020204" pitchFamily="34" charset="0"/>
              <a:ea typeface="SimSun" charset="0"/>
              <a:cs typeface="Arial" panose="020B0604020202020204" pitchFamily="34" charset="0"/>
            </a:endParaRPr>
          </a:p>
        </p:txBody>
      </p:sp>
      <p:graphicFrame>
        <p:nvGraphicFramePr>
          <p:cNvPr id="55" name="Table 54"/>
          <p:cNvGraphicFramePr>
            <a:graphicFrameLocks noGrp="1"/>
          </p:cNvGraphicFramePr>
          <p:nvPr/>
        </p:nvGraphicFramePr>
        <p:xfrm>
          <a:off x="0" y="944563"/>
          <a:ext cx="9144000" cy="4634242"/>
        </p:xfrm>
        <a:graphic>
          <a:graphicData uri="http://schemas.openxmlformats.org/drawingml/2006/table">
            <a:tbl>
              <a:tblPr/>
              <a:tblGrid>
                <a:gridCol w="1981200">
                  <a:extLst>
                    <a:ext uri="{9D8B030D-6E8A-4147-A177-3AD203B41FA5}">
                      <a16:colId xmlns:a16="http://schemas.microsoft.com/office/drawing/2014/main" val="20000"/>
                    </a:ext>
                  </a:extLst>
                </a:gridCol>
                <a:gridCol w="3124200">
                  <a:extLst>
                    <a:ext uri="{9D8B030D-6E8A-4147-A177-3AD203B41FA5}">
                      <a16:colId xmlns:a16="http://schemas.microsoft.com/office/drawing/2014/main" val="20001"/>
                    </a:ext>
                  </a:extLst>
                </a:gridCol>
                <a:gridCol w="4038600">
                  <a:extLst>
                    <a:ext uri="{9D8B030D-6E8A-4147-A177-3AD203B41FA5}">
                      <a16:colId xmlns:a16="http://schemas.microsoft.com/office/drawing/2014/main" val="20002"/>
                    </a:ext>
                  </a:extLst>
                </a:gridCol>
              </a:tblGrid>
              <a:tr h="45720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JO" altLang="zh-CN" sz="2400" b="1" i="0" u="none" strike="noStrike" cap="none" normalizeH="0" baseline="0" dirty="0">
                          <a:ln>
                            <a:noFill/>
                          </a:ln>
                          <a:solidFill>
                            <a:schemeClr val="bg1"/>
                          </a:solidFill>
                          <a:effectLst/>
                          <a:latin typeface="Arial" panose="020B0604020202020204" pitchFamily="34" charset="0"/>
                          <a:ea typeface="SimSun" charset="0"/>
                          <a:cs typeface="Arial" panose="020B0604020202020204" pitchFamily="34" charset="0"/>
                        </a:rPr>
                        <a:t>وجه المقارنة</a:t>
                      </a:r>
                      <a:endParaRPr kumimoji="0" lang="en-US" sz="2400" b="1" i="0" u="none" strike="noStrike" cap="none" normalizeH="0" baseline="0" dirty="0">
                        <a:ln>
                          <a:noFill/>
                        </a:ln>
                        <a:solidFill>
                          <a:srgbClr val="FFFFFF"/>
                        </a:solidFill>
                        <a:effectLst/>
                        <a:latin typeface="Arial" panose="020B0604020202020204" pitchFamily="34" charset="0"/>
                        <a:ea typeface="SimSun" charset="0"/>
                        <a:cs typeface="Arial" panose="020B0604020202020204" pitchFamily="34" charset="0"/>
                      </a:endParaRPr>
                    </a:p>
                  </a:txBody>
                  <a:tcPr marT="45723" marB="45723"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JO" altLang="zh-CN" sz="2400" b="1" i="0" u="none" strike="noStrike" cap="none" normalizeH="0" baseline="0" dirty="0">
                          <a:ln>
                            <a:noFill/>
                          </a:ln>
                          <a:solidFill>
                            <a:srgbClr val="FFFFFF"/>
                          </a:solidFill>
                          <a:effectLst/>
                          <a:latin typeface="Arial" panose="020B0604020202020204" pitchFamily="34" charset="0"/>
                          <a:ea typeface="ＭＳ Ｐゴシック" charset="0"/>
                          <a:cs typeface="Arial" panose="020B0604020202020204" pitchFamily="34" charset="0"/>
                        </a:rPr>
                        <a:t>الألسنة في أعمال</a:t>
                      </a:r>
                      <a:endParaRPr kumimoji="0" lang="en-US" altLang="zh-CN" sz="2400" b="1" i="0" u="none" strike="noStrike" cap="none" normalizeH="0" baseline="0" dirty="0">
                        <a:ln>
                          <a:noFill/>
                        </a:ln>
                        <a:solidFill>
                          <a:srgbClr val="FFFFFF"/>
                        </a:solidFill>
                        <a:effectLst/>
                        <a:latin typeface="Arial" panose="020B0604020202020204" pitchFamily="34" charset="0"/>
                        <a:ea typeface="ＭＳ Ｐゴシック" charset="0"/>
                        <a:cs typeface="Arial" panose="020B0604020202020204" pitchFamily="34" charset="0"/>
                      </a:endParaRPr>
                    </a:p>
                  </a:txBody>
                  <a:tcPr marT="45723" marB="45723"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JO" altLang="zh-CN" sz="2400" b="1" i="0" u="none" strike="noStrike" cap="none" normalizeH="0" baseline="0" dirty="0">
                          <a:ln>
                            <a:noFill/>
                          </a:ln>
                          <a:solidFill>
                            <a:srgbClr val="FFFFFF"/>
                          </a:solidFill>
                          <a:effectLst/>
                          <a:latin typeface="Arial" panose="020B0604020202020204" pitchFamily="34" charset="0"/>
                          <a:ea typeface="ＭＳ Ｐゴシック" charset="0"/>
                          <a:cs typeface="Arial" panose="020B0604020202020204" pitchFamily="34" charset="0"/>
                        </a:rPr>
                        <a:t>الألسنة في 1 كورنثوس</a:t>
                      </a:r>
                      <a:endParaRPr kumimoji="0" lang="en-US" altLang="zh-CN" sz="2400" b="1" i="0" u="none" strike="noStrike" cap="none" normalizeH="0" baseline="0" dirty="0">
                        <a:ln>
                          <a:noFill/>
                        </a:ln>
                        <a:solidFill>
                          <a:srgbClr val="FFFFFF"/>
                        </a:solidFill>
                        <a:effectLst/>
                        <a:latin typeface="Arial" panose="020B0604020202020204" pitchFamily="34" charset="0"/>
                        <a:ea typeface="ＭＳ Ｐゴシック" charset="0"/>
                        <a:cs typeface="Arial" panose="020B0604020202020204" pitchFamily="34" charset="0"/>
                      </a:endParaRPr>
                    </a:p>
                  </a:txBody>
                  <a:tcPr marT="45723" marB="45723"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0"/>
                  </a:ext>
                </a:extLst>
              </a:tr>
              <a:tr h="13112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JO" altLang="zh-CN" sz="24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rPr>
                        <a:t>كلاهما يتحدثان باللغات الأجنبية المعروفة</a:t>
                      </a:r>
                      <a:endParaRPr kumimoji="0" lang="en-US" altLang="zh-CN" sz="24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endParaRPr>
                    </a:p>
                  </a:txBody>
                  <a:tcPr marT="45723" marB="45723"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ar-JO" altLang="zh-CN" sz="24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rPr>
                        <a:t>تم التكلم بلغات </a:t>
                      </a:r>
                    </a:p>
                    <a:p>
                      <a:pPr marL="0" marR="0" lvl="0" indent="0" algn="ctr"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ar-JO" altLang="zh-CN" sz="24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rPr>
                        <a:t>العالم الروماني</a:t>
                      </a:r>
                    </a:p>
                    <a:p>
                      <a:pPr marL="0" marR="0" lvl="0" indent="0" algn="ctr"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ar-JO" altLang="zh-CN" sz="24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rPr>
                        <a:t>(أع 2: 7-11)</a:t>
                      </a:r>
                      <a:endParaRPr kumimoji="0" lang="en-US" altLang="zh-CN" sz="24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endParaRPr>
                    </a:p>
                  </a:txBody>
                  <a:tcPr marT="45723" marB="45723"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ar-JO" altLang="zh-CN" sz="24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rPr>
                        <a:t>بما أن نفس المصطلح (</a:t>
                      </a:r>
                      <a:r>
                        <a:rPr kumimoji="0" lang="en-US" altLang="zh-CN" sz="24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rPr>
                        <a:t>glossa</a:t>
                      </a:r>
                      <a:r>
                        <a:rPr kumimoji="0" lang="ar-JO" altLang="zh-CN" sz="24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rPr>
                        <a:t>) يستخدم فيجب أن نفترض أن طبيعة الموهبة هي نفسها</a:t>
                      </a:r>
                      <a:endParaRPr kumimoji="0" lang="en-US" altLang="zh-CN" sz="24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endParaRPr>
                    </a:p>
                  </a:txBody>
                  <a:tcPr marT="45723" marB="45723"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1"/>
                  </a:ext>
                </a:extLst>
              </a:tr>
              <a:tr h="13112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JO" altLang="zh-CN" sz="24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rPr>
                        <a:t>كلاهما يعملان كعلامة لغير المؤمنين</a:t>
                      </a:r>
                      <a:endParaRPr kumimoji="0" lang="en-US" altLang="zh-CN" sz="24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endParaRPr>
                    </a:p>
                  </a:txBody>
                  <a:tcPr marT="45723" marB="45723"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ar-JO" altLang="zh-CN" sz="24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rPr>
                        <a:t>حث السامعين على قبول المغفرة (أع 2: 38).</a:t>
                      </a:r>
                      <a:endParaRPr kumimoji="0" lang="en-US" altLang="zh-CN" sz="24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endParaRPr>
                    </a:p>
                  </a:txBody>
                  <a:tcPr marT="45723" marB="45723"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ar-JO" altLang="zh-CN" sz="24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rPr>
                        <a:t>احتاج غير المؤمنين في الجماعة </a:t>
                      </a:r>
                    </a:p>
                    <a:p>
                      <a:pPr marL="0" marR="0" lvl="0" indent="0" algn="ctr"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ar-JO" altLang="zh-CN" sz="24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rPr>
                        <a:t>إلى ترجمة الألسنة للبركة </a:t>
                      </a:r>
                    </a:p>
                    <a:p>
                      <a:pPr marL="0" marR="0" lvl="0" indent="0" algn="ctr"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ar-JO" altLang="zh-CN" sz="24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rPr>
                        <a:t>(1 كو 21:14-22).</a:t>
                      </a:r>
                      <a:endParaRPr kumimoji="0" lang="en-US" altLang="zh-CN" sz="24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endParaRPr>
                    </a:p>
                  </a:txBody>
                  <a:tcPr marT="45723" marB="45723"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13112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JO" altLang="zh-CN" sz="24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rPr>
                        <a:t>كلاهما لديه الله كمصدر وليس الذات</a:t>
                      </a:r>
                      <a:endParaRPr kumimoji="0" lang="en-US" altLang="zh-CN" sz="24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endParaRPr>
                    </a:p>
                  </a:txBody>
                  <a:tcPr marT="45723" marB="45723"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ar-JO" altLang="zh-CN" sz="24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rPr>
                        <a:t>المتكلمون بالألسنة لم يحاولوا الحصول على الموهبة </a:t>
                      </a:r>
                    </a:p>
                    <a:p>
                      <a:pPr marL="0" marR="0" lvl="0" indent="0" algn="ctr"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ar-JO" altLang="zh-CN" sz="24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rPr>
                        <a:t>(أع ٢: ٢)</a:t>
                      </a:r>
                      <a:endParaRPr kumimoji="0" lang="en-US" altLang="zh-CN" sz="24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endParaRPr>
                    </a:p>
                  </a:txBody>
                  <a:tcPr marT="45723" marB="45723"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ar-JO" altLang="zh-CN" sz="24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rPr>
                        <a:t>الألسنة ضمن مواهب الروح</a:t>
                      </a:r>
                    </a:p>
                    <a:p>
                      <a:pPr marL="0" marR="0" lvl="0" indent="0" algn="ctr"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ar-JO" altLang="zh-CN" sz="24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rPr>
                        <a:t>(1 كو 12-14)</a:t>
                      </a:r>
                      <a:endParaRPr kumimoji="0" lang="en-US" altLang="zh-CN" sz="24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endParaRPr kumimoji="0" lang="en-US" altLang="zh-CN" sz="24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endParaRPr kumimoji="0" lang="en-US" altLang="zh-CN" sz="24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endParaRPr>
                    </a:p>
                  </a:txBody>
                  <a:tcPr marT="45723" marB="45723"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3"/>
                  </a:ext>
                </a:extLst>
              </a:tr>
            </a:tbl>
          </a:graphicData>
        </a:graphic>
      </p:graphicFrame>
      <p:sp>
        <p:nvSpPr>
          <p:cNvPr id="532504" name="Text Box 2"/>
          <p:cNvSpPr txBox="1">
            <a:spLocks noChangeArrowheads="1"/>
          </p:cNvSpPr>
          <p:nvPr/>
        </p:nvSpPr>
        <p:spPr bwMode="auto">
          <a:xfrm>
            <a:off x="8148779" y="-19050"/>
            <a:ext cx="1091918" cy="4000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416" tIns="45709" rIns="91416" bIns="45709">
            <a:spAutoFit/>
          </a:bodyPr>
          <a:lstStyle>
            <a:lvl1pPr eaLnBrk="0" hangingPunct="0">
              <a:defRPr sz="2400" b="1">
                <a:solidFill>
                  <a:schemeClr val="tx1"/>
                </a:solidFill>
                <a:latin typeface="Arial" charset="0"/>
                <a:ea typeface="ＭＳ Ｐゴシック" charset="0"/>
                <a:cs typeface="ＭＳ Ｐゴシック" charset="0"/>
              </a:defRPr>
            </a:lvl1pPr>
            <a:lvl2pPr marL="37931725" indent="-37474525" eaLnBrk="0" hangingPunct="0">
              <a:defRPr sz="2400" b="1">
                <a:solidFill>
                  <a:schemeClr val="tx1"/>
                </a:solidFill>
                <a:latin typeface="Arial" charset="0"/>
                <a:ea typeface="ＭＳ Ｐゴシック" charset="0"/>
              </a:defRPr>
            </a:lvl2pPr>
            <a:lvl3pPr eaLnBrk="0" hangingPunct="0">
              <a:defRPr sz="2400" b="1">
                <a:solidFill>
                  <a:schemeClr val="tx1"/>
                </a:solidFill>
                <a:latin typeface="Arial" charset="0"/>
                <a:ea typeface="ＭＳ Ｐゴシック" charset="0"/>
              </a:defRPr>
            </a:lvl3pPr>
            <a:lvl4pPr eaLnBrk="0" hangingPunct="0">
              <a:defRPr sz="2400" b="1">
                <a:solidFill>
                  <a:schemeClr val="tx1"/>
                </a:solidFill>
                <a:latin typeface="Arial" charset="0"/>
                <a:ea typeface="ＭＳ Ｐゴシック" charset="0"/>
              </a:defRPr>
            </a:lvl4pPr>
            <a:lvl5pPr eaLnBrk="0" hangingPunct="0">
              <a:defRPr sz="2400" b="1">
                <a:solidFill>
                  <a:schemeClr val="tx1"/>
                </a:solidFill>
                <a:latin typeface="Arial" charset="0"/>
                <a:ea typeface="ＭＳ Ｐゴシック" charset="0"/>
              </a:defRPr>
            </a:lvl5pPr>
            <a:lvl6pPr marL="457200" eaLnBrk="0" fontAlgn="base" hangingPunct="0">
              <a:spcBef>
                <a:spcPct val="0"/>
              </a:spcBef>
              <a:spcAft>
                <a:spcPct val="0"/>
              </a:spcAft>
              <a:defRPr sz="2400" b="1">
                <a:solidFill>
                  <a:schemeClr val="tx1"/>
                </a:solidFill>
                <a:latin typeface="Arial" charset="0"/>
                <a:ea typeface="ＭＳ Ｐゴシック" charset="0"/>
              </a:defRPr>
            </a:lvl6pPr>
            <a:lvl7pPr marL="914400" eaLnBrk="0" fontAlgn="base" hangingPunct="0">
              <a:spcBef>
                <a:spcPct val="0"/>
              </a:spcBef>
              <a:spcAft>
                <a:spcPct val="0"/>
              </a:spcAft>
              <a:defRPr sz="2400" b="1">
                <a:solidFill>
                  <a:schemeClr val="tx1"/>
                </a:solidFill>
                <a:latin typeface="Arial" charset="0"/>
                <a:ea typeface="ＭＳ Ｐゴシック" charset="0"/>
              </a:defRPr>
            </a:lvl7pPr>
            <a:lvl8pPr marL="1371600" eaLnBrk="0" fontAlgn="base" hangingPunct="0">
              <a:spcBef>
                <a:spcPct val="0"/>
              </a:spcBef>
              <a:spcAft>
                <a:spcPct val="0"/>
              </a:spcAft>
              <a:defRPr sz="2400" b="1">
                <a:solidFill>
                  <a:schemeClr val="tx1"/>
                </a:solidFill>
                <a:latin typeface="Arial" charset="0"/>
                <a:ea typeface="ＭＳ Ｐゴシック" charset="0"/>
              </a:defRPr>
            </a:lvl8pPr>
            <a:lvl9pPr marL="1828800" eaLnBrk="0" fontAlgn="base" hangingPunct="0">
              <a:spcBef>
                <a:spcPct val="0"/>
              </a:spcBef>
              <a:spcAft>
                <a:spcPct val="0"/>
              </a:spcAft>
              <a:defRPr sz="2400" b="1">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2000"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161 ت ت</a:t>
            </a:r>
            <a:endParaRPr kumimoji="0" lang="en-US" sz="2000"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Tree>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4530" name="Rectangle 4"/>
          <p:cNvSpPr>
            <a:spLocks noChangeArrowheads="1"/>
          </p:cNvSpPr>
          <p:nvPr/>
        </p:nvSpPr>
        <p:spPr bwMode="auto">
          <a:xfrm>
            <a:off x="0" y="0"/>
            <a:ext cx="9144000" cy="6858000"/>
          </a:xfrm>
          <a:prstGeom prst="rect">
            <a:avLst/>
          </a:prstGeom>
          <a:solidFill>
            <a:srgbClr val="000000"/>
          </a:solidFill>
          <a:ln w="9525">
            <a:solidFill>
              <a:schemeClr val="tx1"/>
            </a:solidFill>
            <a:round/>
            <a:headEnd/>
            <a:tailEnd/>
          </a:ln>
        </p:spPr>
        <p:txBody>
          <a:bodyPr lIns="91416" tIns="45709" rIns="91416" bIns="45709"/>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mn-cs"/>
            </a:endParaRPr>
          </a:p>
        </p:txBody>
      </p:sp>
      <p:sp>
        <p:nvSpPr>
          <p:cNvPr id="534531" name="Rectangle 173"/>
          <p:cNvSpPr>
            <a:spLocks noGrp="1" noChangeArrowheads="1"/>
          </p:cNvSpPr>
          <p:nvPr>
            <p:ph type="title" idx="4294967295"/>
          </p:nvPr>
        </p:nvSpPr>
        <p:spPr>
          <a:xfrm>
            <a:off x="0" y="1"/>
            <a:ext cx="9144000" cy="523198"/>
          </a:xfrm>
          <a:gradFill rotWithShape="1">
            <a:gsLst>
              <a:gs pos="0">
                <a:srgbClr val="660066"/>
              </a:gs>
              <a:gs pos="100000">
                <a:schemeClr val="tx1"/>
              </a:gs>
            </a:gsLst>
            <a:path path="rect">
              <a:fillToRect l="100000" t="100000"/>
            </a:path>
          </a:gradFill>
        </p:spPr>
        <p:txBody>
          <a:bodyPr anchor="t">
            <a:spAutoFit/>
          </a:bodyPr>
          <a:lstStyle/>
          <a:p>
            <a:pPr algn="ctr" eaLnBrk="1" hangingPunct="1"/>
            <a:r>
              <a:rPr lang="ar-JO" sz="2800" b="1" dirty="0">
                <a:solidFill>
                  <a:srgbClr val="FFFFFF"/>
                </a:solidFill>
                <a:latin typeface="Arial" panose="020B0604020202020204" pitchFamily="34" charset="0"/>
                <a:ea typeface="SimSun" charset="0"/>
                <a:cs typeface="Arial" panose="020B0604020202020204" pitchFamily="34" charset="0"/>
              </a:rPr>
              <a:t>التباينات بين الألسنة في أعمال و1 كورنثوس</a:t>
            </a:r>
            <a:endParaRPr lang="en-US" sz="2800" b="1" dirty="0">
              <a:solidFill>
                <a:srgbClr val="FFFFFF"/>
              </a:solidFill>
              <a:latin typeface="Arial" panose="020B0604020202020204" pitchFamily="34" charset="0"/>
              <a:ea typeface="SimSun" charset="0"/>
              <a:cs typeface="Arial" panose="020B0604020202020204" pitchFamily="34" charset="0"/>
            </a:endParaRPr>
          </a:p>
        </p:txBody>
      </p:sp>
      <p:graphicFrame>
        <p:nvGraphicFramePr>
          <p:cNvPr id="55" name="Table 54"/>
          <p:cNvGraphicFramePr>
            <a:graphicFrameLocks noGrp="1"/>
          </p:cNvGraphicFramePr>
          <p:nvPr>
            <p:extLst>
              <p:ext uri="{D42A27DB-BD31-4B8C-83A1-F6EECF244321}">
                <p14:modId xmlns:p14="http://schemas.microsoft.com/office/powerpoint/2010/main" val="4160062585"/>
              </p:ext>
            </p:extLst>
          </p:nvPr>
        </p:nvGraphicFramePr>
        <p:xfrm>
          <a:off x="0" y="771528"/>
          <a:ext cx="9144000" cy="5782287"/>
        </p:xfrm>
        <a:graphic>
          <a:graphicData uri="http://schemas.openxmlformats.org/drawingml/2006/table">
            <a:tbl>
              <a:tblPr/>
              <a:tblGrid>
                <a:gridCol w="1676400">
                  <a:extLst>
                    <a:ext uri="{9D8B030D-6E8A-4147-A177-3AD203B41FA5}">
                      <a16:colId xmlns:a16="http://schemas.microsoft.com/office/drawing/2014/main" val="20000"/>
                    </a:ext>
                  </a:extLst>
                </a:gridCol>
                <a:gridCol w="3429000">
                  <a:extLst>
                    <a:ext uri="{9D8B030D-6E8A-4147-A177-3AD203B41FA5}">
                      <a16:colId xmlns:a16="http://schemas.microsoft.com/office/drawing/2014/main" val="20001"/>
                    </a:ext>
                  </a:extLst>
                </a:gridCol>
                <a:gridCol w="4038600">
                  <a:extLst>
                    <a:ext uri="{9D8B030D-6E8A-4147-A177-3AD203B41FA5}">
                      <a16:colId xmlns:a16="http://schemas.microsoft.com/office/drawing/2014/main" val="20002"/>
                    </a:ext>
                  </a:extLst>
                </a:gridCol>
              </a:tblGrid>
              <a:tr h="3968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JO" altLang="zh-CN" sz="2400" b="1" i="0" u="none" strike="noStrike" cap="none" normalizeH="0" baseline="0" dirty="0">
                          <a:ln>
                            <a:noFill/>
                          </a:ln>
                          <a:solidFill>
                            <a:schemeClr val="bg1"/>
                          </a:solidFill>
                          <a:effectLst/>
                          <a:latin typeface="Arial" panose="020B0604020202020204" pitchFamily="34" charset="0"/>
                          <a:ea typeface="SimSun" charset="0"/>
                          <a:cs typeface="Arial" panose="020B0604020202020204" pitchFamily="34" charset="0"/>
                        </a:rPr>
                        <a:t>التباين</a:t>
                      </a:r>
                      <a:endParaRPr kumimoji="0" lang="en-US" sz="2400" b="1" i="0" u="none" strike="noStrike" cap="none" normalizeH="0" baseline="0" dirty="0">
                        <a:ln>
                          <a:noFill/>
                        </a:ln>
                        <a:solidFill>
                          <a:srgbClr val="FFFFFF"/>
                        </a:solidFill>
                        <a:effectLst/>
                        <a:latin typeface="Arial" panose="020B0604020202020204" pitchFamily="34" charset="0"/>
                        <a:ea typeface="SimSun" charset="0"/>
                        <a:cs typeface="Arial" panose="020B0604020202020204" pitchFamily="34" charset="0"/>
                      </a:endParaRPr>
                    </a:p>
                  </a:txBody>
                  <a:tcPr marT="45717" marB="45717"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JO" altLang="zh-CN" sz="2400" b="1" i="0" u="none" strike="noStrike" cap="none" normalizeH="0" baseline="0" dirty="0">
                          <a:ln>
                            <a:noFill/>
                          </a:ln>
                          <a:solidFill>
                            <a:srgbClr val="FFFFFF"/>
                          </a:solidFill>
                          <a:effectLst/>
                          <a:latin typeface="Arial" panose="020B0604020202020204" pitchFamily="34" charset="0"/>
                          <a:ea typeface="ＭＳ Ｐゴシック" charset="0"/>
                          <a:cs typeface="Arial" panose="020B0604020202020204" pitchFamily="34" charset="0"/>
                        </a:rPr>
                        <a:t>الألسنة في أعمال</a:t>
                      </a:r>
                      <a:endParaRPr kumimoji="0" lang="en-US" altLang="zh-CN" sz="2400" b="1" i="0" u="none" strike="noStrike" cap="none" normalizeH="0" baseline="0" dirty="0">
                        <a:ln>
                          <a:noFill/>
                        </a:ln>
                        <a:solidFill>
                          <a:srgbClr val="FFFFFF"/>
                        </a:solidFill>
                        <a:effectLst/>
                        <a:latin typeface="Arial" panose="020B0604020202020204" pitchFamily="34" charset="0"/>
                        <a:ea typeface="ＭＳ Ｐゴシック" charset="0"/>
                        <a:cs typeface="Arial" panose="020B0604020202020204" pitchFamily="34" charset="0"/>
                      </a:endParaRPr>
                    </a:p>
                  </a:txBody>
                  <a:tcPr marT="45717" marB="45717"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JO" altLang="zh-CN" sz="2400" b="1" i="0" u="none" strike="noStrike" cap="none" normalizeH="0" baseline="0" dirty="0">
                          <a:ln>
                            <a:noFill/>
                          </a:ln>
                          <a:solidFill>
                            <a:srgbClr val="FFFFFF"/>
                          </a:solidFill>
                          <a:effectLst/>
                          <a:latin typeface="Arial" panose="020B0604020202020204" pitchFamily="34" charset="0"/>
                          <a:ea typeface="ＭＳ Ｐゴシック" charset="0"/>
                          <a:cs typeface="Arial" panose="020B0604020202020204" pitchFamily="34" charset="0"/>
                        </a:rPr>
                        <a:t>الألسنة في 1 كورنثوس</a:t>
                      </a:r>
                      <a:endParaRPr kumimoji="0" lang="en-US" altLang="zh-CN" sz="2400" b="1" i="0" u="none" strike="noStrike" cap="none" normalizeH="0" baseline="0" dirty="0">
                        <a:ln>
                          <a:noFill/>
                        </a:ln>
                        <a:solidFill>
                          <a:srgbClr val="FFFFFF"/>
                        </a:solidFill>
                        <a:effectLst/>
                        <a:latin typeface="Arial" panose="020B0604020202020204" pitchFamily="34" charset="0"/>
                        <a:ea typeface="ＭＳ Ｐゴシック" charset="0"/>
                        <a:cs typeface="Arial" panose="020B0604020202020204" pitchFamily="34" charset="0"/>
                      </a:endParaRPr>
                    </a:p>
                  </a:txBody>
                  <a:tcPr marT="45717" marB="45717"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00"/>
                    </a:solidFill>
                  </a:tcPr>
                </a:tc>
                <a:extLst>
                  <a:ext uri="{0D108BD9-81ED-4DB2-BD59-A6C34878D82A}">
                    <a16:rowId xmlns:a16="http://schemas.microsoft.com/office/drawing/2014/main" val="10000"/>
                  </a:ext>
                </a:extLst>
              </a:tr>
              <a:tr h="64864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JO" altLang="zh-CN" sz="18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rPr>
                        <a:t>سيطرة المتكلم</a:t>
                      </a:r>
                      <a:endParaRPr kumimoji="0" lang="en-US" altLang="zh-CN" sz="18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endParaRPr>
                    </a:p>
                  </a:txBody>
                  <a:tcPr marT="45717" marB="45717"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F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ar-JO" altLang="zh-CN" sz="20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rPr>
                        <a:t>مسيطر عليها</a:t>
                      </a:r>
                      <a:endParaRPr kumimoji="0" lang="en-US" altLang="zh-CN" sz="20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endParaRPr>
                    </a:p>
                  </a:txBody>
                  <a:tcPr marT="45717" marB="45717"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ar-JO" altLang="zh-CN" sz="20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rPr>
                        <a:t>غير مسيطر عليها</a:t>
                      </a:r>
                      <a:endParaRPr kumimoji="0" lang="en-US" altLang="zh-CN" sz="20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endParaRPr>
                    </a:p>
                  </a:txBody>
                  <a:tcPr marT="45717" marB="45717"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1"/>
                  </a:ext>
                </a:extLst>
              </a:tr>
              <a:tr h="3968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JO" altLang="zh-CN" sz="18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rPr>
                        <a:t>أعطيت لِ</a:t>
                      </a:r>
                      <a:endParaRPr kumimoji="0" lang="en-US" altLang="zh-CN" sz="18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endParaRPr>
                    </a:p>
                  </a:txBody>
                  <a:tcPr marT="45717" marB="45717"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F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ar-JO" altLang="zh-CN" sz="20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rPr>
                        <a:t>مجموعات فقط</a:t>
                      </a:r>
                      <a:endParaRPr kumimoji="0" lang="en-US" altLang="zh-CN" sz="20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endParaRPr>
                    </a:p>
                  </a:txBody>
                  <a:tcPr marT="45717" marB="45717"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ar-JO" altLang="zh-CN" sz="20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rPr>
                        <a:t>الأشخاص الحاصلين على الموهبة</a:t>
                      </a:r>
                      <a:endParaRPr kumimoji="0" lang="en-US" altLang="zh-CN" sz="20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endParaRPr>
                    </a:p>
                  </a:txBody>
                  <a:tcPr marT="45717" marB="45717"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7016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JO" altLang="zh-CN" sz="18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rPr>
                        <a:t>الظاهرة المرئية</a:t>
                      </a:r>
                      <a:endParaRPr kumimoji="0" lang="en-US" altLang="zh-CN" sz="18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endParaRPr>
                    </a:p>
                  </a:txBody>
                  <a:tcPr marT="45717" marB="45717"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F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ar-JO" altLang="zh-CN" sz="20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rPr>
                        <a:t>ريح ونار في المرة الأولى</a:t>
                      </a:r>
                    </a:p>
                    <a:p>
                      <a:pPr marL="0" marR="0" lvl="0" indent="0" algn="ctr"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ar-JO" altLang="zh-CN" sz="20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rPr>
                        <a:t>(أعمال 2: 2)</a:t>
                      </a:r>
                      <a:endParaRPr kumimoji="0" lang="en-US" altLang="zh-CN" sz="20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endParaRPr>
                    </a:p>
                  </a:txBody>
                  <a:tcPr marT="45717" marB="45717"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ar-JO" altLang="zh-CN" sz="20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rPr>
                        <a:t>غير موجودة</a:t>
                      </a:r>
                      <a:endParaRPr kumimoji="0" lang="en-US" altLang="zh-CN" sz="20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endParaRPr>
                    </a:p>
                  </a:txBody>
                  <a:tcPr marT="45717" marB="45717"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3"/>
                  </a:ext>
                </a:extLst>
              </a:tr>
              <a:tr h="3968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JO" altLang="zh-CN" sz="18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rPr>
                        <a:t>عدد المرات لكل شخص</a:t>
                      </a:r>
                      <a:endParaRPr kumimoji="0" lang="en-US" altLang="zh-CN" sz="18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endParaRPr>
                    </a:p>
                  </a:txBody>
                  <a:tcPr marT="45717" marB="45717"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F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ar-JO" altLang="zh-CN" sz="20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rPr>
                        <a:t>مرة واحدة</a:t>
                      </a:r>
                      <a:endParaRPr kumimoji="0" lang="en-US" altLang="zh-CN" sz="20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endParaRPr>
                    </a:p>
                  </a:txBody>
                  <a:tcPr marT="45717" marB="45717"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ar-JO" altLang="zh-CN" sz="20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rPr>
                        <a:t>متكررة</a:t>
                      </a:r>
                      <a:endParaRPr kumimoji="0" lang="en-US" altLang="zh-CN" sz="20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endParaRPr>
                    </a:p>
                  </a:txBody>
                  <a:tcPr marT="45717" marB="45717"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64864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JO" altLang="zh-CN" sz="18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rPr>
                        <a:t>الفاهمين</a:t>
                      </a:r>
                      <a:endParaRPr kumimoji="0" lang="en-US" altLang="zh-CN" sz="18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endParaRPr>
                    </a:p>
                  </a:txBody>
                  <a:tcPr marT="45717" marB="45717"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F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ar-JO" altLang="zh-CN" sz="20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rPr>
                        <a:t>المتكلمين المحليين</a:t>
                      </a:r>
                      <a:endParaRPr kumimoji="0" lang="en-US" altLang="zh-CN" sz="20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endParaRPr>
                    </a:p>
                  </a:txBody>
                  <a:tcPr marT="45717" marB="45717"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ar-JO" altLang="zh-CN" sz="20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rPr>
                        <a:t>الحاصلين على موهبة الترجمة</a:t>
                      </a:r>
                      <a:endParaRPr kumimoji="0" lang="en-US" altLang="zh-CN" sz="20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endParaRPr>
                    </a:p>
                  </a:txBody>
                  <a:tcPr marT="45717" marB="45717"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5"/>
                  </a:ext>
                </a:extLst>
              </a:tr>
              <a:tr h="3968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JO" altLang="zh-CN" sz="18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rPr>
                        <a:t>الترجمة</a:t>
                      </a:r>
                      <a:endParaRPr kumimoji="0" lang="en-US" altLang="zh-CN" sz="18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endParaRPr>
                    </a:p>
                  </a:txBody>
                  <a:tcPr marT="45717" marB="45717"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F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ar-JO" altLang="zh-CN" sz="20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rPr>
                        <a:t>ليست موهبة طبيعية</a:t>
                      </a:r>
                      <a:endParaRPr kumimoji="0" lang="en-US" altLang="zh-CN" sz="20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endParaRPr>
                    </a:p>
                  </a:txBody>
                  <a:tcPr marT="45717" marB="45717"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ar-JO" altLang="zh-CN" sz="20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rPr>
                        <a:t>نعم (موهبة الترجمة الطبيعية)</a:t>
                      </a:r>
                      <a:endParaRPr kumimoji="0" lang="en-US" altLang="zh-CN" sz="20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endParaRPr>
                    </a:p>
                  </a:txBody>
                  <a:tcPr marT="45717" marB="45717"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r h="3968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JO" altLang="zh-CN" sz="18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rPr>
                        <a:t>التواريخ</a:t>
                      </a:r>
                      <a:endParaRPr kumimoji="0" lang="en-US" altLang="zh-CN" sz="18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endParaRPr>
                    </a:p>
                  </a:txBody>
                  <a:tcPr marT="45717" marB="45717"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F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ar-JO" altLang="zh-CN" sz="20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rPr>
                        <a:t>33 – 53 م (أع 2-19)</a:t>
                      </a:r>
                      <a:endParaRPr kumimoji="0" lang="en-US" altLang="zh-CN" sz="20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endParaRPr>
                    </a:p>
                  </a:txBody>
                  <a:tcPr marT="45717" marB="45717"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ar-JO" altLang="zh-CN" sz="20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rPr>
                        <a:t>56 م</a:t>
                      </a:r>
                      <a:endParaRPr kumimoji="0" lang="en-US" altLang="zh-CN" sz="20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endParaRPr>
                    </a:p>
                  </a:txBody>
                  <a:tcPr marT="45717" marB="45717"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7"/>
                  </a:ext>
                </a:extLst>
              </a:tr>
              <a:tr h="3968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JO" altLang="zh-CN" sz="18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rPr>
                        <a:t>متى حدثت</a:t>
                      </a:r>
                      <a:endParaRPr kumimoji="0" lang="en-US" altLang="zh-CN" sz="18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endParaRPr>
                    </a:p>
                  </a:txBody>
                  <a:tcPr marT="45717" marB="45717"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F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ar-JO" altLang="zh-CN" sz="20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rPr>
                        <a:t>غالباً عند الخلاص</a:t>
                      </a:r>
                      <a:endParaRPr kumimoji="0" lang="en-US" altLang="zh-CN" sz="20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endParaRPr>
                    </a:p>
                  </a:txBody>
                  <a:tcPr marT="45717" marB="45717"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ar-JO" altLang="zh-CN" sz="20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rPr>
                        <a:t>غالباً بعد الخلاص</a:t>
                      </a:r>
                      <a:endParaRPr kumimoji="0" lang="en-US" altLang="zh-CN" sz="20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endParaRPr>
                    </a:p>
                  </a:txBody>
                  <a:tcPr marT="45717" marB="45717"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8"/>
                  </a:ext>
                </a:extLst>
              </a:tr>
              <a:tr h="3968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JO" altLang="zh-CN" sz="18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rPr>
                        <a:t>الإستخدام</a:t>
                      </a:r>
                      <a:endParaRPr kumimoji="0" lang="en-US" altLang="zh-CN" sz="18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endParaRPr>
                    </a:p>
                  </a:txBody>
                  <a:tcPr marT="45717" marB="45717"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F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ar-JO" altLang="zh-CN" sz="20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rPr>
                        <a:t>استخدمت دائماً بشكل مناسب</a:t>
                      </a:r>
                      <a:endParaRPr kumimoji="0" lang="en-US" altLang="zh-CN" sz="20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endParaRPr>
                    </a:p>
                  </a:txBody>
                  <a:tcPr marT="45717" marB="45717"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ar-JO" altLang="zh-CN" sz="20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rPr>
                        <a:t>أسيء استخدامها غالباً</a:t>
                      </a:r>
                      <a:endParaRPr kumimoji="0" lang="en-US" altLang="zh-CN" sz="20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endParaRPr>
                    </a:p>
                  </a:txBody>
                  <a:tcPr marT="45717" marB="45717"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extLst>
                  <a:ext uri="{0D108BD9-81ED-4DB2-BD59-A6C34878D82A}">
                    <a16:rowId xmlns:a16="http://schemas.microsoft.com/office/drawing/2014/main" val="10009"/>
                  </a:ext>
                </a:extLst>
              </a:tr>
              <a:tr h="7016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JO" altLang="zh-CN" sz="18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rPr>
                        <a:t>القيود</a:t>
                      </a:r>
                      <a:endParaRPr kumimoji="0" lang="en-US" altLang="zh-CN" sz="18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endParaRPr>
                    </a:p>
                  </a:txBody>
                  <a:tcPr marT="45717" marB="45717"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0F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ar-JO" altLang="zh-CN" sz="20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rPr>
                        <a:t>لا يوجد</a:t>
                      </a:r>
                      <a:endParaRPr kumimoji="0" lang="en-US" altLang="zh-CN" sz="20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endParaRPr>
                    </a:p>
                  </a:txBody>
                  <a:tcPr marT="45717" marB="45717"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pPr>
                      <a:r>
                        <a:rPr kumimoji="0" lang="ar-JO" altLang="zh-CN" sz="20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rPr>
                        <a:t>البعض: فقط 2-3 لكل خدمة، كل واحد بدوره، يحتاج إلى مترجم (1 كو 14: 27).</a:t>
                      </a:r>
                      <a:endParaRPr kumimoji="0" lang="en-US" altLang="zh-CN" sz="20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endParaRPr>
                    </a:p>
                  </a:txBody>
                  <a:tcPr marT="45717" marB="45717"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0"/>
                  </a:ext>
                </a:extLst>
              </a:tr>
            </a:tbl>
          </a:graphicData>
        </a:graphic>
      </p:graphicFrame>
      <p:sp>
        <p:nvSpPr>
          <p:cNvPr id="534580" name="Text Box 2"/>
          <p:cNvSpPr txBox="1">
            <a:spLocks noChangeArrowheads="1"/>
          </p:cNvSpPr>
          <p:nvPr/>
        </p:nvSpPr>
        <p:spPr bwMode="auto">
          <a:xfrm>
            <a:off x="7884368" y="-76200"/>
            <a:ext cx="1432529" cy="4000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16" tIns="45709" rIns="91416" bIns="45709">
            <a:spAutoFit/>
          </a:bodyPr>
          <a:lstStyle>
            <a:lvl1pPr eaLnBrk="0" hangingPunct="0">
              <a:defRPr sz="2400" b="1">
                <a:solidFill>
                  <a:schemeClr val="tx1"/>
                </a:solidFill>
                <a:latin typeface="Arial" charset="0"/>
                <a:ea typeface="ＭＳ Ｐゴシック" charset="0"/>
                <a:cs typeface="ＭＳ Ｐゴシック" charset="0"/>
              </a:defRPr>
            </a:lvl1pPr>
            <a:lvl2pPr marL="37931725" indent="-37474525" eaLnBrk="0" hangingPunct="0">
              <a:defRPr sz="2400" b="1">
                <a:solidFill>
                  <a:schemeClr val="tx1"/>
                </a:solidFill>
                <a:latin typeface="Arial" charset="0"/>
                <a:ea typeface="ＭＳ Ｐゴシック" charset="0"/>
              </a:defRPr>
            </a:lvl2pPr>
            <a:lvl3pPr eaLnBrk="0" hangingPunct="0">
              <a:defRPr sz="2400" b="1">
                <a:solidFill>
                  <a:schemeClr val="tx1"/>
                </a:solidFill>
                <a:latin typeface="Arial" charset="0"/>
                <a:ea typeface="ＭＳ Ｐゴシック" charset="0"/>
              </a:defRPr>
            </a:lvl3pPr>
            <a:lvl4pPr eaLnBrk="0" hangingPunct="0">
              <a:defRPr sz="2400" b="1">
                <a:solidFill>
                  <a:schemeClr val="tx1"/>
                </a:solidFill>
                <a:latin typeface="Arial" charset="0"/>
                <a:ea typeface="ＭＳ Ｐゴシック" charset="0"/>
              </a:defRPr>
            </a:lvl4pPr>
            <a:lvl5pPr eaLnBrk="0" hangingPunct="0">
              <a:defRPr sz="2400" b="1">
                <a:solidFill>
                  <a:schemeClr val="tx1"/>
                </a:solidFill>
                <a:latin typeface="Arial" charset="0"/>
                <a:ea typeface="ＭＳ Ｐゴシック" charset="0"/>
              </a:defRPr>
            </a:lvl5pPr>
            <a:lvl6pPr marL="457200" eaLnBrk="0" fontAlgn="base" hangingPunct="0">
              <a:spcBef>
                <a:spcPct val="0"/>
              </a:spcBef>
              <a:spcAft>
                <a:spcPct val="0"/>
              </a:spcAft>
              <a:defRPr sz="2400" b="1">
                <a:solidFill>
                  <a:schemeClr val="tx1"/>
                </a:solidFill>
                <a:latin typeface="Arial" charset="0"/>
                <a:ea typeface="ＭＳ Ｐゴシック" charset="0"/>
              </a:defRPr>
            </a:lvl6pPr>
            <a:lvl7pPr marL="914400" eaLnBrk="0" fontAlgn="base" hangingPunct="0">
              <a:spcBef>
                <a:spcPct val="0"/>
              </a:spcBef>
              <a:spcAft>
                <a:spcPct val="0"/>
              </a:spcAft>
              <a:defRPr sz="2400" b="1">
                <a:solidFill>
                  <a:schemeClr val="tx1"/>
                </a:solidFill>
                <a:latin typeface="Arial" charset="0"/>
                <a:ea typeface="ＭＳ Ｐゴシック" charset="0"/>
              </a:defRPr>
            </a:lvl7pPr>
            <a:lvl8pPr marL="1371600" eaLnBrk="0" fontAlgn="base" hangingPunct="0">
              <a:spcBef>
                <a:spcPct val="0"/>
              </a:spcBef>
              <a:spcAft>
                <a:spcPct val="0"/>
              </a:spcAft>
              <a:defRPr sz="2400" b="1">
                <a:solidFill>
                  <a:schemeClr val="tx1"/>
                </a:solidFill>
                <a:latin typeface="Arial" charset="0"/>
                <a:ea typeface="ＭＳ Ｐゴシック" charset="0"/>
              </a:defRPr>
            </a:lvl8pPr>
            <a:lvl9pPr marL="1828800" eaLnBrk="0" fontAlgn="base" hangingPunct="0">
              <a:spcBef>
                <a:spcPct val="0"/>
              </a:spcBef>
              <a:spcAft>
                <a:spcPct val="0"/>
              </a:spcAft>
              <a:defRPr sz="2400" b="1">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2000"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161 ت ت</a:t>
            </a:r>
            <a:endParaRPr kumimoji="0" lang="en-US" sz="2000"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Tree>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1" name="Rectangle 4"/>
          <p:cNvSpPr>
            <a:spLocks noChangeArrowheads="1"/>
          </p:cNvSpPr>
          <p:nvPr/>
        </p:nvSpPr>
        <p:spPr bwMode="auto">
          <a:xfrm>
            <a:off x="0" y="0"/>
            <a:ext cx="9144000" cy="6858000"/>
          </a:xfrm>
          <a:prstGeom prst="rect">
            <a:avLst/>
          </a:prstGeom>
          <a:solidFill>
            <a:srgbClr val="000000"/>
          </a:solidFill>
          <a:ln w="9525">
            <a:solidFill>
              <a:schemeClr val="tx1"/>
            </a:solidFill>
            <a:round/>
            <a:headEnd/>
            <a:tailEnd/>
          </a:ln>
        </p:spPr>
        <p:txBody>
          <a:bodyPr lIns="91416" tIns="45709" rIns="91416" bIns="45709"/>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charset="0"/>
              <a:cs typeface="Times New Roman" panose="02020603050405020304" pitchFamily="18" charset="0"/>
            </a:endParaRPr>
          </a:p>
        </p:txBody>
      </p:sp>
      <p:sp>
        <p:nvSpPr>
          <p:cNvPr id="534531" name="Rectangle 173"/>
          <p:cNvSpPr>
            <a:spLocks noGrp="1" noChangeArrowheads="1"/>
          </p:cNvSpPr>
          <p:nvPr>
            <p:ph type="title" idx="4294967295"/>
          </p:nvPr>
        </p:nvSpPr>
        <p:spPr>
          <a:xfrm>
            <a:off x="0" y="0"/>
            <a:ext cx="9144000" cy="525463"/>
          </a:xfrm>
          <a:gradFill flip="none" rotWithShape="1">
            <a:gsLst>
              <a:gs pos="0">
                <a:srgbClr val="FF0000"/>
              </a:gs>
              <a:gs pos="100000">
                <a:schemeClr val="tx1"/>
              </a:gs>
            </a:gsLst>
            <a:path path="rect">
              <a:fillToRect l="50000" t="50000" r="50000" b="50000"/>
            </a:path>
            <a:tileRect/>
          </a:gradFill>
        </p:spPr>
        <p:txBody>
          <a:bodyPr anchor="t">
            <a:spAutoFit/>
          </a:bodyPr>
          <a:lstStyle/>
          <a:p>
            <a:pPr algn="ctr" rtl="1" eaLnBrk="1" hangingPunct="1">
              <a:defRPr/>
            </a:pPr>
            <a:r>
              <a:rPr lang="ar-JO" sz="2800" b="1" dirty="0">
                <a:solidFill>
                  <a:srgbClr val="FFFFFF"/>
                </a:solidFill>
                <a:effectLst>
                  <a:outerShdw blurRad="38100" dist="38100" dir="2700000" algn="tl">
                    <a:srgbClr val="000000">
                      <a:alpha val="43137"/>
                    </a:srgbClr>
                  </a:outerShdw>
                </a:effectLst>
                <a:latin typeface="Times New Roman" panose="02020603050405020304" pitchFamily="18" charset="0"/>
                <a:ea typeface="SimSun" charset="0"/>
                <a:cs typeface="Times New Roman" panose="02020603050405020304" pitchFamily="18" charset="0"/>
              </a:rPr>
              <a:t>الألسنة مقابل النبوة</a:t>
            </a:r>
            <a:endParaRPr lang="en-US" sz="2800" b="1" dirty="0">
              <a:solidFill>
                <a:srgbClr val="FFFFFF"/>
              </a:solidFill>
              <a:effectLst>
                <a:outerShdw blurRad="38100" dist="38100" dir="2700000" algn="tl">
                  <a:srgbClr val="000000">
                    <a:alpha val="43137"/>
                  </a:srgbClr>
                </a:outerShdw>
              </a:effectLst>
              <a:latin typeface="Times New Roman" panose="02020603050405020304" pitchFamily="18" charset="0"/>
              <a:ea typeface="SimSun" charset="0"/>
              <a:cs typeface="Times New Roman" panose="02020603050405020304" pitchFamily="18" charset="0"/>
            </a:endParaRPr>
          </a:p>
        </p:txBody>
      </p:sp>
      <p:graphicFrame>
        <p:nvGraphicFramePr>
          <p:cNvPr id="55" name="Table 54"/>
          <p:cNvGraphicFramePr>
            <a:graphicFrameLocks noGrp="1"/>
          </p:cNvGraphicFramePr>
          <p:nvPr>
            <p:extLst>
              <p:ext uri="{D42A27DB-BD31-4B8C-83A1-F6EECF244321}">
                <p14:modId xmlns:p14="http://schemas.microsoft.com/office/powerpoint/2010/main" val="3805652370"/>
              </p:ext>
            </p:extLst>
          </p:nvPr>
        </p:nvGraphicFramePr>
        <p:xfrm>
          <a:off x="-1" y="525463"/>
          <a:ext cx="9114657" cy="5975658"/>
        </p:xfrm>
        <a:graphic>
          <a:graphicData uri="http://schemas.openxmlformats.org/drawingml/2006/table">
            <a:tbl>
              <a:tblPr/>
              <a:tblGrid>
                <a:gridCol w="3995937">
                  <a:extLst>
                    <a:ext uri="{9D8B030D-6E8A-4147-A177-3AD203B41FA5}">
                      <a16:colId xmlns:a16="http://schemas.microsoft.com/office/drawing/2014/main" val="20001"/>
                    </a:ext>
                  </a:extLst>
                </a:gridCol>
                <a:gridCol w="3346089">
                  <a:extLst>
                    <a:ext uri="{9D8B030D-6E8A-4147-A177-3AD203B41FA5}">
                      <a16:colId xmlns:a16="http://schemas.microsoft.com/office/drawing/2014/main" val="20002"/>
                    </a:ext>
                  </a:extLst>
                </a:gridCol>
                <a:gridCol w="1772631">
                  <a:extLst>
                    <a:ext uri="{9D8B030D-6E8A-4147-A177-3AD203B41FA5}">
                      <a16:colId xmlns:a16="http://schemas.microsoft.com/office/drawing/2014/main" val="1846370236"/>
                    </a:ext>
                  </a:extLst>
                </a:gridCol>
              </a:tblGrid>
              <a:tr h="457196">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JO" altLang="zh-CN" sz="2400" b="1" i="0" u="none" strike="noStrike" cap="none" normalizeH="0" baseline="0" dirty="0">
                          <a:ln>
                            <a:noFill/>
                          </a:ln>
                          <a:solidFill>
                            <a:srgbClr val="FFFFFF"/>
                          </a:solidFill>
                          <a:effectLst/>
                          <a:latin typeface="Arial" panose="020B0604020202020204" pitchFamily="34" charset="0"/>
                          <a:ea typeface="ＭＳ Ｐゴシック" charset="0"/>
                          <a:cs typeface="Arial" panose="020B0604020202020204" pitchFamily="34" charset="0"/>
                        </a:rPr>
                        <a:t>الألسنة</a:t>
                      </a:r>
                      <a:endParaRPr kumimoji="0" lang="en-US" altLang="zh-CN" sz="2400" b="1" i="0" u="none" strike="noStrike" cap="none" normalizeH="0" baseline="0" dirty="0">
                        <a:ln>
                          <a:noFill/>
                        </a:ln>
                        <a:solidFill>
                          <a:srgbClr val="FFFFFF"/>
                        </a:solidFill>
                        <a:effectLst/>
                        <a:latin typeface="Arial" panose="020B0604020202020204" pitchFamily="34" charset="0"/>
                        <a:ea typeface="ＭＳ Ｐゴシック" charset="0"/>
                        <a:cs typeface="Arial" panose="020B0604020202020204" pitchFamily="34"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00"/>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JO" altLang="zh-CN" sz="2400" b="1" i="0" u="none" strike="noStrike" cap="none" normalizeH="0" baseline="0" dirty="0">
                          <a:ln>
                            <a:noFill/>
                          </a:ln>
                          <a:solidFill>
                            <a:srgbClr val="FFFFFF"/>
                          </a:solidFill>
                          <a:effectLst/>
                          <a:latin typeface="Arial" panose="020B0604020202020204" pitchFamily="34" charset="0"/>
                          <a:ea typeface="ＭＳ Ｐゴシック" charset="0"/>
                          <a:cs typeface="Arial" panose="020B0604020202020204" pitchFamily="34" charset="0"/>
                        </a:rPr>
                        <a:t>النبوات</a:t>
                      </a:r>
                      <a:endParaRPr kumimoji="0" lang="en-US" altLang="zh-CN" sz="2400" b="1" i="0" u="none" strike="noStrike" cap="none" normalizeH="0" baseline="0" dirty="0">
                        <a:ln>
                          <a:noFill/>
                        </a:ln>
                        <a:solidFill>
                          <a:srgbClr val="FFFFFF"/>
                        </a:solidFill>
                        <a:effectLst/>
                        <a:latin typeface="Arial" panose="020B0604020202020204" pitchFamily="34" charset="0"/>
                        <a:ea typeface="ＭＳ Ｐゴシック" charset="0"/>
                        <a:cs typeface="Arial" panose="020B0604020202020204" pitchFamily="34"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00"/>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JO" altLang="zh-CN" sz="2400" b="1" i="0" u="none" strike="noStrike" cap="none" normalizeH="0" baseline="0" dirty="0">
                          <a:ln>
                            <a:noFill/>
                          </a:ln>
                          <a:solidFill>
                            <a:schemeClr val="bg1"/>
                          </a:solidFill>
                          <a:effectLst/>
                          <a:latin typeface="Arial" panose="020B0604020202020204" pitchFamily="34" charset="0"/>
                          <a:ea typeface="SimSun" charset="0"/>
                          <a:cs typeface="Arial" panose="020B0604020202020204" pitchFamily="34" charset="0"/>
                        </a:rPr>
                        <a:t>التناقضات</a:t>
                      </a:r>
                      <a:endParaRPr kumimoji="0" lang="en-US" sz="2400" b="1" i="0" u="none" strike="noStrike" cap="none" normalizeH="0" baseline="0" dirty="0">
                        <a:ln>
                          <a:noFill/>
                        </a:ln>
                        <a:solidFill>
                          <a:srgbClr val="FFFFFF"/>
                        </a:solidFill>
                        <a:effectLst/>
                        <a:latin typeface="Arial" panose="020B0604020202020204" pitchFamily="34" charset="0"/>
                        <a:ea typeface="SimSun" charset="0"/>
                        <a:cs typeface="Arial" panose="020B0604020202020204" pitchFamily="34"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00"/>
                    </a:solidFill>
                  </a:tcPr>
                </a:tc>
                <a:extLst>
                  <a:ext uri="{0D108BD9-81ED-4DB2-BD59-A6C34878D82A}">
                    <a16:rowId xmlns:a16="http://schemas.microsoft.com/office/drawing/2014/main" val="10000"/>
                  </a:ext>
                </a:extLst>
              </a:tr>
              <a:tr h="648649">
                <a:tc>
                  <a:txBody>
                    <a:bodyPr/>
                    <a:lstStyle/>
                    <a:p>
                      <a:pPr marL="0" marR="0" lvl="0" indent="0" algn="ctr" defTabSz="914400" rtl="1"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defRPr/>
                      </a:pPr>
                      <a:r>
                        <a:rPr lang="ar-JO" altLang="zh-CN" sz="2000" b="1" i="0" dirty="0">
                          <a:latin typeface="Arial" panose="020B0604020202020204" pitchFamily="34" charset="0"/>
                          <a:ea typeface="SimSun" charset="0"/>
                          <a:cs typeface="Arial" panose="020B0604020202020204" pitchFamily="34" charset="0"/>
                        </a:rPr>
                        <a:t>أدنى منزلة (</a:t>
                      </a:r>
                      <a:r>
                        <a:rPr lang="en-US" altLang="zh-CN" sz="2000" b="1" i="0" dirty="0">
                          <a:latin typeface="Arial" panose="020B0604020202020204" pitchFamily="34" charset="0"/>
                          <a:ea typeface="SimSun" charset="0"/>
                          <a:cs typeface="Arial" panose="020B0604020202020204" pitchFamily="34" charset="0"/>
                        </a:rPr>
                        <a:t> </a:t>
                      </a:r>
                      <a:r>
                        <a:rPr lang="ar-JO" altLang="zh-CN" sz="2000" b="1" i="0" dirty="0">
                          <a:latin typeface="Arial" panose="020B0604020202020204" pitchFamily="34" charset="0"/>
                          <a:ea typeface="SimSun" charset="0"/>
                          <a:cs typeface="Arial" panose="020B0604020202020204" pitchFamily="34" charset="0"/>
                        </a:rPr>
                        <a:t>14:</a:t>
                      </a:r>
                      <a:r>
                        <a:rPr lang="ar-JO" altLang="zh-CN" sz="2000" b="1" i="0" baseline="0" dirty="0">
                          <a:latin typeface="Arial" panose="020B0604020202020204" pitchFamily="34" charset="0"/>
                          <a:ea typeface="SimSun" charset="0"/>
                          <a:cs typeface="Arial" panose="020B0604020202020204" pitchFamily="34" charset="0"/>
                        </a:rPr>
                        <a:t> 5أ)</a:t>
                      </a:r>
                      <a:endParaRPr lang="en-US" altLang="zh-CN" sz="2000" b="1" i="0" dirty="0">
                        <a:latin typeface="Arial" panose="020B0604020202020204" pitchFamily="34" charset="0"/>
                        <a:ea typeface="SimSun" charset="0"/>
                        <a:cs typeface="Arial" panose="020B0604020202020204" pitchFamily="34"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defRPr/>
                      </a:pPr>
                      <a:r>
                        <a:rPr lang="ar-JO" altLang="zh-CN" sz="2000" b="1" i="0" dirty="0">
                          <a:latin typeface="Arial" panose="020B0604020202020204" pitchFamily="34" charset="0"/>
                          <a:ea typeface="SimSun" charset="0"/>
                          <a:cs typeface="Arial" panose="020B0604020202020204" pitchFamily="34" charset="0"/>
                        </a:rPr>
                        <a:t>أعلى مقاماً</a:t>
                      </a:r>
                      <a:r>
                        <a:rPr lang="ar-JO" altLang="zh-CN" sz="2000" b="1" i="0" baseline="0" dirty="0">
                          <a:latin typeface="Arial" panose="020B0604020202020204" pitchFamily="34" charset="0"/>
                          <a:ea typeface="SimSun" charset="0"/>
                          <a:cs typeface="Arial" panose="020B0604020202020204" pitchFamily="34" charset="0"/>
                        </a:rPr>
                        <a:t> </a:t>
                      </a:r>
                      <a:r>
                        <a:rPr lang="en-US" altLang="zh-CN" sz="2000" b="1" i="0" dirty="0">
                          <a:latin typeface="Arial" panose="020B0604020202020204" pitchFamily="34" charset="0"/>
                          <a:ea typeface="SimSun" charset="0"/>
                          <a:cs typeface="Arial" panose="020B0604020202020204" pitchFamily="34" charset="0"/>
                        </a:rPr>
                        <a:t> </a:t>
                      </a:r>
                      <a:r>
                        <a:rPr lang="ar-JO" altLang="zh-CN" sz="2000" b="1" i="0" dirty="0">
                          <a:latin typeface="Arial" panose="020B0604020202020204" pitchFamily="34" charset="0"/>
                          <a:ea typeface="SimSun" charset="0"/>
                          <a:cs typeface="Arial" panose="020B0604020202020204" pitchFamily="34" charset="0"/>
                        </a:rPr>
                        <a:t>(14: 1 )</a:t>
                      </a:r>
                      <a:endParaRPr lang="en-US" altLang="zh-CN" sz="2000" b="1" i="0" dirty="0">
                        <a:latin typeface="Arial" panose="020B0604020202020204" pitchFamily="34" charset="0"/>
                        <a:ea typeface="SimSun" charset="0"/>
                        <a:cs typeface="Arial" panose="020B0604020202020204" pitchFamily="34"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JO" altLang="zh-CN" sz="18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rPr>
                        <a:t>المتحدث</a:t>
                      </a:r>
                      <a:endParaRPr kumimoji="0" lang="en-US" altLang="zh-CN" sz="1800" b="1" i="0" u="none" strike="noStrike" cap="none" normalizeH="0" baseline="0" dirty="0">
                        <a:ln>
                          <a:noFill/>
                        </a:ln>
                        <a:solidFill>
                          <a:srgbClr val="000000"/>
                        </a:solidFill>
                        <a:effectLst/>
                        <a:latin typeface="Arial" panose="020B0604020202020204" pitchFamily="34" charset="0"/>
                        <a:ea typeface="SimSun" charset="0"/>
                        <a:cs typeface="Arial" panose="020B0604020202020204" pitchFamily="34"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1"/>
                  </a:ext>
                </a:extLst>
              </a:tr>
              <a:tr h="640076">
                <a:tc>
                  <a:txBody>
                    <a:bodyPr/>
                    <a:lstStyle/>
                    <a:p>
                      <a:pPr marL="0" marR="0" lvl="0" indent="0" algn="ctr" defTabSz="914400" rtl="1"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defRPr/>
                      </a:pPr>
                      <a:r>
                        <a:rPr lang="ar-JO" altLang="zh-CN" sz="2000" b="1" i="0" dirty="0">
                          <a:latin typeface="Arial" panose="020B0604020202020204" pitchFamily="34" charset="0"/>
                          <a:ea typeface="SimSun" charset="0"/>
                          <a:cs typeface="Arial" panose="020B0604020202020204" pitchFamily="34" charset="0"/>
                        </a:rPr>
                        <a:t>الموهبة الأقل أهمية (١٢ :٢٨)</a:t>
                      </a:r>
                      <a:endParaRPr lang="en-US" altLang="zh-CN" sz="2000" b="1" i="0" dirty="0">
                        <a:latin typeface="Arial" panose="020B0604020202020204" pitchFamily="34" charset="0"/>
                        <a:ea typeface="SimSun" charset="0"/>
                        <a:cs typeface="Arial" panose="020B0604020202020204" pitchFamily="34"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defRPr/>
                      </a:pPr>
                      <a:r>
                        <a:rPr lang="ar-JO" altLang="zh-CN" sz="2000" b="1" i="0" dirty="0">
                          <a:latin typeface="Arial" panose="020B0604020202020204" pitchFamily="34" charset="0"/>
                          <a:ea typeface="SimSun" charset="0"/>
                          <a:cs typeface="Arial" panose="020B0604020202020204" pitchFamily="34" charset="0"/>
                        </a:rPr>
                        <a:t>ثاني أهم موهبة (١٢ :٢٨)</a:t>
                      </a:r>
                      <a:endParaRPr lang="en-US" altLang="zh-CN" sz="2000" b="1" i="0" dirty="0">
                        <a:latin typeface="Arial" panose="020B0604020202020204" pitchFamily="34" charset="0"/>
                        <a:ea typeface="SimSun" charset="0"/>
                        <a:cs typeface="Arial" panose="020B0604020202020204" pitchFamily="34"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lang="ar-JO" altLang="zh-CN" sz="1800" b="1" i="0" dirty="0">
                          <a:latin typeface="Arial" panose="020B0604020202020204" pitchFamily="34" charset="0"/>
                          <a:ea typeface="SimSun" charset="0"/>
                          <a:cs typeface="Arial" panose="020B0604020202020204" pitchFamily="34" charset="0"/>
                        </a:rPr>
                        <a:t>العلاقة مع المواهب الأخرى</a:t>
                      </a:r>
                      <a:endParaRPr lang="en-US" altLang="zh-CN" sz="1800" b="1" i="0" dirty="0">
                        <a:latin typeface="Arial" panose="020B0604020202020204" pitchFamily="34" charset="0"/>
                        <a:ea typeface="SimSun" charset="0"/>
                        <a:cs typeface="Arial" panose="020B0604020202020204" pitchFamily="34"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2"/>
                  </a:ext>
                </a:extLst>
              </a:tr>
              <a:tr h="673975">
                <a:tc>
                  <a:txBody>
                    <a:bodyPr/>
                    <a:lstStyle/>
                    <a:p>
                      <a:pPr algn="ctr" rtl="1">
                        <a:tabLst>
                          <a:tab pos="342813" algn="l"/>
                          <a:tab pos="571355" algn="l"/>
                          <a:tab pos="799895" algn="l"/>
                          <a:tab pos="1028436" algn="l"/>
                          <a:tab pos="1256980" algn="l"/>
                          <a:tab pos="1485520" algn="l"/>
                          <a:tab pos="1714061" algn="l"/>
                          <a:tab pos="4113747" algn="l"/>
                          <a:tab pos="4856506" algn="l"/>
                        </a:tabLst>
                      </a:pPr>
                      <a:r>
                        <a:rPr lang="ar-JO" altLang="zh-CN" sz="2000" b="1" i="0" dirty="0">
                          <a:latin typeface="Arial" panose="020B0604020202020204" pitchFamily="34" charset="0"/>
                          <a:ea typeface="SimSun" charset="0"/>
                          <a:cs typeface="Arial" panose="020B0604020202020204" pitchFamily="34" charset="0"/>
                        </a:rPr>
                        <a:t>أجنبية (14: 10)</a:t>
                      </a:r>
                      <a:endParaRPr lang="en-US" altLang="zh-CN" sz="2000" b="1" i="0" dirty="0">
                        <a:latin typeface="Arial" panose="020B0604020202020204" pitchFamily="34" charset="0"/>
                        <a:ea typeface="SimSun" charset="0"/>
                        <a:cs typeface="Arial" panose="020B0604020202020204" pitchFamily="34"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defRPr/>
                      </a:pPr>
                      <a:r>
                        <a:rPr lang="ar-JO" altLang="zh-CN" sz="2000" b="1" i="0" dirty="0">
                          <a:latin typeface="Arial" panose="020B0604020202020204" pitchFamily="34" charset="0"/>
                          <a:ea typeface="SimSun" charset="0"/>
                          <a:cs typeface="Arial" panose="020B0604020202020204" pitchFamily="34" charset="0"/>
                        </a:rPr>
                        <a:t>اللغة الدارجة (</a:t>
                      </a:r>
                      <a:r>
                        <a:rPr lang="en-US" altLang="zh-CN" sz="2000" b="1" i="0" dirty="0">
                          <a:latin typeface="Arial" panose="020B0604020202020204" pitchFamily="34" charset="0"/>
                          <a:ea typeface="SimSun" charset="0"/>
                          <a:cs typeface="Arial" panose="020B0604020202020204" pitchFamily="34" charset="0"/>
                        </a:rPr>
                        <a:t> </a:t>
                      </a:r>
                      <a:r>
                        <a:rPr lang="ar-JO" altLang="zh-CN" sz="2000" b="1" i="0" dirty="0">
                          <a:latin typeface="Arial" panose="020B0604020202020204" pitchFamily="34" charset="0"/>
                          <a:ea typeface="SimSun" charset="0"/>
                          <a:cs typeface="Arial" panose="020B0604020202020204" pitchFamily="34" charset="0"/>
                        </a:rPr>
                        <a:t>14:</a:t>
                      </a:r>
                      <a:r>
                        <a:rPr lang="ar-JO" altLang="zh-CN" sz="2000" b="1" i="0" baseline="0" dirty="0">
                          <a:latin typeface="Arial" panose="020B0604020202020204" pitchFamily="34" charset="0"/>
                          <a:ea typeface="SimSun" charset="0"/>
                          <a:cs typeface="Arial" panose="020B0604020202020204" pitchFamily="34" charset="0"/>
                        </a:rPr>
                        <a:t> 19)</a:t>
                      </a:r>
                      <a:endParaRPr lang="en-US" altLang="zh-CN" sz="2000" b="1" i="0" dirty="0">
                        <a:latin typeface="Arial" panose="020B0604020202020204" pitchFamily="34" charset="0"/>
                        <a:ea typeface="SimSun" charset="0"/>
                        <a:cs typeface="Arial" panose="020B0604020202020204" pitchFamily="34"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lang="ar-JO" altLang="zh-CN" sz="1800" b="1" i="0" dirty="0">
                          <a:latin typeface="Arial" panose="020B0604020202020204" pitchFamily="34" charset="0"/>
                          <a:ea typeface="SimSun" charset="0"/>
                          <a:cs typeface="Arial" panose="020B0604020202020204" pitchFamily="34" charset="0"/>
                        </a:rPr>
                        <a:t>اللغة المستخدمة</a:t>
                      </a:r>
                      <a:endParaRPr lang="en-US" altLang="zh-CN" sz="1800" b="1" i="0" dirty="0">
                        <a:latin typeface="Arial" panose="020B0604020202020204" pitchFamily="34" charset="0"/>
                        <a:ea typeface="SimSun" charset="0"/>
                        <a:cs typeface="Arial" panose="020B0604020202020204" pitchFamily="34"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3"/>
                  </a:ext>
                </a:extLst>
              </a:tr>
              <a:tr h="555649">
                <a:tc>
                  <a:txBody>
                    <a:bodyPr/>
                    <a:lstStyle/>
                    <a:p>
                      <a:pPr marL="0" marR="0" lvl="0" indent="0" algn="ctr" defTabSz="914400" rtl="1"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defRPr/>
                      </a:pPr>
                      <a:r>
                        <a:rPr lang="ar-JO" altLang="zh-CN" sz="2000" b="1" i="0" dirty="0">
                          <a:latin typeface="Arial" panose="020B0604020202020204" pitchFamily="34" charset="0"/>
                          <a:ea typeface="SimSun" charset="0"/>
                          <a:cs typeface="Arial" panose="020B0604020202020204" pitchFamily="34" charset="0"/>
                        </a:rPr>
                        <a:t>ترجمة </a:t>
                      </a:r>
                      <a:r>
                        <a:rPr lang="ar-JO" altLang="zh-CN" sz="2000" b="1" i="0" kern="1200" dirty="0">
                          <a:solidFill>
                            <a:schemeClr val="tx1"/>
                          </a:solidFill>
                          <a:latin typeface="Arial" panose="020B0604020202020204" pitchFamily="34" charset="0"/>
                          <a:ea typeface="SimSun" charset="0"/>
                          <a:cs typeface="Arial" panose="020B0604020202020204" pitchFamily="34" charset="0"/>
                        </a:rPr>
                        <a:t>الالسنة (14: 27-28, 12: 30)</a:t>
                      </a:r>
                      <a:endParaRPr lang="en-US" altLang="zh-CN" sz="2000" b="1" i="0" dirty="0">
                        <a:latin typeface="Arial" panose="020B0604020202020204" pitchFamily="34" charset="0"/>
                        <a:ea typeface="SimSun" charset="0"/>
                        <a:cs typeface="Arial" panose="020B0604020202020204" pitchFamily="34"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rtl="1">
                        <a:tabLst>
                          <a:tab pos="342813" algn="l"/>
                          <a:tab pos="571355" algn="l"/>
                          <a:tab pos="799895" algn="l"/>
                          <a:tab pos="1028436" algn="l"/>
                          <a:tab pos="1256980" algn="l"/>
                          <a:tab pos="1485520" algn="l"/>
                          <a:tab pos="1714061" algn="l"/>
                          <a:tab pos="4113747" algn="l"/>
                          <a:tab pos="4856506" algn="l"/>
                        </a:tabLst>
                      </a:pPr>
                      <a:r>
                        <a:rPr lang="ar-JO" altLang="zh-CN" sz="2000" b="1" i="0" dirty="0">
                          <a:latin typeface="Arial" panose="020B0604020202020204" pitchFamily="34" charset="0"/>
                          <a:ea typeface="SimSun" charset="0"/>
                          <a:cs typeface="Arial" panose="020B0604020202020204" pitchFamily="34" charset="0"/>
                        </a:rPr>
                        <a:t>تمييز أرواح (14: 29, 12: 10)</a:t>
                      </a:r>
                      <a:endParaRPr lang="en-US" altLang="zh-CN" sz="2000" b="1" i="0" dirty="0">
                        <a:latin typeface="Arial" panose="020B0604020202020204" pitchFamily="34" charset="0"/>
                        <a:ea typeface="SimSun" charset="0"/>
                        <a:cs typeface="Arial" panose="020B0604020202020204" pitchFamily="34"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rtl="1">
                        <a:tabLst>
                          <a:tab pos="342813" algn="l"/>
                          <a:tab pos="571355" algn="l"/>
                          <a:tab pos="799895" algn="l"/>
                          <a:tab pos="1028436" algn="l"/>
                          <a:tab pos="1256980" algn="l"/>
                          <a:tab pos="1485520" algn="l"/>
                          <a:tab pos="1714061" algn="l"/>
                          <a:tab pos="4113747" algn="l"/>
                          <a:tab pos="4856506" algn="l"/>
                        </a:tabLst>
                      </a:pPr>
                      <a:r>
                        <a:rPr lang="ar-JO" altLang="zh-CN" sz="1800" b="1" i="0" dirty="0">
                          <a:latin typeface="Arial" panose="020B0604020202020204" pitchFamily="34" charset="0"/>
                          <a:ea typeface="SimSun" charset="0"/>
                          <a:cs typeface="Arial" panose="020B0604020202020204" pitchFamily="34" charset="0"/>
                        </a:rPr>
                        <a:t>الموهبة</a:t>
                      </a:r>
                      <a:r>
                        <a:rPr lang="ar-JO" altLang="zh-CN" sz="1800" b="1" i="0" baseline="0" dirty="0">
                          <a:latin typeface="Arial" panose="020B0604020202020204" pitchFamily="34" charset="0"/>
                          <a:ea typeface="SimSun" charset="0"/>
                          <a:cs typeface="Arial" panose="020B0604020202020204" pitchFamily="34" charset="0"/>
                        </a:rPr>
                        <a:t> الملازمة لها</a:t>
                      </a:r>
                      <a:endParaRPr lang="en-US" altLang="zh-CN" sz="1800" b="1" i="0" dirty="0">
                        <a:latin typeface="Arial" panose="020B0604020202020204" pitchFamily="34" charset="0"/>
                        <a:ea typeface="SimSun" charset="0"/>
                        <a:cs typeface="Arial" panose="020B0604020202020204" pitchFamily="34"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4"/>
                  </a:ext>
                </a:extLst>
              </a:tr>
              <a:tr h="1221620">
                <a:tc>
                  <a:txBody>
                    <a:bodyPr/>
                    <a:lstStyle/>
                    <a:p>
                      <a:pPr marL="0" marR="0" lvl="0" indent="0" algn="ctr" defTabSz="914400" rtl="1"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defRPr/>
                      </a:pPr>
                      <a:r>
                        <a:rPr lang="ar-JO" altLang="zh-CN" sz="2000" b="1" i="0" dirty="0">
                          <a:latin typeface="Arial" panose="020B0604020202020204" pitchFamily="34" charset="0"/>
                          <a:ea typeface="SimSun" charset="0"/>
                          <a:cs typeface="Arial" panose="020B0604020202020204" pitchFamily="34" charset="0"/>
                        </a:rPr>
                        <a:t>غير معروف: ينطق بالأسرار بروحه ... روحي تصلّي ولكن عقلي بلا ثمر (١٤ : ٢ ب ، ١٤)</a:t>
                      </a:r>
                      <a:endParaRPr lang="en-US" altLang="zh-CN" sz="2000" b="1" i="0" dirty="0">
                        <a:latin typeface="Arial" panose="020B0604020202020204" pitchFamily="34" charset="0"/>
                        <a:ea typeface="SimSun" charset="0"/>
                        <a:cs typeface="Arial" panose="020B0604020202020204" pitchFamily="34"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tab pos="342900" algn="l"/>
                          <a:tab pos="571500" algn="l"/>
                          <a:tab pos="800100" algn="l"/>
                          <a:tab pos="1028700" algn="l"/>
                          <a:tab pos="1257300" algn="l"/>
                          <a:tab pos="1485900" algn="l"/>
                          <a:tab pos="1714500" algn="l"/>
                          <a:tab pos="4114800" algn="l"/>
                          <a:tab pos="4857750" algn="l"/>
                        </a:tabLst>
                        <a:defRPr/>
                      </a:pPr>
                      <a:r>
                        <a:rPr lang="ar-JO" altLang="zh-CN" sz="2000" b="1" i="0" dirty="0">
                          <a:latin typeface="Arial" panose="020B0604020202020204" pitchFamily="34" charset="0"/>
                          <a:ea typeface="SimSun" charset="0"/>
                          <a:cs typeface="Arial" panose="020B0604020202020204" pitchFamily="34" charset="0"/>
                        </a:rPr>
                        <a:t>معروف: أصلي بروحي [و] بذهني (١٤: ١٥ ، ١٩)</a:t>
                      </a:r>
                      <a:endParaRPr lang="en-US" altLang="zh-CN" sz="2000" b="1" i="0" dirty="0">
                        <a:latin typeface="Arial" panose="020B0604020202020204" pitchFamily="34" charset="0"/>
                        <a:ea typeface="SimSun" charset="0"/>
                        <a:cs typeface="Arial" panose="020B0604020202020204" pitchFamily="34"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lang="ar-JO" altLang="zh-CN" sz="1800" b="1" i="0" dirty="0">
                          <a:latin typeface="Arial" panose="020B0604020202020204" pitchFamily="34" charset="0"/>
                          <a:ea typeface="SimSun" charset="0"/>
                          <a:cs typeface="Arial" panose="020B0604020202020204" pitchFamily="34" charset="0"/>
                        </a:rPr>
                        <a:t>معرفة المتحدث باللغة التي يتم التحدث بها</a:t>
                      </a:r>
                      <a:endParaRPr lang="en-US" altLang="zh-CN" sz="1800" b="1" i="0" dirty="0">
                        <a:latin typeface="Arial" panose="020B0604020202020204" pitchFamily="34" charset="0"/>
                        <a:ea typeface="SimSun" charset="0"/>
                        <a:cs typeface="Arial" panose="020B0604020202020204" pitchFamily="34"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5"/>
                  </a:ext>
                </a:extLst>
              </a:tr>
              <a:tr h="864096">
                <a:tc>
                  <a:txBody>
                    <a:bodyPr/>
                    <a:lstStyle/>
                    <a:p>
                      <a:pPr algn="ctr" rtl="1">
                        <a:tabLst>
                          <a:tab pos="342813" algn="l"/>
                          <a:tab pos="571355" algn="l"/>
                          <a:tab pos="799895" algn="l"/>
                          <a:tab pos="1028436" algn="l"/>
                          <a:tab pos="1256980" algn="l"/>
                          <a:tab pos="1485520" algn="l"/>
                          <a:tab pos="1714061" algn="l"/>
                          <a:tab pos="4113747" algn="l"/>
                          <a:tab pos="4856506" algn="l"/>
                        </a:tabLst>
                      </a:pPr>
                      <a:r>
                        <a:rPr lang="ar-JO" altLang="zh-CN" sz="2000" b="1" i="0" dirty="0">
                          <a:latin typeface="Arial" panose="020B0604020202020204" pitchFamily="34" charset="0"/>
                          <a:ea typeface="SimSun" charset="0"/>
                          <a:cs typeface="Arial" panose="020B0604020202020204" pitchFamily="34" charset="0"/>
                        </a:rPr>
                        <a:t>ضار: لا يستطيع الناس أن يفهموا وبالتالي لا يبنون (١٤: ١٦-١٧، ٢٣، ٢٨)</a:t>
                      </a:r>
                      <a:endParaRPr lang="en-US" altLang="zh-CN" sz="2000" b="1" i="0" dirty="0">
                        <a:latin typeface="Arial" panose="020B0604020202020204" pitchFamily="34" charset="0"/>
                        <a:ea typeface="SimSun" charset="0"/>
                        <a:cs typeface="Arial" panose="020B0604020202020204" pitchFamily="34"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rtl="1">
                        <a:tabLst>
                          <a:tab pos="342813" algn="l"/>
                          <a:tab pos="571355" algn="l"/>
                          <a:tab pos="799895" algn="l"/>
                          <a:tab pos="1028436" algn="l"/>
                          <a:tab pos="1256980" algn="l"/>
                          <a:tab pos="1485520" algn="l"/>
                          <a:tab pos="1714061" algn="l"/>
                          <a:tab pos="4113747" algn="l"/>
                          <a:tab pos="4856506" algn="l"/>
                        </a:tabLst>
                      </a:pPr>
                      <a:r>
                        <a:rPr lang="ar-JO" altLang="zh-CN" sz="2000" b="1" i="0" dirty="0">
                          <a:latin typeface="Arial" panose="020B0604020202020204" pitchFamily="34" charset="0"/>
                          <a:ea typeface="SimSun" charset="0"/>
                          <a:cs typeface="Arial" panose="020B0604020202020204" pitchFamily="34" charset="0"/>
                        </a:rPr>
                        <a:t>عظيم: يمكن للناس أن يفهموا وبالتالي يبنون(١٤: ٥ ب ، ٢٤-٢٥)</a:t>
                      </a:r>
                      <a:endParaRPr lang="en-US" altLang="zh-CN" sz="2000" b="1" i="0" dirty="0">
                        <a:latin typeface="Arial" panose="020B0604020202020204" pitchFamily="34" charset="0"/>
                        <a:ea typeface="SimSun" charset="0"/>
                        <a:cs typeface="Arial" panose="020B0604020202020204" pitchFamily="34"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lang="ar-JO" altLang="zh-CN" sz="1800" b="1" i="0" dirty="0">
                          <a:latin typeface="Arial" panose="020B0604020202020204" pitchFamily="34" charset="0"/>
                          <a:ea typeface="SimSun" charset="0"/>
                          <a:cs typeface="Arial" panose="020B0604020202020204" pitchFamily="34" charset="0"/>
                        </a:rPr>
                        <a:t>القيمة (بدون تفسير)</a:t>
                      </a:r>
                      <a:endParaRPr lang="en-US" altLang="zh-CN" sz="1800" b="1" i="0" dirty="0">
                        <a:latin typeface="Arial" panose="020B0604020202020204" pitchFamily="34" charset="0"/>
                        <a:ea typeface="SimSun" charset="0"/>
                        <a:cs typeface="Arial" panose="020B0604020202020204" pitchFamily="34"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6"/>
                  </a:ext>
                </a:extLst>
              </a:tr>
              <a:tr h="914397">
                <a:tc>
                  <a:txBody>
                    <a:bodyPr/>
                    <a:lstStyle/>
                    <a:p>
                      <a:pPr algn="ctr" rtl="1">
                        <a:tabLst>
                          <a:tab pos="342813" algn="l"/>
                          <a:tab pos="571355" algn="l"/>
                          <a:tab pos="799895" algn="l"/>
                          <a:tab pos="1028436" algn="l"/>
                          <a:tab pos="1256980" algn="l"/>
                          <a:tab pos="1485520" algn="l"/>
                          <a:tab pos="1714061" algn="l"/>
                          <a:tab pos="4113747" algn="l"/>
                          <a:tab pos="4856506" algn="l"/>
                        </a:tabLst>
                      </a:pPr>
                      <a:r>
                        <a:rPr lang="ar-JO" altLang="zh-CN" sz="2000" b="1" i="0" dirty="0">
                          <a:latin typeface="Arial" panose="020B0604020202020204" pitchFamily="34" charset="0"/>
                          <a:ea typeface="SimSun" charset="0"/>
                          <a:cs typeface="Arial" panose="020B0604020202020204" pitchFamily="34" charset="0"/>
                        </a:rPr>
                        <a:t>ذاتي فقط (١٤: ٤ أ ؛ قارن ١٠: ٢٤ ؛ ١٢ : ٧ ، ١١)</a:t>
                      </a:r>
                      <a:endParaRPr lang="en-US" altLang="zh-CN" sz="2000" b="1" i="0" dirty="0">
                        <a:latin typeface="Arial" panose="020B0604020202020204" pitchFamily="34" charset="0"/>
                        <a:ea typeface="SimSun" charset="0"/>
                        <a:cs typeface="Arial" panose="020B0604020202020204" pitchFamily="34"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algn="ctr" rtl="1">
                        <a:tabLst>
                          <a:tab pos="342813" algn="l"/>
                          <a:tab pos="571355" algn="l"/>
                          <a:tab pos="799895" algn="l"/>
                          <a:tab pos="1028436" algn="l"/>
                          <a:tab pos="1256980" algn="l"/>
                          <a:tab pos="1485520" algn="l"/>
                          <a:tab pos="1714061" algn="l"/>
                          <a:tab pos="4113747" algn="l"/>
                          <a:tab pos="4856506" algn="l"/>
                        </a:tabLst>
                      </a:pPr>
                      <a:r>
                        <a:rPr lang="ar-JO" altLang="zh-CN" sz="2000" b="1" i="0" dirty="0">
                          <a:latin typeface="Arial" panose="020B0604020202020204" pitchFamily="34" charset="0"/>
                          <a:ea typeface="SimSun" charset="0"/>
                          <a:cs typeface="Arial" panose="020B0604020202020204" pitchFamily="34" charset="0"/>
                        </a:rPr>
                        <a:t>الكنيسة بأكملها (14 : 4 ب)</a:t>
                      </a:r>
                      <a:endParaRPr lang="en-US" altLang="zh-CN" sz="2000" b="1" i="0" dirty="0">
                        <a:latin typeface="Arial" panose="020B0604020202020204" pitchFamily="34" charset="0"/>
                        <a:ea typeface="SimSun" charset="0"/>
                        <a:cs typeface="Arial" panose="020B0604020202020204" pitchFamily="34"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lang="ar-JO" altLang="zh-CN" sz="1800" b="1" i="0" dirty="0">
                          <a:latin typeface="Arial" panose="020B0604020202020204" pitchFamily="34" charset="0"/>
                          <a:ea typeface="SimSun" charset="0"/>
                          <a:cs typeface="Arial" panose="020B0604020202020204" pitchFamily="34" charset="0"/>
                        </a:rPr>
                        <a:t>التنوير (بدون تفسير)</a:t>
                      </a:r>
                      <a:endParaRPr lang="en-US" altLang="zh-CN" sz="1800" b="1" i="0" dirty="0">
                        <a:latin typeface="Arial" panose="020B0604020202020204" pitchFamily="34" charset="0"/>
                        <a:ea typeface="SimSun" charset="0"/>
                        <a:cs typeface="Arial" panose="020B0604020202020204" pitchFamily="34"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7"/>
                  </a:ext>
                </a:extLst>
              </a:tr>
            </a:tbl>
          </a:graphicData>
        </a:graphic>
      </p:graphicFrame>
      <p:sp>
        <p:nvSpPr>
          <p:cNvPr id="194599" name="Text Box 2"/>
          <p:cNvSpPr txBox="1">
            <a:spLocks noChangeArrowheads="1"/>
          </p:cNvSpPr>
          <p:nvPr/>
        </p:nvSpPr>
        <p:spPr bwMode="auto">
          <a:xfrm>
            <a:off x="8415736" y="-76200"/>
            <a:ext cx="710403" cy="4000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416" tIns="45709" rIns="91416" bIns="45709">
            <a:spAutoFit/>
          </a:bodyPr>
          <a:lstStyle>
            <a:lvl1pPr eaLnBrk="0" hangingPunct="0">
              <a:defRPr sz="3200">
                <a:solidFill>
                  <a:schemeClr val="bg1"/>
                </a:solidFill>
                <a:latin typeface="Arial" charset="0"/>
                <a:ea typeface="ＭＳ Ｐゴシック" charset="0"/>
                <a:cs typeface="ＭＳ Ｐゴシック" charset="0"/>
              </a:defRPr>
            </a:lvl1pPr>
            <a:lvl2pPr marL="742950" indent="-285750" eaLnBrk="0" hangingPunct="0">
              <a:defRPr sz="3200">
                <a:solidFill>
                  <a:schemeClr val="bg1"/>
                </a:solidFill>
                <a:latin typeface="Arial" charset="0"/>
                <a:ea typeface="ＭＳ Ｐゴシック" charset="0"/>
              </a:defRPr>
            </a:lvl2pPr>
            <a:lvl3pPr marL="1143000" indent="-228600" eaLnBrk="0" hangingPunct="0">
              <a:defRPr sz="3200">
                <a:solidFill>
                  <a:schemeClr val="bg1"/>
                </a:solidFill>
                <a:latin typeface="Arial" charset="0"/>
                <a:ea typeface="ＭＳ Ｐゴシック" charset="0"/>
              </a:defRPr>
            </a:lvl3pPr>
            <a:lvl4pPr marL="1600200" indent="-228600" eaLnBrk="0" hangingPunct="0">
              <a:defRPr sz="3200">
                <a:solidFill>
                  <a:schemeClr val="bg1"/>
                </a:solidFill>
                <a:latin typeface="Arial" charset="0"/>
                <a:ea typeface="ＭＳ Ｐゴシック" charset="0"/>
              </a:defRPr>
            </a:lvl4pPr>
            <a:lvl5pPr marL="2057400" indent="-228600" eaLnBrk="0" hangingPunct="0">
              <a:defRPr sz="3200">
                <a:solidFill>
                  <a:schemeClr val="bg1"/>
                </a:solidFill>
                <a:latin typeface="Arial" charset="0"/>
                <a:ea typeface="ＭＳ Ｐゴシック" charset="0"/>
              </a:defRPr>
            </a:lvl5pPr>
            <a:lvl6pPr marL="2514600" indent="-228600" eaLnBrk="0" fontAlgn="base" hangingPunct="0">
              <a:spcBef>
                <a:spcPct val="0"/>
              </a:spcBef>
              <a:spcAft>
                <a:spcPct val="0"/>
              </a:spcAft>
              <a:defRPr sz="3200">
                <a:solidFill>
                  <a:schemeClr val="bg1"/>
                </a:solidFill>
                <a:latin typeface="Arial" charset="0"/>
                <a:ea typeface="ＭＳ Ｐゴシック" charset="0"/>
              </a:defRPr>
            </a:lvl6pPr>
            <a:lvl7pPr marL="2971800" indent="-228600" eaLnBrk="0" fontAlgn="base" hangingPunct="0">
              <a:spcBef>
                <a:spcPct val="0"/>
              </a:spcBef>
              <a:spcAft>
                <a:spcPct val="0"/>
              </a:spcAft>
              <a:defRPr sz="3200">
                <a:solidFill>
                  <a:schemeClr val="bg1"/>
                </a:solidFill>
                <a:latin typeface="Arial" charset="0"/>
                <a:ea typeface="ＭＳ Ｐゴシック" charset="0"/>
              </a:defRPr>
            </a:lvl7pPr>
            <a:lvl8pPr marL="3429000" indent="-228600" eaLnBrk="0" fontAlgn="base" hangingPunct="0">
              <a:spcBef>
                <a:spcPct val="0"/>
              </a:spcBef>
              <a:spcAft>
                <a:spcPct val="0"/>
              </a:spcAft>
              <a:defRPr sz="3200">
                <a:solidFill>
                  <a:schemeClr val="bg1"/>
                </a:solidFill>
                <a:latin typeface="Arial" charset="0"/>
                <a:ea typeface="ＭＳ Ｐゴシック" charset="0"/>
              </a:defRPr>
            </a:lvl8pPr>
            <a:lvl9pPr marL="3886200" indent="-228600" eaLnBrk="0" fontAlgn="base" hangingPunct="0">
              <a:spcBef>
                <a:spcPct val="0"/>
              </a:spcBef>
              <a:spcAft>
                <a:spcPct val="0"/>
              </a:spcAft>
              <a:defRPr sz="3200">
                <a:solidFill>
                  <a:schemeClr val="bg1"/>
                </a:solidFill>
                <a:latin typeface="Arial" charset="0"/>
                <a:ea typeface="ＭＳ Ｐゴシック"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JO" sz="2000" b="1" i="0" u="none" strike="noStrike" kern="1200" cap="none" spc="0" normalizeH="0" baseline="0" noProof="0" dirty="0">
                <a:ln>
                  <a:noFill/>
                </a:ln>
                <a:solidFill>
                  <a:srgbClr val="FFFFFF"/>
                </a:solidFill>
                <a:effectLst/>
                <a:uLnTx/>
                <a:uFillTx/>
                <a:latin typeface="Times New Roman" panose="02020603050405020304" pitchFamily="18" charset="0"/>
                <a:ea typeface="ＭＳ Ｐゴシック" charset="0"/>
                <a:cs typeface="Times New Roman" panose="02020603050405020304" pitchFamily="18" charset="0"/>
              </a:rPr>
              <a:t>161م</a:t>
            </a:r>
            <a:endParaRPr kumimoji="0" lang="en-US" sz="2000" b="1" i="0" u="none" strike="noStrike" kern="1200" cap="none" spc="0" normalizeH="0" baseline="0" noProof="0" dirty="0">
              <a:ln>
                <a:noFill/>
              </a:ln>
              <a:solidFill>
                <a:srgbClr val="FFFFFF"/>
              </a:solidFill>
              <a:effectLst/>
              <a:uLnTx/>
              <a:uFillTx/>
              <a:latin typeface="Times New Roman" panose="02020603050405020304" pitchFamily="18" charset="0"/>
              <a:ea typeface="ＭＳ Ｐゴシック" charset="0"/>
              <a:cs typeface="Times New Roman" panose="02020603050405020304" pitchFamily="18" charset="0"/>
            </a:endParaRPr>
          </a:p>
        </p:txBody>
      </p:sp>
    </p:spTree>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5" name="Rectangle 4"/>
          <p:cNvSpPr>
            <a:spLocks noChangeArrowheads="1"/>
          </p:cNvSpPr>
          <p:nvPr/>
        </p:nvSpPr>
        <p:spPr bwMode="auto">
          <a:xfrm>
            <a:off x="0" y="0"/>
            <a:ext cx="9144000" cy="6858000"/>
          </a:xfrm>
          <a:prstGeom prst="rect">
            <a:avLst/>
          </a:prstGeom>
          <a:solidFill>
            <a:srgbClr val="000000"/>
          </a:solidFill>
          <a:ln w="9525">
            <a:solidFill>
              <a:schemeClr val="tx1"/>
            </a:solidFill>
            <a:round/>
            <a:headEnd/>
            <a:tailEnd/>
          </a:ln>
        </p:spPr>
        <p:txBody>
          <a:bodyPr lIns="91416" tIns="45709" rIns="91416" bIns="45709"/>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srgbClr val="000000"/>
              </a:solidFill>
              <a:effectLst/>
              <a:uLnTx/>
              <a:uFillTx/>
              <a:latin typeface="Times New Roman" panose="02020603050405020304" pitchFamily="18" charset="0"/>
              <a:ea typeface="ＭＳ Ｐゴシック" charset="0"/>
              <a:cs typeface="Times New Roman" panose="02020603050405020304" pitchFamily="18" charset="0"/>
            </a:endParaRPr>
          </a:p>
        </p:txBody>
      </p:sp>
      <p:sp>
        <p:nvSpPr>
          <p:cNvPr id="534531" name="Rectangle 173"/>
          <p:cNvSpPr>
            <a:spLocks noGrp="1" noChangeArrowheads="1"/>
          </p:cNvSpPr>
          <p:nvPr>
            <p:ph type="title" idx="4294967295"/>
          </p:nvPr>
        </p:nvSpPr>
        <p:spPr>
          <a:xfrm>
            <a:off x="0" y="0"/>
            <a:ext cx="9144000" cy="525463"/>
          </a:xfrm>
          <a:gradFill flip="none" rotWithShape="1">
            <a:gsLst>
              <a:gs pos="0">
                <a:srgbClr val="FF0000"/>
              </a:gs>
              <a:gs pos="100000">
                <a:schemeClr val="tx1"/>
              </a:gs>
            </a:gsLst>
            <a:path path="rect">
              <a:fillToRect l="50000" t="50000" r="50000" b="50000"/>
            </a:path>
            <a:tileRect/>
          </a:gradFill>
        </p:spPr>
        <p:txBody>
          <a:bodyPr anchor="t">
            <a:spAutoFit/>
          </a:bodyPr>
          <a:lstStyle/>
          <a:p>
            <a:pPr algn="ctr" rtl="1" eaLnBrk="1" hangingPunct="1">
              <a:defRPr/>
            </a:pPr>
            <a:r>
              <a:rPr lang="ar-JO" sz="2800" b="1" dirty="0">
                <a:solidFill>
                  <a:srgbClr val="FFFFFF"/>
                </a:solidFill>
                <a:effectLst>
                  <a:outerShdw blurRad="38100" dist="38100" dir="2700000" algn="tl">
                    <a:srgbClr val="000000">
                      <a:alpha val="43137"/>
                    </a:srgbClr>
                  </a:outerShdw>
                </a:effectLst>
                <a:latin typeface="Times New Roman" panose="02020603050405020304" pitchFamily="18" charset="0"/>
                <a:ea typeface="SimSun" charset="0"/>
                <a:cs typeface="Times New Roman" panose="02020603050405020304" pitchFamily="18" charset="0"/>
              </a:rPr>
              <a:t>الألسنة مقابل النبوة</a:t>
            </a:r>
            <a:endParaRPr lang="en-US" sz="2800" b="1" dirty="0">
              <a:solidFill>
                <a:srgbClr val="FFFFFF"/>
              </a:solidFill>
              <a:effectLst>
                <a:outerShdw blurRad="38100" dist="38100" dir="2700000" algn="tl">
                  <a:srgbClr val="000000">
                    <a:alpha val="43137"/>
                  </a:srgbClr>
                </a:outerShdw>
              </a:effectLst>
              <a:latin typeface="Times New Roman" panose="02020603050405020304" pitchFamily="18" charset="0"/>
              <a:ea typeface="SimSun" charset="0"/>
              <a:cs typeface="Times New Roman" panose="02020603050405020304" pitchFamily="18" charset="0"/>
            </a:endParaRPr>
          </a:p>
        </p:txBody>
      </p:sp>
      <p:graphicFrame>
        <p:nvGraphicFramePr>
          <p:cNvPr id="55" name="Table 54"/>
          <p:cNvGraphicFramePr>
            <a:graphicFrameLocks noGrp="1"/>
          </p:cNvGraphicFramePr>
          <p:nvPr>
            <p:extLst>
              <p:ext uri="{D42A27DB-BD31-4B8C-83A1-F6EECF244321}">
                <p14:modId xmlns:p14="http://schemas.microsoft.com/office/powerpoint/2010/main" val="3723127538"/>
              </p:ext>
            </p:extLst>
          </p:nvPr>
        </p:nvGraphicFramePr>
        <p:xfrm>
          <a:off x="18206" y="525463"/>
          <a:ext cx="9125795" cy="6317231"/>
        </p:xfrm>
        <a:graphic>
          <a:graphicData uri="http://schemas.openxmlformats.org/drawingml/2006/table">
            <a:tbl>
              <a:tblPr/>
              <a:tblGrid>
                <a:gridCol w="3977730">
                  <a:extLst>
                    <a:ext uri="{9D8B030D-6E8A-4147-A177-3AD203B41FA5}">
                      <a16:colId xmlns:a16="http://schemas.microsoft.com/office/drawing/2014/main" val="20001"/>
                    </a:ext>
                  </a:extLst>
                </a:gridCol>
                <a:gridCol w="3528392">
                  <a:extLst>
                    <a:ext uri="{9D8B030D-6E8A-4147-A177-3AD203B41FA5}">
                      <a16:colId xmlns:a16="http://schemas.microsoft.com/office/drawing/2014/main" val="20002"/>
                    </a:ext>
                  </a:extLst>
                </a:gridCol>
                <a:gridCol w="1619673">
                  <a:extLst>
                    <a:ext uri="{9D8B030D-6E8A-4147-A177-3AD203B41FA5}">
                      <a16:colId xmlns:a16="http://schemas.microsoft.com/office/drawing/2014/main" val="1046761205"/>
                    </a:ext>
                  </a:extLst>
                </a:gridCol>
              </a:tblGrid>
              <a:tr h="457174">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JO" altLang="zh-CN" sz="2400" b="1" i="0" u="none" strike="noStrike" cap="none" normalizeH="0" baseline="0" dirty="0">
                          <a:ln>
                            <a:noFill/>
                          </a:ln>
                          <a:solidFill>
                            <a:srgbClr val="FFFFFF"/>
                          </a:solidFill>
                          <a:effectLst/>
                          <a:latin typeface="Arial" panose="020B0604020202020204" pitchFamily="34" charset="0"/>
                          <a:ea typeface="ＭＳ Ｐゴシック" charset="0"/>
                          <a:cs typeface="Arial" panose="020B0604020202020204" pitchFamily="34" charset="0"/>
                        </a:rPr>
                        <a:t>الألسنة</a:t>
                      </a:r>
                      <a:endParaRPr kumimoji="0" lang="en-US" altLang="zh-CN" sz="2400" b="1" i="0" u="none" strike="noStrike" cap="none" normalizeH="0" baseline="0" dirty="0">
                        <a:ln>
                          <a:noFill/>
                        </a:ln>
                        <a:solidFill>
                          <a:srgbClr val="FFFFFF"/>
                        </a:solidFill>
                        <a:effectLst/>
                        <a:latin typeface="Arial" panose="020B0604020202020204" pitchFamily="34" charset="0"/>
                        <a:ea typeface="ＭＳ Ｐゴシック" charset="0"/>
                        <a:cs typeface="Arial" panose="020B0604020202020204" pitchFamily="34" charset="0"/>
                      </a:endParaRP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00"/>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JO" altLang="zh-CN" sz="2400" b="1" i="0" u="none" strike="noStrike" cap="none" normalizeH="0" baseline="0" dirty="0">
                          <a:ln>
                            <a:noFill/>
                          </a:ln>
                          <a:solidFill>
                            <a:srgbClr val="FFFFFF"/>
                          </a:solidFill>
                          <a:effectLst/>
                          <a:latin typeface="Arial" panose="020B0604020202020204" pitchFamily="34" charset="0"/>
                          <a:ea typeface="ＭＳ Ｐゴシック" charset="0"/>
                          <a:cs typeface="Arial" panose="020B0604020202020204" pitchFamily="34" charset="0"/>
                        </a:rPr>
                        <a:t>النبوات</a:t>
                      </a:r>
                      <a:endParaRPr kumimoji="0" lang="en-US" altLang="zh-CN" sz="2400" b="1" i="0" u="none" strike="noStrike" cap="none" normalizeH="0" baseline="0" dirty="0">
                        <a:ln>
                          <a:noFill/>
                        </a:ln>
                        <a:solidFill>
                          <a:srgbClr val="FFFFFF"/>
                        </a:solidFill>
                        <a:effectLst/>
                        <a:latin typeface="Arial" panose="020B0604020202020204" pitchFamily="34" charset="0"/>
                        <a:ea typeface="ＭＳ Ｐゴシック" charset="0"/>
                        <a:cs typeface="Arial" panose="020B0604020202020204" pitchFamily="34" charset="0"/>
                      </a:endParaRP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0000"/>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JO" altLang="zh-CN" sz="2400" b="1" i="0" u="none" strike="noStrike" cap="none" normalizeH="0" baseline="0" dirty="0">
                          <a:ln>
                            <a:noFill/>
                          </a:ln>
                          <a:solidFill>
                            <a:schemeClr val="tx1"/>
                          </a:solidFill>
                          <a:effectLst/>
                          <a:latin typeface="Arial" panose="020B0604020202020204" pitchFamily="34" charset="0"/>
                          <a:ea typeface="SimSun" charset="0"/>
                          <a:cs typeface="Arial" panose="020B0604020202020204" pitchFamily="34" charset="0"/>
                        </a:rPr>
                        <a:t>التناقضات</a:t>
                      </a:r>
                      <a:endParaRPr kumimoji="0" lang="en-US" sz="2400" b="1" i="0" u="none" strike="noStrike" cap="none" normalizeH="0" baseline="0" dirty="0">
                        <a:ln>
                          <a:noFill/>
                        </a:ln>
                        <a:solidFill>
                          <a:schemeClr val="tx1"/>
                        </a:solidFill>
                        <a:effectLst/>
                        <a:latin typeface="Arial" panose="020B0604020202020204" pitchFamily="34" charset="0"/>
                        <a:ea typeface="SimSun" charset="0"/>
                        <a:cs typeface="Arial" panose="020B0604020202020204" pitchFamily="34" charset="0"/>
                      </a:endParaRP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0"/>
                  </a:ext>
                </a:extLst>
              </a:tr>
              <a:tr h="648619">
                <a:tc>
                  <a:txBody>
                    <a:bodyPr/>
                    <a:lstStyle/>
                    <a:p>
                      <a:pPr algn="ctr" rtl="1">
                        <a:tabLst>
                          <a:tab pos="342813" algn="l"/>
                          <a:tab pos="571355" algn="l"/>
                          <a:tab pos="799895" algn="l"/>
                          <a:tab pos="1028436" algn="l"/>
                          <a:tab pos="1256980" algn="l"/>
                          <a:tab pos="1485520" algn="l"/>
                          <a:tab pos="1714061" algn="l"/>
                          <a:tab pos="4113747" algn="l"/>
                          <a:tab pos="4856506" algn="l"/>
                        </a:tabLst>
                      </a:pPr>
                      <a:r>
                        <a:rPr lang="ar-JO" altLang="zh-CN" sz="2000" b="1" i="0" dirty="0">
                          <a:latin typeface="Arial" panose="020B0604020202020204" pitchFamily="34" charset="0"/>
                          <a:ea typeface="SimSun" charset="0"/>
                          <a:cs typeface="Arial" panose="020B0604020202020204" pitchFamily="34" charset="0"/>
                        </a:rPr>
                        <a:t>الله (14: 2)</a:t>
                      </a:r>
                      <a:endParaRPr lang="en-US" altLang="zh-CN" sz="2000" b="1" i="0" dirty="0">
                        <a:latin typeface="Arial" panose="020B0604020202020204" pitchFamily="34" charset="0"/>
                        <a:ea typeface="SimSun" charset="0"/>
                        <a:cs typeface="Arial" panose="020B0604020202020204" pitchFamily="34" charset="0"/>
                      </a:endParaRP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algn="ctr" rtl="1">
                        <a:tabLst>
                          <a:tab pos="342813" algn="l"/>
                          <a:tab pos="571355" algn="l"/>
                          <a:tab pos="799895" algn="l"/>
                          <a:tab pos="1028436" algn="l"/>
                          <a:tab pos="1256980" algn="l"/>
                          <a:tab pos="1485520" algn="l"/>
                          <a:tab pos="1714061" algn="l"/>
                          <a:tab pos="4113747" algn="l"/>
                          <a:tab pos="4856506" algn="l"/>
                        </a:tabLst>
                      </a:pPr>
                      <a:r>
                        <a:rPr lang="ar-JO" altLang="zh-CN" sz="2000" b="1" i="0" dirty="0">
                          <a:latin typeface="Arial" panose="020B0604020202020204" pitchFamily="34" charset="0"/>
                          <a:ea typeface="SimSun" charset="0"/>
                          <a:cs typeface="Arial" panose="020B0604020202020204" pitchFamily="34" charset="0"/>
                        </a:rPr>
                        <a:t>الإنسان (14: 3)</a:t>
                      </a:r>
                      <a:endParaRPr lang="en-US" altLang="zh-CN" sz="2000" b="1" i="0" dirty="0">
                        <a:latin typeface="Arial" panose="020B0604020202020204" pitchFamily="34" charset="0"/>
                        <a:ea typeface="SimSun" charset="0"/>
                        <a:cs typeface="Arial" panose="020B0604020202020204" pitchFamily="34" charset="0"/>
                      </a:endParaRP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algn="ctr" rtl="1">
                        <a:tabLst>
                          <a:tab pos="342813" algn="l"/>
                          <a:tab pos="571355" algn="l"/>
                          <a:tab pos="799895" algn="l"/>
                          <a:tab pos="1028436" algn="l"/>
                          <a:tab pos="1256980" algn="l"/>
                          <a:tab pos="1485520" algn="l"/>
                          <a:tab pos="1714061" algn="l"/>
                          <a:tab pos="4113747" algn="l"/>
                          <a:tab pos="4856506" algn="l"/>
                        </a:tabLst>
                      </a:pPr>
                      <a:r>
                        <a:rPr lang="ar-JO" altLang="zh-CN" sz="1800" b="1" i="0" dirty="0">
                          <a:latin typeface="Arial" panose="020B0604020202020204" pitchFamily="34" charset="0"/>
                          <a:ea typeface="SimSun" charset="0"/>
                          <a:cs typeface="Arial" panose="020B0604020202020204" pitchFamily="34" charset="0"/>
                        </a:rPr>
                        <a:t>اتجاه الكلام هو لِ .</a:t>
                      </a:r>
                      <a:endParaRPr lang="en-US" altLang="zh-CN" sz="1800" b="1" i="0" dirty="0">
                        <a:latin typeface="Arial" panose="020B0604020202020204" pitchFamily="34" charset="0"/>
                        <a:ea typeface="SimSun" charset="0"/>
                        <a:cs typeface="Arial" panose="020B0604020202020204" pitchFamily="34" charset="0"/>
                      </a:endParaRP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1"/>
                  </a:ext>
                </a:extLst>
              </a:tr>
              <a:tr h="1005790">
                <a:tc>
                  <a:txBody>
                    <a:bodyPr/>
                    <a:lstStyle/>
                    <a:p>
                      <a:pPr algn="ctr" rtl="1">
                        <a:tabLst>
                          <a:tab pos="342813" algn="l"/>
                          <a:tab pos="571355" algn="l"/>
                          <a:tab pos="799895" algn="l"/>
                          <a:tab pos="1028436" algn="l"/>
                          <a:tab pos="1256980" algn="l"/>
                          <a:tab pos="1485520" algn="l"/>
                          <a:tab pos="1714061" algn="l"/>
                          <a:tab pos="4113747" algn="l"/>
                          <a:tab pos="4856506" algn="l"/>
                        </a:tabLst>
                      </a:pPr>
                      <a:r>
                        <a:rPr lang="ar-JO" altLang="zh-CN" sz="2000" b="1" i="0" dirty="0">
                          <a:latin typeface="Arial" panose="020B0604020202020204" pitchFamily="34" charset="0"/>
                          <a:ea typeface="SimSun" charset="0"/>
                          <a:cs typeface="Arial" panose="020B0604020202020204" pitchFamily="34" charset="0"/>
                        </a:rPr>
                        <a:t>الإعلان، المعرفة، النبوة، كلمة الإرشاد    (١٤: ٦)</a:t>
                      </a:r>
                      <a:endParaRPr lang="en-US" altLang="zh-CN" sz="2000" b="1" i="0" dirty="0">
                        <a:latin typeface="Arial" panose="020B0604020202020204" pitchFamily="34" charset="0"/>
                        <a:ea typeface="SimSun" charset="0"/>
                        <a:cs typeface="Arial" panose="020B0604020202020204" pitchFamily="34" charset="0"/>
                      </a:endParaRP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rtl="1">
                        <a:tabLst>
                          <a:tab pos="342813" algn="l"/>
                          <a:tab pos="571355" algn="l"/>
                          <a:tab pos="799895" algn="l"/>
                          <a:tab pos="1028436" algn="l"/>
                          <a:tab pos="1256980" algn="l"/>
                          <a:tab pos="1485520" algn="l"/>
                          <a:tab pos="1714061" algn="l"/>
                          <a:tab pos="4113747" algn="l"/>
                          <a:tab pos="4856506" algn="l"/>
                        </a:tabLst>
                      </a:pPr>
                      <a:r>
                        <a:rPr lang="ar-JO" altLang="zh-CN" sz="2000" b="1" i="0" dirty="0">
                          <a:latin typeface="Arial" panose="020B0604020202020204" pitchFamily="34" charset="0"/>
                          <a:ea typeface="SimSun" charset="0"/>
                          <a:cs typeface="Arial" panose="020B0604020202020204" pitchFamily="34" charset="0"/>
                        </a:rPr>
                        <a:t>التقوية والتشجيع والراحة (14: 3 ب)</a:t>
                      </a:r>
                      <a:endParaRPr lang="en-US" altLang="zh-CN" sz="2000" b="1" i="0" dirty="0">
                        <a:latin typeface="Arial" panose="020B0604020202020204" pitchFamily="34" charset="0"/>
                        <a:ea typeface="SimSun" charset="0"/>
                        <a:cs typeface="Arial" panose="020B0604020202020204" pitchFamily="34" charset="0"/>
                      </a:endParaRP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rtl="1">
                        <a:tabLst>
                          <a:tab pos="342813" algn="l"/>
                          <a:tab pos="571355" algn="l"/>
                          <a:tab pos="799895" algn="l"/>
                          <a:tab pos="1028436" algn="l"/>
                          <a:tab pos="1256980" algn="l"/>
                          <a:tab pos="1485520" algn="l"/>
                          <a:tab pos="1714061" algn="l"/>
                          <a:tab pos="4113747" algn="l"/>
                          <a:tab pos="4856506" algn="l"/>
                        </a:tabLst>
                      </a:pPr>
                      <a:r>
                        <a:rPr lang="ar-JO" altLang="zh-CN" sz="1800" b="1" i="0" dirty="0">
                          <a:latin typeface="Arial" panose="020B0604020202020204" pitchFamily="34" charset="0"/>
                          <a:ea typeface="SimSun" charset="0"/>
                          <a:cs typeface="Arial" panose="020B0604020202020204" pitchFamily="34" charset="0"/>
                        </a:rPr>
                        <a:t>النتيجة في الاخرين</a:t>
                      </a:r>
                      <a:endParaRPr lang="en-US" altLang="zh-CN" sz="1800" b="1" i="0" dirty="0">
                        <a:latin typeface="Arial" panose="020B0604020202020204" pitchFamily="34" charset="0"/>
                        <a:ea typeface="SimSun" charset="0"/>
                        <a:cs typeface="Arial" panose="020B0604020202020204" pitchFamily="34" charset="0"/>
                      </a:endParaRP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2"/>
                  </a:ext>
                </a:extLst>
              </a:tr>
              <a:tr h="791938">
                <a:tc>
                  <a:txBody>
                    <a:bodyPr/>
                    <a:lstStyle/>
                    <a:p>
                      <a:pPr algn="ctr" rtl="1">
                        <a:tabLst>
                          <a:tab pos="342813" algn="l"/>
                          <a:tab pos="571355" algn="l"/>
                          <a:tab pos="799895" algn="l"/>
                          <a:tab pos="1028436" algn="l"/>
                          <a:tab pos="1256980" algn="l"/>
                          <a:tab pos="1485520" algn="l"/>
                          <a:tab pos="1714061" algn="l"/>
                          <a:tab pos="4113747" algn="l"/>
                          <a:tab pos="4856506" algn="l"/>
                        </a:tabLst>
                      </a:pPr>
                      <a:r>
                        <a:rPr lang="ar-JO" altLang="zh-CN" sz="2000" b="1" i="0" dirty="0">
                          <a:latin typeface="Arial" panose="020B0604020202020204" pitchFamily="34" charset="0"/>
                          <a:ea typeface="SimSun" charset="0"/>
                          <a:cs typeface="Arial" panose="020B0604020202020204" pitchFamily="34" charset="0"/>
                        </a:rPr>
                        <a:t>الكلام (14: 6)، الصلاة (14:14)، التسبيح (14: 16)، الغناء؟ (14 :15 ب)</a:t>
                      </a:r>
                      <a:endParaRPr lang="en-US" altLang="zh-CN" sz="2000" b="1" i="0" dirty="0">
                        <a:latin typeface="Arial" panose="020B0604020202020204" pitchFamily="34" charset="0"/>
                        <a:ea typeface="SimSun" charset="0"/>
                        <a:cs typeface="Arial" panose="020B0604020202020204" pitchFamily="34" charset="0"/>
                      </a:endParaRP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algn="ctr" rtl="1">
                        <a:tabLst>
                          <a:tab pos="342813" algn="l"/>
                          <a:tab pos="571355" algn="l"/>
                          <a:tab pos="799895" algn="l"/>
                          <a:tab pos="1028436" algn="l"/>
                          <a:tab pos="1256980" algn="l"/>
                          <a:tab pos="1485520" algn="l"/>
                          <a:tab pos="1714061" algn="l"/>
                          <a:tab pos="4113747" algn="l"/>
                          <a:tab pos="4856506" algn="l"/>
                        </a:tabLst>
                      </a:pPr>
                      <a:r>
                        <a:rPr lang="ar-JO" altLang="zh-CN" sz="2000" b="1" i="0" dirty="0">
                          <a:latin typeface="Arial" panose="020B0604020202020204" pitchFamily="34" charset="0"/>
                          <a:ea typeface="SimSun" charset="0"/>
                          <a:cs typeface="Arial" panose="020B0604020202020204" pitchFamily="34" charset="0"/>
                        </a:rPr>
                        <a:t>التنبؤ بالمستقبل ، كلام علم أو إعلان الحقيقة العقائدية (١٤: ١٩)</a:t>
                      </a:r>
                      <a:endParaRPr lang="en-US" altLang="zh-CN" sz="2000" b="1" i="0" dirty="0">
                        <a:latin typeface="Arial" panose="020B0604020202020204" pitchFamily="34" charset="0"/>
                        <a:ea typeface="SimSun" charset="0"/>
                        <a:cs typeface="Arial" panose="020B0604020202020204" pitchFamily="34" charset="0"/>
                      </a:endParaRP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lang="ar-JO" altLang="zh-CN" sz="1800" b="1" i="0" dirty="0">
                          <a:latin typeface="Arial" panose="020B0604020202020204" pitchFamily="34" charset="0"/>
                          <a:ea typeface="SimSun" charset="0"/>
                          <a:cs typeface="Arial" panose="020B0604020202020204" pitchFamily="34" charset="0"/>
                        </a:rPr>
                        <a:t>نوع الإتصال</a:t>
                      </a:r>
                      <a:endParaRPr lang="en-US" altLang="zh-CN" sz="1800" b="1" i="0" dirty="0">
                        <a:latin typeface="Arial" panose="020B0604020202020204" pitchFamily="34" charset="0"/>
                        <a:ea typeface="SimSun" charset="0"/>
                        <a:cs typeface="Arial" panose="020B0604020202020204" pitchFamily="34" charset="0"/>
                      </a:endParaRP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3"/>
                  </a:ext>
                </a:extLst>
              </a:tr>
              <a:tr h="701004">
                <a:tc>
                  <a:txBody>
                    <a:bodyPr/>
                    <a:lstStyle/>
                    <a:p>
                      <a:pPr algn="ctr" rtl="1">
                        <a:tabLst>
                          <a:tab pos="342813" algn="l"/>
                          <a:tab pos="571355" algn="l"/>
                          <a:tab pos="799895" algn="l"/>
                          <a:tab pos="1028436" algn="l"/>
                          <a:tab pos="1256980" algn="l"/>
                          <a:tab pos="1485520" algn="l"/>
                          <a:tab pos="1714061" algn="l"/>
                          <a:tab pos="4113747" algn="l"/>
                          <a:tab pos="4856506" algn="l"/>
                        </a:tabLst>
                      </a:pPr>
                      <a:r>
                        <a:rPr lang="ar-JO" altLang="zh-CN" sz="2000" b="1" i="0" dirty="0">
                          <a:latin typeface="Arial" panose="020B0604020202020204" pitchFamily="34" charset="0"/>
                          <a:ea typeface="SimSun" charset="0"/>
                          <a:cs typeface="Arial" panose="020B0604020202020204" pitchFamily="34" charset="0"/>
                        </a:rPr>
                        <a:t>علامة لليهود غير المؤمنين (١٤: ٢١-٢٢ أ)</a:t>
                      </a:r>
                      <a:endParaRPr lang="en-US" altLang="zh-CN" sz="2000" b="1" i="0" dirty="0">
                        <a:latin typeface="Arial" panose="020B0604020202020204" pitchFamily="34" charset="0"/>
                        <a:ea typeface="SimSun" charset="0"/>
                        <a:cs typeface="Arial" panose="020B0604020202020204" pitchFamily="34" charset="0"/>
                      </a:endParaRP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rtl="1">
                        <a:tabLst>
                          <a:tab pos="342813" algn="l"/>
                          <a:tab pos="571355" algn="l"/>
                          <a:tab pos="799895" algn="l"/>
                          <a:tab pos="1028436" algn="l"/>
                          <a:tab pos="1256980" algn="l"/>
                          <a:tab pos="1485520" algn="l"/>
                          <a:tab pos="1714061" algn="l"/>
                          <a:tab pos="4113747" algn="l"/>
                          <a:tab pos="4856506" algn="l"/>
                        </a:tabLst>
                      </a:pPr>
                      <a:r>
                        <a:rPr lang="ar-JO" altLang="zh-CN" sz="2000" b="1" i="0" dirty="0">
                          <a:latin typeface="Arial" panose="020B0604020202020204" pitchFamily="34" charset="0"/>
                          <a:ea typeface="SimSun" charset="0"/>
                          <a:cs typeface="Arial" panose="020B0604020202020204" pitchFamily="34" charset="0"/>
                        </a:rPr>
                        <a:t>رسالة للمؤمنين (١٤ :٢٢ ب)</a:t>
                      </a:r>
                      <a:endParaRPr lang="en-US" altLang="zh-CN" sz="2000" b="1" i="0" dirty="0">
                        <a:latin typeface="Arial" panose="020B0604020202020204" pitchFamily="34" charset="0"/>
                        <a:ea typeface="SimSun" charset="0"/>
                        <a:cs typeface="Arial" panose="020B0604020202020204" pitchFamily="34" charset="0"/>
                      </a:endParaRP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rtl="1">
                        <a:tabLst>
                          <a:tab pos="342813" algn="l"/>
                          <a:tab pos="571355" algn="l"/>
                          <a:tab pos="799895" algn="l"/>
                          <a:tab pos="1028436" algn="l"/>
                          <a:tab pos="1256980" algn="l"/>
                          <a:tab pos="1485520" algn="l"/>
                          <a:tab pos="1714061" algn="l"/>
                          <a:tab pos="4113747" algn="l"/>
                          <a:tab pos="4856506" algn="l"/>
                        </a:tabLst>
                      </a:pPr>
                      <a:r>
                        <a:rPr lang="ar-JO" altLang="zh-CN" sz="1800" b="1" i="0" dirty="0">
                          <a:latin typeface="Arial" panose="020B0604020202020204" pitchFamily="34" charset="0"/>
                          <a:ea typeface="SimSun" charset="0"/>
                          <a:cs typeface="Arial" panose="020B0604020202020204" pitchFamily="34" charset="0"/>
                        </a:rPr>
                        <a:t>الهدف</a:t>
                      </a:r>
                      <a:endParaRPr lang="en-US" altLang="zh-CN" sz="1800" b="1" i="0" dirty="0">
                        <a:latin typeface="Arial" panose="020B0604020202020204" pitchFamily="34" charset="0"/>
                        <a:ea typeface="SimSun" charset="0"/>
                        <a:cs typeface="Arial" panose="020B0604020202020204" pitchFamily="34" charset="0"/>
                      </a:endParaRP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4"/>
                  </a:ext>
                </a:extLst>
              </a:tr>
              <a:tr h="1118070">
                <a:tc>
                  <a:txBody>
                    <a:bodyPr/>
                    <a:lstStyle/>
                    <a:p>
                      <a:pPr algn="ctr" rtl="1">
                        <a:tabLst>
                          <a:tab pos="342813" algn="l"/>
                          <a:tab pos="571355" algn="l"/>
                          <a:tab pos="799895" algn="l"/>
                          <a:tab pos="1028436" algn="l"/>
                          <a:tab pos="1256980" algn="l"/>
                          <a:tab pos="1485520" algn="l"/>
                          <a:tab pos="1714061" algn="l"/>
                          <a:tab pos="4113747" algn="l"/>
                          <a:tab pos="4856506" algn="l"/>
                        </a:tabLst>
                      </a:pPr>
                      <a:r>
                        <a:rPr lang="ar-JO" altLang="zh-CN" sz="2000" b="1" i="0" dirty="0">
                          <a:latin typeface="Arial" panose="020B0604020202020204" pitchFamily="34" charset="0"/>
                          <a:ea typeface="SimSun" charset="0"/>
                          <a:cs typeface="Arial" panose="020B0604020202020204" pitchFamily="34" charset="0"/>
                        </a:rPr>
                        <a:t>اثنين أو ثلاثة رسائل من الألسنة في كل خدمة (14: 27 أ)، والتحدث بترتيب (14: 27 ب) . شخص ما يجب أن يفسر (14: 27 ج - 28)</a:t>
                      </a:r>
                      <a:endParaRPr lang="en-US" altLang="zh-CN" sz="2000" b="1" i="0" dirty="0">
                        <a:latin typeface="Arial" panose="020B0604020202020204" pitchFamily="34" charset="0"/>
                        <a:ea typeface="SimSun" charset="0"/>
                        <a:cs typeface="Arial" panose="020B0604020202020204" pitchFamily="34" charset="0"/>
                      </a:endParaRP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algn="ctr" rtl="1">
                        <a:tabLst>
                          <a:tab pos="342813" algn="l"/>
                          <a:tab pos="571355" algn="l"/>
                          <a:tab pos="799895" algn="l"/>
                          <a:tab pos="1028436" algn="l"/>
                          <a:tab pos="1256980" algn="l"/>
                          <a:tab pos="1485520" algn="l"/>
                          <a:tab pos="1714061" algn="l"/>
                          <a:tab pos="4113747" algn="l"/>
                          <a:tab pos="4856506" algn="l"/>
                        </a:tabLst>
                      </a:pPr>
                      <a:r>
                        <a:rPr lang="ar-JO" altLang="zh-CN" sz="2000" b="1" i="0" dirty="0">
                          <a:latin typeface="Arial" panose="020B0604020202020204" pitchFamily="34" charset="0"/>
                          <a:ea typeface="SimSun" charset="0"/>
                          <a:cs typeface="Arial" panose="020B0604020202020204" pitchFamily="34" charset="0"/>
                        </a:rPr>
                        <a:t>رسالتان أو ثلاث رسائل نبوية في كل خدمة (14: 29أ)</a:t>
                      </a:r>
                      <a:r>
                        <a:rPr lang="en-US" altLang="zh-CN" sz="2000" b="1" i="0" dirty="0">
                          <a:latin typeface="Arial" panose="020B0604020202020204" pitchFamily="34" charset="0"/>
                          <a:ea typeface="SimSun" charset="0"/>
                          <a:cs typeface="Arial" panose="020B0604020202020204" pitchFamily="34" charset="0"/>
                        </a:rPr>
                        <a:t> ، </a:t>
                      </a:r>
                      <a:r>
                        <a:rPr lang="ar-JO" altLang="zh-CN" sz="2000" b="1" i="0" dirty="0">
                          <a:latin typeface="Arial" panose="020B0604020202020204" pitchFamily="34" charset="0"/>
                          <a:ea typeface="SimSun" charset="0"/>
                          <a:cs typeface="Arial" panose="020B0604020202020204" pitchFamily="34" charset="0"/>
                        </a:rPr>
                        <a:t>والتحدث بترتيب (14: 30-31) ، فحص ما يقال (14: 29ب</a:t>
                      </a:r>
                      <a:r>
                        <a:rPr lang="en-US" altLang="zh-CN" sz="2000" b="1" i="0" dirty="0">
                          <a:latin typeface="Arial" panose="020B0604020202020204" pitchFamily="34" charset="0"/>
                          <a:ea typeface="SimSun" charset="0"/>
                          <a:cs typeface="Arial" panose="020B0604020202020204" pitchFamily="34" charset="0"/>
                        </a:rPr>
                        <a:t> ، 32</a:t>
                      </a:r>
                      <a:r>
                        <a:rPr lang="ar-JO" altLang="zh-CN" sz="2000" b="1" i="0" dirty="0">
                          <a:latin typeface="Arial" panose="020B0604020202020204" pitchFamily="34" charset="0"/>
                          <a:ea typeface="SimSun" charset="0"/>
                          <a:cs typeface="Arial" panose="020B0604020202020204" pitchFamily="34" charset="0"/>
                        </a:rPr>
                        <a:t>)</a:t>
                      </a:r>
                      <a:endParaRPr lang="en-US" altLang="zh-CN" sz="2000" b="1" i="0" dirty="0">
                        <a:latin typeface="Arial" panose="020B0604020202020204" pitchFamily="34" charset="0"/>
                        <a:ea typeface="SimSun" charset="0"/>
                        <a:cs typeface="Arial" panose="020B0604020202020204" pitchFamily="34" charset="0"/>
                      </a:endParaRP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lang="ar-JO" altLang="zh-CN" sz="1800" b="1" i="0" dirty="0">
                          <a:latin typeface="Arial" panose="020B0604020202020204" pitchFamily="34" charset="0"/>
                          <a:ea typeface="SimSun" charset="0"/>
                          <a:cs typeface="Arial" panose="020B0604020202020204" pitchFamily="34" charset="0"/>
                        </a:rPr>
                        <a:t>الحدود</a:t>
                      </a:r>
                      <a:endParaRPr lang="en-US" altLang="zh-CN" sz="1800" b="1" i="0" dirty="0">
                        <a:latin typeface="Arial" panose="020B0604020202020204" pitchFamily="34" charset="0"/>
                        <a:ea typeface="SimSun" charset="0"/>
                        <a:cs typeface="Arial" panose="020B0604020202020204" pitchFamily="34" charset="0"/>
                      </a:endParaRP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5"/>
                  </a:ext>
                </a:extLst>
              </a:tr>
              <a:tr h="701004">
                <a:tc>
                  <a:txBody>
                    <a:bodyPr/>
                    <a:lstStyle/>
                    <a:p>
                      <a:pPr algn="ctr" rtl="1">
                        <a:tabLst>
                          <a:tab pos="342813" algn="l"/>
                          <a:tab pos="571355" algn="l"/>
                          <a:tab pos="799895" algn="l"/>
                          <a:tab pos="1028436" algn="l"/>
                          <a:tab pos="1256980" algn="l"/>
                          <a:tab pos="1485520" algn="l"/>
                          <a:tab pos="1714061" algn="l"/>
                          <a:tab pos="4113747" algn="l"/>
                          <a:tab pos="4856506" algn="l"/>
                        </a:tabLst>
                      </a:pPr>
                      <a:r>
                        <a:rPr lang="ar-JO" altLang="zh-CN" sz="2000" b="1" i="0" dirty="0">
                          <a:latin typeface="Arial" panose="020B0604020202020204" pitchFamily="34" charset="0"/>
                          <a:ea typeface="SimSun" charset="0"/>
                          <a:cs typeface="Arial" panose="020B0604020202020204" pitchFamily="34" charset="0"/>
                        </a:rPr>
                        <a:t>سلبي: لا تمنع الألسنة (14: 39ب)</a:t>
                      </a:r>
                      <a:endParaRPr lang="en-US" altLang="zh-CN" sz="2000" b="1" i="0" dirty="0">
                        <a:latin typeface="Arial" panose="020B0604020202020204" pitchFamily="34" charset="0"/>
                        <a:ea typeface="SimSun" charset="0"/>
                        <a:cs typeface="Arial" panose="020B0604020202020204" pitchFamily="34" charset="0"/>
                      </a:endParaRP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algn="ctr" rtl="1">
                        <a:tabLst>
                          <a:tab pos="342813" algn="l"/>
                          <a:tab pos="571355" algn="l"/>
                          <a:tab pos="799895" algn="l"/>
                          <a:tab pos="1028436" algn="l"/>
                          <a:tab pos="1256980" algn="l"/>
                          <a:tab pos="1485520" algn="l"/>
                          <a:tab pos="1714061" algn="l"/>
                          <a:tab pos="4113747" algn="l"/>
                          <a:tab pos="4856506" algn="l"/>
                        </a:tabLst>
                      </a:pPr>
                      <a:r>
                        <a:rPr lang="ar-JO" altLang="zh-CN" sz="2000" b="1" i="0" dirty="0">
                          <a:latin typeface="Arial" panose="020B0604020202020204" pitchFamily="34" charset="0"/>
                          <a:ea typeface="SimSun" charset="0"/>
                          <a:cs typeface="Arial" panose="020B0604020202020204" pitchFamily="34" charset="0"/>
                        </a:rPr>
                        <a:t>إيجابي: كن حريصًا على التنبؤ (١٤: ٣٩أ)</a:t>
                      </a:r>
                      <a:endParaRPr lang="en-US" altLang="zh-CN" sz="2000" b="1" i="0" dirty="0">
                        <a:latin typeface="Arial" panose="020B0604020202020204" pitchFamily="34" charset="0"/>
                        <a:ea typeface="SimSun" charset="0"/>
                        <a:cs typeface="Arial" panose="020B0604020202020204" pitchFamily="34" charset="0"/>
                      </a:endParaRP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lang="ar-JO" altLang="zh-CN" sz="1800" b="1" i="0" dirty="0">
                          <a:latin typeface="Arial" panose="020B0604020202020204" pitchFamily="34" charset="0"/>
                          <a:ea typeface="SimSun" charset="0"/>
                          <a:cs typeface="Arial" panose="020B0604020202020204" pitchFamily="34" charset="0"/>
                        </a:rPr>
                        <a:t>النصيحة</a:t>
                      </a:r>
                      <a:endParaRPr lang="en-US" altLang="zh-CN" sz="1800" b="1" i="0" dirty="0">
                        <a:latin typeface="Arial" panose="020B0604020202020204" pitchFamily="34" charset="0"/>
                        <a:ea typeface="SimSun" charset="0"/>
                        <a:cs typeface="Arial" panose="020B0604020202020204" pitchFamily="34" charset="0"/>
                      </a:endParaRP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6"/>
                  </a:ext>
                </a:extLst>
              </a:tr>
              <a:tr h="701004">
                <a:tc>
                  <a:txBody>
                    <a:bodyPr/>
                    <a:lstStyle/>
                    <a:p>
                      <a:pPr algn="ctr" rtl="1">
                        <a:tabLst>
                          <a:tab pos="342813" algn="l"/>
                          <a:tab pos="571355" algn="l"/>
                          <a:tab pos="799895" algn="l"/>
                          <a:tab pos="1028436" algn="l"/>
                          <a:tab pos="1256980" algn="l"/>
                          <a:tab pos="1485520" algn="l"/>
                          <a:tab pos="1714061" algn="l"/>
                          <a:tab pos="4113747" algn="l"/>
                          <a:tab pos="4856506" algn="l"/>
                        </a:tabLst>
                      </a:pPr>
                      <a:r>
                        <a:rPr lang="ar-JO" altLang="zh-CN" sz="2000" b="1" i="0" dirty="0">
                          <a:latin typeface="Arial" panose="020B0604020202020204" pitchFamily="34" charset="0"/>
                          <a:ea typeface="SimSun" charset="0"/>
                          <a:cs typeface="Arial" panose="020B0604020202020204" pitchFamily="34" charset="0"/>
                        </a:rPr>
                        <a:t>ذاتي: صوت متوسط ( 13: 8 ب)</a:t>
                      </a:r>
                      <a:endParaRPr lang="en-US" altLang="zh-CN" sz="2000" b="1" i="0" dirty="0">
                        <a:latin typeface="Arial" panose="020B0604020202020204" pitchFamily="34" charset="0"/>
                        <a:ea typeface="SimSun" charset="0"/>
                        <a:cs typeface="Arial" panose="020B0604020202020204" pitchFamily="34" charset="0"/>
                      </a:endParaRP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algn="ctr" rtl="1">
                        <a:tabLst>
                          <a:tab pos="342813" algn="l"/>
                          <a:tab pos="571355" algn="l"/>
                          <a:tab pos="799895" algn="l"/>
                          <a:tab pos="1028436" algn="l"/>
                          <a:tab pos="1256980" algn="l"/>
                          <a:tab pos="1485520" algn="l"/>
                          <a:tab pos="1714061" algn="l"/>
                          <a:tab pos="4113747" algn="l"/>
                          <a:tab pos="4856506" algn="l"/>
                        </a:tabLst>
                      </a:pPr>
                      <a:r>
                        <a:rPr lang="ar-JO" altLang="zh-CN" sz="2000" b="1" i="0" dirty="0">
                          <a:latin typeface="Arial" panose="020B0604020202020204" pitchFamily="34" charset="0"/>
                          <a:ea typeface="SimSun" charset="0"/>
                          <a:cs typeface="Arial" panose="020B0604020202020204" pitchFamily="34" charset="0"/>
                        </a:rPr>
                        <a:t>شخص آخر غير الذات: المبني للمجهول ( 13: 8 أ)</a:t>
                      </a:r>
                      <a:endParaRPr lang="en-US" altLang="zh-CN" sz="2000" b="1" i="0" dirty="0">
                        <a:latin typeface="Arial" panose="020B0604020202020204" pitchFamily="34" charset="0"/>
                        <a:ea typeface="SimSun" charset="0"/>
                        <a:cs typeface="Arial" panose="020B0604020202020204" pitchFamily="34" charset="0"/>
                      </a:endParaRP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E7E7"/>
                    </a:solidFill>
                  </a:tcPr>
                </a:tc>
                <a:tc>
                  <a:txBody>
                    <a:bodyPr/>
                    <a:lstStyle/>
                    <a:p>
                      <a:pPr algn="ctr" rtl="1">
                        <a:tabLst>
                          <a:tab pos="342813" algn="l"/>
                          <a:tab pos="571355" algn="l"/>
                          <a:tab pos="799895" algn="l"/>
                          <a:tab pos="1028436" algn="l"/>
                          <a:tab pos="1256980" algn="l"/>
                          <a:tab pos="1485520" algn="l"/>
                          <a:tab pos="1714061" algn="l"/>
                          <a:tab pos="4113747" algn="l"/>
                          <a:tab pos="4856506" algn="l"/>
                        </a:tabLst>
                      </a:pPr>
                      <a:r>
                        <a:rPr lang="ar-JO" altLang="zh-CN" sz="1800" b="1" i="0" dirty="0">
                          <a:latin typeface="Arial" panose="020B0604020202020204" pitchFamily="34" charset="0"/>
                          <a:ea typeface="SimSun" charset="0"/>
                          <a:cs typeface="Arial" panose="020B0604020202020204" pitchFamily="34" charset="0"/>
                        </a:rPr>
                        <a:t>التوقف المستقبلي</a:t>
                      </a:r>
                      <a:endParaRPr lang="en-US" altLang="zh-CN" sz="1800" b="1" i="0" dirty="0">
                        <a:latin typeface="Arial" panose="020B0604020202020204" pitchFamily="34" charset="0"/>
                        <a:ea typeface="SimSun" charset="0"/>
                        <a:cs typeface="Arial" panose="020B0604020202020204" pitchFamily="34" charset="0"/>
                      </a:endParaRPr>
                    </a:p>
                  </a:txBody>
                  <a:tcPr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7"/>
                  </a:ext>
                </a:extLst>
              </a:tr>
            </a:tbl>
          </a:graphicData>
        </a:graphic>
      </p:graphicFrame>
      <p:sp>
        <p:nvSpPr>
          <p:cNvPr id="195623" name="Text Box 2"/>
          <p:cNvSpPr txBox="1">
            <a:spLocks noChangeArrowheads="1"/>
          </p:cNvSpPr>
          <p:nvPr/>
        </p:nvSpPr>
        <p:spPr bwMode="auto">
          <a:xfrm>
            <a:off x="8415736" y="-76200"/>
            <a:ext cx="710403" cy="4000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91416" tIns="45709" rIns="91416" bIns="45709">
            <a:spAutoFit/>
          </a:bodyPr>
          <a:lstStyle>
            <a:lvl1pPr eaLnBrk="0" hangingPunct="0">
              <a:defRPr sz="3200">
                <a:solidFill>
                  <a:schemeClr val="bg1"/>
                </a:solidFill>
                <a:latin typeface="Arial" charset="0"/>
                <a:ea typeface="ＭＳ Ｐゴシック" charset="0"/>
                <a:cs typeface="ＭＳ Ｐゴシック" charset="0"/>
              </a:defRPr>
            </a:lvl1pPr>
            <a:lvl2pPr marL="742950" indent="-285750" eaLnBrk="0" hangingPunct="0">
              <a:defRPr sz="3200">
                <a:solidFill>
                  <a:schemeClr val="bg1"/>
                </a:solidFill>
                <a:latin typeface="Arial" charset="0"/>
                <a:ea typeface="ＭＳ Ｐゴシック" charset="0"/>
              </a:defRPr>
            </a:lvl2pPr>
            <a:lvl3pPr marL="1143000" indent="-228600" eaLnBrk="0" hangingPunct="0">
              <a:defRPr sz="3200">
                <a:solidFill>
                  <a:schemeClr val="bg1"/>
                </a:solidFill>
                <a:latin typeface="Arial" charset="0"/>
                <a:ea typeface="ＭＳ Ｐゴシック" charset="0"/>
              </a:defRPr>
            </a:lvl3pPr>
            <a:lvl4pPr marL="1600200" indent="-228600" eaLnBrk="0" hangingPunct="0">
              <a:defRPr sz="3200">
                <a:solidFill>
                  <a:schemeClr val="bg1"/>
                </a:solidFill>
                <a:latin typeface="Arial" charset="0"/>
                <a:ea typeface="ＭＳ Ｐゴシック" charset="0"/>
              </a:defRPr>
            </a:lvl4pPr>
            <a:lvl5pPr marL="2057400" indent="-228600" eaLnBrk="0" hangingPunct="0">
              <a:defRPr sz="3200">
                <a:solidFill>
                  <a:schemeClr val="bg1"/>
                </a:solidFill>
                <a:latin typeface="Arial" charset="0"/>
                <a:ea typeface="ＭＳ Ｐゴシック" charset="0"/>
              </a:defRPr>
            </a:lvl5pPr>
            <a:lvl6pPr marL="2514600" indent="-228600" eaLnBrk="0" fontAlgn="base" hangingPunct="0">
              <a:spcBef>
                <a:spcPct val="0"/>
              </a:spcBef>
              <a:spcAft>
                <a:spcPct val="0"/>
              </a:spcAft>
              <a:defRPr sz="3200">
                <a:solidFill>
                  <a:schemeClr val="bg1"/>
                </a:solidFill>
                <a:latin typeface="Arial" charset="0"/>
                <a:ea typeface="ＭＳ Ｐゴシック" charset="0"/>
              </a:defRPr>
            </a:lvl6pPr>
            <a:lvl7pPr marL="2971800" indent="-228600" eaLnBrk="0" fontAlgn="base" hangingPunct="0">
              <a:spcBef>
                <a:spcPct val="0"/>
              </a:spcBef>
              <a:spcAft>
                <a:spcPct val="0"/>
              </a:spcAft>
              <a:defRPr sz="3200">
                <a:solidFill>
                  <a:schemeClr val="bg1"/>
                </a:solidFill>
                <a:latin typeface="Arial" charset="0"/>
                <a:ea typeface="ＭＳ Ｐゴシック" charset="0"/>
              </a:defRPr>
            </a:lvl7pPr>
            <a:lvl8pPr marL="3429000" indent="-228600" eaLnBrk="0" fontAlgn="base" hangingPunct="0">
              <a:spcBef>
                <a:spcPct val="0"/>
              </a:spcBef>
              <a:spcAft>
                <a:spcPct val="0"/>
              </a:spcAft>
              <a:defRPr sz="3200">
                <a:solidFill>
                  <a:schemeClr val="bg1"/>
                </a:solidFill>
                <a:latin typeface="Arial" charset="0"/>
                <a:ea typeface="ＭＳ Ｐゴシック" charset="0"/>
              </a:defRPr>
            </a:lvl8pPr>
            <a:lvl9pPr marL="3886200" indent="-228600" eaLnBrk="0" fontAlgn="base" hangingPunct="0">
              <a:spcBef>
                <a:spcPct val="0"/>
              </a:spcBef>
              <a:spcAft>
                <a:spcPct val="0"/>
              </a:spcAft>
              <a:defRPr sz="3200">
                <a:solidFill>
                  <a:schemeClr val="bg1"/>
                </a:solidFill>
                <a:latin typeface="Arial" charset="0"/>
                <a:ea typeface="ＭＳ Ｐゴシック"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JO" sz="2000" b="1" i="0" u="none" strike="noStrike" kern="1200" cap="none" spc="0" normalizeH="0" baseline="0" noProof="0" dirty="0">
                <a:ln>
                  <a:noFill/>
                </a:ln>
                <a:solidFill>
                  <a:srgbClr val="FFFFFF"/>
                </a:solidFill>
                <a:effectLst/>
                <a:uLnTx/>
                <a:uFillTx/>
                <a:latin typeface="Times New Roman" panose="02020603050405020304" pitchFamily="18" charset="0"/>
                <a:ea typeface="ＭＳ Ｐゴシック" charset="0"/>
                <a:cs typeface="Times New Roman" panose="02020603050405020304" pitchFamily="18" charset="0"/>
              </a:rPr>
              <a:t>161م</a:t>
            </a:r>
            <a:endParaRPr kumimoji="0" lang="en-US" sz="2000" b="1" i="0" u="none" strike="noStrike" kern="1200" cap="none" spc="0" normalizeH="0" baseline="0" noProof="0" dirty="0">
              <a:ln>
                <a:noFill/>
              </a:ln>
              <a:solidFill>
                <a:srgbClr val="FFFFFF"/>
              </a:solidFill>
              <a:effectLst/>
              <a:uLnTx/>
              <a:uFillTx/>
              <a:latin typeface="Times New Roman" panose="02020603050405020304" pitchFamily="18" charset="0"/>
              <a:ea typeface="ＭＳ Ｐゴシック" charset="0"/>
              <a:cs typeface="Times New Roman" panose="02020603050405020304" pitchFamily="18" charset="0"/>
            </a:endParaRPr>
          </a:p>
        </p:txBody>
      </p:sp>
    </p:spTree>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9BF4F-5065-5C4E-9520-52F3AF6DB9C7}"/>
              </a:ext>
            </a:extLst>
          </p:cNvPr>
          <p:cNvSpPr>
            <a:spLocks noGrp="1"/>
          </p:cNvSpPr>
          <p:nvPr>
            <p:ph type="title"/>
          </p:nvPr>
        </p:nvSpPr>
        <p:spPr/>
        <p:txBody>
          <a:bodyPr/>
          <a:lstStyle/>
          <a:p>
            <a:endParaRPr lang="en-US" dirty="0">
              <a:latin typeface="Arial" panose="020B0604020202020204" pitchFamily="34" charset="0"/>
            </a:endParaRPr>
          </a:p>
        </p:txBody>
      </p:sp>
      <p:pic>
        <p:nvPicPr>
          <p:cNvPr id="4" name="Picture 3" descr="American curse: How many languages do you speak? | Pubs ...">
            <a:extLst>
              <a:ext uri="{FF2B5EF4-FFF2-40B4-BE49-F238E27FC236}">
                <a16:creationId xmlns:a16="http://schemas.microsoft.com/office/drawing/2014/main" id="{7D3F8EA4-1CDF-CC4D-852E-91E86AA8F84A}"/>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143000" y="0"/>
            <a:ext cx="6858000" cy="6858000"/>
          </a:xfrm>
          <a:prstGeom prst="rect">
            <a:avLst/>
          </a:prstGeom>
        </p:spPr>
      </p:pic>
      <p:sp>
        <p:nvSpPr>
          <p:cNvPr id="5" name="TextBox 4">
            <a:extLst>
              <a:ext uri="{FF2B5EF4-FFF2-40B4-BE49-F238E27FC236}">
                <a16:creationId xmlns:a16="http://schemas.microsoft.com/office/drawing/2014/main" id="{5164C08D-7FD7-6F49-A4A5-C234951986E2}"/>
              </a:ext>
            </a:extLst>
          </p:cNvPr>
          <p:cNvSpPr txBox="1"/>
          <p:nvPr/>
        </p:nvSpPr>
        <p:spPr>
          <a:xfrm>
            <a:off x="1143000" y="6858000"/>
            <a:ext cx="6858000" cy="230832"/>
          </a:xfrm>
          <a:prstGeom prst="rect">
            <a:avLst/>
          </a:prstGeom>
          <a:noFill/>
        </p:spPr>
        <p:txBody>
          <a:bodyPr wrap="square" rtlCol="0">
            <a:spAutoFit/>
          </a:bodyPr>
          <a:lstStyle/>
          <a:p>
            <a:pPr marL="0" marR="0" lvl="0" indent="0" algn="l" defTabSz="457177" rtl="0" eaLnBrk="1" fontAlgn="auto" latinLnBrk="0" hangingPunct="1">
              <a:lnSpc>
                <a:spcPct val="100000"/>
              </a:lnSpc>
              <a:spcBef>
                <a:spcPts val="0"/>
              </a:spcBef>
              <a:spcAft>
                <a:spcPts val="0"/>
              </a:spcAft>
              <a:buClrTx/>
              <a:buSzTx/>
              <a:buFontTx/>
              <a:buNone/>
              <a:tabLst/>
              <a:defRPr/>
            </a:pPr>
            <a:r>
              <a:rPr kumimoji="0" lang="en-US" sz="900" b="1"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panose="020B0604020202020204" pitchFamily="34" charset="0"/>
                <a:hlinkClick r:id="rId3" tooltip="https://www.blogs.hss.ed.ac.uk/pubs-and-publications/2015/12/14/american-curse-how-many-languages-do-you-speak/"/>
              </a:rPr>
              <a:t>This Photo</a:t>
            </a:r>
            <a:r>
              <a:rPr kumimoji="0" lang="en-US" sz="900" b="1"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panose="020B0604020202020204" pitchFamily="34" charset="0"/>
              </a:rPr>
              <a:t> by Unknown Author is licensed under </a:t>
            </a:r>
            <a:r>
              <a:rPr kumimoji="0" lang="en-US" sz="900" b="1"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panose="020B0604020202020204" pitchFamily="34" charset="0"/>
                <a:hlinkClick r:id="rId4" tooltip="https://creativecommons.org/licenses/by-nc-nd/3.0/"/>
              </a:rPr>
              <a:t>CC BY-NC-ND</a:t>
            </a:r>
            <a:endParaRPr kumimoji="0" lang="en-US" sz="900" b="1" u="none" strike="noStrike" kern="1200" cap="none" spc="0" normalizeH="0" baseline="0" noProof="0" dirty="0">
              <a:ln>
                <a:noFill/>
              </a:ln>
              <a:solidFill>
                <a:srgbClr val="000000"/>
              </a:solidFill>
              <a:effectLst/>
              <a:uLnTx/>
              <a:uFillTx/>
              <a:latin typeface="Arial" panose="020B0604020202020204" pitchFamily="34" charset="0"/>
              <a:ea typeface="ＭＳ Ｐゴシック"/>
              <a:cs typeface="Arial" panose="020B0604020202020204" pitchFamily="34" charset="0"/>
            </a:endParaRPr>
          </a:p>
        </p:txBody>
      </p:sp>
    </p:spTree>
    <p:extLst>
      <p:ext uri="{BB962C8B-B14F-4D97-AF65-F5344CB8AC3E}">
        <p14:creationId xmlns:p14="http://schemas.microsoft.com/office/powerpoint/2010/main" val="3221475325"/>
      </p:ext>
    </p:extLst>
  </p:cSld>
  <p:clrMapOvr>
    <a:masterClrMapping/>
  </p:clrMapOvr>
  <p:transition>
    <p:fade/>
  </p:transition>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4913" name="Picture 2" descr="TonguesPENTECOST"/>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09603" name="Rectangle 3"/>
          <p:cNvSpPr>
            <a:spLocks noGrp="1" noChangeArrowheads="1"/>
          </p:cNvSpPr>
          <p:nvPr>
            <p:ph type="title"/>
          </p:nvPr>
        </p:nvSpPr>
        <p:spPr>
          <a:xfrm>
            <a:off x="14287" y="35726"/>
            <a:ext cx="9129713" cy="658812"/>
          </a:xfrm>
          <a:solidFill>
            <a:srgbClr val="000000"/>
          </a:solidFill>
        </p:spPr>
        <p:txBody>
          <a:bodyPr/>
          <a:lstStyle/>
          <a:p>
            <a:pPr eaLnBrk="1" hangingPunct="1">
              <a:defRPr/>
            </a:pPr>
            <a:r>
              <a:rPr lang="ar-JO" sz="4000" dirty="0">
                <a:solidFill>
                  <a:schemeClr val="tx1"/>
                </a:solidFill>
                <a:effectLst>
                  <a:glow rad="228600">
                    <a:srgbClr val="000000"/>
                  </a:glow>
                  <a:outerShdw blurRad="38100" dist="38100" dir="2700000" algn="tl">
                    <a:srgbClr val="000000"/>
                  </a:outerShdw>
                </a:effectLst>
                <a:ea typeface="ＭＳ Ｐゴシック" charset="0"/>
                <a:cs typeface="Arial" panose="020B0604020202020204" pitchFamily="34" charset="0"/>
              </a:rPr>
              <a:t>يوم الخمسين عكس بابل</a:t>
            </a:r>
            <a:endParaRPr lang="en-US" sz="4000" dirty="0">
              <a:solidFill>
                <a:schemeClr val="bg2"/>
              </a:solidFill>
              <a:effectLst>
                <a:glow rad="228600">
                  <a:srgbClr val="000000"/>
                </a:glow>
                <a:outerShdw blurRad="38100" dist="38100" dir="2700000" algn="tl">
                  <a:srgbClr val="000000"/>
                </a:outerShdw>
              </a:effectLst>
              <a:ea typeface="ＭＳ Ｐゴシック" charset="0"/>
              <a:cs typeface="Arial" panose="020B0604020202020204" pitchFamily="34" charset="0"/>
            </a:endParaRPr>
          </a:p>
        </p:txBody>
      </p:sp>
      <p:sp>
        <p:nvSpPr>
          <p:cNvPr id="4" name="Rectangle 3">
            <a:extLst>
              <a:ext uri="{FF2B5EF4-FFF2-40B4-BE49-F238E27FC236}">
                <a16:creationId xmlns:a16="http://schemas.microsoft.com/office/drawing/2014/main" id="{CCC6258A-7C80-0D4A-8EA8-E07D3118093C}"/>
              </a:ext>
            </a:extLst>
          </p:cNvPr>
          <p:cNvSpPr txBox="1">
            <a:spLocks noChangeArrowheads="1"/>
          </p:cNvSpPr>
          <p:nvPr/>
        </p:nvSpPr>
        <p:spPr bwMode="auto">
          <a:xfrm>
            <a:off x="0" y="1522426"/>
            <a:ext cx="4129087" cy="658812"/>
          </a:xfrm>
          <a:prstGeom prst="rect">
            <a:avLst/>
          </a:prstGeom>
          <a:noFill/>
          <a:ln w="9525">
            <a:noFill/>
            <a:miter lim="800000"/>
            <a:headEnd/>
            <a:tailEnd/>
          </a:ln>
          <a:effectLst/>
        </p:spPr>
        <p:txBody>
          <a:bodyPr vert="horz" wrap="square" lIns="91334" tIns="45667" rIns="91334" bIns="45667"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5pPr>
            <a:lvl6pPr marL="456686"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6pPr>
            <a:lvl7pPr marL="913370"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7pPr>
            <a:lvl8pPr marL="1370051"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8pPr>
            <a:lvl9pPr marL="1826739"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3600" b="1" u="none" strike="noStrike" kern="0" cap="none" spc="0" normalizeH="0" baseline="0" noProof="0" dirty="0">
                <a:ln>
                  <a:noFill/>
                </a:ln>
                <a:solidFill>
                  <a:srgbClr val="FFFFFF"/>
                </a:solidFill>
                <a:effectLst>
                  <a:glow rad="228600">
                    <a:srgbClr val="000000"/>
                  </a:glow>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rPr>
              <a:t>تشتيت</a:t>
            </a:r>
            <a:endParaRPr kumimoji="0" lang="en-US" sz="3600" b="1" u="none" strike="noStrike" kern="0" cap="none" spc="0" normalizeH="0" baseline="0" noProof="0" dirty="0">
              <a:ln>
                <a:noFill/>
              </a:ln>
              <a:solidFill>
                <a:srgbClr val="663300"/>
              </a:solidFill>
              <a:effectLst>
                <a:glow rad="228600">
                  <a:srgbClr val="000000"/>
                </a:glow>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endParaRPr>
          </a:p>
        </p:txBody>
      </p:sp>
      <p:sp>
        <p:nvSpPr>
          <p:cNvPr id="5" name="Rectangle 3">
            <a:extLst>
              <a:ext uri="{FF2B5EF4-FFF2-40B4-BE49-F238E27FC236}">
                <a16:creationId xmlns:a16="http://schemas.microsoft.com/office/drawing/2014/main" id="{8389A55E-FE14-4B4A-9870-6C6E4E4BBD0A}"/>
              </a:ext>
            </a:extLst>
          </p:cNvPr>
          <p:cNvSpPr txBox="1">
            <a:spLocks noChangeArrowheads="1"/>
          </p:cNvSpPr>
          <p:nvPr/>
        </p:nvSpPr>
        <p:spPr bwMode="auto">
          <a:xfrm>
            <a:off x="5014911" y="1522426"/>
            <a:ext cx="4129089" cy="658812"/>
          </a:xfrm>
          <a:prstGeom prst="rect">
            <a:avLst/>
          </a:prstGeom>
          <a:noFill/>
          <a:ln w="9525">
            <a:noFill/>
            <a:miter lim="800000"/>
            <a:headEnd/>
            <a:tailEnd/>
          </a:ln>
          <a:effectLst/>
        </p:spPr>
        <p:txBody>
          <a:bodyPr vert="horz" wrap="square" lIns="91334" tIns="45667" rIns="91334" bIns="45667"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5pPr>
            <a:lvl6pPr marL="456686"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6pPr>
            <a:lvl7pPr marL="913370"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7pPr>
            <a:lvl8pPr marL="1370051"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8pPr>
            <a:lvl9pPr marL="1826739"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3600" b="1" u="none" strike="noStrike" kern="0" cap="none" spc="0" normalizeH="0" baseline="0" noProof="0" dirty="0">
                <a:ln>
                  <a:noFill/>
                </a:ln>
                <a:solidFill>
                  <a:srgbClr val="FFFFFF"/>
                </a:solidFill>
                <a:effectLst>
                  <a:glow rad="228600">
                    <a:srgbClr val="000000"/>
                  </a:glow>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rPr>
              <a:t>إتحاد</a:t>
            </a:r>
            <a:endParaRPr kumimoji="0" lang="en-US" sz="3600" b="1" u="none" strike="noStrike" kern="0" cap="none" spc="0" normalizeH="0" baseline="0" noProof="0" dirty="0">
              <a:ln>
                <a:noFill/>
              </a:ln>
              <a:solidFill>
                <a:srgbClr val="663300"/>
              </a:solidFill>
              <a:effectLst>
                <a:glow rad="228600">
                  <a:srgbClr val="000000"/>
                </a:glow>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endParaRPr>
          </a:p>
        </p:txBody>
      </p:sp>
      <p:sp>
        <p:nvSpPr>
          <p:cNvPr id="2" name="Right Arrow 1">
            <a:extLst>
              <a:ext uri="{FF2B5EF4-FFF2-40B4-BE49-F238E27FC236}">
                <a16:creationId xmlns:a16="http://schemas.microsoft.com/office/drawing/2014/main" id="{0A5AC31D-8D86-CF4B-A712-1E5A389E7C74}"/>
              </a:ext>
            </a:extLst>
          </p:cNvPr>
          <p:cNvSpPr/>
          <p:nvPr/>
        </p:nvSpPr>
        <p:spPr bwMode="auto">
          <a:xfrm>
            <a:off x="4129087" y="1389076"/>
            <a:ext cx="900112" cy="1014412"/>
          </a:xfrm>
          <a:prstGeom prst="rightArrow">
            <a:avLst/>
          </a:prstGeom>
          <a:solidFill>
            <a:schemeClr val="accent1"/>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7" name="Rectangle 3">
            <a:extLst>
              <a:ext uri="{FF2B5EF4-FFF2-40B4-BE49-F238E27FC236}">
                <a16:creationId xmlns:a16="http://schemas.microsoft.com/office/drawing/2014/main" id="{0748970B-322F-0A42-8980-D8F289C57A91}"/>
              </a:ext>
            </a:extLst>
          </p:cNvPr>
          <p:cNvSpPr txBox="1">
            <a:spLocks noChangeArrowheads="1"/>
          </p:cNvSpPr>
          <p:nvPr/>
        </p:nvSpPr>
        <p:spPr bwMode="auto">
          <a:xfrm>
            <a:off x="0" y="2536838"/>
            <a:ext cx="4114799" cy="658812"/>
          </a:xfrm>
          <a:prstGeom prst="rect">
            <a:avLst/>
          </a:prstGeom>
          <a:noFill/>
          <a:ln w="9525">
            <a:noFill/>
            <a:miter lim="800000"/>
            <a:headEnd/>
            <a:tailEnd/>
          </a:ln>
          <a:effectLst/>
        </p:spPr>
        <p:txBody>
          <a:bodyPr vert="horz" wrap="square" lIns="91334" tIns="45667" rIns="91334" bIns="45667"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5pPr>
            <a:lvl6pPr marL="456686"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6pPr>
            <a:lvl7pPr marL="913370"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7pPr>
            <a:lvl8pPr marL="1370051"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8pPr>
            <a:lvl9pPr marL="1826739"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3600" b="1" u="none" strike="noStrike" kern="0" cap="none" spc="0" normalizeH="0" baseline="0" noProof="0" dirty="0">
                <a:ln>
                  <a:noFill/>
                </a:ln>
                <a:solidFill>
                  <a:srgbClr val="FFFFFF"/>
                </a:solidFill>
                <a:effectLst>
                  <a:glow rad="228600">
                    <a:srgbClr val="000000"/>
                  </a:glow>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rPr>
              <a:t>إرباك</a:t>
            </a:r>
            <a:endParaRPr kumimoji="0" lang="en-US" sz="3600" b="1" u="none" strike="noStrike" kern="0" cap="none" spc="0" normalizeH="0" baseline="0" noProof="0" dirty="0">
              <a:ln>
                <a:noFill/>
              </a:ln>
              <a:solidFill>
                <a:srgbClr val="663300"/>
              </a:solidFill>
              <a:effectLst>
                <a:glow rad="228600">
                  <a:srgbClr val="000000"/>
                </a:glow>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endParaRPr>
          </a:p>
        </p:txBody>
      </p:sp>
      <p:sp>
        <p:nvSpPr>
          <p:cNvPr id="8" name="Rectangle 3">
            <a:extLst>
              <a:ext uri="{FF2B5EF4-FFF2-40B4-BE49-F238E27FC236}">
                <a16:creationId xmlns:a16="http://schemas.microsoft.com/office/drawing/2014/main" id="{4BD28197-BF65-1345-9634-AAB74F819A7D}"/>
              </a:ext>
            </a:extLst>
          </p:cNvPr>
          <p:cNvSpPr txBox="1">
            <a:spLocks noChangeArrowheads="1"/>
          </p:cNvSpPr>
          <p:nvPr/>
        </p:nvSpPr>
        <p:spPr bwMode="auto">
          <a:xfrm>
            <a:off x="5029199" y="2536838"/>
            <a:ext cx="4114801" cy="658812"/>
          </a:xfrm>
          <a:prstGeom prst="rect">
            <a:avLst/>
          </a:prstGeom>
          <a:noFill/>
          <a:ln w="9525">
            <a:noFill/>
            <a:miter lim="800000"/>
            <a:headEnd/>
            <a:tailEnd/>
          </a:ln>
          <a:effectLst/>
        </p:spPr>
        <p:txBody>
          <a:bodyPr vert="horz" wrap="square" lIns="91334" tIns="45667" rIns="91334" bIns="45667"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5pPr>
            <a:lvl6pPr marL="456686"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6pPr>
            <a:lvl7pPr marL="913370"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7pPr>
            <a:lvl8pPr marL="1370051"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8pPr>
            <a:lvl9pPr marL="1826739"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3600" b="1" u="none" strike="noStrike" kern="0" cap="none" spc="0" normalizeH="0" baseline="0" noProof="0" dirty="0">
                <a:ln>
                  <a:noFill/>
                </a:ln>
                <a:solidFill>
                  <a:srgbClr val="FFFFFF"/>
                </a:solidFill>
                <a:effectLst>
                  <a:glow rad="228600">
                    <a:srgbClr val="000000"/>
                  </a:glow>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rPr>
              <a:t>فهم</a:t>
            </a:r>
            <a:endParaRPr kumimoji="0" lang="en-US" sz="3600" b="1" u="none" strike="noStrike" kern="0" cap="none" spc="0" normalizeH="0" baseline="0" noProof="0" dirty="0">
              <a:ln>
                <a:noFill/>
              </a:ln>
              <a:solidFill>
                <a:srgbClr val="663300"/>
              </a:solidFill>
              <a:effectLst>
                <a:glow rad="228600">
                  <a:srgbClr val="000000"/>
                </a:glow>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endParaRPr>
          </a:p>
        </p:txBody>
      </p:sp>
      <p:sp>
        <p:nvSpPr>
          <p:cNvPr id="9" name="Right Arrow 8">
            <a:extLst>
              <a:ext uri="{FF2B5EF4-FFF2-40B4-BE49-F238E27FC236}">
                <a16:creationId xmlns:a16="http://schemas.microsoft.com/office/drawing/2014/main" id="{AB80EA14-00A2-6844-827A-5F0A8BDC0422}"/>
              </a:ext>
            </a:extLst>
          </p:cNvPr>
          <p:cNvSpPr/>
          <p:nvPr/>
        </p:nvSpPr>
        <p:spPr bwMode="auto">
          <a:xfrm>
            <a:off x="4129087" y="2403488"/>
            <a:ext cx="900112" cy="1014412"/>
          </a:xfrm>
          <a:prstGeom prst="rightArrow">
            <a:avLst/>
          </a:prstGeom>
          <a:solidFill>
            <a:schemeClr val="accent1"/>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 name="Rectangle 3">
            <a:extLst>
              <a:ext uri="{FF2B5EF4-FFF2-40B4-BE49-F238E27FC236}">
                <a16:creationId xmlns:a16="http://schemas.microsoft.com/office/drawing/2014/main" id="{372459A7-7E69-C144-A934-D4F1BB5B4076}"/>
              </a:ext>
            </a:extLst>
          </p:cNvPr>
          <p:cNvSpPr txBox="1">
            <a:spLocks noChangeArrowheads="1"/>
          </p:cNvSpPr>
          <p:nvPr/>
        </p:nvSpPr>
        <p:spPr bwMode="auto">
          <a:xfrm>
            <a:off x="-14288" y="3565538"/>
            <a:ext cx="4143375" cy="658812"/>
          </a:xfrm>
          <a:prstGeom prst="rect">
            <a:avLst/>
          </a:prstGeom>
          <a:noFill/>
          <a:ln w="9525">
            <a:noFill/>
            <a:miter lim="800000"/>
            <a:headEnd/>
            <a:tailEnd/>
          </a:ln>
          <a:effectLst/>
        </p:spPr>
        <p:txBody>
          <a:bodyPr vert="horz" wrap="square" lIns="91334" tIns="45667" rIns="91334" bIns="45667"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5pPr>
            <a:lvl6pPr marL="456686"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6pPr>
            <a:lvl7pPr marL="913370"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7pPr>
            <a:lvl8pPr marL="1370051"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8pPr>
            <a:lvl9pPr marL="1826739"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3600" b="1" u="none" strike="noStrike" kern="0" cap="none" spc="0" normalizeH="0" baseline="0" noProof="0" dirty="0">
                <a:ln>
                  <a:noFill/>
                </a:ln>
                <a:solidFill>
                  <a:srgbClr val="FFFFFF"/>
                </a:solidFill>
                <a:effectLst>
                  <a:glow rad="228600">
                    <a:srgbClr val="000000"/>
                  </a:glow>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rPr>
              <a:t>تسبيح البشر</a:t>
            </a:r>
            <a:endParaRPr kumimoji="0" lang="en-US" sz="3600" b="1" u="none" strike="noStrike" kern="0" cap="none" spc="0" normalizeH="0" baseline="0" noProof="0" dirty="0">
              <a:ln>
                <a:noFill/>
              </a:ln>
              <a:solidFill>
                <a:srgbClr val="663300"/>
              </a:solidFill>
              <a:effectLst>
                <a:glow rad="228600">
                  <a:srgbClr val="000000"/>
                </a:glow>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endParaRPr>
          </a:p>
        </p:txBody>
      </p:sp>
      <p:sp>
        <p:nvSpPr>
          <p:cNvPr id="11" name="Rectangle 3">
            <a:extLst>
              <a:ext uri="{FF2B5EF4-FFF2-40B4-BE49-F238E27FC236}">
                <a16:creationId xmlns:a16="http://schemas.microsoft.com/office/drawing/2014/main" id="{38A0F33E-3F57-A14C-9CEE-0D5CADA98E85}"/>
              </a:ext>
            </a:extLst>
          </p:cNvPr>
          <p:cNvSpPr txBox="1">
            <a:spLocks noChangeArrowheads="1"/>
          </p:cNvSpPr>
          <p:nvPr/>
        </p:nvSpPr>
        <p:spPr bwMode="auto">
          <a:xfrm>
            <a:off x="5029199" y="3565538"/>
            <a:ext cx="4100511" cy="658812"/>
          </a:xfrm>
          <a:prstGeom prst="rect">
            <a:avLst/>
          </a:prstGeom>
          <a:noFill/>
          <a:ln w="9525">
            <a:noFill/>
            <a:miter lim="800000"/>
            <a:headEnd/>
            <a:tailEnd/>
          </a:ln>
          <a:effectLst/>
        </p:spPr>
        <p:txBody>
          <a:bodyPr vert="horz" wrap="square" lIns="91334" tIns="45667" rIns="91334" bIns="45667"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5pPr>
            <a:lvl6pPr marL="456686"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6pPr>
            <a:lvl7pPr marL="913370"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7pPr>
            <a:lvl8pPr marL="1370051"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8pPr>
            <a:lvl9pPr marL="1826739"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3600" b="1" u="none" strike="noStrike" kern="0" cap="none" spc="0" normalizeH="0" baseline="0" noProof="0" dirty="0">
                <a:ln>
                  <a:noFill/>
                </a:ln>
                <a:solidFill>
                  <a:srgbClr val="FFFFFF"/>
                </a:solidFill>
                <a:effectLst>
                  <a:glow rad="228600">
                    <a:srgbClr val="000000"/>
                  </a:glow>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rPr>
              <a:t>تسبيح الله</a:t>
            </a:r>
            <a:endParaRPr kumimoji="0" lang="en-US" sz="3600" b="1" u="none" strike="noStrike" kern="0" cap="none" spc="0" normalizeH="0" baseline="0" noProof="0" dirty="0">
              <a:ln>
                <a:noFill/>
              </a:ln>
              <a:solidFill>
                <a:srgbClr val="663300"/>
              </a:solidFill>
              <a:effectLst>
                <a:glow rad="228600">
                  <a:srgbClr val="000000"/>
                </a:glow>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endParaRPr>
          </a:p>
        </p:txBody>
      </p:sp>
      <p:sp>
        <p:nvSpPr>
          <p:cNvPr id="12" name="Right Arrow 11">
            <a:extLst>
              <a:ext uri="{FF2B5EF4-FFF2-40B4-BE49-F238E27FC236}">
                <a16:creationId xmlns:a16="http://schemas.microsoft.com/office/drawing/2014/main" id="{C9ABDF43-A1B8-D942-B68E-F674F425FCDC}"/>
              </a:ext>
            </a:extLst>
          </p:cNvPr>
          <p:cNvSpPr/>
          <p:nvPr/>
        </p:nvSpPr>
        <p:spPr bwMode="auto">
          <a:xfrm>
            <a:off x="4114799" y="3432188"/>
            <a:ext cx="900112" cy="1014412"/>
          </a:xfrm>
          <a:prstGeom prst="rightArrow">
            <a:avLst/>
          </a:prstGeom>
          <a:solidFill>
            <a:schemeClr val="accent1"/>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3" name="Rectangle 3">
            <a:extLst>
              <a:ext uri="{FF2B5EF4-FFF2-40B4-BE49-F238E27FC236}">
                <a16:creationId xmlns:a16="http://schemas.microsoft.com/office/drawing/2014/main" id="{26015C86-C19C-3043-9681-3A07768EBF25}"/>
              </a:ext>
            </a:extLst>
          </p:cNvPr>
          <p:cNvSpPr txBox="1">
            <a:spLocks noChangeArrowheads="1"/>
          </p:cNvSpPr>
          <p:nvPr/>
        </p:nvSpPr>
        <p:spPr bwMode="auto">
          <a:xfrm>
            <a:off x="-14288" y="4594238"/>
            <a:ext cx="4129087" cy="658812"/>
          </a:xfrm>
          <a:prstGeom prst="rect">
            <a:avLst/>
          </a:prstGeom>
          <a:noFill/>
          <a:ln w="9525">
            <a:noFill/>
            <a:miter lim="800000"/>
            <a:headEnd/>
            <a:tailEnd/>
          </a:ln>
          <a:effectLst/>
        </p:spPr>
        <p:txBody>
          <a:bodyPr vert="horz" wrap="square" lIns="91334" tIns="45667" rIns="91334" bIns="45667"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5pPr>
            <a:lvl6pPr marL="456686"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6pPr>
            <a:lvl7pPr marL="913370"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7pPr>
            <a:lvl8pPr marL="1370051"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8pPr>
            <a:lvl9pPr marL="1826739"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3600" b="1" u="none" strike="noStrike" kern="0" cap="none" spc="0" normalizeH="0" baseline="0" noProof="0" dirty="0">
                <a:ln>
                  <a:noFill/>
                </a:ln>
                <a:solidFill>
                  <a:srgbClr val="FFFFFF"/>
                </a:solidFill>
                <a:effectLst>
                  <a:glow rad="228600">
                    <a:srgbClr val="000000"/>
                  </a:glow>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rPr>
              <a:t>تمرد</a:t>
            </a:r>
            <a:endParaRPr kumimoji="0" lang="en-US" sz="3600" b="1" u="none" strike="noStrike" kern="0" cap="none" spc="0" normalizeH="0" baseline="0" noProof="0" dirty="0">
              <a:ln>
                <a:noFill/>
              </a:ln>
              <a:solidFill>
                <a:srgbClr val="663300"/>
              </a:solidFill>
              <a:effectLst>
                <a:glow rad="228600">
                  <a:srgbClr val="000000"/>
                </a:glow>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endParaRPr>
          </a:p>
        </p:txBody>
      </p:sp>
      <p:sp>
        <p:nvSpPr>
          <p:cNvPr id="14" name="Rectangle 3">
            <a:extLst>
              <a:ext uri="{FF2B5EF4-FFF2-40B4-BE49-F238E27FC236}">
                <a16:creationId xmlns:a16="http://schemas.microsoft.com/office/drawing/2014/main" id="{30C7FE8D-7B33-1746-9CA5-D968140A0B4E}"/>
              </a:ext>
            </a:extLst>
          </p:cNvPr>
          <p:cNvSpPr txBox="1">
            <a:spLocks noChangeArrowheads="1"/>
          </p:cNvSpPr>
          <p:nvPr/>
        </p:nvSpPr>
        <p:spPr bwMode="auto">
          <a:xfrm>
            <a:off x="5014911" y="4594238"/>
            <a:ext cx="4143377" cy="658812"/>
          </a:xfrm>
          <a:prstGeom prst="rect">
            <a:avLst/>
          </a:prstGeom>
          <a:noFill/>
          <a:ln w="9525">
            <a:noFill/>
            <a:miter lim="800000"/>
            <a:headEnd/>
            <a:tailEnd/>
          </a:ln>
          <a:effectLst/>
        </p:spPr>
        <p:txBody>
          <a:bodyPr vert="horz" wrap="square" lIns="91334" tIns="45667" rIns="91334" bIns="45667"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itchFamily="-110" charset="0"/>
                <a:ea typeface="ＭＳ Ｐゴシック" pitchFamily="-108" charset="-128"/>
                <a:cs typeface="ＭＳ Ｐゴシック" pitchFamily="-108" charset="-128"/>
              </a:defRPr>
            </a:lvl5pPr>
            <a:lvl6pPr marL="456686"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6pPr>
            <a:lvl7pPr marL="913370"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7pPr>
            <a:lvl8pPr marL="1370051"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8pPr>
            <a:lvl9pPr marL="1826739" algn="ctr" rtl="0" fontAlgn="base">
              <a:spcBef>
                <a:spcPct val="0"/>
              </a:spcBef>
              <a:spcAft>
                <a:spcPct val="0"/>
              </a:spcAft>
              <a:defRPr sz="4400">
                <a:solidFill>
                  <a:schemeClr val="tx2"/>
                </a:solidFill>
                <a:effectLst>
                  <a:outerShdw blurRad="38100" dist="38100" dir="2700000" algn="tl">
                    <a:srgbClr val="000000"/>
                  </a:outerShdw>
                </a:effectLst>
                <a:latin typeface="Arial" pitchFamily="-110"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3600" b="1" u="none" strike="noStrike" kern="0" cap="none" spc="0" normalizeH="0" baseline="0" noProof="0" dirty="0">
                <a:ln>
                  <a:noFill/>
                </a:ln>
                <a:solidFill>
                  <a:srgbClr val="FFFFFF"/>
                </a:solidFill>
                <a:effectLst>
                  <a:glow rad="228600">
                    <a:srgbClr val="000000"/>
                  </a:glow>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rPr>
              <a:t>خضوع</a:t>
            </a:r>
            <a:endParaRPr kumimoji="0" lang="en-US" sz="3600" b="1" u="none" strike="noStrike" kern="0" cap="none" spc="0" normalizeH="0" baseline="0" noProof="0" dirty="0">
              <a:ln>
                <a:noFill/>
              </a:ln>
              <a:solidFill>
                <a:srgbClr val="663300"/>
              </a:solidFill>
              <a:effectLst>
                <a:glow rad="228600">
                  <a:srgbClr val="000000"/>
                </a:glow>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endParaRPr>
          </a:p>
        </p:txBody>
      </p:sp>
      <p:sp>
        <p:nvSpPr>
          <p:cNvPr id="15" name="Right Arrow 14">
            <a:extLst>
              <a:ext uri="{FF2B5EF4-FFF2-40B4-BE49-F238E27FC236}">
                <a16:creationId xmlns:a16="http://schemas.microsoft.com/office/drawing/2014/main" id="{8425458F-602A-734A-AC9B-5F9026CEE435}"/>
              </a:ext>
            </a:extLst>
          </p:cNvPr>
          <p:cNvSpPr/>
          <p:nvPr/>
        </p:nvSpPr>
        <p:spPr bwMode="auto">
          <a:xfrm>
            <a:off x="4114799" y="4460888"/>
            <a:ext cx="900112" cy="1014412"/>
          </a:xfrm>
          <a:prstGeom prst="rightArrow">
            <a:avLst/>
          </a:prstGeom>
          <a:solidFill>
            <a:schemeClr val="accent1"/>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7" name="Rectangle 16">
            <a:extLst>
              <a:ext uri="{FF2B5EF4-FFF2-40B4-BE49-F238E27FC236}">
                <a16:creationId xmlns:a16="http://schemas.microsoft.com/office/drawing/2014/main" id="{8D86E1D4-D0DA-BD4E-8A82-0701DB309EF0}"/>
              </a:ext>
            </a:extLst>
          </p:cNvPr>
          <p:cNvSpPr/>
          <p:nvPr/>
        </p:nvSpPr>
        <p:spPr>
          <a:xfrm>
            <a:off x="28456" y="6175948"/>
            <a:ext cx="9072797" cy="512514"/>
          </a:xfrm>
          <a:prstGeom prst="rect">
            <a:avLst/>
          </a:prstGeom>
          <a:noFill/>
          <a:ln w="9525">
            <a:noFill/>
            <a:miter lim="800000"/>
            <a:headEnd/>
            <a:tailEnd/>
          </a:ln>
          <a:effectLst/>
        </p:spPr>
        <p:txBody>
          <a:bodyPr vert="horz" wrap="square" lIns="91334" tIns="45667" rIns="91334" bIns="45667"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ar-JO" sz="2800" b="1" kern="0" dirty="0">
                <a:solidFill>
                  <a:srgbClr val="FFFFFF"/>
                </a:solidFill>
                <a:effectLst>
                  <a:glow rad="228600">
                    <a:srgbClr val="000000"/>
                  </a:glow>
                  <a:outerShdw blurRad="38100" dist="38100" dir="2700000" algn="tl">
                    <a:srgbClr val="000000"/>
                  </a:outerShdw>
                </a:effectLst>
                <a:latin typeface="Arial" panose="020B0604020202020204" pitchFamily="34" charset="0"/>
                <a:cs typeface="Arial" panose="020B0604020202020204" pitchFamily="34" charset="0"/>
              </a:rPr>
              <a:t>وارين ويرزبي، التعليق التفسيري للكتاب المقدس</a:t>
            </a:r>
            <a:endParaRPr kumimoji="0" lang="en-US" sz="2800" b="1" u="none" strike="noStrike" kern="0" cap="none" spc="0" normalizeH="0" baseline="0" noProof="0" dirty="0">
              <a:ln>
                <a:noFill/>
              </a:ln>
              <a:solidFill>
                <a:srgbClr val="FFFFFF"/>
              </a:solidFill>
              <a:effectLst>
                <a:glow rad="228600">
                  <a:srgbClr val="000000"/>
                </a:glow>
                <a:outerShdw blurRad="38100" dist="38100" dir="2700000" algn="tl">
                  <a:srgbClr val="000000"/>
                </a:outerShdw>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64165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left)">
                                      <p:cBhvr>
                                        <p:cTn id="18" dur="500"/>
                                        <p:tgtEl>
                                          <p:spTgt spid="7"/>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left)">
                                      <p:cBhvr>
                                        <p:cTn id="21" dur="500"/>
                                        <p:tgtEl>
                                          <p:spTgt spid="9"/>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ipe(left)">
                                      <p:cBhvr>
                                        <p:cTn id="29" dur="500"/>
                                        <p:tgtEl>
                                          <p:spTgt spid="10"/>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left)">
                                      <p:cBhvr>
                                        <p:cTn id="32" dur="500"/>
                                        <p:tgtEl>
                                          <p:spTgt spid="12"/>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wipe(left)">
                                      <p:cBhvr>
                                        <p:cTn id="35" dur="5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wipe(left)">
                                      <p:cBhvr>
                                        <p:cTn id="40" dur="500"/>
                                        <p:tgtEl>
                                          <p:spTgt spid="13"/>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wipe(left)">
                                      <p:cBhvr>
                                        <p:cTn id="43" dur="500"/>
                                        <p:tgtEl>
                                          <p:spTgt spid="15"/>
                                        </p:tgtEl>
                                      </p:cBhvr>
                                    </p:animEffect>
                                  </p:childTnLst>
                                </p:cTn>
                              </p:par>
                              <p:par>
                                <p:cTn id="44" presetID="22" presetClass="entr" presetSubtype="8" fill="hold" grpId="0" nodeType="with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wipe(left)">
                                      <p:cBhvr>
                                        <p:cTn id="4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2" grpId="0" animBg="1"/>
      <p:bldP spid="7" grpId="0"/>
      <p:bldP spid="8" grpId="0"/>
      <p:bldP spid="9" grpId="0" animBg="1"/>
      <p:bldP spid="10" grpId="0"/>
      <p:bldP spid="11" grpId="0"/>
      <p:bldP spid="12" grpId="0" animBg="1"/>
      <p:bldP spid="13" grpId="0"/>
      <p:bldP spid="14" grpId="0"/>
      <p:bldP spid="15" grpId="0" animBg="1"/>
    </p:bldLst>
  </p:timing>
</p:sld>
</file>

<file path=ppt/slides/slide2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0355" name="Picture 1"/>
          <p:cNvSpPr>
            <a:spLocks noChangeAspect="1"/>
          </p:cNvSpPr>
          <p:nvPr/>
        </p:nvSpPr>
        <p:spPr bwMode="auto">
          <a:xfrm>
            <a:off x="0" y="368300"/>
            <a:ext cx="9144000" cy="6099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5" tIns="45718" rIns="91435" bIns="45718"/>
          <a:lstStyle/>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900098" name="Rectangle 2"/>
          <p:cNvSpPr>
            <a:spLocks noGrp="1" noChangeArrowheads="1"/>
          </p:cNvSpPr>
          <p:nvPr>
            <p:ph type="ctrTitle"/>
          </p:nvPr>
        </p:nvSpPr>
        <p:spPr>
          <a:xfrm>
            <a:off x="1" y="0"/>
            <a:ext cx="9143999" cy="1448420"/>
          </a:xfrm>
          <a:effectLst/>
        </p:spPr>
        <p:txBody>
          <a:bodyPr/>
          <a:lstStyle/>
          <a:p>
            <a:pPr>
              <a:defRPr/>
            </a:pPr>
            <a:r>
              <a:rPr lang="ar-JO" sz="5400" dirty="0">
                <a:solidFill>
                  <a:schemeClr val="tx2"/>
                </a:solidFill>
                <a:effectLst>
                  <a:glow rad="127000">
                    <a:schemeClr val="bg1"/>
                  </a:glow>
                </a:effectLst>
                <a:latin typeface="Arial" panose="020B0604020202020204" pitchFamily="34" charset="0"/>
                <a:ea typeface="ＭＳ Ｐゴシック" charset="0"/>
              </a:rPr>
              <a:t>الإنجيل لكل العالم</a:t>
            </a:r>
            <a:endParaRPr lang="en-US" sz="5400" dirty="0">
              <a:solidFill>
                <a:schemeClr val="tx2"/>
              </a:solidFill>
              <a:effectLst>
                <a:glow rad="127000">
                  <a:schemeClr val="bg1"/>
                </a:glow>
              </a:effectLst>
              <a:latin typeface="Arial" panose="020B0604020202020204" pitchFamily="34" charset="0"/>
              <a:ea typeface="ＭＳ Ｐゴシック" charset="0"/>
            </a:endParaRPr>
          </a:p>
        </p:txBody>
      </p:sp>
      <p:pic>
        <p:nvPicPr>
          <p:cNvPr id="8194" name="Picture 2" descr="Image result for holy spirit acts 2">
            <a:extLst>
              <a:ext uri="{FF2B5EF4-FFF2-40B4-BE49-F238E27FC236}">
                <a16:creationId xmlns:a16="http://schemas.microsoft.com/office/drawing/2014/main" id="{F7598C27-17D4-794B-B40A-3C026617E4B7}"/>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609570"/>
            <a:ext cx="9144000" cy="3429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BA87B746-DDFD-0B48-85E5-FACFF960CAEC}"/>
              </a:ext>
            </a:extLst>
          </p:cNvPr>
          <p:cNvSpPr/>
          <p:nvPr/>
        </p:nvSpPr>
        <p:spPr>
          <a:xfrm>
            <a:off x="41223" y="5038570"/>
            <a:ext cx="9072797" cy="1384995"/>
          </a:xfrm>
          <a:prstGeom prst="rect">
            <a:avLst/>
          </a:prstGeom>
        </p:spPr>
        <p:txBody>
          <a:bodyPr wrap="square">
            <a:spAutoFit/>
          </a:bodyPr>
          <a:lstStyle/>
          <a:p>
            <a:pPr marL="0" marR="0" lvl="0" indent="0" algn="ctr" defTabSz="457177" rtl="0" eaLnBrk="1" fontAlgn="auto" latinLnBrk="0" hangingPunct="1">
              <a:lnSpc>
                <a:spcPct val="100000"/>
              </a:lnSpc>
              <a:spcBef>
                <a:spcPts val="0"/>
              </a:spcBef>
              <a:spcAft>
                <a:spcPts val="0"/>
              </a:spcAft>
              <a:buClrTx/>
              <a:buSzTx/>
              <a:buFontTx/>
              <a:buNone/>
              <a:tabLst/>
              <a:defRPr/>
            </a:pPr>
            <a:r>
              <a:rPr lang="ar-JO" sz="2800" b="1" dirty="0">
                <a:solidFill>
                  <a:srgbClr val="FFFFFF"/>
                </a:solidFill>
                <a:latin typeface="Arial" panose="020B0604020202020204" pitchFamily="34" charset="0"/>
                <a:ea typeface="Times New Roman" panose="02020603050405020304" pitchFamily="18" charset="0"/>
                <a:cs typeface="Arial" panose="020B0604020202020204" pitchFamily="34" charset="0"/>
              </a:rPr>
              <a:t>روح المسيح هو روح الإرسالية، وكلما اقتربنا منه </a:t>
            </a:r>
          </a:p>
          <a:p>
            <a:pPr marL="0" marR="0" lvl="0" indent="0" algn="ctr" defTabSz="457177" rtl="0" eaLnBrk="1" fontAlgn="auto" latinLnBrk="0" hangingPunct="1">
              <a:lnSpc>
                <a:spcPct val="100000"/>
              </a:lnSpc>
              <a:spcBef>
                <a:spcPts val="0"/>
              </a:spcBef>
              <a:spcAft>
                <a:spcPts val="0"/>
              </a:spcAft>
              <a:buClrTx/>
              <a:buSzTx/>
              <a:buFontTx/>
              <a:buNone/>
              <a:tabLst/>
              <a:defRPr/>
            </a:pPr>
            <a:r>
              <a:rPr lang="ar-JO" sz="2800" b="1" dirty="0">
                <a:solidFill>
                  <a:srgbClr val="FFFFFF"/>
                </a:solidFill>
                <a:latin typeface="Arial" panose="020B0604020202020204" pitchFamily="34" charset="0"/>
                <a:ea typeface="Times New Roman" panose="02020603050405020304" pitchFamily="18" charset="0"/>
                <a:cs typeface="Arial" panose="020B0604020202020204" pitchFamily="34" charset="0"/>
              </a:rPr>
              <a:t>يجب أن نصبح أكثر قوة في الإرساليات</a:t>
            </a:r>
            <a:br>
              <a:rPr kumimoji="0" lang="en-US" sz="2800" b="1" u="none" strike="noStrike" kern="1200" cap="none" spc="0" normalizeH="0" baseline="0" noProof="0" dirty="0">
                <a:ln>
                  <a:noFill/>
                </a:ln>
                <a:solidFill>
                  <a:srgbClr val="FFFFFF"/>
                </a:solidFill>
                <a:effectLst/>
                <a:uLnTx/>
                <a:uFillTx/>
                <a:latin typeface="Arial" panose="020B0604020202020204" pitchFamily="34" charset="0"/>
                <a:ea typeface="Times New Roman" panose="02020603050405020304" pitchFamily="18" charset="0"/>
                <a:cs typeface="Arial" panose="020B0604020202020204" pitchFamily="34" charset="0"/>
              </a:rPr>
            </a:br>
            <a:r>
              <a:rPr kumimoji="0" lang="en-US" sz="2800" b="1" u="none" strike="noStrike" kern="1200" cap="none" spc="0" normalizeH="0" baseline="0" noProof="0" dirty="0">
                <a:ln>
                  <a:noFill/>
                </a:ln>
                <a:solidFill>
                  <a:srgbClr val="FFFFFF"/>
                </a:solidFill>
                <a:effectLst/>
                <a:uLnTx/>
                <a:uFillTx/>
                <a:latin typeface="Arial" panose="020B0604020202020204" pitchFamily="34" charset="0"/>
                <a:ea typeface="Times New Roman" panose="02020603050405020304" pitchFamily="18" charset="0"/>
                <a:cs typeface="Arial" panose="020B0604020202020204" pitchFamily="34" charset="0"/>
              </a:rPr>
              <a:t>—</a:t>
            </a:r>
            <a:r>
              <a:rPr lang="ar-JO" sz="2800" b="1" dirty="0">
                <a:solidFill>
                  <a:srgbClr val="FFFFFF"/>
                </a:solidFill>
                <a:latin typeface="Arial" panose="020B0604020202020204" pitchFamily="34" charset="0"/>
                <a:ea typeface="Times New Roman" panose="02020603050405020304" pitchFamily="18" charset="0"/>
                <a:cs typeface="Arial" panose="020B0604020202020204" pitchFamily="34" charset="0"/>
              </a:rPr>
              <a:t> هنري مارتن </a:t>
            </a:r>
            <a:r>
              <a:rPr kumimoji="0" lang="en-US" sz="2800" b="1" u="none" strike="noStrike" kern="1200" cap="none" spc="0" normalizeH="0" baseline="0" noProof="0" dirty="0">
                <a:ln>
                  <a:noFill/>
                </a:ln>
                <a:solidFill>
                  <a:srgbClr val="FFFFFF"/>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US" sz="2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endParaRPr>
          </a:p>
        </p:txBody>
      </p:sp>
    </p:spTree>
    <p:extLst>
      <p:ext uri="{BB962C8B-B14F-4D97-AF65-F5344CB8AC3E}">
        <p14:creationId xmlns:p14="http://schemas.microsoft.com/office/powerpoint/2010/main" val="226972410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6898" name="Picture 2" descr="Sanhedrin at Night"/>
          <p:cNvPicPr>
            <a:picLocks noChangeAspect="1" noChangeArrowheads="1"/>
          </p:cNvPicPr>
          <p:nvPr/>
        </p:nvPicPr>
        <p:blipFill>
          <a:blip r:embed="rId3" cstate="screen">
            <a:lum bright="-12000"/>
            <a:extLst>
              <a:ext uri="{28A0092B-C50C-407E-A947-70E740481C1C}">
                <a14:useLocalDpi xmlns:a14="http://schemas.microsoft.com/office/drawing/2010/main"/>
              </a:ext>
            </a:extLst>
          </a:blip>
          <a:srcRect/>
          <a:stretch>
            <a:fillRect/>
          </a:stretch>
        </p:blipFill>
        <p:spPr bwMode="auto">
          <a:xfrm>
            <a:off x="0" y="0"/>
            <a:ext cx="9144000" cy="69802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63523" name="Rectangle 3"/>
          <p:cNvSpPr>
            <a:spLocks noGrp="1" noChangeArrowheads="1"/>
          </p:cNvSpPr>
          <p:nvPr>
            <p:ph type="title"/>
          </p:nvPr>
        </p:nvSpPr>
        <p:spPr>
          <a:xfrm>
            <a:off x="-304799" y="-76200"/>
            <a:ext cx="9296400" cy="1371600"/>
          </a:xfrm>
        </p:spPr>
        <p:txBody>
          <a:bodyPr/>
          <a:lstStyle/>
          <a:p>
            <a:pPr algn="r" rtl="1" eaLnBrk="1" hangingPunct="1"/>
            <a:r>
              <a:rPr lang="ar-SA" sz="5400" dirty="0">
                <a:ea typeface="Arial" charset="0"/>
                <a:cs typeface="Arial" panose="020B0604020202020204" pitchFamily="34" charset="0"/>
              </a:rPr>
              <a:t>قيادة الشيوخ من زمن موسى</a:t>
            </a:r>
            <a:endParaRPr lang="en-US" sz="5400" dirty="0">
              <a:ea typeface="Arial" charset="0"/>
              <a:cs typeface="Arial" panose="020B0604020202020204" pitchFamily="34" charset="0"/>
            </a:endParaRPr>
          </a:p>
        </p:txBody>
      </p:sp>
      <p:sp>
        <p:nvSpPr>
          <p:cNvPr id="363524" name="AutoShape 4"/>
          <p:cNvSpPr>
            <a:spLocks noChangeArrowheads="1"/>
          </p:cNvSpPr>
          <p:nvPr/>
        </p:nvSpPr>
        <p:spPr bwMode="auto">
          <a:xfrm>
            <a:off x="395535" y="3212976"/>
            <a:ext cx="2160241" cy="2448272"/>
          </a:xfrm>
          <a:prstGeom prst="verticalScroll">
            <a:avLst>
              <a:gd name="adj" fmla="val 12500"/>
            </a:avLst>
          </a:prstGeom>
          <a:solidFill>
            <a:schemeClr val="folHlink"/>
          </a:solidFill>
          <a:ln w="38100">
            <a:solidFill>
              <a:srgbClr val="000000"/>
            </a:solidFill>
            <a:round/>
            <a:headEnd/>
            <a:tailEnd/>
          </a:ln>
        </p:spPr>
        <p:txBody>
          <a:bodyPr wrap="none" lIns="91334" tIns="45667" rIns="91334" bIns="45667" anchor="ctr"/>
          <a:lstStyle/>
          <a:p>
            <a:pPr rtl="1"/>
            <a:r>
              <a:rPr lang="ar-SA" sz="2800" b="1" dirty="0">
                <a:solidFill>
                  <a:srgbClr val="640023"/>
                </a:solidFill>
                <a:latin typeface="Arial" panose="020B0604020202020204" pitchFamily="34" charset="0"/>
                <a:ea typeface="Arial" charset="0"/>
                <a:cs typeface="Arial" panose="020B0604020202020204" pitchFamily="34" charset="0"/>
              </a:rPr>
              <a:t>قيادة الشيوخ</a:t>
            </a:r>
          </a:p>
          <a:p>
            <a:pPr rtl="1"/>
            <a:r>
              <a:rPr lang="ar-SA" sz="2800" b="1" dirty="0">
                <a:solidFill>
                  <a:srgbClr val="640023"/>
                </a:solidFill>
                <a:latin typeface="Arial" panose="020B0604020202020204" pitchFamily="34" charset="0"/>
                <a:ea typeface="Arial" charset="0"/>
                <a:cs typeface="Arial" panose="020B0604020202020204" pitchFamily="34" charset="0"/>
              </a:rPr>
              <a:t> مع موسى</a:t>
            </a:r>
          </a:p>
          <a:p>
            <a:pPr rtl="1"/>
            <a:r>
              <a:rPr lang="ar-SA" sz="2800" b="1" dirty="0">
                <a:solidFill>
                  <a:srgbClr val="640023"/>
                </a:solidFill>
                <a:latin typeface="Arial" panose="020B0604020202020204" pitchFamily="34" charset="0"/>
                <a:ea typeface="Arial" charset="0"/>
                <a:cs typeface="Arial" panose="020B0604020202020204" pitchFamily="34" charset="0"/>
              </a:rPr>
              <a:t> 1400 ق.م</a:t>
            </a:r>
            <a:endParaRPr lang="en-US" sz="2800" b="1" dirty="0">
              <a:solidFill>
                <a:srgbClr val="640023"/>
              </a:solidFill>
              <a:latin typeface="Arial" panose="020B0604020202020204" pitchFamily="34" charset="0"/>
              <a:ea typeface="Arial" charset="0"/>
              <a:cs typeface="Arial" panose="020B0604020202020204" pitchFamily="34" charset="0"/>
            </a:endParaRPr>
          </a:p>
        </p:txBody>
      </p:sp>
      <p:sp>
        <p:nvSpPr>
          <p:cNvPr id="336901" name="Text Box 5"/>
          <p:cNvSpPr txBox="1">
            <a:spLocks noChangeArrowheads="1"/>
          </p:cNvSpPr>
          <p:nvPr/>
        </p:nvSpPr>
        <p:spPr bwMode="auto">
          <a:xfrm>
            <a:off x="3489330" y="1865326"/>
            <a:ext cx="184452" cy="40000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1334" tIns="45667" rIns="91334" bIns="45667">
            <a:spAutoFit/>
          </a:bodyPr>
          <a:lstStyle>
            <a:lvl1pPr eaLnBrk="0" hangingPunct="0">
              <a:defRPr sz="2000">
                <a:solidFill>
                  <a:schemeClr val="tx1"/>
                </a:solidFill>
                <a:latin typeface="Arial" charset="0"/>
                <a:ea typeface="ＭＳ Ｐゴシック" charset="0"/>
                <a:cs typeface="ＭＳ Ｐゴシック" charset="0"/>
              </a:defRPr>
            </a:lvl1pPr>
            <a:lvl2pPr marL="37931725" indent="-37474525" eaLnBrk="0" hangingPunct="0">
              <a:defRPr sz="2000">
                <a:solidFill>
                  <a:schemeClr val="tx1"/>
                </a:solidFill>
                <a:latin typeface="Arial" charset="0"/>
                <a:ea typeface="ＭＳ Ｐゴシック" charset="0"/>
              </a:defRPr>
            </a:lvl2pPr>
            <a:lvl3pPr eaLnBrk="0" hangingPunct="0">
              <a:defRPr sz="2000">
                <a:solidFill>
                  <a:schemeClr val="tx1"/>
                </a:solidFill>
                <a:latin typeface="Arial" charset="0"/>
                <a:ea typeface="ＭＳ Ｐゴシック" charset="0"/>
              </a:defRPr>
            </a:lvl3pPr>
            <a:lvl4pPr eaLnBrk="0" hangingPunct="0">
              <a:defRPr sz="2000">
                <a:solidFill>
                  <a:schemeClr val="tx1"/>
                </a:solidFill>
                <a:latin typeface="Arial" charset="0"/>
                <a:ea typeface="ＭＳ Ｐゴシック" charset="0"/>
              </a:defRPr>
            </a:lvl4pPr>
            <a:lvl5pPr eaLnBrk="0" hangingPunct="0">
              <a:defRPr sz="2000">
                <a:solidFill>
                  <a:schemeClr val="tx1"/>
                </a:solidFill>
                <a:latin typeface="Arial" charset="0"/>
                <a:ea typeface="ＭＳ Ｐゴシック" charset="0"/>
              </a:defRPr>
            </a:lvl5pPr>
            <a:lvl6pPr marL="457200" eaLnBrk="0" fontAlgn="base" hangingPunct="0">
              <a:spcBef>
                <a:spcPct val="0"/>
              </a:spcBef>
              <a:spcAft>
                <a:spcPct val="0"/>
              </a:spcAft>
              <a:defRPr sz="2000">
                <a:solidFill>
                  <a:schemeClr val="tx1"/>
                </a:solidFill>
                <a:latin typeface="Arial" charset="0"/>
                <a:ea typeface="ＭＳ Ｐゴシック" charset="0"/>
              </a:defRPr>
            </a:lvl6pPr>
            <a:lvl7pPr marL="914400" eaLnBrk="0" fontAlgn="base" hangingPunct="0">
              <a:spcBef>
                <a:spcPct val="0"/>
              </a:spcBef>
              <a:spcAft>
                <a:spcPct val="0"/>
              </a:spcAft>
              <a:defRPr sz="2000">
                <a:solidFill>
                  <a:schemeClr val="tx1"/>
                </a:solidFill>
                <a:latin typeface="Arial" charset="0"/>
                <a:ea typeface="ＭＳ Ｐゴシック" charset="0"/>
              </a:defRPr>
            </a:lvl7pPr>
            <a:lvl8pPr marL="1371600" eaLnBrk="0" fontAlgn="base" hangingPunct="0">
              <a:spcBef>
                <a:spcPct val="0"/>
              </a:spcBef>
              <a:spcAft>
                <a:spcPct val="0"/>
              </a:spcAft>
              <a:defRPr sz="2000">
                <a:solidFill>
                  <a:schemeClr val="tx1"/>
                </a:solidFill>
                <a:latin typeface="Arial" charset="0"/>
                <a:ea typeface="ＭＳ Ｐゴシック" charset="0"/>
              </a:defRPr>
            </a:lvl8pPr>
            <a:lvl9pPr marL="1828800" eaLnBrk="0" fontAlgn="base" hangingPunct="0">
              <a:spcBef>
                <a:spcPct val="0"/>
              </a:spcBef>
              <a:spcAft>
                <a:spcPct val="0"/>
              </a:spcAft>
              <a:defRPr sz="2000">
                <a:solidFill>
                  <a:schemeClr val="tx1"/>
                </a:solidFill>
                <a:latin typeface="Arial" charset="0"/>
                <a:ea typeface="ＭＳ Ｐゴシック" charset="0"/>
              </a:defRPr>
            </a:lvl9pPr>
          </a:lstStyle>
          <a:p>
            <a:pPr algn="l" eaLnBrk="1" hangingPunct="1"/>
            <a:endParaRPr lang="en-US" b="1" dirty="0">
              <a:solidFill>
                <a:srgbClr val="FFFFFF"/>
              </a:solidFill>
              <a:latin typeface="Arial" panose="020B0604020202020204" pitchFamily="34" charset="0"/>
              <a:cs typeface="Arial" panose="020B0604020202020204" pitchFamily="34" charset="0"/>
            </a:endParaRPr>
          </a:p>
        </p:txBody>
      </p:sp>
      <p:sp>
        <p:nvSpPr>
          <p:cNvPr id="336902" name="Text Box 6"/>
          <p:cNvSpPr txBox="1">
            <a:spLocks noChangeArrowheads="1"/>
          </p:cNvSpPr>
          <p:nvPr/>
        </p:nvSpPr>
        <p:spPr bwMode="auto">
          <a:xfrm>
            <a:off x="3565530" y="2017724"/>
            <a:ext cx="184452" cy="40000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1334" tIns="45667" rIns="91334" bIns="45667">
            <a:spAutoFit/>
          </a:bodyPr>
          <a:lstStyle>
            <a:lvl1pPr eaLnBrk="0" hangingPunct="0">
              <a:defRPr sz="2000">
                <a:solidFill>
                  <a:schemeClr val="tx1"/>
                </a:solidFill>
                <a:latin typeface="Arial" charset="0"/>
                <a:ea typeface="ＭＳ Ｐゴシック" charset="0"/>
                <a:cs typeface="ＭＳ Ｐゴシック" charset="0"/>
              </a:defRPr>
            </a:lvl1pPr>
            <a:lvl2pPr marL="37931725" indent="-37474525" eaLnBrk="0" hangingPunct="0">
              <a:defRPr sz="2000">
                <a:solidFill>
                  <a:schemeClr val="tx1"/>
                </a:solidFill>
                <a:latin typeface="Arial" charset="0"/>
                <a:ea typeface="ＭＳ Ｐゴシック" charset="0"/>
              </a:defRPr>
            </a:lvl2pPr>
            <a:lvl3pPr eaLnBrk="0" hangingPunct="0">
              <a:defRPr sz="2000">
                <a:solidFill>
                  <a:schemeClr val="tx1"/>
                </a:solidFill>
                <a:latin typeface="Arial" charset="0"/>
                <a:ea typeface="ＭＳ Ｐゴシック" charset="0"/>
              </a:defRPr>
            </a:lvl3pPr>
            <a:lvl4pPr eaLnBrk="0" hangingPunct="0">
              <a:defRPr sz="2000">
                <a:solidFill>
                  <a:schemeClr val="tx1"/>
                </a:solidFill>
                <a:latin typeface="Arial" charset="0"/>
                <a:ea typeface="ＭＳ Ｐゴシック" charset="0"/>
              </a:defRPr>
            </a:lvl4pPr>
            <a:lvl5pPr eaLnBrk="0" hangingPunct="0">
              <a:defRPr sz="2000">
                <a:solidFill>
                  <a:schemeClr val="tx1"/>
                </a:solidFill>
                <a:latin typeface="Arial" charset="0"/>
                <a:ea typeface="ＭＳ Ｐゴシック" charset="0"/>
              </a:defRPr>
            </a:lvl5pPr>
            <a:lvl6pPr marL="457200" eaLnBrk="0" fontAlgn="base" hangingPunct="0">
              <a:spcBef>
                <a:spcPct val="0"/>
              </a:spcBef>
              <a:spcAft>
                <a:spcPct val="0"/>
              </a:spcAft>
              <a:defRPr sz="2000">
                <a:solidFill>
                  <a:schemeClr val="tx1"/>
                </a:solidFill>
                <a:latin typeface="Arial" charset="0"/>
                <a:ea typeface="ＭＳ Ｐゴシック" charset="0"/>
              </a:defRPr>
            </a:lvl6pPr>
            <a:lvl7pPr marL="914400" eaLnBrk="0" fontAlgn="base" hangingPunct="0">
              <a:spcBef>
                <a:spcPct val="0"/>
              </a:spcBef>
              <a:spcAft>
                <a:spcPct val="0"/>
              </a:spcAft>
              <a:defRPr sz="2000">
                <a:solidFill>
                  <a:schemeClr val="tx1"/>
                </a:solidFill>
                <a:latin typeface="Arial" charset="0"/>
                <a:ea typeface="ＭＳ Ｐゴシック" charset="0"/>
              </a:defRPr>
            </a:lvl7pPr>
            <a:lvl8pPr marL="1371600" eaLnBrk="0" fontAlgn="base" hangingPunct="0">
              <a:spcBef>
                <a:spcPct val="0"/>
              </a:spcBef>
              <a:spcAft>
                <a:spcPct val="0"/>
              </a:spcAft>
              <a:defRPr sz="2000">
                <a:solidFill>
                  <a:schemeClr val="tx1"/>
                </a:solidFill>
                <a:latin typeface="Arial" charset="0"/>
                <a:ea typeface="ＭＳ Ｐゴシック" charset="0"/>
              </a:defRPr>
            </a:lvl8pPr>
            <a:lvl9pPr marL="1828800" eaLnBrk="0" fontAlgn="base" hangingPunct="0">
              <a:spcBef>
                <a:spcPct val="0"/>
              </a:spcBef>
              <a:spcAft>
                <a:spcPct val="0"/>
              </a:spcAft>
              <a:defRPr sz="2000">
                <a:solidFill>
                  <a:schemeClr val="tx1"/>
                </a:solidFill>
                <a:latin typeface="Arial" charset="0"/>
                <a:ea typeface="ＭＳ Ｐゴシック" charset="0"/>
              </a:defRPr>
            </a:lvl9pPr>
          </a:lstStyle>
          <a:p>
            <a:pPr algn="l" eaLnBrk="1" hangingPunct="1"/>
            <a:endParaRPr lang="en-US" b="1" dirty="0">
              <a:solidFill>
                <a:srgbClr val="FFFFFF"/>
              </a:solidFill>
              <a:latin typeface="Arial" panose="020B0604020202020204" pitchFamily="34" charset="0"/>
              <a:cs typeface="Arial" panose="020B0604020202020204" pitchFamily="34" charset="0"/>
            </a:endParaRPr>
          </a:p>
        </p:txBody>
      </p:sp>
      <p:sp>
        <p:nvSpPr>
          <p:cNvPr id="363527" name="AutoShape 7"/>
          <p:cNvSpPr>
            <a:spLocks noChangeArrowheads="1"/>
          </p:cNvSpPr>
          <p:nvPr/>
        </p:nvSpPr>
        <p:spPr bwMode="auto">
          <a:xfrm>
            <a:off x="3124200" y="3048000"/>
            <a:ext cx="5791200" cy="2743200"/>
          </a:xfrm>
          <a:prstGeom prst="wedgeEllipseCallout">
            <a:avLst>
              <a:gd name="adj1" fmla="val -62389"/>
              <a:gd name="adj2" fmla="val 17245"/>
            </a:avLst>
          </a:prstGeom>
          <a:solidFill>
            <a:schemeClr val="accent5">
              <a:lumMod val="60000"/>
              <a:lumOff val="40000"/>
            </a:schemeClr>
          </a:solidFill>
          <a:ln w="9525">
            <a:solidFill>
              <a:schemeClr val="tx1"/>
            </a:solidFill>
            <a:miter lim="800000"/>
            <a:headEnd/>
            <a:tailEnd/>
          </a:ln>
        </p:spPr>
        <p:txBody>
          <a:bodyPr wrap="none" lIns="91334" tIns="45667" rIns="91334" bIns="45667" anchor="ctr"/>
          <a:lstStyle/>
          <a:p>
            <a:endParaRPr lang="en-US" sz="1800" b="1" dirty="0">
              <a:solidFill>
                <a:srgbClr val="FFFFFF"/>
              </a:solidFill>
              <a:latin typeface="Arial" panose="020B0604020202020204" pitchFamily="34" charset="0"/>
              <a:cs typeface="Arial" panose="020B0604020202020204" pitchFamily="34" charset="0"/>
            </a:endParaRPr>
          </a:p>
        </p:txBody>
      </p:sp>
      <p:sp>
        <p:nvSpPr>
          <p:cNvPr id="363528" name="Text Box 8"/>
          <p:cNvSpPr txBox="1">
            <a:spLocks noChangeArrowheads="1"/>
          </p:cNvSpPr>
          <p:nvPr/>
        </p:nvSpPr>
        <p:spPr bwMode="auto">
          <a:xfrm>
            <a:off x="4038600" y="3429005"/>
            <a:ext cx="4495800" cy="19388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334" tIns="45667" rIns="91334" bIns="45667">
            <a:spAutoFit/>
          </a:bodyPr>
          <a:lstStyle>
            <a:lvl1pPr eaLnBrk="0" hangingPunct="0">
              <a:defRPr sz="2000">
                <a:solidFill>
                  <a:schemeClr val="tx1"/>
                </a:solidFill>
                <a:latin typeface="Arial" charset="0"/>
                <a:ea typeface="ＭＳ Ｐゴシック" charset="0"/>
                <a:cs typeface="ＭＳ Ｐゴシック" charset="0"/>
              </a:defRPr>
            </a:lvl1pPr>
            <a:lvl2pPr marL="37931725" indent="-37474525" eaLnBrk="0" hangingPunct="0">
              <a:defRPr sz="2000">
                <a:solidFill>
                  <a:schemeClr val="tx1"/>
                </a:solidFill>
                <a:latin typeface="Arial" charset="0"/>
                <a:ea typeface="ＭＳ Ｐゴシック" charset="0"/>
              </a:defRPr>
            </a:lvl2pPr>
            <a:lvl3pPr eaLnBrk="0" hangingPunct="0">
              <a:defRPr sz="2000">
                <a:solidFill>
                  <a:schemeClr val="tx1"/>
                </a:solidFill>
                <a:latin typeface="Arial" charset="0"/>
                <a:ea typeface="ＭＳ Ｐゴシック" charset="0"/>
              </a:defRPr>
            </a:lvl3pPr>
            <a:lvl4pPr eaLnBrk="0" hangingPunct="0">
              <a:defRPr sz="2000">
                <a:solidFill>
                  <a:schemeClr val="tx1"/>
                </a:solidFill>
                <a:latin typeface="Arial" charset="0"/>
                <a:ea typeface="ＭＳ Ｐゴシック" charset="0"/>
              </a:defRPr>
            </a:lvl4pPr>
            <a:lvl5pPr eaLnBrk="0" hangingPunct="0">
              <a:defRPr sz="2000">
                <a:solidFill>
                  <a:schemeClr val="tx1"/>
                </a:solidFill>
                <a:latin typeface="Arial" charset="0"/>
                <a:ea typeface="ＭＳ Ｐゴシック" charset="0"/>
              </a:defRPr>
            </a:lvl5pPr>
            <a:lvl6pPr marL="457200" eaLnBrk="0" fontAlgn="base" hangingPunct="0">
              <a:spcBef>
                <a:spcPct val="0"/>
              </a:spcBef>
              <a:spcAft>
                <a:spcPct val="0"/>
              </a:spcAft>
              <a:defRPr sz="2000">
                <a:solidFill>
                  <a:schemeClr val="tx1"/>
                </a:solidFill>
                <a:latin typeface="Arial" charset="0"/>
                <a:ea typeface="ＭＳ Ｐゴシック" charset="0"/>
              </a:defRPr>
            </a:lvl6pPr>
            <a:lvl7pPr marL="914400" eaLnBrk="0" fontAlgn="base" hangingPunct="0">
              <a:spcBef>
                <a:spcPct val="0"/>
              </a:spcBef>
              <a:spcAft>
                <a:spcPct val="0"/>
              </a:spcAft>
              <a:defRPr sz="2000">
                <a:solidFill>
                  <a:schemeClr val="tx1"/>
                </a:solidFill>
                <a:latin typeface="Arial" charset="0"/>
                <a:ea typeface="ＭＳ Ｐゴシック" charset="0"/>
              </a:defRPr>
            </a:lvl7pPr>
            <a:lvl8pPr marL="1371600" eaLnBrk="0" fontAlgn="base" hangingPunct="0">
              <a:spcBef>
                <a:spcPct val="0"/>
              </a:spcBef>
              <a:spcAft>
                <a:spcPct val="0"/>
              </a:spcAft>
              <a:defRPr sz="2000">
                <a:solidFill>
                  <a:schemeClr val="tx1"/>
                </a:solidFill>
                <a:latin typeface="Arial" charset="0"/>
                <a:ea typeface="ＭＳ Ｐゴシック" charset="0"/>
              </a:defRPr>
            </a:lvl8pPr>
            <a:lvl9pPr marL="1828800"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r>
              <a:rPr lang="ar-SA" sz="4000" b="1" dirty="0">
                <a:solidFill>
                  <a:srgbClr val="000000"/>
                </a:solidFill>
                <a:latin typeface="Arial" panose="020B0604020202020204" pitchFamily="34" charset="0"/>
                <a:ea typeface="Arial" charset="0"/>
                <a:cs typeface="Arial" panose="020B0604020202020204" pitchFamily="34" charset="0"/>
              </a:rPr>
              <a:t>اذهب وأجمع شيوخ إسرائيل وقل لهم ... (خروج ٣: ١٦)</a:t>
            </a:r>
            <a:endParaRPr lang="en-US" sz="4000" b="1" dirty="0">
              <a:solidFill>
                <a:srgbClr val="000000"/>
              </a:solidFill>
              <a:latin typeface="Arial" panose="020B0604020202020204" pitchFamily="34" charset="0"/>
              <a:ea typeface="Arial" charset="0"/>
              <a:cs typeface="Arial" panose="020B0604020202020204" pitchFamily="34" charset="0"/>
            </a:endParaRPr>
          </a:p>
        </p:txBody>
      </p:sp>
      <p:sp>
        <p:nvSpPr>
          <p:cNvPr id="363530" name="Text Box 10"/>
          <p:cNvSpPr txBox="1">
            <a:spLocks noChangeArrowheads="1"/>
          </p:cNvSpPr>
          <p:nvPr/>
        </p:nvSpPr>
        <p:spPr bwMode="auto">
          <a:xfrm>
            <a:off x="9214793" y="76200"/>
            <a:ext cx="685800" cy="457200"/>
          </a:xfrm>
          <a:prstGeom prst="rect">
            <a:avLst/>
          </a:prstGeom>
          <a:noFill/>
          <a:ln>
            <a:noFill/>
          </a:ln>
          <a:effectLst>
            <a:outerShdw blurRad="63500" dist="35921" dir="2700000" algn="ctr" rotWithShape="0">
              <a:srgbClr val="000000">
                <a:alpha val="74998"/>
              </a:srgbClr>
            </a:outerShdw>
          </a:effectLst>
        </p:spPr>
        <p:txBody>
          <a:bodyPr lIns="91334" tIns="45667" rIns="91334" bIns="45667">
            <a:spAutoFit/>
          </a:bodyPr>
          <a:lstStyle>
            <a:lvl1pPr eaLnBrk="0" hangingPunct="0">
              <a:defRPr sz="2000">
                <a:solidFill>
                  <a:schemeClr val="tx1"/>
                </a:solidFill>
                <a:latin typeface="Arial" charset="0"/>
                <a:ea typeface="ＭＳ Ｐゴシック" charset="0"/>
                <a:cs typeface="ＭＳ Ｐゴシック" charset="0"/>
              </a:defRPr>
            </a:lvl1pPr>
            <a:lvl2pPr marL="37931725" indent="-37474525" eaLnBrk="0" hangingPunct="0">
              <a:defRPr sz="2000">
                <a:solidFill>
                  <a:schemeClr val="tx1"/>
                </a:solidFill>
                <a:latin typeface="Arial" charset="0"/>
                <a:ea typeface="ＭＳ Ｐゴシック" charset="0"/>
              </a:defRPr>
            </a:lvl2pPr>
            <a:lvl3pPr eaLnBrk="0" hangingPunct="0">
              <a:defRPr sz="2000">
                <a:solidFill>
                  <a:schemeClr val="tx1"/>
                </a:solidFill>
                <a:latin typeface="Arial" charset="0"/>
                <a:ea typeface="ＭＳ Ｐゴシック" charset="0"/>
              </a:defRPr>
            </a:lvl3pPr>
            <a:lvl4pPr eaLnBrk="0" hangingPunct="0">
              <a:defRPr sz="2000">
                <a:solidFill>
                  <a:schemeClr val="tx1"/>
                </a:solidFill>
                <a:latin typeface="Arial" charset="0"/>
                <a:ea typeface="ＭＳ Ｐゴシック" charset="0"/>
              </a:defRPr>
            </a:lvl4pPr>
            <a:lvl5pPr eaLnBrk="0" hangingPunct="0">
              <a:defRPr sz="2000">
                <a:solidFill>
                  <a:schemeClr val="tx1"/>
                </a:solidFill>
                <a:latin typeface="Arial" charset="0"/>
                <a:ea typeface="ＭＳ Ｐゴシック" charset="0"/>
              </a:defRPr>
            </a:lvl5pPr>
            <a:lvl6pPr marL="457200" eaLnBrk="0" fontAlgn="base" hangingPunct="0">
              <a:spcBef>
                <a:spcPct val="0"/>
              </a:spcBef>
              <a:spcAft>
                <a:spcPct val="0"/>
              </a:spcAft>
              <a:defRPr sz="2000">
                <a:solidFill>
                  <a:schemeClr val="tx1"/>
                </a:solidFill>
                <a:latin typeface="Arial" charset="0"/>
                <a:ea typeface="ＭＳ Ｐゴシック" charset="0"/>
              </a:defRPr>
            </a:lvl6pPr>
            <a:lvl7pPr marL="914400" eaLnBrk="0" fontAlgn="base" hangingPunct="0">
              <a:spcBef>
                <a:spcPct val="0"/>
              </a:spcBef>
              <a:spcAft>
                <a:spcPct val="0"/>
              </a:spcAft>
              <a:defRPr sz="2000">
                <a:solidFill>
                  <a:schemeClr val="tx1"/>
                </a:solidFill>
                <a:latin typeface="Arial" charset="0"/>
                <a:ea typeface="ＭＳ Ｐゴシック" charset="0"/>
              </a:defRPr>
            </a:lvl7pPr>
            <a:lvl8pPr marL="1371600" eaLnBrk="0" fontAlgn="base" hangingPunct="0">
              <a:spcBef>
                <a:spcPct val="0"/>
              </a:spcBef>
              <a:spcAft>
                <a:spcPct val="0"/>
              </a:spcAft>
              <a:defRPr sz="2000">
                <a:solidFill>
                  <a:schemeClr val="tx1"/>
                </a:solidFill>
                <a:latin typeface="Arial" charset="0"/>
                <a:ea typeface="ＭＳ Ｐゴシック" charset="0"/>
              </a:defRPr>
            </a:lvl8pPr>
            <a:lvl9pPr marL="1828800"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r>
              <a:rPr lang="ar-SA" sz="2400" b="1" dirty="0">
                <a:solidFill>
                  <a:srgbClr val="FFFFFF"/>
                </a:solidFill>
                <a:latin typeface="Arial" panose="020B0604020202020204" pitchFamily="34" charset="0"/>
                <a:ea typeface="Arial" charset="0"/>
                <a:cs typeface="Arial" panose="020B0604020202020204" pitchFamily="34" charset="0"/>
              </a:rPr>
              <a:t>٤٨</a:t>
            </a:r>
            <a:endParaRPr lang="en-US" sz="2400" b="1" dirty="0">
              <a:solidFill>
                <a:srgbClr val="FFFFFF"/>
              </a:solidFill>
              <a:latin typeface="Arial" panose="020B0604020202020204" pitchFamily="34" charset="0"/>
              <a:ea typeface="Arial" charset="0"/>
              <a:cs typeface="Arial" panose="020B0604020202020204" pitchFamily="34" charset="0"/>
            </a:endParaRPr>
          </a:p>
        </p:txBody>
      </p:sp>
    </p:spTree>
    <p:extLst>
      <p:ext uri="{BB962C8B-B14F-4D97-AF65-F5344CB8AC3E}">
        <p14:creationId xmlns:p14="http://schemas.microsoft.com/office/powerpoint/2010/main" val="9267931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63524"/>
                                        </p:tgtEl>
                                        <p:attrNameLst>
                                          <p:attrName>style.visibility</p:attrName>
                                        </p:attrNameLst>
                                      </p:cBhvr>
                                      <p:to>
                                        <p:strVal val="visible"/>
                                      </p:to>
                                    </p:set>
                                    <p:animEffect transition="in" filter="dissolve">
                                      <p:cBhvr>
                                        <p:cTn id="7" dur="500"/>
                                        <p:tgtEl>
                                          <p:spTgt spid="363524"/>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3527"/>
                                        </p:tgtEl>
                                        <p:attrNameLst>
                                          <p:attrName>style.visibility</p:attrName>
                                        </p:attrNameLst>
                                      </p:cBhvr>
                                      <p:to>
                                        <p:strVal val="visible"/>
                                      </p:to>
                                    </p:set>
                                    <p:animEffect transition="in" filter="wipe(left)">
                                      <p:cBhvr>
                                        <p:cTn id="11" dur="500"/>
                                        <p:tgtEl>
                                          <p:spTgt spid="363527"/>
                                        </p:tgtEl>
                                      </p:cBhvr>
                                    </p:animEffect>
                                  </p:childTnLst>
                                </p:cTn>
                              </p:par>
                            </p:childTnLst>
                          </p:cTn>
                        </p:par>
                        <p:par>
                          <p:cTn id="12" fill="hold" nodeType="afterGroup">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363528"/>
                                        </p:tgtEl>
                                        <p:attrNameLst>
                                          <p:attrName>style.visibility</p:attrName>
                                        </p:attrNameLst>
                                      </p:cBhvr>
                                      <p:to>
                                        <p:strVal val="visible"/>
                                      </p:to>
                                    </p:set>
                                    <p:animEffect transition="in" filter="wipe(up)">
                                      <p:cBhvr>
                                        <p:cTn id="15" dur="500"/>
                                        <p:tgtEl>
                                          <p:spTgt spid="3635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3524" grpId="0" animBg="1" autoUpdateAnimBg="0"/>
      <p:bldP spid="363527" grpId="0" animBg="1"/>
      <p:bldP spid="363528" grpId="0"/>
    </p:bldLst>
  </p:timing>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753600" cy="7315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198658" name="Rectangle 2"/>
          <p:cNvSpPr>
            <a:spLocks noChangeArrowheads="1"/>
          </p:cNvSpPr>
          <p:nvPr/>
        </p:nvSpPr>
        <p:spPr bwMode="auto">
          <a:xfrm>
            <a:off x="0" y="115888"/>
            <a:ext cx="4356100" cy="12003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3600" b="1" u="none" strike="noStrike" kern="1200" cap="none" spc="0" normalizeH="0" baseline="0" noProof="0" dirty="0">
                <a:ln>
                  <a:noFill/>
                </a:ln>
                <a:solidFill>
                  <a:srgbClr val="E8C567"/>
                </a:solidFill>
                <a:effectLst>
                  <a:glow rad="266700">
                    <a:srgbClr val="000000">
                      <a:alpha val="75000"/>
                    </a:srgbClr>
                  </a:glow>
                </a:effectLst>
                <a:uLnTx/>
                <a:uFillTx/>
                <a:latin typeface="Arial" panose="020B0604020202020204" pitchFamily="34" charset="0"/>
                <a:ea typeface="ＭＳ Ｐゴシック" charset="0"/>
                <a:cs typeface="Arial" panose="020B0604020202020204" pitchFamily="34" charset="0"/>
              </a:rPr>
              <a:t>يوم الخمسين (أعمال 2) كان وقت سكنى جماعية</a:t>
            </a:r>
            <a:endParaRPr kumimoji="0" lang="en-US" sz="3600" b="1" u="none" strike="noStrike" kern="1200" cap="none" spc="0" normalizeH="0" baseline="0" noProof="0" dirty="0">
              <a:ln>
                <a:noFill/>
              </a:ln>
              <a:solidFill>
                <a:srgbClr val="E8C567"/>
              </a:solidFill>
              <a:effectLst>
                <a:glow rad="266700">
                  <a:srgbClr val="000000">
                    <a:alpha val="75000"/>
                  </a:srgbClr>
                </a:glow>
              </a:effectLst>
              <a:uLnTx/>
              <a:uFillTx/>
              <a:latin typeface="Arial" panose="020B0604020202020204" pitchFamily="34" charset="0"/>
              <a:ea typeface="ＭＳ Ｐゴシック" charset="0"/>
              <a:cs typeface="Arial" panose="020B0604020202020204" pitchFamily="34" charset="0"/>
            </a:endParaRPr>
          </a:p>
        </p:txBody>
      </p:sp>
    </p:spTree>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09" name="Picture 2" descr="34 Roman"/>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1349375"/>
            <a:ext cx="9144000" cy="5508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9464" name="AutoShape 8" descr="Green marble"/>
          <p:cNvSpPr>
            <a:spLocks noChangeArrowheads="1"/>
          </p:cNvSpPr>
          <p:nvPr/>
        </p:nvSpPr>
        <p:spPr bwMode="auto">
          <a:xfrm>
            <a:off x="3124200" y="3429000"/>
            <a:ext cx="762000" cy="609600"/>
          </a:xfrm>
          <a:prstGeom prst="star5">
            <a:avLst/>
          </a:prstGeom>
          <a:blipFill dpi="0" rotWithShape="1">
            <a:blip r:embed="rId4"/>
            <a:srcRect/>
            <a:tile tx="0" ty="0" sx="100000" sy="100000" flip="none" algn="tl"/>
          </a:blipFill>
          <a:ln w="9525">
            <a:solidFill>
              <a:schemeClr val="tx1"/>
            </a:solidFill>
            <a:miter lim="800000"/>
            <a:headEnd/>
            <a:tailEnd/>
          </a:ln>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9470" name="Rectangle 14"/>
          <p:cNvSpPr>
            <a:spLocks noGrp="1" noRot="1" noChangeArrowheads="1"/>
          </p:cNvSpPr>
          <p:nvPr>
            <p:ph type="title"/>
          </p:nvPr>
        </p:nvSpPr>
        <p:spPr>
          <a:xfrm>
            <a:off x="0" y="366713"/>
            <a:ext cx="8763000" cy="685800"/>
          </a:xfrm>
        </p:spPr>
        <p:txBody>
          <a:bodyPr/>
          <a:lstStyle/>
          <a:p>
            <a:pPr eaLnBrk="1" hangingPunct="1">
              <a:defRPr/>
            </a:pPr>
            <a:r>
              <a:rPr lang="ar-JO" sz="4000" dirty="0"/>
              <a:t>عدد سكان الإمبراطورية = 55 مليون</a:t>
            </a:r>
            <a:endParaRPr lang="en-US" sz="4000" dirty="0"/>
          </a:p>
        </p:txBody>
      </p:sp>
      <p:sp>
        <p:nvSpPr>
          <p:cNvPr id="19476" name="Text Box 20"/>
          <p:cNvSpPr txBox="1">
            <a:spLocks noChangeArrowheads="1"/>
          </p:cNvSpPr>
          <p:nvPr/>
        </p:nvSpPr>
        <p:spPr bwMode="auto">
          <a:xfrm>
            <a:off x="8610600" y="17463"/>
            <a:ext cx="530915" cy="461665"/>
          </a:xfrm>
          <a:prstGeom prst="rect">
            <a:avLst/>
          </a:prstGeom>
          <a:noFill/>
          <a:ln w="9525">
            <a:noFill/>
            <a:miter lim="800000"/>
            <a:headEnd/>
            <a:tailEnd/>
          </a:ln>
          <a:effectLst>
            <a:outerShdw blurRad="63500" dist="35921" dir="2700000" algn="ctr" rotWithShape="0">
              <a:schemeClr val="bg2">
                <a:alpha val="74998"/>
              </a:schemeClr>
            </a:outerShdw>
          </a:effectLst>
        </p:spPr>
        <p:txBody>
          <a:bodyPr wrap="none">
            <a:spAutoFit/>
          </a:bodyPr>
          <a:lstStyle>
            <a:lvl1pPr>
              <a:defRPr sz="2400">
                <a:solidFill>
                  <a:schemeClr val="tx1"/>
                </a:solidFill>
                <a:latin typeface="Garamond" charset="0"/>
                <a:ea typeface="ＭＳ Ｐゴシック" charset="0"/>
                <a:cs typeface="ＭＳ Ｐゴシック" charset="0"/>
              </a:defRPr>
            </a:lvl1pPr>
            <a:lvl2pPr marL="37931725" indent="-37474525">
              <a:defRPr sz="2400">
                <a:solidFill>
                  <a:schemeClr val="tx1"/>
                </a:solidFill>
                <a:latin typeface="Garamond" charset="0"/>
                <a:ea typeface="ＭＳ Ｐゴシック" charset="0"/>
              </a:defRPr>
            </a:lvl2pPr>
            <a:lvl3pPr>
              <a:defRPr sz="2400">
                <a:solidFill>
                  <a:schemeClr val="tx1"/>
                </a:solidFill>
                <a:latin typeface="Garamond" charset="0"/>
                <a:ea typeface="ＭＳ Ｐゴシック" charset="0"/>
              </a:defRPr>
            </a:lvl3pPr>
            <a:lvl4pPr>
              <a:defRPr sz="2400">
                <a:solidFill>
                  <a:schemeClr val="tx1"/>
                </a:solidFill>
                <a:latin typeface="Garamond" charset="0"/>
                <a:ea typeface="ＭＳ Ｐゴシック" charset="0"/>
              </a:defRPr>
            </a:lvl4pPr>
            <a:lvl5pPr>
              <a:defRPr sz="2400">
                <a:solidFill>
                  <a:schemeClr val="tx1"/>
                </a:solidFill>
                <a:latin typeface="Garamond" charset="0"/>
                <a:ea typeface="ＭＳ Ｐゴシック" charset="0"/>
              </a:defRPr>
            </a:lvl5pPr>
            <a:lvl6pPr marL="457200" eaLnBrk="0" fontAlgn="base" hangingPunct="0">
              <a:spcBef>
                <a:spcPct val="0"/>
              </a:spcBef>
              <a:spcAft>
                <a:spcPct val="0"/>
              </a:spcAft>
              <a:defRPr sz="2400">
                <a:solidFill>
                  <a:schemeClr val="tx1"/>
                </a:solidFill>
                <a:latin typeface="Garamond" charset="0"/>
                <a:ea typeface="ＭＳ Ｐゴシック" charset="0"/>
              </a:defRPr>
            </a:lvl6pPr>
            <a:lvl7pPr marL="914400" eaLnBrk="0" fontAlgn="base" hangingPunct="0">
              <a:spcBef>
                <a:spcPct val="0"/>
              </a:spcBef>
              <a:spcAft>
                <a:spcPct val="0"/>
              </a:spcAft>
              <a:defRPr sz="2400">
                <a:solidFill>
                  <a:schemeClr val="tx1"/>
                </a:solidFill>
                <a:latin typeface="Garamond" charset="0"/>
                <a:ea typeface="ＭＳ Ｐゴシック" charset="0"/>
              </a:defRPr>
            </a:lvl7pPr>
            <a:lvl8pPr marL="1371600" eaLnBrk="0" fontAlgn="base" hangingPunct="0">
              <a:spcBef>
                <a:spcPct val="0"/>
              </a:spcBef>
              <a:spcAft>
                <a:spcPct val="0"/>
              </a:spcAft>
              <a:defRPr sz="2400">
                <a:solidFill>
                  <a:schemeClr val="tx1"/>
                </a:solidFill>
                <a:latin typeface="Garamond" charset="0"/>
                <a:ea typeface="ＭＳ Ｐゴシック" charset="0"/>
              </a:defRPr>
            </a:lvl8pPr>
            <a:lvl9pPr marL="1828800" eaLnBrk="0" fontAlgn="base" hangingPunct="0">
              <a:spcBef>
                <a:spcPct val="0"/>
              </a:spcBef>
              <a:spcAft>
                <a:spcPct val="0"/>
              </a:spcAft>
              <a:defRPr sz="2400">
                <a:solidFill>
                  <a:schemeClr val="tx1"/>
                </a:solidFill>
                <a:latin typeface="Garamond"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97</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9" name="Rectangle 8"/>
          <p:cNvSpPr/>
          <p:nvPr/>
        </p:nvSpPr>
        <p:spPr>
          <a:xfrm>
            <a:off x="4499992" y="1340768"/>
            <a:ext cx="4680520" cy="646331"/>
          </a:xfrm>
          <a:prstGeom prst="rect">
            <a:avLst/>
          </a:prstGeom>
          <a:solidFill>
            <a:srgbClr val="FF0000"/>
          </a:solidFill>
        </p:spPr>
        <p:txBody>
          <a:bodyPr anchor="ctr">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3600" b="1" u="none" strike="noStrike" kern="1200" cap="none" spc="0" normalizeH="0" baseline="0" noProof="0" dirty="0">
                <a:ln w="12700">
                  <a:solidFill>
                    <a:srgbClr val="E5E5FF">
                      <a:satMod val="155000"/>
                    </a:srgbClr>
                  </a:solidFill>
                  <a:prstDash val="solid"/>
                </a:ln>
                <a:solidFill>
                  <a:srgbClr val="FFFFFF"/>
                </a:solidFill>
                <a:effectLst>
                  <a:outerShdw blurRad="41275" dist="20320" dir="1800000" algn="tl" rotWithShape="0">
                    <a:srgbClr val="000000">
                      <a:alpha val="40000"/>
                    </a:srgbClr>
                  </a:outerShdw>
                </a:effectLst>
                <a:uLnTx/>
                <a:uFillTx/>
                <a:latin typeface="Arial" panose="020B0604020202020204" pitchFamily="34" charset="0"/>
                <a:ea typeface="ＭＳ Ｐゴシック" charset="0"/>
                <a:cs typeface="Arial" panose="020B0604020202020204" pitchFamily="34" charset="0"/>
              </a:rPr>
              <a:t>الإمبراطورية الرومانية</a:t>
            </a:r>
            <a:endParaRPr kumimoji="0" lang="en-US" sz="3600" b="1" u="none" strike="noStrike" kern="1200" cap="none" spc="0" normalizeH="0" baseline="0" noProof="0" dirty="0">
              <a:ln w="12700">
                <a:solidFill>
                  <a:srgbClr val="E5E5FF">
                    <a:satMod val="155000"/>
                  </a:srgbClr>
                </a:solidFill>
                <a:prstDash val="solid"/>
              </a:ln>
              <a:solidFill>
                <a:srgbClr val="FFFFFF"/>
              </a:solidFill>
              <a:effectLst>
                <a:outerShdw blurRad="41275" dist="20320" dir="1800000" algn="tl" rotWithShape="0">
                  <a:srgbClr val="000000">
                    <a:alpha val="40000"/>
                  </a:srgbClr>
                </a:outerShdw>
              </a:effectLst>
              <a:uLnTx/>
              <a:uFillTx/>
              <a:latin typeface="Arial" panose="020B0604020202020204" pitchFamily="34" charset="0"/>
              <a:ea typeface="ＭＳ Ｐゴシック" charset="0"/>
              <a:cs typeface="Arial" panose="020B0604020202020204" pitchFamily="34" charset="0"/>
            </a:endParaRPr>
          </a:p>
        </p:txBody>
      </p:sp>
      <p:sp>
        <p:nvSpPr>
          <p:cNvPr id="19465" name="AutoShape 9" descr="Brown marble"/>
          <p:cNvSpPr>
            <a:spLocks noChangeArrowheads="1"/>
          </p:cNvSpPr>
          <p:nvPr/>
        </p:nvSpPr>
        <p:spPr bwMode="auto">
          <a:xfrm>
            <a:off x="6477000" y="4876800"/>
            <a:ext cx="914400" cy="914400"/>
          </a:xfrm>
          <a:prstGeom prst="star4">
            <a:avLst>
              <a:gd name="adj" fmla="val 12500"/>
            </a:avLst>
          </a:prstGeom>
          <a:blipFill dpi="0" rotWithShape="1">
            <a:blip r:embed="rId5"/>
            <a:srcRect/>
            <a:tile tx="0" ty="0" sx="100000" sy="100000" flip="none" algn="tl"/>
          </a:blipFill>
          <a:ln w="9525">
            <a:solidFill>
              <a:schemeClr val="tx1"/>
            </a:solidFill>
            <a:miter lim="800000"/>
            <a:headEnd/>
            <a:tailEnd/>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4" name="Rectangle 3">
            <a:extLst>
              <a:ext uri="{FF2B5EF4-FFF2-40B4-BE49-F238E27FC236}">
                <a16:creationId xmlns:a16="http://schemas.microsoft.com/office/drawing/2014/main" id="{EF5DE330-23F4-2B38-CDBB-7FD784FE47E0}"/>
              </a:ext>
            </a:extLst>
          </p:cNvPr>
          <p:cNvSpPr/>
          <p:nvPr/>
        </p:nvSpPr>
        <p:spPr>
          <a:xfrm rot="21108736">
            <a:off x="-206742" y="2388653"/>
            <a:ext cx="8900738" cy="1200329"/>
          </a:xfrm>
          <a:prstGeom prst="rect">
            <a:avLst/>
          </a:prstGeom>
          <a:noFill/>
        </p:spPr>
        <p:txBody>
          <a:bodyPr wrap="square" anchor="ctr">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7200" b="1" u="none" strike="noStrike" kern="1200" cap="none" spc="0" normalizeH="0" baseline="0" noProof="0" dirty="0">
                <a:ln w="12700">
                  <a:solidFill>
                    <a:srgbClr val="E5E5FF">
                      <a:satMod val="155000"/>
                    </a:srgbClr>
                  </a:solidFill>
                  <a:prstDash val="solid"/>
                </a:ln>
                <a:solidFill>
                  <a:srgbClr val="FFC000"/>
                </a:solidFill>
                <a:effectLst>
                  <a:glow rad="228600">
                    <a:srgbClr val="000514">
                      <a:alpha val="80000"/>
                    </a:srgbClr>
                  </a:glow>
                  <a:outerShdw blurRad="41275" dist="20320" dir="1800000" algn="tl" rotWithShape="0">
                    <a:srgbClr val="000000">
                      <a:alpha val="40000"/>
                    </a:srgbClr>
                  </a:outerShdw>
                </a:effectLst>
                <a:uLnTx/>
                <a:uFillTx/>
                <a:latin typeface="Arial" panose="020B0604020202020204" pitchFamily="34" charset="0"/>
                <a:ea typeface="ＭＳ Ｐゴシック" charset="0"/>
                <a:cs typeface="Arial" panose="020B0604020202020204" pitchFamily="34" charset="0"/>
              </a:rPr>
              <a:t>الأمم: 51 مليون</a:t>
            </a:r>
            <a:endParaRPr kumimoji="0" lang="en-US" sz="7200" b="1" u="none" strike="noStrike" kern="1200" cap="none" spc="0" normalizeH="0" baseline="0" noProof="0" dirty="0">
              <a:ln w="12700">
                <a:solidFill>
                  <a:srgbClr val="E5E5FF">
                    <a:satMod val="155000"/>
                  </a:srgbClr>
                </a:solidFill>
                <a:prstDash val="solid"/>
              </a:ln>
              <a:solidFill>
                <a:srgbClr val="FFC000"/>
              </a:solidFill>
              <a:effectLst>
                <a:glow rad="228600">
                  <a:srgbClr val="000514">
                    <a:alpha val="80000"/>
                  </a:srgbClr>
                </a:glow>
                <a:outerShdw blurRad="41275" dist="20320" dir="1800000" algn="tl" rotWithShape="0">
                  <a:srgbClr val="000000">
                    <a:alpha val="40000"/>
                  </a:srgbClr>
                </a:outerShdw>
              </a:effectLst>
              <a:uLnTx/>
              <a:uFillTx/>
              <a:latin typeface="Arial" panose="020B0604020202020204" pitchFamily="34" charset="0"/>
              <a:ea typeface="ＭＳ Ｐゴシック" charset="0"/>
              <a:cs typeface="Arial" panose="020B0604020202020204" pitchFamily="34" charset="0"/>
            </a:endParaRPr>
          </a:p>
        </p:txBody>
      </p:sp>
      <p:sp>
        <p:nvSpPr>
          <p:cNvPr id="5" name="Rectangle 4">
            <a:extLst>
              <a:ext uri="{FF2B5EF4-FFF2-40B4-BE49-F238E27FC236}">
                <a16:creationId xmlns:a16="http://schemas.microsoft.com/office/drawing/2014/main" id="{41D6F848-EDE6-8221-3560-9C74725FEE39}"/>
              </a:ext>
            </a:extLst>
          </p:cNvPr>
          <p:cNvSpPr/>
          <p:nvPr/>
        </p:nvSpPr>
        <p:spPr>
          <a:xfrm>
            <a:off x="4663256" y="4426907"/>
            <a:ext cx="4727596" cy="646331"/>
          </a:xfrm>
          <a:prstGeom prst="rect">
            <a:avLst/>
          </a:prstGeom>
          <a:noFill/>
        </p:spPr>
        <p:txBody>
          <a:bodyPr wrap="square" anchor="ctr">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3600" b="1" u="none" strike="noStrike" kern="1200" cap="none" spc="0" normalizeH="0" baseline="0" noProof="0" dirty="0">
                <a:ln w="12700">
                  <a:solidFill>
                    <a:srgbClr val="E5E5FF">
                      <a:satMod val="155000"/>
                    </a:srgbClr>
                  </a:solidFill>
                  <a:prstDash val="solid"/>
                </a:ln>
                <a:solidFill>
                  <a:srgbClr val="FEFBF0"/>
                </a:solidFill>
                <a:effectLst>
                  <a:glow rad="228600">
                    <a:srgbClr val="000514">
                      <a:alpha val="80000"/>
                    </a:srgbClr>
                  </a:glow>
                  <a:outerShdw blurRad="41275" dist="20320" dir="1800000" algn="tl" rotWithShape="0">
                    <a:srgbClr val="000000">
                      <a:alpha val="40000"/>
                    </a:srgbClr>
                  </a:outerShdw>
                </a:effectLst>
                <a:uLnTx/>
                <a:uFillTx/>
                <a:latin typeface="Arial" panose="020B0604020202020204" pitchFamily="34" charset="0"/>
                <a:ea typeface="ＭＳ Ｐゴシック" charset="0"/>
                <a:cs typeface="Arial" panose="020B0604020202020204" pitchFamily="34" charset="0"/>
              </a:rPr>
              <a:t>اليهود: 4 مليون</a:t>
            </a:r>
            <a:endParaRPr kumimoji="0" lang="en-US" sz="5400" b="1" u="none" strike="noStrike" kern="1200" cap="none" spc="0" normalizeH="0" baseline="0" noProof="0" dirty="0">
              <a:ln w="12700">
                <a:solidFill>
                  <a:srgbClr val="E5E5FF">
                    <a:satMod val="155000"/>
                  </a:srgbClr>
                </a:solidFill>
                <a:prstDash val="solid"/>
              </a:ln>
              <a:solidFill>
                <a:srgbClr val="FEFBF0"/>
              </a:solidFill>
              <a:effectLst>
                <a:glow rad="228600">
                  <a:srgbClr val="000514">
                    <a:alpha val="80000"/>
                  </a:srgbClr>
                </a:glow>
                <a:outerShdw blurRad="41275" dist="20320" dir="1800000" algn="tl" rotWithShape="0">
                  <a:srgbClr val="000000">
                    <a:alpha val="40000"/>
                  </a:srgbClr>
                </a:outerShdw>
              </a:effectLst>
              <a:uLnTx/>
              <a:uFillTx/>
              <a:latin typeface="Arial" panose="020B0604020202020204" pitchFamily="34" charset="0"/>
              <a:ea typeface="ＭＳ Ｐゴシック"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nodeType="clickEffect">
                                  <p:stCondLst>
                                    <p:cond delay="0"/>
                                  </p:stCondLst>
                                  <p:childTnLst>
                                    <p:set>
                                      <p:cBhvr>
                                        <p:cTn id="6" dur="1" fill="hold">
                                          <p:stCondLst>
                                            <p:cond delay="0"/>
                                          </p:stCondLst>
                                        </p:cTn>
                                        <p:tgtEl>
                                          <p:spTgt spid="19464"/>
                                        </p:tgtEl>
                                        <p:attrNameLst>
                                          <p:attrName>style.visibility</p:attrName>
                                        </p:attrNameLst>
                                      </p:cBhvr>
                                      <p:to>
                                        <p:strVal val="visible"/>
                                      </p:to>
                                    </p:set>
                                    <p:animEffect transition="in" filter="wheel(4)">
                                      <p:cBhvr>
                                        <p:cTn id="7" dur="2000"/>
                                        <p:tgtEl>
                                          <p:spTgt spid="1946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19465"/>
                                        </p:tgtEl>
                                        <p:attrNameLst>
                                          <p:attrName>style.visibility</p:attrName>
                                        </p:attrNameLst>
                                      </p:cBhvr>
                                      <p:to>
                                        <p:strVal val="visible"/>
                                      </p:to>
                                    </p:set>
                                    <p:animEffect transition="in" filter="wheel(4)">
                                      <p:cBhvr>
                                        <p:cTn id="12" dur="2000"/>
                                        <p:tgtEl>
                                          <p:spTgt spid="19465"/>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5" grpId="0" animBg="1"/>
      <p:bldP spid="4" grpId="0"/>
      <p:bldP spid="5" grpId="0"/>
    </p:bldLst>
  </p:timing>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rrowheads="1"/>
          </p:cNvSpPr>
          <p:nvPr>
            <p:ph type="title"/>
          </p:nvPr>
        </p:nvSpPr>
        <p:spPr>
          <a:xfrm>
            <a:off x="533400" y="1524000"/>
            <a:ext cx="7924800" cy="685800"/>
          </a:xfrm>
        </p:spPr>
        <p:txBody>
          <a:bodyPr/>
          <a:lstStyle/>
          <a:p>
            <a:pPr eaLnBrk="1" hangingPunct="1">
              <a:defRPr/>
            </a:pPr>
            <a:r>
              <a:rPr lang="en-US" dirty="0"/>
              <a:t>Languages of the Empire</a:t>
            </a:r>
          </a:p>
        </p:txBody>
      </p:sp>
      <p:pic>
        <p:nvPicPr>
          <p:cNvPr id="84994" name="Picture 3" descr="34 Roman"/>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1349375"/>
            <a:ext cx="9144000" cy="5508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7892" name="AutoShape 4" descr="Green marble"/>
          <p:cNvSpPr>
            <a:spLocks noChangeArrowheads="1"/>
          </p:cNvSpPr>
          <p:nvPr/>
        </p:nvSpPr>
        <p:spPr bwMode="auto">
          <a:xfrm>
            <a:off x="3124200" y="3429000"/>
            <a:ext cx="762000" cy="609600"/>
          </a:xfrm>
          <a:prstGeom prst="star5">
            <a:avLst/>
          </a:prstGeom>
          <a:blipFill dpi="0" rotWithShape="1">
            <a:blip r:embed="rId4"/>
            <a:srcRect/>
            <a:tile tx="0" ty="0" sx="100000" sy="100000" flip="none" algn="tl"/>
          </a:blipFill>
          <a:ln w="9525">
            <a:solidFill>
              <a:schemeClr val="tx1"/>
            </a:solidFill>
            <a:miter lim="800000"/>
            <a:headEnd/>
            <a:tailEnd/>
          </a:ln>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37893" name="AutoShape 5" descr="Brown marble"/>
          <p:cNvSpPr>
            <a:spLocks noChangeArrowheads="1"/>
          </p:cNvSpPr>
          <p:nvPr/>
        </p:nvSpPr>
        <p:spPr bwMode="auto">
          <a:xfrm>
            <a:off x="6477000" y="4876800"/>
            <a:ext cx="914400" cy="914400"/>
          </a:xfrm>
          <a:prstGeom prst="star4">
            <a:avLst>
              <a:gd name="adj" fmla="val 12500"/>
            </a:avLst>
          </a:prstGeom>
          <a:blipFill dpi="0" rotWithShape="1">
            <a:blip r:embed="rId5"/>
            <a:srcRect/>
            <a:tile tx="0" ty="0" sx="100000" sy="100000" flip="none" algn="tl"/>
          </a:blipFill>
          <a:ln w="9525">
            <a:solidFill>
              <a:schemeClr val="tx1"/>
            </a:solidFill>
            <a:miter lim="800000"/>
            <a:headEnd/>
            <a:tailEnd/>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37900" name="Text Box 12"/>
          <p:cNvSpPr txBox="1">
            <a:spLocks noChangeArrowheads="1"/>
          </p:cNvSpPr>
          <p:nvPr/>
        </p:nvSpPr>
        <p:spPr bwMode="auto">
          <a:xfrm>
            <a:off x="8610600" y="17463"/>
            <a:ext cx="530915" cy="461665"/>
          </a:xfrm>
          <a:prstGeom prst="rect">
            <a:avLst/>
          </a:prstGeom>
          <a:noFill/>
          <a:ln w="9525">
            <a:noFill/>
            <a:miter lim="800000"/>
            <a:headEnd/>
            <a:tailEnd/>
          </a:ln>
          <a:effectLst>
            <a:outerShdw blurRad="63500" dist="35921" dir="2700000" algn="ctr" rotWithShape="0">
              <a:schemeClr val="bg2">
                <a:alpha val="74998"/>
              </a:schemeClr>
            </a:outerShdw>
          </a:effectLst>
        </p:spPr>
        <p:txBody>
          <a:bodyPr wrap="none">
            <a:spAutoFit/>
          </a:bodyPr>
          <a:lstStyle>
            <a:lvl1pPr>
              <a:defRPr sz="2400">
                <a:solidFill>
                  <a:schemeClr val="tx1"/>
                </a:solidFill>
                <a:latin typeface="Garamond" charset="0"/>
                <a:ea typeface="ＭＳ Ｐゴシック" charset="0"/>
                <a:cs typeface="ＭＳ Ｐゴシック" charset="0"/>
              </a:defRPr>
            </a:lvl1pPr>
            <a:lvl2pPr marL="37931725" indent="-37474525">
              <a:defRPr sz="2400">
                <a:solidFill>
                  <a:schemeClr val="tx1"/>
                </a:solidFill>
                <a:latin typeface="Garamond" charset="0"/>
                <a:ea typeface="ＭＳ Ｐゴシック" charset="0"/>
              </a:defRPr>
            </a:lvl2pPr>
            <a:lvl3pPr>
              <a:defRPr sz="2400">
                <a:solidFill>
                  <a:schemeClr val="tx1"/>
                </a:solidFill>
                <a:latin typeface="Garamond" charset="0"/>
                <a:ea typeface="ＭＳ Ｐゴシック" charset="0"/>
              </a:defRPr>
            </a:lvl3pPr>
            <a:lvl4pPr>
              <a:defRPr sz="2400">
                <a:solidFill>
                  <a:schemeClr val="tx1"/>
                </a:solidFill>
                <a:latin typeface="Garamond" charset="0"/>
                <a:ea typeface="ＭＳ Ｐゴシック" charset="0"/>
              </a:defRPr>
            </a:lvl4pPr>
            <a:lvl5pPr>
              <a:defRPr sz="2400">
                <a:solidFill>
                  <a:schemeClr val="tx1"/>
                </a:solidFill>
                <a:latin typeface="Garamond" charset="0"/>
                <a:ea typeface="ＭＳ Ｐゴシック" charset="0"/>
              </a:defRPr>
            </a:lvl5pPr>
            <a:lvl6pPr marL="457200" eaLnBrk="0" fontAlgn="base" hangingPunct="0">
              <a:spcBef>
                <a:spcPct val="0"/>
              </a:spcBef>
              <a:spcAft>
                <a:spcPct val="0"/>
              </a:spcAft>
              <a:defRPr sz="2400">
                <a:solidFill>
                  <a:schemeClr val="tx1"/>
                </a:solidFill>
                <a:latin typeface="Garamond" charset="0"/>
                <a:ea typeface="ＭＳ Ｐゴシック" charset="0"/>
              </a:defRPr>
            </a:lvl6pPr>
            <a:lvl7pPr marL="914400" eaLnBrk="0" fontAlgn="base" hangingPunct="0">
              <a:spcBef>
                <a:spcPct val="0"/>
              </a:spcBef>
              <a:spcAft>
                <a:spcPct val="0"/>
              </a:spcAft>
              <a:defRPr sz="2400">
                <a:solidFill>
                  <a:schemeClr val="tx1"/>
                </a:solidFill>
                <a:latin typeface="Garamond" charset="0"/>
                <a:ea typeface="ＭＳ Ｐゴシック" charset="0"/>
              </a:defRPr>
            </a:lvl7pPr>
            <a:lvl8pPr marL="1371600" eaLnBrk="0" fontAlgn="base" hangingPunct="0">
              <a:spcBef>
                <a:spcPct val="0"/>
              </a:spcBef>
              <a:spcAft>
                <a:spcPct val="0"/>
              </a:spcAft>
              <a:defRPr sz="2400">
                <a:solidFill>
                  <a:schemeClr val="tx1"/>
                </a:solidFill>
                <a:latin typeface="Garamond" charset="0"/>
                <a:ea typeface="ＭＳ Ｐゴシック" charset="0"/>
              </a:defRPr>
            </a:lvl8pPr>
            <a:lvl9pPr marL="1828800" eaLnBrk="0" fontAlgn="base" hangingPunct="0">
              <a:spcBef>
                <a:spcPct val="0"/>
              </a:spcBef>
              <a:spcAft>
                <a:spcPct val="0"/>
              </a:spcAft>
              <a:defRPr sz="2400">
                <a:solidFill>
                  <a:schemeClr val="tx1"/>
                </a:solidFill>
                <a:latin typeface="Garamond"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97</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1" name="Rectangle 10"/>
          <p:cNvSpPr/>
          <p:nvPr/>
        </p:nvSpPr>
        <p:spPr>
          <a:xfrm>
            <a:off x="4499992" y="1340768"/>
            <a:ext cx="4680520" cy="646331"/>
          </a:xfrm>
          <a:prstGeom prst="rect">
            <a:avLst/>
          </a:prstGeom>
          <a:solidFill>
            <a:srgbClr val="FF0000"/>
          </a:solidFill>
        </p:spPr>
        <p:txBody>
          <a:bodyPr anchor="ctr">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3600" b="1" u="none" strike="noStrike" kern="1200" cap="none" spc="0" normalizeH="0" baseline="0" noProof="0" dirty="0">
                <a:ln w="12700">
                  <a:solidFill>
                    <a:srgbClr val="E5E5FF">
                      <a:satMod val="155000"/>
                    </a:srgbClr>
                  </a:solidFill>
                  <a:prstDash val="solid"/>
                </a:ln>
                <a:solidFill>
                  <a:srgbClr val="FFFFFF"/>
                </a:solidFill>
                <a:effectLst>
                  <a:outerShdw blurRad="41275" dist="20320" dir="1800000" algn="tl" rotWithShape="0">
                    <a:srgbClr val="000000">
                      <a:alpha val="40000"/>
                    </a:srgbClr>
                  </a:outerShdw>
                </a:effectLst>
                <a:uLnTx/>
                <a:uFillTx/>
                <a:latin typeface="Arial" panose="020B0604020202020204" pitchFamily="34" charset="0"/>
                <a:ea typeface="ＭＳ Ｐゴシック" charset="0"/>
                <a:cs typeface="Arial" panose="020B0604020202020204" pitchFamily="34" charset="0"/>
              </a:rPr>
              <a:t>الإمبراطورية الرومانية</a:t>
            </a:r>
            <a:endParaRPr kumimoji="0" lang="en-US" sz="3600" b="1" u="none" strike="noStrike" kern="1200" cap="none" spc="0" normalizeH="0" baseline="0" noProof="0" dirty="0">
              <a:ln w="12700">
                <a:solidFill>
                  <a:srgbClr val="E5E5FF">
                    <a:satMod val="155000"/>
                  </a:srgbClr>
                </a:solidFill>
                <a:prstDash val="solid"/>
              </a:ln>
              <a:solidFill>
                <a:srgbClr val="FFFFFF"/>
              </a:solidFill>
              <a:effectLst>
                <a:outerShdw blurRad="41275" dist="20320" dir="1800000" algn="tl" rotWithShape="0">
                  <a:srgbClr val="000000">
                    <a:alpha val="40000"/>
                  </a:srgbClr>
                </a:outerShdw>
              </a:effectLst>
              <a:uLnTx/>
              <a:uFillTx/>
              <a:latin typeface="Arial" panose="020B0604020202020204" pitchFamily="34" charset="0"/>
              <a:ea typeface="ＭＳ Ｐゴシック" charset="0"/>
              <a:cs typeface="Arial" panose="020B0604020202020204" pitchFamily="34" charset="0"/>
            </a:endParaRPr>
          </a:p>
        </p:txBody>
      </p:sp>
      <p:sp>
        <p:nvSpPr>
          <p:cNvPr id="2" name="Rectangle 1">
            <a:extLst>
              <a:ext uri="{FF2B5EF4-FFF2-40B4-BE49-F238E27FC236}">
                <a16:creationId xmlns:a16="http://schemas.microsoft.com/office/drawing/2014/main" id="{EA552047-8A7E-A423-55E7-FA8778A61AD3}"/>
              </a:ext>
            </a:extLst>
          </p:cNvPr>
          <p:cNvSpPr/>
          <p:nvPr/>
        </p:nvSpPr>
        <p:spPr>
          <a:xfrm>
            <a:off x="9525" y="248687"/>
            <a:ext cx="9124949" cy="769441"/>
          </a:xfrm>
          <a:prstGeom prst="rect">
            <a:avLst/>
          </a:prstGeom>
          <a:noFill/>
        </p:spPr>
        <p:txBody>
          <a:bodyPr wrap="square" anchor="ctr">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4400" b="1" u="none" strike="noStrike" kern="1200" cap="none" spc="0" normalizeH="0" baseline="0" noProof="0" dirty="0">
                <a:ln w="12700">
                  <a:solidFill>
                    <a:srgbClr val="E5E5FF">
                      <a:satMod val="155000"/>
                    </a:srgbClr>
                  </a:solidFill>
                  <a:prstDash val="solid"/>
                </a:ln>
                <a:solidFill>
                  <a:srgbClr val="FFFFFF"/>
                </a:solidFill>
                <a:effectLst>
                  <a:outerShdw blurRad="41275" dist="20320" dir="1800000" algn="tl" rotWithShape="0">
                    <a:srgbClr val="000000">
                      <a:alpha val="40000"/>
                    </a:srgbClr>
                  </a:outerShdw>
                </a:effectLst>
                <a:uLnTx/>
                <a:uFillTx/>
                <a:latin typeface="Arial" panose="020B0604020202020204" pitchFamily="34" charset="0"/>
                <a:ea typeface="ＭＳ Ｐゴシック" charset="0"/>
                <a:cs typeface="Arial" panose="020B0604020202020204" pitchFamily="34" charset="0"/>
              </a:rPr>
              <a:t>لغات الإمبراطورية</a:t>
            </a:r>
            <a:endParaRPr kumimoji="0" lang="en-US" sz="4400" b="1" u="none" strike="noStrike" kern="1200" cap="none" spc="0" normalizeH="0" baseline="0" noProof="0" dirty="0">
              <a:ln w="12700">
                <a:solidFill>
                  <a:srgbClr val="E5E5FF">
                    <a:satMod val="155000"/>
                  </a:srgbClr>
                </a:solidFill>
                <a:prstDash val="solid"/>
              </a:ln>
              <a:solidFill>
                <a:srgbClr val="FFFFFF"/>
              </a:solidFill>
              <a:effectLst>
                <a:outerShdw blurRad="41275" dist="20320" dir="1800000" algn="tl" rotWithShape="0">
                  <a:srgbClr val="000000">
                    <a:alpha val="40000"/>
                  </a:srgbClr>
                </a:outerShdw>
              </a:effectLst>
              <a:uLnTx/>
              <a:uFillTx/>
              <a:latin typeface="Arial" panose="020B0604020202020204" pitchFamily="34" charset="0"/>
              <a:ea typeface="ＭＳ Ｐゴシック" charset="0"/>
              <a:cs typeface="Arial" panose="020B0604020202020204" pitchFamily="34" charset="0"/>
            </a:endParaRPr>
          </a:p>
        </p:txBody>
      </p:sp>
      <p:sp>
        <p:nvSpPr>
          <p:cNvPr id="3" name="Rectangle 2">
            <a:extLst>
              <a:ext uri="{FF2B5EF4-FFF2-40B4-BE49-F238E27FC236}">
                <a16:creationId xmlns:a16="http://schemas.microsoft.com/office/drawing/2014/main" id="{705BDA2A-6FD1-61CE-34E5-695F7CB17343}"/>
              </a:ext>
            </a:extLst>
          </p:cNvPr>
          <p:cNvSpPr/>
          <p:nvPr/>
        </p:nvSpPr>
        <p:spPr>
          <a:xfrm rot="21108736">
            <a:off x="474202" y="2616691"/>
            <a:ext cx="3055581" cy="1323439"/>
          </a:xfrm>
          <a:prstGeom prst="rect">
            <a:avLst/>
          </a:prstGeom>
          <a:noFill/>
        </p:spPr>
        <p:txBody>
          <a:bodyPr wrap="square" anchor="ctr">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8000" b="1" u="none" strike="noStrike" kern="1200" cap="none" spc="0" normalizeH="0" baseline="0" noProof="0" dirty="0">
                <a:ln w="12700">
                  <a:solidFill>
                    <a:srgbClr val="E5E5FF">
                      <a:satMod val="155000"/>
                    </a:srgbClr>
                  </a:solidFill>
                  <a:prstDash val="solid"/>
                </a:ln>
                <a:solidFill>
                  <a:srgbClr val="FFC000"/>
                </a:solidFill>
                <a:effectLst>
                  <a:glow rad="228600">
                    <a:srgbClr val="000514">
                      <a:alpha val="80000"/>
                    </a:srgbClr>
                  </a:glow>
                  <a:outerShdw blurRad="41275" dist="20320" dir="1800000" algn="tl" rotWithShape="0">
                    <a:srgbClr val="000000">
                      <a:alpha val="40000"/>
                    </a:srgbClr>
                  </a:outerShdw>
                </a:effectLst>
                <a:uLnTx/>
                <a:uFillTx/>
                <a:latin typeface="Arial" panose="020B0604020202020204" pitchFamily="34" charset="0"/>
                <a:ea typeface="ＭＳ Ｐゴシック" charset="0"/>
                <a:cs typeface="Arial" panose="020B0604020202020204" pitchFamily="34" charset="0"/>
              </a:rPr>
              <a:t>اللاتينية</a:t>
            </a:r>
            <a:endParaRPr kumimoji="0" lang="en-US" sz="8000" b="1" u="none" strike="noStrike" kern="1200" cap="none" spc="0" normalizeH="0" baseline="0" noProof="0" dirty="0">
              <a:ln w="12700">
                <a:solidFill>
                  <a:srgbClr val="E5E5FF">
                    <a:satMod val="155000"/>
                  </a:srgbClr>
                </a:solidFill>
                <a:prstDash val="solid"/>
              </a:ln>
              <a:solidFill>
                <a:srgbClr val="FFC000"/>
              </a:solidFill>
              <a:effectLst>
                <a:glow rad="228600">
                  <a:srgbClr val="000514">
                    <a:alpha val="80000"/>
                  </a:srgbClr>
                </a:glow>
                <a:outerShdw blurRad="41275" dist="20320" dir="1800000" algn="tl" rotWithShape="0">
                  <a:srgbClr val="000000">
                    <a:alpha val="40000"/>
                  </a:srgbClr>
                </a:outerShdw>
              </a:effectLst>
              <a:uLnTx/>
              <a:uFillTx/>
              <a:latin typeface="Arial" panose="020B0604020202020204" pitchFamily="34" charset="0"/>
              <a:ea typeface="ＭＳ Ｐゴシック" charset="0"/>
              <a:cs typeface="Arial" panose="020B0604020202020204" pitchFamily="34" charset="0"/>
            </a:endParaRPr>
          </a:p>
        </p:txBody>
      </p:sp>
      <p:sp>
        <p:nvSpPr>
          <p:cNvPr id="4" name="Rectangle 3">
            <a:extLst>
              <a:ext uri="{FF2B5EF4-FFF2-40B4-BE49-F238E27FC236}">
                <a16:creationId xmlns:a16="http://schemas.microsoft.com/office/drawing/2014/main" id="{90EF8DB6-FB5E-2596-E392-08130C9A4722}"/>
              </a:ext>
            </a:extLst>
          </p:cNvPr>
          <p:cNvSpPr/>
          <p:nvPr/>
        </p:nvSpPr>
        <p:spPr>
          <a:xfrm rot="21108736">
            <a:off x="3624962" y="2636112"/>
            <a:ext cx="4727596" cy="1323439"/>
          </a:xfrm>
          <a:prstGeom prst="rect">
            <a:avLst/>
          </a:prstGeom>
          <a:noFill/>
        </p:spPr>
        <p:txBody>
          <a:bodyPr wrap="square" anchor="ctr">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8000" b="1" u="none" strike="noStrike" kern="1200" cap="none" spc="0" normalizeH="0" baseline="0" noProof="0" dirty="0">
                <a:ln w="12700">
                  <a:solidFill>
                    <a:srgbClr val="E5E5FF">
                      <a:satMod val="155000"/>
                    </a:srgbClr>
                  </a:solidFill>
                  <a:prstDash val="solid"/>
                </a:ln>
                <a:solidFill>
                  <a:srgbClr val="E5E5FF">
                    <a:lumMod val="25000"/>
                  </a:srgbClr>
                </a:solidFill>
                <a:effectLst>
                  <a:glow rad="228600">
                    <a:srgbClr val="FFFFFF">
                      <a:alpha val="80000"/>
                    </a:srgbClr>
                  </a:glow>
                  <a:outerShdw blurRad="41275" dist="20320" dir="1800000" algn="tl" rotWithShape="0">
                    <a:srgbClr val="000000">
                      <a:alpha val="40000"/>
                    </a:srgbClr>
                  </a:outerShdw>
                </a:effectLst>
                <a:uLnTx/>
                <a:uFillTx/>
                <a:latin typeface="Arial" panose="020B0604020202020204" pitchFamily="34" charset="0"/>
                <a:ea typeface="ＭＳ Ｐゴシック" charset="0"/>
                <a:cs typeface="Arial" panose="020B0604020202020204" pitchFamily="34" charset="0"/>
              </a:rPr>
              <a:t>اليونانية</a:t>
            </a:r>
            <a:endParaRPr kumimoji="0" lang="en-US" sz="8000" b="1" u="none" strike="noStrike" kern="1200" cap="none" spc="0" normalizeH="0" baseline="0" noProof="0" dirty="0">
              <a:ln w="12700">
                <a:solidFill>
                  <a:srgbClr val="E5E5FF">
                    <a:satMod val="155000"/>
                  </a:srgbClr>
                </a:solidFill>
                <a:prstDash val="solid"/>
              </a:ln>
              <a:solidFill>
                <a:srgbClr val="E5E5FF">
                  <a:lumMod val="25000"/>
                </a:srgbClr>
              </a:solidFill>
              <a:effectLst>
                <a:glow rad="228600">
                  <a:srgbClr val="FFFFFF">
                    <a:alpha val="80000"/>
                  </a:srgbClr>
                </a:glow>
                <a:outerShdw blurRad="41275" dist="20320" dir="1800000" algn="tl" rotWithShape="0">
                  <a:srgbClr val="000000">
                    <a:alpha val="40000"/>
                  </a:srgbClr>
                </a:outerShdw>
              </a:effectLst>
              <a:uLnTx/>
              <a:uFillTx/>
              <a:latin typeface="Arial" panose="020B0604020202020204" pitchFamily="34" charset="0"/>
              <a:ea typeface="ＭＳ Ｐゴシック" charset="0"/>
              <a:cs typeface="Arial" panose="020B0604020202020204" pitchFamily="34" charset="0"/>
            </a:endParaRPr>
          </a:p>
        </p:txBody>
      </p:sp>
      <p:sp>
        <p:nvSpPr>
          <p:cNvPr id="5" name="Rectangle 4">
            <a:extLst>
              <a:ext uri="{FF2B5EF4-FFF2-40B4-BE49-F238E27FC236}">
                <a16:creationId xmlns:a16="http://schemas.microsoft.com/office/drawing/2014/main" id="{E5FF60B8-619C-7005-8CC4-CCF897870C08}"/>
              </a:ext>
            </a:extLst>
          </p:cNvPr>
          <p:cNvSpPr/>
          <p:nvPr/>
        </p:nvSpPr>
        <p:spPr>
          <a:xfrm>
            <a:off x="5148064" y="4161710"/>
            <a:ext cx="4727596" cy="769441"/>
          </a:xfrm>
          <a:prstGeom prst="rect">
            <a:avLst/>
          </a:prstGeom>
          <a:noFill/>
        </p:spPr>
        <p:txBody>
          <a:bodyPr wrap="square" anchor="ctr">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4400" b="1" u="none" strike="noStrike" kern="1200" cap="none" spc="0" normalizeH="0" baseline="0" noProof="0" dirty="0">
                <a:ln w="12700">
                  <a:solidFill>
                    <a:srgbClr val="E5E5FF">
                      <a:satMod val="155000"/>
                    </a:srgbClr>
                  </a:solidFill>
                  <a:prstDash val="solid"/>
                </a:ln>
                <a:solidFill>
                  <a:srgbClr val="000514"/>
                </a:solidFill>
                <a:effectLst>
                  <a:glow rad="228600">
                    <a:srgbClr val="FFFFFF">
                      <a:alpha val="80000"/>
                    </a:srgbClr>
                  </a:glow>
                  <a:outerShdw blurRad="41275" dist="20320" dir="1800000" algn="tl" rotWithShape="0">
                    <a:srgbClr val="000000">
                      <a:alpha val="40000"/>
                    </a:srgbClr>
                  </a:outerShdw>
                </a:effectLst>
                <a:uLnTx/>
                <a:uFillTx/>
                <a:latin typeface="Arial" panose="020B0604020202020204" pitchFamily="34" charset="0"/>
                <a:ea typeface="ＭＳ Ｐゴシック" charset="0"/>
                <a:cs typeface="Arial" panose="020B0604020202020204" pitchFamily="34" charset="0"/>
              </a:rPr>
              <a:t>الآرامية</a:t>
            </a:r>
            <a:endParaRPr kumimoji="0" lang="en-US" sz="4400" b="1" u="none" strike="noStrike" kern="1200" cap="none" spc="0" normalizeH="0" baseline="0" noProof="0" dirty="0">
              <a:ln w="12700">
                <a:solidFill>
                  <a:srgbClr val="E5E5FF">
                    <a:satMod val="155000"/>
                  </a:srgbClr>
                </a:solidFill>
                <a:prstDash val="solid"/>
              </a:ln>
              <a:solidFill>
                <a:srgbClr val="000514"/>
              </a:solidFill>
              <a:effectLst>
                <a:glow rad="228600">
                  <a:srgbClr val="FFFFFF">
                    <a:alpha val="80000"/>
                  </a:srgbClr>
                </a:glow>
                <a:outerShdw blurRad="41275" dist="20320" dir="1800000" algn="tl" rotWithShape="0">
                  <a:srgbClr val="000000">
                    <a:alpha val="40000"/>
                  </a:srgbClr>
                </a:outerShdw>
              </a:effectLst>
              <a:uLnTx/>
              <a:uFillTx/>
              <a:latin typeface="Arial" panose="020B0604020202020204" pitchFamily="34" charset="0"/>
              <a:ea typeface="ＭＳ Ｐゴシック" charset="0"/>
              <a:cs typeface="Arial" panose="020B0604020202020204" pitchFamily="34" charset="0"/>
            </a:endParaRPr>
          </a:p>
        </p:txBody>
      </p:sp>
      <p:sp>
        <p:nvSpPr>
          <p:cNvPr id="6" name="Rectangle 5">
            <a:extLst>
              <a:ext uri="{FF2B5EF4-FFF2-40B4-BE49-F238E27FC236}">
                <a16:creationId xmlns:a16="http://schemas.microsoft.com/office/drawing/2014/main" id="{C6380468-B014-DA0B-9569-569392CFF624}"/>
              </a:ext>
            </a:extLst>
          </p:cNvPr>
          <p:cNvSpPr/>
          <p:nvPr/>
        </p:nvSpPr>
        <p:spPr>
          <a:xfrm>
            <a:off x="5110741" y="5311186"/>
            <a:ext cx="4727596" cy="523220"/>
          </a:xfrm>
          <a:prstGeom prst="rect">
            <a:avLst/>
          </a:prstGeom>
          <a:noFill/>
        </p:spPr>
        <p:txBody>
          <a:bodyPr wrap="square" anchor="ctr">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2800" b="1" u="none" strike="noStrike" kern="1200" cap="none" spc="0" normalizeH="0" baseline="0" noProof="0" dirty="0">
                <a:ln w="12700">
                  <a:solidFill>
                    <a:srgbClr val="E5E5FF">
                      <a:satMod val="155000"/>
                    </a:srgbClr>
                  </a:solidFill>
                  <a:prstDash val="solid"/>
                </a:ln>
                <a:solidFill>
                  <a:srgbClr val="FEFBF0"/>
                </a:solidFill>
                <a:effectLst>
                  <a:glow rad="228600">
                    <a:srgbClr val="000514">
                      <a:alpha val="80000"/>
                    </a:srgbClr>
                  </a:glow>
                  <a:outerShdw blurRad="41275" dist="20320" dir="1800000" algn="tl" rotWithShape="0">
                    <a:srgbClr val="000000">
                      <a:alpha val="40000"/>
                    </a:srgbClr>
                  </a:outerShdw>
                </a:effectLst>
                <a:uLnTx/>
                <a:uFillTx/>
                <a:latin typeface="Arial" panose="020B0604020202020204" pitchFamily="34" charset="0"/>
                <a:ea typeface="ＭＳ Ｐゴシック" charset="0"/>
                <a:cs typeface="Arial" panose="020B0604020202020204" pitchFamily="34" charset="0"/>
              </a:rPr>
              <a:t>العبرانية</a:t>
            </a:r>
            <a:endParaRPr kumimoji="0" lang="en-US" sz="4400" b="1" u="none" strike="noStrike" kern="1200" cap="none" spc="0" normalizeH="0" baseline="0" noProof="0" dirty="0">
              <a:ln w="12700">
                <a:solidFill>
                  <a:srgbClr val="E5E5FF">
                    <a:satMod val="155000"/>
                  </a:srgbClr>
                </a:solidFill>
                <a:prstDash val="solid"/>
              </a:ln>
              <a:solidFill>
                <a:srgbClr val="FEFBF0"/>
              </a:solidFill>
              <a:effectLst>
                <a:glow rad="228600">
                  <a:srgbClr val="000514">
                    <a:alpha val="80000"/>
                  </a:srgbClr>
                </a:glow>
                <a:outerShdw blurRad="41275" dist="20320" dir="1800000" algn="tl" rotWithShape="0">
                  <a:srgbClr val="000000">
                    <a:alpha val="40000"/>
                  </a:srgbClr>
                </a:outerShdw>
              </a:effectLst>
              <a:uLnTx/>
              <a:uFillTx/>
              <a:latin typeface="Arial" panose="020B0604020202020204" pitchFamily="34" charset="0"/>
              <a:ea typeface="ＭＳ Ｐゴシック"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37892"/>
                                        </p:tgtEl>
                                        <p:attrNameLst>
                                          <p:attrName>style.visibility</p:attrName>
                                        </p:attrNameLst>
                                      </p:cBhvr>
                                      <p:to>
                                        <p:strVal val="visible"/>
                                      </p:to>
                                    </p:set>
                                    <p:animEffect transition="in" filter="wheel(4)">
                                      <p:cBhvr>
                                        <p:cTn id="7" dur="2000"/>
                                        <p:tgtEl>
                                          <p:spTgt spid="3789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1" presetClass="entr" presetSubtype="4" fill="hold" grpId="0" nodeType="clickEffect">
                                  <p:stCondLst>
                                    <p:cond delay="0"/>
                                  </p:stCondLst>
                                  <p:childTnLst>
                                    <p:set>
                                      <p:cBhvr>
                                        <p:cTn id="15" dur="1" fill="hold">
                                          <p:stCondLst>
                                            <p:cond delay="0"/>
                                          </p:stCondLst>
                                        </p:cTn>
                                        <p:tgtEl>
                                          <p:spTgt spid="37893"/>
                                        </p:tgtEl>
                                        <p:attrNameLst>
                                          <p:attrName>style.visibility</p:attrName>
                                        </p:attrNameLst>
                                      </p:cBhvr>
                                      <p:to>
                                        <p:strVal val="visible"/>
                                      </p:to>
                                    </p:set>
                                    <p:animEffect transition="in" filter="wheel(4)">
                                      <p:cBhvr>
                                        <p:cTn id="16" dur="2000"/>
                                        <p:tgtEl>
                                          <p:spTgt spid="37893"/>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3" grpId="0" animBg="1"/>
      <p:bldP spid="3" grpId="0"/>
      <p:bldP spid="4" grpId="0"/>
      <p:bldP spid="5" grpId="0"/>
      <p:bldP spid="6" grpId="0"/>
    </p:bldLst>
  </p:timing>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On Learning a New Language | Plato on-line">
            <a:extLst>
              <a:ext uri="{FF2B5EF4-FFF2-40B4-BE49-F238E27FC236}">
                <a16:creationId xmlns:a16="http://schemas.microsoft.com/office/drawing/2014/main" id="{64693B64-2B69-1E4F-A222-5886B3377684}"/>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484414" y="0"/>
            <a:ext cx="6804561" cy="6804561"/>
          </a:xfrm>
          <a:prstGeom prst="rect">
            <a:avLst/>
          </a:prstGeom>
        </p:spPr>
      </p:pic>
    </p:spTree>
    <p:extLst>
      <p:ext uri="{BB962C8B-B14F-4D97-AF65-F5344CB8AC3E}">
        <p14:creationId xmlns:p14="http://schemas.microsoft.com/office/powerpoint/2010/main" val="128683827"/>
      </p:ext>
    </p:extLst>
  </p:cSld>
  <p:clrMapOvr>
    <a:masterClrMapping/>
  </p:clrMapOvr>
  <p:transition>
    <p:fade/>
  </p:transition>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9BF4F-5065-5C4E-9520-52F3AF6DB9C7}"/>
              </a:ext>
            </a:extLst>
          </p:cNvPr>
          <p:cNvSpPr>
            <a:spLocks noGrp="1"/>
          </p:cNvSpPr>
          <p:nvPr>
            <p:ph type="title"/>
          </p:nvPr>
        </p:nvSpPr>
        <p:spPr/>
        <p:txBody>
          <a:bodyPr/>
          <a:lstStyle/>
          <a:p>
            <a:endParaRPr lang="en-US" dirty="0">
              <a:latin typeface="Arial" panose="020B0604020202020204" pitchFamily="34" charset="0"/>
            </a:endParaRPr>
          </a:p>
        </p:txBody>
      </p:sp>
      <p:pic>
        <p:nvPicPr>
          <p:cNvPr id="6" name="Picture 5" descr="Language - Wikimedia Commons">
            <a:extLst>
              <a:ext uri="{FF2B5EF4-FFF2-40B4-BE49-F238E27FC236}">
                <a16:creationId xmlns:a16="http://schemas.microsoft.com/office/drawing/2014/main" id="{FD8B0400-2263-424E-8C03-473CB094B18A}"/>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62000" y="1606550"/>
            <a:ext cx="7620000" cy="3644900"/>
          </a:xfrm>
          <a:prstGeom prst="rect">
            <a:avLst/>
          </a:prstGeom>
        </p:spPr>
      </p:pic>
      <p:sp>
        <p:nvSpPr>
          <p:cNvPr id="7" name="TextBox 6">
            <a:extLst>
              <a:ext uri="{FF2B5EF4-FFF2-40B4-BE49-F238E27FC236}">
                <a16:creationId xmlns:a16="http://schemas.microsoft.com/office/drawing/2014/main" id="{929F2957-CC4A-FD4A-A1B8-AD3F8DD2D459}"/>
              </a:ext>
            </a:extLst>
          </p:cNvPr>
          <p:cNvSpPr txBox="1"/>
          <p:nvPr/>
        </p:nvSpPr>
        <p:spPr>
          <a:xfrm>
            <a:off x="762000" y="5251450"/>
            <a:ext cx="7620000" cy="230832"/>
          </a:xfrm>
          <a:prstGeom prst="rect">
            <a:avLst/>
          </a:prstGeom>
          <a:noFill/>
        </p:spPr>
        <p:txBody>
          <a:bodyPr wrap="square" rtlCol="0">
            <a:spAutoFit/>
          </a:bodyPr>
          <a:lstStyle/>
          <a:p>
            <a:pPr marL="0" marR="0" lvl="0" indent="0" algn="l" defTabSz="457177" rtl="0" eaLnBrk="1" fontAlgn="auto" latinLnBrk="0" hangingPunct="1">
              <a:lnSpc>
                <a:spcPct val="100000"/>
              </a:lnSpc>
              <a:spcBef>
                <a:spcPts val="0"/>
              </a:spcBef>
              <a:spcAft>
                <a:spcPts val="0"/>
              </a:spcAft>
              <a:buClrTx/>
              <a:buSzTx/>
              <a:buFontTx/>
              <a:buNone/>
              <a:tabLst/>
              <a:defRPr/>
            </a:pPr>
            <a:r>
              <a:rPr kumimoji="0" lang="en-US" sz="9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hlinkClick r:id="rId3" tooltip="https://commons.wikimedia.org/wiki/Language"/>
              </a:rPr>
              <a:t>This Photo</a:t>
            </a:r>
            <a:r>
              <a:rPr kumimoji="0" lang="en-US" sz="9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rPr>
              <a:t> by Unknown Author is licensed under </a:t>
            </a:r>
            <a:r>
              <a:rPr kumimoji="0" lang="en-US" sz="9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hlinkClick r:id="rId4" tooltip="https://creativecommons.org/licenses/by-sa/3.0/"/>
              </a:rPr>
              <a:t>CC BY-SA</a:t>
            </a:r>
            <a:endParaRPr kumimoji="0" lang="en-US" sz="9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endParaRPr>
          </a:p>
        </p:txBody>
      </p:sp>
      <p:pic>
        <p:nvPicPr>
          <p:cNvPr id="15" name="Picture 14" descr="The 11 languages of South Africa - South Africa Gateway">
            <a:extLst>
              <a:ext uri="{FF2B5EF4-FFF2-40B4-BE49-F238E27FC236}">
                <a16:creationId xmlns:a16="http://schemas.microsoft.com/office/drawing/2014/main" id="{68F88DCA-C853-2F4E-B074-E0AEA36919CA}"/>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0" y="377791"/>
            <a:ext cx="9144000" cy="6102417"/>
          </a:xfrm>
          <a:prstGeom prst="rect">
            <a:avLst/>
          </a:prstGeom>
        </p:spPr>
      </p:pic>
      <p:sp>
        <p:nvSpPr>
          <p:cNvPr id="16" name="TextBox 15">
            <a:extLst>
              <a:ext uri="{FF2B5EF4-FFF2-40B4-BE49-F238E27FC236}">
                <a16:creationId xmlns:a16="http://schemas.microsoft.com/office/drawing/2014/main" id="{F5F5306D-6958-4343-999C-BF351EC0674A}"/>
              </a:ext>
            </a:extLst>
          </p:cNvPr>
          <p:cNvSpPr txBox="1"/>
          <p:nvPr/>
        </p:nvSpPr>
        <p:spPr>
          <a:xfrm>
            <a:off x="0" y="6480208"/>
            <a:ext cx="9144000" cy="230832"/>
          </a:xfrm>
          <a:prstGeom prst="rect">
            <a:avLst/>
          </a:prstGeom>
          <a:noFill/>
        </p:spPr>
        <p:txBody>
          <a:bodyPr wrap="square" rtlCol="0">
            <a:spAutoFit/>
          </a:bodyPr>
          <a:lstStyle/>
          <a:p>
            <a:pPr marL="0" marR="0" lvl="0" indent="0" algn="l" defTabSz="457177" rtl="0" eaLnBrk="1" fontAlgn="auto" latinLnBrk="0" hangingPunct="1">
              <a:lnSpc>
                <a:spcPct val="100000"/>
              </a:lnSpc>
              <a:spcBef>
                <a:spcPts val="0"/>
              </a:spcBef>
              <a:spcAft>
                <a:spcPts val="0"/>
              </a:spcAft>
              <a:buClrTx/>
              <a:buSzTx/>
              <a:buFontTx/>
              <a:buNone/>
              <a:tabLst/>
              <a:defRPr/>
            </a:pPr>
            <a:r>
              <a:rPr kumimoji="0" lang="en-US" sz="9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hlinkClick r:id="rId6" tooltip="https://southafrica-info.com/arts-culture/11-languages-south-africa/"/>
              </a:rPr>
              <a:t>This Photo</a:t>
            </a:r>
            <a:r>
              <a:rPr kumimoji="0" lang="en-US" sz="9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rPr>
              <a:t> by Unknown Author is licensed under </a:t>
            </a:r>
            <a:r>
              <a:rPr kumimoji="0" lang="en-US" sz="9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hlinkClick r:id="rId7" tooltip="https://creativecommons.org/licenses/by/3.0/"/>
              </a:rPr>
              <a:t>CC BY</a:t>
            </a:r>
            <a:endParaRPr kumimoji="0" lang="en-US" sz="9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endParaRPr>
          </a:p>
        </p:txBody>
      </p:sp>
    </p:spTree>
    <p:extLst>
      <p:ext uri="{BB962C8B-B14F-4D97-AF65-F5344CB8AC3E}">
        <p14:creationId xmlns:p14="http://schemas.microsoft.com/office/powerpoint/2010/main" val="2580601306"/>
      </p:ext>
    </p:extLst>
  </p:cSld>
  <p:clrMapOvr>
    <a:masterClrMapping/>
  </p:clrMapOvr>
  <p:transition>
    <p:fade/>
  </p:transition>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1329" name="Picture 4" descr="Asia Map"/>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2225" y="0"/>
            <a:ext cx="9202738" cy="6902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61477" name="Rectangle 5"/>
          <p:cNvSpPr>
            <a:spLocks noGrp="1" noChangeArrowheads="1"/>
          </p:cNvSpPr>
          <p:nvPr>
            <p:ph type="title"/>
          </p:nvPr>
        </p:nvSpPr>
        <p:spPr>
          <a:xfrm>
            <a:off x="-71438" y="5943600"/>
            <a:ext cx="9251951" cy="990600"/>
          </a:xfrm>
          <a:solidFill>
            <a:srgbClr val="000000"/>
          </a:solidFill>
        </p:spPr>
        <p:txBody>
          <a:bodyPr/>
          <a:lstStyle/>
          <a:p>
            <a:pPr eaLnBrk="1" hangingPunct="1">
              <a:defRPr/>
            </a:pPr>
            <a:r>
              <a:rPr lang="ar-JO" dirty="0">
                <a:cs typeface="Arial" panose="020B0604020202020204" pitchFamily="34" charset="0"/>
              </a:rPr>
              <a:t>طلاب كلية الكتاب المقدس سنغافورة</a:t>
            </a:r>
            <a:endParaRPr lang="en-US" dirty="0">
              <a:cs typeface="Arial" panose="020B0604020202020204" pitchFamily="34" charset="0"/>
            </a:endParaRPr>
          </a:p>
        </p:txBody>
      </p:sp>
      <p:grpSp>
        <p:nvGrpSpPr>
          <p:cNvPr id="2" name="Group 1"/>
          <p:cNvGrpSpPr>
            <a:grpSpLocks/>
          </p:cNvGrpSpPr>
          <p:nvPr/>
        </p:nvGrpSpPr>
        <p:grpSpPr bwMode="auto">
          <a:xfrm>
            <a:off x="3771900" y="1620838"/>
            <a:ext cx="3154363" cy="4424362"/>
            <a:chOff x="3771900" y="1620838"/>
            <a:chExt cx="3153576" cy="4424362"/>
          </a:xfrm>
        </p:grpSpPr>
        <p:sp>
          <p:nvSpPr>
            <p:cNvPr id="361476" name="AutoShape 4"/>
            <p:cNvSpPr>
              <a:spLocks noChangeArrowheads="1"/>
            </p:cNvSpPr>
            <p:nvPr/>
          </p:nvSpPr>
          <p:spPr bwMode="auto">
            <a:xfrm rot="18984757">
              <a:off x="3771900" y="2466975"/>
              <a:ext cx="380905" cy="3578225"/>
            </a:xfrm>
            <a:prstGeom prst="upArrow">
              <a:avLst>
                <a:gd name="adj1" fmla="val 50000"/>
                <a:gd name="adj2" fmla="val 234792"/>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eaVert"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361479" name="AutoShape 7"/>
            <p:cNvSpPr>
              <a:spLocks noChangeArrowheads="1"/>
            </p:cNvSpPr>
            <p:nvPr/>
          </p:nvSpPr>
          <p:spPr bwMode="auto">
            <a:xfrm rot="-2225631">
              <a:off x="4346432" y="2987675"/>
              <a:ext cx="380905" cy="2971800"/>
            </a:xfrm>
            <a:prstGeom prst="upArrow">
              <a:avLst>
                <a:gd name="adj1" fmla="val 50000"/>
                <a:gd name="adj2" fmla="val 195000"/>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eaVert"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361480" name="AutoShape 8"/>
            <p:cNvSpPr>
              <a:spLocks noChangeArrowheads="1"/>
            </p:cNvSpPr>
            <p:nvPr/>
          </p:nvSpPr>
          <p:spPr bwMode="auto">
            <a:xfrm rot="2496691">
              <a:off x="6544571" y="3249613"/>
              <a:ext cx="380905" cy="2614612"/>
            </a:xfrm>
            <a:prstGeom prst="upArrow">
              <a:avLst>
                <a:gd name="adj1" fmla="val 50000"/>
                <a:gd name="adj2" fmla="val 140000"/>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eaVert"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361481" name="AutoShape 9"/>
            <p:cNvSpPr>
              <a:spLocks noChangeArrowheads="1"/>
            </p:cNvSpPr>
            <p:nvPr/>
          </p:nvSpPr>
          <p:spPr bwMode="auto">
            <a:xfrm>
              <a:off x="5181248" y="1620838"/>
              <a:ext cx="380905" cy="4114800"/>
            </a:xfrm>
            <a:prstGeom prst="upArrow">
              <a:avLst>
                <a:gd name="adj1" fmla="val 50000"/>
                <a:gd name="adj2" fmla="val 270000"/>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eaVert"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grpSp>
      <p:sp>
        <p:nvSpPr>
          <p:cNvPr id="361489" name="Text Box 17"/>
          <p:cNvSpPr txBox="1">
            <a:spLocks noChangeArrowheads="1"/>
          </p:cNvSpPr>
          <p:nvPr/>
        </p:nvSpPr>
        <p:spPr bwMode="auto">
          <a:xfrm>
            <a:off x="3995738" y="1268413"/>
            <a:ext cx="1905000" cy="366712"/>
          </a:xfrm>
          <a:prstGeom prst="rect">
            <a:avLst/>
          </a:prstGeom>
          <a:solidFill>
            <a:srgbClr val="0033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منغوليا</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361491" name="Text Box 19"/>
          <p:cNvSpPr txBox="1">
            <a:spLocks noChangeArrowheads="1"/>
          </p:cNvSpPr>
          <p:nvPr/>
        </p:nvSpPr>
        <p:spPr bwMode="auto">
          <a:xfrm>
            <a:off x="2019300" y="3716338"/>
            <a:ext cx="1905000" cy="366712"/>
          </a:xfrm>
          <a:prstGeom prst="rect">
            <a:avLst/>
          </a:prstGeom>
          <a:solidFill>
            <a:srgbClr val="0033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الهند</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361493" name="Text Box 21"/>
          <p:cNvSpPr txBox="1">
            <a:spLocks noChangeArrowheads="1"/>
          </p:cNvSpPr>
          <p:nvPr/>
        </p:nvSpPr>
        <p:spPr bwMode="auto">
          <a:xfrm>
            <a:off x="3635375" y="3284538"/>
            <a:ext cx="1905000" cy="366712"/>
          </a:xfrm>
          <a:prstGeom prst="rect">
            <a:avLst/>
          </a:prstGeom>
          <a:solidFill>
            <a:srgbClr val="0033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ميانمار</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361498" name="Line 26"/>
          <p:cNvSpPr>
            <a:spLocks noChangeShapeType="1"/>
          </p:cNvSpPr>
          <p:nvPr/>
        </p:nvSpPr>
        <p:spPr bwMode="auto">
          <a:xfrm flipV="1">
            <a:off x="0" y="5729288"/>
            <a:ext cx="9144000" cy="76200"/>
          </a:xfrm>
          <a:prstGeom prst="line">
            <a:avLst/>
          </a:prstGeom>
          <a:noFill/>
          <a:ln w="76200">
            <a:solidFill>
              <a:srgbClr val="FF0000"/>
            </a:solidFill>
            <a:prstDash val="dash"/>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611336" name="Text Box 28"/>
          <p:cNvSpPr txBox="1">
            <a:spLocks noChangeArrowheads="1"/>
          </p:cNvSpPr>
          <p:nvPr/>
        </p:nvSpPr>
        <p:spPr bwMode="auto">
          <a:xfrm>
            <a:off x="3995738" y="5410200"/>
            <a:ext cx="2376487" cy="369332"/>
          </a:xfrm>
          <a:prstGeom prst="rect">
            <a:avLst/>
          </a:prstGeom>
          <a:solidFill>
            <a:srgbClr val="8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كلية الكتاب المقدس سنغافورة</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361496" name="Text Box 24"/>
          <p:cNvSpPr txBox="1">
            <a:spLocks noChangeArrowheads="1"/>
          </p:cNvSpPr>
          <p:nvPr/>
        </p:nvSpPr>
        <p:spPr bwMode="auto">
          <a:xfrm>
            <a:off x="4572000" y="5075238"/>
            <a:ext cx="1655763" cy="369887"/>
          </a:xfrm>
          <a:prstGeom prst="rect">
            <a:avLst/>
          </a:prstGeom>
          <a:solidFill>
            <a:srgbClr val="0033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سنغافورة</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23" name="Text Box 17"/>
          <p:cNvSpPr txBox="1">
            <a:spLocks noChangeArrowheads="1"/>
          </p:cNvSpPr>
          <p:nvPr/>
        </p:nvSpPr>
        <p:spPr bwMode="auto">
          <a:xfrm>
            <a:off x="7059613" y="188913"/>
            <a:ext cx="2084387" cy="369332"/>
          </a:xfrm>
          <a:prstGeom prst="rect">
            <a:avLst/>
          </a:prstGeom>
          <a:solidFill>
            <a:srgbClr val="0033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الولايات المتحدة الأمريكية</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24" name="Text Box 17"/>
          <p:cNvSpPr txBox="1">
            <a:spLocks noChangeArrowheads="1"/>
          </p:cNvSpPr>
          <p:nvPr/>
        </p:nvSpPr>
        <p:spPr bwMode="auto">
          <a:xfrm>
            <a:off x="4140200" y="2349500"/>
            <a:ext cx="2160588" cy="366713"/>
          </a:xfrm>
          <a:prstGeom prst="rect">
            <a:avLst/>
          </a:prstGeom>
          <a:solidFill>
            <a:srgbClr val="0033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الصين</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25" name="Text Box 17"/>
          <p:cNvSpPr txBox="1">
            <a:spLocks noChangeArrowheads="1"/>
          </p:cNvSpPr>
          <p:nvPr/>
        </p:nvSpPr>
        <p:spPr bwMode="auto">
          <a:xfrm>
            <a:off x="5076825" y="4179888"/>
            <a:ext cx="1905000" cy="366712"/>
          </a:xfrm>
          <a:prstGeom prst="rect">
            <a:avLst/>
          </a:prstGeom>
          <a:solidFill>
            <a:srgbClr val="0033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فيتنام</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26" name="Text Box 17"/>
          <p:cNvSpPr txBox="1">
            <a:spLocks noChangeArrowheads="1"/>
          </p:cNvSpPr>
          <p:nvPr/>
        </p:nvSpPr>
        <p:spPr bwMode="auto">
          <a:xfrm>
            <a:off x="4572000" y="4627563"/>
            <a:ext cx="1905000" cy="366712"/>
          </a:xfrm>
          <a:prstGeom prst="rect">
            <a:avLst/>
          </a:prstGeom>
          <a:solidFill>
            <a:srgbClr val="0033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ماليزيا</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pic>
        <p:nvPicPr>
          <p:cNvPr id="611342" name="Picture 2" descr="SBC logo (revised).JP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0" y="0"/>
            <a:ext cx="2782888" cy="2782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7" name="Text Box 17"/>
          <p:cNvSpPr txBox="1">
            <a:spLocks noChangeArrowheads="1"/>
          </p:cNvSpPr>
          <p:nvPr/>
        </p:nvSpPr>
        <p:spPr bwMode="auto">
          <a:xfrm>
            <a:off x="6948488" y="1341438"/>
            <a:ext cx="1905000" cy="366712"/>
          </a:xfrm>
          <a:prstGeom prst="rect">
            <a:avLst/>
          </a:prstGeom>
          <a:solidFill>
            <a:srgbClr val="0033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اليابان</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28" name="Text Box 21"/>
          <p:cNvSpPr txBox="1">
            <a:spLocks noChangeArrowheads="1"/>
          </p:cNvSpPr>
          <p:nvPr/>
        </p:nvSpPr>
        <p:spPr bwMode="auto">
          <a:xfrm>
            <a:off x="4427538" y="3732213"/>
            <a:ext cx="1905000" cy="366712"/>
          </a:xfrm>
          <a:prstGeom prst="rect">
            <a:avLst/>
          </a:prstGeom>
          <a:solidFill>
            <a:srgbClr val="0033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تايلاند</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29" name="Text Box 17"/>
          <p:cNvSpPr txBox="1">
            <a:spLocks noChangeArrowheads="1"/>
          </p:cNvSpPr>
          <p:nvPr/>
        </p:nvSpPr>
        <p:spPr bwMode="auto">
          <a:xfrm>
            <a:off x="7059613" y="4070350"/>
            <a:ext cx="1905000" cy="366713"/>
          </a:xfrm>
          <a:prstGeom prst="rect">
            <a:avLst/>
          </a:prstGeom>
          <a:solidFill>
            <a:srgbClr val="0033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الفلبين</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30" name="Text Box 17"/>
          <p:cNvSpPr txBox="1">
            <a:spLocks noChangeArrowheads="1"/>
          </p:cNvSpPr>
          <p:nvPr/>
        </p:nvSpPr>
        <p:spPr bwMode="auto">
          <a:xfrm>
            <a:off x="6372225" y="5373688"/>
            <a:ext cx="1905000" cy="366712"/>
          </a:xfrm>
          <a:prstGeom prst="rect">
            <a:avLst/>
          </a:prstGeom>
          <a:solidFill>
            <a:srgbClr val="0033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أندونيسيا</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31" name="Text Box 17"/>
          <p:cNvSpPr txBox="1">
            <a:spLocks noChangeArrowheads="1"/>
          </p:cNvSpPr>
          <p:nvPr/>
        </p:nvSpPr>
        <p:spPr bwMode="auto">
          <a:xfrm>
            <a:off x="6227763" y="1773238"/>
            <a:ext cx="1905000" cy="366712"/>
          </a:xfrm>
          <a:prstGeom prst="rect">
            <a:avLst/>
          </a:prstGeom>
          <a:solidFill>
            <a:srgbClr val="0033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كوريا</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32" name="Text Box 17"/>
          <p:cNvSpPr txBox="1">
            <a:spLocks noChangeArrowheads="1"/>
          </p:cNvSpPr>
          <p:nvPr/>
        </p:nvSpPr>
        <p:spPr bwMode="auto">
          <a:xfrm>
            <a:off x="6227763" y="2708275"/>
            <a:ext cx="1905000" cy="366713"/>
          </a:xfrm>
          <a:prstGeom prst="rect">
            <a:avLst/>
          </a:prstGeom>
          <a:solidFill>
            <a:srgbClr val="0033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هونغ كونغ</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5937866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nodeType="afterGroup">
                            <p:stCondLst>
                              <p:cond delay="500"/>
                            </p:stCondLst>
                            <p:childTnLst>
                              <p:par>
                                <p:cTn id="9" presetID="1" presetClass="entr" presetSubtype="0" fill="hold" grpId="0" nodeType="afterEffect">
                                  <p:stCondLst>
                                    <p:cond delay="0"/>
                                  </p:stCondLst>
                                  <p:childTnLst>
                                    <p:set>
                                      <p:cBhvr>
                                        <p:cTn id="10" dur="1" fill="hold">
                                          <p:stCondLst>
                                            <p:cond delay="199"/>
                                          </p:stCondLst>
                                        </p:cTn>
                                        <p:tgtEl>
                                          <p:spTgt spid="36148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6149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6149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6149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1489" grpId="0" animBg="1"/>
      <p:bldP spid="361491" grpId="0" animBg="1"/>
      <p:bldP spid="361493" grpId="0" animBg="1"/>
      <p:bldP spid="361496"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Lst>
  </p:timing>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143000" y="242889"/>
            <a:ext cx="6858000" cy="66151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70338" name="Rectangle 2"/>
          <p:cNvSpPr>
            <a:spLocks noGrp="1" noChangeArrowheads="1"/>
          </p:cNvSpPr>
          <p:nvPr>
            <p:ph type="ctrTitle"/>
          </p:nvPr>
        </p:nvSpPr>
        <p:spPr>
          <a:xfrm>
            <a:off x="17465" y="1"/>
            <a:ext cx="9126537" cy="981075"/>
          </a:xfrm>
          <a:solidFill>
            <a:srgbClr val="000000"/>
          </a:solidFill>
        </p:spPr>
        <p:txBody>
          <a:bodyPr/>
          <a:lstStyle/>
          <a:p>
            <a:pPr eaLnBrk="1" hangingPunct="1"/>
            <a:r>
              <a:rPr lang="ar-JO" dirty="0">
                <a:solidFill>
                  <a:schemeClr val="bg1"/>
                </a:solidFill>
                <a:ea typeface="ＭＳ Ｐゴシック" charset="0"/>
              </a:rPr>
              <a:t>نظام ملف الواجبات</a:t>
            </a:r>
            <a:endParaRPr lang="en-US" dirty="0">
              <a:solidFill>
                <a:schemeClr val="bg1"/>
              </a:solidFill>
              <a:ea typeface="ＭＳ Ｐゴシック" charset="0"/>
            </a:endParaRPr>
          </a:p>
        </p:txBody>
      </p:sp>
    </p:spTree>
    <p:extLst>
      <p:ext uri="{BB962C8B-B14F-4D97-AF65-F5344CB8AC3E}">
        <p14:creationId xmlns:p14="http://schemas.microsoft.com/office/powerpoint/2010/main" val="3519003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4EF56E1-2E37-1D4A-A327-B741F168DA7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3024" y="0"/>
            <a:ext cx="8697951" cy="6858000"/>
          </a:xfrm>
          <a:prstGeom prst="rect">
            <a:avLst/>
          </a:prstGeom>
        </p:spPr>
      </p:pic>
      <p:sp>
        <p:nvSpPr>
          <p:cNvPr id="342017" name="Rectangle 1026"/>
          <p:cNvSpPr>
            <a:spLocks noGrp="1" noChangeArrowheads="1"/>
          </p:cNvSpPr>
          <p:nvPr>
            <p:ph type="ctrTitle"/>
          </p:nvPr>
        </p:nvSpPr>
        <p:spPr>
          <a:xfrm>
            <a:off x="223024" y="692696"/>
            <a:ext cx="9144000" cy="685800"/>
          </a:xfrm>
        </p:spPr>
        <p:txBody>
          <a:bodyPr/>
          <a:lstStyle/>
          <a:p>
            <a:pPr eaLnBrk="1" hangingPunct="1"/>
            <a:r>
              <a:rPr lang="en-US" sz="4000" dirty="0">
                <a:solidFill>
                  <a:schemeClr val="tx1"/>
                </a:solidFill>
                <a:ea typeface="ＭＳ Ｐゴシック" charset="0"/>
                <a:cs typeface="ＭＳ Ｐゴシック" charset="0"/>
              </a:rPr>
              <a:t>BibleStudyDownloads.org</a:t>
            </a:r>
            <a:endParaRPr lang="en-US" sz="1400" dirty="0">
              <a:solidFill>
                <a:schemeClr val="tx1"/>
              </a:solidFill>
              <a:ea typeface="ＭＳ Ｐゴシック" charset="0"/>
              <a:cs typeface="ＭＳ Ｐゴシック" charset="0"/>
            </a:endParaRPr>
          </a:p>
        </p:txBody>
      </p:sp>
      <p:sp>
        <p:nvSpPr>
          <p:cNvPr id="4" name="Rectangle 3"/>
          <p:cNvSpPr txBox="1">
            <a:spLocks noChangeArrowheads="1"/>
          </p:cNvSpPr>
          <p:nvPr/>
        </p:nvSpPr>
        <p:spPr bwMode="auto">
          <a:xfrm>
            <a:off x="8411882" y="0"/>
            <a:ext cx="732118" cy="488577"/>
          </a:xfrm>
          <a:prstGeom prst="rect">
            <a:avLst/>
          </a:prstGeom>
          <a:noFill/>
          <a:ln>
            <a:noFill/>
          </a:ln>
          <a:effectLst>
            <a:outerShdw blurRad="63500" dist="35921" dir="2700000" algn="ctr" rotWithShape="0">
              <a:srgbClr val="000000">
                <a:alpha val="74998"/>
              </a:srgbClr>
            </a:outerShdw>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txBody>
          <a:bodyPr anchor="ctr"/>
          <a:lst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26"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26"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26"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26"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26" charset="0"/>
                <a:ea typeface="ＭＳ Ｐゴシック" charset="0"/>
              </a:defRPr>
            </a:lvl6pPr>
            <a:lvl7pPr marL="914400" algn="ctr" rtl="0" fontAlgn="base">
              <a:spcBef>
                <a:spcPct val="0"/>
              </a:spcBef>
              <a:spcAft>
                <a:spcPct val="0"/>
              </a:spcAft>
              <a:defRPr sz="4400">
                <a:solidFill>
                  <a:schemeClr val="tx2"/>
                </a:solidFill>
                <a:latin typeface="26" charset="0"/>
                <a:ea typeface="ＭＳ Ｐゴシック" charset="0"/>
              </a:defRPr>
            </a:lvl7pPr>
            <a:lvl8pPr marL="1371600" algn="ctr" rtl="0" fontAlgn="base">
              <a:spcBef>
                <a:spcPct val="0"/>
              </a:spcBef>
              <a:spcAft>
                <a:spcPct val="0"/>
              </a:spcAft>
              <a:defRPr sz="4400">
                <a:solidFill>
                  <a:schemeClr val="tx2"/>
                </a:solidFill>
                <a:latin typeface="26" charset="0"/>
                <a:ea typeface="ＭＳ Ｐゴシック" charset="0"/>
              </a:defRPr>
            </a:lvl8pPr>
            <a:lvl9pPr marL="1828800" algn="ctr" rtl="0" fontAlgn="base">
              <a:spcBef>
                <a:spcPct val="0"/>
              </a:spcBef>
              <a:spcAft>
                <a:spcPct val="0"/>
              </a:spcAft>
              <a:defRPr sz="4400">
                <a:solidFill>
                  <a:schemeClr val="tx2"/>
                </a:solidFill>
                <a:latin typeface="26"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2400" b="1" u="none" strike="noStrike" kern="0" cap="none" spc="0" normalizeH="0" baseline="0" noProof="0" dirty="0">
                <a:ln>
                  <a:noFill/>
                </a:ln>
                <a:solidFill>
                  <a:srgbClr val="FFFFFF"/>
                </a:solidFill>
                <a:effectLst>
                  <a:glow rad="266700">
                    <a:srgbClr val="000000">
                      <a:alpha val="75000"/>
                    </a:srgbClr>
                  </a:glow>
                </a:effectLst>
                <a:uLnTx/>
                <a:uFillTx/>
                <a:latin typeface="Arial" panose="020B0604020202020204" pitchFamily="34" charset="0"/>
                <a:ea typeface="ＭＳ Ｐゴシック"/>
              </a:rPr>
              <a:t>7</a:t>
            </a:r>
            <a:endParaRPr kumimoji="0" lang="en-US" sz="2400" b="1" u="none" strike="noStrike" kern="0" cap="none" spc="0" normalizeH="0" baseline="0" noProof="0" dirty="0">
              <a:ln>
                <a:noFill/>
              </a:ln>
              <a:solidFill>
                <a:srgbClr val="FFFFFF"/>
              </a:solidFill>
              <a:effectLst>
                <a:glow rad="266700">
                  <a:srgbClr val="000000">
                    <a:alpha val="75000"/>
                  </a:srgbClr>
                </a:glow>
              </a:effectLst>
              <a:uLnTx/>
              <a:uFillTx/>
              <a:latin typeface="Arial" panose="020B0604020202020204" pitchFamily="34" charset="0"/>
              <a:ea typeface="ＭＳ Ｐゴシック"/>
            </a:endParaRPr>
          </a:p>
        </p:txBody>
      </p:sp>
    </p:spTree>
    <p:extLst>
      <p:ext uri="{BB962C8B-B14F-4D97-AF65-F5344CB8AC3E}">
        <p14:creationId xmlns:p14="http://schemas.microsoft.com/office/powerpoint/2010/main" val="4255208736"/>
      </p:ext>
    </p:extLst>
  </p:cSld>
  <p:clrMapOvr>
    <a:masterClrMapping/>
  </p:clrMapOvr>
  <p:transition/>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E62792A-B786-ED45-9A19-B2C25E20342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0980" y="-44624"/>
            <a:ext cx="7822039" cy="6858000"/>
          </a:xfrm>
          <a:prstGeom prst="rect">
            <a:avLst/>
          </a:prstGeom>
        </p:spPr>
      </p:pic>
      <p:sp>
        <p:nvSpPr>
          <p:cNvPr id="342017" name="Rectangle 1026"/>
          <p:cNvSpPr>
            <a:spLocks noGrp="1" noChangeArrowheads="1"/>
          </p:cNvSpPr>
          <p:nvPr>
            <p:ph type="ctrTitle"/>
          </p:nvPr>
        </p:nvSpPr>
        <p:spPr>
          <a:xfrm>
            <a:off x="0" y="6172200"/>
            <a:ext cx="9144000" cy="685800"/>
          </a:xfrm>
          <a:solidFill>
            <a:schemeClr val="tx1"/>
          </a:solidFill>
        </p:spPr>
        <p:txBody>
          <a:bodyPr/>
          <a:lstStyle/>
          <a:p>
            <a:pPr eaLnBrk="1" hangingPunct="1"/>
            <a:r>
              <a:rPr lang="en-US" sz="4000" dirty="0">
                <a:solidFill>
                  <a:schemeClr val="bg1"/>
                </a:solidFill>
                <a:ea typeface="ＭＳ Ｐゴシック" charset="0"/>
                <a:cs typeface="ＭＳ Ｐゴシック" charset="0"/>
              </a:rPr>
              <a:t>BibleStudyDownloads.org</a:t>
            </a:r>
            <a:endParaRPr lang="en-US" sz="1400" dirty="0">
              <a:solidFill>
                <a:schemeClr val="bg1"/>
              </a:solidFill>
              <a:ea typeface="ＭＳ Ｐゴシック" charset="0"/>
              <a:cs typeface="ＭＳ Ｐゴシック" charset="0"/>
            </a:endParaRPr>
          </a:p>
        </p:txBody>
      </p:sp>
      <p:sp>
        <p:nvSpPr>
          <p:cNvPr id="4" name="Rectangle 3"/>
          <p:cNvSpPr txBox="1">
            <a:spLocks noChangeArrowheads="1"/>
          </p:cNvSpPr>
          <p:nvPr/>
        </p:nvSpPr>
        <p:spPr bwMode="auto">
          <a:xfrm>
            <a:off x="8411882" y="0"/>
            <a:ext cx="732118" cy="488577"/>
          </a:xfrm>
          <a:prstGeom prst="rect">
            <a:avLst/>
          </a:prstGeom>
          <a:noFill/>
          <a:ln>
            <a:noFill/>
          </a:ln>
          <a:effectLst>
            <a:outerShdw blurRad="63500" dist="35921" dir="2700000" algn="ctr" rotWithShape="0">
              <a:srgbClr val="000000">
                <a:alpha val="74998"/>
              </a:srgbClr>
            </a:outerShdw>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txBody>
          <a:bodyPr anchor="ctr"/>
          <a:lst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26"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26"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26"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26"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26" charset="0"/>
                <a:ea typeface="ＭＳ Ｐゴシック" charset="0"/>
              </a:defRPr>
            </a:lvl6pPr>
            <a:lvl7pPr marL="914400" algn="ctr" rtl="0" fontAlgn="base">
              <a:spcBef>
                <a:spcPct val="0"/>
              </a:spcBef>
              <a:spcAft>
                <a:spcPct val="0"/>
              </a:spcAft>
              <a:defRPr sz="4400">
                <a:solidFill>
                  <a:schemeClr val="tx2"/>
                </a:solidFill>
                <a:latin typeface="26" charset="0"/>
                <a:ea typeface="ＭＳ Ｐゴシック" charset="0"/>
              </a:defRPr>
            </a:lvl7pPr>
            <a:lvl8pPr marL="1371600" algn="ctr" rtl="0" fontAlgn="base">
              <a:spcBef>
                <a:spcPct val="0"/>
              </a:spcBef>
              <a:spcAft>
                <a:spcPct val="0"/>
              </a:spcAft>
              <a:defRPr sz="4400">
                <a:solidFill>
                  <a:schemeClr val="tx2"/>
                </a:solidFill>
                <a:latin typeface="26" charset="0"/>
                <a:ea typeface="ＭＳ Ｐゴシック" charset="0"/>
              </a:defRPr>
            </a:lvl8pPr>
            <a:lvl9pPr marL="1828800" algn="ctr" rtl="0" fontAlgn="base">
              <a:spcBef>
                <a:spcPct val="0"/>
              </a:spcBef>
              <a:spcAft>
                <a:spcPct val="0"/>
              </a:spcAft>
              <a:defRPr sz="4400">
                <a:solidFill>
                  <a:schemeClr val="tx2"/>
                </a:solidFill>
                <a:latin typeface="26"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2400" b="1" u="none" strike="noStrike" kern="0" cap="none" spc="0" normalizeH="0" baseline="0" noProof="0" dirty="0">
                <a:ln>
                  <a:noFill/>
                </a:ln>
                <a:solidFill>
                  <a:srgbClr val="FFFFFF"/>
                </a:solidFill>
                <a:effectLst>
                  <a:glow rad="266700">
                    <a:srgbClr val="000000">
                      <a:alpha val="75000"/>
                    </a:srgbClr>
                  </a:glow>
                </a:effectLst>
                <a:uLnTx/>
                <a:uFillTx/>
                <a:latin typeface="Arial" panose="020B0604020202020204" pitchFamily="34" charset="0"/>
                <a:ea typeface="ＭＳ Ｐゴシック"/>
              </a:rPr>
              <a:t>7</a:t>
            </a:r>
            <a:endParaRPr kumimoji="0" lang="en-US" sz="2400" b="1" u="none" strike="noStrike" kern="0" cap="none" spc="0" normalizeH="0" baseline="0" noProof="0" dirty="0">
              <a:ln>
                <a:noFill/>
              </a:ln>
              <a:solidFill>
                <a:srgbClr val="FFFFFF"/>
              </a:solidFill>
              <a:effectLst>
                <a:glow rad="266700">
                  <a:srgbClr val="000000">
                    <a:alpha val="75000"/>
                  </a:srgbClr>
                </a:glow>
              </a:effectLst>
              <a:uLnTx/>
              <a:uFillTx/>
              <a:latin typeface="Arial" panose="020B0604020202020204" pitchFamily="34" charset="0"/>
              <a:ea typeface="ＭＳ Ｐゴシック"/>
            </a:endParaRPr>
          </a:p>
        </p:txBody>
      </p:sp>
      <p:sp>
        <p:nvSpPr>
          <p:cNvPr id="6" name="Rectangle 1026">
            <a:extLst>
              <a:ext uri="{FF2B5EF4-FFF2-40B4-BE49-F238E27FC236}">
                <a16:creationId xmlns:a16="http://schemas.microsoft.com/office/drawing/2014/main" id="{FFB603DB-0EF3-8C49-958D-6100047716AE}"/>
              </a:ext>
            </a:extLst>
          </p:cNvPr>
          <p:cNvSpPr txBox="1">
            <a:spLocks noChangeArrowheads="1"/>
          </p:cNvSpPr>
          <p:nvPr/>
        </p:nvSpPr>
        <p:spPr bwMode="auto">
          <a:xfrm>
            <a:off x="28575" y="2023120"/>
            <a:ext cx="9144000" cy="685800"/>
          </a:xfrm>
          <a:prstGeom prst="rect">
            <a:avLst/>
          </a:prstGeom>
          <a:solidFill>
            <a:schemeClr val="tx1"/>
          </a:solid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latin typeface="Arial" pitchFamily="-108" charset="0"/>
                <a:ea typeface="ＭＳ Ｐゴシック" pitchFamily="-108" charset="-128"/>
                <a:cs typeface="ＭＳ Ｐゴシック" pitchFamily="-108" charset="-128"/>
              </a:defRPr>
            </a:lvl5pPr>
            <a:lvl6pPr marL="457200" algn="ctr" rtl="0" fontAlgn="base">
              <a:spcBef>
                <a:spcPct val="0"/>
              </a:spcBef>
              <a:spcAft>
                <a:spcPct val="0"/>
              </a:spcAft>
              <a:defRPr sz="4400">
                <a:solidFill>
                  <a:schemeClr val="tx2"/>
                </a:solidFill>
                <a:latin typeface="Arial" pitchFamily="-108" charset="0"/>
              </a:defRPr>
            </a:lvl6pPr>
            <a:lvl7pPr marL="914400" algn="ctr" rtl="0" fontAlgn="base">
              <a:spcBef>
                <a:spcPct val="0"/>
              </a:spcBef>
              <a:spcAft>
                <a:spcPct val="0"/>
              </a:spcAft>
              <a:defRPr sz="4400">
                <a:solidFill>
                  <a:schemeClr val="tx2"/>
                </a:solidFill>
                <a:latin typeface="Arial" pitchFamily="-108" charset="0"/>
              </a:defRPr>
            </a:lvl7pPr>
            <a:lvl8pPr marL="1371600" algn="ctr" rtl="0" fontAlgn="base">
              <a:spcBef>
                <a:spcPct val="0"/>
              </a:spcBef>
              <a:spcAft>
                <a:spcPct val="0"/>
              </a:spcAft>
              <a:defRPr sz="4400">
                <a:solidFill>
                  <a:schemeClr val="tx2"/>
                </a:solidFill>
                <a:latin typeface="Arial" pitchFamily="-108" charset="0"/>
              </a:defRPr>
            </a:lvl8pPr>
            <a:lvl9pPr marL="1828800" algn="ctr" rtl="0" fontAlgn="base">
              <a:spcBef>
                <a:spcPct val="0"/>
              </a:spcBef>
              <a:spcAft>
                <a:spcPct val="0"/>
              </a:spcAft>
              <a:defRPr sz="4400">
                <a:solidFill>
                  <a:schemeClr val="tx2"/>
                </a:solidFill>
                <a:latin typeface="Arial" pitchFamily="-10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4000" b="1"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ترجمات في 52 لغة</a:t>
            </a:r>
            <a:endParaRPr kumimoji="0" lang="en-US" sz="1400" b="1" u="none" strike="noStrike" kern="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2676368855"/>
      </p:ext>
    </p:extLst>
  </p:cSld>
  <p:clrMapOvr>
    <a:masterClrMapping/>
  </p:clrMapOvr>
  <p:transition/>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a:extLst>
              <a:ext uri="{FF2B5EF4-FFF2-40B4-BE49-F238E27FC236}">
                <a16:creationId xmlns:a16="http://schemas.microsoft.com/office/drawing/2014/main" id="{8A22E83A-6C16-0A4C-A545-D2E948A6F266}"/>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2700" y="1092200"/>
            <a:ext cx="9144000" cy="5038725"/>
          </a:xfrm>
          <a:prstGeom prst="rect">
            <a:avLst/>
          </a:prstGeom>
          <a:noFill/>
          <a:extLst>
            <a:ext uri="{909E8E84-426E-40DD-AFC4-6F175D3DCCD1}">
              <a14:hiddenFill xmlns:a14="http://schemas.microsoft.com/office/drawing/2010/main">
                <a:solidFill>
                  <a:srgbClr val="FFFFFF"/>
                </a:solidFill>
              </a14:hiddenFill>
            </a:ext>
          </a:extLst>
        </p:spPr>
      </p:pic>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5" tIns="45718" rIns="91435" bIns="45718"/>
          <a:lstStyle/>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900098" name="Rectangle 2"/>
          <p:cNvSpPr>
            <a:spLocks noGrp="1" noChangeArrowheads="1"/>
          </p:cNvSpPr>
          <p:nvPr>
            <p:ph type="ctrTitle"/>
          </p:nvPr>
        </p:nvSpPr>
        <p:spPr>
          <a:xfrm>
            <a:off x="-12700" y="1333500"/>
            <a:ext cx="9144000" cy="787400"/>
          </a:xfrm>
          <a:effectLst/>
        </p:spPr>
        <p:txBody>
          <a:bodyPr anchor="ctr"/>
          <a:lstStyle/>
          <a:p>
            <a:pPr marL="350838" indent="-350838" algn="r" rtl="1">
              <a:buFont typeface="Arial" panose="020B0604020202020204" pitchFamily="34" charset="0"/>
              <a:buChar char="•"/>
              <a:defRPr/>
            </a:pPr>
            <a:r>
              <a:rPr lang="ar-JO" dirty="0">
                <a:effectLst>
                  <a:glow rad="127000">
                    <a:schemeClr val="bg1"/>
                  </a:glow>
                </a:effectLst>
                <a:latin typeface="Arial" panose="020B0604020202020204" pitchFamily="34" charset="0"/>
                <a:ea typeface="ＭＳ Ｐゴシック" charset="0"/>
              </a:rPr>
              <a:t>الروح </a:t>
            </a:r>
            <a:r>
              <a:rPr lang="ar-JO" dirty="0">
                <a:solidFill>
                  <a:srgbClr val="FFFF00"/>
                </a:solidFill>
                <a:effectLst>
                  <a:glow rad="127000">
                    <a:schemeClr val="bg1"/>
                  </a:glow>
                </a:effectLst>
                <a:latin typeface="Arial" panose="020B0604020202020204" pitchFamily="34" charset="0"/>
                <a:ea typeface="ＭＳ Ｐゴシック" charset="0"/>
              </a:rPr>
              <a:t>يعكس</a:t>
            </a:r>
            <a:r>
              <a:rPr lang="ar-JO" dirty="0">
                <a:effectLst>
                  <a:glow rad="127000">
                    <a:schemeClr val="bg1"/>
                  </a:glow>
                </a:effectLst>
                <a:latin typeface="Arial" panose="020B0604020202020204" pitchFamily="34" charset="0"/>
                <a:ea typeface="ＭＳ Ｐゴシック" charset="0"/>
              </a:rPr>
              <a:t> بابل (1-13)</a:t>
            </a:r>
            <a:endParaRPr lang="en-US" dirty="0">
              <a:effectLst>
                <a:glow rad="127000">
                  <a:schemeClr val="bg1"/>
                </a:glow>
              </a:effectLst>
              <a:latin typeface="Arial" panose="020B0604020202020204" pitchFamily="34" charset="0"/>
              <a:ea typeface="ＭＳ Ｐゴシック" charset="0"/>
            </a:endParaRPr>
          </a:p>
        </p:txBody>
      </p:sp>
      <p:sp>
        <p:nvSpPr>
          <p:cNvPr id="4" name="Rectangle 2">
            <a:extLst>
              <a:ext uri="{FF2B5EF4-FFF2-40B4-BE49-F238E27FC236}">
                <a16:creationId xmlns:a16="http://schemas.microsoft.com/office/drawing/2014/main" id="{BC66059C-7841-7449-9690-26A97348566A}"/>
              </a:ext>
            </a:extLst>
          </p:cNvPr>
          <p:cNvSpPr txBox="1">
            <a:spLocks noChangeArrowheads="1"/>
          </p:cNvSpPr>
          <p:nvPr/>
        </p:nvSpPr>
        <p:spPr bwMode="auto">
          <a:xfrm>
            <a:off x="114300" y="63500"/>
            <a:ext cx="8850188" cy="9652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35" tIns="45718" rIns="91435" bIns="45718" numCol="1" anchor="t"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ar-JO" sz="48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لماذا نخضع للروح؟</a:t>
            </a:r>
            <a:endParaRPr kumimoji="0" lang="en-US" sz="48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5" name="Rectangle 2">
            <a:extLst>
              <a:ext uri="{FF2B5EF4-FFF2-40B4-BE49-F238E27FC236}">
                <a16:creationId xmlns:a16="http://schemas.microsoft.com/office/drawing/2014/main" id="{82815C1A-E76D-E34A-9D31-6FCCFEB01623}"/>
              </a:ext>
            </a:extLst>
          </p:cNvPr>
          <p:cNvSpPr txBox="1">
            <a:spLocks noChangeArrowheads="1"/>
          </p:cNvSpPr>
          <p:nvPr/>
        </p:nvSpPr>
        <p:spPr bwMode="auto">
          <a:xfrm>
            <a:off x="-12700" y="2178844"/>
            <a:ext cx="9144000" cy="7874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350838" marR="0" lvl="0" indent="-350838" algn="r" defTabSz="914400" rtl="1" eaLnBrk="0" fontAlgn="base" latinLnBrk="0" hangingPunct="0">
              <a:lnSpc>
                <a:spcPct val="100000"/>
              </a:lnSpc>
              <a:spcBef>
                <a:spcPct val="0"/>
              </a:spcBef>
              <a:spcAft>
                <a:spcPct val="0"/>
              </a:spcAft>
              <a:buClrTx/>
              <a:buSzTx/>
              <a:buFont typeface="Arial" panose="020B0604020202020204" pitchFamily="34" charset="0"/>
              <a:buChar char="•"/>
              <a:tabLst/>
              <a:defRPr/>
            </a:pPr>
            <a:r>
              <a:rPr lang="ar-JO" b="1" kern="0" dirty="0">
                <a:solidFill>
                  <a:srgbClr val="FFFFFF"/>
                </a:solidFill>
                <a:effectLst>
                  <a:glow rad="127000">
                    <a:srgbClr val="000000"/>
                  </a:glow>
                </a:effectLst>
                <a:latin typeface="Arial" panose="020B0604020202020204" pitchFamily="34" charset="0"/>
                <a:ea typeface="ＭＳ Ｐゴシック" charset="0"/>
                <a:cs typeface="Arial" panose="020B0604020202020204" pitchFamily="34" charset="0"/>
              </a:rPr>
              <a:t>الروح </a:t>
            </a:r>
            <a:r>
              <a:rPr lang="ar-JO" b="1" kern="0" dirty="0">
                <a:solidFill>
                  <a:srgbClr val="FFFF00"/>
                </a:solidFill>
                <a:effectLst>
                  <a:glow rad="127000">
                    <a:srgbClr val="000000"/>
                  </a:glow>
                </a:effectLst>
                <a:latin typeface="Arial" panose="020B0604020202020204" pitchFamily="34" charset="0"/>
                <a:ea typeface="ＭＳ Ｐゴシック" charset="0"/>
                <a:cs typeface="Arial" panose="020B0604020202020204" pitchFamily="34" charset="0"/>
              </a:rPr>
              <a:t>يثبت</a:t>
            </a:r>
            <a:r>
              <a:rPr lang="ar-JO" b="1" kern="0" dirty="0">
                <a:solidFill>
                  <a:srgbClr val="FFFFFF"/>
                </a:solidFill>
                <a:effectLst>
                  <a:glow rad="127000">
                    <a:srgbClr val="000000"/>
                  </a:glow>
                </a:effectLst>
                <a:latin typeface="Arial" panose="020B0604020202020204" pitchFamily="34" charset="0"/>
                <a:ea typeface="ＭＳ Ｐゴシック" charset="0"/>
                <a:cs typeface="Arial" panose="020B0604020202020204" pitchFamily="34" charset="0"/>
              </a:rPr>
              <a:t> يسوع (14-41)</a:t>
            </a:r>
            <a:endParaRPr kumimoji="0" lang="en-US" sz="44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2" name="Rectangle 2">
            <a:extLst>
              <a:ext uri="{FF2B5EF4-FFF2-40B4-BE49-F238E27FC236}">
                <a16:creationId xmlns:a16="http://schemas.microsoft.com/office/drawing/2014/main" id="{34401CDA-97EC-9390-E1CA-33A7E6084EBE}"/>
              </a:ext>
            </a:extLst>
          </p:cNvPr>
          <p:cNvSpPr txBox="1">
            <a:spLocks noChangeArrowheads="1"/>
          </p:cNvSpPr>
          <p:nvPr/>
        </p:nvSpPr>
        <p:spPr bwMode="auto">
          <a:xfrm>
            <a:off x="197428" y="6238239"/>
            <a:ext cx="8695052" cy="57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ar-SA" b="1"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أعمال الرسل 2</a:t>
            </a:r>
            <a:endParaRPr kumimoji="0" lang="en-US" b="1"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endParaRPr>
          </a:p>
        </p:txBody>
      </p:sp>
    </p:spTree>
    <p:extLst>
      <p:ext uri="{BB962C8B-B14F-4D97-AF65-F5344CB8AC3E}">
        <p14:creationId xmlns:p14="http://schemas.microsoft.com/office/powerpoint/2010/main" val="298285628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8946" name="Picture 2" descr="synagogueatmeiron(reconstruction)"/>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8"/>
            <a:ext cx="9144000" cy="69072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67619" name="Rectangle 3"/>
          <p:cNvSpPr>
            <a:spLocks noGrp="1" noChangeArrowheads="1"/>
          </p:cNvSpPr>
          <p:nvPr>
            <p:ph type="title"/>
          </p:nvPr>
        </p:nvSpPr>
        <p:spPr>
          <a:xfrm>
            <a:off x="76200" y="76201"/>
            <a:ext cx="7391400" cy="1017588"/>
          </a:xfrm>
        </p:spPr>
        <p:txBody>
          <a:bodyPr/>
          <a:lstStyle/>
          <a:p>
            <a:pPr rtl="1" eaLnBrk="1" hangingPunct="1"/>
            <a:r>
              <a:rPr lang="ar-SA" b="1" dirty="0">
                <a:solidFill>
                  <a:srgbClr val="060400"/>
                </a:solidFill>
                <a:effectLst>
                  <a:outerShdw blurRad="38100" dist="38100" dir="2700000" algn="tl">
                    <a:srgbClr val="FFFFFF"/>
                  </a:outerShdw>
                </a:effectLst>
                <a:latin typeface="Arial" panose="020B0604020202020204" pitchFamily="34" charset="0"/>
                <a:ea typeface="Arial" charset="0"/>
                <a:cs typeface="Arial" panose="020B0604020202020204" pitchFamily="34" charset="0"/>
              </a:rPr>
              <a:t>من الذي قاد الكنيست (المجمع)؟</a:t>
            </a:r>
            <a:endParaRPr lang="en-US" b="1" dirty="0">
              <a:solidFill>
                <a:srgbClr val="060400"/>
              </a:solidFill>
              <a:effectLst>
                <a:outerShdw blurRad="38100" dist="38100" dir="2700000" algn="tl">
                  <a:srgbClr val="FFFFFF"/>
                </a:outerShdw>
              </a:effectLst>
              <a:latin typeface="Arial" panose="020B0604020202020204" pitchFamily="34" charset="0"/>
              <a:ea typeface="Arial" charset="0"/>
              <a:cs typeface="Arial" panose="020B0604020202020204" pitchFamily="34" charset="0"/>
            </a:endParaRPr>
          </a:p>
        </p:txBody>
      </p:sp>
      <p:sp>
        <p:nvSpPr>
          <p:cNvPr id="367620" name="AutoShape 4"/>
          <p:cNvSpPr>
            <a:spLocks noChangeArrowheads="1"/>
          </p:cNvSpPr>
          <p:nvPr/>
        </p:nvSpPr>
        <p:spPr bwMode="auto">
          <a:xfrm>
            <a:off x="228601" y="3200400"/>
            <a:ext cx="2362200" cy="2590800"/>
          </a:xfrm>
          <a:prstGeom prst="verticalScroll">
            <a:avLst>
              <a:gd name="adj" fmla="val 12500"/>
            </a:avLst>
          </a:prstGeom>
          <a:solidFill>
            <a:schemeClr val="hlink"/>
          </a:solidFill>
          <a:ln w="38100">
            <a:solidFill>
              <a:srgbClr val="000000"/>
            </a:solidFill>
            <a:round/>
            <a:headEnd/>
            <a:tailEnd/>
          </a:ln>
        </p:spPr>
        <p:txBody>
          <a:bodyPr wrap="none" lIns="91334" tIns="45667" rIns="91334" bIns="45667" anchor="ctr"/>
          <a:lstStyle/>
          <a:p>
            <a:pPr rtl="1"/>
            <a:r>
              <a:rPr lang="ar-SA" sz="3200" b="1" dirty="0">
                <a:solidFill>
                  <a:srgbClr val="640023"/>
                </a:solidFill>
                <a:latin typeface="Arial" panose="020B0604020202020204" pitchFamily="34" charset="0"/>
                <a:ea typeface="Arial" charset="0"/>
                <a:cs typeface="Arial" panose="020B0604020202020204" pitchFamily="34" charset="0"/>
              </a:rPr>
              <a:t>قيادة الشيوخ</a:t>
            </a:r>
          </a:p>
          <a:p>
            <a:pPr rtl="1"/>
            <a:r>
              <a:rPr lang="ar-SA" sz="3200" b="1" dirty="0">
                <a:solidFill>
                  <a:srgbClr val="640023"/>
                </a:solidFill>
                <a:latin typeface="Arial" panose="020B0604020202020204" pitchFamily="34" charset="0"/>
                <a:ea typeface="Arial" charset="0"/>
                <a:cs typeface="Arial" panose="020B0604020202020204" pitchFamily="34" charset="0"/>
              </a:rPr>
              <a:t> مع موسى</a:t>
            </a:r>
          </a:p>
          <a:p>
            <a:pPr rtl="1"/>
            <a:r>
              <a:rPr lang="ar-SA" sz="3200" b="1" dirty="0">
                <a:solidFill>
                  <a:srgbClr val="640023"/>
                </a:solidFill>
                <a:latin typeface="Arial" panose="020B0604020202020204" pitchFamily="34" charset="0"/>
                <a:ea typeface="Arial" charset="0"/>
                <a:cs typeface="Arial" panose="020B0604020202020204" pitchFamily="34" charset="0"/>
              </a:rPr>
              <a:t> 1400 ق.م</a:t>
            </a:r>
            <a:endParaRPr lang="en-US" sz="3200" b="1" dirty="0">
              <a:solidFill>
                <a:srgbClr val="640023"/>
              </a:solidFill>
              <a:latin typeface="Arial" panose="020B0604020202020204" pitchFamily="34" charset="0"/>
              <a:ea typeface="Arial" charset="0"/>
              <a:cs typeface="Arial" panose="020B0604020202020204" pitchFamily="34" charset="0"/>
            </a:endParaRPr>
          </a:p>
        </p:txBody>
      </p:sp>
      <p:sp>
        <p:nvSpPr>
          <p:cNvPr id="367621" name="AutoShape 5"/>
          <p:cNvSpPr>
            <a:spLocks noChangeArrowheads="1"/>
          </p:cNvSpPr>
          <p:nvPr/>
        </p:nvSpPr>
        <p:spPr bwMode="auto">
          <a:xfrm>
            <a:off x="2819402" y="3356992"/>
            <a:ext cx="2743198" cy="2434208"/>
          </a:xfrm>
          <a:prstGeom prst="homePlate">
            <a:avLst>
              <a:gd name="adj" fmla="val 28788"/>
            </a:avLst>
          </a:prstGeom>
          <a:solidFill>
            <a:schemeClr val="accent1"/>
          </a:solidFill>
          <a:ln w="9525">
            <a:solidFill>
              <a:schemeClr val="tx1"/>
            </a:solidFill>
            <a:miter lim="800000"/>
            <a:headEnd/>
            <a:tailEnd/>
          </a:ln>
        </p:spPr>
        <p:txBody>
          <a:bodyPr wrap="none" lIns="91334" tIns="45667" rIns="91334" bIns="45667" anchor="ctr"/>
          <a:lstStyle/>
          <a:p>
            <a:pPr rtl="1"/>
            <a:r>
              <a:rPr lang="ar-JO" sz="2800" b="1" dirty="0">
                <a:solidFill>
                  <a:srgbClr val="FFFFFF"/>
                </a:solidFill>
                <a:latin typeface="Arial" panose="020B0604020202020204" pitchFamily="34" charset="0"/>
                <a:cs typeface="Arial" panose="020B0604020202020204" pitchFamily="34" charset="0"/>
              </a:rPr>
              <a:t>قاد </a:t>
            </a:r>
            <a:r>
              <a:rPr lang="ar-SA" sz="2800" b="1" dirty="0">
                <a:solidFill>
                  <a:srgbClr val="FFFFFF"/>
                </a:solidFill>
                <a:latin typeface="Arial" panose="020B0604020202020204" pitchFamily="34" charset="0"/>
                <a:cs typeface="Arial" panose="020B0604020202020204" pitchFamily="34" charset="0"/>
              </a:rPr>
              <a:t>الشيوخ </a:t>
            </a:r>
          </a:p>
          <a:p>
            <a:pPr rtl="1"/>
            <a:r>
              <a:rPr lang="ar-SA" sz="2800" b="1" dirty="0">
                <a:solidFill>
                  <a:srgbClr val="FFFFFF"/>
                </a:solidFill>
                <a:latin typeface="Arial" panose="020B0604020202020204" pitchFamily="34" charset="0"/>
                <a:cs typeface="Arial" panose="020B0604020202020204" pitchFamily="34" charset="0"/>
              </a:rPr>
              <a:t>الكنيس (المجامع)</a:t>
            </a:r>
          </a:p>
          <a:p>
            <a:pPr rtl="1"/>
            <a:r>
              <a:rPr lang="ar-SA" sz="2800" b="1" dirty="0">
                <a:solidFill>
                  <a:srgbClr val="FFFFFF"/>
                </a:solidFill>
                <a:latin typeface="Arial" panose="020B0604020202020204" pitchFamily="34" charset="0"/>
                <a:cs typeface="Arial" panose="020B0604020202020204" pitchFamily="34" charset="0"/>
              </a:rPr>
              <a:t>عام ٦٠٠ ق.م</a:t>
            </a:r>
            <a:endParaRPr lang="en-US" sz="2800" b="1" dirty="0">
              <a:solidFill>
                <a:srgbClr val="FFFFFF"/>
              </a:solidFill>
              <a:latin typeface="Arial" panose="020B0604020202020204" pitchFamily="34" charset="0"/>
              <a:cs typeface="Arial" panose="020B0604020202020204" pitchFamily="34" charset="0"/>
            </a:endParaRPr>
          </a:p>
        </p:txBody>
      </p:sp>
      <p:sp>
        <p:nvSpPr>
          <p:cNvPr id="367622" name="Text Box 6"/>
          <p:cNvSpPr txBox="1">
            <a:spLocks noChangeArrowheads="1"/>
          </p:cNvSpPr>
          <p:nvPr/>
        </p:nvSpPr>
        <p:spPr bwMode="auto">
          <a:xfrm>
            <a:off x="9214793" y="76200"/>
            <a:ext cx="685800" cy="457200"/>
          </a:xfrm>
          <a:prstGeom prst="rect">
            <a:avLst/>
          </a:prstGeom>
          <a:noFill/>
          <a:ln>
            <a:noFill/>
          </a:ln>
          <a:effectLst>
            <a:outerShdw blurRad="63500" dist="35921" dir="2700000" algn="ctr" rotWithShape="0">
              <a:srgbClr val="FFFFFF">
                <a:alpha val="74998"/>
              </a:srgbClr>
            </a:outerShdw>
          </a:effectLst>
        </p:spPr>
        <p:txBody>
          <a:bodyPr lIns="91334" tIns="45667" rIns="91334" bIns="45667">
            <a:spAutoFit/>
          </a:bodyPr>
          <a:lstStyle>
            <a:lvl1pPr eaLnBrk="0" hangingPunct="0">
              <a:defRPr sz="2000">
                <a:solidFill>
                  <a:schemeClr val="tx1"/>
                </a:solidFill>
                <a:latin typeface="Arial" charset="0"/>
                <a:ea typeface="ＭＳ Ｐゴシック" charset="0"/>
                <a:cs typeface="ＭＳ Ｐゴシック" charset="0"/>
              </a:defRPr>
            </a:lvl1pPr>
            <a:lvl2pPr marL="37931725" indent="-37474525" eaLnBrk="0" hangingPunct="0">
              <a:defRPr sz="2000">
                <a:solidFill>
                  <a:schemeClr val="tx1"/>
                </a:solidFill>
                <a:latin typeface="Arial" charset="0"/>
                <a:ea typeface="ＭＳ Ｐゴシック" charset="0"/>
              </a:defRPr>
            </a:lvl2pPr>
            <a:lvl3pPr eaLnBrk="0" hangingPunct="0">
              <a:defRPr sz="2000">
                <a:solidFill>
                  <a:schemeClr val="tx1"/>
                </a:solidFill>
                <a:latin typeface="Arial" charset="0"/>
                <a:ea typeface="ＭＳ Ｐゴシック" charset="0"/>
              </a:defRPr>
            </a:lvl3pPr>
            <a:lvl4pPr eaLnBrk="0" hangingPunct="0">
              <a:defRPr sz="2000">
                <a:solidFill>
                  <a:schemeClr val="tx1"/>
                </a:solidFill>
                <a:latin typeface="Arial" charset="0"/>
                <a:ea typeface="ＭＳ Ｐゴシック" charset="0"/>
              </a:defRPr>
            </a:lvl4pPr>
            <a:lvl5pPr eaLnBrk="0" hangingPunct="0">
              <a:defRPr sz="2000">
                <a:solidFill>
                  <a:schemeClr val="tx1"/>
                </a:solidFill>
                <a:latin typeface="Arial" charset="0"/>
                <a:ea typeface="ＭＳ Ｐゴシック" charset="0"/>
              </a:defRPr>
            </a:lvl5pPr>
            <a:lvl6pPr marL="457200" eaLnBrk="0" fontAlgn="base" hangingPunct="0">
              <a:spcBef>
                <a:spcPct val="0"/>
              </a:spcBef>
              <a:spcAft>
                <a:spcPct val="0"/>
              </a:spcAft>
              <a:defRPr sz="2000">
                <a:solidFill>
                  <a:schemeClr val="tx1"/>
                </a:solidFill>
                <a:latin typeface="Arial" charset="0"/>
                <a:ea typeface="ＭＳ Ｐゴシック" charset="0"/>
              </a:defRPr>
            </a:lvl6pPr>
            <a:lvl7pPr marL="914400" eaLnBrk="0" fontAlgn="base" hangingPunct="0">
              <a:spcBef>
                <a:spcPct val="0"/>
              </a:spcBef>
              <a:spcAft>
                <a:spcPct val="0"/>
              </a:spcAft>
              <a:defRPr sz="2000">
                <a:solidFill>
                  <a:schemeClr val="tx1"/>
                </a:solidFill>
                <a:latin typeface="Arial" charset="0"/>
                <a:ea typeface="ＭＳ Ｐゴシック" charset="0"/>
              </a:defRPr>
            </a:lvl7pPr>
            <a:lvl8pPr marL="1371600" eaLnBrk="0" fontAlgn="base" hangingPunct="0">
              <a:spcBef>
                <a:spcPct val="0"/>
              </a:spcBef>
              <a:spcAft>
                <a:spcPct val="0"/>
              </a:spcAft>
              <a:defRPr sz="2000">
                <a:solidFill>
                  <a:schemeClr val="tx1"/>
                </a:solidFill>
                <a:latin typeface="Arial" charset="0"/>
                <a:ea typeface="ＭＳ Ｐゴシック" charset="0"/>
              </a:defRPr>
            </a:lvl8pPr>
            <a:lvl9pPr marL="1828800"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r>
              <a:rPr lang="ar-SA" sz="2400" b="1" dirty="0">
                <a:solidFill>
                  <a:srgbClr val="720000"/>
                </a:solidFill>
                <a:latin typeface="Arial" panose="020B0604020202020204" pitchFamily="34" charset="0"/>
                <a:ea typeface="Arial" charset="0"/>
                <a:cs typeface="Arial" panose="020B0604020202020204" pitchFamily="34" charset="0"/>
              </a:rPr>
              <a:t>٥١</a:t>
            </a:r>
            <a:endParaRPr lang="en-US" sz="2400" b="1" dirty="0">
              <a:solidFill>
                <a:srgbClr val="720000"/>
              </a:solidFill>
              <a:latin typeface="Arial" panose="020B0604020202020204" pitchFamily="34" charset="0"/>
              <a:ea typeface="Arial" charset="0"/>
              <a:cs typeface="Arial" panose="020B0604020202020204" pitchFamily="34" charset="0"/>
            </a:endParaRPr>
          </a:p>
        </p:txBody>
      </p:sp>
    </p:spTree>
    <p:extLst>
      <p:ext uri="{BB962C8B-B14F-4D97-AF65-F5344CB8AC3E}">
        <p14:creationId xmlns:p14="http://schemas.microsoft.com/office/powerpoint/2010/main" val="33834829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367620"/>
                                        </p:tgtEl>
                                        <p:attrNameLst>
                                          <p:attrName>style.visibility</p:attrName>
                                        </p:attrNameLst>
                                      </p:cBhvr>
                                      <p:to>
                                        <p:strVal val="visible"/>
                                      </p:to>
                                    </p:set>
                                    <p:animEffect transition="in" filter="dissolve">
                                      <p:cBhvr>
                                        <p:cTn id="7" dur="500"/>
                                        <p:tgtEl>
                                          <p:spTgt spid="367620"/>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7621"/>
                                        </p:tgtEl>
                                        <p:attrNameLst>
                                          <p:attrName>style.visibility</p:attrName>
                                        </p:attrNameLst>
                                      </p:cBhvr>
                                      <p:to>
                                        <p:strVal val="visible"/>
                                      </p:to>
                                    </p:set>
                                    <p:animEffect transition="in" filter="wipe(left)">
                                      <p:cBhvr>
                                        <p:cTn id="11" dur="3000"/>
                                        <p:tgtEl>
                                          <p:spTgt spid="3676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7620" grpId="0" animBg="1"/>
      <p:bldP spid="367621" grpId="0" animBg="1"/>
    </p:bldLst>
  </p:timing>
</p:sld>
</file>

<file path=ppt/slides/slide28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241" name="Picture 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9145116" cy="6859116"/>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cap="flat">
                <a:solidFill>
                  <a:srgbClr val="3465AF"/>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Tree>
    <p:extLst>
      <p:ext uri="{BB962C8B-B14F-4D97-AF65-F5344CB8AC3E}">
        <p14:creationId xmlns:p14="http://schemas.microsoft.com/office/powerpoint/2010/main" val="163273193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F5F85AE-CFE1-F447-8AB8-340234B18DF3}"/>
              </a:ext>
            </a:extLst>
          </p:cNvPr>
          <p:cNvPicPr>
            <a:picLocks noChangeAspect="1"/>
          </p:cNvPicPr>
          <p:nvPr/>
        </p:nvPicPr>
        <p:blipFill>
          <a:blip r:embed="rId3"/>
          <a:stretch>
            <a:fillRect/>
          </a:stretch>
        </p:blipFill>
        <p:spPr>
          <a:xfrm rot="10800000">
            <a:off x="7883" y="0"/>
            <a:ext cx="9128235" cy="6858000"/>
          </a:xfrm>
          <a:prstGeom prst="rect">
            <a:avLst/>
          </a:prstGeom>
        </p:spPr>
      </p:pic>
      <p:sp>
        <p:nvSpPr>
          <p:cNvPr id="75778" name="Rectangle 2"/>
          <p:cNvSpPr>
            <a:spLocks noGrp="1" noChangeArrowheads="1"/>
          </p:cNvSpPr>
          <p:nvPr>
            <p:ph type="ctrTitle"/>
          </p:nvPr>
        </p:nvSpPr>
        <p:spPr>
          <a:xfrm>
            <a:off x="7883" y="-1277889"/>
            <a:ext cx="9144000" cy="1143000"/>
          </a:xfrm>
          <a:effectLst>
            <a:outerShdw blurRad="63500" dist="35921" dir="2700000" algn="ctr" rotWithShape="0">
              <a:srgbClr val="000000">
                <a:alpha val="74998"/>
              </a:srgbClr>
            </a:outerShdw>
          </a:effectLst>
        </p:spPr>
        <p:txBody>
          <a:bodyPr/>
          <a:lstStyle/>
          <a:p>
            <a:pPr eaLnBrk="1" hangingPunct="1">
              <a:defRPr/>
            </a:pPr>
            <a:r>
              <a:rPr lang="en-US" sz="6600" b="1" dirty="0">
                <a:solidFill>
                  <a:schemeClr val="bg1"/>
                </a:solidFill>
                <a:latin typeface="Arial" panose="020B0604020202020204" pitchFamily="34" charset="0"/>
                <a:ea typeface="ＭＳ Ｐゴシック" charset="0"/>
                <a:cs typeface="Arial" panose="020B0604020202020204" pitchFamily="34" charset="0"/>
              </a:rPr>
              <a:t>Our People</a:t>
            </a:r>
            <a:endParaRPr lang="en-US" sz="6600" b="1" dirty="0">
              <a:latin typeface="Arial" panose="020B0604020202020204" pitchFamily="34" charset="0"/>
              <a:ea typeface="ＭＳ Ｐゴシック" charset="0"/>
              <a:cs typeface="Arial" panose="020B0604020202020204" pitchFamily="34" charset="0"/>
            </a:endParaRPr>
          </a:p>
        </p:txBody>
      </p:sp>
      <p:pic>
        <p:nvPicPr>
          <p:cNvPr id="356355" name="Picture 7" descr="Crossroads-Logo.jpg"/>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609600" y="17464"/>
            <a:ext cx="4826496" cy="10695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Rectangle 2"/>
          <p:cNvSpPr txBox="1">
            <a:spLocks noChangeArrowheads="1"/>
          </p:cNvSpPr>
          <p:nvPr/>
        </p:nvSpPr>
        <p:spPr bwMode="auto">
          <a:xfrm>
            <a:off x="-180528" y="5580112"/>
            <a:ext cx="9144000" cy="1143000"/>
          </a:xfrm>
          <a:prstGeom prst="rect">
            <a:avLst/>
          </a:prstGeom>
          <a:noFill/>
          <a:ln w="9525">
            <a:noFill/>
            <a:miter lim="800000"/>
            <a:headEnd/>
            <a:tailEnd/>
          </a:ln>
          <a:effectLst/>
        </p:spPr>
        <p:txBody>
          <a:bodyPr anchor="ctr"/>
          <a:lstStyle>
            <a:lvl1pPr eaLnBrk="0" hangingPunct="0">
              <a:defRPr sz="4000">
                <a:solidFill>
                  <a:schemeClr val="tx1"/>
                </a:solidFill>
                <a:latin typeface="Times New Roman" charset="0"/>
                <a:ea typeface="ＭＳ Ｐゴシック" charset="0"/>
                <a:cs typeface="ＭＳ Ｐゴシック" charset="0"/>
              </a:defRPr>
            </a:lvl1pPr>
            <a:lvl2pPr marL="37931725" indent="-37474525" eaLnBrk="0" hangingPunct="0">
              <a:defRPr sz="4000">
                <a:solidFill>
                  <a:schemeClr val="tx1"/>
                </a:solidFill>
                <a:latin typeface="Times New Roman" charset="0"/>
                <a:ea typeface="ＭＳ Ｐゴシック" charset="0"/>
              </a:defRPr>
            </a:lvl2pPr>
            <a:lvl3pPr eaLnBrk="0" hangingPunct="0">
              <a:defRPr sz="4000">
                <a:solidFill>
                  <a:schemeClr val="tx1"/>
                </a:solidFill>
                <a:latin typeface="Times New Roman" charset="0"/>
                <a:ea typeface="ＭＳ Ｐゴシック" charset="0"/>
              </a:defRPr>
            </a:lvl3pPr>
            <a:lvl4pPr eaLnBrk="0" hangingPunct="0">
              <a:defRPr sz="4000">
                <a:solidFill>
                  <a:schemeClr val="tx1"/>
                </a:solidFill>
                <a:latin typeface="Times New Roman" charset="0"/>
                <a:ea typeface="ＭＳ Ｐゴシック" charset="0"/>
              </a:defRPr>
            </a:lvl4pPr>
            <a:lvl5pPr eaLnBrk="0" hangingPunct="0">
              <a:defRPr sz="4000">
                <a:solidFill>
                  <a:schemeClr val="tx1"/>
                </a:solidFill>
                <a:latin typeface="Times New Roman" charset="0"/>
                <a:ea typeface="ＭＳ Ｐゴシック" charset="0"/>
              </a:defRPr>
            </a:lvl5pPr>
            <a:lvl6pPr marL="457200" eaLnBrk="0" fontAlgn="base" hangingPunct="0">
              <a:spcBef>
                <a:spcPct val="0"/>
              </a:spcBef>
              <a:spcAft>
                <a:spcPct val="0"/>
              </a:spcAft>
              <a:defRPr sz="4000">
                <a:solidFill>
                  <a:schemeClr val="tx1"/>
                </a:solidFill>
                <a:latin typeface="Times New Roman" charset="0"/>
                <a:ea typeface="ＭＳ Ｐゴシック" charset="0"/>
              </a:defRPr>
            </a:lvl6pPr>
            <a:lvl7pPr marL="914400" eaLnBrk="0" fontAlgn="base" hangingPunct="0">
              <a:spcBef>
                <a:spcPct val="0"/>
              </a:spcBef>
              <a:spcAft>
                <a:spcPct val="0"/>
              </a:spcAft>
              <a:defRPr sz="4000">
                <a:solidFill>
                  <a:schemeClr val="tx1"/>
                </a:solidFill>
                <a:latin typeface="Times New Roman" charset="0"/>
                <a:ea typeface="ＭＳ Ｐゴシック" charset="0"/>
              </a:defRPr>
            </a:lvl7pPr>
            <a:lvl8pPr marL="1371600" eaLnBrk="0" fontAlgn="base" hangingPunct="0">
              <a:spcBef>
                <a:spcPct val="0"/>
              </a:spcBef>
              <a:spcAft>
                <a:spcPct val="0"/>
              </a:spcAft>
              <a:defRPr sz="4000">
                <a:solidFill>
                  <a:schemeClr val="tx1"/>
                </a:solidFill>
                <a:latin typeface="Times New Roman" charset="0"/>
                <a:ea typeface="ＭＳ Ｐゴシック" charset="0"/>
              </a:defRPr>
            </a:lvl8pPr>
            <a:lvl9pPr marL="1828800" eaLnBrk="0" fontAlgn="base" hangingPunct="0">
              <a:spcBef>
                <a:spcPct val="0"/>
              </a:spcBef>
              <a:spcAft>
                <a:spcPct val="0"/>
              </a:spcAft>
              <a:defRPr sz="40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4400" b="1" u="none" strike="noStrike" kern="1200" cap="none" spc="0" normalizeH="0" baseline="0" noProof="0" dirty="0">
                <a:ln>
                  <a:noFill/>
                </a:ln>
                <a:solidFill>
                  <a:srgbClr val="FFFFFF"/>
                </a:solidFill>
                <a:effectLst>
                  <a:glow rad="139700">
                    <a:srgbClr val="000000"/>
                  </a:glow>
                </a:effectLst>
                <a:uLnTx/>
                <a:uFillTx/>
                <a:latin typeface="Arial" panose="020B0604020202020204" pitchFamily="34" charset="0"/>
                <a:cs typeface="Arial" panose="020B0604020202020204" pitchFamily="34" charset="0"/>
              </a:rPr>
              <a:t>90 شخص من 16 أمة</a:t>
            </a:r>
            <a:endParaRPr kumimoji="0" lang="en-US" sz="4400" b="1" u="none" strike="noStrike" kern="1200" cap="none" spc="0" normalizeH="0" baseline="0" noProof="0" dirty="0">
              <a:ln>
                <a:noFill/>
              </a:ln>
              <a:solidFill>
                <a:srgbClr val="000000"/>
              </a:solidFill>
              <a:effectLst>
                <a:glow rad="139700">
                  <a:srgbClr val="000000"/>
                </a:glow>
              </a:effectLst>
              <a:uLnTx/>
              <a:uFillTx/>
              <a:latin typeface="Arial" panose="020B0604020202020204" pitchFamily="34" charset="0"/>
              <a:cs typeface="Arial" panose="020B0604020202020204" pitchFamily="34" charset="0"/>
            </a:endParaRPr>
          </a:p>
        </p:txBody>
      </p:sp>
      <p:sp>
        <p:nvSpPr>
          <p:cNvPr id="7" name="Rectangle 2"/>
          <p:cNvSpPr txBox="1">
            <a:spLocks noChangeArrowheads="1"/>
          </p:cNvSpPr>
          <p:nvPr/>
        </p:nvSpPr>
        <p:spPr bwMode="auto">
          <a:xfrm>
            <a:off x="-23783" y="4873723"/>
            <a:ext cx="9144000" cy="1143000"/>
          </a:xfrm>
          <a:prstGeom prst="rect">
            <a:avLst/>
          </a:prstGeom>
          <a:noFill/>
          <a:ln w="9525">
            <a:noFill/>
            <a:miter lim="800000"/>
            <a:headEnd/>
            <a:tailEnd/>
          </a:ln>
          <a:effectLst/>
        </p:spPr>
        <p:txBody>
          <a:bodyPr anchor="ctr"/>
          <a:lstStyle>
            <a:lvl1pPr eaLnBrk="0" hangingPunct="0">
              <a:defRPr sz="4000">
                <a:solidFill>
                  <a:schemeClr val="tx1"/>
                </a:solidFill>
                <a:latin typeface="Times New Roman" charset="0"/>
                <a:ea typeface="ＭＳ Ｐゴシック" charset="0"/>
                <a:cs typeface="ＭＳ Ｐゴシック" charset="0"/>
              </a:defRPr>
            </a:lvl1pPr>
            <a:lvl2pPr marL="37931725" indent="-37474525" eaLnBrk="0" hangingPunct="0">
              <a:defRPr sz="4000">
                <a:solidFill>
                  <a:schemeClr val="tx1"/>
                </a:solidFill>
                <a:latin typeface="Times New Roman" charset="0"/>
                <a:ea typeface="ＭＳ Ｐゴシック" charset="0"/>
              </a:defRPr>
            </a:lvl2pPr>
            <a:lvl3pPr eaLnBrk="0" hangingPunct="0">
              <a:defRPr sz="4000">
                <a:solidFill>
                  <a:schemeClr val="tx1"/>
                </a:solidFill>
                <a:latin typeface="Times New Roman" charset="0"/>
                <a:ea typeface="ＭＳ Ｐゴシック" charset="0"/>
              </a:defRPr>
            </a:lvl3pPr>
            <a:lvl4pPr eaLnBrk="0" hangingPunct="0">
              <a:defRPr sz="4000">
                <a:solidFill>
                  <a:schemeClr val="tx1"/>
                </a:solidFill>
                <a:latin typeface="Times New Roman" charset="0"/>
                <a:ea typeface="ＭＳ Ｐゴシック" charset="0"/>
              </a:defRPr>
            </a:lvl4pPr>
            <a:lvl5pPr eaLnBrk="0" hangingPunct="0">
              <a:defRPr sz="4000">
                <a:solidFill>
                  <a:schemeClr val="tx1"/>
                </a:solidFill>
                <a:latin typeface="Times New Roman" charset="0"/>
                <a:ea typeface="ＭＳ Ｐゴシック" charset="0"/>
              </a:defRPr>
            </a:lvl5pPr>
            <a:lvl6pPr marL="457200" eaLnBrk="0" fontAlgn="base" hangingPunct="0">
              <a:spcBef>
                <a:spcPct val="0"/>
              </a:spcBef>
              <a:spcAft>
                <a:spcPct val="0"/>
              </a:spcAft>
              <a:defRPr sz="4000">
                <a:solidFill>
                  <a:schemeClr val="tx1"/>
                </a:solidFill>
                <a:latin typeface="Times New Roman" charset="0"/>
                <a:ea typeface="ＭＳ Ｐゴシック" charset="0"/>
              </a:defRPr>
            </a:lvl6pPr>
            <a:lvl7pPr marL="914400" eaLnBrk="0" fontAlgn="base" hangingPunct="0">
              <a:spcBef>
                <a:spcPct val="0"/>
              </a:spcBef>
              <a:spcAft>
                <a:spcPct val="0"/>
              </a:spcAft>
              <a:defRPr sz="4000">
                <a:solidFill>
                  <a:schemeClr val="tx1"/>
                </a:solidFill>
                <a:latin typeface="Times New Roman" charset="0"/>
                <a:ea typeface="ＭＳ Ｐゴシック" charset="0"/>
              </a:defRPr>
            </a:lvl7pPr>
            <a:lvl8pPr marL="1371600" eaLnBrk="0" fontAlgn="base" hangingPunct="0">
              <a:spcBef>
                <a:spcPct val="0"/>
              </a:spcBef>
              <a:spcAft>
                <a:spcPct val="0"/>
              </a:spcAft>
              <a:defRPr sz="4000">
                <a:solidFill>
                  <a:schemeClr val="tx1"/>
                </a:solidFill>
                <a:latin typeface="Times New Roman" charset="0"/>
                <a:ea typeface="ＭＳ Ｐゴシック" charset="0"/>
              </a:defRPr>
            </a:lvl8pPr>
            <a:lvl9pPr marL="1828800" eaLnBrk="0" fontAlgn="base" hangingPunct="0">
              <a:spcBef>
                <a:spcPct val="0"/>
              </a:spcBef>
              <a:spcAft>
                <a:spcPct val="0"/>
              </a:spcAft>
              <a:defRPr sz="40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4400" b="1" u="none" strike="noStrike" kern="1200" cap="none" spc="0" normalizeH="0" baseline="0" noProof="0" dirty="0">
                <a:ln>
                  <a:noFill/>
                </a:ln>
                <a:solidFill>
                  <a:srgbClr val="FFFFFF"/>
                </a:solidFill>
                <a:effectLst>
                  <a:glow rad="139700">
                    <a:srgbClr val="000000"/>
                  </a:glow>
                </a:effectLst>
                <a:uLnTx/>
                <a:uFillTx/>
                <a:latin typeface="Arial" panose="020B0604020202020204" pitchFamily="34" charset="0"/>
                <a:cs typeface="Arial" panose="020B0604020202020204" pitchFamily="34" charset="0"/>
              </a:rPr>
              <a:t>حزيران 2021</a:t>
            </a:r>
            <a:endParaRPr kumimoji="0" lang="en-US" sz="4400" b="1" u="none" strike="noStrike" kern="1200" cap="none" spc="0" normalizeH="0" baseline="0" noProof="0" dirty="0">
              <a:ln>
                <a:noFill/>
              </a:ln>
              <a:solidFill>
                <a:srgbClr val="000000"/>
              </a:solidFill>
              <a:effectLst>
                <a:glow rad="139700">
                  <a:srgbClr val="000000"/>
                </a:glow>
              </a:effectLst>
              <a:uLnTx/>
              <a:uFillTx/>
              <a:latin typeface="Arial" panose="020B0604020202020204" pitchFamily="34" charset="0"/>
              <a:cs typeface="Arial" panose="020B0604020202020204" pitchFamily="34" charset="0"/>
            </a:endParaRPr>
          </a:p>
        </p:txBody>
      </p:sp>
      <p:sp>
        <p:nvSpPr>
          <p:cNvPr id="8" name="Rectangle 3"/>
          <p:cNvSpPr txBox="1">
            <a:spLocks noChangeArrowheads="1"/>
          </p:cNvSpPr>
          <p:nvPr/>
        </p:nvSpPr>
        <p:spPr bwMode="auto">
          <a:xfrm>
            <a:off x="8411882" y="1"/>
            <a:ext cx="732119" cy="488577"/>
          </a:xfrm>
          <a:prstGeom prst="rect">
            <a:avLst/>
          </a:prstGeom>
          <a:noFill/>
          <a:ln>
            <a:noFill/>
          </a:ln>
          <a:effectLst>
            <a:outerShdw blurRad="63500" dist="35921" dir="2700000" algn="ctr" rotWithShape="0">
              <a:srgbClr val="000000">
                <a:alpha val="74998"/>
              </a:srgbClr>
            </a:outerShdw>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anchor="ctr"/>
          <a:lst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26"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26"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26"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26"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26" charset="0"/>
                <a:ea typeface="ＭＳ Ｐゴシック" charset="0"/>
              </a:defRPr>
            </a:lvl6pPr>
            <a:lvl7pPr marL="914400" algn="ctr" rtl="0" fontAlgn="base">
              <a:spcBef>
                <a:spcPct val="0"/>
              </a:spcBef>
              <a:spcAft>
                <a:spcPct val="0"/>
              </a:spcAft>
              <a:defRPr sz="4400">
                <a:solidFill>
                  <a:schemeClr val="tx2"/>
                </a:solidFill>
                <a:latin typeface="26" charset="0"/>
                <a:ea typeface="ＭＳ Ｐゴシック" charset="0"/>
              </a:defRPr>
            </a:lvl7pPr>
            <a:lvl8pPr marL="1371600" algn="ctr" rtl="0" fontAlgn="base">
              <a:spcBef>
                <a:spcPct val="0"/>
              </a:spcBef>
              <a:spcAft>
                <a:spcPct val="0"/>
              </a:spcAft>
              <a:defRPr sz="4400">
                <a:solidFill>
                  <a:schemeClr val="tx2"/>
                </a:solidFill>
                <a:latin typeface="26" charset="0"/>
                <a:ea typeface="ＭＳ Ｐゴシック" charset="0"/>
              </a:defRPr>
            </a:lvl8pPr>
            <a:lvl9pPr marL="1828800" algn="ctr" rtl="0" fontAlgn="base">
              <a:spcBef>
                <a:spcPct val="0"/>
              </a:spcBef>
              <a:spcAft>
                <a:spcPct val="0"/>
              </a:spcAft>
              <a:defRPr sz="4400">
                <a:solidFill>
                  <a:schemeClr val="tx2"/>
                </a:solidFill>
                <a:latin typeface="26"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u="none" strike="noStrike" kern="1200" cap="none" spc="0" normalizeH="0" baseline="0" noProof="0" dirty="0">
                <a:ln>
                  <a:noFill/>
                </a:ln>
                <a:solidFill>
                  <a:srgbClr val="FFFFFF"/>
                </a:solidFill>
                <a:effectLst>
                  <a:glow rad="266700">
                    <a:srgbClr val="000000">
                      <a:alpha val="75000"/>
                    </a:srgbClr>
                  </a:glow>
                </a:effectLst>
                <a:uLnTx/>
                <a:uFillTx/>
                <a:latin typeface="Arial" panose="020B0604020202020204" pitchFamily="34" charset="0"/>
                <a:ea typeface="ＭＳ Ｐゴシック"/>
                <a:cs typeface="Arial" panose="020B0604020202020204" pitchFamily="34" charset="0"/>
              </a:rPr>
              <a:t>9</a:t>
            </a:r>
          </a:p>
        </p:txBody>
      </p:sp>
    </p:spTree>
    <p:extLst>
      <p:ext uri="{BB962C8B-B14F-4D97-AF65-F5344CB8AC3E}">
        <p14:creationId xmlns:p14="http://schemas.microsoft.com/office/powerpoint/2010/main" val="3550804121"/>
      </p:ext>
    </p:extLst>
  </p:cSld>
  <p:clrMapOvr>
    <a:masterClrMapping/>
  </p:clrMapOvr>
  <p:transition spd="slow"/>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7377" name="Picture 4" descr="Asia Map"/>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2226" y="1"/>
            <a:ext cx="9202739" cy="6902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3" name="Text Box 17"/>
          <p:cNvSpPr txBox="1">
            <a:spLocks noChangeArrowheads="1"/>
          </p:cNvSpPr>
          <p:nvPr/>
        </p:nvSpPr>
        <p:spPr bwMode="auto">
          <a:xfrm>
            <a:off x="7239000" y="3494088"/>
            <a:ext cx="1905000" cy="36933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rPr>
              <a:t>أمريكا</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endParaRPr>
          </a:p>
        </p:txBody>
      </p:sp>
      <p:sp>
        <p:nvSpPr>
          <p:cNvPr id="361477" name="Rectangle 5"/>
          <p:cNvSpPr>
            <a:spLocks noGrp="1" noChangeArrowheads="1"/>
          </p:cNvSpPr>
          <p:nvPr>
            <p:ph type="title"/>
          </p:nvPr>
        </p:nvSpPr>
        <p:spPr>
          <a:xfrm>
            <a:off x="-71437" y="5943600"/>
            <a:ext cx="9251951" cy="990600"/>
          </a:xfrm>
          <a:solidFill>
            <a:srgbClr val="800000"/>
          </a:solidFill>
        </p:spPr>
        <p:txBody>
          <a:bodyPr/>
          <a:lstStyle/>
          <a:p>
            <a:pPr eaLnBrk="1" hangingPunct="1">
              <a:defRPr/>
            </a:pPr>
            <a:r>
              <a:rPr lang="ar-JO" b="1" dirty="0">
                <a:solidFill>
                  <a:schemeClr val="tx1"/>
                </a:solidFill>
                <a:latin typeface="Arial" panose="020B0604020202020204" pitchFamily="34" charset="0"/>
                <a:cs typeface="Arial" panose="020B0604020202020204" pitchFamily="34" charset="0"/>
              </a:rPr>
              <a:t>شعب الطرق المتقاطعة</a:t>
            </a:r>
            <a:r>
              <a:rPr lang="en-US" b="1" dirty="0">
                <a:solidFill>
                  <a:schemeClr val="tx1"/>
                </a:solidFill>
                <a:latin typeface="Arial" panose="020B0604020202020204" pitchFamily="34" charset="0"/>
                <a:cs typeface="Arial" panose="020B0604020202020204" pitchFamily="34" charset="0"/>
              </a:rPr>
              <a:t>• </a:t>
            </a:r>
            <a:r>
              <a:rPr lang="ar-JO" b="1" dirty="0">
                <a:solidFill>
                  <a:schemeClr val="tx1"/>
                </a:solidFill>
                <a:latin typeface="Arial" panose="020B0604020202020204" pitchFamily="34" charset="0"/>
                <a:cs typeface="Arial" panose="020B0604020202020204" pitchFamily="34" charset="0"/>
              </a:rPr>
              <a:t>حزيران 2021</a:t>
            </a:r>
            <a:endParaRPr lang="en-US" b="1" dirty="0">
              <a:solidFill>
                <a:schemeClr val="tx1"/>
              </a:solidFill>
              <a:latin typeface="Arial" panose="020B0604020202020204" pitchFamily="34" charset="0"/>
              <a:cs typeface="Arial" panose="020B0604020202020204" pitchFamily="34" charset="0"/>
            </a:endParaRPr>
          </a:p>
        </p:txBody>
      </p:sp>
      <p:grpSp>
        <p:nvGrpSpPr>
          <p:cNvPr id="2" name="Group 1"/>
          <p:cNvGrpSpPr>
            <a:grpSpLocks/>
          </p:cNvGrpSpPr>
          <p:nvPr/>
        </p:nvGrpSpPr>
        <p:grpSpPr bwMode="auto">
          <a:xfrm>
            <a:off x="769211" y="2348881"/>
            <a:ext cx="6157052" cy="3624701"/>
            <a:chOff x="769960" y="1620838"/>
            <a:chExt cx="6155516" cy="4338637"/>
          </a:xfrm>
        </p:grpSpPr>
        <p:sp>
          <p:nvSpPr>
            <p:cNvPr id="361476" name="AutoShape 4"/>
            <p:cNvSpPr>
              <a:spLocks noChangeArrowheads="1"/>
            </p:cNvSpPr>
            <p:nvPr/>
          </p:nvSpPr>
          <p:spPr bwMode="auto">
            <a:xfrm rot="18756690">
              <a:off x="3014439" y="990711"/>
              <a:ext cx="456043" cy="4945002"/>
            </a:xfrm>
            <a:prstGeom prst="upArrow">
              <a:avLst>
                <a:gd name="adj1" fmla="val 50000"/>
                <a:gd name="adj2" fmla="val 234792"/>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eaVert" wrap="none" anchor="ctr"/>
            <a:lstStyle/>
            <a:p>
              <a:pPr marL="0" marR="0" lvl="0" indent="0" algn="l" defTabSz="457200" rtl="0" eaLnBrk="0" fontAlgn="auto" latinLnBrk="0" hangingPunct="0">
                <a:lnSpc>
                  <a:spcPct val="100000"/>
                </a:lnSpc>
                <a:spcBef>
                  <a:spcPts val="0"/>
                </a:spcBef>
                <a:spcAft>
                  <a:spcPts val="0"/>
                </a:spcAft>
                <a:buClrTx/>
                <a:buSzTx/>
                <a:buFontTx/>
                <a:buNone/>
                <a:tabLst/>
                <a:defRPr/>
              </a:pP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endParaRPr>
            </a:p>
          </p:txBody>
        </p:sp>
        <p:sp>
          <p:nvSpPr>
            <p:cNvPr id="361479" name="AutoShape 7"/>
            <p:cNvSpPr>
              <a:spLocks noChangeArrowheads="1"/>
            </p:cNvSpPr>
            <p:nvPr/>
          </p:nvSpPr>
          <p:spPr bwMode="auto">
            <a:xfrm rot="-2225631">
              <a:off x="4346432" y="2987675"/>
              <a:ext cx="380905" cy="2971800"/>
            </a:xfrm>
            <a:prstGeom prst="upArrow">
              <a:avLst>
                <a:gd name="adj1" fmla="val 50000"/>
                <a:gd name="adj2" fmla="val 19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eaVert" wrap="none" anchor="ctr"/>
            <a:lstStyle/>
            <a:p>
              <a:pPr marL="0" marR="0" lvl="0" indent="0" algn="l" defTabSz="457200" rtl="0" eaLnBrk="0" fontAlgn="auto" latinLnBrk="0" hangingPunct="0">
                <a:lnSpc>
                  <a:spcPct val="100000"/>
                </a:lnSpc>
                <a:spcBef>
                  <a:spcPts val="0"/>
                </a:spcBef>
                <a:spcAft>
                  <a:spcPts val="0"/>
                </a:spcAft>
                <a:buClrTx/>
                <a:buSzTx/>
                <a:buFontTx/>
                <a:buNone/>
                <a:tabLst/>
                <a:defRPr/>
              </a:pP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endParaRPr>
            </a:p>
          </p:txBody>
        </p:sp>
        <p:sp>
          <p:nvSpPr>
            <p:cNvPr id="361480" name="AutoShape 8"/>
            <p:cNvSpPr>
              <a:spLocks noChangeArrowheads="1"/>
            </p:cNvSpPr>
            <p:nvPr/>
          </p:nvSpPr>
          <p:spPr bwMode="auto">
            <a:xfrm rot="2496691">
              <a:off x="6544571" y="3249613"/>
              <a:ext cx="380905" cy="2614612"/>
            </a:xfrm>
            <a:prstGeom prst="upArrow">
              <a:avLst>
                <a:gd name="adj1" fmla="val 50000"/>
                <a:gd name="adj2" fmla="val 140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eaVert" wrap="none" anchor="ctr"/>
            <a:lstStyle/>
            <a:p>
              <a:pPr marL="0" marR="0" lvl="0" indent="0" algn="l" defTabSz="457200" rtl="0" eaLnBrk="0" fontAlgn="auto" latinLnBrk="0" hangingPunct="0">
                <a:lnSpc>
                  <a:spcPct val="100000"/>
                </a:lnSpc>
                <a:spcBef>
                  <a:spcPts val="0"/>
                </a:spcBef>
                <a:spcAft>
                  <a:spcPts val="0"/>
                </a:spcAft>
                <a:buClrTx/>
                <a:buSzTx/>
                <a:buFontTx/>
                <a:buNone/>
                <a:tabLst/>
                <a:defRPr/>
              </a:pP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endParaRPr>
            </a:p>
          </p:txBody>
        </p:sp>
        <p:sp>
          <p:nvSpPr>
            <p:cNvPr id="361481" name="AutoShape 9"/>
            <p:cNvSpPr>
              <a:spLocks noChangeArrowheads="1"/>
            </p:cNvSpPr>
            <p:nvPr/>
          </p:nvSpPr>
          <p:spPr bwMode="auto">
            <a:xfrm>
              <a:off x="5181248" y="1620838"/>
              <a:ext cx="380905" cy="4114800"/>
            </a:xfrm>
            <a:prstGeom prst="upArrow">
              <a:avLst>
                <a:gd name="adj1" fmla="val 50000"/>
                <a:gd name="adj2" fmla="val 270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eaVert" wrap="none" anchor="ctr"/>
            <a:lstStyle/>
            <a:p>
              <a:pPr marL="0" marR="0" lvl="0" indent="0" algn="l" defTabSz="457200" rtl="0" eaLnBrk="0" fontAlgn="auto" latinLnBrk="0" hangingPunct="0">
                <a:lnSpc>
                  <a:spcPct val="100000"/>
                </a:lnSpc>
                <a:spcBef>
                  <a:spcPts val="0"/>
                </a:spcBef>
                <a:spcAft>
                  <a:spcPts val="0"/>
                </a:spcAft>
                <a:buClrTx/>
                <a:buSzTx/>
                <a:buFontTx/>
                <a:buNone/>
                <a:tabLst/>
                <a:defRPr/>
              </a:pP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endParaRPr>
            </a:p>
          </p:txBody>
        </p:sp>
      </p:grpSp>
      <p:sp>
        <p:nvSpPr>
          <p:cNvPr id="361485" name="Text Box 13"/>
          <p:cNvSpPr txBox="1">
            <a:spLocks noChangeArrowheads="1"/>
          </p:cNvSpPr>
          <p:nvPr/>
        </p:nvSpPr>
        <p:spPr bwMode="auto">
          <a:xfrm>
            <a:off x="169655" y="1214720"/>
            <a:ext cx="2087563" cy="36933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rPr>
              <a:t>فرنسا</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endParaRPr>
          </a:p>
        </p:txBody>
      </p:sp>
      <p:sp>
        <p:nvSpPr>
          <p:cNvPr id="361491" name="Text Box 19"/>
          <p:cNvSpPr txBox="1">
            <a:spLocks noChangeArrowheads="1"/>
          </p:cNvSpPr>
          <p:nvPr/>
        </p:nvSpPr>
        <p:spPr bwMode="auto">
          <a:xfrm>
            <a:off x="1979613" y="3573464"/>
            <a:ext cx="1905000" cy="36933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rPr>
              <a:t>الهند</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endParaRPr>
          </a:p>
        </p:txBody>
      </p:sp>
      <p:sp>
        <p:nvSpPr>
          <p:cNvPr id="361493" name="Text Box 21"/>
          <p:cNvSpPr txBox="1">
            <a:spLocks noChangeArrowheads="1"/>
          </p:cNvSpPr>
          <p:nvPr/>
        </p:nvSpPr>
        <p:spPr bwMode="auto">
          <a:xfrm>
            <a:off x="4762819" y="3672782"/>
            <a:ext cx="1905000" cy="36933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rPr>
              <a:t>تايلاند</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endParaRPr>
          </a:p>
        </p:txBody>
      </p:sp>
      <p:sp>
        <p:nvSpPr>
          <p:cNvPr id="361498" name="Line 26"/>
          <p:cNvSpPr>
            <a:spLocks noChangeShapeType="1"/>
          </p:cNvSpPr>
          <p:nvPr/>
        </p:nvSpPr>
        <p:spPr bwMode="auto">
          <a:xfrm flipV="1">
            <a:off x="0" y="5729288"/>
            <a:ext cx="9144000" cy="76200"/>
          </a:xfrm>
          <a:prstGeom prst="line">
            <a:avLst/>
          </a:prstGeom>
          <a:noFill/>
          <a:ln w="76200">
            <a:solidFill>
              <a:srgbClr val="FF0000"/>
            </a:solidFill>
            <a:prstDash val="dash"/>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marL="0" marR="0" lvl="0" indent="0" algn="l" defTabSz="457200" rtl="0" eaLnBrk="0" fontAlgn="auto" latinLnBrk="0" hangingPunct="0">
              <a:lnSpc>
                <a:spcPct val="100000"/>
              </a:lnSpc>
              <a:spcBef>
                <a:spcPts val="0"/>
              </a:spcBef>
              <a:spcAft>
                <a:spcPts val="0"/>
              </a:spcAft>
              <a:buClrTx/>
              <a:buSzTx/>
              <a:buFontTx/>
              <a:buNone/>
              <a:tabLst/>
              <a:defRPr/>
            </a:pP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endParaRPr>
          </a:p>
        </p:txBody>
      </p:sp>
      <p:sp>
        <p:nvSpPr>
          <p:cNvPr id="357385" name="Text Box 28"/>
          <p:cNvSpPr txBox="1">
            <a:spLocks noChangeArrowheads="1"/>
          </p:cNvSpPr>
          <p:nvPr/>
        </p:nvSpPr>
        <p:spPr bwMode="auto">
          <a:xfrm>
            <a:off x="4575174" y="5410201"/>
            <a:ext cx="2016097" cy="369332"/>
          </a:xfrm>
          <a:prstGeom prst="rect">
            <a:avLst/>
          </a:prstGeom>
          <a:solidFill>
            <a:srgbClr val="80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defTabSz="457200" eaLnBrk="0" hangingPunct="0">
              <a:defRPr sz="2400">
                <a:solidFill>
                  <a:schemeClr val="tx1"/>
                </a:solidFill>
                <a:latin typeface="Times New Roman" charset="0"/>
                <a:ea typeface="ＭＳ Ｐゴシック" charset="0"/>
                <a:cs typeface="ＭＳ Ｐゴシック" charset="0"/>
              </a:defRPr>
            </a:lvl1pPr>
            <a:lvl2pPr marL="742950" indent="-285750" defTabSz="457200" eaLnBrk="0" hangingPunct="0">
              <a:defRPr sz="2400">
                <a:solidFill>
                  <a:schemeClr val="tx1"/>
                </a:solidFill>
                <a:latin typeface="Times New Roman" charset="0"/>
                <a:ea typeface="ＭＳ Ｐゴシック" charset="0"/>
              </a:defRPr>
            </a:lvl2pPr>
            <a:lvl3pPr marL="1143000" indent="-228600" defTabSz="457200" eaLnBrk="0" hangingPunct="0">
              <a:defRPr sz="2400">
                <a:solidFill>
                  <a:schemeClr val="tx1"/>
                </a:solidFill>
                <a:latin typeface="Times New Roman" charset="0"/>
                <a:ea typeface="ＭＳ Ｐゴシック" charset="0"/>
              </a:defRPr>
            </a:lvl3pPr>
            <a:lvl4pPr marL="1600200" indent="-228600" defTabSz="457200" eaLnBrk="0" hangingPunct="0">
              <a:defRPr sz="2400">
                <a:solidFill>
                  <a:schemeClr val="tx1"/>
                </a:solidFill>
                <a:latin typeface="Times New Roman" charset="0"/>
                <a:ea typeface="ＭＳ Ｐゴシック" charset="0"/>
              </a:defRPr>
            </a:lvl4pPr>
            <a:lvl5pPr marL="2057400" indent="-228600" defTabSz="4572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457200" rtl="0" eaLnBrk="0" fontAlgn="base" latinLnBrk="0" hangingPunct="0">
              <a:lnSpc>
                <a:spcPct val="100000"/>
              </a:lnSpc>
              <a:spcBef>
                <a:spcPct val="50000"/>
              </a:spcBef>
              <a:spcAft>
                <a:spcPct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كنيسة الطرق المتقاطعة</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361496" name="Text Box 24"/>
          <p:cNvSpPr txBox="1">
            <a:spLocks noChangeArrowheads="1"/>
          </p:cNvSpPr>
          <p:nvPr/>
        </p:nvSpPr>
        <p:spPr bwMode="auto">
          <a:xfrm>
            <a:off x="4572000" y="5075239"/>
            <a:ext cx="1655763" cy="36933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rPr>
              <a:t>سنغافورة</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endParaRPr>
          </a:p>
        </p:txBody>
      </p:sp>
      <p:sp>
        <p:nvSpPr>
          <p:cNvPr id="357387" name="Rounded Rectangle 1"/>
          <p:cNvSpPr>
            <a:spLocks noChangeArrowheads="1"/>
          </p:cNvSpPr>
          <p:nvPr/>
        </p:nvSpPr>
        <p:spPr bwMode="auto">
          <a:xfrm>
            <a:off x="2627313" y="90042"/>
            <a:ext cx="2160587" cy="2186831"/>
          </a:xfrm>
          <a:prstGeom prst="roundRect">
            <a:avLst>
              <a:gd name="adj" fmla="val 16667"/>
            </a:avLst>
          </a:prstGeom>
          <a:solidFill>
            <a:schemeClr val="tx1"/>
          </a:solidFill>
          <a:ln w="9525">
            <a:solidFill>
              <a:schemeClr val="tx1"/>
            </a:solidFill>
            <a:round/>
            <a:headEnd/>
            <a:tailEnd/>
          </a:ln>
        </p:spPr>
        <p:txBody>
          <a:bodyP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sz="18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1" name="Text Box 13"/>
          <p:cNvSpPr txBox="1">
            <a:spLocks noChangeArrowheads="1"/>
          </p:cNvSpPr>
          <p:nvPr/>
        </p:nvSpPr>
        <p:spPr bwMode="auto">
          <a:xfrm>
            <a:off x="9468544" y="4708526"/>
            <a:ext cx="1906587" cy="36933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rPr>
              <a:t>الفلبين</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endParaRPr>
          </a:p>
        </p:txBody>
      </p:sp>
      <p:sp>
        <p:nvSpPr>
          <p:cNvPr id="22" name="Text Box 13"/>
          <p:cNvSpPr txBox="1">
            <a:spLocks noChangeArrowheads="1"/>
          </p:cNvSpPr>
          <p:nvPr/>
        </p:nvSpPr>
        <p:spPr bwMode="auto">
          <a:xfrm>
            <a:off x="-2340768" y="2780928"/>
            <a:ext cx="2089151" cy="36933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rPr>
              <a:t>ألمانيا</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endParaRPr>
          </a:p>
        </p:txBody>
      </p:sp>
      <p:sp>
        <p:nvSpPr>
          <p:cNvPr id="25" name="Text Box 13"/>
          <p:cNvSpPr txBox="1">
            <a:spLocks noChangeArrowheads="1"/>
          </p:cNvSpPr>
          <p:nvPr/>
        </p:nvSpPr>
        <p:spPr bwMode="auto">
          <a:xfrm>
            <a:off x="140331" y="706721"/>
            <a:ext cx="2087563" cy="36933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rPr>
              <a:t>هولندا</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endParaRPr>
          </a:p>
        </p:txBody>
      </p:sp>
      <p:sp>
        <p:nvSpPr>
          <p:cNvPr id="26" name="Text Box 17"/>
          <p:cNvSpPr txBox="1">
            <a:spLocks noChangeArrowheads="1"/>
          </p:cNvSpPr>
          <p:nvPr/>
        </p:nvSpPr>
        <p:spPr bwMode="auto">
          <a:xfrm>
            <a:off x="6290303" y="1247855"/>
            <a:ext cx="1905000" cy="36933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rPr>
              <a:t>كوريا</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endParaRPr>
          </a:p>
        </p:txBody>
      </p:sp>
      <p:sp>
        <p:nvSpPr>
          <p:cNvPr id="24" name="Text Box 17"/>
          <p:cNvSpPr txBox="1">
            <a:spLocks noChangeArrowheads="1"/>
          </p:cNvSpPr>
          <p:nvPr/>
        </p:nvSpPr>
        <p:spPr bwMode="auto">
          <a:xfrm>
            <a:off x="9481913" y="1200820"/>
            <a:ext cx="1905000" cy="36933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rPr>
              <a:t>هونغ كونغ</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endParaRPr>
          </a:p>
        </p:txBody>
      </p:sp>
      <p:sp>
        <p:nvSpPr>
          <p:cNvPr id="27" name="Text Box 17"/>
          <p:cNvSpPr txBox="1">
            <a:spLocks noChangeArrowheads="1"/>
          </p:cNvSpPr>
          <p:nvPr/>
        </p:nvSpPr>
        <p:spPr bwMode="auto">
          <a:xfrm>
            <a:off x="6875623" y="2857583"/>
            <a:ext cx="1905000" cy="36933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rPr>
              <a:t>تايوان</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endParaRPr>
          </a:p>
        </p:txBody>
      </p:sp>
      <p:sp>
        <p:nvSpPr>
          <p:cNvPr id="29" name="Text Box 21"/>
          <p:cNvSpPr txBox="1">
            <a:spLocks noChangeArrowheads="1"/>
          </p:cNvSpPr>
          <p:nvPr/>
        </p:nvSpPr>
        <p:spPr bwMode="auto">
          <a:xfrm>
            <a:off x="6276976" y="4982096"/>
            <a:ext cx="1905000" cy="36933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rPr>
              <a:t>أندونيسيا</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endParaRPr>
          </a:p>
        </p:txBody>
      </p:sp>
      <p:sp>
        <p:nvSpPr>
          <p:cNvPr id="30" name="Text Box 21"/>
          <p:cNvSpPr txBox="1">
            <a:spLocks noChangeArrowheads="1"/>
          </p:cNvSpPr>
          <p:nvPr/>
        </p:nvSpPr>
        <p:spPr bwMode="auto">
          <a:xfrm>
            <a:off x="9621513" y="4067675"/>
            <a:ext cx="1655763" cy="36933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rPr>
              <a:t>ماليزيا</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endParaRPr>
          </a:p>
        </p:txBody>
      </p:sp>
      <p:sp>
        <p:nvSpPr>
          <p:cNvPr id="31" name="Text Box 21"/>
          <p:cNvSpPr txBox="1">
            <a:spLocks noChangeArrowheads="1"/>
          </p:cNvSpPr>
          <p:nvPr/>
        </p:nvSpPr>
        <p:spPr bwMode="auto">
          <a:xfrm>
            <a:off x="9544023" y="5909837"/>
            <a:ext cx="1905000" cy="36933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rPr>
              <a:t>نيوزيلاندا</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endParaRPr>
          </a:p>
        </p:txBody>
      </p:sp>
      <p:sp>
        <p:nvSpPr>
          <p:cNvPr id="32" name="Text Box 13"/>
          <p:cNvSpPr txBox="1">
            <a:spLocks noChangeArrowheads="1"/>
          </p:cNvSpPr>
          <p:nvPr/>
        </p:nvSpPr>
        <p:spPr bwMode="auto">
          <a:xfrm>
            <a:off x="-2340768" y="1843644"/>
            <a:ext cx="2087563" cy="36933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rPr>
              <a:t>لبنان</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endParaRPr>
          </a:p>
        </p:txBody>
      </p:sp>
      <p:sp>
        <p:nvSpPr>
          <p:cNvPr id="33" name="Text Box 13"/>
          <p:cNvSpPr txBox="1">
            <a:spLocks noChangeArrowheads="1"/>
          </p:cNvSpPr>
          <p:nvPr/>
        </p:nvSpPr>
        <p:spPr bwMode="auto">
          <a:xfrm>
            <a:off x="-2327398" y="4789253"/>
            <a:ext cx="2089151" cy="36933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rPr>
              <a:t>زيمبابوي</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endParaRPr>
          </a:p>
        </p:txBody>
      </p:sp>
      <p:sp>
        <p:nvSpPr>
          <p:cNvPr id="35" name="Text Box 13"/>
          <p:cNvSpPr txBox="1">
            <a:spLocks noChangeArrowheads="1"/>
          </p:cNvSpPr>
          <p:nvPr/>
        </p:nvSpPr>
        <p:spPr bwMode="auto">
          <a:xfrm>
            <a:off x="-2346774" y="1183457"/>
            <a:ext cx="2089151" cy="36933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rPr>
              <a:t>إيطاليا</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endParaRPr>
          </a:p>
        </p:txBody>
      </p:sp>
      <p:sp>
        <p:nvSpPr>
          <p:cNvPr id="36" name="Text Box 17"/>
          <p:cNvSpPr txBox="1">
            <a:spLocks noChangeArrowheads="1"/>
          </p:cNvSpPr>
          <p:nvPr/>
        </p:nvSpPr>
        <p:spPr bwMode="auto">
          <a:xfrm>
            <a:off x="9396536" y="5288"/>
            <a:ext cx="1905000" cy="36933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rPr>
              <a:t>روسيا</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endParaRPr>
          </a:p>
        </p:txBody>
      </p:sp>
      <p:sp>
        <p:nvSpPr>
          <p:cNvPr id="37" name="Text Box 21"/>
          <p:cNvSpPr txBox="1">
            <a:spLocks noChangeArrowheads="1"/>
          </p:cNvSpPr>
          <p:nvPr/>
        </p:nvSpPr>
        <p:spPr bwMode="auto">
          <a:xfrm>
            <a:off x="9583209" y="3050630"/>
            <a:ext cx="1905000" cy="36933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rPr>
              <a:t>كندا</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endParaRPr>
          </a:p>
        </p:txBody>
      </p:sp>
      <p:sp>
        <p:nvSpPr>
          <p:cNvPr id="38" name="Text Box 13"/>
          <p:cNvSpPr txBox="1">
            <a:spLocks noChangeArrowheads="1"/>
          </p:cNvSpPr>
          <p:nvPr/>
        </p:nvSpPr>
        <p:spPr bwMode="auto">
          <a:xfrm>
            <a:off x="-2364992" y="100334"/>
            <a:ext cx="2089151" cy="36933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rPr>
              <a:t>المملكة المتحدة</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endParaRPr>
          </a:p>
        </p:txBody>
      </p:sp>
      <p:sp>
        <p:nvSpPr>
          <p:cNvPr id="39" name="Text Box 13"/>
          <p:cNvSpPr txBox="1">
            <a:spLocks noChangeArrowheads="1"/>
          </p:cNvSpPr>
          <p:nvPr/>
        </p:nvSpPr>
        <p:spPr bwMode="auto">
          <a:xfrm>
            <a:off x="168861" y="1731780"/>
            <a:ext cx="2089151" cy="36933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rPr>
              <a:t>مصر</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endParaRPr>
          </a:p>
        </p:txBody>
      </p:sp>
      <p:sp>
        <p:nvSpPr>
          <p:cNvPr id="40" name="Text Box 17"/>
          <p:cNvSpPr txBox="1">
            <a:spLocks noChangeArrowheads="1"/>
          </p:cNvSpPr>
          <p:nvPr/>
        </p:nvSpPr>
        <p:spPr bwMode="auto">
          <a:xfrm>
            <a:off x="9252520" y="620689"/>
            <a:ext cx="1905000" cy="36933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rPr>
              <a:t>منغوليا</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endParaRPr>
          </a:p>
        </p:txBody>
      </p:sp>
      <p:pic>
        <p:nvPicPr>
          <p:cNvPr id="4" name="Picture 3" descr="Crossroads-Logo-Only.gif"/>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627785" y="116632"/>
            <a:ext cx="2117271" cy="2117270"/>
          </a:xfrm>
          <a:prstGeom prst="rect">
            <a:avLst/>
          </a:prstGeom>
        </p:spPr>
      </p:pic>
      <p:sp>
        <p:nvSpPr>
          <p:cNvPr id="41" name="Text Box 13">
            <a:extLst>
              <a:ext uri="{FF2B5EF4-FFF2-40B4-BE49-F238E27FC236}">
                <a16:creationId xmlns:a16="http://schemas.microsoft.com/office/drawing/2014/main" id="{8E09A645-542F-264D-886B-27BDC51F1814}"/>
              </a:ext>
            </a:extLst>
          </p:cNvPr>
          <p:cNvSpPr txBox="1">
            <a:spLocks noChangeArrowheads="1"/>
          </p:cNvSpPr>
          <p:nvPr/>
        </p:nvSpPr>
        <p:spPr bwMode="auto">
          <a:xfrm>
            <a:off x="-2342356" y="4185084"/>
            <a:ext cx="2089151" cy="36933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rPr>
              <a:t>أثيوبيا</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endParaRPr>
          </a:p>
        </p:txBody>
      </p:sp>
      <p:sp>
        <p:nvSpPr>
          <p:cNvPr id="42" name="Text Box 21">
            <a:extLst>
              <a:ext uri="{FF2B5EF4-FFF2-40B4-BE49-F238E27FC236}">
                <a16:creationId xmlns:a16="http://schemas.microsoft.com/office/drawing/2014/main" id="{FEFF8652-9E1E-1542-8990-6848F8DBDC00}"/>
              </a:ext>
            </a:extLst>
          </p:cNvPr>
          <p:cNvSpPr txBox="1">
            <a:spLocks noChangeArrowheads="1"/>
          </p:cNvSpPr>
          <p:nvPr/>
        </p:nvSpPr>
        <p:spPr bwMode="auto">
          <a:xfrm>
            <a:off x="9518852" y="2449686"/>
            <a:ext cx="1905000" cy="36933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rPr>
              <a:t>مينامار</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endParaRPr>
          </a:p>
        </p:txBody>
      </p:sp>
      <p:sp>
        <p:nvSpPr>
          <p:cNvPr id="43" name="Text Box 13">
            <a:extLst>
              <a:ext uri="{FF2B5EF4-FFF2-40B4-BE49-F238E27FC236}">
                <a16:creationId xmlns:a16="http://schemas.microsoft.com/office/drawing/2014/main" id="{6F33562E-4EBD-0741-880B-3B009E5F101D}"/>
              </a:ext>
            </a:extLst>
          </p:cNvPr>
          <p:cNvSpPr txBox="1">
            <a:spLocks noChangeArrowheads="1"/>
          </p:cNvSpPr>
          <p:nvPr/>
        </p:nvSpPr>
        <p:spPr bwMode="auto">
          <a:xfrm>
            <a:off x="34894" y="4760662"/>
            <a:ext cx="2089151" cy="36933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rPr>
              <a:t>جنوب أفريقيا</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endParaRPr>
          </a:p>
        </p:txBody>
      </p:sp>
      <p:sp>
        <p:nvSpPr>
          <p:cNvPr id="44" name="Text Box 21">
            <a:extLst>
              <a:ext uri="{FF2B5EF4-FFF2-40B4-BE49-F238E27FC236}">
                <a16:creationId xmlns:a16="http://schemas.microsoft.com/office/drawing/2014/main" id="{7E853FA9-D67E-7A44-BA57-90E422367ADD}"/>
              </a:ext>
            </a:extLst>
          </p:cNvPr>
          <p:cNvSpPr txBox="1">
            <a:spLocks noChangeArrowheads="1"/>
          </p:cNvSpPr>
          <p:nvPr/>
        </p:nvSpPr>
        <p:spPr bwMode="auto">
          <a:xfrm>
            <a:off x="6810000" y="5366154"/>
            <a:ext cx="1905000" cy="36933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rPr>
              <a:t>أستراليا</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endParaRPr>
          </a:p>
        </p:txBody>
      </p:sp>
      <p:sp>
        <p:nvSpPr>
          <p:cNvPr id="45" name="Text Box 13">
            <a:extLst>
              <a:ext uri="{FF2B5EF4-FFF2-40B4-BE49-F238E27FC236}">
                <a16:creationId xmlns:a16="http://schemas.microsoft.com/office/drawing/2014/main" id="{873F3133-8016-9B41-AD8F-F1A3CC46D5AA}"/>
              </a:ext>
            </a:extLst>
          </p:cNvPr>
          <p:cNvSpPr txBox="1">
            <a:spLocks noChangeArrowheads="1"/>
          </p:cNvSpPr>
          <p:nvPr/>
        </p:nvSpPr>
        <p:spPr bwMode="auto">
          <a:xfrm>
            <a:off x="46471" y="83087"/>
            <a:ext cx="2580843" cy="36933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rPr>
              <a:t>المملكة المتحدة</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endParaRPr>
          </a:p>
        </p:txBody>
      </p:sp>
      <p:sp>
        <p:nvSpPr>
          <p:cNvPr id="46" name="Text Box 17">
            <a:extLst>
              <a:ext uri="{FF2B5EF4-FFF2-40B4-BE49-F238E27FC236}">
                <a16:creationId xmlns:a16="http://schemas.microsoft.com/office/drawing/2014/main" id="{775E5FB2-085D-8647-B745-827D8BD9042A}"/>
              </a:ext>
            </a:extLst>
          </p:cNvPr>
          <p:cNvSpPr txBox="1">
            <a:spLocks noChangeArrowheads="1"/>
          </p:cNvSpPr>
          <p:nvPr/>
        </p:nvSpPr>
        <p:spPr bwMode="auto">
          <a:xfrm>
            <a:off x="9518852" y="1876448"/>
            <a:ext cx="1905000" cy="36933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rPr>
              <a:t>اليابان</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endParaRPr>
          </a:p>
        </p:txBody>
      </p:sp>
      <p:sp>
        <p:nvSpPr>
          <p:cNvPr id="47" name="Text Box 21">
            <a:extLst>
              <a:ext uri="{FF2B5EF4-FFF2-40B4-BE49-F238E27FC236}">
                <a16:creationId xmlns:a16="http://schemas.microsoft.com/office/drawing/2014/main" id="{29D47C9F-B167-7246-B1D7-E27E49629289}"/>
              </a:ext>
            </a:extLst>
          </p:cNvPr>
          <p:cNvSpPr txBox="1">
            <a:spLocks noChangeArrowheads="1"/>
          </p:cNvSpPr>
          <p:nvPr/>
        </p:nvSpPr>
        <p:spPr bwMode="auto">
          <a:xfrm>
            <a:off x="4010911" y="2387819"/>
            <a:ext cx="2240664" cy="36933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rPr>
              <a:t>الصين</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endParaRPr>
          </a:p>
        </p:txBody>
      </p:sp>
      <p:sp>
        <p:nvSpPr>
          <p:cNvPr id="48" name="Text Box 13">
            <a:extLst>
              <a:ext uri="{FF2B5EF4-FFF2-40B4-BE49-F238E27FC236}">
                <a16:creationId xmlns:a16="http://schemas.microsoft.com/office/drawing/2014/main" id="{A960F8FF-74F4-C747-A841-3179B9441AAF}"/>
              </a:ext>
            </a:extLst>
          </p:cNvPr>
          <p:cNvSpPr txBox="1">
            <a:spLocks noChangeArrowheads="1"/>
          </p:cNvSpPr>
          <p:nvPr/>
        </p:nvSpPr>
        <p:spPr bwMode="auto">
          <a:xfrm>
            <a:off x="-2268092" y="6094837"/>
            <a:ext cx="2089151" cy="369332"/>
          </a:xfrm>
          <a:prstGeom prst="rect">
            <a:avLst/>
          </a:prstGeom>
          <a:solidFill>
            <a:srgbClr val="003300"/>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0" marR="0" lvl="0" indent="0" algn="ctr" defTabSz="457200" rtl="0" eaLnBrk="0" fontAlgn="auto" latinLnBrk="0" hangingPunct="0">
              <a:lnSpc>
                <a:spcPct val="100000"/>
              </a:lnSpc>
              <a:spcBef>
                <a:spcPct val="50000"/>
              </a:spcBef>
              <a:spcAft>
                <a:spcPts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rPr>
              <a:t>كينيا</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a:cs typeface="Arial" panose="020B0604020202020204" pitchFamily="34" charset="0"/>
            </a:endParaRPr>
          </a:p>
        </p:txBody>
      </p:sp>
    </p:spTree>
    <p:extLst>
      <p:ext uri="{BB962C8B-B14F-4D97-AF65-F5344CB8AC3E}">
        <p14:creationId xmlns:p14="http://schemas.microsoft.com/office/powerpoint/2010/main" val="295893652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nodeType="afterGroup">
                            <p:stCondLst>
                              <p:cond delay="500"/>
                            </p:stCondLst>
                            <p:childTnLst>
                              <p:par>
                                <p:cTn id="9" presetID="1" presetClass="entr" presetSubtype="0" fill="hold" grpId="0" nodeType="afterEffect">
                                  <p:stCondLst>
                                    <p:cond delay="0"/>
                                  </p:stCondLst>
                                  <p:childTnLst>
                                    <p:set>
                                      <p:cBhvr>
                                        <p:cTn id="10" dur="1" fill="hold">
                                          <p:stCondLst>
                                            <p:cond delay="299"/>
                                          </p:stCondLst>
                                        </p:cTn>
                                        <p:tgtEl>
                                          <p:spTgt spid="36148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6149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6149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6149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par>
                          <p:cTn id="23" fill="hold" nodeType="afterGroup">
                            <p:stCondLst>
                              <p:cond delay="800"/>
                            </p:stCondLst>
                            <p:childTnLst>
                              <p:par>
                                <p:cTn id="24" presetID="1" presetClass="entr" presetSubtype="0" fill="hold" grpId="0" nodeType="afterEffect">
                                  <p:stCondLst>
                                    <p:cond delay="0"/>
                                  </p:stCondLst>
                                  <p:childTnLst>
                                    <p:set>
                                      <p:cBhvr>
                                        <p:cTn id="25" dur="1" fill="hold">
                                          <p:stCondLst>
                                            <p:cond delay="299"/>
                                          </p:stCondLst>
                                        </p:cTn>
                                        <p:tgtEl>
                                          <p:spTgt spid="25"/>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26"/>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24"/>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27"/>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29"/>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30"/>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31"/>
                                        </p:tgtEl>
                                        <p:attrNameLst>
                                          <p:attrName>style.visibility</p:attrName>
                                        </p:attrNameLst>
                                      </p:cBhvr>
                                      <p:to>
                                        <p:strVal val="visible"/>
                                      </p:to>
                                    </p:set>
                                  </p:childTnLst>
                                </p:cTn>
                              </p:par>
                            </p:childTnLst>
                          </p:cTn>
                        </p:par>
                        <p:par>
                          <p:cTn id="38" fill="hold" nodeType="afterGroup">
                            <p:stCondLst>
                              <p:cond delay="1100"/>
                            </p:stCondLst>
                            <p:childTnLst>
                              <p:par>
                                <p:cTn id="39" presetID="1" presetClass="entr" presetSubtype="0" fill="hold" grpId="0" nodeType="afterEffect">
                                  <p:stCondLst>
                                    <p:cond delay="0"/>
                                  </p:stCondLst>
                                  <p:childTnLst>
                                    <p:set>
                                      <p:cBhvr>
                                        <p:cTn id="40" dur="1" fill="hold">
                                          <p:stCondLst>
                                            <p:cond delay="299"/>
                                          </p:stCondLst>
                                        </p:cTn>
                                        <p:tgtEl>
                                          <p:spTgt spid="3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6"/>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7"/>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8"/>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9"/>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0"/>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1"/>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42"/>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43"/>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44"/>
                                        </p:tgtEl>
                                        <p:attrNameLst>
                                          <p:attrName>style.visibility</p:attrName>
                                        </p:attrNameLst>
                                      </p:cBhvr>
                                      <p:to>
                                        <p:strVal val="visible"/>
                                      </p:to>
                                    </p:set>
                                  </p:childTnLst>
                                </p:cTn>
                              </p:par>
                            </p:childTnLst>
                          </p:cTn>
                        </p:par>
                        <p:par>
                          <p:cTn id="63" fill="hold">
                            <p:stCondLst>
                              <p:cond delay="1400"/>
                            </p:stCondLst>
                            <p:childTnLst>
                              <p:par>
                                <p:cTn id="64" presetID="1" presetClass="entr" presetSubtype="0" fill="hold" grpId="0" nodeType="afterEffect">
                                  <p:stCondLst>
                                    <p:cond delay="0"/>
                                  </p:stCondLst>
                                  <p:childTnLst>
                                    <p:set>
                                      <p:cBhvr>
                                        <p:cTn id="65" dur="1" fill="hold">
                                          <p:stCondLst>
                                            <p:cond delay="299"/>
                                          </p:stCondLst>
                                        </p:cTn>
                                        <p:tgtEl>
                                          <p:spTgt spid="45"/>
                                        </p:tgtEl>
                                        <p:attrNameLst>
                                          <p:attrName>style.visibility</p:attrName>
                                        </p:attrNameLst>
                                      </p:cBhvr>
                                      <p:to>
                                        <p:strVal val="visible"/>
                                      </p:to>
                                    </p:set>
                                  </p:childTnLst>
                                </p:cTn>
                              </p:par>
                              <p:par>
                                <p:cTn id="66" presetID="1" presetClass="entr" presetSubtype="0" fill="hold" grpId="0" nodeType="withEffect">
                                  <p:stCondLst>
                                    <p:cond delay="0"/>
                                  </p:stCondLst>
                                  <p:childTnLst>
                                    <p:set>
                                      <p:cBhvr>
                                        <p:cTn id="67" dur="1" fill="hold">
                                          <p:stCondLst>
                                            <p:cond delay="0"/>
                                          </p:stCondLst>
                                        </p:cTn>
                                        <p:tgtEl>
                                          <p:spTgt spid="46"/>
                                        </p:tgtEl>
                                        <p:attrNameLst>
                                          <p:attrName>style.visibility</p:attrName>
                                        </p:attrNameLst>
                                      </p:cBhvr>
                                      <p:to>
                                        <p:strVal val="visible"/>
                                      </p:to>
                                    </p:set>
                                  </p:childTnLst>
                                </p:cTn>
                              </p:par>
                              <p:par>
                                <p:cTn id="68" presetID="1" presetClass="entr" presetSubtype="0" fill="hold" grpId="0" nodeType="withEffect">
                                  <p:stCondLst>
                                    <p:cond delay="0"/>
                                  </p:stCondLst>
                                  <p:childTnLst>
                                    <p:set>
                                      <p:cBhvr>
                                        <p:cTn id="69" dur="1" fill="hold">
                                          <p:stCondLst>
                                            <p:cond delay="0"/>
                                          </p:stCondLst>
                                        </p:cTn>
                                        <p:tgtEl>
                                          <p:spTgt spid="47"/>
                                        </p:tgtEl>
                                        <p:attrNameLst>
                                          <p:attrName>style.visibility</p:attrName>
                                        </p:attrNameLst>
                                      </p:cBhvr>
                                      <p:to>
                                        <p:strVal val="visible"/>
                                      </p:to>
                                    </p:set>
                                  </p:childTnLst>
                                </p:cTn>
                              </p:par>
                              <p:par>
                                <p:cTn id="70" presetID="1" presetClass="entr" presetSubtype="0" fill="hold" grpId="0" nodeType="withEffect">
                                  <p:stCondLst>
                                    <p:cond delay="0"/>
                                  </p:stCondLst>
                                  <p:childTnLst>
                                    <p:set>
                                      <p:cBhvr>
                                        <p:cTn id="71"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361485" grpId="0" animBg="1"/>
      <p:bldP spid="361491" grpId="0" animBg="1"/>
      <p:bldP spid="361493" grpId="0" animBg="1"/>
      <p:bldP spid="361496" grpId="0" animBg="1"/>
      <p:bldP spid="21" grpId="0" animBg="1"/>
      <p:bldP spid="22" grpId="0" animBg="1"/>
      <p:bldP spid="25" grpId="0" animBg="1"/>
      <p:bldP spid="26" grpId="0" animBg="1"/>
      <p:bldP spid="24" grpId="0" animBg="1"/>
      <p:bldP spid="27" grpId="0" animBg="1"/>
      <p:bldP spid="29" grpId="0" animBg="1"/>
      <p:bldP spid="30" grpId="0" animBg="1"/>
      <p:bldP spid="31" grpId="0" animBg="1"/>
      <p:bldP spid="32" grpId="0" animBg="1"/>
      <p:bldP spid="33"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Lst>
  </p:timing>
</p:sld>
</file>

<file path=ppt/slides/slide28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61" name="Rectangle 5"/>
          <p:cNvSpPr>
            <a:spLocks noChangeArrowheads="1"/>
          </p:cNvSpPr>
          <p:nvPr/>
        </p:nvSpPr>
        <p:spPr bwMode="auto">
          <a:xfrm>
            <a:off x="-36513" y="-26988"/>
            <a:ext cx="9251951" cy="6956426"/>
          </a:xfrm>
          <a:prstGeom prst="rect">
            <a:avLst/>
          </a:prstGeom>
          <a:solidFill>
            <a:srgbClr val="000000"/>
          </a:solidFill>
          <a:ln w="9525">
            <a:solidFill>
              <a:schemeClr val="tx1"/>
            </a:solidFill>
            <a:miter lim="800000"/>
            <a:headEnd/>
            <a:tailEnd/>
          </a:ln>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194562" name="Rectangle 2"/>
          <p:cNvSpPr>
            <a:spLocks noGrp="1" noChangeArrowheads="1"/>
          </p:cNvSpPr>
          <p:nvPr>
            <p:ph type="title"/>
          </p:nvPr>
        </p:nvSpPr>
        <p:spPr>
          <a:xfrm>
            <a:off x="26988" y="115888"/>
            <a:ext cx="8486775" cy="685800"/>
          </a:xfrm>
        </p:spPr>
        <p:txBody>
          <a:bodyPr anchor="t"/>
          <a:lstStyle/>
          <a:p>
            <a:pPr algn="ctr" eaLnBrk="1" hangingPunct="1"/>
            <a:r>
              <a:rPr lang="ar-JO" sz="3600" dirty="0">
                <a:solidFill>
                  <a:schemeClr val="bg1"/>
                </a:solidFill>
                <a:ea typeface="ＭＳ Ｐゴシック" charset="0"/>
              </a:rPr>
              <a:t>يوئيل 2: 28-29 في العهد الجديد (أعمال 2)</a:t>
            </a:r>
            <a:endParaRPr lang="en-US" sz="3600" dirty="0">
              <a:solidFill>
                <a:schemeClr val="bg1"/>
              </a:solidFill>
              <a:ea typeface="ＭＳ Ｐゴシック" charset="0"/>
            </a:endParaRPr>
          </a:p>
        </p:txBody>
      </p:sp>
      <p:sp>
        <p:nvSpPr>
          <p:cNvPr id="194563" name="TextBox 5"/>
          <p:cNvSpPr txBox="1">
            <a:spLocks noChangeArrowheads="1"/>
          </p:cNvSpPr>
          <p:nvPr/>
        </p:nvSpPr>
        <p:spPr bwMode="auto">
          <a:xfrm>
            <a:off x="8369300" y="76200"/>
            <a:ext cx="704039"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579</a:t>
            </a: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pic>
        <p:nvPicPr>
          <p:cNvPr id="194564" name="Picture 4" descr="Screen Shot 2012-10-19 at 9.18.40 AM.pn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050" y="908050"/>
            <a:ext cx="9131300" cy="4870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4565" name="Rounded Rectangular Callout 6"/>
          <p:cNvSpPr>
            <a:spLocks noChangeArrowheads="1"/>
          </p:cNvSpPr>
          <p:nvPr/>
        </p:nvSpPr>
        <p:spPr bwMode="auto">
          <a:xfrm rot="10800000">
            <a:off x="971550" y="5084763"/>
            <a:ext cx="6192838" cy="1789112"/>
          </a:xfrm>
          <a:prstGeom prst="wedgeRoundRectCallout">
            <a:avLst>
              <a:gd name="adj1" fmla="val -17356"/>
              <a:gd name="adj2" fmla="val 65847"/>
              <a:gd name="adj3" fmla="val 16667"/>
            </a:avLst>
          </a:prstGeom>
          <a:solidFill>
            <a:schemeClr val="accent1"/>
          </a:solidFill>
          <a:ln w="9525">
            <a:solidFill>
              <a:schemeClr val="tx1"/>
            </a:solidFill>
            <a:miter lim="800000"/>
            <a:headEnd/>
            <a:tailEnd/>
          </a:ln>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589827" name="Rectangle 3"/>
          <p:cNvSpPr>
            <a:spLocks noGrp="1" noChangeArrowheads="1"/>
          </p:cNvSpPr>
          <p:nvPr>
            <p:ph type="body" sz="half" idx="1"/>
          </p:nvPr>
        </p:nvSpPr>
        <p:spPr>
          <a:xfrm>
            <a:off x="863600" y="5127626"/>
            <a:ext cx="6408737" cy="1746250"/>
          </a:xfrm>
          <a:noFill/>
          <a:ln>
            <a:noFill/>
          </a:ln>
        </p:spPr>
        <p:txBody>
          <a:bodyPr vert="horz" wrap="square" lIns="91440" tIns="45720" rIns="91440" bIns="45720" numCol="1" anchor="ctr" anchorCtr="0" compatLnSpc="1">
            <a:prstTxWarp prst="textNoShape">
              <a:avLst/>
            </a:prstTxWarp>
          </a:bodyPr>
          <a:lstStyle/>
          <a:p>
            <a:pPr marL="0" indent="0" algn="ctr" eaLnBrk="1" hangingPunct="1">
              <a:buNone/>
            </a:pPr>
            <a:r>
              <a:rPr lang="ar-JO" altLang="ja-JP" sz="3600" dirty="0">
                <a:ea typeface="ＭＳ Ｐゴシック" charset="0"/>
              </a:rPr>
              <a:t>بل هذا ما قيل بيوئيل النبي</a:t>
            </a:r>
            <a:br>
              <a:rPr lang="en-US" altLang="ja-JP" sz="3600" dirty="0">
                <a:ea typeface="ＭＳ Ｐゴシック" charset="0"/>
              </a:rPr>
            </a:br>
            <a:r>
              <a:rPr lang="en-US" altLang="ja-JP" sz="3600" dirty="0">
                <a:ea typeface="ＭＳ Ｐゴシック" charset="0"/>
              </a:rPr>
              <a:t>(</a:t>
            </a:r>
            <a:r>
              <a:rPr lang="ar-JO" altLang="ja-JP" sz="3600" dirty="0">
                <a:ea typeface="ＭＳ Ｐゴシック" charset="0"/>
              </a:rPr>
              <a:t>أعمال 2: 16</a:t>
            </a:r>
            <a:r>
              <a:rPr lang="en-US" altLang="ja-JP" sz="3600" dirty="0">
                <a:ea typeface="ＭＳ Ｐゴシック" charset="0"/>
              </a:rPr>
              <a:t>)</a:t>
            </a:r>
            <a:endParaRPr lang="en-US" sz="3600" dirty="0">
              <a:ea typeface="ＭＳ Ｐゴシック"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89827">
                                            <p:txEl>
                                              <p:pRg st="0" end="0"/>
                                            </p:txEl>
                                          </p:spTgt>
                                        </p:tgtEl>
                                        <p:attrNameLst>
                                          <p:attrName>style.visibility</p:attrName>
                                        </p:attrNameLst>
                                      </p:cBhvr>
                                      <p:to>
                                        <p:strVal val="visible"/>
                                      </p:to>
                                    </p:set>
                                    <p:anim calcmode="lin" valueType="num">
                                      <p:cBhvr additive="base">
                                        <p:cTn id="7" dur="500" fill="hold"/>
                                        <p:tgtEl>
                                          <p:spTgt spid="58982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8982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9827" grpId="0" build="p" autoUpdateAnimBg="0"/>
    </p:bldLst>
  </p:timing>
</p:sld>
</file>

<file path=ppt/slides/slide28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93537" name="Picture 1"/>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3538" name="Rectangle 2"/>
          <p:cNvSpPr>
            <a:spLocks noGrp="1" noChangeArrowheads="1"/>
          </p:cNvSpPr>
          <p:nvPr>
            <p:ph type="title"/>
          </p:nvPr>
        </p:nvSpPr>
        <p:spPr>
          <a:xfrm>
            <a:off x="5508625" y="6165850"/>
            <a:ext cx="3635375" cy="719138"/>
          </a:xfrm>
        </p:spPr>
        <p:txBody>
          <a:bodyPr anchor="t"/>
          <a:lstStyle/>
          <a:p>
            <a:pPr eaLnBrk="1" hangingPunct="1"/>
            <a:r>
              <a:rPr lang="ar-JO" sz="3200" dirty="0">
                <a:solidFill>
                  <a:schemeClr val="bg1"/>
                </a:solidFill>
                <a:ea typeface="ＭＳ Ｐゴシック" charset="0"/>
              </a:rPr>
              <a:t>يوئيل 2: 28-29</a:t>
            </a:r>
            <a:endParaRPr lang="en-US" sz="3200" dirty="0">
              <a:solidFill>
                <a:schemeClr val="bg1"/>
              </a:solidFill>
              <a:ea typeface="ＭＳ Ｐゴシック" charset="0"/>
            </a:endParaRPr>
          </a:p>
        </p:txBody>
      </p:sp>
      <p:sp>
        <p:nvSpPr>
          <p:cNvPr id="193539" name="TextBox 5"/>
          <p:cNvSpPr txBox="1">
            <a:spLocks noChangeArrowheads="1"/>
          </p:cNvSpPr>
          <p:nvPr/>
        </p:nvSpPr>
        <p:spPr bwMode="auto">
          <a:xfrm>
            <a:off x="8369300" y="76200"/>
            <a:ext cx="704039"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579</a:t>
            </a: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193540" name="Rounded Rectangular Callout 6"/>
          <p:cNvSpPr>
            <a:spLocks noChangeArrowheads="1"/>
          </p:cNvSpPr>
          <p:nvPr/>
        </p:nvSpPr>
        <p:spPr bwMode="auto">
          <a:xfrm rot="10800000">
            <a:off x="71437" y="115888"/>
            <a:ext cx="5437187" cy="4681264"/>
          </a:xfrm>
          <a:prstGeom prst="wedgeRoundRectCallout">
            <a:avLst>
              <a:gd name="adj1" fmla="val -75662"/>
              <a:gd name="adj2" fmla="val 3727"/>
              <a:gd name="adj3" fmla="val 16667"/>
            </a:avLst>
          </a:prstGeom>
          <a:solidFill>
            <a:schemeClr val="accent1"/>
          </a:solidFill>
          <a:ln w="9525">
            <a:solidFill>
              <a:schemeClr val="tx1"/>
            </a:solidFill>
            <a:miter lim="800000"/>
            <a:headEnd/>
            <a:tailEnd/>
          </a:ln>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589827" name="Rectangle 3"/>
          <p:cNvSpPr>
            <a:spLocks noGrp="1" noChangeArrowheads="1"/>
          </p:cNvSpPr>
          <p:nvPr>
            <p:ph type="body" sz="half" idx="1"/>
          </p:nvPr>
        </p:nvSpPr>
        <p:spPr>
          <a:xfrm>
            <a:off x="215900" y="287338"/>
            <a:ext cx="5219700" cy="3789362"/>
          </a:xfrm>
          <a:noFill/>
          <a:ln>
            <a:noFill/>
          </a:ln>
        </p:spPr>
        <p:txBody>
          <a:bodyPr vert="horz" wrap="square" lIns="91440" tIns="45720" rIns="91440" bIns="45720" numCol="1" anchor="ctr" anchorCtr="0" compatLnSpc="1">
            <a:prstTxWarp prst="textNoShape">
              <a:avLst/>
            </a:prstTxWarp>
          </a:bodyPr>
          <a:lstStyle/>
          <a:p>
            <a:pPr marL="0" indent="0" algn="ctr" eaLnBrk="1" hangingPunct="1">
              <a:buNone/>
            </a:pPr>
            <a:r>
              <a:rPr lang="ar-JO" altLang="ja-JP" sz="3600" dirty="0">
                <a:ea typeface="ＭＳ Ｐゴシック" charset="0"/>
              </a:rPr>
              <a:t>28 ويكون بعد ذلك أني أسكب روحي على كل بشر فيتنبأ بنوكم وبناتكم ويحلم شيوخكم أحلاماً ويرى شبابكم رؤى </a:t>
            </a:r>
          </a:p>
          <a:p>
            <a:pPr marL="0" indent="0" algn="ctr" eaLnBrk="1" hangingPunct="1">
              <a:buNone/>
            </a:pPr>
            <a:r>
              <a:rPr lang="ar-JO" sz="3600" dirty="0">
                <a:ea typeface="ＭＳ Ｐゴシック" charset="0"/>
              </a:rPr>
              <a:t>29 وعلى العبيد أيضاً وعلى الإماء أسكب روحي في تلك الأيام</a:t>
            </a:r>
            <a:endParaRPr lang="en-US" sz="3600" dirty="0">
              <a:ea typeface="ＭＳ Ｐゴシック" charset="0"/>
            </a:endParaRPr>
          </a:p>
        </p:txBody>
      </p:sp>
    </p:spTree>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67544" y="2834084"/>
            <a:ext cx="8208912" cy="4051300"/>
          </a:xfrm>
          <a:prstGeom prst="rect">
            <a:avLst/>
          </a:prstGeom>
        </p:spPr>
      </p:pic>
      <p:sp>
        <p:nvSpPr>
          <p:cNvPr id="196610" name="Rectangle 2"/>
          <p:cNvSpPr>
            <a:spLocks noGrp="1" noChangeArrowheads="1"/>
          </p:cNvSpPr>
          <p:nvPr>
            <p:ph type="title"/>
          </p:nvPr>
        </p:nvSpPr>
        <p:spPr>
          <a:xfrm>
            <a:off x="5508625" y="6165850"/>
            <a:ext cx="3635375" cy="719138"/>
          </a:xfrm>
        </p:spPr>
        <p:txBody>
          <a:bodyPr anchor="t"/>
          <a:lstStyle/>
          <a:p>
            <a:pPr eaLnBrk="1" hangingPunct="1"/>
            <a:r>
              <a:rPr lang="ar-JO" sz="3200" dirty="0">
                <a:solidFill>
                  <a:schemeClr val="bg1"/>
                </a:solidFill>
                <a:ea typeface="ＭＳ Ｐゴシック" charset="0"/>
                <a:cs typeface="Arial" panose="020B0604020202020204" pitchFamily="34" charset="0"/>
              </a:rPr>
              <a:t>يوئيل 2: 30-31</a:t>
            </a:r>
            <a:endParaRPr lang="en-US" sz="3200" dirty="0">
              <a:solidFill>
                <a:schemeClr val="bg1"/>
              </a:solidFill>
              <a:ea typeface="ＭＳ Ｐゴシック" charset="0"/>
              <a:cs typeface="Arial" panose="020B0604020202020204" pitchFamily="34" charset="0"/>
            </a:endParaRPr>
          </a:p>
        </p:txBody>
      </p:sp>
      <p:sp>
        <p:nvSpPr>
          <p:cNvPr id="196611" name="TextBox 5"/>
          <p:cNvSpPr txBox="1">
            <a:spLocks noChangeArrowheads="1"/>
          </p:cNvSpPr>
          <p:nvPr/>
        </p:nvSpPr>
        <p:spPr bwMode="auto">
          <a:xfrm>
            <a:off x="8369300" y="76200"/>
            <a:ext cx="704039"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579</a:t>
            </a: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196612" name="Rounded Rectangular Callout 6"/>
          <p:cNvSpPr>
            <a:spLocks noChangeArrowheads="1"/>
          </p:cNvSpPr>
          <p:nvPr/>
        </p:nvSpPr>
        <p:spPr bwMode="auto">
          <a:xfrm rot="10800000">
            <a:off x="-36512" y="0"/>
            <a:ext cx="6552727" cy="3501008"/>
          </a:xfrm>
          <a:prstGeom prst="wedgeRoundRectCallout">
            <a:avLst>
              <a:gd name="adj1" fmla="val -65233"/>
              <a:gd name="adj2" fmla="val -4680"/>
              <a:gd name="adj3" fmla="val 16667"/>
            </a:avLst>
          </a:prstGeom>
          <a:solidFill>
            <a:schemeClr val="accent1"/>
          </a:solidFill>
          <a:ln w="9525">
            <a:solidFill>
              <a:schemeClr val="tx1"/>
            </a:solidFill>
            <a:miter lim="800000"/>
            <a:headEnd/>
            <a:tailEnd/>
          </a:ln>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589827" name="Rectangle 3"/>
          <p:cNvSpPr>
            <a:spLocks noGrp="1" noChangeArrowheads="1"/>
          </p:cNvSpPr>
          <p:nvPr>
            <p:ph type="body" sz="half" idx="1"/>
          </p:nvPr>
        </p:nvSpPr>
        <p:spPr>
          <a:xfrm>
            <a:off x="-1" y="116632"/>
            <a:ext cx="6372201" cy="3240360"/>
          </a:xfrm>
        </p:spPr>
        <p:txBody>
          <a:bodyPr anchor="ctr"/>
          <a:lstStyle/>
          <a:p>
            <a:pPr marL="0" indent="0" algn="ctr" eaLnBrk="1" hangingPunct="1">
              <a:buFontTx/>
              <a:buNone/>
              <a:defRPr/>
            </a:pPr>
            <a:r>
              <a:rPr lang="ar-JO" altLang="ja-JP" sz="3600" dirty="0">
                <a:ea typeface="ＭＳ Ｐゴシック" charset="0"/>
                <a:cs typeface="Arial" panose="020B0604020202020204" pitchFamily="34" charset="0"/>
              </a:rPr>
              <a:t>وأعطي عجائب في السماء والأرض </a:t>
            </a:r>
            <a:r>
              <a:rPr lang="ar-JO" altLang="ja-JP" sz="3600" dirty="0">
                <a:solidFill>
                  <a:srgbClr val="FF0000"/>
                </a:solidFill>
                <a:ea typeface="ＭＳ Ｐゴシック" charset="0"/>
                <a:cs typeface="Arial" panose="020B0604020202020204" pitchFamily="34" charset="0"/>
              </a:rPr>
              <a:t>دماً وناراً </a:t>
            </a:r>
            <a:r>
              <a:rPr lang="ar-JO" altLang="ja-JP" sz="3600" dirty="0">
                <a:ea typeface="ＭＳ Ｐゴシック" charset="0"/>
                <a:cs typeface="Arial" panose="020B0604020202020204" pitchFamily="34" charset="0"/>
              </a:rPr>
              <a:t>وأعمدة دخان </a:t>
            </a:r>
            <a:r>
              <a:rPr lang="ar-JO" altLang="ja-JP" sz="3600" dirty="0">
                <a:solidFill>
                  <a:schemeClr val="bg1"/>
                </a:solidFill>
                <a:effectLst>
                  <a:glow rad="228600">
                    <a:schemeClr val="accent4">
                      <a:satMod val="175000"/>
                      <a:alpha val="85303"/>
                    </a:schemeClr>
                  </a:glow>
                </a:effectLst>
                <a:ea typeface="ＭＳ Ｐゴシック" charset="0"/>
                <a:cs typeface="Arial" panose="020B0604020202020204" pitchFamily="34" charset="0"/>
              </a:rPr>
              <a:t>تتحول الشمس إلى ظلمة </a:t>
            </a:r>
            <a:r>
              <a:rPr lang="ar-JO" altLang="ja-JP" sz="3600" dirty="0">
                <a:ea typeface="ＭＳ Ｐゴシック" charset="0"/>
                <a:cs typeface="Arial" panose="020B0604020202020204" pitchFamily="34" charset="0"/>
              </a:rPr>
              <a:t>و</a:t>
            </a:r>
            <a:r>
              <a:rPr lang="ar-JO" altLang="ja-JP" sz="3600" dirty="0">
                <a:solidFill>
                  <a:srgbClr val="FF0000"/>
                </a:solidFill>
                <a:ea typeface="ＭＳ Ｐゴシック" charset="0"/>
                <a:cs typeface="Arial" panose="020B0604020202020204" pitchFamily="34" charset="0"/>
              </a:rPr>
              <a:t>القمر إلى دم </a:t>
            </a:r>
            <a:r>
              <a:rPr lang="ar-JO" altLang="ja-JP" sz="3600" dirty="0">
                <a:ea typeface="ＭＳ Ｐゴシック" charset="0"/>
                <a:cs typeface="Arial" panose="020B0604020202020204" pitchFamily="34" charset="0"/>
              </a:rPr>
              <a:t>قبل أن يجيء يوم الرب العظيم المخوف</a:t>
            </a:r>
            <a:endParaRPr lang="en-US" altLang="ja-JP" sz="3600" dirty="0">
              <a:ea typeface="ＭＳ Ｐゴシック" charset="0"/>
              <a:cs typeface="Arial" panose="020B0604020202020204" pitchFamily="34" charset="0"/>
            </a:endParaRPr>
          </a:p>
        </p:txBody>
      </p:sp>
    </p:spTree>
    <p:extLst>
      <p:ext uri="{BB962C8B-B14F-4D97-AF65-F5344CB8AC3E}">
        <p14:creationId xmlns:p14="http://schemas.microsoft.com/office/powerpoint/2010/main" val="2262655932"/>
      </p:ext>
    </p:extLst>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96609" name="Picture 1"/>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6610" name="Rectangle 2"/>
          <p:cNvSpPr>
            <a:spLocks noGrp="1" noChangeArrowheads="1"/>
          </p:cNvSpPr>
          <p:nvPr>
            <p:ph type="title"/>
          </p:nvPr>
        </p:nvSpPr>
        <p:spPr>
          <a:xfrm>
            <a:off x="5508625" y="6165850"/>
            <a:ext cx="3635375" cy="719138"/>
          </a:xfrm>
        </p:spPr>
        <p:txBody>
          <a:bodyPr anchor="t"/>
          <a:lstStyle/>
          <a:p>
            <a:pPr algn="ctr" eaLnBrk="1" hangingPunct="1"/>
            <a:r>
              <a:rPr lang="ar-JO" sz="3200" dirty="0">
                <a:solidFill>
                  <a:schemeClr val="bg1"/>
                </a:solidFill>
                <a:ea typeface="ＭＳ Ｐゴシック" charset="0"/>
              </a:rPr>
              <a:t>يوئيل 2: 32</a:t>
            </a:r>
            <a:endParaRPr lang="en-US" sz="3200" dirty="0">
              <a:solidFill>
                <a:schemeClr val="bg1"/>
              </a:solidFill>
              <a:ea typeface="ＭＳ Ｐゴシック" charset="0"/>
            </a:endParaRPr>
          </a:p>
        </p:txBody>
      </p:sp>
      <p:sp>
        <p:nvSpPr>
          <p:cNvPr id="196611" name="TextBox 5"/>
          <p:cNvSpPr txBox="1">
            <a:spLocks noChangeArrowheads="1"/>
          </p:cNvSpPr>
          <p:nvPr/>
        </p:nvSpPr>
        <p:spPr bwMode="auto">
          <a:xfrm>
            <a:off x="8369300" y="76200"/>
            <a:ext cx="704039"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579</a:t>
            </a: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196612" name="Rounded Rectangular Callout 6"/>
          <p:cNvSpPr>
            <a:spLocks noChangeArrowheads="1"/>
          </p:cNvSpPr>
          <p:nvPr/>
        </p:nvSpPr>
        <p:spPr bwMode="auto">
          <a:xfrm rot="10800000">
            <a:off x="-36511" y="0"/>
            <a:ext cx="6012730" cy="3284984"/>
          </a:xfrm>
          <a:prstGeom prst="wedgeRoundRectCallout">
            <a:avLst>
              <a:gd name="adj1" fmla="val -67038"/>
              <a:gd name="adj2" fmla="val -4059"/>
              <a:gd name="adj3" fmla="val 16667"/>
            </a:avLst>
          </a:prstGeom>
          <a:solidFill>
            <a:schemeClr val="accent1"/>
          </a:solidFill>
          <a:ln w="9525">
            <a:solidFill>
              <a:schemeClr val="tx1"/>
            </a:solidFill>
            <a:miter lim="800000"/>
            <a:headEnd/>
            <a:tailEnd/>
          </a:ln>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589827" name="Rectangle 3"/>
          <p:cNvSpPr>
            <a:spLocks noGrp="1" noChangeArrowheads="1"/>
          </p:cNvSpPr>
          <p:nvPr>
            <p:ph type="body" sz="half" idx="1"/>
          </p:nvPr>
        </p:nvSpPr>
        <p:spPr>
          <a:xfrm>
            <a:off x="0" y="116632"/>
            <a:ext cx="5796136" cy="3240360"/>
          </a:xfrm>
        </p:spPr>
        <p:txBody>
          <a:bodyPr anchor="ctr"/>
          <a:lstStyle/>
          <a:p>
            <a:pPr marL="0" indent="0" algn="ctr" eaLnBrk="1" hangingPunct="1">
              <a:buFontTx/>
              <a:buNone/>
              <a:defRPr/>
            </a:pPr>
            <a:r>
              <a:rPr lang="ar-JO" altLang="ja-JP" sz="3600" dirty="0">
                <a:ea typeface="ＭＳ Ｐゴシック" charset="0"/>
              </a:rPr>
              <a:t>ويكون أن كل من يدعو باسم الرب ينجو لأنه في جبل صهيون وفي أورشليم تكون نجاة كما قال الرب وبين الباقين من يدعوه الرب</a:t>
            </a:r>
            <a:endParaRPr lang="en-US" sz="3600" dirty="0">
              <a:ea typeface="ＭＳ Ｐゴシック" charset="0"/>
            </a:endParaRPr>
          </a:p>
        </p:txBody>
      </p:sp>
    </p:spTree>
    <p:extLst>
      <p:ext uri="{BB962C8B-B14F-4D97-AF65-F5344CB8AC3E}">
        <p14:creationId xmlns:p14="http://schemas.microsoft.com/office/powerpoint/2010/main" val="3066089667"/>
      </p:ext>
    </p:extLst>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Far more can be mended than you know | TB Joshua Watch">
            <a:extLst>
              <a:ext uri="{FF2B5EF4-FFF2-40B4-BE49-F238E27FC236}">
                <a16:creationId xmlns:a16="http://schemas.microsoft.com/office/drawing/2014/main" id="{2000E647-97A5-E640-A102-8396144BFE76}"/>
              </a:ext>
            </a:extLst>
          </p:cNvPr>
          <p:cNvPicPr>
            <a:picLocks noGrp="1" noChangeAspect="1"/>
          </p:cNvPicPr>
          <p:nvPr>
            <p:ph idx="1"/>
          </p:nvPr>
        </p:nvPicPr>
        <p:blipFill>
          <a:blip r:embed="rId2">
            <a:extLst>
              <a:ext uri="{837473B0-CC2E-450A-ABE3-18F120FF3D39}">
                <a1611:picAttrSrcUrl xmlns:a1611="http://schemas.microsoft.com/office/drawing/2016/11/main" r:id="rId3"/>
              </a:ext>
            </a:extLst>
          </a:blip>
          <a:stretch>
            <a:fillRect/>
          </a:stretch>
        </p:blipFill>
        <p:spPr>
          <a:xfrm>
            <a:off x="0" y="44450"/>
            <a:ext cx="9144000" cy="6864626"/>
          </a:xfrm>
        </p:spPr>
      </p:pic>
      <p:sp>
        <p:nvSpPr>
          <p:cNvPr id="2" name="Title 1">
            <a:extLst>
              <a:ext uri="{FF2B5EF4-FFF2-40B4-BE49-F238E27FC236}">
                <a16:creationId xmlns:a16="http://schemas.microsoft.com/office/drawing/2014/main" id="{D0A1E97F-1C25-4C49-95AC-16B246755C6E}"/>
              </a:ext>
            </a:extLst>
          </p:cNvPr>
          <p:cNvSpPr>
            <a:spLocks noGrp="1"/>
          </p:cNvSpPr>
          <p:nvPr>
            <p:ph type="title"/>
          </p:nvPr>
        </p:nvSpPr>
        <p:spPr>
          <a:xfrm>
            <a:off x="3995936" y="44450"/>
            <a:ext cx="5113139" cy="3007508"/>
          </a:xfrm>
        </p:spPr>
        <p:txBody>
          <a:bodyPr/>
          <a:lstStyle/>
          <a:p>
            <a:r>
              <a:rPr lang="ar-JO" sz="5400" dirty="0">
                <a:latin typeface="Arial" panose="020B0604020202020204" pitchFamily="34" charset="0"/>
              </a:rPr>
              <a:t>تركيز</a:t>
            </a:r>
            <a:br>
              <a:rPr lang="ar-JO" sz="5400" dirty="0">
                <a:latin typeface="Arial" panose="020B0604020202020204" pitchFamily="34" charset="0"/>
              </a:rPr>
            </a:br>
            <a:r>
              <a:rPr lang="ar-JO" sz="5400" dirty="0">
                <a:latin typeface="Arial" panose="020B0604020202020204" pitchFamily="34" charset="0"/>
              </a:rPr>
              <a:t>القيامة</a:t>
            </a:r>
            <a:br>
              <a:rPr lang="en-US" dirty="0">
                <a:latin typeface="Arial" panose="020B0604020202020204" pitchFamily="34" charset="0"/>
              </a:rPr>
            </a:br>
            <a:r>
              <a:rPr lang="ar-JO" dirty="0">
                <a:latin typeface="Arial" panose="020B0604020202020204" pitchFamily="34" charset="0"/>
              </a:rPr>
              <a:t>(أ</a:t>
            </a:r>
            <a:r>
              <a:rPr lang="ar-SA" dirty="0">
                <a:latin typeface="Arial" panose="020B0604020202020204" pitchFamily="34" charset="0"/>
              </a:rPr>
              <a:t>عمال الرس</a:t>
            </a:r>
            <a:r>
              <a:rPr lang="ar-JO" dirty="0">
                <a:latin typeface="Arial" panose="020B0604020202020204" pitchFamily="34" charset="0"/>
              </a:rPr>
              <a:t>ل 2: 22-36)</a:t>
            </a:r>
            <a:endParaRPr lang="en-US" dirty="0">
              <a:latin typeface="Arial" panose="020B0604020202020204" pitchFamily="34" charset="0"/>
            </a:endParaRPr>
          </a:p>
        </p:txBody>
      </p:sp>
      <p:sp>
        <p:nvSpPr>
          <p:cNvPr id="7" name="Rectangle 2">
            <a:extLst>
              <a:ext uri="{FF2B5EF4-FFF2-40B4-BE49-F238E27FC236}">
                <a16:creationId xmlns:a16="http://schemas.microsoft.com/office/drawing/2014/main" id="{7D27EB5C-526E-614E-B238-77B0E1136EFA}"/>
              </a:ext>
            </a:extLst>
          </p:cNvPr>
          <p:cNvSpPr txBox="1">
            <a:spLocks noChangeArrowheads="1"/>
          </p:cNvSpPr>
          <p:nvPr/>
        </p:nvSpPr>
        <p:spPr bwMode="auto">
          <a:xfrm>
            <a:off x="0" y="5517232"/>
            <a:ext cx="9144000" cy="1143000"/>
          </a:xfrm>
          <a:prstGeom prst="rect">
            <a:avLst/>
          </a:prstGeom>
          <a:noFill/>
          <a:ln w="9525">
            <a:noFill/>
            <a:miter lim="800000"/>
            <a:headEnd/>
            <a:tailEnd/>
          </a:ln>
          <a:effectLst/>
        </p:spPr>
        <p:txBody>
          <a:bodyPr anchor="ctr"/>
          <a:lstStyle>
            <a:lvl1pPr eaLnBrk="0" hangingPunct="0">
              <a:defRPr sz="4000">
                <a:solidFill>
                  <a:schemeClr val="tx1"/>
                </a:solidFill>
                <a:latin typeface="Times New Roman" charset="0"/>
                <a:ea typeface="ＭＳ Ｐゴシック" charset="0"/>
                <a:cs typeface="ＭＳ Ｐゴシック" charset="0"/>
              </a:defRPr>
            </a:lvl1pPr>
            <a:lvl2pPr marL="37931725" indent="-37474525" eaLnBrk="0" hangingPunct="0">
              <a:defRPr sz="4000">
                <a:solidFill>
                  <a:schemeClr val="tx1"/>
                </a:solidFill>
                <a:latin typeface="Times New Roman" charset="0"/>
                <a:ea typeface="ＭＳ Ｐゴシック" charset="0"/>
              </a:defRPr>
            </a:lvl2pPr>
            <a:lvl3pPr eaLnBrk="0" hangingPunct="0">
              <a:defRPr sz="4000">
                <a:solidFill>
                  <a:schemeClr val="tx1"/>
                </a:solidFill>
                <a:latin typeface="Times New Roman" charset="0"/>
                <a:ea typeface="ＭＳ Ｐゴシック" charset="0"/>
              </a:defRPr>
            </a:lvl3pPr>
            <a:lvl4pPr eaLnBrk="0" hangingPunct="0">
              <a:defRPr sz="4000">
                <a:solidFill>
                  <a:schemeClr val="tx1"/>
                </a:solidFill>
                <a:latin typeface="Times New Roman" charset="0"/>
                <a:ea typeface="ＭＳ Ｐゴシック" charset="0"/>
              </a:defRPr>
            </a:lvl4pPr>
            <a:lvl5pPr eaLnBrk="0" hangingPunct="0">
              <a:defRPr sz="4000">
                <a:solidFill>
                  <a:schemeClr val="tx1"/>
                </a:solidFill>
                <a:latin typeface="Times New Roman" charset="0"/>
                <a:ea typeface="ＭＳ Ｐゴシック" charset="0"/>
              </a:defRPr>
            </a:lvl5pPr>
            <a:lvl6pPr marL="457200" eaLnBrk="0" fontAlgn="base" hangingPunct="0">
              <a:spcBef>
                <a:spcPct val="0"/>
              </a:spcBef>
              <a:spcAft>
                <a:spcPct val="0"/>
              </a:spcAft>
              <a:defRPr sz="4000">
                <a:solidFill>
                  <a:schemeClr val="tx1"/>
                </a:solidFill>
                <a:latin typeface="Times New Roman" charset="0"/>
                <a:ea typeface="ＭＳ Ｐゴシック" charset="0"/>
              </a:defRPr>
            </a:lvl6pPr>
            <a:lvl7pPr marL="914400" eaLnBrk="0" fontAlgn="base" hangingPunct="0">
              <a:spcBef>
                <a:spcPct val="0"/>
              </a:spcBef>
              <a:spcAft>
                <a:spcPct val="0"/>
              </a:spcAft>
              <a:defRPr sz="4000">
                <a:solidFill>
                  <a:schemeClr val="tx1"/>
                </a:solidFill>
                <a:latin typeface="Times New Roman" charset="0"/>
                <a:ea typeface="ＭＳ Ｐゴシック" charset="0"/>
              </a:defRPr>
            </a:lvl7pPr>
            <a:lvl8pPr marL="1371600" eaLnBrk="0" fontAlgn="base" hangingPunct="0">
              <a:spcBef>
                <a:spcPct val="0"/>
              </a:spcBef>
              <a:spcAft>
                <a:spcPct val="0"/>
              </a:spcAft>
              <a:defRPr sz="4000">
                <a:solidFill>
                  <a:schemeClr val="tx1"/>
                </a:solidFill>
                <a:latin typeface="Times New Roman" charset="0"/>
                <a:ea typeface="ＭＳ Ｐゴシック" charset="0"/>
              </a:defRPr>
            </a:lvl8pPr>
            <a:lvl9pPr marL="1828800" eaLnBrk="0" fontAlgn="base" hangingPunct="0">
              <a:spcBef>
                <a:spcPct val="0"/>
              </a:spcBef>
              <a:spcAft>
                <a:spcPct val="0"/>
              </a:spcAft>
              <a:defRPr sz="40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3200" b="1" u="none" strike="noStrike" kern="1200" cap="none" spc="0" normalizeH="0" baseline="0" noProof="0" dirty="0">
                <a:ln>
                  <a:noFill/>
                </a:ln>
                <a:solidFill>
                  <a:srgbClr val="FFFFFF"/>
                </a:solidFill>
                <a:effectLst>
                  <a:glow rad="139700">
                    <a:srgbClr val="000000"/>
                  </a:glow>
                </a:effectLst>
                <a:uLnTx/>
                <a:uFillTx/>
                <a:latin typeface="Arial" panose="020B0604020202020204" pitchFamily="34" charset="0"/>
                <a:cs typeface="Arial" panose="020B0604020202020204" pitchFamily="34" charset="0"/>
              </a:rPr>
              <a:t>تثبت سكنى الروح أن يسوع هو المسيا قد قام إلى الحياة (22-36)</a:t>
            </a:r>
            <a:endParaRPr kumimoji="0" lang="en-US" sz="3200" b="1" u="none" strike="noStrike" kern="1200" cap="none" spc="0" normalizeH="0" baseline="0" noProof="0" dirty="0">
              <a:ln>
                <a:noFill/>
              </a:ln>
              <a:solidFill>
                <a:srgbClr val="000000"/>
              </a:solidFill>
              <a:effectLst>
                <a:glow rad="139700">
                  <a:srgbClr val="000000"/>
                </a:glow>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23323273"/>
      </p:ext>
    </p:extLst>
  </p:cSld>
  <p:clrMapOvr>
    <a:masterClrMapping/>
  </p:clrMapOvr>
  <p:transition>
    <p:fade/>
  </p:transition>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Psalm 16:1-11 How to Build Confidence in My Relationship with God | Jim  Erwin">
            <a:extLst>
              <a:ext uri="{FF2B5EF4-FFF2-40B4-BE49-F238E27FC236}">
                <a16:creationId xmlns:a16="http://schemas.microsoft.com/office/drawing/2014/main" id="{269325ED-F26C-5941-8325-BA8A957A9D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38" y="0"/>
            <a:ext cx="9128125" cy="6858000"/>
          </a:xfrm>
          <a:prstGeom prst="rect">
            <a:avLst/>
          </a:prstGeom>
          <a:noFill/>
          <a:extLst>
            <a:ext uri="{909E8E84-426E-40DD-AFC4-6F175D3DCCD1}">
              <a14:hiddenFill xmlns:a14="http://schemas.microsoft.com/office/drawing/2010/main">
                <a:solidFill>
                  <a:srgbClr val="FFFFFF"/>
                </a:solidFill>
              </a14:hiddenFill>
            </a:ext>
          </a:extLst>
        </p:spPr>
      </p:pic>
      <p:sp>
        <p:nvSpPr>
          <p:cNvPr id="94210" name="Picture 1"/>
          <p:cNvSpPr>
            <a:spLocks noChangeAspect="1"/>
          </p:cNvSpPr>
          <p:nvPr/>
        </p:nvSpPr>
        <p:spPr bwMode="auto">
          <a:xfrm>
            <a:off x="0" y="368300"/>
            <a:ext cx="9144000" cy="6099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sp>
        <p:nvSpPr>
          <p:cNvPr id="900098" name="Rectangle 2"/>
          <p:cNvSpPr>
            <a:spLocks noGrp="1" noChangeArrowheads="1"/>
          </p:cNvSpPr>
          <p:nvPr>
            <p:ph type="ctrTitle"/>
          </p:nvPr>
        </p:nvSpPr>
        <p:spPr>
          <a:xfrm>
            <a:off x="0" y="29470"/>
            <a:ext cx="9144000" cy="2251718"/>
          </a:xfrm>
          <a:effectLst>
            <a:outerShdw blurRad="63500" dist="35921" dir="2700000" algn="ctr" rotWithShape="0">
              <a:schemeClr val="tx2">
                <a:alpha val="74998"/>
              </a:schemeClr>
            </a:outerShdw>
          </a:effectLst>
        </p:spPr>
        <p:txBody>
          <a:bodyPr anchor="t"/>
          <a:lstStyle/>
          <a:p>
            <a:pPr>
              <a:defRPr/>
            </a:pPr>
            <a:r>
              <a:rPr lang="ar-JO" sz="3600" dirty="0">
                <a:effectLst>
                  <a:glow rad="127000">
                    <a:schemeClr val="tx1"/>
                  </a:glow>
                </a:effectLst>
                <a:ea typeface="ＭＳ Ｐゴシック" charset="0"/>
                <a:cs typeface="Arial" panose="020B0604020202020204" pitchFamily="34" charset="0"/>
              </a:rPr>
              <a:t>لأنك لن تترك نفسي في الهاوية لن تدع تقيك يرى فساداً</a:t>
            </a:r>
            <a:br>
              <a:rPr lang="ar-JO" sz="3600" dirty="0">
                <a:effectLst>
                  <a:glow rad="127000">
                    <a:schemeClr val="tx1"/>
                  </a:glow>
                </a:effectLst>
                <a:ea typeface="ＭＳ Ｐゴシック" charset="0"/>
                <a:cs typeface="Arial" panose="020B0604020202020204" pitchFamily="34" charset="0"/>
              </a:rPr>
            </a:br>
            <a:r>
              <a:rPr lang="ar-JO" sz="3600" dirty="0">
                <a:effectLst>
                  <a:glow rad="127000">
                    <a:schemeClr val="tx1"/>
                  </a:glow>
                </a:effectLst>
                <a:ea typeface="ＭＳ Ｐゴシック" charset="0"/>
                <a:cs typeface="Arial" panose="020B0604020202020204" pitchFamily="34" charset="0"/>
              </a:rPr>
              <a:t>(مز 16: 10)</a:t>
            </a:r>
            <a:endParaRPr lang="en-US" sz="3600" dirty="0">
              <a:effectLst>
                <a:glow rad="127000">
                  <a:schemeClr val="tx1"/>
                </a:glow>
              </a:effectLst>
              <a:ea typeface="ＭＳ Ｐゴシック" charset="0"/>
              <a:cs typeface="Arial" panose="020B0604020202020204" pitchFamily="34" charset="0"/>
            </a:endParaRPr>
          </a:p>
        </p:txBody>
      </p:sp>
      <p:sp>
        <p:nvSpPr>
          <p:cNvPr id="5" name="Rectangle 2">
            <a:extLst>
              <a:ext uri="{FF2B5EF4-FFF2-40B4-BE49-F238E27FC236}">
                <a16:creationId xmlns:a16="http://schemas.microsoft.com/office/drawing/2014/main" id="{5CFA3351-5BBC-5541-8D51-3088284FCED7}"/>
              </a:ext>
            </a:extLst>
          </p:cNvPr>
          <p:cNvSpPr txBox="1">
            <a:spLocks noChangeArrowheads="1"/>
          </p:cNvSpPr>
          <p:nvPr/>
        </p:nvSpPr>
        <p:spPr bwMode="auto">
          <a:xfrm>
            <a:off x="-9625" y="5601902"/>
            <a:ext cx="9144000" cy="1241659"/>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3600" b="1" u="none" strike="noStrike" kern="1200" cap="none" spc="0" normalizeH="0" baseline="0" noProof="0" dirty="0">
                <a:ln>
                  <a:noFill/>
                </a:ln>
                <a:solidFill>
                  <a:srgbClr val="FFFFFF"/>
                </a:solidFill>
                <a:effectLst/>
                <a:uLnTx/>
                <a:uFillTx/>
                <a:latin typeface="Arial" panose="020B0604020202020204" pitchFamily="34" charset="0"/>
                <a:ea typeface="ＭＳ Ｐゴシック" pitchFamily="-108" charset="-128"/>
                <a:cs typeface="Arial" panose="020B0604020202020204" pitchFamily="34" charset="0"/>
              </a:rPr>
              <a:t>لاحظ بطرس هذا كنبوة مستقبلية عن قيامة المسيح         (أعمال الرسل 2)</a:t>
            </a:r>
            <a:endParaRPr kumimoji="0" lang="en-US" sz="36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857817852"/>
      </p:ext>
    </p:extLst>
  </p:cSld>
  <p:clrMapOvr>
    <a:masterClrMapping/>
  </p:clrMapOvr>
  <p:transition/>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97;p2">
            <a:extLst>
              <a:ext uri="{FF2B5EF4-FFF2-40B4-BE49-F238E27FC236}">
                <a16:creationId xmlns:a16="http://schemas.microsoft.com/office/drawing/2014/main" id="{491A4056-D0F9-4034-B6F5-2D82274549ED}"/>
              </a:ext>
            </a:extLst>
          </p:cNvPr>
          <p:cNvSpPr txBox="1"/>
          <p:nvPr/>
        </p:nvSpPr>
        <p:spPr>
          <a:xfrm>
            <a:off x="0" y="6088599"/>
            <a:ext cx="9144000" cy="823583"/>
          </a:xfrm>
          <a:prstGeom prst="rect">
            <a:avLst/>
          </a:prstGeom>
          <a:solidFill>
            <a:srgbClr val="544C41">
              <a:alpha val="54000"/>
            </a:srgbClr>
          </a:solidFill>
          <a:ln>
            <a:noFill/>
          </a:ln>
          <a:effectLst>
            <a:outerShdw dist="35921" dir="2700000" algn="ctr" rotWithShape="0">
              <a:srgbClr val="808080"/>
            </a:outerShdw>
          </a:effectLst>
        </p:spPr>
        <p:txBody>
          <a:bodyPr spcFirstLastPara="1" wrap="square" lIns="91425" tIns="45700" rIns="91425" bIns="45700" anchor="t" anchorCtr="0">
            <a:spAutoFit/>
          </a:bodyPr>
          <a:lstStyle/>
          <a:p>
            <a:pPr lvl="0" fontAlgn="auto">
              <a:lnSpc>
                <a:spcPct val="108000"/>
              </a:lnSpc>
              <a:spcBef>
                <a:spcPts val="0"/>
              </a:spcBef>
              <a:spcAft>
                <a:spcPts val="0"/>
              </a:spcAft>
              <a:buClr>
                <a:srgbClr val="FFFFFF"/>
              </a:buClr>
              <a:buSzPts val="3600"/>
              <a:defRPr/>
            </a:pPr>
            <a:r>
              <a:rPr lang="ar-JO" sz="4400" b="1" dirty="0">
                <a:solidFill>
                  <a:srgbClr val="FFFFFF"/>
                </a:solidFill>
                <a:effectLst>
                  <a:glow rad="190500">
                    <a:srgbClr val="000000">
                      <a:alpha val="75000"/>
                    </a:srgbClr>
                  </a:glow>
                </a:effectLst>
                <a:latin typeface="Arial" panose="020B0604020202020204" pitchFamily="34" charset="0"/>
                <a:ea typeface="ＭＳ Ｐゴシック"/>
                <a:cs typeface="Arial" panose="020B0604020202020204" pitchFamily="34" charset="0"/>
                <a:sym typeface="Arial"/>
              </a:rPr>
              <a:t>أ</a:t>
            </a:r>
            <a:r>
              <a:rPr lang="ar-SA" sz="4400" b="1" dirty="0">
                <a:solidFill>
                  <a:srgbClr val="FFFFFF"/>
                </a:solidFill>
                <a:effectLst>
                  <a:glow rad="190500">
                    <a:srgbClr val="000000">
                      <a:alpha val="75000"/>
                    </a:srgbClr>
                  </a:glow>
                </a:effectLst>
                <a:latin typeface="Arial" panose="020B0604020202020204" pitchFamily="34" charset="0"/>
                <a:ea typeface="ＭＳ Ｐゴシック"/>
                <a:cs typeface="Arial" panose="020B0604020202020204" pitchFamily="34" charset="0"/>
                <a:sym typeface="Arial"/>
              </a:rPr>
              <a:t>عمال ٢ : ٣٦-٣٧</a:t>
            </a:r>
          </a:p>
        </p:txBody>
      </p:sp>
      <p:sp>
        <p:nvSpPr>
          <p:cNvPr id="9" name="Google Shape;97;p2">
            <a:extLst>
              <a:ext uri="{FF2B5EF4-FFF2-40B4-BE49-F238E27FC236}">
                <a16:creationId xmlns:a16="http://schemas.microsoft.com/office/drawing/2014/main" id="{783E1693-3568-4635-BC59-10D9A1CD9A2E}"/>
              </a:ext>
            </a:extLst>
          </p:cNvPr>
          <p:cNvSpPr txBox="1"/>
          <p:nvPr/>
        </p:nvSpPr>
        <p:spPr>
          <a:xfrm>
            <a:off x="209550" y="338118"/>
            <a:ext cx="8724900" cy="2485512"/>
          </a:xfrm>
          <a:prstGeom prst="rect">
            <a:avLst/>
          </a:prstGeom>
          <a:noFill/>
          <a:ln>
            <a:noFill/>
          </a:ln>
          <a:effectLst>
            <a:outerShdw dist="35921" dir="2700000" algn="ctr" rotWithShape="0">
              <a:srgbClr val="808080"/>
            </a:outerShdw>
          </a:effectLst>
        </p:spPr>
        <p:txBody>
          <a:bodyPr spcFirstLastPara="1" wrap="square" lIns="91425" tIns="45700" rIns="91425" bIns="45700" anchor="t" anchorCtr="0">
            <a:spAutoFit/>
          </a:bodyPr>
          <a:lstStyle/>
          <a:p>
            <a:pPr lvl="0" algn="r" fontAlgn="auto">
              <a:lnSpc>
                <a:spcPct val="108000"/>
              </a:lnSpc>
              <a:spcBef>
                <a:spcPts val="0"/>
              </a:spcBef>
              <a:spcAft>
                <a:spcPts val="0"/>
              </a:spcAft>
              <a:buClr>
                <a:srgbClr val="FFFFFF"/>
              </a:buClr>
              <a:buSzPts val="3600"/>
              <a:defRPr/>
            </a:pPr>
            <a:r>
              <a:rPr lang="ar-SA" sz="3600" b="1" dirty="0">
                <a:solidFill>
                  <a:srgbClr val="FFFFFF"/>
                </a:solidFill>
                <a:effectLst>
                  <a:glow rad="190500">
                    <a:srgbClr val="000000">
                      <a:alpha val="75000"/>
                    </a:srgbClr>
                  </a:glow>
                </a:effectLst>
                <a:latin typeface="Arial" panose="020B0604020202020204" pitchFamily="34" charset="0"/>
                <a:ea typeface="ＭＳ Ｐゴシック"/>
                <a:cs typeface="Arial" panose="020B0604020202020204" pitchFamily="34" charset="0"/>
                <a:sym typeface="Arial"/>
              </a:rPr>
              <a:t>36 فليعلم يقينا</a:t>
            </a:r>
            <a:r>
              <a:rPr lang="ar-JO" sz="3600" b="1" dirty="0">
                <a:solidFill>
                  <a:srgbClr val="FFFFFF"/>
                </a:solidFill>
                <a:effectLst>
                  <a:glow rad="190500">
                    <a:srgbClr val="000000">
                      <a:alpha val="75000"/>
                    </a:srgbClr>
                  </a:glow>
                </a:effectLst>
                <a:latin typeface="Arial" panose="020B0604020202020204" pitchFamily="34" charset="0"/>
                <a:ea typeface="ＭＳ Ｐゴシック"/>
                <a:cs typeface="Arial" panose="020B0604020202020204" pitchFamily="34" charset="0"/>
                <a:sym typeface="Arial"/>
              </a:rPr>
              <a:t>ً</a:t>
            </a:r>
            <a:r>
              <a:rPr lang="ar-SA" sz="3600" b="1" dirty="0">
                <a:solidFill>
                  <a:srgbClr val="FFFFFF"/>
                </a:solidFill>
                <a:effectLst>
                  <a:glow rad="190500">
                    <a:srgbClr val="000000">
                      <a:alpha val="75000"/>
                    </a:srgbClr>
                  </a:glow>
                </a:effectLst>
                <a:latin typeface="Arial" panose="020B0604020202020204" pitchFamily="34" charset="0"/>
                <a:ea typeface="ＭＳ Ｐゴシック"/>
                <a:cs typeface="Arial" panose="020B0604020202020204" pitchFamily="34" charset="0"/>
                <a:sym typeface="Arial"/>
              </a:rPr>
              <a:t> جميع بيت إسرائيل أن الله جعل يسوع هذا الذي صلبتموه أنتم ربا</a:t>
            </a:r>
            <a:r>
              <a:rPr lang="ar-JO" sz="3600" b="1" dirty="0">
                <a:solidFill>
                  <a:srgbClr val="FFFFFF"/>
                </a:solidFill>
                <a:effectLst>
                  <a:glow rad="190500">
                    <a:srgbClr val="000000">
                      <a:alpha val="75000"/>
                    </a:srgbClr>
                  </a:glow>
                </a:effectLst>
                <a:latin typeface="Arial" panose="020B0604020202020204" pitchFamily="34" charset="0"/>
                <a:ea typeface="ＭＳ Ｐゴシック"/>
                <a:cs typeface="Arial" panose="020B0604020202020204" pitchFamily="34" charset="0"/>
                <a:sym typeface="Arial"/>
              </a:rPr>
              <a:t>ً</a:t>
            </a:r>
            <a:r>
              <a:rPr lang="ar-SA" sz="3600" b="1" dirty="0">
                <a:solidFill>
                  <a:srgbClr val="FFFFFF"/>
                </a:solidFill>
                <a:effectLst>
                  <a:glow rad="190500">
                    <a:srgbClr val="000000">
                      <a:alpha val="75000"/>
                    </a:srgbClr>
                  </a:glow>
                </a:effectLst>
                <a:latin typeface="Arial" panose="020B0604020202020204" pitchFamily="34" charset="0"/>
                <a:ea typeface="ＭＳ Ｐゴシック"/>
                <a:cs typeface="Arial" panose="020B0604020202020204" pitchFamily="34" charset="0"/>
                <a:sym typeface="Arial"/>
              </a:rPr>
              <a:t> ومسيحا</a:t>
            </a:r>
            <a:r>
              <a:rPr lang="ar-JO" sz="3600" b="1" dirty="0">
                <a:solidFill>
                  <a:srgbClr val="FFFFFF"/>
                </a:solidFill>
                <a:effectLst>
                  <a:glow rad="190500">
                    <a:srgbClr val="000000">
                      <a:alpha val="75000"/>
                    </a:srgbClr>
                  </a:glow>
                </a:effectLst>
                <a:latin typeface="Arial" panose="020B0604020202020204" pitchFamily="34" charset="0"/>
                <a:ea typeface="ＭＳ Ｐゴシック"/>
                <a:cs typeface="Arial" panose="020B0604020202020204" pitchFamily="34" charset="0"/>
                <a:sym typeface="Arial"/>
              </a:rPr>
              <a:t>ً</a:t>
            </a:r>
            <a:r>
              <a:rPr lang="ar-SA" sz="3600" b="1" dirty="0">
                <a:solidFill>
                  <a:srgbClr val="FFFFFF"/>
                </a:solidFill>
                <a:effectLst>
                  <a:glow rad="190500">
                    <a:srgbClr val="000000">
                      <a:alpha val="75000"/>
                    </a:srgbClr>
                  </a:glow>
                </a:effectLst>
                <a:latin typeface="Arial" panose="020B0604020202020204" pitchFamily="34" charset="0"/>
                <a:ea typeface="ＭＳ Ｐゴシック"/>
                <a:cs typeface="Arial" panose="020B0604020202020204" pitchFamily="34" charset="0"/>
                <a:sym typeface="Arial"/>
              </a:rPr>
              <a:t>.</a:t>
            </a:r>
            <a:r>
              <a:rPr lang="ar-JO" sz="3600" b="1" dirty="0">
                <a:solidFill>
                  <a:srgbClr val="FFFFFF"/>
                </a:solidFill>
                <a:effectLst>
                  <a:glow rad="190500">
                    <a:srgbClr val="000000">
                      <a:alpha val="75000"/>
                    </a:srgbClr>
                  </a:glow>
                </a:effectLst>
                <a:latin typeface="Arial" panose="020B0604020202020204" pitchFamily="34" charset="0"/>
                <a:ea typeface="ＭＳ Ｐゴシック"/>
                <a:cs typeface="Arial" panose="020B0604020202020204" pitchFamily="34" charset="0"/>
                <a:sym typeface="Arial"/>
              </a:rPr>
              <a:t> 37 </a:t>
            </a:r>
            <a:r>
              <a:rPr lang="ar-SA" sz="3600" b="1" dirty="0">
                <a:solidFill>
                  <a:srgbClr val="FFFFFF"/>
                </a:solidFill>
                <a:effectLst>
                  <a:glow rad="190500">
                    <a:srgbClr val="000000">
                      <a:alpha val="75000"/>
                    </a:srgbClr>
                  </a:glow>
                </a:effectLst>
                <a:latin typeface="Arial" panose="020B0604020202020204" pitchFamily="34" charset="0"/>
                <a:ea typeface="ＭＳ Ｐゴシック"/>
                <a:cs typeface="Arial" panose="020B0604020202020204" pitchFamily="34" charset="0"/>
                <a:sym typeface="Arial"/>
              </a:rPr>
              <a:t>فلما سمعوا نخسوا في قلوبهم وقالوا لبطرس ولسائر الرسل: ماذا نصنع أيها الرجال الإخوة؟</a:t>
            </a:r>
          </a:p>
        </p:txBody>
      </p:sp>
    </p:spTree>
    <p:extLst>
      <p:ext uri="{BB962C8B-B14F-4D97-AF65-F5344CB8AC3E}">
        <p14:creationId xmlns:p14="http://schemas.microsoft.com/office/powerpoint/2010/main" val="2537983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0994" name="Picture 2" descr="Paula at Rome"/>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962542" y="1"/>
            <a:ext cx="4181475" cy="495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69667" name="Rectangle 3"/>
          <p:cNvSpPr>
            <a:spLocks noGrp="1" noChangeArrowheads="1"/>
          </p:cNvSpPr>
          <p:nvPr>
            <p:ph type="title"/>
          </p:nvPr>
        </p:nvSpPr>
        <p:spPr>
          <a:xfrm>
            <a:off x="152400" y="332656"/>
            <a:ext cx="4810142" cy="2486744"/>
          </a:xfrm>
        </p:spPr>
        <p:txBody>
          <a:bodyPr/>
          <a:lstStyle/>
          <a:p>
            <a:pPr rtl="1" eaLnBrk="1" hangingPunct="1"/>
            <a:r>
              <a:rPr lang="ar-SA" sz="4800" b="1" dirty="0">
                <a:latin typeface="Arial" panose="020B0604020202020204" pitchFamily="34" charset="0"/>
                <a:ea typeface="Arial" charset="0"/>
                <a:cs typeface="Arial" panose="020B0604020202020204" pitchFamily="34" charset="0"/>
              </a:rPr>
              <a:t>دعا الله للقيادة الجماعية </a:t>
            </a:r>
            <a:br>
              <a:rPr lang="ar-SA" sz="4800" b="1" dirty="0">
                <a:latin typeface="Arial" panose="020B0604020202020204" pitchFamily="34" charset="0"/>
                <a:ea typeface="Arial" charset="0"/>
                <a:cs typeface="Arial" panose="020B0604020202020204" pitchFamily="34" charset="0"/>
              </a:rPr>
            </a:br>
            <a:r>
              <a:rPr lang="ar-SA" sz="4800" b="1" dirty="0">
                <a:latin typeface="Arial" panose="020B0604020202020204" pitchFamily="34" charset="0"/>
                <a:ea typeface="Arial" charset="0"/>
                <a:cs typeface="Arial" panose="020B0604020202020204" pitchFamily="34" charset="0"/>
              </a:rPr>
              <a:t>عبر العصور</a:t>
            </a:r>
            <a:endParaRPr lang="en-US" sz="4800" b="1" dirty="0">
              <a:latin typeface="Arial" panose="020B0604020202020204" pitchFamily="34" charset="0"/>
              <a:ea typeface="Arial" charset="0"/>
              <a:cs typeface="Arial" panose="020B0604020202020204" pitchFamily="34" charset="0"/>
            </a:endParaRPr>
          </a:p>
        </p:txBody>
      </p:sp>
      <p:sp>
        <p:nvSpPr>
          <p:cNvPr id="369668" name="AutoShape 4"/>
          <p:cNvSpPr>
            <a:spLocks noChangeArrowheads="1"/>
          </p:cNvSpPr>
          <p:nvPr/>
        </p:nvSpPr>
        <p:spPr bwMode="auto">
          <a:xfrm>
            <a:off x="228601" y="3200400"/>
            <a:ext cx="2362200" cy="2590800"/>
          </a:xfrm>
          <a:prstGeom prst="verticalScroll">
            <a:avLst>
              <a:gd name="adj" fmla="val 12500"/>
            </a:avLst>
          </a:prstGeom>
          <a:solidFill>
            <a:schemeClr val="hlink"/>
          </a:solidFill>
          <a:ln w="38100">
            <a:solidFill>
              <a:srgbClr val="000000"/>
            </a:solidFill>
            <a:round/>
            <a:headEnd/>
            <a:tailEnd/>
          </a:ln>
        </p:spPr>
        <p:txBody>
          <a:bodyPr wrap="none" lIns="91334" tIns="45667" rIns="91334" bIns="45667" anchor="ctr"/>
          <a:lstStyle/>
          <a:p>
            <a:pPr rtl="1"/>
            <a:r>
              <a:rPr lang="ar-SA" sz="3200" b="1" dirty="0">
                <a:solidFill>
                  <a:srgbClr val="640023"/>
                </a:solidFill>
                <a:latin typeface="Arial" panose="020B0604020202020204" pitchFamily="34" charset="0"/>
                <a:ea typeface="Arial" charset="0"/>
                <a:cs typeface="Arial" panose="020B0604020202020204" pitchFamily="34" charset="0"/>
              </a:rPr>
              <a:t>قيادة الشيوخ</a:t>
            </a:r>
          </a:p>
          <a:p>
            <a:pPr rtl="1"/>
            <a:r>
              <a:rPr lang="ar-SA" sz="3200" b="1" dirty="0">
                <a:solidFill>
                  <a:srgbClr val="640023"/>
                </a:solidFill>
                <a:latin typeface="Arial" panose="020B0604020202020204" pitchFamily="34" charset="0"/>
                <a:ea typeface="Arial" charset="0"/>
                <a:cs typeface="Arial" panose="020B0604020202020204" pitchFamily="34" charset="0"/>
              </a:rPr>
              <a:t> مع موسى</a:t>
            </a:r>
          </a:p>
          <a:p>
            <a:pPr rtl="1"/>
            <a:r>
              <a:rPr lang="ar-SA" sz="3200" b="1" dirty="0">
                <a:solidFill>
                  <a:srgbClr val="640023"/>
                </a:solidFill>
                <a:latin typeface="Arial" panose="020B0604020202020204" pitchFamily="34" charset="0"/>
                <a:ea typeface="Arial" charset="0"/>
                <a:cs typeface="Arial" panose="020B0604020202020204" pitchFamily="34" charset="0"/>
              </a:rPr>
              <a:t> 1400 ق.م</a:t>
            </a:r>
            <a:endParaRPr lang="en-US" sz="3200" b="1" dirty="0">
              <a:solidFill>
                <a:srgbClr val="640023"/>
              </a:solidFill>
              <a:latin typeface="Arial" panose="020B0604020202020204" pitchFamily="34" charset="0"/>
              <a:ea typeface="Arial" charset="0"/>
              <a:cs typeface="Arial" panose="020B0604020202020204" pitchFamily="34" charset="0"/>
            </a:endParaRPr>
          </a:p>
        </p:txBody>
      </p:sp>
      <p:sp>
        <p:nvSpPr>
          <p:cNvPr id="369669" name="AutoShape 5"/>
          <p:cNvSpPr>
            <a:spLocks noChangeArrowheads="1"/>
          </p:cNvSpPr>
          <p:nvPr/>
        </p:nvSpPr>
        <p:spPr bwMode="auto">
          <a:xfrm>
            <a:off x="2667000" y="3276600"/>
            <a:ext cx="2895600" cy="2514600"/>
          </a:xfrm>
          <a:prstGeom prst="homePlate">
            <a:avLst>
              <a:gd name="adj" fmla="val 28788"/>
            </a:avLst>
          </a:prstGeom>
          <a:solidFill>
            <a:schemeClr val="accent1"/>
          </a:solidFill>
          <a:ln w="9525">
            <a:solidFill>
              <a:schemeClr val="tx1"/>
            </a:solidFill>
            <a:miter lim="800000"/>
            <a:headEnd/>
            <a:tailEnd/>
          </a:ln>
        </p:spPr>
        <p:txBody>
          <a:bodyPr wrap="none" lIns="91334" tIns="45667" rIns="91334" bIns="45667" anchor="ctr"/>
          <a:lstStyle/>
          <a:p>
            <a:pPr rtl="1"/>
            <a:r>
              <a:rPr lang="ar-JO" sz="3200" b="1" dirty="0">
                <a:solidFill>
                  <a:srgbClr val="FFFFFF"/>
                </a:solidFill>
                <a:latin typeface="Arial" panose="020B0604020202020204" pitchFamily="34" charset="0"/>
                <a:cs typeface="Arial" panose="020B0604020202020204" pitchFamily="34" charset="0"/>
              </a:rPr>
              <a:t>قاد </a:t>
            </a:r>
            <a:r>
              <a:rPr lang="ar-SA" sz="3200" b="1" dirty="0">
                <a:solidFill>
                  <a:srgbClr val="FFFFFF"/>
                </a:solidFill>
                <a:latin typeface="Arial" panose="020B0604020202020204" pitchFamily="34" charset="0"/>
                <a:cs typeface="Arial" panose="020B0604020202020204" pitchFamily="34" charset="0"/>
              </a:rPr>
              <a:t>الشيوخ </a:t>
            </a:r>
          </a:p>
          <a:p>
            <a:pPr rtl="1"/>
            <a:r>
              <a:rPr lang="ar-SA" sz="3200" b="1" dirty="0">
                <a:solidFill>
                  <a:srgbClr val="FFFFFF"/>
                </a:solidFill>
                <a:latin typeface="Arial" panose="020B0604020202020204" pitchFamily="34" charset="0"/>
                <a:cs typeface="Arial" panose="020B0604020202020204" pitchFamily="34" charset="0"/>
              </a:rPr>
              <a:t>الكنيس (المجمع)</a:t>
            </a:r>
          </a:p>
          <a:p>
            <a:pPr rtl="1"/>
            <a:r>
              <a:rPr lang="ar-SA" sz="3200" b="1" dirty="0">
                <a:solidFill>
                  <a:srgbClr val="FFFFFF"/>
                </a:solidFill>
                <a:latin typeface="Arial" panose="020B0604020202020204" pitchFamily="34" charset="0"/>
                <a:cs typeface="Arial" panose="020B0604020202020204" pitchFamily="34" charset="0"/>
              </a:rPr>
              <a:t>عام ٦٠٠ ق.م</a:t>
            </a:r>
            <a:endParaRPr lang="en-US" sz="3200" b="1" dirty="0">
              <a:solidFill>
                <a:srgbClr val="FFFFFF"/>
              </a:solidFill>
              <a:latin typeface="Arial" panose="020B0604020202020204" pitchFamily="34" charset="0"/>
              <a:cs typeface="Arial" panose="020B0604020202020204" pitchFamily="34" charset="0"/>
            </a:endParaRPr>
          </a:p>
        </p:txBody>
      </p:sp>
      <p:grpSp>
        <p:nvGrpSpPr>
          <p:cNvPr id="2" name="Group 6"/>
          <p:cNvGrpSpPr>
            <a:grpSpLocks/>
          </p:cNvGrpSpPr>
          <p:nvPr/>
        </p:nvGrpSpPr>
        <p:grpSpPr bwMode="auto">
          <a:xfrm>
            <a:off x="6019801" y="2895600"/>
            <a:ext cx="2286000" cy="3200400"/>
            <a:chOff x="3792" y="2016"/>
            <a:chExt cx="1440" cy="2016"/>
          </a:xfrm>
        </p:grpSpPr>
        <p:sp>
          <p:nvSpPr>
            <p:cNvPr id="341000" name="AutoShape 7"/>
            <p:cNvSpPr>
              <a:spLocks noChangeArrowheads="1"/>
            </p:cNvSpPr>
            <p:nvPr/>
          </p:nvSpPr>
          <p:spPr bwMode="auto">
            <a:xfrm>
              <a:off x="3792" y="2016"/>
              <a:ext cx="1440" cy="1440"/>
            </a:xfrm>
            <a:prstGeom prst="plus">
              <a:avLst>
                <a:gd name="adj" fmla="val 25000"/>
              </a:avLst>
            </a:prstGeom>
            <a:solidFill>
              <a:srgbClr val="1A0CA9"/>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l"/>
              <a:endParaRPr lang="en-US" sz="2000" b="1" dirty="0">
                <a:solidFill>
                  <a:srgbClr val="FFFFFF"/>
                </a:solidFill>
                <a:latin typeface="Arial" panose="020B0604020202020204" pitchFamily="34" charset="0"/>
                <a:cs typeface="Arial" panose="020B0604020202020204" pitchFamily="34" charset="0"/>
              </a:endParaRPr>
            </a:p>
          </p:txBody>
        </p:sp>
        <p:sp>
          <p:nvSpPr>
            <p:cNvPr id="341001" name="Rectangle 8"/>
            <p:cNvSpPr>
              <a:spLocks noChangeArrowheads="1"/>
            </p:cNvSpPr>
            <p:nvPr/>
          </p:nvSpPr>
          <p:spPr bwMode="auto">
            <a:xfrm>
              <a:off x="4128" y="3072"/>
              <a:ext cx="768" cy="960"/>
            </a:xfrm>
            <a:prstGeom prst="rect">
              <a:avLst/>
            </a:prstGeom>
            <a:solidFill>
              <a:srgbClr val="1A0CA9"/>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pPr algn="l"/>
              <a:endParaRPr lang="en-US" sz="2000" b="1" dirty="0">
                <a:solidFill>
                  <a:srgbClr val="FFFFFF"/>
                </a:solidFill>
                <a:latin typeface="Arial" panose="020B0604020202020204" pitchFamily="34" charset="0"/>
                <a:cs typeface="Arial" panose="020B0604020202020204" pitchFamily="34" charset="0"/>
              </a:endParaRPr>
            </a:p>
          </p:txBody>
        </p:sp>
        <p:sp>
          <p:nvSpPr>
            <p:cNvPr id="341002" name="Text Box 9"/>
            <p:cNvSpPr txBox="1">
              <a:spLocks noChangeArrowheads="1"/>
            </p:cNvSpPr>
            <p:nvPr/>
          </p:nvSpPr>
          <p:spPr bwMode="auto">
            <a:xfrm>
              <a:off x="3991" y="2301"/>
              <a:ext cx="1104" cy="67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charset="0"/>
                  <a:ea typeface="ＭＳ Ｐゴシック" charset="0"/>
                  <a:cs typeface="ＭＳ Ｐゴシック" charset="0"/>
                </a:defRPr>
              </a:lvl1pPr>
              <a:lvl2pPr marL="37931725" indent="-37474525" eaLnBrk="0" hangingPunct="0">
                <a:defRPr sz="2000">
                  <a:solidFill>
                    <a:schemeClr val="tx1"/>
                  </a:solidFill>
                  <a:latin typeface="Arial" charset="0"/>
                  <a:ea typeface="ＭＳ Ｐゴシック" charset="0"/>
                </a:defRPr>
              </a:lvl2pPr>
              <a:lvl3pPr eaLnBrk="0" hangingPunct="0">
                <a:defRPr sz="2000">
                  <a:solidFill>
                    <a:schemeClr val="tx1"/>
                  </a:solidFill>
                  <a:latin typeface="Arial" charset="0"/>
                  <a:ea typeface="ＭＳ Ｐゴシック" charset="0"/>
                </a:defRPr>
              </a:lvl3pPr>
              <a:lvl4pPr eaLnBrk="0" hangingPunct="0">
                <a:defRPr sz="2000">
                  <a:solidFill>
                    <a:schemeClr val="tx1"/>
                  </a:solidFill>
                  <a:latin typeface="Arial" charset="0"/>
                  <a:ea typeface="ＭＳ Ｐゴシック" charset="0"/>
                </a:defRPr>
              </a:lvl4pPr>
              <a:lvl5pPr eaLnBrk="0" hangingPunct="0">
                <a:defRPr sz="2000">
                  <a:solidFill>
                    <a:schemeClr val="tx1"/>
                  </a:solidFill>
                  <a:latin typeface="Arial" charset="0"/>
                  <a:ea typeface="ＭＳ Ｐゴシック" charset="0"/>
                </a:defRPr>
              </a:lvl5pPr>
              <a:lvl6pPr marL="457200" eaLnBrk="0" fontAlgn="base" hangingPunct="0">
                <a:spcBef>
                  <a:spcPct val="0"/>
                </a:spcBef>
                <a:spcAft>
                  <a:spcPct val="0"/>
                </a:spcAft>
                <a:defRPr sz="2000">
                  <a:solidFill>
                    <a:schemeClr val="tx1"/>
                  </a:solidFill>
                  <a:latin typeface="Arial" charset="0"/>
                  <a:ea typeface="ＭＳ Ｐゴシック" charset="0"/>
                </a:defRPr>
              </a:lvl6pPr>
              <a:lvl7pPr marL="914400" eaLnBrk="0" fontAlgn="base" hangingPunct="0">
                <a:spcBef>
                  <a:spcPct val="0"/>
                </a:spcBef>
                <a:spcAft>
                  <a:spcPct val="0"/>
                </a:spcAft>
                <a:defRPr sz="2000">
                  <a:solidFill>
                    <a:schemeClr val="tx1"/>
                  </a:solidFill>
                  <a:latin typeface="Arial" charset="0"/>
                  <a:ea typeface="ＭＳ Ｐゴシック" charset="0"/>
                </a:defRPr>
              </a:lvl7pPr>
              <a:lvl8pPr marL="1371600" eaLnBrk="0" fontAlgn="base" hangingPunct="0">
                <a:spcBef>
                  <a:spcPct val="0"/>
                </a:spcBef>
                <a:spcAft>
                  <a:spcPct val="0"/>
                </a:spcAft>
                <a:defRPr sz="2000">
                  <a:solidFill>
                    <a:schemeClr val="tx1"/>
                  </a:solidFill>
                  <a:latin typeface="Arial" charset="0"/>
                  <a:ea typeface="ＭＳ Ｐゴシック" charset="0"/>
                </a:defRPr>
              </a:lvl8pPr>
              <a:lvl9pPr marL="1828800"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r>
                <a:rPr lang="ar-SA" sz="3200" b="1" dirty="0">
                  <a:solidFill>
                    <a:srgbClr val="FFFFFF"/>
                  </a:solidFill>
                  <a:latin typeface="Arial" panose="020B0604020202020204" pitchFamily="34" charset="0"/>
                  <a:cs typeface="Arial" panose="020B0604020202020204" pitchFamily="34" charset="0"/>
                </a:rPr>
                <a:t>شيوخ</a:t>
              </a:r>
              <a:br>
                <a:rPr lang="en-US" sz="3200" b="1" dirty="0">
                  <a:solidFill>
                    <a:srgbClr val="FFFFFF"/>
                  </a:solidFill>
                  <a:latin typeface="Arial" panose="020B0604020202020204" pitchFamily="34" charset="0"/>
                  <a:cs typeface="Arial" panose="020B0604020202020204" pitchFamily="34" charset="0"/>
                </a:rPr>
              </a:br>
              <a:r>
                <a:rPr lang="ar-SA" sz="3200" b="1" dirty="0">
                  <a:solidFill>
                    <a:srgbClr val="FFFFFF"/>
                  </a:solidFill>
                  <a:latin typeface="Arial" panose="020B0604020202020204" pitchFamily="34" charset="0"/>
                  <a:cs typeface="Arial" panose="020B0604020202020204" pitchFamily="34" charset="0"/>
                </a:rPr>
                <a:t>العهد الجديد</a:t>
              </a:r>
              <a:endParaRPr lang="en-US" sz="3200" b="1" dirty="0">
                <a:solidFill>
                  <a:srgbClr val="FFFFFF"/>
                </a:solidFill>
                <a:latin typeface="Arial" panose="020B0604020202020204" pitchFamily="34" charset="0"/>
                <a:cs typeface="Arial" panose="020B0604020202020204" pitchFamily="34" charset="0"/>
              </a:endParaRPr>
            </a:p>
          </p:txBody>
        </p:sp>
      </p:grpSp>
      <p:sp>
        <p:nvSpPr>
          <p:cNvPr id="369674" name="Text Box 10"/>
          <p:cNvSpPr txBox="1">
            <a:spLocks noChangeArrowheads="1"/>
          </p:cNvSpPr>
          <p:nvPr/>
        </p:nvSpPr>
        <p:spPr bwMode="auto">
          <a:xfrm>
            <a:off x="9358808" y="76200"/>
            <a:ext cx="685800" cy="523113"/>
          </a:xfrm>
          <a:prstGeom prst="rect">
            <a:avLst/>
          </a:prstGeom>
          <a:solidFill>
            <a:schemeClr val="accent1"/>
          </a:solidFill>
          <a:ln>
            <a:noFill/>
          </a:ln>
          <a:effectLst>
            <a:outerShdw blurRad="63500" dist="35921" dir="2700000" algn="ctr" rotWithShape="0">
              <a:srgbClr val="FFFFFF">
                <a:alpha val="74998"/>
              </a:srgbClr>
            </a:outerShdw>
          </a:effectLst>
        </p:spPr>
        <p:txBody>
          <a:bodyPr lIns="91334" tIns="45667" rIns="91334" bIns="45667">
            <a:spAutoFit/>
          </a:bodyPr>
          <a:lstStyle>
            <a:lvl1pPr eaLnBrk="0" hangingPunct="0">
              <a:defRPr sz="2000">
                <a:solidFill>
                  <a:schemeClr val="tx1"/>
                </a:solidFill>
                <a:latin typeface="Arial" charset="0"/>
                <a:ea typeface="ＭＳ Ｐゴシック" charset="0"/>
                <a:cs typeface="ＭＳ Ｐゴシック" charset="0"/>
              </a:defRPr>
            </a:lvl1pPr>
            <a:lvl2pPr marL="37931725" indent="-37474525" eaLnBrk="0" hangingPunct="0">
              <a:defRPr sz="2000">
                <a:solidFill>
                  <a:schemeClr val="tx1"/>
                </a:solidFill>
                <a:latin typeface="Arial" charset="0"/>
                <a:ea typeface="ＭＳ Ｐゴシック" charset="0"/>
              </a:defRPr>
            </a:lvl2pPr>
            <a:lvl3pPr eaLnBrk="0" hangingPunct="0">
              <a:defRPr sz="2000">
                <a:solidFill>
                  <a:schemeClr val="tx1"/>
                </a:solidFill>
                <a:latin typeface="Arial" charset="0"/>
                <a:ea typeface="ＭＳ Ｐゴシック" charset="0"/>
              </a:defRPr>
            </a:lvl3pPr>
            <a:lvl4pPr eaLnBrk="0" hangingPunct="0">
              <a:defRPr sz="2000">
                <a:solidFill>
                  <a:schemeClr val="tx1"/>
                </a:solidFill>
                <a:latin typeface="Arial" charset="0"/>
                <a:ea typeface="ＭＳ Ｐゴシック" charset="0"/>
              </a:defRPr>
            </a:lvl4pPr>
            <a:lvl5pPr eaLnBrk="0" hangingPunct="0">
              <a:defRPr sz="2000">
                <a:solidFill>
                  <a:schemeClr val="tx1"/>
                </a:solidFill>
                <a:latin typeface="Arial" charset="0"/>
                <a:ea typeface="ＭＳ Ｐゴシック" charset="0"/>
              </a:defRPr>
            </a:lvl5pPr>
            <a:lvl6pPr marL="457200" eaLnBrk="0" fontAlgn="base" hangingPunct="0">
              <a:spcBef>
                <a:spcPct val="0"/>
              </a:spcBef>
              <a:spcAft>
                <a:spcPct val="0"/>
              </a:spcAft>
              <a:defRPr sz="2000">
                <a:solidFill>
                  <a:schemeClr val="tx1"/>
                </a:solidFill>
                <a:latin typeface="Arial" charset="0"/>
                <a:ea typeface="ＭＳ Ｐゴシック" charset="0"/>
              </a:defRPr>
            </a:lvl6pPr>
            <a:lvl7pPr marL="914400" eaLnBrk="0" fontAlgn="base" hangingPunct="0">
              <a:spcBef>
                <a:spcPct val="0"/>
              </a:spcBef>
              <a:spcAft>
                <a:spcPct val="0"/>
              </a:spcAft>
              <a:defRPr sz="2000">
                <a:solidFill>
                  <a:schemeClr val="tx1"/>
                </a:solidFill>
                <a:latin typeface="Arial" charset="0"/>
                <a:ea typeface="ＭＳ Ｐゴシック" charset="0"/>
              </a:defRPr>
            </a:lvl7pPr>
            <a:lvl8pPr marL="1371600" eaLnBrk="0" fontAlgn="base" hangingPunct="0">
              <a:spcBef>
                <a:spcPct val="0"/>
              </a:spcBef>
              <a:spcAft>
                <a:spcPct val="0"/>
              </a:spcAft>
              <a:defRPr sz="2000">
                <a:solidFill>
                  <a:schemeClr val="tx1"/>
                </a:solidFill>
                <a:latin typeface="Arial" charset="0"/>
                <a:ea typeface="ＭＳ Ｐゴシック" charset="0"/>
              </a:defRPr>
            </a:lvl8pPr>
            <a:lvl9pPr marL="1828800" eaLnBrk="0" fontAlgn="base" hangingPunct="0">
              <a:spcBef>
                <a:spcPct val="0"/>
              </a:spcBef>
              <a:spcAft>
                <a:spcPct val="0"/>
              </a:spcAft>
              <a:defRPr sz="2000">
                <a:solidFill>
                  <a:schemeClr val="tx1"/>
                </a:solidFill>
                <a:latin typeface="Arial" charset="0"/>
                <a:ea typeface="ＭＳ Ｐゴシック" charset="0"/>
              </a:defRPr>
            </a:lvl9pPr>
          </a:lstStyle>
          <a:p>
            <a:pPr eaLnBrk="1" hangingPunct="1"/>
            <a:r>
              <a:rPr lang="ar-SA" sz="2800" b="1" dirty="0">
                <a:solidFill>
                  <a:srgbClr val="FFFFCC"/>
                </a:solidFill>
                <a:latin typeface="Arial" panose="020B0604020202020204" pitchFamily="34" charset="0"/>
                <a:ea typeface="Arial" charset="0"/>
                <a:cs typeface="Arial" panose="020B0604020202020204" pitchFamily="34" charset="0"/>
              </a:rPr>
              <a:t>٥٥</a:t>
            </a:r>
            <a:endParaRPr lang="en-US" sz="2800" b="1" dirty="0">
              <a:solidFill>
                <a:srgbClr val="FFFFCC"/>
              </a:solidFill>
              <a:latin typeface="Arial" panose="020B0604020202020204" pitchFamily="34" charset="0"/>
              <a:ea typeface="Arial" charset="0"/>
              <a:cs typeface="Arial" panose="020B0604020202020204" pitchFamily="34" charset="0"/>
            </a:endParaRPr>
          </a:p>
        </p:txBody>
      </p:sp>
    </p:spTree>
    <p:extLst>
      <p:ext uri="{BB962C8B-B14F-4D97-AF65-F5344CB8AC3E}">
        <p14:creationId xmlns:p14="http://schemas.microsoft.com/office/powerpoint/2010/main" val="23129543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369668"/>
                                        </p:tgtEl>
                                        <p:attrNameLst>
                                          <p:attrName>style.visibility</p:attrName>
                                        </p:attrNameLst>
                                      </p:cBhvr>
                                      <p:to>
                                        <p:strVal val="visible"/>
                                      </p:to>
                                    </p:set>
                                    <p:animEffect transition="in" filter="dissolve">
                                      <p:cBhvr>
                                        <p:cTn id="7" dur="500"/>
                                        <p:tgtEl>
                                          <p:spTgt spid="369668"/>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9669"/>
                                        </p:tgtEl>
                                        <p:attrNameLst>
                                          <p:attrName>style.visibility</p:attrName>
                                        </p:attrNameLst>
                                      </p:cBhvr>
                                      <p:to>
                                        <p:strVal val="visible"/>
                                      </p:to>
                                    </p:set>
                                    <p:animEffect transition="in" filter="wipe(left)">
                                      <p:cBhvr>
                                        <p:cTn id="11" dur="2000"/>
                                        <p:tgtEl>
                                          <p:spTgt spid="369669"/>
                                        </p:tgtEl>
                                      </p:cBhvr>
                                    </p:animEffect>
                                  </p:childTnLst>
                                </p:cTn>
                              </p:par>
                            </p:childTnLst>
                          </p:cTn>
                        </p:par>
                        <p:par>
                          <p:cTn id="12" fill="hold" nodeType="afterGroup">
                            <p:stCondLst>
                              <p:cond delay="2500"/>
                            </p:stCondLst>
                            <p:childTnLst>
                              <p:par>
                                <p:cTn id="13" presetID="55" presetClass="entr" presetSubtype="0"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1000" fill="hold"/>
                                        <p:tgtEl>
                                          <p:spTgt spid="2"/>
                                        </p:tgtEl>
                                        <p:attrNameLst>
                                          <p:attrName>ppt_w</p:attrName>
                                        </p:attrNameLst>
                                      </p:cBhvr>
                                      <p:tavLst>
                                        <p:tav tm="0">
                                          <p:val>
                                            <p:strVal val="#ppt_w*0.70"/>
                                          </p:val>
                                        </p:tav>
                                        <p:tav tm="100000">
                                          <p:val>
                                            <p:strVal val="#ppt_w"/>
                                          </p:val>
                                        </p:tav>
                                      </p:tavLst>
                                    </p:anim>
                                    <p:anim calcmode="lin" valueType="num">
                                      <p:cBhvr>
                                        <p:cTn id="16" dur="1000" fill="hold"/>
                                        <p:tgtEl>
                                          <p:spTgt spid="2"/>
                                        </p:tgtEl>
                                        <p:attrNameLst>
                                          <p:attrName>ppt_h</p:attrName>
                                        </p:attrNameLst>
                                      </p:cBhvr>
                                      <p:tavLst>
                                        <p:tav tm="0">
                                          <p:val>
                                            <p:strVal val="#ppt_h"/>
                                          </p:val>
                                        </p:tav>
                                        <p:tav tm="100000">
                                          <p:val>
                                            <p:strVal val="#ppt_h"/>
                                          </p:val>
                                        </p:tav>
                                      </p:tavLst>
                                    </p:anim>
                                    <p:animEffect transition="in" filter="fade">
                                      <p:cBhvr>
                                        <p:cTn id="1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9668" grpId="0" animBg="1"/>
      <p:bldP spid="369669" grpId="0" animBg="1"/>
    </p:bldLst>
  </p:timing>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97;p2">
            <a:extLst>
              <a:ext uri="{FF2B5EF4-FFF2-40B4-BE49-F238E27FC236}">
                <a16:creationId xmlns:a16="http://schemas.microsoft.com/office/drawing/2014/main" id="{491A4056-D0F9-4034-B6F5-2D82274549ED}"/>
              </a:ext>
            </a:extLst>
          </p:cNvPr>
          <p:cNvSpPr txBox="1"/>
          <p:nvPr/>
        </p:nvSpPr>
        <p:spPr>
          <a:xfrm>
            <a:off x="0" y="6088599"/>
            <a:ext cx="9144000" cy="823583"/>
          </a:xfrm>
          <a:prstGeom prst="rect">
            <a:avLst/>
          </a:prstGeom>
          <a:solidFill>
            <a:srgbClr val="544C41">
              <a:alpha val="54000"/>
            </a:srgbClr>
          </a:solidFill>
          <a:ln>
            <a:noFill/>
          </a:ln>
          <a:effectLst>
            <a:outerShdw dist="35921" dir="2700000" algn="ctr" rotWithShape="0">
              <a:srgbClr val="808080"/>
            </a:outerShdw>
          </a:effectLst>
        </p:spPr>
        <p:txBody>
          <a:bodyPr spcFirstLastPara="1" wrap="square" lIns="91425" tIns="45700" rIns="91425" bIns="45700" anchor="t" anchorCtr="0">
            <a:spAutoFit/>
          </a:bodyPr>
          <a:lstStyle/>
          <a:p>
            <a:pPr lvl="0" fontAlgn="auto">
              <a:lnSpc>
                <a:spcPct val="108000"/>
              </a:lnSpc>
              <a:spcBef>
                <a:spcPts val="0"/>
              </a:spcBef>
              <a:spcAft>
                <a:spcPts val="0"/>
              </a:spcAft>
              <a:buClr>
                <a:srgbClr val="FFFFFF"/>
              </a:buClr>
              <a:buSzPts val="3600"/>
              <a:defRPr/>
            </a:pPr>
            <a:r>
              <a:rPr lang="ar-JO" sz="4400" b="1" dirty="0">
                <a:solidFill>
                  <a:srgbClr val="FFFFFF"/>
                </a:solidFill>
                <a:effectLst>
                  <a:glow rad="190500">
                    <a:srgbClr val="000000">
                      <a:alpha val="75000"/>
                    </a:srgbClr>
                  </a:glow>
                </a:effectLst>
                <a:latin typeface="Arial" panose="020B0604020202020204" pitchFamily="34" charset="0"/>
                <a:ea typeface="ＭＳ Ｐゴシック"/>
                <a:cs typeface="Arial" panose="020B0604020202020204" pitchFamily="34" charset="0"/>
                <a:sym typeface="Arial"/>
              </a:rPr>
              <a:t>أ</a:t>
            </a:r>
            <a:r>
              <a:rPr lang="ar-SA" sz="4400" b="1" dirty="0">
                <a:solidFill>
                  <a:srgbClr val="FFFFFF"/>
                </a:solidFill>
                <a:effectLst>
                  <a:glow rad="190500">
                    <a:srgbClr val="000000">
                      <a:alpha val="75000"/>
                    </a:srgbClr>
                  </a:glow>
                </a:effectLst>
                <a:latin typeface="Arial" panose="020B0604020202020204" pitchFamily="34" charset="0"/>
                <a:ea typeface="ＭＳ Ｐゴシック"/>
                <a:cs typeface="Arial" panose="020B0604020202020204" pitchFamily="34" charset="0"/>
                <a:sym typeface="Arial"/>
              </a:rPr>
              <a:t>عمال ٢ : ٣٨-٣٩</a:t>
            </a:r>
          </a:p>
        </p:txBody>
      </p:sp>
      <p:sp>
        <p:nvSpPr>
          <p:cNvPr id="9" name="Google Shape;97;p2">
            <a:extLst>
              <a:ext uri="{FF2B5EF4-FFF2-40B4-BE49-F238E27FC236}">
                <a16:creationId xmlns:a16="http://schemas.microsoft.com/office/drawing/2014/main" id="{783E1693-3568-4635-BC59-10D9A1CD9A2E}"/>
              </a:ext>
            </a:extLst>
          </p:cNvPr>
          <p:cNvSpPr txBox="1"/>
          <p:nvPr/>
        </p:nvSpPr>
        <p:spPr>
          <a:xfrm>
            <a:off x="209550" y="338118"/>
            <a:ext cx="8724900" cy="2485512"/>
          </a:xfrm>
          <a:prstGeom prst="rect">
            <a:avLst/>
          </a:prstGeom>
          <a:noFill/>
          <a:ln>
            <a:noFill/>
          </a:ln>
          <a:effectLst>
            <a:outerShdw dist="35921" dir="2700000" algn="ctr" rotWithShape="0">
              <a:srgbClr val="808080"/>
            </a:outerShdw>
          </a:effectLst>
        </p:spPr>
        <p:txBody>
          <a:bodyPr spcFirstLastPara="1" wrap="square" lIns="91425" tIns="45700" rIns="91425" bIns="45700" anchor="t" anchorCtr="0">
            <a:spAutoFit/>
          </a:bodyPr>
          <a:lstStyle/>
          <a:p>
            <a:pPr lvl="0" algn="r" fontAlgn="auto">
              <a:lnSpc>
                <a:spcPct val="108000"/>
              </a:lnSpc>
              <a:spcBef>
                <a:spcPts val="0"/>
              </a:spcBef>
              <a:spcAft>
                <a:spcPts val="0"/>
              </a:spcAft>
              <a:buClr>
                <a:srgbClr val="FFFFFF"/>
              </a:buClr>
              <a:buSzPts val="3600"/>
              <a:defRPr/>
            </a:pPr>
            <a:r>
              <a:rPr lang="ar-SA" sz="3600" b="1" dirty="0">
                <a:solidFill>
                  <a:srgbClr val="FFFFFF"/>
                </a:solidFill>
                <a:effectLst>
                  <a:glow rad="190500">
                    <a:srgbClr val="000000">
                      <a:alpha val="75000"/>
                    </a:srgbClr>
                  </a:glow>
                </a:effectLst>
                <a:latin typeface="Arial" panose="020B0604020202020204" pitchFamily="34" charset="0"/>
                <a:ea typeface="ＭＳ Ｐゴシック"/>
                <a:cs typeface="Arial" panose="020B0604020202020204" pitchFamily="34" charset="0"/>
                <a:sym typeface="Arial"/>
              </a:rPr>
              <a:t>38 فقال لهم بطرس : «توبوا وليعتمد كل واحد منكم على اسم يسوع المسيح لغفران الخطايا فتقبلوا عطية الروح القدس.</a:t>
            </a:r>
            <a:r>
              <a:rPr lang="ar-JO" sz="3600" b="1" dirty="0">
                <a:solidFill>
                  <a:srgbClr val="FFFFFF"/>
                </a:solidFill>
                <a:effectLst>
                  <a:glow rad="190500">
                    <a:srgbClr val="000000">
                      <a:alpha val="75000"/>
                    </a:srgbClr>
                  </a:glow>
                </a:effectLst>
                <a:latin typeface="Arial" panose="020B0604020202020204" pitchFamily="34" charset="0"/>
                <a:ea typeface="ＭＳ Ｐゴシック"/>
                <a:cs typeface="Arial" panose="020B0604020202020204" pitchFamily="34" charset="0"/>
                <a:sym typeface="Arial"/>
              </a:rPr>
              <a:t>39 </a:t>
            </a:r>
            <a:r>
              <a:rPr lang="ar-SA" sz="3600" b="1" dirty="0">
                <a:solidFill>
                  <a:srgbClr val="FFFFFF"/>
                </a:solidFill>
                <a:effectLst>
                  <a:glow rad="190500">
                    <a:srgbClr val="000000">
                      <a:alpha val="75000"/>
                    </a:srgbClr>
                  </a:glow>
                </a:effectLst>
                <a:latin typeface="Arial" panose="020B0604020202020204" pitchFamily="34" charset="0"/>
                <a:ea typeface="ＭＳ Ｐゴシック"/>
                <a:cs typeface="Arial" panose="020B0604020202020204" pitchFamily="34" charset="0"/>
                <a:sym typeface="Arial"/>
              </a:rPr>
              <a:t>لأن الموعد هو لكم ولأولادكم ولكل الذين على بعد كل من يدعوه الرب إلهنا.</a:t>
            </a:r>
          </a:p>
        </p:txBody>
      </p:sp>
    </p:spTree>
    <p:extLst>
      <p:ext uri="{BB962C8B-B14F-4D97-AF65-F5344CB8AC3E}">
        <p14:creationId xmlns:p14="http://schemas.microsoft.com/office/powerpoint/2010/main" val="86881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97;p2">
            <a:extLst>
              <a:ext uri="{FF2B5EF4-FFF2-40B4-BE49-F238E27FC236}">
                <a16:creationId xmlns:a16="http://schemas.microsoft.com/office/drawing/2014/main" id="{491A4056-D0F9-4034-B6F5-2D82274549ED}"/>
              </a:ext>
            </a:extLst>
          </p:cNvPr>
          <p:cNvSpPr txBox="1"/>
          <p:nvPr/>
        </p:nvSpPr>
        <p:spPr>
          <a:xfrm>
            <a:off x="0" y="6088599"/>
            <a:ext cx="9144000" cy="823583"/>
          </a:xfrm>
          <a:prstGeom prst="rect">
            <a:avLst/>
          </a:prstGeom>
          <a:solidFill>
            <a:srgbClr val="544C41">
              <a:alpha val="54000"/>
            </a:srgbClr>
          </a:solidFill>
          <a:ln>
            <a:noFill/>
          </a:ln>
          <a:effectLst>
            <a:outerShdw dist="35921" dir="2700000" algn="ctr" rotWithShape="0">
              <a:srgbClr val="808080"/>
            </a:outerShdw>
          </a:effectLst>
        </p:spPr>
        <p:txBody>
          <a:bodyPr spcFirstLastPara="1" wrap="square" lIns="91425" tIns="45700" rIns="91425" bIns="45700" anchor="t" anchorCtr="0">
            <a:spAutoFit/>
          </a:bodyPr>
          <a:lstStyle/>
          <a:p>
            <a:pPr lvl="0" fontAlgn="auto">
              <a:lnSpc>
                <a:spcPct val="108000"/>
              </a:lnSpc>
              <a:spcBef>
                <a:spcPts val="0"/>
              </a:spcBef>
              <a:spcAft>
                <a:spcPts val="0"/>
              </a:spcAft>
              <a:buClr>
                <a:srgbClr val="FFFFFF"/>
              </a:buClr>
              <a:buSzPts val="3600"/>
              <a:defRPr/>
            </a:pPr>
            <a:r>
              <a:rPr lang="ar-JO" sz="4400" b="1" dirty="0">
                <a:solidFill>
                  <a:srgbClr val="FFFFFF"/>
                </a:solidFill>
                <a:effectLst>
                  <a:glow rad="190500">
                    <a:srgbClr val="000000">
                      <a:alpha val="75000"/>
                    </a:srgbClr>
                  </a:glow>
                </a:effectLst>
                <a:latin typeface="Arial" panose="020B0604020202020204" pitchFamily="34" charset="0"/>
                <a:ea typeface="ＭＳ Ｐゴシック"/>
                <a:cs typeface="Arial" panose="020B0604020202020204" pitchFamily="34" charset="0"/>
                <a:sym typeface="Arial"/>
              </a:rPr>
              <a:t>أ</a:t>
            </a:r>
            <a:r>
              <a:rPr lang="ar-SA" sz="4400" b="1" dirty="0">
                <a:solidFill>
                  <a:srgbClr val="FFFFFF"/>
                </a:solidFill>
                <a:effectLst>
                  <a:glow rad="190500">
                    <a:srgbClr val="000000">
                      <a:alpha val="75000"/>
                    </a:srgbClr>
                  </a:glow>
                </a:effectLst>
                <a:latin typeface="Arial" panose="020B0604020202020204" pitchFamily="34" charset="0"/>
                <a:ea typeface="ＭＳ Ｐゴシック"/>
                <a:cs typeface="Arial" panose="020B0604020202020204" pitchFamily="34" charset="0"/>
                <a:sym typeface="Arial"/>
              </a:rPr>
              <a:t>عمال ٢ : ٤٠-٤١</a:t>
            </a:r>
          </a:p>
        </p:txBody>
      </p:sp>
      <p:sp>
        <p:nvSpPr>
          <p:cNvPr id="9" name="Google Shape;97;p2">
            <a:extLst>
              <a:ext uri="{FF2B5EF4-FFF2-40B4-BE49-F238E27FC236}">
                <a16:creationId xmlns:a16="http://schemas.microsoft.com/office/drawing/2014/main" id="{783E1693-3568-4635-BC59-10D9A1CD9A2E}"/>
              </a:ext>
            </a:extLst>
          </p:cNvPr>
          <p:cNvSpPr txBox="1"/>
          <p:nvPr/>
        </p:nvSpPr>
        <p:spPr>
          <a:xfrm>
            <a:off x="0" y="338118"/>
            <a:ext cx="9144000" cy="1887208"/>
          </a:xfrm>
          <a:prstGeom prst="rect">
            <a:avLst/>
          </a:prstGeom>
          <a:noFill/>
          <a:ln>
            <a:noFill/>
          </a:ln>
          <a:effectLst>
            <a:outerShdw dist="35921" dir="2700000" algn="ctr" rotWithShape="0">
              <a:srgbClr val="808080"/>
            </a:outerShdw>
          </a:effectLst>
        </p:spPr>
        <p:txBody>
          <a:bodyPr spcFirstLastPara="1" wrap="square" lIns="91425" tIns="45700" rIns="91425" bIns="45700" anchor="t" anchorCtr="0">
            <a:spAutoFit/>
          </a:bodyPr>
          <a:lstStyle/>
          <a:p>
            <a:pPr lvl="0" algn="r" fontAlgn="auto">
              <a:lnSpc>
                <a:spcPct val="108000"/>
              </a:lnSpc>
              <a:spcBef>
                <a:spcPts val="0"/>
              </a:spcBef>
              <a:spcAft>
                <a:spcPts val="0"/>
              </a:spcAft>
              <a:buClr>
                <a:srgbClr val="FFFFFF"/>
              </a:buClr>
              <a:buSzPts val="3600"/>
              <a:defRPr/>
            </a:pPr>
            <a:r>
              <a:rPr lang="ar-SA" sz="3600" b="1" dirty="0">
                <a:solidFill>
                  <a:srgbClr val="FFFFFF"/>
                </a:solidFill>
                <a:effectLst>
                  <a:glow rad="190500">
                    <a:srgbClr val="000000">
                      <a:alpha val="75000"/>
                    </a:srgbClr>
                  </a:glow>
                </a:effectLst>
                <a:latin typeface="Arial" panose="020B0604020202020204" pitchFamily="34" charset="0"/>
                <a:ea typeface="ＭＳ Ｐゴシック"/>
                <a:cs typeface="Arial" panose="020B0604020202020204" pitchFamily="34" charset="0"/>
                <a:sym typeface="Arial"/>
              </a:rPr>
              <a:t>40 وبأقوال أخر كثيرة كان يشهد لهم ويعظهم قائلا</a:t>
            </a:r>
            <a:r>
              <a:rPr lang="ar-JO" sz="3600" b="1" dirty="0">
                <a:solidFill>
                  <a:srgbClr val="FFFFFF"/>
                </a:solidFill>
                <a:effectLst>
                  <a:glow rad="190500">
                    <a:srgbClr val="000000">
                      <a:alpha val="75000"/>
                    </a:srgbClr>
                  </a:glow>
                </a:effectLst>
                <a:latin typeface="Arial" panose="020B0604020202020204" pitchFamily="34" charset="0"/>
                <a:ea typeface="ＭＳ Ｐゴシック"/>
                <a:cs typeface="Arial" panose="020B0604020202020204" pitchFamily="34" charset="0"/>
                <a:sym typeface="Arial"/>
              </a:rPr>
              <a:t>ً</a:t>
            </a:r>
            <a:r>
              <a:rPr lang="ar-SA" sz="3600" b="1" dirty="0">
                <a:solidFill>
                  <a:srgbClr val="FFFFFF"/>
                </a:solidFill>
                <a:effectLst>
                  <a:glow rad="190500">
                    <a:srgbClr val="000000">
                      <a:alpha val="75000"/>
                    </a:srgbClr>
                  </a:glow>
                </a:effectLst>
                <a:latin typeface="Arial" panose="020B0604020202020204" pitchFamily="34" charset="0"/>
                <a:ea typeface="ＭＳ Ｐゴシック"/>
                <a:cs typeface="Arial" panose="020B0604020202020204" pitchFamily="34" charset="0"/>
                <a:sym typeface="Arial"/>
              </a:rPr>
              <a:t>:</a:t>
            </a:r>
            <a:r>
              <a:rPr lang="ar-JO" sz="3600" b="1" dirty="0">
                <a:solidFill>
                  <a:srgbClr val="FFFFFF"/>
                </a:solidFill>
                <a:effectLst>
                  <a:glow rad="190500">
                    <a:srgbClr val="000000">
                      <a:alpha val="75000"/>
                    </a:srgbClr>
                  </a:glow>
                </a:effectLst>
                <a:latin typeface="Arial" panose="020B0604020202020204" pitchFamily="34" charset="0"/>
                <a:ea typeface="ＭＳ Ｐゴシック"/>
                <a:cs typeface="Arial" panose="020B0604020202020204" pitchFamily="34" charset="0"/>
                <a:sym typeface="Arial"/>
              </a:rPr>
              <a:t> أ</a:t>
            </a:r>
            <a:r>
              <a:rPr lang="ar-SA" sz="3600" b="1" dirty="0">
                <a:solidFill>
                  <a:srgbClr val="FFFFFF"/>
                </a:solidFill>
                <a:effectLst>
                  <a:glow rad="190500">
                    <a:srgbClr val="000000">
                      <a:alpha val="75000"/>
                    </a:srgbClr>
                  </a:glow>
                </a:effectLst>
                <a:latin typeface="Arial" panose="020B0604020202020204" pitchFamily="34" charset="0"/>
                <a:ea typeface="ＭＳ Ｐゴシック"/>
                <a:cs typeface="Arial" panose="020B0604020202020204" pitchFamily="34" charset="0"/>
                <a:sym typeface="Arial"/>
              </a:rPr>
              <a:t>خلصوا من هذا الجيل الملتوي</a:t>
            </a:r>
            <a:r>
              <a:rPr lang="ar-JO" sz="3600" b="1" dirty="0">
                <a:solidFill>
                  <a:srgbClr val="FFFFFF"/>
                </a:solidFill>
                <a:effectLst>
                  <a:glow rad="190500">
                    <a:srgbClr val="000000">
                      <a:alpha val="75000"/>
                    </a:srgbClr>
                  </a:glow>
                </a:effectLst>
                <a:latin typeface="Arial" panose="020B0604020202020204" pitchFamily="34" charset="0"/>
                <a:ea typeface="ＭＳ Ｐゴシック"/>
                <a:cs typeface="Arial" panose="020B0604020202020204" pitchFamily="34" charset="0"/>
                <a:sym typeface="Arial"/>
              </a:rPr>
              <a:t> 41 </a:t>
            </a:r>
            <a:r>
              <a:rPr lang="ar-SA" sz="3600" b="1" dirty="0">
                <a:solidFill>
                  <a:srgbClr val="FFFFFF"/>
                </a:solidFill>
                <a:effectLst>
                  <a:glow rad="190500">
                    <a:srgbClr val="000000">
                      <a:alpha val="75000"/>
                    </a:srgbClr>
                  </a:glow>
                </a:effectLst>
                <a:latin typeface="Arial" panose="020B0604020202020204" pitchFamily="34" charset="0"/>
                <a:ea typeface="ＭＳ Ｐゴシック"/>
                <a:cs typeface="Arial" panose="020B0604020202020204" pitchFamily="34" charset="0"/>
                <a:sym typeface="Arial"/>
              </a:rPr>
              <a:t>فقبلوا كلامه بفرح واعتمدوا وانضم في ذلك اليوم نحو ثلاثة آلاف نفس.</a:t>
            </a:r>
          </a:p>
        </p:txBody>
      </p:sp>
    </p:spTree>
    <p:extLst>
      <p:ext uri="{BB962C8B-B14F-4D97-AF65-F5344CB8AC3E}">
        <p14:creationId xmlns:p14="http://schemas.microsoft.com/office/powerpoint/2010/main" val="2871665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660066"/>
            </a:gs>
            <a:gs pos="100000">
              <a:schemeClr val="tx1"/>
            </a:gs>
          </a:gsLst>
          <a:path path="rect">
            <a:fillToRect l="50000" t="50000" r="50000" b="5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8653" y="-7614"/>
            <a:ext cx="9162651" cy="2011392"/>
          </a:xfrm>
          <a:noFill/>
        </p:spPr>
        <p:txBody>
          <a:bodyPr/>
          <a:lstStyle/>
          <a:p>
            <a:r>
              <a:rPr lang="ar-JO" sz="4000" dirty="0">
                <a:solidFill>
                  <a:schemeClr val="bg1"/>
                </a:solidFill>
                <a:effectLst>
                  <a:glow rad="101600">
                    <a:schemeClr val="tx1">
                      <a:alpha val="99000"/>
                    </a:schemeClr>
                  </a:glow>
                </a:effectLst>
              </a:rPr>
              <a:t>اثبات الروح للمسيح باعتباره المسيا </a:t>
            </a:r>
            <a:br>
              <a:rPr lang="ar-JO" sz="4000" dirty="0">
                <a:solidFill>
                  <a:schemeClr val="bg1"/>
                </a:solidFill>
                <a:effectLst>
                  <a:glow rad="101600">
                    <a:schemeClr val="tx1">
                      <a:alpha val="99000"/>
                    </a:schemeClr>
                  </a:glow>
                </a:effectLst>
              </a:rPr>
            </a:br>
            <a:r>
              <a:rPr lang="ar-JO" sz="4000" dirty="0">
                <a:solidFill>
                  <a:schemeClr val="bg1"/>
                </a:solidFill>
                <a:effectLst>
                  <a:glow rad="101600">
                    <a:schemeClr val="tx1">
                      <a:alpha val="99000"/>
                    </a:schemeClr>
                  </a:glow>
                </a:effectLst>
              </a:rPr>
              <a:t>له مضامين لكل منا </a:t>
            </a:r>
            <a:endParaRPr lang="en-US" sz="4000" dirty="0">
              <a:solidFill>
                <a:schemeClr val="bg1"/>
              </a:solidFill>
              <a:effectLst>
                <a:glow rad="101600">
                  <a:schemeClr val="tx1">
                    <a:alpha val="99000"/>
                  </a:schemeClr>
                </a:glow>
              </a:effectLst>
              <a:latin typeface="Arial" panose="020B0604020202020204" pitchFamily="34" charset="0"/>
            </a:endParaRPr>
          </a:p>
        </p:txBody>
      </p:sp>
      <p:sp>
        <p:nvSpPr>
          <p:cNvPr id="3" name="Title 1"/>
          <p:cNvSpPr txBox="1">
            <a:spLocks/>
          </p:cNvSpPr>
          <p:nvPr/>
        </p:nvSpPr>
        <p:spPr bwMode="auto">
          <a:xfrm>
            <a:off x="14766" y="2132856"/>
            <a:ext cx="9129233" cy="369529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4400" b="1" i="0" u="none" strike="noStrike" kern="1200" cap="none" spc="0" normalizeH="0" baseline="0" noProof="0" dirty="0">
              <a:ln>
                <a:noFill/>
              </a:ln>
              <a:solidFill>
                <a:srgbClr val="FFFFFF"/>
              </a:solidFill>
              <a:effectLst>
                <a:glow rad="101600">
                  <a:prstClr val="black">
                    <a:alpha val="99000"/>
                  </a:prstClr>
                </a:glow>
              </a:effectLst>
              <a:uLnTx/>
              <a:uFillTx/>
              <a:latin typeface="Calibri"/>
              <a:ea typeface="ＭＳ Ｐゴシック" charset="0"/>
            </a:endParaRPr>
          </a:p>
        </p:txBody>
      </p:sp>
      <p:sp>
        <p:nvSpPr>
          <p:cNvPr id="4" name="Rectangle 2"/>
          <p:cNvSpPr txBox="1">
            <a:spLocks noChangeArrowheads="1"/>
          </p:cNvSpPr>
          <p:nvPr/>
        </p:nvSpPr>
        <p:spPr bwMode="auto">
          <a:xfrm>
            <a:off x="14766" y="2921000"/>
            <a:ext cx="9144000" cy="984141"/>
          </a:xfrm>
          <a:prstGeom prst="rect">
            <a:avLst/>
          </a:prstGeom>
          <a:noFill/>
          <a:ln>
            <a:noFill/>
          </a:ln>
          <a:effectLst>
            <a:outerShdw blurRad="63500" dist="35921" dir="2700000" algn="ctr" rotWithShape="0">
              <a:schemeClr val="tx2">
                <a:alpha val="74998"/>
              </a:schemeClr>
            </a:outerShdw>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lang="ar-JO" sz="4000" b="1" dirty="0">
                <a:solidFill>
                  <a:srgbClr val="FFFFFF"/>
                </a:solidFill>
                <a:effectLst>
                  <a:glow rad="127000">
                    <a:srgbClr val="000000"/>
                  </a:glow>
                </a:effectLst>
                <a:latin typeface="Arial" panose="020B0604020202020204" pitchFamily="34" charset="0"/>
                <a:ea typeface="ＭＳ Ｐゴシック" charset="0"/>
                <a:cs typeface="Arial" panose="020B0604020202020204" pitchFamily="34" charset="0"/>
              </a:rPr>
              <a:t>غير المؤمنين: هل </a:t>
            </a:r>
            <a:r>
              <a:rPr lang="ar-JO" sz="4000" b="1" dirty="0">
                <a:solidFill>
                  <a:srgbClr val="FFFF00"/>
                </a:solidFill>
                <a:effectLst>
                  <a:glow rad="127000">
                    <a:srgbClr val="000000"/>
                  </a:glow>
                </a:effectLst>
                <a:latin typeface="Arial" panose="020B0604020202020204" pitchFamily="34" charset="0"/>
                <a:ea typeface="ＭＳ Ｐゴシック" charset="0"/>
                <a:cs typeface="Arial" panose="020B0604020202020204" pitchFamily="34" charset="0"/>
              </a:rPr>
              <a:t>خلص</a:t>
            </a:r>
            <a:r>
              <a:rPr lang="ar-JO" sz="4000" b="1" dirty="0">
                <a:solidFill>
                  <a:srgbClr val="FFFFFF"/>
                </a:solidFill>
                <a:effectLst>
                  <a:glow rad="127000">
                    <a:srgbClr val="000000"/>
                  </a:glow>
                </a:effectLst>
                <a:latin typeface="Arial" panose="020B0604020202020204" pitchFamily="34" charset="0"/>
                <a:ea typeface="ＭＳ Ｐゴシック" charset="0"/>
                <a:cs typeface="Arial" panose="020B0604020202020204" pitchFamily="34" charset="0"/>
              </a:rPr>
              <a:t>ك؟</a:t>
            </a:r>
            <a:endParaRPr kumimoji="0" lang="en-US" sz="40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3448332319"/>
      </p:ext>
    </p:extLst>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ppt_y</p:attrName>
                                        </p:attrNameLst>
                                      </p:cBhvr>
                                      <p:tavLst>
                                        <p:tav tm="0">
                                          <p:val>
                                            <p:strVal val="#ppt_y+#ppt_h*1.125000"/>
                                          </p:val>
                                        </p:tav>
                                        <p:tav tm="100000">
                                          <p:val>
                                            <p:strVal val="#ppt_y"/>
                                          </p:val>
                                        </p:tav>
                                      </p:tavLst>
                                    </p:anim>
                                    <p:animEffect transition="in" filter="wipe(up)">
                                      <p:cBhvr>
                                        <p:cTn id="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9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12322" name="Rectangle 2"/>
          <p:cNvSpPr>
            <a:spLocks noGrp="1" noChangeArrowheads="1"/>
          </p:cNvSpPr>
          <p:nvPr>
            <p:ph type="ctrTitle"/>
          </p:nvPr>
        </p:nvSpPr>
        <p:spPr>
          <a:xfrm>
            <a:off x="2" y="2"/>
            <a:ext cx="9144688" cy="764704"/>
          </a:xfrm>
          <a:noFill/>
          <a:effectLst/>
        </p:spPr>
        <p:txBody>
          <a:bodyPr/>
          <a:lstStyle/>
          <a:p>
            <a:pPr algn="ctr" eaLnBrk="1" hangingPunct="1">
              <a:defRPr/>
            </a:pPr>
            <a:r>
              <a:rPr lang="en-US" sz="3600" dirty="0">
                <a:ea typeface="ＭＳ Ｐゴシック" charset="0"/>
              </a:rPr>
              <a:t>Peter Led 3000 to Christ at Pentecost</a:t>
            </a:r>
          </a:p>
        </p:txBody>
      </p:sp>
      <p:sp>
        <p:nvSpPr>
          <p:cNvPr id="312325" name="Rectangle 5"/>
          <p:cNvSpPr>
            <a:spLocks noChangeArrowheads="1"/>
          </p:cNvSpPr>
          <p:nvPr/>
        </p:nvSpPr>
        <p:spPr bwMode="auto">
          <a:xfrm>
            <a:off x="5076056" y="6161856"/>
            <a:ext cx="4104456" cy="723528"/>
          </a:xfrm>
          <a:prstGeom prst="rect">
            <a:avLst/>
          </a:prstGeom>
          <a:noFill/>
          <a:ln w="9525">
            <a:noFill/>
            <a:miter lim="800000"/>
            <a:headEnd/>
            <a:tailEnd/>
          </a:ln>
          <a:effectLst/>
        </p:spPr>
        <p:txBody>
          <a:bodyPr lIns="91967" tIns="45986" rIns="91967" bIns="45986" anchor="ctr"/>
          <a:lstStyle/>
          <a:p>
            <a:pPr lvl="0">
              <a:defRPr/>
            </a:pPr>
            <a:r>
              <a:rPr lang="ar-JO" sz="3600" b="1" dirty="0">
                <a:solidFill>
                  <a:srgbClr val="FFFFFF"/>
                </a:solidFill>
                <a:effectLst>
                  <a:glow rad="228600">
                    <a:srgbClr val="000000"/>
                  </a:glow>
                </a:effectLst>
                <a:latin typeface="Arial" panose="020B0604020202020204" pitchFamily="34" charset="0"/>
                <a:cs typeface="Arial" panose="020B0604020202020204" pitchFamily="34" charset="0"/>
              </a:rPr>
              <a:t>أ</a:t>
            </a:r>
            <a:r>
              <a:rPr lang="ar-SA" sz="3600" b="1" dirty="0">
                <a:solidFill>
                  <a:srgbClr val="FFFFFF"/>
                </a:solidFill>
                <a:effectLst>
                  <a:glow rad="228600">
                    <a:srgbClr val="000000"/>
                  </a:glow>
                </a:effectLst>
                <a:latin typeface="Arial" panose="020B0604020202020204" pitchFamily="34" charset="0"/>
                <a:cs typeface="Arial" panose="020B0604020202020204" pitchFamily="34" charset="0"/>
              </a:rPr>
              <a:t>عمال ٢ : ٤١</a:t>
            </a:r>
          </a:p>
        </p:txBody>
      </p:sp>
      <p:pic>
        <p:nvPicPr>
          <p:cNvPr id="3" name="Picture 2"/>
          <p:cNvPicPr>
            <a:picLocks noChangeAspect="1"/>
          </p:cNvPicPr>
          <p:nvPr/>
        </p:nvPicPr>
        <p:blipFill>
          <a:blip r:embed="rId3"/>
          <a:stretch>
            <a:fillRect/>
          </a:stretch>
        </p:blipFill>
        <p:spPr>
          <a:xfrm>
            <a:off x="0" y="31255"/>
            <a:ext cx="9180512" cy="6105040"/>
          </a:xfrm>
          <a:prstGeom prst="rect">
            <a:avLst/>
          </a:prstGeom>
        </p:spPr>
      </p:pic>
      <p:sp>
        <p:nvSpPr>
          <p:cNvPr id="6" name="Rectangle 5"/>
          <p:cNvSpPr>
            <a:spLocks noChangeArrowheads="1"/>
          </p:cNvSpPr>
          <p:nvPr/>
        </p:nvSpPr>
        <p:spPr bwMode="auto">
          <a:xfrm>
            <a:off x="142504" y="4085112"/>
            <a:ext cx="9001496" cy="1864168"/>
          </a:xfrm>
          <a:prstGeom prst="rect">
            <a:avLst/>
          </a:prstGeom>
          <a:noFill/>
          <a:ln w="9525">
            <a:noFill/>
            <a:miter lim="800000"/>
            <a:headEnd/>
            <a:tailEnd/>
          </a:ln>
          <a:effectLst/>
        </p:spPr>
        <p:txBody>
          <a:bodyPr lIns="91967" tIns="45986" rIns="91967" bIns="45986" anchor="ctr"/>
          <a:lstStyle/>
          <a:p>
            <a:pPr lvl="0">
              <a:defRPr/>
            </a:pPr>
            <a:r>
              <a:rPr lang="ar-SA" sz="4800" b="1" dirty="0">
                <a:solidFill>
                  <a:srgbClr val="FFFFFF"/>
                </a:solidFill>
                <a:effectLst>
                  <a:glow rad="228600">
                    <a:srgbClr val="000000"/>
                  </a:glow>
                </a:effectLst>
                <a:latin typeface="Arial" panose="020B0604020202020204" pitchFamily="34" charset="0"/>
                <a:cs typeface="Arial" panose="020B0604020202020204" pitchFamily="34" charset="0"/>
              </a:rPr>
              <a:t>فقبلوا كلامه بفرح واعتمدوا وانضم في ذلك اليوم نحو ثلاثة آلاف نفس.</a:t>
            </a:r>
          </a:p>
        </p:txBody>
      </p:sp>
    </p:spTree>
    <p:extLst>
      <p:ext uri="{BB962C8B-B14F-4D97-AF65-F5344CB8AC3E}">
        <p14:creationId xmlns:p14="http://schemas.microsoft.com/office/powerpoint/2010/main" val="1727744867"/>
      </p:ext>
    </p:extLst>
  </p:cSld>
  <p:clrMapOvr>
    <a:overrideClrMapping bg1="lt1" tx1="dk1" bg2="lt2" tx2="dk2" accent1="accent1" accent2="accent2" accent3="accent3" accent4="accent4" accent5="accent5" accent6="accent6" hlink="hlink" folHlink="folHlink"/>
  </p:clrMapOvr>
  <p:transition>
    <p:fade/>
  </p:transition>
</p:sld>
</file>

<file path=ppt/slides/slide29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660066"/>
            </a:gs>
            <a:gs pos="100000">
              <a:schemeClr val="tx1"/>
            </a:gs>
          </a:gsLst>
          <a:path path="rect">
            <a:fillToRect l="50000" t="50000" r="50000" b="5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8653" y="-7614"/>
            <a:ext cx="9162651" cy="2011392"/>
          </a:xfrm>
          <a:noFill/>
        </p:spPr>
        <p:txBody>
          <a:bodyPr/>
          <a:lstStyle/>
          <a:p>
            <a:r>
              <a:rPr kumimoji="0" lang="ar-JO" sz="4000" u="none" strike="noStrike" kern="0" cap="none" spc="0" normalizeH="0" baseline="0" noProof="0" dirty="0">
                <a:ln>
                  <a:noFill/>
                </a:ln>
                <a:solidFill>
                  <a:srgbClr val="FFFFFF"/>
                </a:solidFill>
                <a:effectLst>
                  <a:glow rad="101600">
                    <a:srgbClr val="000000">
                      <a:alpha val="99000"/>
                    </a:srgbClr>
                  </a:glow>
                </a:effectLst>
                <a:uLnTx/>
                <a:uFillTx/>
                <a:latin typeface="Candara"/>
                <a:ea typeface="ＭＳ Ｐゴシック"/>
              </a:rPr>
              <a:t>اثبات الروح للمسيح باعتباره المسيا </a:t>
            </a:r>
            <a:br>
              <a:rPr kumimoji="0" lang="ar-JO" sz="4000" u="none" strike="noStrike" kern="0" cap="none" spc="0" normalizeH="0" baseline="0" noProof="0" dirty="0">
                <a:ln>
                  <a:noFill/>
                </a:ln>
                <a:solidFill>
                  <a:srgbClr val="FFFFFF"/>
                </a:solidFill>
                <a:effectLst>
                  <a:glow rad="101600">
                    <a:srgbClr val="000000">
                      <a:alpha val="99000"/>
                    </a:srgbClr>
                  </a:glow>
                </a:effectLst>
                <a:uLnTx/>
                <a:uFillTx/>
                <a:latin typeface="Candara"/>
                <a:ea typeface="ＭＳ Ｐゴシック"/>
              </a:rPr>
            </a:br>
            <a:r>
              <a:rPr kumimoji="0" lang="ar-JO" sz="4000" u="none" strike="noStrike" kern="0" cap="none" spc="0" normalizeH="0" baseline="0" noProof="0" dirty="0">
                <a:ln>
                  <a:noFill/>
                </a:ln>
                <a:solidFill>
                  <a:srgbClr val="FFFFFF"/>
                </a:solidFill>
                <a:effectLst>
                  <a:glow rad="101600">
                    <a:srgbClr val="000000">
                      <a:alpha val="99000"/>
                    </a:srgbClr>
                  </a:glow>
                </a:effectLst>
                <a:uLnTx/>
                <a:uFillTx/>
                <a:latin typeface="Candara"/>
                <a:ea typeface="ＭＳ Ｐゴシック"/>
              </a:rPr>
              <a:t>له مضامين لكل منا </a:t>
            </a:r>
            <a:endParaRPr lang="en-US" sz="4000" dirty="0">
              <a:solidFill>
                <a:schemeClr val="bg1"/>
              </a:solidFill>
              <a:effectLst>
                <a:glow rad="101600">
                  <a:schemeClr val="tx1">
                    <a:alpha val="99000"/>
                  </a:schemeClr>
                </a:glow>
              </a:effectLst>
              <a:latin typeface="Arial" panose="020B0604020202020204" pitchFamily="34" charset="0"/>
            </a:endParaRPr>
          </a:p>
        </p:txBody>
      </p:sp>
      <p:sp>
        <p:nvSpPr>
          <p:cNvPr id="3" name="Title 1"/>
          <p:cNvSpPr txBox="1">
            <a:spLocks/>
          </p:cNvSpPr>
          <p:nvPr/>
        </p:nvSpPr>
        <p:spPr bwMode="auto">
          <a:xfrm>
            <a:off x="14766" y="1433727"/>
            <a:ext cx="9129233" cy="4394419"/>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4400" b="1" i="0" u="none" strike="noStrike" kern="1200" cap="none" spc="0" normalizeH="0" baseline="0" noProof="0" dirty="0">
              <a:ln>
                <a:noFill/>
              </a:ln>
              <a:solidFill>
                <a:prstClr val="white"/>
              </a:solidFill>
              <a:effectLst>
                <a:glow rad="101600">
                  <a:prstClr val="black">
                    <a:alpha val="99000"/>
                  </a:prstClr>
                </a:glow>
              </a:effectLst>
              <a:uLnTx/>
              <a:uFillTx/>
              <a:latin typeface="Calibri"/>
              <a:ea typeface="ＭＳ Ｐゴシック" charset="0"/>
            </a:endParaRPr>
          </a:p>
        </p:txBody>
      </p:sp>
      <p:sp>
        <p:nvSpPr>
          <p:cNvPr id="4" name="Rectangle 2"/>
          <p:cNvSpPr txBox="1">
            <a:spLocks noChangeArrowheads="1"/>
          </p:cNvSpPr>
          <p:nvPr/>
        </p:nvSpPr>
        <p:spPr bwMode="auto">
          <a:xfrm>
            <a:off x="14766" y="2921000"/>
            <a:ext cx="9144000" cy="984141"/>
          </a:xfrm>
          <a:prstGeom prst="rect">
            <a:avLst/>
          </a:prstGeom>
          <a:noFill/>
          <a:ln>
            <a:noFill/>
          </a:ln>
          <a:effectLst>
            <a:outerShdw blurRad="63500" dist="35921" dir="2700000" algn="ctr" rotWithShape="0">
              <a:schemeClr val="tx2">
                <a:alpha val="74998"/>
              </a:schemeClr>
            </a:outerShdw>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ar-JO" sz="40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غير المؤمنين: هل </a:t>
            </a:r>
            <a:r>
              <a:rPr kumimoji="0" lang="ar-JO" sz="4000" b="1" u="none" strike="noStrike" kern="1200" cap="none" spc="0" normalizeH="0" baseline="0" noProof="0" dirty="0">
                <a:ln>
                  <a:noFill/>
                </a:ln>
                <a:solidFill>
                  <a:srgbClr val="FFFF00"/>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خلص</a:t>
            </a:r>
            <a:r>
              <a:rPr kumimoji="0" lang="ar-JO" sz="40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ك؟</a:t>
            </a:r>
            <a:endParaRPr kumimoji="0" lang="en-US" sz="40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9" name="Rectangle 2">
            <a:extLst>
              <a:ext uri="{FF2B5EF4-FFF2-40B4-BE49-F238E27FC236}">
                <a16:creationId xmlns:a16="http://schemas.microsoft.com/office/drawing/2014/main" id="{3CBDE6B2-6C7B-2344-942B-D8D0F95766F7}"/>
              </a:ext>
            </a:extLst>
          </p:cNvPr>
          <p:cNvSpPr txBox="1">
            <a:spLocks noChangeArrowheads="1"/>
          </p:cNvSpPr>
          <p:nvPr/>
        </p:nvSpPr>
        <p:spPr bwMode="auto">
          <a:xfrm>
            <a:off x="-23334" y="4279900"/>
            <a:ext cx="9144000" cy="984141"/>
          </a:xfrm>
          <a:prstGeom prst="rect">
            <a:avLst/>
          </a:prstGeom>
          <a:noFill/>
          <a:ln>
            <a:noFill/>
          </a:ln>
          <a:effectLst>
            <a:outerShdw blurRad="63500" dist="35921" dir="2700000" algn="ctr" rotWithShape="0">
              <a:schemeClr val="tx2">
                <a:alpha val="74998"/>
              </a:schemeClr>
            </a:outerShdw>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ar-JO" sz="40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المؤمنون: هل </a:t>
            </a:r>
            <a:r>
              <a:rPr kumimoji="0" lang="ar-JO" sz="4000" b="1" u="none" strike="noStrike" kern="1200" cap="none" spc="0" normalizeH="0" baseline="0" noProof="0" dirty="0">
                <a:ln>
                  <a:noFill/>
                </a:ln>
                <a:solidFill>
                  <a:srgbClr val="FFFF00"/>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غيَّر</a:t>
            </a:r>
            <a:r>
              <a:rPr kumimoji="0" lang="ar-JO" sz="40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ك؟</a:t>
            </a:r>
            <a:endParaRPr kumimoji="0" lang="en-US" sz="40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3286768109"/>
      </p:ext>
    </p:extLst>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p:tgtEl>
                                          <p:spTgt spid="9"/>
                                        </p:tgtEl>
                                        <p:attrNameLst>
                                          <p:attrName>ppt_y</p:attrName>
                                        </p:attrNameLst>
                                      </p:cBhvr>
                                      <p:tavLst>
                                        <p:tav tm="0">
                                          <p:val>
                                            <p:strVal val="#ppt_y+#ppt_h*1.125000"/>
                                          </p:val>
                                        </p:tav>
                                        <p:tav tm="100000">
                                          <p:val>
                                            <p:strVal val="#ppt_y"/>
                                          </p:val>
                                        </p:tav>
                                      </p:tavLst>
                                    </p:anim>
                                    <p:animEffect transition="in" filter="wipe(up)">
                                      <p:cBhvr>
                                        <p:cTn id="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9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509954" name="Picture 5" descr="CRBAP036"/>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4800600" cy="421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050" name="Rectangle 2"/>
          <p:cNvSpPr>
            <a:spLocks noGrp="1" noChangeArrowheads="1"/>
          </p:cNvSpPr>
          <p:nvPr>
            <p:ph type="ctrTitle" idx="4294967295"/>
          </p:nvPr>
        </p:nvSpPr>
        <p:spPr>
          <a:xfrm>
            <a:off x="3810000" y="1524000"/>
            <a:ext cx="5334000" cy="2133600"/>
          </a:xfrm>
        </p:spPr>
        <p:txBody>
          <a:bodyPr/>
          <a:lstStyle/>
          <a:p>
            <a:r>
              <a:rPr lang="ar-JO" sz="4000" dirty="0">
                <a:solidFill>
                  <a:srgbClr val="FD1E07"/>
                </a:solidFill>
                <a:effectLst>
                  <a:outerShdw blurRad="38100" dist="38100" dir="2700000" algn="tl">
                    <a:srgbClr val="000000"/>
                  </a:outerShdw>
                </a:effectLst>
              </a:rPr>
              <a:t>المؤمنون مختلفون لكنهم لا يزالون جزء من جسد واحد (12: 13)</a:t>
            </a:r>
            <a:endParaRPr lang="en-US" sz="4000" dirty="0">
              <a:solidFill>
                <a:srgbClr val="FD1E07"/>
              </a:solidFill>
              <a:effectLst>
                <a:outerShdw blurRad="38100" dist="38100" dir="2700000" algn="tl">
                  <a:srgbClr val="000000"/>
                </a:outerShdw>
              </a:effectLst>
            </a:endParaRPr>
          </a:p>
        </p:txBody>
      </p:sp>
      <p:sp>
        <p:nvSpPr>
          <p:cNvPr id="4" name="Rectangle 2"/>
          <p:cNvSpPr txBox="1">
            <a:spLocks noChangeArrowheads="1"/>
          </p:cNvSpPr>
          <p:nvPr/>
        </p:nvSpPr>
        <p:spPr bwMode="auto">
          <a:xfrm>
            <a:off x="0" y="4495800"/>
            <a:ext cx="9144000" cy="2133600"/>
          </a:xfrm>
          <a:prstGeom prst="rect">
            <a:avLst/>
          </a:prstGeom>
          <a:noFill/>
          <a:ln w="9525">
            <a:noFill/>
            <a:miter lim="800000"/>
            <a:headEnd/>
            <a:tailEnd/>
          </a:ln>
          <a:effectLst/>
        </p:spPr>
        <p:txBody>
          <a:bodyPr lIns="92051" tIns="46026" rIns="92051" bIns="46026" anchor="ctr"/>
          <a:lstStyle>
            <a:lvl1pPr eaLnBrk="0" hangingPunct="0">
              <a:defRPr sz="1600" b="1">
                <a:solidFill>
                  <a:schemeClr val="tx1"/>
                </a:solidFill>
                <a:latin typeface="Times New Roman" charset="0"/>
                <a:ea typeface="ＭＳ Ｐゴシック" charset="0"/>
                <a:cs typeface="Arial" charset="0"/>
              </a:defRPr>
            </a:lvl1pPr>
            <a:lvl2pPr marL="742950" indent="-285750" eaLnBrk="0" hangingPunct="0">
              <a:defRPr sz="1600" b="1">
                <a:solidFill>
                  <a:schemeClr val="tx1"/>
                </a:solidFill>
                <a:latin typeface="Times New Roman" charset="0"/>
                <a:ea typeface="Arial" charset="0"/>
                <a:cs typeface="Arial" charset="0"/>
              </a:defRPr>
            </a:lvl2pPr>
            <a:lvl3pPr marL="1143000" indent="-228600" eaLnBrk="0" hangingPunct="0">
              <a:defRPr sz="1600" b="1">
                <a:solidFill>
                  <a:schemeClr val="tx1"/>
                </a:solidFill>
                <a:latin typeface="Times New Roman" charset="0"/>
                <a:ea typeface="Arial" charset="0"/>
                <a:cs typeface="Arial" charset="0"/>
              </a:defRPr>
            </a:lvl3pPr>
            <a:lvl4pPr marL="1600200" indent="-228600" eaLnBrk="0" hangingPunct="0">
              <a:defRPr sz="1600" b="1">
                <a:solidFill>
                  <a:schemeClr val="tx1"/>
                </a:solidFill>
                <a:latin typeface="Times New Roman" charset="0"/>
                <a:ea typeface="Arial" charset="0"/>
                <a:cs typeface="Arial" charset="0"/>
              </a:defRPr>
            </a:lvl4pPr>
            <a:lvl5pPr marL="2057400" indent="-228600" eaLnBrk="0" hangingPunct="0">
              <a:defRPr sz="1600" b="1">
                <a:solidFill>
                  <a:schemeClr val="tx1"/>
                </a:solidFill>
                <a:latin typeface="Times New Roman" charset="0"/>
                <a:ea typeface="Arial" charset="0"/>
                <a:cs typeface="Arial" charset="0"/>
              </a:defRPr>
            </a:lvl5pPr>
            <a:lvl6pPr marL="2514600" indent="-228600" eaLnBrk="0" fontAlgn="base" hangingPunct="0">
              <a:spcBef>
                <a:spcPct val="0"/>
              </a:spcBef>
              <a:spcAft>
                <a:spcPct val="0"/>
              </a:spcAft>
              <a:defRPr sz="1600" b="1">
                <a:solidFill>
                  <a:schemeClr val="tx1"/>
                </a:solidFill>
                <a:latin typeface="Times New Roman" charset="0"/>
                <a:ea typeface="Arial" charset="0"/>
                <a:cs typeface="Arial" charset="0"/>
              </a:defRPr>
            </a:lvl6pPr>
            <a:lvl7pPr marL="2971800" indent="-228600" eaLnBrk="0" fontAlgn="base" hangingPunct="0">
              <a:spcBef>
                <a:spcPct val="0"/>
              </a:spcBef>
              <a:spcAft>
                <a:spcPct val="0"/>
              </a:spcAft>
              <a:defRPr sz="1600" b="1">
                <a:solidFill>
                  <a:schemeClr val="tx1"/>
                </a:solidFill>
                <a:latin typeface="Times New Roman" charset="0"/>
                <a:ea typeface="Arial" charset="0"/>
                <a:cs typeface="Arial" charset="0"/>
              </a:defRPr>
            </a:lvl7pPr>
            <a:lvl8pPr marL="3429000" indent="-228600" eaLnBrk="0" fontAlgn="base" hangingPunct="0">
              <a:spcBef>
                <a:spcPct val="0"/>
              </a:spcBef>
              <a:spcAft>
                <a:spcPct val="0"/>
              </a:spcAft>
              <a:defRPr sz="1600" b="1">
                <a:solidFill>
                  <a:schemeClr val="tx1"/>
                </a:solidFill>
                <a:latin typeface="Times New Roman" charset="0"/>
                <a:ea typeface="Arial" charset="0"/>
                <a:cs typeface="Arial" charset="0"/>
              </a:defRPr>
            </a:lvl8pPr>
            <a:lvl9pPr marL="3886200" indent="-228600" eaLnBrk="0" fontAlgn="base" hangingPunct="0">
              <a:spcBef>
                <a:spcPct val="0"/>
              </a:spcBef>
              <a:spcAft>
                <a:spcPct val="0"/>
              </a:spcAft>
              <a:defRPr sz="1600" b="1">
                <a:solidFill>
                  <a:schemeClr val="tx1"/>
                </a:solidFill>
                <a:latin typeface="Times New Roman" charset="0"/>
                <a:ea typeface="Arial" charset="0"/>
                <a:cs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altLang="ja-JP" sz="3600" u="none" strike="noStrike" kern="1200" cap="none" spc="0" normalizeH="0" baseline="0" noProof="0" dirty="0">
                <a:ln>
                  <a:noFill/>
                </a:ln>
                <a:solidFill>
                  <a:srgbClr val="000066"/>
                </a:solidFill>
                <a:effectLst>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rPr>
              <a:t>لأننا جميعنا بروح واحد أيضاً اعتمدنا إلى جسد واحد، يهوداً كنا أم يونانيين عبيداً أم أحراراً، وجميعنا سقينا روحاً واحداً.</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u="none" strike="noStrike" kern="1200" cap="none" spc="0" normalizeH="0" baseline="0" noProof="0" dirty="0">
                <a:ln>
                  <a:noFill/>
                </a:ln>
                <a:solidFill>
                  <a:srgbClr val="000066"/>
                </a:solidFill>
                <a:effectLst>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rPr>
              <a:t>(</a:t>
            </a:r>
            <a:r>
              <a:rPr kumimoji="0" lang="ar-JO" sz="3600" u="none" strike="noStrike" kern="1200" cap="none" spc="0" normalizeH="0" baseline="0" noProof="0" dirty="0">
                <a:ln>
                  <a:noFill/>
                </a:ln>
                <a:solidFill>
                  <a:srgbClr val="000066"/>
                </a:solidFill>
                <a:effectLst>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rPr>
              <a:t>1 كو 12: 13</a:t>
            </a:r>
            <a:r>
              <a:rPr kumimoji="0" lang="en-US" sz="3600" u="none" strike="noStrike" kern="1200" cap="none" spc="0" normalizeH="0" baseline="0" noProof="0" dirty="0">
                <a:ln>
                  <a:noFill/>
                </a:ln>
                <a:solidFill>
                  <a:srgbClr val="000066"/>
                </a:solidFill>
                <a:effectLst>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rPr>
              <a:t>) </a:t>
            </a:r>
          </a:p>
        </p:txBody>
      </p:sp>
    </p:spTree>
    <p:extLst>
      <p:ext uri="{BB962C8B-B14F-4D97-AF65-F5344CB8AC3E}">
        <p14:creationId xmlns:p14="http://schemas.microsoft.com/office/powerpoint/2010/main" val="1325153256"/>
      </p:ext>
    </p:extLst>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57" name="Rectangle 2"/>
          <p:cNvSpPr txBox="1">
            <a:spLocks noGrp="1"/>
          </p:cNvSpPr>
          <p:nvPr>
            <p:ph type="title"/>
          </p:nvPr>
        </p:nvSpPr>
        <p:spPr>
          <a:xfrm>
            <a:off x="4929" y="40667"/>
            <a:ext cx="5747657" cy="6942831"/>
          </a:xfrm>
          <a:prstGeom prst="rect">
            <a:avLst/>
          </a:prstGeom>
          <a:effectLst>
            <a:outerShdw blurRad="63500" dist="35921" dir="2700000" rotWithShape="0">
              <a:srgbClr val="000000">
                <a:alpha val="74998"/>
              </a:srgbClr>
            </a:outerShdw>
          </a:effectLst>
        </p:spPr>
        <p:txBody>
          <a:bodyPr anchor="ctr"/>
          <a:lstStyle/>
          <a:p>
            <a:pPr rtl="1">
              <a:defRPr sz="3600" b="1"/>
            </a:pPr>
            <a:r>
              <a:rPr lang="ar-JO" dirty="0">
                <a:latin typeface="Arial" panose="020B0604020202020204" pitchFamily="34" charset="0"/>
              </a:rPr>
              <a:t>19</a:t>
            </a:r>
            <a:r>
              <a:rPr dirty="0">
                <a:latin typeface="Arial" panose="020B0604020202020204" pitchFamily="34" charset="0"/>
              </a:rPr>
              <a:t> </a:t>
            </a:r>
            <a:r>
              <a:rPr dirty="0">
                <a:latin typeface="Arial" panose="020B0604020202020204" pitchFamily="34" charset="0"/>
                <a:ea typeface="ＭＳ Ｐゴシック"/>
                <a:sym typeface="ＭＳ Ｐゴシック"/>
              </a:rPr>
              <a:t>أم لستم تعلمون </a:t>
            </a:r>
            <a:r>
              <a:rPr dirty="0" err="1">
                <a:latin typeface="Arial" panose="020B0604020202020204" pitchFamily="34" charset="0"/>
                <a:ea typeface="ＭＳ Ｐゴシック"/>
                <a:sym typeface="ＭＳ Ｐゴシック"/>
              </a:rPr>
              <a:t>أن</a:t>
            </a:r>
            <a:r>
              <a:rPr dirty="0">
                <a:latin typeface="Arial" panose="020B0604020202020204" pitchFamily="34" charset="0"/>
                <a:ea typeface="ＭＳ Ｐゴシック"/>
                <a:sym typeface="ＭＳ Ｐゴシック"/>
              </a:rPr>
              <a:t> </a:t>
            </a:r>
            <a:r>
              <a:rPr dirty="0" err="1">
                <a:latin typeface="Arial" panose="020B0604020202020204" pitchFamily="34" charset="0"/>
                <a:ea typeface="ＭＳ Ｐゴシック"/>
                <a:sym typeface="ＭＳ Ｐゴシック"/>
              </a:rPr>
              <a:t>جسدكم</a:t>
            </a:r>
            <a:r>
              <a:rPr dirty="0">
                <a:latin typeface="Arial" panose="020B0604020202020204" pitchFamily="34" charset="0"/>
                <a:ea typeface="ＭＳ Ｐゴシック"/>
                <a:sym typeface="ＭＳ Ｐゴシック"/>
              </a:rPr>
              <a:t> </a:t>
            </a:r>
            <a:r>
              <a:rPr dirty="0" err="1">
                <a:latin typeface="Arial" panose="020B0604020202020204" pitchFamily="34" charset="0"/>
                <a:ea typeface="ＭＳ Ｐゴシック"/>
                <a:sym typeface="ＭＳ Ｐゴシック"/>
              </a:rPr>
              <a:t>هو</a:t>
            </a:r>
            <a:r>
              <a:rPr dirty="0">
                <a:latin typeface="Arial" panose="020B0604020202020204" pitchFamily="34" charset="0"/>
                <a:ea typeface="ＭＳ Ｐゴシック"/>
                <a:sym typeface="ＭＳ Ｐゴシック"/>
              </a:rPr>
              <a:t> </a:t>
            </a:r>
            <a:r>
              <a:rPr dirty="0" err="1">
                <a:latin typeface="Arial" panose="020B0604020202020204" pitchFamily="34" charset="0"/>
                <a:ea typeface="ＭＳ Ｐゴシック"/>
                <a:sym typeface="ＭＳ Ｐゴシック"/>
              </a:rPr>
              <a:t>هيكل</a:t>
            </a:r>
            <a:r>
              <a:rPr dirty="0">
                <a:latin typeface="Arial" panose="020B0604020202020204" pitchFamily="34" charset="0"/>
                <a:ea typeface="ＭＳ Ｐゴシック"/>
                <a:sym typeface="ＭＳ Ｐゴシック"/>
              </a:rPr>
              <a:t> </a:t>
            </a:r>
            <a:r>
              <a:rPr dirty="0" err="1">
                <a:latin typeface="Arial" panose="020B0604020202020204" pitchFamily="34" charset="0"/>
                <a:ea typeface="ＭＳ Ｐゴシック"/>
                <a:sym typeface="ＭＳ Ｐゴシック"/>
              </a:rPr>
              <a:t>للروح</a:t>
            </a:r>
            <a:r>
              <a:rPr dirty="0">
                <a:latin typeface="Arial" panose="020B0604020202020204" pitchFamily="34" charset="0"/>
                <a:ea typeface="ＭＳ Ｐゴシック"/>
                <a:sym typeface="ＭＳ Ｐゴシック"/>
              </a:rPr>
              <a:t> </a:t>
            </a:r>
            <a:r>
              <a:rPr dirty="0" err="1">
                <a:latin typeface="Arial" panose="020B0604020202020204" pitchFamily="34" charset="0"/>
                <a:ea typeface="ＭＳ Ｐゴシック"/>
                <a:sym typeface="ＭＳ Ｐゴシック"/>
              </a:rPr>
              <a:t>القدس</a:t>
            </a:r>
            <a:r>
              <a:rPr dirty="0">
                <a:latin typeface="Arial" panose="020B0604020202020204" pitchFamily="34" charset="0"/>
                <a:ea typeface="ＭＳ Ｐゴシック"/>
                <a:sym typeface="ＭＳ Ｐゴシック"/>
              </a:rPr>
              <a:t> </a:t>
            </a:r>
            <a:r>
              <a:rPr dirty="0" err="1">
                <a:latin typeface="Arial" panose="020B0604020202020204" pitchFamily="34" charset="0"/>
                <a:ea typeface="ＭＳ Ｐゴシック"/>
                <a:sym typeface="ＭＳ Ｐゴシック"/>
              </a:rPr>
              <a:t>الذي</a:t>
            </a:r>
            <a:r>
              <a:rPr dirty="0">
                <a:latin typeface="Arial" panose="020B0604020202020204" pitchFamily="34" charset="0"/>
                <a:ea typeface="ＭＳ Ｐゴシック"/>
                <a:sym typeface="ＭＳ Ｐゴシック"/>
              </a:rPr>
              <a:t> </a:t>
            </a:r>
            <a:r>
              <a:rPr dirty="0" err="1">
                <a:latin typeface="Arial" panose="020B0604020202020204" pitchFamily="34" charset="0"/>
                <a:ea typeface="ＭＳ Ｐゴシック"/>
                <a:sym typeface="ＭＳ Ｐゴシック"/>
              </a:rPr>
              <a:t>فيكم</a:t>
            </a:r>
            <a:r>
              <a:rPr dirty="0">
                <a:latin typeface="Arial" panose="020B0604020202020204" pitchFamily="34" charset="0"/>
                <a:ea typeface="ＭＳ Ｐゴシック"/>
                <a:sym typeface="ＭＳ Ｐゴシック"/>
              </a:rPr>
              <a:t> </a:t>
            </a:r>
            <a:r>
              <a:rPr dirty="0" err="1">
                <a:latin typeface="Arial" panose="020B0604020202020204" pitchFamily="34" charset="0"/>
                <a:ea typeface="ＭＳ Ｐゴシック"/>
                <a:sym typeface="ＭＳ Ｐゴシック"/>
              </a:rPr>
              <a:t>الذي</a:t>
            </a:r>
            <a:r>
              <a:rPr dirty="0">
                <a:latin typeface="Arial" panose="020B0604020202020204" pitchFamily="34" charset="0"/>
                <a:ea typeface="ＭＳ Ｐゴシック"/>
                <a:sym typeface="ＭＳ Ｐゴシック"/>
              </a:rPr>
              <a:t> </a:t>
            </a:r>
            <a:r>
              <a:rPr dirty="0" err="1">
                <a:latin typeface="Arial" panose="020B0604020202020204" pitchFamily="34" charset="0"/>
                <a:ea typeface="ＭＳ Ｐゴシック"/>
                <a:sym typeface="ＭＳ Ｐゴシック"/>
              </a:rPr>
              <a:t>لكم</a:t>
            </a:r>
            <a:r>
              <a:rPr dirty="0">
                <a:latin typeface="Arial" panose="020B0604020202020204" pitchFamily="34" charset="0"/>
                <a:ea typeface="ＭＳ Ｐゴシック"/>
                <a:sym typeface="ＭＳ Ｐゴシック"/>
              </a:rPr>
              <a:t> </a:t>
            </a:r>
            <a:r>
              <a:rPr dirty="0" err="1">
                <a:latin typeface="Arial" panose="020B0604020202020204" pitchFamily="34" charset="0"/>
                <a:ea typeface="ＭＳ Ｐゴシック"/>
                <a:sym typeface="ＭＳ Ｐゴシック"/>
              </a:rPr>
              <a:t>من</a:t>
            </a:r>
            <a:r>
              <a:rPr dirty="0">
                <a:latin typeface="Arial" panose="020B0604020202020204" pitchFamily="34" charset="0"/>
                <a:ea typeface="ＭＳ Ｐゴシック"/>
                <a:sym typeface="ＭＳ Ｐゴシック"/>
              </a:rPr>
              <a:t> </a:t>
            </a:r>
            <a:r>
              <a:rPr dirty="0" err="1">
                <a:latin typeface="Arial" panose="020B0604020202020204" pitchFamily="34" charset="0"/>
                <a:ea typeface="ＭＳ Ｐゴシック"/>
                <a:sym typeface="ＭＳ Ｐゴシック"/>
              </a:rPr>
              <a:t>الله</a:t>
            </a:r>
            <a:r>
              <a:rPr dirty="0">
                <a:latin typeface="Arial" panose="020B0604020202020204" pitchFamily="34" charset="0"/>
                <a:ea typeface="ＭＳ Ｐゴシック"/>
                <a:sym typeface="ＭＳ Ｐゴシック"/>
              </a:rPr>
              <a:t> </a:t>
            </a:r>
            <a:r>
              <a:rPr dirty="0" err="1">
                <a:latin typeface="Arial" panose="020B0604020202020204" pitchFamily="34" charset="0"/>
                <a:ea typeface="ＭＳ Ｐゴシック"/>
                <a:sym typeface="ＭＳ Ｐゴシック"/>
              </a:rPr>
              <a:t>وأنكم</a:t>
            </a:r>
            <a:r>
              <a:rPr dirty="0">
                <a:latin typeface="Arial" panose="020B0604020202020204" pitchFamily="34" charset="0"/>
                <a:ea typeface="ＭＳ Ｐゴシック"/>
                <a:sym typeface="ＭＳ Ｐゴシック"/>
              </a:rPr>
              <a:t> لستم </a:t>
            </a:r>
            <a:r>
              <a:rPr dirty="0" err="1">
                <a:latin typeface="Arial" panose="020B0604020202020204" pitchFamily="34" charset="0"/>
                <a:ea typeface="ＭＳ Ｐゴシック"/>
                <a:sym typeface="ＭＳ Ｐゴシック"/>
              </a:rPr>
              <a:t>لأنفسكم</a:t>
            </a:r>
            <a:r>
              <a:rPr dirty="0">
                <a:latin typeface="Arial" panose="020B0604020202020204" pitchFamily="34" charset="0"/>
                <a:ea typeface="ＭＳ Ｐゴシック"/>
                <a:sym typeface="ＭＳ Ｐゴシック"/>
              </a:rPr>
              <a:t> </a:t>
            </a:r>
            <a:r>
              <a:rPr lang="ar-JO" dirty="0">
                <a:latin typeface="Arial" panose="020B0604020202020204" pitchFamily="34" charset="0"/>
              </a:rPr>
              <a:t>19</a:t>
            </a:r>
            <a:r>
              <a:rPr dirty="0">
                <a:latin typeface="Arial" panose="020B0604020202020204" pitchFamily="34" charset="0"/>
              </a:rPr>
              <a:t> </a:t>
            </a:r>
            <a:r>
              <a:rPr dirty="0" err="1">
                <a:latin typeface="Arial" panose="020B0604020202020204" pitchFamily="34" charset="0"/>
                <a:ea typeface="ＭＳ Ｐゴシック"/>
                <a:sym typeface="ＭＳ Ｐゴシック"/>
              </a:rPr>
              <a:t>لأنكم</a:t>
            </a:r>
            <a:r>
              <a:rPr dirty="0">
                <a:latin typeface="Arial" panose="020B0604020202020204" pitchFamily="34" charset="0"/>
                <a:ea typeface="ＭＳ Ｐゴシック"/>
                <a:sym typeface="ＭＳ Ｐゴシック"/>
              </a:rPr>
              <a:t> </a:t>
            </a:r>
            <a:r>
              <a:rPr dirty="0" err="1">
                <a:latin typeface="Arial" panose="020B0604020202020204" pitchFamily="34" charset="0"/>
                <a:ea typeface="ＭＳ Ｐゴシック"/>
                <a:sym typeface="ＭＳ Ｐゴシック"/>
              </a:rPr>
              <a:t>قد</a:t>
            </a:r>
            <a:r>
              <a:rPr dirty="0">
                <a:latin typeface="Arial" panose="020B0604020202020204" pitchFamily="34" charset="0"/>
                <a:ea typeface="ＭＳ Ｐゴシック"/>
                <a:sym typeface="ＭＳ Ｐゴシック"/>
              </a:rPr>
              <a:t> </a:t>
            </a:r>
            <a:r>
              <a:rPr dirty="0" err="1">
                <a:latin typeface="Arial" panose="020B0604020202020204" pitchFamily="34" charset="0"/>
                <a:ea typeface="ＭＳ Ｐゴシック"/>
                <a:sym typeface="ＭＳ Ｐゴシック"/>
              </a:rPr>
              <a:t>اشتريتم</a:t>
            </a:r>
            <a:r>
              <a:rPr dirty="0">
                <a:latin typeface="Arial" panose="020B0604020202020204" pitchFamily="34" charset="0"/>
                <a:ea typeface="ＭＳ Ｐゴシック"/>
                <a:sym typeface="ＭＳ Ｐゴシック"/>
              </a:rPr>
              <a:t> </a:t>
            </a:r>
            <a:r>
              <a:rPr dirty="0" err="1">
                <a:latin typeface="Arial" panose="020B0604020202020204" pitchFamily="34" charset="0"/>
                <a:ea typeface="ＭＳ Ｐゴシック"/>
                <a:sym typeface="ＭＳ Ｐゴシック"/>
              </a:rPr>
              <a:t>بثمن</a:t>
            </a:r>
            <a:r>
              <a:rPr dirty="0">
                <a:latin typeface="Arial" panose="020B0604020202020204" pitchFamily="34" charset="0"/>
                <a:ea typeface="ＭＳ Ｐゴシック"/>
                <a:sym typeface="ＭＳ Ｐゴシック"/>
              </a:rPr>
              <a:t> </a:t>
            </a:r>
            <a:r>
              <a:rPr dirty="0" err="1">
                <a:latin typeface="Arial" panose="020B0604020202020204" pitchFamily="34" charset="0"/>
                <a:ea typeface="ＭＳ Ｐゴシック"/>
                <a:sym typeface="ＭＳ Ｐゴシック"/>
              </a:rPr>
              <a:t>فمجدوا</a:t>
            </a:r>
            <a:r>
              <a:rPr dirty="0">
                <a:latin typeface="Arial" panose="020B0604020202020204" pitchFamily="34" charset="0"/>
                <a:ea typeface="ＭＳ Ｐゴシック"/>
                <a:sym typeface="ＭＳ Ｐゴシック"/>
              </a:rPr>
              <a:t> </a:t>
            </a:r>
            <a:r>
              <a:rPr dirty="0" err="1">
                <a:latin typeface="Arial" panose="020B0604020202020204" pitchFamily="34" charset="0"/>
                <a:ea typeface="ＭＳ Ｐゴシック"/>
                <a:sym typeface="ＭＳ Ｐゴシック"/>
              </a:rPr>
              <a:t>الله</a:t>
            </a:r>
            <a:r>
              <a:rPr dirty="0">
                <a:latin typeface="Arial" panose="020B0604020202020204" pitchFamily="34" charset="0"/>
                <a:ea typeface="ＭＳ Ｐゴシック"/>
                <a:sym typeface="ＭＳ Ｐゴシック"/>
              </a:rPr>
              <a:t> </a:t>
            </a:r>
            <a:r>
              <a:rPr dirty="0" err="1">
                <a:latin typeface="Arial" panose="020B0604020202020204" pitchFamily="34" charset="0"/>
                <a:ea typeface="ＭＳ Ｐゴシック"/>
                <a:sym typeface="ＭＳ Ｐゴシック"/>
              </a:rPr>
              <a:t>في</a:t>
            </a:r>
            <a:r>
              <a:rPr dirty="0">
                <a:latin typeface="Arial" panose="020B0604020202020204" pitchFamily="34" charset="0"/>
                <a:ea typeface="ＭＳ Ｐゴシック"/>
                <a:sym typeface="ＭＳ Ｐゴシック"/>
              </a:rPr>
              <a:t> </a:t>
            </a:r>
            <a:r>
              <a:rPr dirty="0" err="1">
                <a:latin typeface="Arial" panose="020B0604020202020204" pitchFamily="34" charset="0"/>
                <a:ea typeface="ＭＳ Ｐゴシック"/>
                <a:sym typeface="ＭＳ Ｐゴシック"/>
              </a:rPr>
              <a:t>أجسادكم</a:t>
            </a:r>
            <a:r>
              <a:rPr dirty="0">
                <a:latin typeface="Arial" panose="020B0604020202020204" pitchFamily="34" charset="0"/>
                <a:ea typeface="ＭＳ Ｐゴシック"/>
                <a:sym typeface="ＭＳ Ｐゴシック"/>
              </a:rPr>
              <a:t> </a:t>
            </a:r>
            <a:r>
              <a:rPr dirty="0" err="1">
                <a:latin typeface="Arial" panose="020B0604020202020204" pitchFamily="34" charset="0"/>
                <a:ea typeface="ＭＳ Ｐゴシック"/>
                <a:sym typeface="ＭＳ Ｐゴシック"/>
              </a:rPr>
              <a:t>وفي</a:t>
            </a:r>
            <a:r>
              <a:rPr dirty="0">
                <a:latin typeface="Arial" panose="020B0604020202020204" pitchFamily="34" charset="0"/>
                <a:ea typeface="ＭＳ Ｐゴシック"/>
                <a:sym typeface="ＭＳ Ｐゴシック"/>
              </a:rPr>
              <a:t> </a:t>
            </a:r>
            <a:r>
              <a:rPr dirty="0" err="1">
                <a:latin typeface="Arial" panose="020B0604020202020204" pitchFamily="34" charset="0"/>
                <a:ea typeface="ＭＳ Ｐゴシック"/>
                <a:sym typeface="ＭＳ Ｐゴシック"/>
              </a:rPr>
              <a:t>أرواحكم</a:t>
            </a:r>
            <a:r>
              <a:rPr dirty="0">
                <a:latin typeface="Arial" panose="020B0604020202020204" pitchFamily="34" charset="0"/>
                <a:ea typeface="ＭＳ Ｐゴシック"/>
                <a:sym typeface="ＭＳ Ｐゴシック"/>
              </a:rPr>
              <a:t> </a:t>
            </a:r>
            <a:r>
              <a:rPr dirty="0" err="1">
                <a:latin typeface="Arial" panose="020B0604020202020204" pitchFamily="34" charset="0"/>
                <a:ea typeface="ＭＳ Ｐゴシック"/>
                <a:sym typeface="ＭＳ Ｐゴシック"/>
              </a:rPr>
              <a:t>التي</a:t>
            </a:r>
            <a:r>
              <a:rPr dirty="0">
                <a:latin typeface="Arial" panose="020B0604020202020204" pitchFamily="34" charset="0"/>
                <a:ea typeface="ＭＳ Ｐゴシック"/>
                <a:sym typeface="ＭＳ Ｐゴシック"/>
              </a:rPr>
              <a:t> </a:t>
            </a:r>
            <a:r>
              <a:rPr dirty="0" err="1">
                <a:latin typeface="Arial" panose="020B0604020202020204" pitchFamily="34" charset="0"/>
                <a:ea typeface="ＭＳ Ｐゴシック"/>
                <a:sym typeface="ＭＳ Ｐゴシック"/>
              </a:rPr>
              <a:t>هي</a:t>
            </a:r>
            <a:r>
              <a:rPr dirty="0">
                <a:latin typeface="Arial" panose="020B0604020202020204" pitchFamily="34" charset="0"/>
                <a:ea typeface="ＭＳ Ｐゴシック"/>
                <a:sym typeface="ＭＳ Ｐゴシック"/>
              </a:rPr>
              <a:t> </a:t>
            </a:r>
            <a:r>
              <a:rPr dirty="0" err="1">
                <a:latin typeface="Arial" panose="020B0604020202020204" pitchFamily="34" charset="0"/>
                <a:ea typeface="ＭＳ Ｐゴシック"/>
                <a:sym typeface="ＭＳ Ｐゴシック"/>
              </a:rPr>
              <a:t>لله</a:t>
            </a:r>
            <a:br>
              <a:rPr dirty="0">
                <a:latin typeface="Arial" panose="020B0604020202020204" pitchFamily="34" charset="0"/>
                <a:ea typeface="ＭＳ Ｐゴシック"/>
                <a:sym typeface="ＭＳ Ｐゴシック"/>
              </a:rPr>
            </a:br>
            <a:r>
              <a:rPr lang="ar-JO" dirty="0">
                <a:latin typeface="Arial" panose="020B0604020202020204" pitchFamily="34" charset="0"/>
                <a:sym typeface="ＭＳ Ｐゴシック"/>
              </a:rPr>
              <a:t> </a:t>
            </a:r>
            <a:br>
              <a:rPr lang="ar-JO" dirty="0">
                <a:latin typeface="Arial" panose="020B0604020202020204" pitchFamily="34" charset="0"/>
                <a:sym typeface="ＭＳ Ｐゴシック"/>
              </a:rPr>
            </a:br>
            <a:r>
              <a:rPr lang="ar-JO" dirty="0">
                <a:latin typeface="Arial" panose="020B0604020202020204" pitchFamily="34" charset="0"/>
              </a:rPr>
              <a:t>(1 كو 6: 19-20)</a:t>
            </a:r>
            <a:endParaRPr dirty="0">
              <a:latin typeface="Arial" panose="020B0604020202020204" pitchFamily="34" charset="0"/>
            </a:endParaRPr>
          </a:p>
        </p:txBody>
      </p:sp>
      <p:pic>
        <p:nvPicPr>
          <p:cNvPr id="12658" name="Picture 2" descr="Picture 2"/>
          <p:cNvPicPr>
            <a:picLocks noChangeAspect="1"/>
          </p:cNvPicPr>
          <p:nvPr/>
        </p:nvPicPr>
        <p:blipFill>
          <a:blip r:embed="rId3" cstate="print"/>
          <a:srcRect l="5098" r="53384"/>
          <a:stretch>
            <a:fillRect/>
          </a:stretch>
        </p:blipFill>
        <p:spPr>
          <a:xfrm>
            <a:off x="5752586" y="11198"/>
            <a:ext cx="3396344" cy="6858001"/>
          </a:xfrm>
          <a:prstGeom prst="rect">
            <a:avLst/>
          </a:prstGeom>
          <a:ln w="12700">
            <a:miter lim="400000"/>
          </a:ln>
        </p:spPr>
      </p:pic>
    </p:spTree>
  </p:cSld>
  <p:clrMapOvr>
    <a:masterClrMapping/>
  </p:clrMapOvr>
  <p:transition>
    <p:fade/>
  </p:transition>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7FFF45-F395-6D43-6153-DDC81E1AEDE0}"/>
            </a:ext>
          </a:extLst>
        </p:cNvPr>
        <p:cNvGrpSpPr/>
        <p:nvPr/>
      </p:nvGrpSpPr>
      <p:grpSpPr>
        <a:xfrm>
          <a:off x="0" y="0"/>
          <a:ext cx="0" cy="0"/>
          <a:chOff x="0" y="0"/>
          <a:chExt cx="0" cy="0"/>
        </a:xfrm>
      </p:grpSpPr>
      <p:pic>
        <p:nvPicPr>
          <p:cNvPr id="1026" name="Picture 2" descr="image">
            <a:extLst>
              <a:ext uri="{FF2B5EF4-FFF2-40B4-BE49-F238E27FC236}">
                <a16:creationId xmlns:a16="http://schemas.microsoft.com/office/drawing/2014/main" id="{1A7D1A48-9BFC-F024-8003-F443EBE79758}"/>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2700" y="1092200"/>
            <a:ext cx="9144000" cy="5038725"/>
          </a:xfrm>
          <a:prstGeom prst="rect">
            <a:avLst/>
          </a:prstGeom>
          <a:noFill/>
          <a:extLst>
            <a:ext uri="{909E8E84-426E-40DD-AFC4-6F175D3DCCD1}">
              <a14:hiddenFill xmlns:a14="http://schemas.microsoft.com/office/drawing/2010/main">
                <a:solidFill>
                  <a:srgbClr val="FFFFFF"/>
                </a:solidFill>
              </a14:hiddenFill>
            </a:ext>
          </a:extLst>
        </p:spPr>
      </p:pic>
      <p:sp>
        <p:nvSpPr>
          <p:cNvPr id="94210" name="Picture 1">
            <a:extLst>
              <a:ext uri="{FF2B5EF4-FFF2-40B4-BE49-F238E27FC236}">
                <a16:creationId xmlns:a16="http://schemas.microsoft.com/office/drawing/2014/main" id="{E01D9867-EBCB-E804-73B4-8571984107DB}"/>
              </a:ext>
            </a:extLst>
          </p:cNvPr>
          <p:cNvSpPr>
            <a:spLocks noChangeAspect="1"/>
          </p:cNvSpPr>
          <p:nvPr/>
        </p:nvSpPr>
        <p:spPr bwMode="auto">
          <a:xfrm>
            <a:off x="0" y="368300"/>
            <a:ext cx="9144000" cy="6099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5" tIns="45718" rIns="91435" bIns="45718"/>
          <a:lstStyle/>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sp>
        <p:nvSpPr>
          <p:cNvPr id="900098" name="Rectangle 2">
            <a:extLst>
              <a:ext uri="{FF2B5EF4-FFF2-40B4-BE49-F238E27FC236}">
                <a16:creationId xmlns:a16="http://schemas.microsoft.com/office/drawing/2014/main" id="{89F53978-733D-06B7-5FEB-2C06FE7978BD}"/>
              </a:ext>
            </a:extLst>
          </p:cNvPr>
          <p:cNvSpPr>
            <a:spLocks noGrp="1" noChangeArrowheads="1"/>
          </p:cNvSpPr>
          <p:nvPr>
            <p:ph type="ctrTitle"/>
          </p:nvPr>
        </p:nvSpPr>
        <p:spPr>
          <a:xfrm>
            <a:off x="-12700" y="1333500"/>
            <a:ext cx="9144000" cy="787400"/>
          </a:xfrm>
          <a:effectLst/>
        </p:spPr>
        <p:txBody>
          <a:bodyPr anchor="ctr"/>
          <a:lstStyle/>
          <a:p>
            <a:pPr marL="350838" indent="-350838" algn="r" rtl="1">
              <a:buFont typeface="Arial" panose="020B0604020202020204" pitchFamily="34" charset="0"/>
              <a:buChar char="•"/>
              <a:defRPr/>
            </a:pPr>
            <a:r>
              <a:rPr lang="ar-JO" dirty="0">
                <a:effectLst>
                  <a:glow rad="127000">
                    <a:schemeClr val="bg1"/>
                  </a:glow>
                </a:effectLst>
                <a:latin typeface="Arial" panose="020B0604020202020204" pitchFamily="34" charset="0"/>
                <a:ea typeface="ＭＳ Ｐゴシック" charset="0"/>
              </a:rPr>
              <a:t>الروح </a:t>
            </a:r>
            <a:r>
              <a:rPr lang="ar-JO" dirty="0">
                <a:solidFill>
                  <a:srgbClr val="FFFF00"/>
                </a:solidFill>
                <a:effectLst>
                  <a:glow rad="127000">
                    <a:schemeClr val="bg1"/>
                  </a:glow>
                </a:effectLst>
                <a:latin typeface="Arial" panose="020B0604020202020204" pitchFamily="34" charset="0"/>
                <a:ea typeface="ＭＳ Ｐゴシック" charset="0"/>
              </a:rPr>
              <a:t>يعكس</a:t>
            </a:r>
            <a:r>
              <a:rPr lang="ar-JO" dirty="0">
                <a:effectLst>
                  <a:glow rad="127000">
                    <a:schemeClr val="bg1"/>
                  </a:glow>
                </a:effectLst>
                <a:latin typeface="Arial" panose="020B0604020202020204" pitchFamily="34" charset="0"/>
                <a:ea typeface="ＭＳ Ｐゴシック" charset="0"/>
              </a:rPr>
              <a:t> بابل (1-13)</a:t>
            </a:r>
            <a:endParaRPr lang="en-US" dirty="0">
              <a:effectLst>
                <a:glow rad="127000">
                  <a:schemeClr val="bg1"/>
                </a:glow>
              </a:effectLst>
              <a:latin typeface="Arial" panose="020B0604020202020204" pitchFamily="34" charset="0"/>
              <a:ea typeface="ＭＳ Ｐゴシック" charset="0"/>
            </a:endParaRPr>
          </a:p>
        </p:txBody>
      </p:sp>
      <p:sp>
        <p:nvSpPr>
          <p:cNvPr id="4" name="Rectangle 2">
            <a:extLst>
              <a:ext uri="{FF2B5EF4-FFF2-40B4-BE49-F238E27FC236}">
                <a16:creationId xmlns:a16="http://schemas.microsoft.com/office/drawing/2014/main" id="{6021E868-69B2-B264-2525-7B64D2EFCED9}"/>
              </a:ext>
            </a:extLst>
          </p:cNvPr>
          <p:cNvSpPr txBox="1">
            <a:spLocks noChangeArrowheads="1"/>
          </p:cNvSpPr>
          <p:nvPr/>
        </p:nvSpPr>
        <p:spPr bwMode="auto">
          <a:xfrm>
            <a:off x="114300" y="63500"/>
            <a:ext cx="8850188" cy="9652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35" tIns="45718" rIns="91435" bIns="45718" numCol="1" anchor="t"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ar-JO" sz="48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لماذا نخضع للروح؟</a:t>
            </a:r>
            <a:endParaRPr kumimoji="0" lang="en-US" sz="48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5" name="Rectangle 2">
            <a:extLst>
              <a:ext uri="{FF2B5EF4-FFF2-40B4-BE49-F238E27FC236}">
                <a16:creationId xmlns:a16="http://schemas.microsoft.com/office/drawing/2014/main" id="{CBDDC942-1E5E-2FD6-2D77-93FE25ED19C1}"/>
              </a:ext>
            </a:extLst>
          </p:cNvPr>
          <p:cNvSpPr txBox="1">
            <a:spLocks noChangeArrowheads="1"/>
          </p:cNvSpPr>
          <p:nvPr/>
        </p:nvSpPr>
        <p:spPr bwMode="auto">
          <a:xfrm>
            <a:off x="-12700" y="2178844"/>
            <a:ext cx="9144000" cy="7874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350838" marR="0" lvl="0" indent="-350838" algn="r" defTabSz="914400" rtl="1"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ar-JO" sz="44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الروح </a:t>
            </a:r>
            <a:r>
              <a:rPr kumimoji="0" lang="ar-JO" sz="4400" b="1" u="none" strike="noStrike" kern="0" cap="none" spc="0" normalizeH="0" baseline="0" noProof="0" dirty="0">
                <a:ln>
                  <a:noFill/>
                </a:ln>
                <a:solidFill>
                  <a:srgbClr val="FFFF00"/>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يثبت</a:t>
            </a:r>
            <a:r>
              <a:rPr kumimoji="0" lang="ar-JO" sz="44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 يسوع (14-41)</a:t>
            </a:r>
            <a:endParaRPr kumimoji="0" lang="en-US" sz="44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2" name="Rectangle 2">
            <a:extLst>
              <a:ext uri="{FF2B5EF4-FFF2-40B4-BE49-F238E27FC236}">
                <a16:creationId xmlns:a16="http://schemas.microsoft.com/office/drawing/2014/main" id="{F0BF1363-48AB-18DD-035F-2646F125663D}"/>
              </a:ext>
            </a:extLst>
          </p:cNvPr>
          <p:cNvSpPr txBox="1">
            <a:spLocks noChangeArrowheads="1"/>
          </p:cNvSpPr>
          <p:nvPr/>
        </p:nvSpPr>
        <p:spPr bwMode="auto">
          <a:xfrm>
            <a:off x="-12700" y="3024187"/>
            <a:ext cx="9144000" cy="7874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350838" marR="0" lvl="0" indent="-350838" algn="r" defTabSz="914400" rtl="1" eaLnBrk="0" fontAlgn="base" latinLnBrk="0" hangingPunct="0">
              <a:lnSpc>
                <a:spcPct val="100000"/>
              </a:lnSpc>
              <a:spcBef>
                <a:spcPct val="0"/>
              </a:spcBef>
              <a:spcAft>
                <a:spcPct val="0"/>
              </a:spcAft>
              <a:buClrTx/>
              <a:buSzTx/>
              <a:buFont typeface="Arial" panose="020B0604020202020204" pitchFamily="34" charset="0"/>
              <a:buChar char="•"/>
              <a:tabLst/>
              <a:defRPr/>
            </a:pPr>
            <a:r>
              <a:rPr lang="ar-JO" b="1" kern="0" dirty="0">
                <a:solidFill>
                  <a:srgbClr val="FFFFFF"/>
                </a:solidFill>
                <a:effectLst>
                  <a:glow rad="127000">
                    <a:srgbClr val="000000"/>
                  </a:glow>
                </a:effectLst>
                <a:latin typeface="Arial" panose="020B0604020202020204" pitchFamily="34" charset="0"/>
                <a:ea typeface="ＭＳ Ｐゴシック" charset="0"/>
                <a:cs typeface="Arial" panose="020B0604020202020204" pitchFamily="34" charset="0"/>
              </a:rPr>
              <a:t>الروح </a:t>
            </a:r>
            <a:r>
              <a:rPr lang="ar-JO" b="1" kern="0" dirty="0">
                <a:solidFill>
                  <a:srgbClr val="FFFF00"/>
                </a:solidFill>
                <a:effectLst>
                  <a:glow rad="127000">
                    <a:srgbClr val="000000"/>
                  </a:glow>
                </a:effectLst>
                <a:latin typeface="Arial" panose="020B0604020202020204" pitchFamily="34" charset="0"/>
                <a:ea typeface="ＭＳ Ｐゴシック" charset="0"/>
                <a:cs typeface="Arial" panose="020B0604020202020204" pitchFamily="34" charset="0"/>
              </a:rPr>
              <a:t>يوحد</a:t>
            </a:r>
            <a:r>
              <a:rPr lang="ar-JO" b="1" kern="0" dirty="0">
                <a:solidFill>
                  <a:srgbClr val="FFFFFF"/>
                </a:solidFill>
                <a:effectLst>
                  <a:glow rad="127000">
                    <a:srgbClr val="000000"/>
                  </a:glow>
                </a:effectLst>
                <a:latin typeface="Arial" panose="020B0604020202020204" pitchFamily="34" charset="0"/>
                <a:ea typeface="ＭＳ Ｐゴシック" charset="0"/>
                <a:cs typeface="Arial" panose="020B0604020202020204" pitchFamily="34" charset="0"/>
              </a:rPr>
              <a:t>نا (42-47)</a:t>
            </a:r>
            <a:r>
              <a:rPr kumimoji="0" lang="en-US" sz="44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 </a:t>
            </a:r>
          </a:p>
        </p:txBody>
      </p:sp>
      <p:sp>
        <p:nvSpPr>
          <p:cNvPr id="3" name="Rectangle 2">
            <a:extLst>
              <a:ext uri="{FF2B5EF4-FFF2-40B4-BE49-F238E27FC236}">
                <a16:creationId xmlns:a16="http://schemas.microsoft.com/office/drawing/2014/main" id="{239B8A25-4A41-1152-E4CF-786FD0A12C30}"/>
              </a:ext>
            </a:extLst>
          </p:cNvPr>
          <p:cNvSpPr txBox="1">
            <a:spLocks noChangeArrowheads="1"/>
          </p:cNvSpPr>
          <p:nvPr/>
        </p:nvSpPr>
        <p:spPr bwMode="auto">
          <a:xfrm>
            <a:off x="197428" y="6238239"/>
            <a:ext cx="8695052" cy="57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ar-SA" b="1"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أعمال الرسل 2</a:t>
            </a:r>
            <a:endParaRPr kumimoji="0" lang="en-US" b="1"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endParaRPr>
          </a:p>
        </p:txBody>
      </p:sp>
    </p:spTree>
    <p:extLst>
      <p:ext uri="{BB962C8B-B14F-4D97-AF65-F5344CB8AC3E}">
        <p14:creationId xmlns:p14="http://schemas.microsoft.com/office/powerpoint/2010/main" val="126384326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97;p2">
            <a:extLst>
              <a:ext uri="{FF2B5EF4-FFF2-40B4-BE49-F238E27FC236}">
                <a16:creationId xmlns:a16="http://schemas.microsoft.com/office/drawing/2014/main" id="{491A4056-D0F9-4034-B6F5-2D82274549ED}"/>
              </a:ext>
            </a:extLst>
          </p:cNvPr>
          <p:cNvSpPr txBox="1"/>
          <p:nvPr/>
        </p:nvSpPr>
        <p:spPr>
          <a:xfrm>
            <a:off x="0" y="6088599"/>
            <a:ext cx="9144000" cy="769401"/>
          </a:xfrm>
          <a:prstGeom prst="rect">
            <a:avLst/>
          </a:prstGeom>
          <a:solidFill>
            <a:srgbClr val="544C41">
              <a:alpha val="54000"/>
            </a:srgbClr>
          </a:solidFill>
          <a:ln>
            <a:noFill/>
          </a:ln>
          <a:effectLst>
            <a:outerShdw dist="35921" dir="2700000" algn="ctr" rotWithShape="0">
              <a:srgbClr val="808080"/>
            </a:outerShdw>
          </a:effectLst>
        </p:spPr>
        <p:txBody>
          <a:bodyPr spcFirstLastPara="1" wrap="square" lIns="91425" tIns="45700" rIns="91425" bIns="45700" anchor="t" anchorCtr="0">
            <a:spAutoFit/>
          </a:bodyPr>
          <a:lstStyle/>
          <a:p>
            <a:pPr marL="758825" lvl="0" indent="-758825" fontAlgn="auto">
              <a:spcBef>
                <a:spcPts val="0"/>
              </a:spcBef>
              <a:spcAft>
                <a:spcPts val="0"/>
              </a:spcAft>
              <a:buClr>
                <a:srgbClr val="FFFFFF"/>
              </a:buClr>
              <a:buSzPts val="3600"/>
              <a:defRPr/>
            </a:pPr>
            <a:r>
              <a:rPr lang="ar-JO" sz="4400" b="1" dirty="0">
                <a:solidFill>
                  <a:srgbClr val="FFFFFF"/>
                </a:solidFill>
                <a:effectLst>
                  <a:glow rad="190500">
                    <a:srgbClr val="000000">
                      <a:alpha val="75000"/>
                    </a:srgbClr>
                  </a:glow>
                </a:effectLst>
                <a:latin typeface="Arial" panose="020B0604020202020204" pitchFamily="34" charset="0"/>
                <a:ea typeface="ＭＳ Ｐゴシック"/>
                <a:cs typeface="Arial" panose="020B0604020202020204" pitchFamily="34" charset="0"/>
                <a:sym typeface="Arial"/>
              </a:rPr>
              <a:t>أ</a:t>
            </a:r>
            <a:r>
              <a:rPr lang="ar-SA" sz="4400" b="1" dirty="0">
                <a:solidFill>
                  <a:srgbClr val="FFFFFF"/>
                </a:solidFill>
                <a:effectLst>
                  <a:glow rad="190500">
                    <a:srgbClr val="000000">
                      <a:alpha val="75000"/>
                    </a:srgbClr>
                  </a:glow>
                </a:effectLst>
                <a:latin typeface="Arial" panose="020B0604020202020204" pitchFamily="34" charset="0"/>
                <a:ea typeface="ＭＳ Ｐゴシック"/>
                <a:cs typeface="Arial" panose="020B0604020202020204" pitchFamily="34" charset="0"/>
                <a:sym typeface="Arial"/>
              </a:rPr>
              <a:t>عمال ٢ : ٤٢-٤٣</a:t>
            </a:r>
          </a:p>
        </p:txBody>
      </p:sp>
      <p:sp>
        <p:nvSpPr>
          <p:cNvPr id="9" name="Google Shape;97;p2">
            <a:extLst>
              <a:ext uri="{FF2B5EF4-FFF2-40B4-BE49-F238E27FC236}">
                <a16:creationId xmlns:a16="http://schemas.microsoft.com/office/drawing/2014/main" id="{783E1693-3568-4635-BC59-10D9A1CD9A2E}"/>
              </a:ext>
            </a:extLst>
          </p:cNvPr>
          <p:cNvSpPr txBox="1"/>
          <p:nvPr/>
        </p:nvSpPr>
        <p:spPr>
          <a:xfrm>
            <a:off x="209550" y="338118"/>
            <a:ext cx="8724900" cy="1887208"/>
          </a:xfrm>
          <a:prstGeom prst="rect">
            <a:avLst/>
          </a:prstGeom>
          <a:noFill/>
          <a:ln>
            <a:noFill/>
          </a:ln>
          <a:effectLst>
            <a:outerShdw dist="35921" dir="2700000" algn="ctr" rotWithShape="0">
              <a:srgbClr val="808080"/>
            </a:outerShdw>
          </a:effectLst>
        </p:spPr>
        <p:txBody>
          <a:bodyPr spcFirstLastPara="1" wrap="square" lIns="91425" tIns="45700" rIns="91425" bIns="45700" anchor="t" anchorCtr="0">
            <a:spAutoFit/>
          </a:bodyPr>
          <a:lstStyle>
            <a:defPPr>
              <a:defRPr lang="en-US"/>
            </a:defPPr>
            <a:lvl1pPr lvl="0" algn="r" fontAlgn="auto">
              <a:lnSpc>
                <a:spcPct val="108000"/>
              </a:lnSpc>
              <a:spcBef>
                <a:spcPts val="0"/>
              </a:spcBef>
              <a:spcAft>
                <a:spcPts val="0"/>
              </a:spcAft>
              <a:buClr>
                <a:srgbClr val="FFFFFF"/>
              </a:buClr>
              <a:buSzPts val="3600"/>
              <a:defRPr sz="3600" b="1">
                <a:solidFill>
                  <a:srgbClr val="FFFFFF"/>
                </a:solidFill>
                <a:effectLst>
                  <a:glow rad="190500">
                    <a:srgbClr val="000000">
                      <a:alpha val="75000"/>
                    </a:srgbClr>
                  </a:glow>
                </a:effectLst>
                <a:latin typeface="Arial"/>
                <a:ea typeface="ＭＳ Ｐゴシック"/>
                <a:cs typeface="Arial"/>
              </a:defRPr>
            </a:lvl1pPr>
          </a:lstStyle>
          <a:p>
            <a:r>
              <a:rPr lang="ar-SA" dirty="0">
                <a:latin typeface="Arial" panose="020B0604020202020204" pitchFamily="34" charset="0"/>
                <a:cs typeface="Arial" panose="020B0604020202020204" pitchFamily="34" charset="0"/>
                <a:sym typeface="Arial"/>
              </a:rPr>
              <a:t>42 وكانوا يواظبون على تعليم الرسل والشركة وكسر الخبز والصلوات</a:t>
            </a:r>
            <a:r>
              <a:rPr lang="ar-JO" dirty="0">
                <a:latin typeface="Arial" panose="020B0604020202020204" pitchFamily="34" charset="0"/>
                <a:cs typeface="Arial" panose="020B0604020202020204" pitchFamily="34" charset="0"/>
                <a:sym typeface="Arial"/>
              </a:rPr>
              <a:t> 43 </a:t>
            </a:r>
            <a:r>
              <a:rPr lang="ar-SA" dirty="0">
                <a:latin typeface="Arial" panose="020B0604020202020204" pitchFamily="34" charset="0"/>
                <a:cs typeface="Arial" panose="020B0604020202020204" pitchFamily="34" charset="0"/>
                <a:sym typeface="Arial"/>
              </a:rPr>
              <a:t>وصار خوف في كل نفس</a:t>
            </a:r>
            <a:r>
              <a:rPr lang="ar-JO" dirty="0">
                <a:latin typeface="Arial" panose="020B0604020202020204" pitchFamily="34" charset="0"/>
                <a:cs typeface="Arial" panose="020B0604020202020204" pitchFamily="34" charset="0"/>
                <a:sym typeface="Arial"/>
              </a:rPr>
              <a:t>،</a:t>
            </a:r>
            <a:r>
              <a:rPr lang="ar-SA" dirty="0">
                <a:latin typeface="Arial" panose="020B0604020202020204" pitchFamily="34" charset="0"/>
                <a:cs typeface="Arial" panose="020B0604020202020204" pitchFamily="34" charset="0"/>
                <a:sym typeface="Arial"/>
              </a:rPr>
              <a:t> وكانت عجائب وآيات كثيرة تجرى على أيدي الرسل.</a:t>
            </a:r>
          </a:p>
        </p:txBody>
      </p:sp>
    </p:spTree>
    <p:extLst>
      <p:ext uri="{BB962C8B-B14F-4D97-AF65-F5344CB8AC3E}">
        <p14:creationId xmlns:p14="http://schemas.microsoft.com/office/powerpoint/2010/main" val="860989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97;p2">
            <a:extLst>
              <a:ext uri="{FF2B5EF4-FFF2-40B4-BE49-F238E27FC236}">
                <a16:creationId xmlns:a16="http://schemas.microsoft.com/office/drawing/2014/main" id="{491A4056-D0F9-4034-B6F5-2D82274549ED}"/>
              </a:ext>
            </a:extLst>
          </p:cNvPr>
          <p:cNvSpPr txBox="1"/>
          <p:nvPr/>
        </p:nvSpPr>
        <p:spPr>
          <a:xfrm>
            <a:off x="0" y="6088599"/>
            <a:ext cx="9144000" cy="769401"/>
          </a:xfrm>
          <a:prstGeom prst="rect">
            <a:avLst/>
          </a:prstGeom>
          <a:solidFill>
            <a:srgbClr val="544C41">
              <a:alpha val="54000"/>
            </a:srgbClr>
          </a:solidFill>
          <a:ln>
            <a:noFill/>
          </a:ln>
          <a:effectLst>
            <a:outerShdw dist="35921" dir="2700000" algn="ctr" rotWithShape="0">
              <a:srgbClr val="808080"/>
            </a:outerShdw>
          </a:effectLst>
        </p:spPr>
        <p:txBody>
          <a:bodyPr spcFirstLastPara="1" wrap="square" lIns="91425" tIns="45700" rIns="91425" bIns="45700" anchor="t" anchorCtr="0">
            <a:spAutoFit/>
          </a:bodyPr>
          <a:lstStyle/>
          <a:p>
            <a:pPr marL="758825" lvl="0" indent="-758825" fontAlgn="auto">
              <a:spcBef>
                <a:spcPts val="0"/>
              </a:spcBef>
              <a:spcAft>
                <a:spcPts val="0"/>
              </a:spcAft>
              <a:buClr>
                <a:srgbClr val="FFFFFF"/>
              </a:buClr>
              <a:buSzPts val="3600"/>
              <a:defRPr/>
            </a:pPr>
            <a:r>
              <a:rPr lang="ar-JO" sz="4400" b="1" dirty="0">
                <a:solidFill>
                  <a:srgbClr val="FFFFFF"/>
                </a:solidFill>
                <a:effectLst>
                  <a:glow rad="190500">
                    <a:srgbClr val="000000">
                      <a:alpha val="75000"/>
                    </a:srgbClr>
                  </a:glow>
                </a:effectLst>
                <a:latin typeface="Arial" panose="020B0604020202020204" pitchFamily="34" charset="0"/>
                <a:ea typeface="ＭＳ Ｐゴシック"/>
                <a:cs typeface="Arial" panose="020B0604020202020204" pitchFamily="34" charset="0"/>
                <a:sym typeface="Arial"/>
              </a:rPr>
              <a:t>أ</a:t>
            </a:r>
            <a:r>
              <a:rPr lang="ar-SA" sz="4400" b="1" dirty="0">
                <a:solidFill>
                  <a:srgbClr val="FFFFFF"/>
                </a:solidFill>
                <a:effectLst>
                  <a:glow rad="190500">
                    <a:srgbClr val="000000">
                      <a:alpha val="75000"/>
                    </a:srgbClr>
                  </a:glow>
                </a:effectLst>
                <a:latin typeface="Arial" panose="020B0604020202020204" pitchFamily="34" charset="0"/>
                <a:ea typeface="ＭＳ Ｐゴシック"/>
                <a:cs typeface="Arial" panose="020B0604020202020204" pitchFamily="34" charset="0"/>
                <a:sym typeface="Arial"/>
              </a:rPr>
              <a:t>عمال ٢ : ٤٤-٤٥</a:t>
            </a:r>
          </a:p>
        </p:txBody>
      </p:sp>
      <p:sp>
        <p:nvSpPr>
          <p:cNvPr id="9" name="Google Shape;97;p2">
            <a:extLst>
              <a:ext uri="{FF2B5EF4-FFF2-40B4-BE49-F238E27FC236}">
                <a16:creationId xmlns:a16="http://schemas.microsoft.com/office/drawing/2014/main" id="{783E1693-3568-4635-BC59-10D9A1CD9A2E}"/>
              </a:ext>
            </a:extLst>
          </p:cNvPr>
          <p:cNvSpPr txBox="1"/>
          <p:nvPr/>
        </p:nvSpPr>
        <p:spPr>
          <a:xfrm>
            <a:off x="209550" y="338118"/>
            <a:ext cx="8724900" cy="1887208"/>
          </a:xfrm>
          <a:prstGeom prst="rect">
            <a:avLst/>
          </a:prstGeom>
          <a:noFill/>
          <a:ln>
            <a:noFill/>
          </a:ln>
          <a:effectLst>
            <a:outerShdw dist="35921" dir="2700000" algn="ctr" rotWithShape="0">
              <a:srgbClr val="808080"/>
            </a:outerShdw>
          </a:effectLst>
        </p:spPr>
        <p:txBody>
          <a:bodyPr spcFirstLastPara="1" wrap="square" lIns="91425" tIns="45700" rIns="91425" bIns="45700" anchor="t" anchorCtr="0">
            <a:spAutoFit/>
          </a:bodyPr>
          <a:lstStyle>
            <a:defPPr>
              <a:defRPr lang="en-US"/>
            </a:defPPr>
            <a:lvl1pPr lvl="0" algn="r" fontAlgn="auto">
              <a:lnSpc>
                <a:spcPct val="108000"/>
              </a:lnSpc>
              <a:spcBef>
                <a:spcPts val="0"/>
              </a:spcBef>
              <a:spcAft>
                <a:spcPts val="0"/>
              </a:spcAft>
              <a:buClr>
                <a:srgbClr val="FFFFFF"/>
              </a:buClr>
              <a:buSzPts val="3600"/>
              <a:defRPr sz="3600" b="1">
                <a:solidFill>
                  <a:srgbClr val="FFFFFF"/>
                </a:solidFill>
                <a:effectLst>
                  <a:glow rad="190500">
                    <a:srgbClr val="000000">
                      <a:alpha val="75000"/>
                    </a:srgbClr>
                  </a:glow>
                </a:effectLst>
                <a:latin typeface="Arial"/>
                <a:ea typeface="ＭＳ Ｐゴシック"/>
                <a:cs typeface="Arial"/>
              </a:defRPr>
            </a:lvl1pPr>
          </a:lstStyle>
          <a:p>
            <a:pPr rtl="1"/>
            <a:r>
              <a:rPr lang="ar-SA" dirty="0">
                <a:latin typeface="Arial" panose="020B0604020202020204" pitchFamily="34" charset="0"/>
                <a:cs typeface="Arial" panose="020B0604020202020204" pitchFamily="34" charset="0"/>
              </a:rPr>
              <a:t>44 وجميع الذين آمنوا كانوا معا</a:t>
            </a:r>
            <a:r>
              <a:rPr lang="ar-JO" dirty="0">
                <a:latin typeface="Arial" panose="020B0604020202020204" pitchFamily="34" charset="0"/>
                <a:cs typeface="Arial" panose="020B0604020202020204" pitchFamily="34" charset="0"/>
              </a:rPr>
              <a:t>ً</a:t>
            </a:r>
            <a:r>
              <a:rPr lang="ar-SA" dirty="0">
                <a:latin typeface="Arial" panose="020B0604020202020204" pitchFamily="34" charset="0"/>
                <a:cs typeface="Arial" panose="020B0604020202020204" pitchFamily="34" charset="0"/>
              </a:rPr>
              <a:t> وكان عندهم كل شيء مشتركا</a:t>
            </a:r>
            <a:r>
              <a:rPr lang="ar-JO" dirty="0">
                <a:latin typeface="Arial" panose="020B0604020202020204" pitchFamily="34" charset="0"/>
                <a:cs typeface="Arial" panose="020B0604020202020204" pitchFamily="34" charset="0"/>
              </a:rPr>
              <a:t>ً</a:t>
            </a:r>
            <a:r>
              <a:rPr lang="ar-SA" dirty="0">
                <a:latin typeface="Arial" panose="020B0604020202020204" pitchFamily="34" charset="0"/>
                <a:cs typeface="Arial" panose="020B0604020202020204" pitchFamily="34" charset="0"/>
              </a:rPr>
              <a:t>.</a:t>
            </a:r>
            <a:r>
              <a:rPr lang="ar-JO" dirty="0">
                <a:latin typeface="Arial" panose="020B0604020202020204" pitchFamily="34" charset="0"/>
                <a:cs typeface="Arial" panose="020B0604020202020204" pitchFamily="34" charset="0"/>
              </a:rPr>
              <a:t> 45 </a:t>
            </a:r>
            <a:r>
              <a:rPr lang="ar-SA" dirty="0">
                <a:latin typeface="Arial" panose="020B0604020202020204" pitchFamily="34" charset="0"/>
                <a:cs typeface="Arial" panose="020B0604020202020204" pitchFamily="34" charset="0"/>
              </a:rPr>
              <a:t>والأملاك والمقتنيات كانوا يبيعونها ويقسمونها بين الجميع كما يكون لكل واحد احتياج.</a:t>
            </a:r>
          </a:p>
        </p:txBody>
      </p:sp>
    </p:spTree>
    <p:extLst>
      <p:ext uri="{BB962C8B-B14F-4D97-AF65-F5344CB8AC3E}">
        <p14:creationId xmlns:p14="http://schemas.microsoft.com/office/powerpoint/2010/main" val="3354814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660066"/>
            </a:gs>
            <a:gs pos="100000">
              <a:schemeClr val="tx1"/>
            </a:gs>
          </a:gsLst>
          <a:path path="rect">
            <a:fillToRect l="50000" t="50000" r="50000" b="5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8653" y="-7614"/>
            <a:ext cx="9162651" cy="1012616"/>
          </a:xfrm>
          <a:noFill/>
        </p:spPr>
        <p:txBody>
          <a:bodyPr/>
          <a:lstStyle/>
          <a:p>
            <a:r>
              <a:rPr lang="ar-JO" sz="4800" dirty="0">
                <a:effectLst>
                  <a:glow rad="101600">
                    <a:schemeClr val="tx1">
                      <a:alpha val="99000"/>
                    </a:schemeClr>
                  </a:glow>
                </a:effectLst>
              </a:rPr>
              <a:t>الموضوع الرئيسي</a:t>
            </a:r>
            <a:endParaRPr lang="en-US" sz="4800" dirty="0">
              <a:solidFill>
                <a:schemeClr val="bg1"/>
              </a:solidFill>
              <a:effectLst>
                <a:glow rad="101600">
                  <a:schemeClr val="tx1">
                    <a:alpha val="99000"/>
                  </a:schemeClr>
                </a:glow>
              </a:effectLst>
            </a:endParaRPr>
          </a:p>
        </p:txBody>
      </p:sp>
      <p:sp>
        <p:nvSpPr>
          <p:cNvPr id="3" name="Title 1"/>
          <p:cNvSpPr txBox="1">
            <a:spLocks/>
          </p:cNvSpPr>
          <p:nvPr/>
        </p:nvSpPr>
        <p:spPr bwMode="auto">
          <a:xfrm>
            <a:off x="14766" y="1433727"/>
            <a:ext cx="9129233" cy="4394419"/>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4400" b="1" u="none" strike="noStrike" kern="1200" cap="none" spc="0" normalizeH="0" baseline="0" noProof="0" dirty="0">
              <a:ln>
                <a:noFill/>
              </a:ln>
              <a:solidFill>
                <a:prstClr val="white"/>
              </a:solidFill>
              <a:effectLst>
                <a:glow rad="101600">
                  <a:prstClr val="black">
                    <a:alpha val="99000"/>
                  </a:prstClr>
                </a:glow>
              </a:effectLst>
              <a:uLnTx/>
              <a:uFillTx/>
              <a:latin typeface="Arial" panose="020B0604020202020204" pitchFamily="34" charset="0"/>
              <a:cs typeface="Arial" panose="020B0604020202020204" pitchFamily="34" charset="0"/>
            </a:endParaRPr>
          </a:p>
        </p:txBody>
      </p:sp>
      <p:sp>
        <p:nvSpPr>
          <p:cNvPr id="4" name="Rectangle 2"/>
          <p:cNvSpPr txBox="1">
            <a:spLocks noChangeArrowheads="1"/>
          </p:cNvSpPr>
          <p:nvPr/>
        </p:nvSpPr>
        <p:spPr bwMode="auto">
          <a:xfrm>
            <a:off x="622889" y="1614829"/>
            <a:ext cx="7879566" cy="4032214"/>
          </a:xfrm>
          <a:prstGeom prst="rect">
            <a:avLst/>
          </a:prstGeom>
          <a:noFill/>
          <a:ln>
            <a:noFill/>
          </a:ln>
          <a:effectLst>
            <a:outerShdw blurRad="63500" dist="35921" dir="2700000" algn="ctr" rotWithShape="0">
              <a:schemeClr val="tx2">
                <a:alpha val="74998"/>
              </a:schemeClr>
            </a:outerShdw>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ar-SA" sz="48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المعلن عن المخلص العالمي في تقدم المملكة ذات السيادة</a:t>
            </a:r>
          </a:p>
        </p:txBody>
      </p:sp>
      <p:sp>
        <p:nvSpPr>
          <p:cNvPr id="5" name="Text Box 3"/>
          <p:cNvSpPr txBox="1">
            <a:spLocks noChangeArrowheads="1"/>
          </p:cNvSpPr>
          <p:nvPr/>
        </p:nvSpPr>
        <p:spPr bwMode="auto">
          <a:xfrm>
            <a:off x="8170701" y="44450"/>
            <a:ext cx="8683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23</a:t>
            </a: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7" name="Rectangle 2"/>
          <p:cNvSpPr txBox="1">
            <a:spLocks noChangeArrowheads="1"/>
          </p:cNvSpPr>
          <p:nvPr/>
        </p:nvSpPr>
        <p:spPr bwMode="auto">
          <a:xfrm>
            <a:off x="1279200" y="5920006"/>
            <a:ext cx="7512021" cy="909772"/>
          </a:xfrm>
          <a:prstGeom prst="rect">
            <a:avLst/>
          </a:prstGeom>
          <a:noFill/>
          <a:ln>
            <a:noFill/>
          </a:ln>
          <a:effectLst>
            <a:outerShdw blurRad="63500" dist="35921" dir="2700000" algn="ctr" rotWithShape="0">
              <a:schemeClr val="tx2">
                <a:alpha val="74998"/>
              </a:schemeClr>
            </a:outerShdw>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r>
              <a:rPr kumimoji="0" lang="ar-JO" sz="48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أعمال الرسل</a:t>
            </a:r>
            <a:endParaRPr kumimoji="0" lang="en-US" sz="48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186157522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2801" name="Group 2"/>
          <p:cNvGrpSpPr>
            <a:grpSpLocks/>
          </p:cNvGrpSpPr>
          <p:nvPr/>
        </p:nvGrpSpPr>
        <p:grpSpPr bwMode="auto">
          <a:xfrm>
            <a:off x="457200" y="0"/>
            <a:ext cx="8221663" cy="6858000"/>
            <a:chOff x="319" y="0"/>
            <a:chExt cx="5697" cy="4896"/>
          </a:xfrm>
        </p:grpSpPr>
        <p:pic>
          <p:nvPicPr>
            <p:cNvPr id="332832" name="Picture 3"/>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19" y="0"/>
              <a:ext cx="5697" cy="4896"/>
            </a:xfrm>
            <a:prstGeom prst="rect">
              <a:avLst/>
            </a:prstGeom>
            <a:noFill/>
            <a:ln w="76200">
              <a:solidFill>
                <a:srgbClr val="0066FF"/>
              </a:solidFill>
              <a:miter lim="800000"/>
              <a:headEnd/>
              <a:tailEnd/>
            </a:ln>
            <a:extLst>
              <a:ext uri="{909E8E84-426E-40dd-AFC4-6F175D3DCCD1}">
                <a14:hiddenFill xmlns:a14="http://schemas.microsoft.com/office/drawing/2010/main" xmlns="">
                  <a:solidFill>
                    <a:srgbClr val="FFFFFF"/>
                  </a:solidFill>
                </a14:hiddenFill>
              </a:ext>
            </a:extLst>
          </p:spPr>
        </p:pic>
        <p:sp>
          <p:nvSpPr>
            <p:cNvPr id="332833" name="Rectangle 4"/>
            <p:cNvSpPr>
              <a:spLocks noChangeArrowheads="1"/>
            </p:cNvSpPr>
            <p:nvPr/>
          </p:nvSpPr>
          <p:spPr bwMode="auto">
            <a:xfrm>
              <a:off x="677" y="2022"/>
              <a:ext cx="282" cy="264"/>
            </a:xfrm>
            <a:prstGeom prst="rect">
              <a:avLst/>
            </a:prstGeom>
            <a:solidFill>
              <a:srgbClr val="3973D6"/>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grpSp>
      <p:sp>
        <p:nvSpPr>
          <p:cNvPr id="372745" name="Text Box 9"/>
          <p:cNvSpPr txBox="1">
            <a:spLocks noChangeArrowheads="1"/>
          </p:cNvSpPr>
          <p:nvPr/>
        </p:nvSpPr>
        <p:spPr bwMode="auto">
          <a:xfrm>
            <a:off x="457200" y="3352800"/>
            <a:ext cx="6705600" cy="861774"/>
          </a:xfrm>
          <a:prstGeom prst="rect">
            <a:avLst/>
          </a:prstGeom>
          <a:solidFill>
            <a:schemeClr val="tx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4400" b="1">
                <a:solidFill>
                  <a:schemeClr val="bg2"/>
                </a:solidFill>
                <a:latin typeface="Engravers MT" charset="0"/>
                <a:ea typeface="ＭＳ Ｐゴシック" charset="0"/>
                <a:cs typeface="ＭＳ Ｐゴシック" charset="0"/>
              </a:defRPr>
            </a:lvl1pPr>
            <a:lvl2pPr marL="742950" indent="-285750" eaLnBrk="0" hangingPunct="0">
              <a:defRPr sz="4400" b="1">
                <a:solidFill>
                  <a:schemeClr val="bg2"/>
                </a:solidFill>
                <a:latin typeface="Engravers MT" charset="0"/>
                <a:ea typeface="ＭＳ Ｐゴシック" charset="0"/>
              </a:defRPr>
            </a:lvl2pPr>
            <a:lvl3pPr marL="1143000" indent="-228600" eaLnBrk="0" hangingPunct="0">
              <a:defRPr sz="4400" b="1">
                <a:solidFill>
                  <a:schemeClr val="bg2"/>
                </a:solidFill>
                <a:latin typeface="Engravers MT" charset="0"/>
                <a:ea typeface="ＭＳ Ｐゴシック" charset="0"/>
              </a:defRPr>
            </a:lvl3pPr>
            <a:lvl4pPr marL="1600200" indent="-228600" eaLnBrk="0" hangingPunct="0">
              <a:defRPr sz="4400" b="1">
                <a:solidFill>
                  <a:schemeClr val="bg2"/>
                </a:solidFill>
                <a:latin typeface="Engravers MT" charset="0"/>
                <a:ea typeface="ＭＳ Ｐゴシック" charset="0"/>
              </a:defRPr>
            </a:lvl4pPr>
            <a:lvl5pPr marL="2057400" indent="-228600" eaLnBrk="0" hangingPunct="0">
              <a:defRPr sz="4400" b="1">
                <a:solidFill>
                  <a:schemeClr val="bg2"/>
                </a:solidFill>
                <a:latin typeface="Engravers MT" charset="0"/>
                <a:ea typeface="ＭＳ Ｐゴシック" charset="0"/>
              </a:defRPr>
            </a:lvl5pPr>
            <a:lvl6pPr marL="2514600" indent="-228600" eaLnBrk="0" fontAlgn="base" hangingPunct="0">
              <a:spcBef>
                <a:spcPct val="0"/>
              </a:spcBef>
              <a:spcAft>
                <a:spcPct val="0"/>
              </a:spcAft>
              <a:defRPr sz="4400" b="1">
                <a:solidFill>
                  <a:schemeClr val="bg2"/>
                </a:solidFill>
                <a:latin typeface="Engravers MT" charset="0"/>
                <a:ea typeface="ＭＳ Ｐゴシック" charset="0"/>
              </a:defRPr>
            </a:lvl6pPr>
            <a:lvl7pPr marL="2971800" indent="-228600" eaLnBrk="0" fontAlgn="base" hangingPunct="0">
              <a:spcBef>
                <a:spcPct val="0"/>
              </a:spcBef>
              <a:spcAft>
                <a:spcPct val="0"/>
              </a:spcAft>
              <a:defRPr sz="4400" b="1">
                <a:solidFill>
                  <a:schemeClr val="bg2"/>
                </a:solidFill>
                <a:latin typeface="Engravers MT" charset="0"/>
                <a:ea typeface="ＭＳ Ｐゴシック" charset="0"/>
              </a:defRPr>
            </a:lvl7pPr>
            <a:lvl8pPr marL="3429000" indent="-228600" eaLnBrk="0" fontAlgn="base" hangingPunct="0">
              <a:spcBef>
                <a:spcPct val="0"/>
              </a:spcBef>
              <a:spcAft>
                <a:spcPct val="0"/>
              </a:spcAft>
              <a:defRPr sz="4400" b="1">
                <a:solidFill>
                  <a:schemeClr val="bg2"/>
                </a:solidFill>
                <a:latin typeface="Engravers MT" charset="0"/>
                <a:ea typeface="ＭＳ Ｐゴシック" charset="0"/>
              </a:defRPr>
            </a:lvl8pPr>
            <a:lvl9pPr marL="3886200" indent="-228600" eaLnBrk="0" fontAlgn="base" hangingPunct="0">
              <a:spcBef>
                <a:spcPct val="0"/>
              </a:spcBef>
              <a:spcAft>
                <a:spcPct val="0"/>
              </a:spcAft>
              <a:defRPr sz="4400" b="1">
                <a:solidFill>
                  <a:schemeClr val="bg2"/>
                </a:solidFill>
                <a:latin typeface="Engravers MT" charset="0"/>
                <a:ea typeface="ＭＳ Ｐゴシック" charset="0"/>
              </a:defRPr>
            </a:lvl9pPr>
          </a:lstStyle>
          <a:p>
            <a:pPr marL="0" marR="0" lvl="0" indent="0" algn="r" defTabSz="914400" rtl="1" eaLnBrk="1" fontAlgn="base" latinLnBrk="0" hangingPunct="1">
              <a:lnSpc>
                <a:spcPct val="100000"/>
              </a:lnSpc>
              <a:spcBef>
                <a:spcPct val="50000"/>
              </a:spcBef>
              <a:spcAft>
                <a:spcPct val="0"/>
              </a:spcAft>
              <a:buClrTx/>
              <a:buSzTx/>
              <a:buFontTx/>
              <a:buNone/>
              <a:tabLst/>
              <a:defRPr/>
            </a:pPr>
            <a:r>
              <a:rPr kumimoji="0" lang="ar-JO" sz="200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أورشليم (47 م)</a:t>
            </a:r>
            <a:endParaRPr kumimoji="0" lang="en-US" sz="200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a:p>
            <a:pPr marL="0" marR="0" lvl="0" indent="0" algn="r" defTabSz="914400" rtl="1" eaLnBrk="1" fontAlgn="base" latinLnBrk="0" hangingPunct="1">
              <a:lnSpc>
                <a:spcPct val="100000"/>
              </a:lnSpc>
              <a:spcBef>
                <a:spcPct val="50000"/>
              </a:spcBef>
              <a:spcAft>
                <a:spcPct val="0"/>
              </a:spcAft>
              <a:buClrTx/>
              <a:buSzTx/>
              <a:buFontTx/>
              <a:buNone/>
              <a:tabLst/>
              <a:defRPr/>
            </a:pPr>
            <a:r>
              <a:rPr kumimoji="0" lang="ar-SA" sz="200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اعمال ١١ : ٣٠ فَفَعَلُوا ذَلِكَ مُرْسِلِينَ إِلَى الْمَشَايِخِ بِيَدِ </a:t>
            </a:r>
            <a:r>
              <a:rPr kumimoji="0" lang="ar-SA" sz="2000" u="none" strike="noStrike" kern="120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rPr>
              <a:t>بَرْنَابَا</a:t>
            </a:r>
            <a:r>
              <a:rPr kumimoji="0" lang="ar-SA" sz="200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 وَشَاوُلَ. </a:t>
            </a:r>
          </a:p>
        </p:txBody>
      </p:sp>
      <p:sp>
        <p:nvSpPr>
          <p:cNvPr id="372746" name="Text Box 10"/>
          <p:cNvSpPr txBox="1">
            <a:spLocks noChangeArrowheads="1"/>
          </p:cNvSpPr>
          <p:nvPr/>
        </p:nvSpPr>
        <p:spPr bwMode="auto">
          <a:xfrm>
            <a:off x="457200" y="3733800"/>
            <a:ext cx="6705600" cy="1015663"/>
          </a:xfrm>
          <a:prstGeom prst="rect">
            <a:avLst/>
          </a:prstGeom>
          <a:solidFill>
            <a:srgbClr val="61412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4400" b="1">
                <a:solidFill>
                  <a:schemeClr val="bg2"/>
                </a:solidFill>
                <a:latin typeface="Engravers MT" charset="0"/>
                <a:ea typeface="ＭＳ Ｐゴシック" charset="0"/>
                <a:cs typeface="ＭＳ Ｐゴシック" charset="0"/>
              </a:defRPr>
            </a:lvl1pPr>
            <a:lvl2pPr marL="742950" indent="-285750" eaLnBrk="0" hangingPunct="0">
              <a:defRPr sz="4400" b="1">
                <a:solidFill>
                  <a:schemeClr val="bg2"/>
                </a:solidFill>
                <a:latin typeface="Engravers MT" charset="0"/>
                <a:ea typeface="ＭＳ Ｐゴシック" charset="0"/>
              </a:defRPr>
            </a:lvl2pPr>
            <a:lvl3pPr marL="1143000" indent="-228600" eaLnBrk="0" hangingPunct="0">
              <a:defRPr sz="4400" b="1">
                <a:solidFill>
                  <a:schemeClr val="bg2"/>
                </a:solidFill>
                <a:latin typeface="Engravers MT" charset="0"/>
                <a:ea typeface="ＭＳ Ｐゴシック" charset="0"/>
              </a:defRPr>
            </a:lvl3pPr>
            <a:lvl4pPr marL="1600200" indent="-228600" eaLnBrk="0" hangingPunct="0">
              <a:defRPr sz="4400" b="1">
                <a:solidFill>
                  <a:schemeClr val="bg2"/>
                </a:solidFill>
                <a:latin typeface="Engravers MT" charset="0"/>
                <a:ea typeface="ＭＳ Ｐゴシック" charset="0"/>
              </a:defRPr>
            </a:lvl4pPr>
            <a:lvl5pPr marL="2057400" indent="-228600" eaLnBrk="0" hangingPunct="0">
              <a:defRPr sz="4400" b="1">
                <a:solidFill>
                  <a:schemeClr val="bg2"/>
                </a:solidFill>
                <a:latin typeface="Engravers MT" charset="0"/>
                <a:ea typeface="ＭＳ Ｐゴシック" charset="0"/>
              </a:defRPr>
            </a:lvl5pPr>
            <a:lvl6pPr marL="2514600" indent="-228600" eaLnBrk="0" fontAlgn="base" hangingPunct="0">
              <a:spcBef>
                <a:spcPct val="0"/>
              </a:spcBef>
              <a:spcAft>
                <a:spcPct val="0"/>
              </a:spcAft>
              <a:defRPr sz="4400" b="1">
                <a:solidFill>
                  <a:schemeClr val="bg2"/>
                </a:solidFill>
                <a:latin typeface="Engravers MT" charset="0"/>
                <a:ea typeface="ＭＳ Ｐゴシック" charset="0"/>
              </a:defRPr>
            </a:lvl6pPr>
            <a:lvl7pPr marL="2971800" indent="-228600" eaLnBrk="0" fontAlgn="base" hangingPunct="0">
              <a:spcBef>
                <a:spcPct val="0"/>
              </a:spcBef>
              <a:spcAft>
                <a:spcPct val="0"/>
              </a:spcAft>
              <a:defRPr sz="4400" b="1">
                <a:solidFill>
                  <a:schemeClr val="bg2"/>
                </a:solidFill>
                <a:latin typeface="Engravers MT" charset="0"/>
                <a:ea typeface="ＭＳ Ｐゴシック" charset="0"/>
              </a:defRPr>
            </a:lvl7pPr>
            <a:lvl8pPr marL="3429000" indent="-228600" eaLnBrk="0" fontAlgn="base" hangingPunct="0">
              <a:spcBef>
                <a:spcPct val="0"/>
              </a:spcBef>
              <a:spcAft>
                <a:spcPct val="0"/>
              </a:spcAft>
              <a:defRPr sz="4400" b="1">
                <a:solidFill>
                  <a:schemeClr val="bg2"/>
                </a:solidFill>
                <a:latin typeface="Engravers MT" charset="0"/>
                <a:ea typeface="ＭＳ Ｐゴシック" charset="0"/>
              </a:defRPr>
            </a:lvl8pPr>
            <a:lvl9pPr marL="3886200" indent="-228600" eaLnBrk="0" fontAlgn="base" hangingPunct="0">
              <a:spcBef>
                <a:spcPct val="0"/>
              </a:spcBef>
              <a:spcAft>
                <a:spcPct val="0"/>
              </a:spcAft>
              <a:defRPr sz="4400" b="1">
                <a:solidFill>
                  <a:schemeClr val="bg2"/>
                </a:solidFill>
                <a:latin typeface="Engravers MT" charset="0"/>
                <a:ea typeface="ＭＳ Ｐゴシック" charset="0"/>
              </a:defRPr>
            </a:lvl9pPr>
          </a:lstStyle>
          <a:p>
            <a:pPr marL="0" marR="0" lvl="0" indent="0" algn="r" defTabSz="914400" rtl="1" eaLnBrk="1" fontAlgn="base" latinLnBrk="0" hangingPunct="1">
              <a:lnSpc>
                <a:spcPct val="100000"/>
              </a:lnSpc>
              <a:spcBef>
                <a:spcPct val="50000"/>
              </a:spcBef>
              <a:spcAft>
                <a:spcPct val="0"/>
              </a:spcAft>
              <a:buClrTx/>
              <a:buSzTx/>
              <a:buFontTx/>
              <a:buNone/>
              <a:tabLst/>
              <a:defRPr/>
            </a:pPr>
            <a:r>
              <a:rPr kumimoji="0" lang="ar-JO" sz="200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أفسس (57 م)</a:t>
            </a:r>
            <a:endParaRPr kumimoji="0" lang="en-US" sz="200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a:p>
            <a:pPr marL="0" marR="0" lvl="0" indent="0" algn="r" defTabSz="914400" rtl="1" eaLnBrk="1" fontAlgn="base" latinLnBrk="0" hangingPunct="1">
              <a:lnSpc>
                <a:spcPct val="100000"/>
              </a:lnSpc>
              <a:spcBef>
                <a:spcPct val="0"/>
              </a:spcBef>
              <a:spcAft>
                <a:spcPct val="0"/>
              </a:spcAft>
              <a:buClrTx/>
              <a:buSzTx/>
              <a:buFontTx/>
              <a:buNone/>
              <a:tabLst/>
              <a:defRPr/>
            </a:pPr>
            <a:r>
              <a:rPr kumimoji="0" lang="ar-SA" sz="200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اعمال ٢٠ : ١٧</a:t>
            </a:r>
          </a:p>
          <a:p>
            <a:pPr marL="0" marR="0" lvl="0" indent="0" algn="r" defTabSz="914400" rtl="1" eaLnBrk="1" fontAlgn="base" latinLnBrk="0" hangingPunct="1">
              <a:lnSpc>
                <a:spcPct val="100000"/>
              </a:lnSpc>
              <a:spcBef>
                <a:spcPct val="0"/>
              </a:spcBef>
              <a:spcAft>
                <a:spcPct val="0"/>
              </a:spcAft>
              <a:buClrTx/>
              <a:buSzTx/>
              <a:buFontTx/>
              <a:buNone/>
              <a:tabLst/>
              <a:defRPr/>
            </a:pPr>
            <a:r>
              <a:rPr kumimoji="0" lang="ar-SA" sz="200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١٧ وَمِنْ </a:t>
            </a:r>
            <a:r>
              <a:rPr kumimoji="0" lang="ar-SA" sz="2000" u="none" strike="noStrike" kern="120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rPr>
              <a:t>مِيلِيتُسَ</a:t>
            </a:r>
            <a:r>
              <a:rPr kumimoji="0" lang="ar-SA" sz="200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 أَرْسَلَ إِلَى </a:t>
            </a:r>
            <a:r>
              <a:rPr kumimoji="0" lang="ar-SA" sz="2000" u="none" strike="noStrike" kern="120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rPr>
              <a:t>أَفَسُسَ</a:t>
            </a:r>
            <a:r>
              <a:rPr kumimoji="0" lang="ar-SA" sz="200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 وَاسْتَدْعَى قُسُوسَ الْكَنِيسَةِ. </a:t>
            </a:r>
          </a:p>
        </p:txBody>
      </p:sp>
      <p:sp>
        <p:nvSpPr>
          <p:cNvPr id="372747" name="Text Box 11"/>
          <p:cNvSpPr txBox="1">
            <a:spLocks noChangeArrowheads="1"/>
          </p:cNvSpPr>
          <p:nvPr/>
        </p:nvSpPr>
        <p:spPr bwMode="auto">
          <a:xfrm>
            <a:off x="457200" y="4098925"/>
            <a:ext cx="6705600" cy="1323439"/>
          </a:xfrm>
          <a:prstGeom prst="rect">
            <a:avLst/>
          </a:prstGeom>
          <a:solidFill>
            <a:srgbClr val="00008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4400" b="1">
                <a:solidFill>
                  <a:schemeClr val="bg2"/>
                </a:solidFill>
                <a:latin typeface="Engravers MT" charset="0"/>
                <a:ea typeface="ＭＳ Ｐゴシック" charset="0"/>
                <a:cs typeface="ＭＳ Ｐゴシック" charset="0"/>
              </a:defRPr>
            </a:lvl1pPr>
            <a:lvl2pPr marL="742950" indent="-285750" eaLnBrk="0" hangingPunct="0">
              <a:defRPr sz="4400" b="1">
                <a:solidFill>
                  <a:schemeClr val="bg2"/>
                </a:solidFill>
                <a:latin typeface="Engravers MT" charset="0"/>
                <a:ea typeface="ＭＳ Ｐゴシック" charset="0"/>
              </a:defRPr>
            </a:lvl2pPr>
            <a:lvl3pPr marL="1143000" indent="-228600" eaLnBrk="0" hangingPunct="0">
              <a:defRPr sz="4400" b="1">
                <a:solidFill>
                  <a:schemeClr val="bg2"/>
                </a:solidFill>
                <a:latin typeface="Engravers MT" charset="0"/>
                <a:ea typeface="ＭＳ Ｐゴシック" charset="0"/>
              </a:defRPr>
            </a:lvl3pPr>
            <a:lvl4pPr marL="1600200" indent="-228600" eaLnBrk="0" hangingPunct="0">
              <a:defRPr sz="4400" b="1">
                <a:solidFill>
                  <a:schemeClr val="bg2"/>
                </a:solidFill>
                <a:latin typeface="Engravers MT" charset="0"/>
                <a:ea typeface="ＭＳ Ｐゴシック" charset="0"/>
              </a:defRPr>
            </a:lvl4pPr>
            <a:lvl5pPr marL="2057400" indent="-228600" eaLnBrk="0" hangingPunct="0">
              <a:defRPr sz="4400" b="1">
                <a:solidFill>
                  <a:schemeClr val="bg2"/>
                </a:solidFill>
                <a:latin typeface="Engravers MT" charset="0"/>
                <a:ea typeface="ＭＳ Ｐゴシック" charset="0"/>
              </a:defRPr>
            </a:lvl5pPr>
            <a:lvl6pPr marL="2514600" indent="-228600" eaLnBrk="0" fontAlgn="base" hangingPunct="0">
              <a:spcBef>
                <a:spcPct val="0"/>
              </a:spcBef>
              <a:spcAft>
                <a:spcPct val="0"/>
              </a:spcAft>
              <a:defRPr sz="4400" b="1">
                <a:solidFill>
                  <a:schemeClr val="bg2"/>
                </a:solidFill>
                <a:latin typeface="Engravers MT" charset="0"/>
                <a:ea typeface="ＭＳ Ｐゴシック" charset="0"/>
              </a:defRPr>
            </a:lvl6pPr>
            <a:lvl7pPr marL="2971800" indent="-228600" eaLnBrk="0" fontAlgn="base" hangingPunct="0">
              <a:spcBef>
                <a:spcPct val="0"/>
              </a:spcBef>
              <a:spcAft>
                <a:spcPct val="0"/>
              </a:spcAft>
              <a:defRPr sz="4400" b="1">
                <a:solidFill>
                  <a:schemeClr val="bg2"/>
                </a:solidFill>
                <a:latin typeface="Engravers MT" charset="0"/>
                <a:ea typeface="ＭＳ Ｐゴシック" charset="0"/>
              </a:defRPr>
            </a:lvl7pPr>
            <a:lvl8pPr marL="3429000" indent="-228600" eaLnBrk="0" fontAlgn="base" hangingPunct="0">
              <a:spcBef>
                <a:spcPct val="0"/>
              </a:spcBef>
              <a:spcAft>
                <a:spcPct val="0"/>
              </a:spcAft>
              <a:defRPr sz="4400" b="1">
                <a:solidFill>
                  <a:schemeClr val="bg2"/>
                </a:solidFill>
                <a:latin typeface="Engravers MT" charset="0"/>
                <a:ea typeface="ＭＳ Ｐゴシック" charset="0"/>
              </a:defRPr>
            </a:lvl8pPr>
            <a:lvl9pPr marL="3886200" indent="-228600" eaLnBrk="0" fontAlgn="base" hangingPunct="0">
              <a:spcBef>
                <a:spcPct val="0"/>
              </a:spcBef>
              <a:spcAft>
                <a:spcPct val="0"/>
              </a:spcAft>
              <a:defRPr sz="4400" b="1">
                <a:solidFill>
                  <a:schemeClr val="bg2"/>
                </a:solidFill>
                <a:latin typeface="Engravers MT" charset="0"/>
                <a:ea typeface="ＭＳ Ｐゴシック" charset="0"/>
              </a:defRPr>
            </a:lvl9pPr>
          </a:lstStyle>
          <a:p>
            <a:pPr marL="0" marR="0" lvl="0" indent="0" algn="r" defTabSz="914400" rtl="1" eaLnBrk="1" fontAlgn="base" latinLnBrk="0" hangingPunct="1">
              <a:lnSpc>
                <a:spcPct val="100000"/>
              </a:lnSpc>
              <a:spcBef>
                <a:spcPct val="50000"/>
              </a:spcBef>
              <a:spcAft>
                <a:spcPct val="0"/>
              </a:spcAft>
              <a:buClrTx/>
              <a:buSzTx/>
              <a:buFontTx/>
              <a:buNone/>
              <a:tabLst/>
              <a:defRPr/>
            </a:pPr>
            <a:r>
              <a:rPr kumimoji="0" lang="ar-JO" sz="200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غلاطية (48 م)</a:t>
            </a:r>
            <a:endParaRPr kumimoji="0" lang="en-US" sz="200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defRPr/>
            </a:pPr>
            <a:r>
              <a:rPr kumimoji="0" lang="ar-SA" sz="200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اعمال ١٤ : ٢٣</a:t>
            </a:r>
          </a:p>
          <a:p>
            <a:pPr marL="0" marR="0" lvl="0" indent="0" algn="r" defTabSz="914400" rtl="1" eaLnBrk="0" fontAlgn="base" latinLnBrk="0" hangingPunct="0">
              <a:lnSpc>
                <a:spcPct val="100000"/>
              </a:lnSpc>
              <a:spcBef>
                <a:spcPct val="0"/>
              </a:spcBef>
              <a:spcAft>
                <a:spcPct val="0"/>
              </a:spcAft>
              <a:buClrTx/>
              <a:buSzTx/>
              <a:buFontTx/>
              <a:buNone/>
              <a:tabLst/>
              <a:defRPr/>
            </a:pPr>
            <a:r>
              <a:rPr kumimoji="0" lang="ar-SA" sz="200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٢٣ وَانْتَخَبَا لَهُمْ قُسُوساً فِي كُلِّ كَنِيسَةٍ ثُمَّ صَلَّيَا بِأَصْوَامٍ وَاسْتَوْدَعَاهُمْ لِلرَّبِّ الَّذِي كَانُوا قَدْ آمَنُوا بِهِ. </a:t>
            </a:r>
          </a:p>
        </p:txBody>
      </p:sp>
      <p:sp>
        <p:nvSpPr>
          <p:cNvPr id="372748" name="Text Box 12"/>
          <p:cNvSpPr txBox="1">
            <a:spLocks noChangeArrowheads="1"/>
          </p:cNvSpPr>
          <p:nvPr/>
        </p:nvSpPr>
        <p:spPr bwMode="auto">
          <a:xfrm>
            <a:off x="467544" y="4479925"/>
            <a:ext cx="6705600" cy="1323439"/>
          </a:xfrm>
          <a:prstGeom prst="rect">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4400" b="1">
                <a:solidFill>
                  <a:schemeClr val="bg2"/>
                </a:solidFill>
                <a:latin typeface="Engravers MT" charset="0"/>
                <a:ea typeface="ＭＳ Ｐゴシック" charset="0"/>
                <a:cs typeface="ＭＳ Ｐゴシック" charset="0"/>
              </a:defRPr>
            </a:lvl1pPr>
            <a:lvl2pPr marL="742950" indent="-285750" eaLnBrk="0" hangingPunct="0">
              <a:defRPr sz="4400" b="1">
                <a:solidFill>
                  <a:schemeClr val="bg2"/>
                </a:solidFill>
                <a:latin typeface="Engravers MT" charset="0"/>
                <a:ea typeface="ＭＳ Ｐゴシック" charset="0"/>
              </a:defRPr>
            </a:lvl2pPr>
            <a:lvl3pPr marL="1143000" indent="-228600" eaLnBrk="0" hangingPunct="0">
              <a:defRPr sz="4400" b="1">
                <a:solidFill>
                  <a:schemeClr val="bg2"/>
                </a:solidFill>
                <a:latin typeface="Engravers MT" charset="0"/>
                <a:ea typeface="ＭＳ Ｐゴシック" charset="0"/>
              </a:defRPr>
            </a:lvl3pPr>
            <a:lvl4pPr marL="1600200" indent="-228600" eaLnBrk="0" hangingPunct="0">
              <a:defRPr sz="4400" b="1">
                <a:solidFill>
                  <a:schemeClr val="bg2"/>
                </a:solidFill>
                <a:latin typeface="Engravers MT" charset="0"/>
                <a:ea typeface="ＭＳ Ｐゴシック" charset="0"/>
              </a:defRPr>
            </a:lvl4pPr>
            <a:lvl5pPr marL="2057400" indent="-228600" eaLnBrk="0" hangingPunct="0">
              <a:defRPr sz="4400" b="1">
                <a:solidFill>
                  <a:schemeClr val="bg2"/>
                </a:solidFill>
                <a:latin typeface="Engravers MT" charset="0"/>
                <a:ea typeface="ＭＳ Ｐゴシック" charset="0"/>
              </a:defRPr>
            </a:lvl5pPr>
            <a:lvl6pPr marL="2514600" indent="-228600" eaLnBrk="0" fontAlgn="base" hangingPunct="0">
              <a:spcBef>
                <a:spcPct val="0"/>
              </a:spcBef>
              <a:spcAft>
                <a:spcPct val="0"/>
              </a:spcAft>
              <a:defRPr sz="4400" b="1">
                <a:solidFill>
                  <a:schemeClr val="bg2"/>
                </a:solidFill>
                <a:latin typeface="Engravers MT" charset="0"/>
                <a:ea typeface="ＭＳ Ｐゴシック" charset="0"/>
              </a:defRPr>
            </a:lvl6pPr>
            <a:lvl7pPr marL="2971800" indent="-228600" eaLnBrk="0" fontAlgn="base" hangingPunct="0">
              <a:spcBef>
                <a:spcPct val="0"/>
              </a:spcBef>
              <a:spcAft>
                <a:spcPct val="0"/>
              </a:spcAft>
              <a:defRPr sz="4400" b="1">
                <a:solidFill>
                  <a:schemeClr val="bg2"/>
                </a:solidFill>
                <a:latin typeface="Engravers MT" charset="0"/>
                <a:ea typeface="ＭＳ Ｐゴシック" charset="0"/>
              </a:defRPr>
            </a:lvl7pPr>
            <a:lvl8pPr marL="3429000" indent="-228600" eaLnBrk="0" fontAlgn="base" hangingPunct="0">
              <a:spcBef>
                <a:spcPct val="0"/>
              </a:spcBef>
              <a:spcAft>
                <a:spcPct val="0"/>
              </a:spcAft>
              <a:defRPr sz="4400" b="1">
                <a:solidFill>
                  <a:schemeClr val="bg2"/>
                </a:solidFill>
                <a:latin typeface="Engravers MT" charset="0"/>
                <a:ea typeface="ＭＳ Ｐゴシック" charset="0"/>
              </a:defRPr>
            </a:lvl8pPr>
            <a:lvl9pPr marL="3886200" indent="-228600" eaLnBrk="0" fontAlgn="base" hangingPunct="0">
              <a:spcBef>
                <a:spcPct val="0"/>
              </a:spcBef>
              <a:spcAft>
                <a:spcPct val="0"/>
              </a:spcAft>
              <a:defRPr sz="4400" b="1">
                <a:solidFill>
                  <a:schemeClr val="bg2"/>
                </a:solidFill>
                <a:latin typeface="Engravers MT" charset="0"/>
                <a:ea typeface="ＭＳ Ｐゴシック" charset="0"/>
              </a:defRPr>
            </a:lvl9pPr>
          </a:lstStyle>
          <a:p>
            <a:pPr marL="0" marR="0" lvl="0" indent="0" algn="r" defTabSz="914400" rtl="1" eaLnBrk="1" fontAlgn="base" latinLnBrk="0" hangingPunct="1">
              <a:lnSpc>
                <a:spcPct val="100000"/>
              </a:lnSpc>
              <a:spcBef>
                <a:spcPct val="50000"/>
              </a:spcBef>
              <a:spcAft>
                <a:spcPct val="0"/>
              </a:spcAft>
              <a:buClrTx/>
              <a:buSzTx/>
              <a:buFontTx/>
              <a:buNone/>
              <a:tabLst/>
              <a:defRPr/>
            </a:pPr>
            <a:r>
              <a:rPr kumimoji="0" lang="ar-JO" sz="200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كريت (66 م)</a:t>
            </a:r>
            <a:endParaRPr kumimoji="0" lang="en-US" sz="200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a:p>
            <a:pPr marL="0" marR="0" lvl="0" indent="0" algn="r" defTabSz="914400" rtl="1" eaLnBrk="1" fontAlgn="base" latinLnBrk="0" hangingPunct="1">
              <a:lnSpc>
                <a:spcPct val="100000"/>
              </a:lnSpc>
              <a:spcBef>
                <a:spcPct val="0"/>
              </a:spcBef>
              <a:spcAft>
                <a:spcPct val="0"/>
              </a:spcAft>
              <a:buClrTx/>
              <a:buSzTx/>
              <a:buFontTx/>
              <a:buNone/>
              <a:tabLst/>
              <a:defRPr/>
            </a:pPr>
            <a:r>
              <a:rPr kumimoji="0" lang="ar-SA" sz="200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تيطس ١ : ٥</a:t>
            </a:r>
          </a:p>
          <a:p>
            <a:pPr marL="0" marR="0" lvl="0" indent="0" algn="r" defTabSz="914400" rtl="1" eaLnBrk="1" fontAlgn="base" latinLnBrk="0" hangingPunct="1">
              <a:lnSpc>
                <a:spcPct val="100000"/>
              </a:lnSpc>
              <a:spcBef>
                <a:spcPct val="0"/>
              </a:spcBef>
              <a:spcAft>
                <a:spcPct val="0"/>
              </a:spcAft>
              <a:buClrTx/>
              <a:buSzTx/>
              <a:buFontTx/>
              <a:buNone/>
              <a:tabLst/>
              <a:defRPr/>
            </a:pPr>
            <a:r>
              <a:rPr kumimoji="0" lang="ar-SA" sz="200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٥ مِنْ أَجْلِ هَذَا تَرَكْتُكَ فِي كِرِيتَ لِكَيْ تُكَمِّلَ تَرْتِيبَ الأُمُورِ النَّاقِصَةِ، وَتُقِيمَ فِي كُلِّ مَدِينَةٍ شُيُوخاً كَمَا أَوْصَيْتُكَ. </a:t>
            </a:r>
          </a:p>
        </p:txBody>
      </p:sp>
      <p:sp>
        <p:nvSpPr>
          <p:cNvPr id="372749" name="Text Box 13"/>
          <p:cNvSpPr txBox="1">
            <a:spLocks noChangeArrowheads="1"/>
          </p:cNvSpPr>
          <p:nvPr/>
        </p:nvSpPr>
        <p:spPr bwMode="auto">
          <a:xfrm>
            <a:off x="457200" y="4860925"/>
            <a:ext cx="6705600" cy="1323439"/>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4400" b="1">
                <a:solidFill>
                  <a:schemeClr val="bg2"/>
                </a:solidFill>
                <a:latin typeface="Engravers MT" charset="0"/>
                <a:ea typeface="ＭＳ Ｐゴシック" charset="0"/>
                <a:cs typeface="ＭＳ Ｐゴシック" charset="0"/>
              </a:defRPr>
            </a:lvl1pPr>
            <a:lvl2pPr marL="742950" indent="-285750" eaLnBrk="0" hangingPunct="0">
              <a:defRPr sz="4400" b="1">
                <a:solidFill>
                  <a:schemeClr val="bg2"/>
                </a:solidFill>
                <a:latin typeface="Engravers MT" charset="0"/>
                <a:ea typeface="ＭＳ Ｐゴシック" charset="0"/>
              </a:defRPr>
            </a:lvl2pPr>
            <a:lvl3pPr marL="1143000" indent="-228600" eaLnBrk="0" hangingPunct="0">
              <a:defRPr sz="4400" b="1">
                <a:solidFill>
                  <a:schemeClr val="bg2"/>
                </a:solidFill>
                <a:latin typeface="Engravers MT" charset="0"/>
                <a:ea typeface="ＭＳ Ｐゴシック" charset="0"/>
              </a:defRPr>
            </a:lvl3pPr>
            <a:lvl4pPr marL="1600200" indent="-228600" eaLnBrk="0" hangingPunct="0">
              <a:defRPr sz="4400" b="1">
                <a:solidFill>
                  <a:schemeClr val="bg2"/>
                </a:solidFill>
                <a:latin typeface="Engravers MT" charset="0"/>
                <a:ea typeface="ＭＳ Ｐゴシック" charset="0"/>
              </a:defRPr>
            </a:lvl4pPr>
            <a:lvl5pPr marL="2057400" indent="-228600" eaLnBrk="0" hangingPunct="0">
              <a:defRPr sz="4400" b="1">
                <a:solidFill>
                  <a:schemeClr val="bg2"/>
                </a:solidFill>
                <a:latin typeface="Engravers MT" charset="0"/>
                <a:ea typeface="ＭＳ Ｐゴシック" charset="0"/>
              </a:defRPr>
            </a:lvl5pPr>
            <a:lvl6pPr marL="2514600" indent="-228600" eaLnBrk="0" fontAlgn="base" hangingPunct="0">
              <a:spcBef>
                <a:spcPct val="0"/>
              </a:spcBef>
              <a:spcAft>
                <a:spcPct val="0"/>
              </a:spcAft>
              <a:defRPr sz="4400" b="1">
                <a:solidFill>
                  <a:schemeClr val="bg2"/>
                </a:solidFill>
                <a:latin typeface="Engravers MT" charset="0"/>
                <a:ea typeface="ＭＳ Ｐゴシック" charset="0"/>
              </a:defRPr>
            </a:lvl6pPr>
            <a:lvl7pPr marL="2971800" indent="-228600" eaLnBrk="0" fontAlgn="base" hangingPunct="0">
              <a:spcBef>
                <a:spcPct val="0"/>
              </a:spcBef>
              <a:spcAft>
                <a:spcPct val="0"/>
              </a:spcAft>
              <a:defRPr sz="4400" b="1">
                <a:solidFill>
                  <a:schemeClr val="bg2"/>
                </a:solidFill>
                <a:latin typeface="Engravers MT" charset="0"/>
                <a:ea typeface="ＭＳ Ｐゴシック" charset="0"/>
              </a:defRPr>
            </a:lvl7pPr>
            <a:lvl8pPr marL="3429000" indent="-228600" eaLnBrk="0" fontAlgn="base" hangingPunct="0">
              <a:spcBef>
                <a:spcPct val="0"/>
              </a:spcBef>
              <a:spcAft>
                <a:spcPct val="0"/>
              </a:spcAft>
              <a:defRPr sz="4400" b="1">
                <a:solidFill>
                  <a:schemeClr val="bg2"/>
                </a:solidFill>
                <a:latin typeface="Engravers MT" charset="0"/>
                <a:ea typeface="ＭＳ Ｐゴシック" charset="0"/>
              </a:defRPr>
            </a:lvl8pPr>
            <a:lvl9pPr marL="3886200" indent="-228600" eaLnBrk="0" fontAlgn="base" hangingPunct="0">
              <a:spcBef>
                <a:spcPct val="0"/>
              </a:spcBef>
              <a:spcAft>
                <a:spcPct val="0"/>
              </a:spcAft>
              <a:defRPr sz="4400" b="1">
                <a:solidFill>
                  <a:schemeClr val="bg2"/>
                </a:solidFill>
                <a:latin typeface="Engravers MT" charset="0"/>
                <a:ea typeface="ＭＳ Ｐゴシック" charset="0"/>
              </a:defRPr>
            </a:lvl9pPr>
          </a:lstStyle>
          <a:p>
            <a:pPr marL="0" marR="0" lvl="0" indent="0" algn="r" defTabSz="914400" rtl="1" eaLnBrk="1" fontAlgn="base" latinLnBrk="0" hangingPunct="1">
              <a:lnSpc>
                <a:spcPct val="100000"/>
              </a:lnSpc>
              <a:spcBef>
                <a:spcPct val="50000"/>
              </a:spcBef>
              <a:spcAft>
                <a:spcPct val="0"/>
              </a:spcAft>
              <a:buClrTx/>
              <a:buSzTx/>
              <a:buFontTx/>
              <a:buNone/>
              <a:tabLst/>
              <a:defRPr/>
            </a:pPr>
            <a:r>
              <a:rPr kumimoji="0" lang="ar-JO" sz="200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فيلبي (62 م)</a:t>
            </a:r>
            <a:endParaRPr kumimoji="0" lang="en-US" sz="200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a:p>
            <a:pPr marL="0" marR="0" lvl="0" indent="0" algn="r" defTabSz="914400" rtl="1" eaLnBrk="1" fontAlgn="base" latinLnBrk="0" hangingPunct="1">
              <a:lnSpc>
                <a:spcPct val="100000"/>
              </a:lnSpc>
              <a:spcBef>
                <a:spcPct val="0"/>
              </a:spcBef>
              <a:spcAft>
                <a:spcPct val="0"/>
              </a:spcAft>
              <a:buClrTx/>
              <a:buSzTx/>
              <a:buFontTx/>
              <a:buNone/>
              <a:tabLst/>
              <a:defRPr/>
            </a:pPr>
            <a:r>
              <a:rPr kumimoji="0" lang="ar-SA" sz="200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فيلبي ١ : ١</a:t>
            </a:r>
          </a:p>
          <a:p>
            <a:pPr marL="0" marR="0" lvl="0" indent="0" algn="r" defTabSz="914400" rtl="1" eaLnBrk="1" fontAlgn="base" latinLnBrk="0" hangingPunct="1">
              <a:lnSpc>
                <a:spcPct val="100000"/>
              </a:lnSpc>
              <a:spcBef>
                <a:spcPct val="0"/>
              </a:spcBef>
              <a:spcAft>
                <a:spcPct val="0"/>
              </a:spcAft>
              <a:buClrTx/>
              <a:buSzTx/>
              <a:buFontTx/>
              <a:buNone/>
              <a:tabLst/>
              <a:defRPr/>
            </a:pPr>
            <a:r>
              <a:rPr kumimoji="0" lang="ar-SA" sz="200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١ بُولُسُ </a:t>
            </a:r>
            <a:r>
              <a:rPr kumimoji="0" lang="ar-SA" sz="2000" u="none" strike="noStrike" kern="120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rPr>
              <a:t>وَتِيمُوثَاوُسُ</a:t>
            </a:r>
            <a:r>
              <a:rPr kumimoji="0" lang="ar-SA" sz="200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 عَبْدَا يَسُوعَ الْمَسِيحِ، إِلَى جَمِيعِ الْقِدِّيسِينَ فِي الْمَسِيحِ يَسُوعَ، الَّذِينَ فِي فِيلِبِّي، مَعَ أَسَاقِفَةٍ وَشَمَامِسَةٍ. </a:t>
            </a:r>
          </a:p>
        </p:txBody>
      </p:sp>
      <p:sp>
        <p:nvSpPr>
          <p:cNvPr id="372741" name="Line 5"/>
          <p:cNvSpPr>
            <a:spLocks noChangeShapeType="1"/>
          </p:cNvSpPr>
          <p:nvPr/>
        </p:nvSpPr>
        <p:spPr bwMode="auto">
          <a:xfrm>
            <a:off x="7162800" y="3786424"/>
            <a:ext cx="304800" cy="861775"/>
          </a:xfrm>
          <a:prstGeom prst="line">
            <a:avLst/>
          </a:prstGeom>
          <a:noFill/>
          <a:ln w="76200">
            <a:solidFill>
              <a:schemeClr val="bg1"/>
            </a:solidFill>
            <a:round/>
            <a:headEnd/>
            <a:tailEnd type="triangle" w="med" len="med"/>
          </a:ln>
          <a:effectLst>
            <a:outerShdw blurRad="63500" dist="81320" dir="2319588" algn="ctr" rotWithShape="0">
              <a:srgbClr val="000000">
                <a:alpha val="74998"/>
              </a:srgb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372742" name="Oval 6"/>
          <p:cNvSpPr>
            <a:spLocks noChangeArrowheads="1"/>
          </p:cNvSpPr>
          <p:nvPr/>
        </p:nvSpPr>
        <p:spPr bwMode="auto">
          <a:xfrm>
            <a:off x="5257800" y="1981200"/>
            <a:ext cx="233363" cy="231775"/>
          </a:xfrm>
          <a:prstGeom prst="ellipse">
            <a:avLst/>
          </a:prstGeom>
          <a:solidFill>
            <a:schemeClr val="hlink"/>
          </a:solidFill>
          <a:ln w="38100">
            <a:solidFill>
              <a:schemeClr val="bg1"/>
            </a:solidFill>
            <a:round/>
            <a:headEnd/>
            <a:tailEnd/>
          </a:ln>
          <a:effectLst>
            <a:outerShdw blurRad="63500" dist="89803" dir="2700000" algn="ctr" rotWithShape="0">
              <a:schemeClr val="tx1">
                <a:alpha val="74998"/>
              </a:scheme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372743" name="Oval 7"/>
          <p:cNvSpPr>
            <a:spLocks noChangeArrowheads="1"/>
          </p:cNvSpPr>
          <p:nvPr/>
        </p:nvSpPr>
        <p:spPr bwMode="auto">
          <a:xfrm>
            <a:off x="6858000" y="1828800"/>
            <a:ext cx="233363" cy="231775"/>
          </a:xfrm>
          <a:prstGeom prst="ellipse">
            <a:avLst/>
          </a:prstGeom>
          <a:solidFill>
            <a:schemeClr val="hlink"/>
          </a:solidFill>
          <a:ln w="38100">
            <a:solidFill>
              <a:schemeClr val="bg1"/>
            </a:solidFill>
            <a:round/>
            <a:headEnd/>
            <a:tailEnd/>
          </a:ln>
          <a:effectLst>
            <a:outerShdw blurRad="63500" dist="89803" dir="2700000" algn="ctr" rotWithShape="0">
              <a:schemeClr val="tx1">
                <a:alpha val="74998"/>
              </a:scheme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372744" name="Oval 8"/>
          <p:cNvSpPr>
            <a:spLocks noChangeArrowheads="1"/>
          </p:cNvSpPr>
          <p:nvPr/>
        </p:nvSpPr>
        <p:spPr bwMode="auto">
          <a:xfrm>
            <a:off x="6934200" y="609600"/>
            <a:ext cx="233363" cy="231775"/>
          </a:xfrm>
          <a:prstGeom prst="ellipse">
            <a:avLst/>
          </a:prstGeom>
          <a:solidFill>
            <a:schemeClr val="hlink"/>
          </a:solidFill>
          <a:ln w="38100">
            <a:solidFill>
              <a:schemeClr val="bg1"/>
            </a:solidFill>
            <a:round/>
            <a:headEnd/>
            <a:tailEnd/>
          </a:ln>
          <a:effectLst>
            <a:outerShdw blurRad="63500" dist="89803" dir="2700000" algn="ctr" rotWithShape="0">
              <a:schemeClr val="tx1">
                <a:alpha val="74998"/>
              </a:scheme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372750" name="Text Box 14"/>
          <p:cNvSpPr txBox="1">
            <a:spLocks noChangeArrowheads="1"/>
          </p:cNvSpPr>
          <p:nvPr/>
        </p:nvSpPr>
        <p:spPr bwMode="auto">
          <a:xfrm>
            <a:off x="457200" y="5241925"/>
            <a:ext cx="6715944" cy="1015663"/>
          </a:xfrm>
          <a:prstGeom prst="rect">
            <a:avLst/>
          </a:prstGeom>
          <a:solidFill>
            <a:srgbClr val="B400B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4400" b="1">
                <a:solidFill>
                  <a:schemeClr val="bg2"/>
                </a:solidFill>
                <a:latin typeface="Engravers MT" charset="0"/>
                <a:ea typeface="ＭＳ Ｐゴシック" charset="0"/>
                <a:cs typeface="ＭＳ Ｐゴシック" charset="0"/>
              </a:defRPr>
            </a:lvl1pPr>
            <a:lvl2pPr marL="742950" indent="-285750" eaLnBrk="0" hangingPunct="0">
              <a:defRPr sz="4400" b="1">
                <a:solidFill>
                  <a:schemeClr val="bg2"/>
                </a:solidFill>
                <a:latin typeface="Engravers MT" charset="0"/>
                <a:ea typeface="ＭＳ Ｐゴシック" charset="0"/>
              </a:defRPr>
            </a:lvl2pPr>
            <a:lvl3pPr marL="1143000" indent="-228600" eaLnBrk="0" hangingPunct="0">
              <a:defRPr sz="4400" b="1">
                <a:solidFill>
                  <a:schemeClr val="bg2"/>
                </a:solidFill>
                <a:latin typeface="Engravers MT" charset="0"/>
                <a:ea typeface="ＭＳ Ｐゴシック" charset="0"/>
              </a:defRPr>
            </a:lvl3pPr>
            <a:lvl4pPr marL="1600200" indent="-228600" eaLnBrk="0" hangingPunct="0">
              <a:defRPr sz="4400" b="1">
                <a:solidFill>
                  <a:schemeClr val="bg2"/>
                </a:solidFill>
                <a:latin typeface="Engravers MT" charset="0"/>
                <a:ea typeface="ＭＳ Ｐゴシック" charset="0"/>
              </a:defRPr>
            </a:lvl4pPr>
            <a:lvl5pPr marL="2057400" indent="-228600" eaLnBrk="0" hangingPunct="0">
              <a:defRPr sz="4400" b="1">
                <a:solidFill>
                  <a:schemeClr val="bg2"/>
                </a:solidFill>
                <a:latin typeface="Engravers MT" charset="0"/>
                <a:ea typeface="ＭＳ Ｐゴシック" charset="0"/>
              </a:defRPr>
            </a:lvl5pPr>
            <a:lvl6pPr marL="2514600" indent="-228600" eaLnBrk="0" fontAlgn="base" hangingPunct="0">
              <a:spcBef>
                <a:spcPct val="0"/>
              </a:spcBef>
              <a:spcAft>
                <a:spcPct val="0"/>
              </a:spcAft>
              <a:defRPr sz="4400" b="1">
                <a:solidFill>
                  <a:schemeClr val="bg2"/>
                </a:solidFill>
                <a:latin typeface="Engravers MT" charset="0"/>
                <a:ea typeface="ＭＳ Ｐゴシック" charset="0"/>
              </a:defRPr>
            </a:lvl6pPr>
            <a:lvl7pPr marL="2971800" indent="-228600" eaLnBrk="0" fontAlgn="base" hangingPunct="0">
              <a:spcBef>
                <a:spcPct val="0"/>
              </a:spcBef>
              <a:spcAft>
                <a:spcPct val="0"/>
              </a:spcAft>
              <a:defRPr sz="4400" b="1">
                <a:solidFill>
                  <a:schemeClr val="bg2"/>
                </a:solidFill>
                <a:latin typeface="Engravers MT" charset="0"/>
                <a:ea typeface="ＭＳ Ｐゴシック" charset="0"/>
              </a:defRPr>
            </a:lvl7pPr>
            <a:lvl8pPr marL="3429000" indent="-228600" eaLnBrk="0" fontAlgn="base" hangingPunct="0">
              <a:spcBef>
                <a:spcPct val="0"/>
              </a:spcBef>
              <a:spcAft>
                <a:spcPct val="0"/>
              </a:spcAft>
              <a:defRPr sz="4400" b="1">
                <a:solidFill>
                  <a:schemeClr val="bg2"/>
                </a:solidFill>
                <a:latin typeface="Engravers MT" charset="0"/>
                <a:ea typeface="ＭＳ Ｐゴシック" charset="0"/>
              </a:defRPr>
            </a:lvl8pPr>
            <a:lvl9pPr marL="3886200" indent="-228600" eaLnBrk="0" fontAlgn="base" hangingPunct="0">
              <a:spcBef>
                <a:spcPct val="0"/>
              </a:spcBef>
              <a:spcAft>
                <a:spcPct val="0"/>
              </a:spcAft>
              <a:defRPr sz="4400" b="1">
                <a:solidFill>
                  <a:schemeClr val="bg2"/>
                </a:solidFill>
                <a:latin typeface="Engravers MT"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ar-JO" sz="200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بنتس وغلاطية وكبدوكية وأسيا وبيثينية (64 م)</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ar-JO" sz="200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1 بطرس 5: 1 أطلب إلى الشيوخ الذين بينكم أنا الشيخ رفيقهم</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ar-JO" sz="200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أنظر 1: 1</a:t>
            </a:r>
            <a:endParaRPr kumimoji="0" lang="en-US" sz="200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372751" name="Oval 15"/>
          <p:cNvSpPr>
            <a:spLocks noChangeArrowheads="1"/>
          </p:cNvSpPr>
          <p:nvPr/>
        </p:nvSpPr>
        <p:spPr bwMode="auto">
          <a:xfrm>
            <a:off x="7543800" y="4648200"/>
            <a:ext cx="233363" cy="231775"/>
          </a:xfrm>
          <a:prstGeom prst="ellipse">
            <a:avLst/>
          </a:prstGeom>
          <a:solidFill>
            <a:schemeClr val="hlink"/>
          </a:solidFill>
          <a:ln w="38100">
            <a:solidFill>
              <a:schemeClr val="bg1"/>
            </a:solidFill>
            <a:round/>
            <a:headEnd/>
            <a:tailEnd/>
          </a:ln>
          <a:effectLst>
            <a:outerShdw blurRad="63500" dist="89803" dir="2700000" algn="ctr" rotWithShape="0">
              <a:schemeClr val="tx1">
                <a:alpha val="74998"/>
              </a:scheme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372752" name="Line 16"/>
          <p:cNvSpPr>
            <a:spLocks noChangeShapeType="1"/>
          </p:cNvSpPr>
          <p:nvPr/>
        </p:nvSpPr>
        <p:spPr bwMode="auto">
          <a:xfrm flipH="1" flipV="1">
            <a:off x="4876800" y="3352800"/>
            <a:ext cx="1066800" cy="1200348"/>
          </a:xfrm>
          <a:prstGeom prst="line">
            <a:avLst/>
          </a:prstGeom>
          <a:noFill/>
          <a:ln w="76200">
            <a:solidFill>
              <a:schemeClr val="bg1"/>
            </a:solidFill>
            <a:round/>
            <a:headEnd/>
            <a:tailEnd type="triangle" w="med" len="med"/>
          </a:ln>
          <a:effectLst>
            <a:outerShdw blurRad="63500" dist="81320" dir="2319588" algn="ctr" rotWithShape="0">
              <a:srgbClr val="000000">
                <a:alpha val="74998"/>
              </a:srgb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372753" name="Line 17"/>
          <p:cNvSpPr>
            <a:spLocks noChangeShapeType="1"/>
          </p:cNvSpPr>
          <p:nvPr/>
        </p:nvSpPr>
        <p:spPr bwMode="auto">
          <a:xfrm flipV="1">
            <a:off x="6553200" y="1981200"/>
            <a:ext cx="152400" cy="2117725"/>
          </a:xfrm>
          <a:prstGeom prst="line">
            <a:avLst/>
          </a:prstGeom>
          <a:noFill/>
          <a:ln w="76200">
            <a:solidFill>
              <a:schemeClr val="bg1"/>
            </a:solidFill>
            <a:round/>
            <a:headEnd/>
            <a:tailEnd type="triangle" w="med" len="med"/>
          </a:ln>
          <a:effectLst>
            <a:outerShdw blurRad="63500" dist="81320" dir="2319588" algn="ctr" rotWithShape="0">
              <a:srgbClr val="000000">
                <a:alpha val="74998"/>
              </a:srgb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372754" name="Line 18"/>
          <p:cNvSpPr>
            <a:spLocks noChangeShapeType="1"/>
          </p:cNvSpPr>
          <p:nvPr/>
        </p:nvSpPr>
        <p:spPr bwMode="auto">
          <a:xfrm flipH="1" flipV="1">
            <a:off x="5257800" y="2209800"/>
            <a:ext cx="762000" cy="1623774"/>
          </a:xfrm>
          <a:prstGeom prst="line">
            <a:avLst/>
          </a:prstGeom>
          <a:noFill/>
          <a:ln w="76200">
            <a:solidFill>
              <a:schemeClr val="bg1"/>
            </a:solidFill>
            <a:round/>
            <a:headEnd/>
            <a:tailEnd type="triangle" w="med" len="med"/>
          </a:ln>
          <a:effectLst>
            <a:outerShdw blurRad="63500" dist="81320" dir="2319588" algn="ctr" rotWithShape="0">
              <a:srgbClr val="000000">
                <a:alpha val="74998"/>
              </a:srgb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372755" name="Line 19"/>
          <p:cNvSpPr>
            <a:spLocks noChangeShapeType="1"/>
          </p:cNvSpPr>
          <p:nvPr/>
        </p:nvSpPr>
        <p:spPr bwMode="auto">
          <a:xfrm flipH="1" flipV="1">
            <a:off x="4343400" y="1095314"/>
            <a:ext cx="1981200" cy="3853974"/>
          </a:xfrm>
          <a:prstGeom prst="line">
            <a:avLst/>
          </a:prstGeom>
          <a:noFill/>
          <a:ln w="76200">
            <a:solidFill>
              <a:schemeClr val="bg1"/>
            </a:solidFill>
            <a:round/>
            <a:headEnd/>
            <a:tailEnd type="triangle" w="med" len="med"/>
          </a:ln>
          <a:effectLst>
            <a:outerShdw blurRad="63500" dist="81320" dir="2319588" algn="ctr" rotWithShape="0">
              <a:srgbClr val="000000">
                <a:alpha val="74998"/>
              </a:srgb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372756" name="Line 20"/>
          <p:cNvSpPr>
            <a:spLocks noChangeShapeType="1"/>
          </p:cNvSpPr>
          <p:nvPr/>
        </p:nvSpPr>
        <p:spPr bwMode="auto">
          <a:xfrm flipV="1">
            <a:off x="6786563" y="1981200"/>
            <a:ext cx="1138236" cy="3276600"/>
          </a:xfrm>
          <a:prstGeom prst="line">
            <a:avLst/>
          </a:prstGeom>
          <a:noFill/>
          <a:ln w="76200">
            <a:solidFill>
              <a:schemeClr val="bg1"/>
            </a:solidFill>
            <a:round/>
            <a:headEnd/>
            <a:tailEnd type="triangle" w="med" len="med"/>
          </a:ln>
          <a:effectLst>
            <a:outerShdw blurRad="63500" dist="81320" dir="2319588" algn="ctr" rotWithShape="0">
              <a:srgbClr val="000000">
                <a:alpha val="74998"/>
              </a:srgb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372757" name="Oval 21"/>
          <p:cNvSpPr>
            <a:spLocks noChangeArrowheads="1"/>
          </p:cNvSpPr>
          <p:nvPr/>
        </p:nvSpPr>
        <p:spPr bwMode="auto">
          <a:xfrm>
            <a:off x="7010400" y="1219200"/>
            <a:ext cx="233363" cy="231775"/>
          </a:xfrm>
          <a:prstGeom prst="ellipse">
            <a:avLst/>
          </a:prstGeom>
          <a:solidFill>
            <a:schemeClr val="hlink"/>
          </a:solidFill>
          <a:ln w="38100">
            <a:solidFill>
              <a:schemeClr val="bg1"/>
            </a:solidFill>
            <a:round/>
            <a:headEnd/>
            <a:tailEnd/>
          </a:ln>
          <a:effectLst>
            <a:outerShdw blurRad="63500" dist="89803" dir="2700000" algn="ctr" rotWithShape="0">
              <a:schemeClr val="tx1">
                <a:alpha val="74998"/>
              </a:scheme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372758" name="Oval 22"/>
          <p:cNvSpPr>
            <a:spLocks noChangeArrowheads="1"/>
          </p:cNvSpPr>
          <p:nvPr/>
        </p:nvSpPr>
        <p:spPr bwMode="auto">
          <a:xfrm>
            <a:off x="7848600" y="1600200"/>
            <a:ext cx="233363" cy="231775"/>
          </a:xfrm>
          <a:prstGeom prst="ellipse">
            <a:avLst/>
          </a:prstGeom>
          <a:solidFill>
            <a:schemeClr val="hlink"/>
          </a:solidFill>
          <a:ln w="38100">
            <a:solidFill>
              <a:schemeClr val="bg1"/>
            </a:solidFill>
            <a:round/>
            <a:headEnd/>
            <a:tailEnd/>
          </a:ln>
          <a:effectLst>
            <a:outerShdw blurRad="63500" dist="89803" dir="2700000" algn="ctr" rotWithShape="0">
              <a:schemeClr val="tx1">
                <a:alpha val="74998"/>
              </a:scheme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372759" name="Oval 23"/>
          <p:cNvSpPr>
            <a:spLocks noChangeArrowheads="1"/>
          </p:cNvSpPr>
          <p:nvPr/>
        </p:nvSpPr>
        <p:spPr bwMode="auto">
          <a:xfrm>
            <a:off x="5943600" y="1676400"/>
            <a:ext cx="233363" cy="231775"/>
          </a:xfrm>
          <a:prstGeom prst="ellipse">
            <a:avLst/>
          </a:prstGeom>
          <a:solidFill>
            <a:schemeClr val="hlink"/>
          </a:solidFill>
          <a:ln w="38100">
            <a:solidFill>
              <a:schemeClr val="bg1"/>
            </a:solidFill>
            <a:round/>
            <a:headEnd/>
            <a:tailEnd/>
          </a:ln>
          <a:effectLst>
            <a:outerShdw blurRad="63500" dist="89803" dir="2700000" algn="ctr" rotWithShape="0">
              <a:schemeClr val="tx1">
                <a:alpha val="74998"/>
              </a:scheme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372760" name="Oval 24"/>
          <p:cNvSpPr>
            <a:spLocks noChangeArrowheads="1"/>
          </p:cNvSpPr>
          <p:nvPr/>
        </p:nvSpPr>
        <p:spPr bwMode="auto">
          <a:xfrm>
            <a:off x="6172200" y="914400"/>
            <a:ext cx="233363" cy="231775"/>
          </a:xfrm>
          <a:prstGeom prst="ellipse">
            <a:avLst/>
          </a:prstGeom>
          <a:solidFill>
            <a:schemeClr val="hlink"/>
          </a:solidFill>
          <a:ln w="38100">
            <a:solidFill>
              <a:schemeClr val="bg1"/>
            </a:solidFill>
            <a:round/>
            <a:headEnd/>
            <a:tailEnd/>
          </a:ln>
          <a:effectLst>
            <a:outerShdw blurRad="63500" dist="89803" dir="2700000" algn="ctr" rotWithShape="0">
              <a:schemeClr val="tx1">
                <a:alpha val="74998"/>
              </a:scheme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372761" name="Oval 25"/>
          <p:cNvSpPr>
            <a:spLocks noChangeArrowheads="1"/>
          </p:cNvSpPr>
          <p:nvPr/>
        </p:nvSpPr>
        <p:spPr bwMode="auto">
          <a:xfrm>
            <a:off x="6553200" y="1676400"/>
            <a:ext cx="233363" cy="231775"/>
          </a:xfrm>
          <a:prstGeom prst="ellipse">
            <a:avLst/>
          </a:prstGeom>
          <a:solidFill>
            <a:schemeClr val="hlink"/>
          </a:solidFill>
          <a:ln w="38100">
            <a:solidFill>
              <a:schemeClr val="bg1"/>
            </a:solidFill>
            <a:round/>
            <a:headEnd/>
            <a:tailEnd/>
          </a:ln>
          <a:effectLst>
            <a:outerShdw blurRad="63500" dist="89803" dir="2700000" algn="ctr" rotWithShape="0">
              <a:schemeClr val="tx1">
                <a:alpha val="74998"/>
              </a:scheme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372762" name="Oval 26"/>
          <p:cNvSpPr>
            <a:spLocks noChangeArrowheads="1"/>
          </p:cNvSpPr>
          <p:nvPr/>
        </p:nvSpPr>
        <p:spPr bwMode="auto">
          <a:xfrm>
            <a:off x="7010400" y="2054225"/>
            <a:ext cx="233363" cy="231775"/>
          </a:xfrm>
          <a:prstGeom prst="ellipse">
            <a:avLst/>
          </a:prstGeom>
          <a:solidFill>
            <a:schemeClr val="hlink"/>
          </a:solidFill>
          <a:ln w="38100">
            <a:solidFill>
              <a:schemeClr val="bg1"/>
            </a:solidFill>
            <a:round/>
            <a:headEnd/>
            <a:tailEnd/>
          </a:ln>
          <a:effectLst>
            <a:outerShdw blurRad="63500" dist="89803" dir="2700000" algn="ctr" rotWithShape="0">
              <a:schemeClr val="tx1">
                <a:alpha val="74998"/>
              </a:scheme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372763" name="Oval 27"/>
          <p:cNvSpPr>
            <a:spLocks noChangeArrowheads="1"/>
          </p:cNvSpPr>
          <p:nvPr/>
        </p:nvSpPr>
        <p:spPr bwMode="auto">
          <a:xfrm>
            <a:off x="7239000" y="1828800"/>
            <a:ext cx="233363" cy="231775"/>
          </a:xfrm>
          <a:prstGeom prst="ellipse">
            <a:avLst/>
          </a:prstGeom>
          <a:solidFill>
            <a:schemeClr val="hlink"/>
          </a:solidFill>
          <a:ln w="38100">
            <a:solidFill>
              <a:schemeClr val="bg1"/>
            </a:solidFill>
            <a:round/>
            <a:headEnd/>
            <a:tailEnd/>
          </a:ln>
          <a:effectLst>
            <a:outerShdw blurRad="63500" dist="89803" dir="2700000" algn="ctr" rotWithShape="0">
              <a:schemeClr val="tx1">
                <a:alpha val="74998"/>
              </a:scheme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372764" name="Oval 28"/>
          <p:cNvSpPr>
            <a:spLocks noChangeArrowheads="1"/>
          </p:cNvSpPr>
          <p:nvPr/>
        </p:nvSpPr>
        <p:spPr bwMode="auto">
          <a:xfrm>
            <a:off x="4800600" y="3124200"/>
            <a:ext cx="233363" cy="231775"/>
          </a:xfrm>
          <a:prstGeom prst="ellipse">
            <a:avLst/>
          </a:prstGeom>
          <a:solidFill>
            <a:schemeClr val="hlink"/>
          </a:solidFill>
          <a:ln w="38100">
            <a:solidFill>
              <a:schemeClr val="bg1"/>
            </a:solidFill>
            <a:round/>
            <a:headEnd/>
            <a:tailEnd/>
          </a:ln>
          <a:effectLst>
            <a:outerShdw blurRad="63500" dist="89803" dir="2700000" algn="ctr" rotWithShape="0">
              <a:schemeClr val="tx1">
                <a:alpha val="74998"/>
              </a:scheme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372765" name="Oval 29"/>
          <p:cNvSpPr>
            <a:spLocks noChangeArrowheads="1"/>
          </p:cNvSpPr>
          <p:nvPr/>
        </p:nvSpPr>
        <p:spPr bwMode="auto">
          <a:xfrm>
            <a:off x="4343400" y="3048000"/>
            <a:ext cx="233363" cy="231775"/>
          </a:xfrm>
          <a:prstGeom prst="ellipse">
            <a:avLst/>
          </a:prstGeom>
          <a:solidFill>
            <a:schemeClr val="hlink"/>
          </a:solidFill>
          <a:ln w="38100">
            <a:solidFill>
              <a:schemeClr val="bg1"/>
            </a:solidFill>
            <a:round/>
            <a:headEnd/>
            <a:tailEnd/>
          </a:ln>
          <a:effectLst>
            <a:outerShdw blurRad="63500" dist="89803" dir="2700000" algn="ctr" rotWithShape="0">
              <a:schemeClr val="tx1">
                <a:alpha val="74998"/>
              </a:scheme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372766" name="Oval 30"/>
          <p:cNvSpPr>
            <a:spLocks noChangeArrowheads="1"/>
          </p:cNvSpPr>
          <p:nvPr/>
        </p:nvSpPr>
        <p:spPr bwMode="auto">
          <a:xfrm>
            <a:off x="4572000" y="3048000"/>
            <a:ext cx="233363" cy="231775"/>
          </a:xfrm>
          <a:prstGeom prst="ellipse">
            <a:avLst/>
          </a:prstGeom>
          <a:solidFill>
            <a:schemeClr val="hlink"/>
          </a:solidFill>
          <a:ln w="38100">
            <a:solidFill>
              <a:schemeClr val="bg1"/>
            </a:solidFill>
            <a:round/>
            <a:headEnd/>
            <a:tailEnd/>
          </a:ln>
          <a:effectLst>
            <a:outerShdw blurRad="63500" dist="89803" dir="2700000" algn="ctr" rotWithShape="0">
              <a:schemeClr val="tx1">
                <a:alpha val="74998"/>
              </a:scheme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372767" name="Text Box 31"/>
          <p:cNvSpPr txBox="1">
            <a:spLocks noChangeArrowheads="1"/>
          </p:cNvSpPr>
          <p:nvPr/>
        </p:nvSpPr>
        <p:spPr bwMode="auto">
          <a:xfrm>
            <a:off x="609600" y="107950"/>
            <a:ext cx="4953000" cy="400110"/>
          </a:xfrm>
          <a:prstGeom prst="rect">
            <a:avLst/>
          </a:prstGeom>
          <a:solidFill>
            <a:schemeClr val="bg1"/>
          </a:solidFill>
          <a:ln w="28575">
            <a:solidFill>
              <a:schemeClr val="tx2"/>
            </a:solidFill>
            <a:miter lim="800000"/>
            <a:headEnd/>
            <a:tailEnd/>
          </a:ln>
        </p:spPr>
        <p:txBody>
          <a:bodyPr>
            <a:spAutoFit/>
          </a:bodyPr>
          <a:lstStyle>
            <a:lvl1pPr eaLnBrk="0" hangingPunct="0">
              <a:defRPr sz="4400" b="1">
                <a:solidFill>
                  <a:schemeClr val="bg2"/>
                </a:solidFill>
                <a:latin typeface="Engravers MT" charset="0"/>
                <a:ea typeface="ＭＳ Ｐゴシック" charset="0"/>
                <a:cs typeface="ＭＳ Ｐゴシック" charset="0"/>
              </a:defRPr>
            </a:lvl1pPr>
            <a:lvl2pPr marL="742950" indent="-285750" eaLnBrk="0" hangingPunct="0">
              <a:defRPr sz="4400" b="1">
                <a:solidFill>
                  <a:schemeClr val="bg2"/>
                </a:solidFill>
                <a:latin typeface="Engravers MT" charset="0"/>
                <a:ea typeface="ＭＳ Ｐゴシック" charset="0"/>
              </a:defRPr>
            </a:lvl2pPr>
            <a:lvl3pPr marL="1143000" indent="-228600" eaLnBrk="0" hangingPunct="0">
              <a:defRPr sz="4400" b="1">
                <a:solidFill>
                  <a:schemeClr val="bg2"/>
                </a:solidFill>
                <a:latin typeface="Engravers MT" charset="0"/>
                <a:ea typeface="ＭＳ Ｐゴシック" charset="0"/>
              </a:defRPr>
            </a:lvl3pPr>
            <a:lvl4pPr marL="1600200" indent="-228600" eaLnBrk="0" hangingPunct="0">
              <a:defRPr sz="4400" b="1">
                <a:solidFill>
                  <a:schemeClr val="bg2"/>
                </a:solidFill>
                <a:latin typeface="Engravers MT" charset="0"/>
                <a:ea typeface="ＭＳ Ｐゴシック" charset="0"/>
              </a:defRPr>
            </a:lvl4pPr>
            <a:lvl5pPr marL="2057400" indent="-228600" eaLnBrk="0" hangingPunct="0">
              <a:defRPr sz="4400" b="1">
                <a:solidFill>
                  <a:schemeClr val="bg2"/>
                </a:solidFill>
                <a:latin typeface="Engravers MT" charset="0"/>
                <a:ea typeface="ＭＳ Ｐゴシック" charset="0"/>
              </a:defRPr>
            </a:lvl5pPr>
            <a:lvl6pPr marL="2514600" indent="-228600" eaLnBrk="0" fontAlgn="base" hangingPunct="0">
              <a:spcBef>
                <a:spcPct val="0"/>
              </a:spcBef>
              <a:spcAft>
                <a:spcPct val="0"/>
              </a:spcAft>
              <a:defRPr sz="4400" b="1">
                <a:solidFill>
                  <a:schemeClr val="bg2"/>
                </a:solidFill>
                <a:latin typeface="Engravers MT" charset="0"/>
                <a:ea typeface="ＭＳ Ｐゴシック" charset="0"/>
              </a:defRPr>
            </a:lvl6pPr>
            <a:lvl7pPr marL="2971800" indent="-228600" eaLnBrk="0" fontAlgn="base" hangingPunct="0">
              <a:spcBef>
                <a:spcPct val="0"/>
              </a:spcBef>
              <a:spcAft>
                <a:spcPct val="0"/>
              </a:spcAft>
              <a:defRPr sz="4400" b="1">
                <a:solidFill>
                  <a:schemeClr val="bg2"/>
                </a:solidFill>
                <a:latin typeface="Engravers MT" charset="0"/>
                <a:ea typeface="ＭＳ Ｐゴシック" charset="0"/>
              </a:defRPr>
            </a:lvl7pPr>
            <a:lvl8pPr marL="3429000" indent="-228600" eaLnBrk="0" fontAlgn="base" hangingPunct="0">
              <a:spcBef>
                <a:spcPct val="0"/>
              </a:spcBef>
              <a:spcAft>
                <a:spcPct val="0"/>
              </a:spcAft>
              <a:defRPr sz="4400" b="1">
                <a:solidFill>
                  <a:schemeClr val="bg2"/>
                </a:solidFill>
                <a:latin typeface="Engravers MT" charset="0"/>
                <a:ea typeface="ＭＳ Ｐゴシック" charset="0"/>
              </a:defRPr>
            </a:lvl8pPr>
            <a:lvl9pPr marL="3886200" indent="-228600" eaLnBrk="0" fontAlgn="base" hangingPunct="0">
              <a:spcBef>
                <a:spcPct val="0"/>
              </a:spcBef>
              <a:spcAft>
                <a:spcPct val="0"/>
              </a:spcAft>
              <a:defRPr sz="4400" b="1">
                <a:solidFill>
                  <a:schemeClr val="bg2"/>
                </a:solidFill>
                <a:latin typeface="Engravers MT"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200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شيوخ = نظار = أساقفة = قسس</a:t>
            </a:r>
            <a:endParaRPr kumimoji="0" lang="en-US" sz="180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372768" name="Oval 32"/>
          <p:cNvSpPr>
            <a:spLocks noChangeArrowheads="1"/>
          </p:cNvSpPr>
          <p:nvPr/>
        </p:nvSpPr>
        <p:spPr bwMode="auto">
          <a:xfrm>
            <a:off x="4114800" y="685800"/>
            <a:ext cx="233363" cy="231775"/>
          </a:xfrm>
          <a:prstGeom prst="ellipse">
            <a:avLst/>
          </a:prstGeom>
          <a:solidFill>
            <a:schemeClr val="hlink"/>
          </a:solidFill>
          <a:ln w="38100">
            <a:solidFill>
              <a:schemeClr val="bg1"/>
            </a:solidFill>
            <a:round/>
            <a:headEnd/>
            <a:tailEnd/>
          </a:ln>
          <a:effectLst>
            <a:outerShdw blurRad="63500" dist="89803" dir="2700000" algn="ctr" rotWithShape="0">
              <a:schemeClr val="tx1">
                <a:alpha val="74998"/>
              </a:scheme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0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372769" name="Rectangle 33"/>
          <p:cNvSpPr>
            <a:spLocks noGrp="1" noChangeArrowheads="1"/>
          </p:cNvSpPr>
          <p:nvPr>
            <p:ph type="title" idx="4294967295"/>
          </p:nvPr>
        </p:nvSpPr>
        <p:spPr bwMode="auto">
          <a:xfrm>
            <a:off x="609600" y="903288"/>
            <a:ext cx="2743200" cy="1874832"/>
          </a:xfrm>
          <a:prstGeom prst="rect">
            <a:avLst/>
          </a:prstGeom>
          <a:effectLst>
            <a:outerShdw blurRad="63500" dist="53882" dir="2700000" algn="ctr" rotWithShape="0">
              <a:schemeClr val="tx1">
                <a:alpha val="74998"/>
              </a:schemeClr>
            </a:outerShdw>
          </a:effectLst>
        </p:spPr>
        <p:txBody>
          <a:bodyPr lIns="73622" tIns="36810" rIns="73622" bIns="36810">
            <a:spAutoFit/>
          </a:bodyPr>
          <a:lstStyle/>
          <a:p>
            <a:pPr>
              <a:spcBef>
                <a:spcPct val="50000"/>
              </a:spcBef>
              <a:defRPr/>
            </a:pPr>
            <a:r>
              <a:rPr lang="ar-JO" sz="3900" b="1" dirty="0">
                <a:solidFill>
                  <a:srgbClr val="FFEA18"/>
                </a:solidFill>
                <a:latin typeface="Arial" panose="020B0604020202020204" pitchFamily="34" charset="0"/>
                <a:cs typeface="Arial" panose="020B0604020202020204" pitchFamily="34" charset="0"/>
              </a:rPr>
              <a:t>أماكن</a:t>
            </a:r>
            <a:br>
              <a:rPr lang="ar-JO" sz="3900" b="1" dirty="0">
                <a:solidFill>
                  <a:srgbClr val="FFEA18"/>
                </a:solidFill>
                <a:latin typeface="Arial" panose="020B0604020202020204" pitchFamily="34" charset="0"/>
                <a:cs typeface="Arial" panose="020B0604020202020204" pitchFamily="34" charset="0"/>
              </a:rPr>
            </a:br>
            <a:r>
              <a:rPr lang="ar-JO" sz="3900" b="1" dirty="0">
                <a:solidFill>
                  <a:srgbClr val="FFEA18"/>
                </a:solidFill>
                <a:latin typeface="Arial" panose="020B0604020202020204" pitchFamily="34" charset="0"/>
                <a:cs typeface="Arial" panose="020B0604020202020204" pitchFamily="34" charset="0"/>
              </a:rPr>
              <a:t>تذكر</a:t>
            </a:r>
            <a:br>
              <a:rPr lang="ar-JO" sz="3900" b="1" dirty="0">
                <a:solidFill>
                  <a:srgbClr val="FFEA18"/>
                </a:solidFill>
                <a:latin typeface="Arial" panose="020B0604020202020204" pitchFamily="34" charset="0"/>
                <a:cs typeface="Arial" panose="020B0604020202020204" pitchFamily="34" charset="0"/>
              </a:rPr>
            </a:br>
            <a:r>
              <a:rPr lang="ar-JO" sz="3900" b="1" dirty="0">
                <a:solidFill>
                  <a:srgbClr val="FFEA18"/>
                </a:solidFill>
                <a:latin typeface="Arial" panose="020B0604020202020204" pitchFamily="34" charset="0"/>
                <a:cs typeface="Arial" panose="020B0604020202020204" pitchFamily="34" charset="0"/>
              </a:rPr>
              <a:t>الشيوخ</a:t>
            </a:r>
            <a:endParaRPr lang="en-US" sz="3900" b="1" dirty="0">
              <a:solidFill>
                <a:srgbClr val="FFEA18"/>
              </a:solidFill>
              <a:latin typeface="Arial" panose="020B0604020202020204" pitchFamily="34" charset="0"/>
              <a:cs typeface="Arial" panose="020B0604020202020204" pitchFamily="34" charset="0"/>
            </a:endParaRPr>
          </a:p>
        </p:txBody>
      </p:sp>
      <p:sp>
        <p:nvSpPr>
          <p:cNvPr id="372770" name="Text Box 34"/>
          <p:cNvSpPr txBox="1">
            <a:spLocks noChangeArrowheads="1"/>
          </p:cNvSpPr>
          <p:nvPr/>
        </p:nvSpPr>
        <p:spPr bwMode="auto">
          <a:xfrm>
            <a:off x="9286875" y="0"/>
            <a:ext cx="685800" cy="457200"/>
          </a:xfrm>
          <a:prstGeom prst="rect">
            <a:avLst/>
          </a:prstGeom>
          <a:solidFill>
            <a:schemeClr val="accent1"/>
          </a:solidFill>
          <a:ln>
            <a:noFill/>
          </a:ln>
          <a:effectLst>
            <a:outerShdw blurRad="63500" dist="35921" dir="2700000" algn="ctr" rotWithShape="0">
              <a:schemeClr val="tx1">
                <a:alpha val="74998"/>
              </a:schemeClr>
            </a:outerShdw>
          </a:effectLst>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55</a:t>
            </a: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36" fill="hold" grpId="0" nodeType="afterEffect">
                                  <p:stCondLst>
                                    <p:cond delay="100"/>
                                  </p:stCondLst>
                                  <p:childTnLst>
                                    <p:set>
                                      <p:cBhvr>
                                        <p:cTn id="6" dur="1" fill="hold">
                                          <p:stCondLst>
                                            <p:cond delay="0"/>
                                          </p:stCondLst>
                                        </p:cTn>
                                        <p:tgtEl>
                                          <p:spTgt spid="372751"/>
                                        </p:tgtEl>
                                        <p:attrNameLst>
                                          <p:attrName>style.visibility</p:attrName>
                                        </p:attrNameLst>
                                      </p:cBhvr>
                                      <p:to>
                                        <p:strVal val="visible"/>
                                      </p:to>
                                    </p:set>
                                    <p:anim calcmode="lin" valueType="num">
                                      <p:cBhvr>
                                        <p:cTn id="7" dur="500" fill="hold"/>
                                        <p:tgtEl>
                                          <p:spTgt spid="372751"/>
                                        </p:tgtEl>
                                        <p:attrNameLst>
                                          <p:attrName>ppt_w</p:attrName>
                                        </p:attrNameLst>
                                      </p:cBhvr>
                                      <p:tavLst>
                                        <p:tav tm="0">
                                          <p:val>
                                            <p:strVal val="(6*min(max(#ppt_w*#ppt_h,.3),1)-7.4)/-.7*#ppt_w"/>
                                          </p:val>
                                        </p:tav>
                                        <p:tav tm="100000">
                                          <p:val>
                                            <p:strVal val="#ppt_w"/>
                                          </p:val>
                                        </p:tav>
                                      </p:tavLst>
                                    </p:anim>
                                    <p:anim calcmode="lin" valueType="num">
                                      <p:cBhvr>
                                        <p:cTn id="8" dur="500" fill="hold"/>
                                        <p:tgtEl>
                                          <p:spTgt spid="372751"/>
                                        </p:tgtEl>
                                        <p:attrNameLst>
                                          <p:attrName>ppt_h</p:attrName>
                                        </p:attrNameLst>
                                      </p:cBhvr>
                                      <p:tavLst>
                                        <p:tav tm="0">
                                          <p:val>
                                            <p:strVal val="(6*min(max(#ppt_w*#ppt_h,.3),1)-7.4)/-.7*#ppt_h"/>
                                          </p:val>
                                        </p:tav>
                                        <p:tav tm="100000">
                                          <p:val>
                                            <p:strVal val="#ppt_h"/>
                                          </p:val>
                                        </p:tav>
                                      </p:tavLst>
                                    </p:anim>
                                    <p:anim calcmode="lin" valueType="num">
                                      <p:cBhvr>
                                        <p:cTn id="9" dur="500" fill="hold"/>
                                        <p:tgtEl>
                                          <p:spTgt spid="372751"/>
                                        </p:tgtEl>
                                        <p:attrNameLst>
                                          <p:attrName>ppt_x</p:attrName>
                                        </p:attrNameLst>
                                      </p:cBhvr>
                                      <p:tavLst>
                                        <p:tav tm="0">
                                          <p:val>
                                            <p:fltVal val="0.5"/>
                                          </p:val>
                                        </p:tav>
                                        <p:tav tm="100000">
                                          <p:val>
                                            <p:strVal val="#ppt_x"/>
                                          </p:val>
                                        </p:tav>
                                      </p:tavLst>
                                    </p:anim>
                                    <p:anim calcmode="lin" valueType="num">
                                      <p:cBhvr>
                                        <p:cTn id="10" dur="500" fill="hold"/>
                                        <p:tgtEl>
                                          <p:spTgt spid="372751"/>
                                        </p:tgtEl>
                                        <p:attrNameLst>
                                          <p:attrName>ppt_y</p:attrName>
                                        </p:attrNameLst>
                                      </p:cBhvr>
                                      <p:tavLst>
                                        <p:tav tm="0">
                                          <p:val>
                                            <p:strVal val="1+(6*min(max(#ppt_w*#ppt_h,.3),1)-7.4)/-.7*#ppt_h/2"/>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1" fill="hold" nodeType="clickEffect">
                                  <p:stCondLst>
                                    <p:cond delay="0"/>
                                  </p:stCondLst>
                                  <p:childTnLst>
                                    <p:set>
                                      <p:cBhvr>
                                        <p:cTn id="14" dur="1" fill="hold">
                                          <p:stCondLst>
                                            <p:cond delay="0"/>
                                          </p:stCondLst>
                                        </p:cTn>
                                        <p:tgtEl>
                                          <p:spTgt spid="372741"/>
                                        </p:tgtEl>
                                        <p:attrNameLst>
                                          <p:attrName>style.visibility</p:attrName>
                                        </p:attrNameLst>
                                      </p:cBhvr>
                                      <p:to>
                                        <p:strVal val="visible"/>
                                      </p:to>
                                    </p:set>
                                    <p:animEffect transition="in" filter="wipe(up)">
                                      <p:cBhvr>
                                        <p:cTn id="15" dur="500"/>
                                        <p:tgtEl>
                                          <p:spTgt spid="372741"/>
                                        </p:tgtEl>
                                      </p:cBhvr>
                                    </p:animEffect>
                                  </p:childTnLst>
                                </p:cTn>
                              </p:par>
                            </p:childTnLst>
                          </p:cTn>
                        </p:par>
                        <p:par>
                          <p:cTn id="16" fill="hold" nodeType="afterGroup">
                            <p:stCondLst>
                              <p:cond delay="500"/>
                            </p:stCondLst>
                            <p:childTnLst>
                              <p:par>
                                <p:cTn id="17" presetID="1" presetClass="entr" presetSubtype="0" fill="hold" grpId="0" nodeType="afterEffect">
                                  <p:stCondLst>
                                    <p:cond delay="0"/>
                                  </p:stCondLst>
                                  <p:childTnLst>
                                    <p:set>
                                      <p:cBhvr>
                                        <p:cTn id="18" dur="1" fill="hold">
                                          <p:stCondLst>
                                            <p:cond delay="0"/>
                                          </p:stCondLst>
                                        </p:cTn>
                                        <p:tgtEl>
                                          <p:spTgt spid="37274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36" fill="hold" grpId="0" nodeType="clickEffect">
                                  <p:stCondLst>
                                    <p:cond delay="0"/>
                                  </p:stCondLst>
                                  <p:childTnLst>
                                    <p:set>
                                      <p:cBhvr>
                                        <p:cTn id="22" dur="1" fill="hold">
                                          <p:stCondLst>
                                            <p:cond delay="0"/>
                                          </p:stCondLst>
                                        </p:cTn>
                                        <p:tgtEl>
                                          <p:spTgt spid="372742"/>
                                        </p:tgtEl>
                                        <p:attrNameLst>
                                          <p:attrName>style.visibility</p:attrName>
                                        </p:attrNameLst>
                                      </p:cBhvr>
                                      <p:to>
                                        <p:strVal val="visible"/>
                                      </p:to>
                                    </p:set>
                                    <p:anim calcmode="lin" valueType="num">
                                      <p:cBhvr>
                                        <p:cTn id="23" dur="500" fill="hold"/>
                                        <p:tgtEl>
                                          <p:spTgt spid="372742"/>
                                        </p:tgtEl>
                                        <p:attrNameLst>
                                          <p:attrName>ppt_w</p:attrName>
                                        </p:attrNameLst>
                                      </p:cBhvr>
                                      <p:tavLst>
                                        <p:tav tm="0">
                                          <p:val>
                                            <p:strVal val="(6*min(max(#ppt_w*#ppt_h,.3),1)-7.4)/-.7*#ppt_w"/>
                                          </p:val>
                                        </p:tav>
                                        <p:tav tm="100000">
                                          <p:val>
                                            <p:strVal val="#ppt_w"/>
                                          </p:val>
                                        </p:tav>
                                      </p:tavLst>
                                    </p:anim>
                                    <p:anim calcmode="lin" valueType="num">
                                      <p:cBhvr>
                                        <p:cTn id="24" dur="500" fill="hold"/>
                                        <p:tgtEl>
                                          <p:spTgt spid="372742"/>
                                        </p:tgtEl>
                                        <p:attrNameLst>
                                          <p:attrName>ppt_h</p:attrName>
                                        </p:attrNameLst>
                                      </p:cBhvr>
                                      <p:tavLst>
                                        <p:tav tm="0">
                                          <p:val>
                                            <p:strVal val="(6*min(max(#ppt_w*#ppt_h,.3),1)-7.4)/-.7*#ppt_h"/>
                                          </p:val>
                                        </p:tav>
                                        <p:tav tm="100000">
                                          <p:val>
                                            <p:strVal val="#ppt_h"/>
                                          </p:val>
                                        </p:tav>
                                      </p:tavLst>
                                    </p:anim>
                                    <p:anim calcmode="lin" valueType="num">
                                      <p:cBhvr>
                                        <p:cTn id="25" dur="500" fill="hold"/>
                                        <p:tgtEl>
                                          <p:spTgt spid="372742"/>
                                        </p:tgtEl>
                                        <p:attrNameLst>
                                          <p:attrName>ppt_x</p:attrName>
                                        </p:attrNameLst>
                                      </p:cBhvr>
                                      <p:tavLst>
                                        <p:tav tm="0">
                                          <p:val>
                                            <p:fltVal val="0.5"/>
                                          </p:val>
                                        </p:tav>
                                        <p:tav tm="100000">
                                          <p:val>
                                            <p:strVal val="#ppt_x"/>
                                          </p:val>
                                        </p:tav>
                                      </p:tavLst>
                                    </p:anim>
                                    <p:anim calcmode="lin" valueType="num">
                                      <p:cBhvr>
                                        <p:cTn id="26" dur="500" fill="hold"/>
                                        <p:tgtEl>
                                          <p:spTgt spid="372742"/>
                                        </p:tgtEl>
                                        <p:attrNameLst>
                                          <p:attrName>ppt_y</p:attrName>
                                        </p:attrNameLst>
                                      </p:cBhvr>
                                      <p:tavLst>
                                        <p:tav tm="0">
                                          <p:val>
                                            <p:strVal val="1+(6*min(max(#ppt_w*#ppt_h,.3),1)-7.4)/-.7*#ppt_h/2"/>
                                          </p:val>
                                        </p:tav>
                                        <p:tav tm="100000">
                                          <p:val>
                                            <p:strVal val="#ppt_y"/>
                                          </p:val>
                                        </p:tav>
                                      </p:tavLst>
                                    </p:anim>
                                  </p:childTnLst>
                                </p:cTn>
                              </p:par>
                            </p:childTnLst>
                          </p:cTn>
                        </p:par>
                        <p:par>
                          <p:cTn id="27" fill="hold" nodeType="afterGroup">
                            <p:stCondLst>
                              <p:cond delay="500"/>
                            </p:stCondLst>
                            <p:childTnLst>
                              <p:par>
                                <p:cTn id="28" presetID="22" presetClass="entr" presetSubtype="4" fill="hold" nodeType="afterEffect">
                                  <p:stCondLst>
                                    <p:cond delay="0"/>
                                  </p:stCondLst>
                                  <p:childTnLst>
                                    <p:set>
                                      <p:cBhvr>
                                        <p:cTn id="29" dur="1" fill="hold">
                                          <p:stCondLst>
                                            <p:cond delay="0"/>
                                          </p:stCondLst>
                                        </p:cTn>
                                        <p:tgtEl>
                                          <p:spTgt spid="372754"/>
                                        </p:tgtEl>
                                        <p:attrNameLst>
                                          <p:attrName>style.visibility</p:attrName>
                                        </p:attrNameLst>
                                      </p:cBhvr>
                                      <p:to>
                                        <p:strVal val="visible"/>
                                      </p:to>
                                    </p:set>
                                    <p:animEffect transition="in" filter="wipe(down)">
                                      <p:cBhvr>
                                        <p:cTn id="30" dur="500"/>
                                        <p:tgtEl>
                                          <p:spTgt spid="372754"/>
                                        </p:tgtEl>
                                      </p:cBhvr>
                                    </p:animEffect>
                                  </p:childTnLst>
                                </p:cTn>
                              </p:par>
                            </p:childTnLst>
                          </p:cTn>
                        </p:par>
                        <p:par>
                          <p:cTn id="31" fill="hold" nodeType="afterGroup">
                            <p:stCondLst>
                              <p:cond delay="1000"/>
                            </p:stCondLst>
                            <p:childTnLst>
                              <p:par>
                                <p:cTn id="32" presetID="1" presetClass="entr" presetSubtype="0" fill="hold" grpId="0" nodeType="afterEffect">
                                  <p:stCondLst>
                                    <p:cond delay="0"/>
                                  </p:stCondLst>
                                  <p:childTnLst>
                                    <p:set>
                                      <p:cBhvr>
                                        <p:cTn id="33" dur="1" fill="hold">
                                          <p:stCondLst>
                                            <p:cond delay="0"/>
                                          </p:stCondLst>
                                        </p:cTn>
                                        <p:tgtEl>
                                          <p:spTgt spid="372746"/>
                                        </p:tgtEl>
                                        <p:attrNameLst>
                                          <p:attrName>style.visibility</p:attrName>
                                        </p:attrNameLst>
                                      </p:cBhvr>
                                      <p:to>
                                        <p:strVal val="visible"/>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23" presetClass="entr" presetSubtype="36" fill="hold" grpId="0" nodeType="clickEffect">
                                  <p:stCondLst>
                                    <p:cond delay="0"/>
                                  </p:stCondLst>
                                  <p:childTnLst>
                                    <p:set>
                                      <p:cBhvr>
                                        <p:cTn id="37" dur="1" fill="hold">
                                          <p:stCondLst>
                                            <p:cond delay="0"/>
                                          </p:stCondLst>
                                        </p:cTn>
                                        <p:tgtEl>
                                          <p:spTgt spid="372743"/>
                                        </p:tgtEl>
                                        <p:attrNameLst>
                                          <p:attrName>style.visibility</p:attrName>
                                        </p:attrNameLst>
                                      </p:cBhvr>
                                      <p:to>
                                        <p:strVal val="visible"/>
                                      </p:to>
                                    </p:set>
                                    <p:anim calcmode="lin" valueType="num">
                                      <p:cBhvr>
                                        <p:cTn id="38" dur="500" fill="hold"/>
                                        <p:tgtEl>
                                          <p:spTgt spid="372743"/>
                                        </p:tgtEl>
                                        <p:attrNameLst>
                                          <p:attrName>ppt_w</p:attrName>
                                        </p:attrNameLst>
                                      </p:cBhvr>
                                      <p:tavLst>
                                        <p:tav tm="0">
                                          <p:val>
                                            <p:strVal val="(6*min(max(#ppt_w*#ppt_h,.3),1)-7.4)/-.7*#ppt_w"/>
                                          </p:val>
                                        </p:tav>
                                        <p:tav tm="100000">
                                          <p:val>
                                            <p:strVal val="#ppt_w"/>
                                          </p:val>
                                        </p:tav>
                                      </p:tavLst>
                                    </p:anim>
                                    <p:anim calcmode="lin" valueType="num">
                                      <p:cBhvr>
                                        <p:cTn id="39" dur="500" fill="hold"/>
                                        <p:tgtEl>
                                          <p:spTgt spid="372743"/>
                                        </p:tgtEl>
                                        <p:attrNameLst>
                                          <p:attrName>ppt_h</p:attrName>
                                        </p:attrNameLst>
                                      </p:cBhvr>
                                      <p:tavLst>
                                        <p:tav tm="0">
                                          <p:val>
                                            <p:strVal val="(6*min(max(#ppt_w*#ppt_h,.3),1)-7.4)/-.7*#ppt_h"/>
                                          </p:val>
                                        </p:tav>
                                        <p:tav tm="100000">
                                          <p:val>
                                            <p:strVal val="#ppt_h"/>
                                          </p:val>
                                        </p:tav>
                                      </p:tavLst>
                                    </p:anim>
                                    <p:anim calcmode="lin" valueType="num">
                                      <p:cBhvr>
                                        <p:cTn id="40" dur="500" fill="hold"/>
                                        <p:tgtEl>
                                          <p:spTgt spid="372743"/>
                                        </p:tgtEl>
                                        <p:attrNameLst>
                                          <p:attrName>ppt_x</p:attrName>
                                        </p:attrNameLst>
                                      </p:cBhvr>
                                      <p:tavLst>
                                        <p:tav tm="0">
                                          <p:val>
                                            <p:fltVal val="0.5"/>
                                          </p:val>
                                        </p:tav>
                                        <p:tav tm="100000">
                                          <p:val>
                                            <p:strVal val="#ppt_x"/>
                                          </p:val>
                                        </p:tav>
                                      </p:tavLst>
                                    </p:anim>
                                    <p:anim calcmode="lin" valueType="num">
                                      <p:cBhvr>
                                        <p:cTn id="41" dur="500" fill="hold"/>
                                        <p:tgtEl>
                                          <p:spTgt spid="372743"/>
                                        </p:tgtEl>
                                        <p:attrNameLst>
                                          <p:attrName>ppt_y</p:attrName>
                                        </p:attrNameLst>
                                      </p:cBhvr>
                                      <p:tavLst>
                                        <p:tav tm="0">
                                          <p:val>
                                            <p:strVal val="1+(6*min(max(#ppt_w*#ppt_h,.3),1)-7.4)/-.7*#ppt_h/2"/>
                                          </p:val>
                                        </p:tav>
                                        <p:tav tm="100000">
                                          <p:val>
                                            <p:strVal val="#ppt_y"/>
                                          </p:val>
                                        </p:tav>
                                      </p:tavLst>
                                    </p:anim>
                                  </p:childTnLst>
                                </p:cTn>
                              </p:par>
                            </p:childTnLst>
                          </p:cTn>
                        </p:par>
                        <p:par>
                          <p:cTn id="42" fill="hold" nodeType="afterGroup">
                            <p:stCondLst>
                              <p:cond delay="500"/>
                            </p:stCondLst>
                            <p:childTnLst>
                              <p:par>
                                <p:cTn id="43" presetID="23" presetClass="entr" presetSubtype="36" fill="hold" grpId="0" nodeType="afterEffect">
                                  <p:stCondLst>
                                    <p:cond delay="0"/>
                                  </p:stCondLst>
                                  <p:childTnLst>
                                    <p:set>
                                      <p:cBhvr>
                                        <p:cTn id="44" dur="1" fill="hold">
                                          <p:stCondLst>
                                            <p:cond delay="0"/>
                                          </p:stCondLst>
                                        </p:cTn>
                                        <p:tgtEl>
                                          <p:spTgt spid="372761"/>
                                        </p:tgtEl>
                                        <p:attrNameLst>
                                          <p:attrName>style.visibility</p:attrName>
                                        </p:attrNameLst>
                                      </p:cBhvr>
                                      <p:to>
                                        <p:strVal val="visible"/>
                                      </p:to>
                                    </p:set>
                                    <p:anim calcmode="lin" valueType="num">
                                      <p:cBhvr>
                                        <p:cTn id="45" dur="500" fill="hold"/>
                                        <p:tgtEl>
                                          <p:spTgt spid="372761"/>
                                        </p:tgtEl>
                                        <p:attrNameLst>
                                          <p:attrName>ppt_w</p:attrName>
                                        </p:attrNameLst>
                                      </p:cBhvr>
                                      <p:tavLst>
                                        <p:tav tm="0">
                                          <p:val>
                                            <p:strVal val="(6*min(max(#ppt_w*#ppt_h,.3),1)-7.4)/-.7*#ppt_w"/>
                                          </p:val>
                                        </p:tav>
                                        <p:tav tm="100000">
                                          <p:val>
                                            <p:strVal val="#ppt_w"/>
                                          </p:val>
                                        </p:tav>
                                      </p:tavLst>
                                    </p:anim>
                                    <p:anim calcmode="lin" valueType="num">
                                      <p:cBhvr>
                                        <p:cTn id="46" dur="500" fill="hold"/>
                                        <p:tgtEl>
                                          <p:spTgt spid="372761"/>
                                        </p:tgtEl>
                                        <p:attrNameLst>
                                          <p:attrName>ppt_h</p:attrName>
                                        </p:attrNameLst>
                                      </p:cBhvr>
                                      <p:tavLst>
                                        <p:tav tm="0">
                                          <p:val>
                                            <p:strVal val="(6*min(max(#ppt_w*#ppt_h,.3),1)-7.4)/-.7*#ppt_h"/>
                                          </p:val>
                                        </p:tav>
                                        <p:tav tm="100000">
                                          <p:val>
                                            <p:strVal val="#ppt_h"/>
                                          </p:val>
                                        </p:tav>
                                      </p:tavLst>
                                    </p:anim>
                                    <p:anim calcmode="lin" valueType="num">
                                      <p:cBhvr>
                                        <p:cTn id="47" dur="500" fill="hold"/>
                                        <p:tgtEl>
                                          <p:spTgt spid="372761"/>
                                        </p:tgtEl>
                                        <p:attrNameLst>
                                          <p:attrName>ppt_x</p:attrName>
                                        </p:attrNameLst>
                                      </p:cBhvr>
                                      <p:tavLst>
                                        <p:tav tm="0">
                                          <p:val>
                                            <p:fltVal val="0.5"/>
                                          </p:val>
                                        </p:tav>
                                        <p:tav tm="100000">
                                          <p:val>
                                            <p:strVal val="#ppt_x"/>
                                          </p:val>
                                        </p:tav>
                                      </p:tavLst>
                                    </p:anim>
                                    <p:anim calcmode="lin" valueType="num">
                                      <p:cBhvr>
                                        <p:cTn id="48" dur="500" fill="hold"/>
                                        <p:tgtEl>
                                          <p:spTgt spid="372761"/>
                                        </p:tgtEl>
                                        <p:attrNameLst>
                                          <p:attrName>ppt_y</p:attrName>
                                        </p:attrNameLst>
                                      </p:cBhvr>
                                      <p:tavLst>
                                        <p:tav tm="0">
                                          <p:val>
                                            <p:strVal val="1+(6*min(max(#ppt_w*#ppt_h,.3),1)-7.4)/-.7*#ppt_h/2"/>
                                          </p:val>
                                        </p:tav>
                                        <p:tav tm="100000">
                                          <p:val>
                                            <p:strVal val="#ppt_y"/>
                                          </p:val>
                                        </p:tav>
                                      </p:tavLst>
                                    </p:anim>
                                  </p:childTnLst>
                                </p:cTn>
                              </p:par>
                            </p:childTnLst>
                          </p:cTn>
                        </p:par>
                        <p:par>
                          <p:cTn id="49" fill="hold" nodeType="afterGroup">
                            <p:stCondLst>
                              <p:cond delay="1000"/>
                            </p:stCondLst>
                            <p:childTnLst>
                              <p:par>
                                <p:cTn id="50" presetID="23" presetClass="entr" presetSubtype="36" fill="hold" grpId="0" nodeType="afterEffect">
                                  <p:stCondLst>
                                    <p:cond delay="0"/>
                                  </p:stCondLst>
                                  <p:childTnLst>
                                    <p:set>
                                      <p:cBhvr>
                                        <p:cTn id="51" dur="1" fill="hold">
                                          <p:stCondLst>
                                            <p:cond delay="0"/>
                                          </p:stCondLst>
                                        </p:cTn>
                                        <p:tgtEl>
                                          <p:spTgt spid="372762"/>
                                        </p:tgtEl>
                                        <p:attrNameLst>
                                          <p:attrName>style.visibility</p:attrName>
                                        </p:attrNameLst>
                                      </p:cBhvr>
                                      <p:to>
                                        <p:strVal val="visible"/>
                                      </p:to>
                                    </p:set>
                                    <p:anim calcmode="lin" valueType="num">
                                      <p:cBhvr>
                                        <p:cTn id="52" dur="500" fill="hold"/>
                                        <p:tgtEl>
                                          <p:spTgt spid="372762"/>
                                        </p:tgtEl>
                                        <p:attrNameLst>
                                          <p:attrName>ppt_w</p:attrName>
                                        </p:attrNameLst>
                                      </p:cBhvr>
                                      <p:tavLst>
                                        <p:tav tm="0">
                                          <p:val>
                                            <p:strVal val="(6*min(max(#ppt_w*#ppt_h,.3),1)-7.4)/-.7*#ppt_w"/>
                                          </p:val>
                                        </p:tav>
                                        <p:tav tm="100000">
                                          <p:val>
                                            <p:strVal val="#ppt_w"/>
                                          </p:val>
                                        </p:tav>
                                      </p:tavLst>
                                    </p:anim>
                                    <p:anim calcmode="lin" valueType="num">
                                      <p:cBhvr>
                                        <p:cTn id="53" dur="500" fill="hold"/>
                                        <p:tgtEl>
                                          <p:spTgt spid="372762"/>
                                        </p:tgtEl>
                                        <p:attrNameLst>
                                          <p:attrName>ppt_h</p:attrName>
                                        </p:attrNameLst>
                                      </p:cBhvr>
                                      <p:tavLst>
                                        <p:tav tm="0">
                                          <p:val>
                                            <p:strVal val="(6*min(max(#ppt_w*#ppt_h,.3),1)-7.4)/-.7*#ppt_h"/>
                                          </p:val>
                                        </p:tav>
                                        <p:tav tm="100000">
                                          <p:val>
                                            <p:strVal val="#ppt_h"/>
                                          </p:val>
                                        </p:tav>
                                      </p:tavLst>
                                    </p:anim>
                                    <p:anim calcmode="lin" valueType="num">
                                      <p:cBhvr>
                                        <p:cTn id="54" dur="500" fill="hold"/>
                                        <p:tgtEl>
                                          <p:spTgt spid="372762"/>
                                        </p:tgtEl>
                                        <p:attrNameLst>
                                          <p:attrName>ppt_x</p:attrName>
                                        </p:attrNameLst>
                                      </p:cBhvr>
                                      <p:tavLst>
                                        <p:tav tm="0">
                                          <p:val>
                                            <p:fltVal val="0.5"/>
                                          </p:val>
                                        </p:tav>
                                        <p:tav tm="100000">
                                          <p:val>
                                            <p:strVal val="#ppt_x"/>
                                          </p:val>
                                        </p:tav>
                                      </p:tavLst>
                                    </p:anim>
                                    <p:anim calcmode="lin" valueType="num">
                                      <p:cBhvr>
                                        <p:cTn id="55" dur="500" fill="hold"/>
                                        <p:tgtEl>
                                          <p:spTgt spid="372762"/>
                                        </p:tgtEl>
                                        <p:attrNameLst>
                                          <p:attrName>ppt_y</p:attrName>
                                        </p:attrNameLst>
                                      </p:cBhvr>
                                      <p:tavLst>
                                        <p:tav tm="0">
                                          <p:val>
                                            <p:strVal val="1+(6*min(max(#ppt_w*#ppt_h,.3),1)-7.4)/-.7*#ppt_h/2"/>
                                          </p:val>
                                        </p:tav>
                                        <p:tav tm="100000">
                                          <p:val>
                                            <p:strVal val="#ppt_y"/>
                                          </p:val>
                                        </p:tav>
                                      </p:tavLst>
                                    </p:anim>
                                  </p:childTnLst>
                                </p:cTn>
                              </p:par>
                            </p:childTnLst>
                          </p:cTn>
                        </p:par>
                        <p:par>
                          <p:cTn id="56" fill="hold" nodeType="afterGroup">
                            <p:stCondLst>
                              <p:cond delay="1500"/>
                            </p:stCondLst>
                            <p:childTnLst>
                              <p:par>
                                <p:cTn id="57" presetID="23" presetClass="entr" presetSubtype="36" fill="hold" grpId="0" nodeType="afterEffect">
                                  <p:stCondLst>
                                    <p:cond delay="0"/>
                                  </p:stCondLst>
                                  <p:childTnLst>
                                    <p:set>
                                      <p:cBhvr>
                                        <p:cTn id="58" dur="1" fill="hold">
                                          <p:stCondLst>
                                            <p:cond delay="0"/>
                                          </p:stCondLst>
                                        </p:cTn>
                                        <p:tgtEl>
                                          <p:spTgt spid="372763"/>
                                        </p:tgtEl>
                                        <p:attrNameLst>
                                          <p:attrName>style.visibility</p:attrName>
                                        </p:attrNameLst>
                                      </p:cBhvr>
                                      <p:to>
                                        <p:strVal val="visible"/>
                                      </p:to>
                                    </p:set>
                                    <p:anim calcmode="lin" valueType="num">
                                      <p:cBhvr>
                                        <p:cTn id="59" dur="500" fill="hold"/>
                                        <p:tgtEl>
                                          <p:spTgt spid="372763"/>
                                        </p:tgtEl>
                                        <p:attrNameLst>
                                          <p:attrName>ppt_w</p:attrName>
                                        </p:attrNameLst>
                                      </p:cBhvr>
                                      <p:tavLst>
                                        <p:tav tm="0">
                                          <p:val>
                                            <p:strVal val="(6*min(max(#ppt_w*#ppt_h,.3),1)-7.4)/-.7*#ppt_w"/>
                                          </p:val>
                                        </p:tav>
                                        <p:tav tm="100000">
                                          <p:val>
                                            <p:strVal val="#ppt_w"/>
                                          </p:val>
                                        </p:tav>
                                      </p:tavLst>
                                    </p:anim>
                                    <p:anim calcmode="lin" valueType="num">
                                      <p:cBhvr>
                                        <p:cTn id="60" dur="500" fill="hold"/>
                                        <p:tgtEl>
                                          <p:spTgt spid="372763"/>
                                        </p:tgtEl>
                                        <p:attrNameLst>
                                          <p:attrName>ppt_h</p:attrName>
                                        </p:attrNameLst>
                                      </p:cBhvr>
                                      <p:tavLst>
                                        <p:tav tm="0">
                                          <p:val>
                                            <p:strVal val="(6*min(max(#ppt_w*#ppt_h,.3),1)-7.4)/-.7*#ppt_h"/>
                                          </p:val>
                                        </p:tav>
                                        <p:tav tm="100000">
                                          <p:val>
                                            <p:strVal val="#ppt_h"/>
                                          </p:val>
                                        </p:tav>
                                      </p:tavLst>
                                    </p:anim>
                                    <p:anim calcmode="lin" valueType="num">
                                      <p:cBhvr>
                                        <p:cTn id="61" dur="500" fill="hold"/>
                                        <p:tgtEl>
                                          <p:spTgt spid="372763"/>
                                        </p:tgtEl>
                                        <p:attrNameLst>
                                          <p:attrName>ppt_x</p:attrName>
                                        </p:attrNameLst>
                                      </p:cBhvr>
                                      <p:tavLst>
                                        <p:tav tm="0">
                                          <p:val>
                                            <p:fltVal val="0.5"/>
                                          </p:val>
                                        </p:tav>
                                        <p:tav tm="100000">
                                          <p:val>
                                            <p:strVal val="#ppt_x"/>
                                          </p:val>
                                        </p:tav>
                                      </p:tavLst>
                                    </p:anim>
                                    <p:anim calcmode="lin" valueType="num">
                                      <p:cBhvr>
                                        <p:cTn id="62" dur="500" fill="hold"/>
                                        <p:tgtEl>
                                          <p:spTgt spid="372763"/>
                                        </p:tgtEl>
                                        <p:attrNameLst>
                                          <p:attrName>ppt_y</p:attrName>
                                        </p:attrNameLst>
                                      </p:cBhvr>
                                      <p:tavLst>
                                        <p:tav tm="0">
                                          <p:val>
                                            <p:strVal val="1+(6*min(max(#ppt_w*#ppt_h,.3),1)-7.4)/-.7*#ppt_h/2"/>
                                          </p:val>
                                        </p:tav>
                                        <p:tav tm="100000">
                                          <p:val>
                                            <p:strVal val="#ppt_y"/>
                                          </p:val>
                                        </p:tav>
                                      </p:tavLst>
                                    </p:anim>
                                  </p:childTnLst>
                                </p:cTn>
                              </p:par>
                            </p:childTnLst>
                          </p:cTn>
                        </p:par>
                        <p:par>
                          <p:cTn id="63" fill="hold" nodeType="afterGroup">
                            <p:stCondLst>
                              <p:cond delay="2000"/>
                            </p:stCondLst>
                            <p:childTnLst>
                              <p:par>
                                <p:cTn id="64" presetID="22" presetClass="entr" presetSubtype="4" fill="hold" nodeType="afterEffect">
                                  <p:stCondLst>
                                    <p:cond delay="0"/>
                                  </p:stCondLst>
                                  <p:childTnLst>
                                    <p:set>
                                      <p:cBhvr>
                                        <p:cTn id="65" dur="1" fill="hold">
                                          <p:stCondLst>
                                            <p:cond delay="0"/>
                                          </p:stCondLst>
                                        </p:cTn>
                                        <p:tgtEl>
                                          <p:spTgt spid="372753"/>
                                        </p:tgtEl>
                                        <p:attrNameLst>
                                          <p:attrName>style.visibility</p:attrName>
                                        </p:attrNameLst>
                                      </p:cBhvr>
                                      <p:to>
                                        <p:strVal val="visible"/>
                                      </p:to>
                                    </p:set>
                                    <p:animEffect transition="in" filter="wipe(down)">
                                      <p:cBhvr>
                                        <p:cTn id="66" dur="500"/>
                                        <p:tgtEl>
                                          <p:spTgt spid="372753"/>
                                        </p:tgtEl>
                                      </p:cBhvr>
                                    </p:animEffect>
                                  </p:childTnLst>
                                </p:cTn>
                              </p:par>
                            </p:childTnLst>
                          </p:cTn>
                        </p:par>
                        <p:par>
                          <p:cTn id="67" fill="hold" nodeType="afterGroup">
                            <p:stCondLst>
                              <p:cond delay="2500"/>
                            </p:stCondLst>
                            <p:childTnLst>
                              <p:par>
                                <p:cTn id="68" presetID="1" presetClass="entr" presetSubtype="0" fill="hold" grpId="0" nodeType="afterEffect">
                                  <p:stCondLst>
                                    <p:cond delay="0"/>
                                  </p:stCondLst>
                                  <p:childTnLst>
                                    <p:set>
                                      <p:cBhvr>
                                        <p:cTn id="69" dur="1" fill="hold">
                                          <p:stCondLst>
                                            <p:cond delay="0"/>
                                          </p:stCondLst>
                                        </p:cTn>
                                        <p:tgtEl>
                                          <p:spTgt spid="372747"/>
                                        </p:tgtEl>
                                        <p:attrNameLst>
                                          <p:attrName>style.visibility</p:attrName>
                                        </p:attrNameLst>
                                      </p:cBhvr>
                                      <p:to>
                                        <p:strVal val="visible"/>
                                      </p:to>
                                    </p:set>
                                  </p:childTnLst>
                                </p:cTn>
                              </p:par>
                            </p:childTnLst>
                          </p:cTn>
                        </p:par>
                      </p:childTnLst>
                    </p:cTn>
                  </p:par>
                  <p:par>
                    <p:cTn id="70" fill="hold" nodeType="clickPar">
                      <p:stCondLst>
                        <p:cond delay="indefinite"/>
                      </p:stCondLst>
                      <p:childTnLst>
                        <p:par>
                          <p:cTn id="71" fill="hold" nodeType="withGroup">
                            <p:stCondLst>
                              <p:cond delay="0"/>
                            </p:stCondLst>
                            <p:childTnLst>
                              <p:par>
                                <p:cTn id="72" presetID="23" presetClass="entr" presetSubtype="36" fill="hold" grpId="0" nodeType="clickEffect">
                                  <p:stCondLst>
                                    <p:cond delay="0"/>
                                  </p:stCondLst>
                                  <p:childTnLst>
                                    <p:set>
                                      <p:cBhvr>
                                        <p:cTn id="73" dur="1" fill="hold">
                                          <p:stCondLst>
                                            <p:cond delay="0"/>
                                          </p:stCondLst>
                                        </p:cTn>
                                        <p:tgtEl>
                                          <p:spTgt spid="372766"/>
                                        </p:tgtEl>
                                        <p:attrNameLst>
                                          <p:attrName>style.visibility</p:attrName>
                                        </p:attrNameLst>
                                      </p:cBhvr>
                                      <p:to>
                                        <p:strVal val="visible"/>
                                      </p:to>
                                    </p:set>
                                    <p:anim calcmode="lin" valueType="num">
                                      <p:cBhvr>
                                        <p:cTn id="74" dur="500" fill="hold"/>
                                        <p:tgtEl>
                                          <p:spTgt spid="372766"/>
                                        </p:tgtEl>
                                        <p:attrNameLst>
                                          <p:attrName>ppt_w</p:attrName>
                                        </p:attrNameLst>
                                      </p:cBhvr>
                                      <p:tavLst>
                                        <p:tav tm="0">
                                          <p:val>
                                            <p:strVal val="(6*min(max(#ppt_w*#ppt_h,.3),1)-7.4)/-.7*#ppt_w"/>
                                          </p:val>
                                        </p:tav>
                                        <p:tav tm="100000">
                                          <p:val>
                                            <p:strVal val="#ppt_w"/>
                                          </p:val>
                                        </p:tav>
                                      </p:tavLst>
                                    </p:anim>
                                    <p:anim calcmode="lin" valueType="num">
                                      <p:cBhvr>
                                        <p:cTn id="75" dur="500" fill="hold"/>
                                        <p:tgtEl>
                                          <p:spTgt spid="372766"/>
                                        </p:tgtEl>
                                        <p:attrNameLst>
                                          <p:attrName>ppt_h</p:attrName>
                                        </p:attrNameLst>
                                      </p:cBhvr>
                                      <p:tavLst>
                                        <p:tav tm="0">
                                          <p:val>
                                            <p:strVal val="(6*min(max(#ppt_w*#ppt_h,.3),1)-7.4)/-.7*#ppt_h"/>
                                          </p:val>
                                        </p:tav>
                                        <p:tav tm="100000">
                                          <p:val>
                                            <p:strVal val="#ppt_h"/>
                                          </p:val>
                                        </p:tav>
                                      </p:tavLst>
                                    </p:anim>
                                    <p:anim calcmode="lin" valueType="num">
                                      <p:cBhvr>
                                        <p:cTn id="76" dur="500" fill="hold"/>
                                        <p:tgtEl>
                                          <p:spTgt spid="372766"/>
                                        </p:tgtEl>
                                        <p:attrNameLst>
                                          <p:attrName>ppt_x</p:attrName>
                                        </p:attrNameLst>
                                      </p:cBhvr>
                                      <p:tavLst>
                                        <p:tav tm="0">
                                          <p:val>
                                            <p:fltVal val="0.5"/>
                                          </p:val>
                                        </p:tav>
                                        <p:tav tm="100000">
                                          <p:val>
                                            <p:strVal val="#ppt_x"/>
                                          </p:val>
                                        </p:tav>
                                      </p:tavLst>
                                    </p:anim>
                                    <p:anim calcmode="lin" valueType="num">
                                      <p:cBhvr>
                                        <p:cTn id="77" dur="500" fill="hold"/>
                                        <p:tgtEl>
                                          <p:spTgt spid="372766"/>
                                        </p:tgtEl>
                                        <p:attrNameLst>
                                          <p:attrName>ppt_y</p:attrName>
                                        </p:attrNameLst>
                                      </p:cBhvr>
                                      <p:tavLst>
                                        <p:tav tm="0">
                                          <p:val>
                                            <p:strVal val="1+(6*min(max(#ppt_w*#ppt_h,.3),1)-7.4)/-.7*#ppt_h/2"/>
                                          </p:val>
                                        </p:tav>
                                        <p:tav tm="100000">
                                          <p:val>
                                            <p:strVal val="#ppt_y"/>
                                          </p:val>
                                        </p:tav>
                                      </p:tavLst>
                                    </p:anim>
                                  </p:childTnLst>
                                </p:cTn>
                              </p:par>
                            </p:childTnLst>
                          </p:cTn>
                        </p:par>
                        <p:par>
                          <p:cTn id="78" fill="hold" nodeType="afterGroup">
                            <p:stCondLst>
                              <p:cond delay="500"/>
                            </p:stCondLst>
                            <p:childTnLst>
                              <p:par>
                                <p:cTn id="79" presetID="23" presetClass="entr" presetSubtype="36" fill="hold" grpId="0" nodeType="afterEffect">
                                  <p:stCondLst>
                                    <p:cond delay="0"/>
                                  </p:stCondLst>
                                  <p:childTnLst>
                                    <p:set>
                                      <p:cBhvr>
                                        <p:cTn id="80" dur="1" fill="hold">
                                          <p:stCondLst>
                                            <p:cond delay="0"/>
                                          </p:stCondLst>
                                        </p:cTn>
                                        <p:tgtEl>
                                          <p:spTgt spid="372764"/>
                                        </p:tgtEl>
                                        <p:attrNameLst>
                                          <p:attrName>style.visibility</p:attrName>
                                        </p:attrNameLst>
                                      </p:cBhvr>
                                      <p:to>
                                        <p:strVal val="visible"/>
                                      </p:to>
                                    </p:set>
                                    <p:anim calcmode="lin" valueType="num">
                                      <p:cBhvr>
                                        <p:cTn id="81" dur="500" fill="hold"/>
                                        <p:tgtEl>
                                          <p:spTgt spid="372764"/>
                                        </p:tgtEl>
                                        <p:attrNameLst>
                                          <p:attrName>ppt_w</p:attrName>
                                        </p:attrNameLst>
                                      </p:cBhvr>
                                      <p:tavLst>
                                        <p:tav tm="0">
                                          <p:val>
                                            <p:strVal val="(6*min(max(#ppt_w*#ppt_h,.3),1)-7.4)/-.7*#ppt_w"/>
                                          </p:val>
                                        </p:tav>
                                        <p:tav tm="100000">
                                          <p:val>
                                            <p:strVal val="#ppt_w"/>
                                          </p:val>
                                        </p:tav>
                                      </p:tavLst>
                                    </p:anim>
                                    <p:anim calcmode="lin" valueType="num">
                                      <p:cBhvr>
                                        <p:cTn id="82" dur="500" fill="hold"/>
                                        <p:tgtEl>
                                          <p:spTgt spid="372764"/>
                                        </p:tgtEl>
                                        <p:attrNameLst>
                                          <p:attrName>ppt_h</p:attrName>
                                        </p:attrNameLst>
                                      </p:cBhvr>
                                      <p:tavLst>
                                        <p:tav tm="0">
                                          <p:val>
                                            <p:strVal val="(6*min(max(#ppt_w*#ppt_h,.3),1)-7.4)/-.7*#ppt_h"/>
                                          </p:val>
                                        </p:tav>
                                        <p:tav tm="100000">
                                          <p:val>
                                            <p:strVal val="#ppt_h"/>
                                          </p:val>
                                        </p:tav>
                                      </p:tavLst>
                                    </p:anim>
                                    <p:anim calcmode="lin" valueType="num">
                                      <p:cBhvr>
                                        <p:cTn id="83" dur="500" fill="hold"/>
                                        <p:tgtEl>
                                          <p:spTgt spid="372764"/>
                                        </p:tgtEl>
                                        <p:attrNameLst>
                                          <p:attrName>ppt_x</p:attrName>
                                        </p:attrNameLst>
                                      </p:cBhvr>
                                      <p:tavLst>
                                        <p:tav tm="0">
                                          <p:val>
                                            <p:fltVal val="0.5"/>
                                          </p:val>
                                        </p:tav>
                                        <p:tav tm="100000">
                                          <p:val>
                                            <p:strVal val="#ppt_x"/>
                                          </p:val>
                                        </p:tav>
                                      </p:tavLst>
                                    </p:anim>
                                    <p:anim calcmode="lin" valueType="num">
                                      <p:cBhvr>
                                        <p:cTn id="84" dur="500" fill="hold"/>
                                        <p:tgtEl>
                                          <p:spTgt spid="372764"/>
                                        </p:tgtEl>
                                        <p:attrNameLst>
                                          <p:attrName>ppt_y</p:attrName>
                                        </p:attrNameLst>
                                      </p:cBhvr>
                                      <p:tavLst>
                                        <p:tav tm="0">
                                          <p:val>
                                            <p:strVal val="1+(6*min(max(#ppt_w*#ppt_h,.3),1)-7.4)/-.7*#ppt_h/2"/>
                                          </p:val>
                                        </p:tav>
                                        <p:tav tm="100000">
                                          <p:val>
                                            <p:strVal val="#ppt_y"/>
                                          </p:val>
                                        </p:tav>
                                      </p:tavLst>
                                    </p:anim>
                                  </p:childTnLst>
                                </p:cTn>
                              </p:par>
                            </p:childTnLst>
                          </p:cTn>
                        </p:par>
                        <p:par>
                          <p:cTn id="85" fill="hold" nodeType="afterGroup">
                            <p:stCondLst>
                              <p:cond delay="1000"/>
                            </p:stCondLst>
                            <p:childTnLst>
                              <p:par>
                                <p:cTn id="86" presetID="23" presetClass="entr" presetSubtype="36" fill="hold" grpId="0" nodeType="afterEffect">
                                  <p:stCondLst>
                                    <p:cond delay="0"/>
                                  </p:stCondLst>
                                  <p:childTnLst>
                                    <p:set>
                                      <p:cBhvr>
                                        <p:cTn id="87" dur="1" fill="hold">
                                          <p:stCondLst>
                                            <p:cond delay="0"/>
                                          </p:stCondLst>
                                        </p:cTn>
                                        <p:tgtEl>
                                          <p:spTgt spid="372765"/>
                                        </p:tgtEl>
                                        <p:attrNameLst>
                                          <p:attrName>style.visibility</p:attrName>
                                        </p:attrNameLst>
                                      </p:cBhvr>
                                      <p:to>
                                        <p:strVal val="visible"/>
                                      </p:to>
                                    </p:set>
                                    <p:anim calcmode="lin" valueType="num">
                                      <p:cBhvr>
                                        <p:cTn id="88" dur="500" fill="hold"/>
                                        <p:tgtEl>
                                          <p:spTgt spid="372765"/>
                                        </p:tgtEl>
                                        <p:attrNameLst>
                                          <p:attrName>ppt_w</p:attrName>
                                        </p:attrNameLst>
                                      </p:cBhvr>
                                      <p:tavLst>
                                        <p:tav tm="0">
                                          <p:val>
                                            <p:strVal val="(6*min(max(#ppt_w*#ppt_h,.3),1)-7.4)/-.7*#ppt_w"/>
                                          </p:val>
                                        </p:tav>
                                        <p:tav tm="100000">
                                          <p:val>
                                            <p:strVal val="#ppt_w"/>
                                          </p:val>
                                        </p:tav>
                                      </p:tavLst>
                                    </p:anim>
                                    <p:anim calcmode="lin" valueType="num">
                                      <p:cBhvr>
                                        <p:cTn id="89" dur="500" fill="hold"/>
                                        <p:tgtEl>
                                          <p:spTgt spid="372765"/>
                                        </p:tgtEl>
                                        <p:attrNameLst>
                                          <p:attrName>ppt_h</p:attrName>
                                        </p:attrNameLst>
                                      </p:cBhvr>
                                      <p:tavLst>
                                        <p:tav tm="0">
                                          <p:val>
                                            <p:strVal val="(6*min(max(#ppt_w*#ppt_h,.3),1)-7.4)/-.7*#ppt_h"/>
                                          </p:val>
                                        </p:tav>
                                        <p:tav tm="100000">
                                          <p:val>
                                            <p:strVal val="#ppt_h"/>
                                          </p:val>
                                        </p:tav>
                                      </p:tavLst>
                                    </p:anim>
                                    <p:anim calcmode="lin" valueType="num">
                                      <p:cBhvr>
                                        <p:cTn id="90" dur="500" fill="hold"/>
                                        <p:tgtEl>
                                          <p:spTgt spid="372765"/>
                                        </p:tgtEl>
                                        <p:attrNameLst>
                                          <p:attrName>ppt_x</p:attrName>
                                        </p:attrNameLst>
                                      </p:cBhvr>
                                      <p:tavLst>
                                        <p:tav tm="0">
                                          <p:val>
                                            <p:fltVal val="0.5"/>
                                          </p:val>
                                        </p:tav>
                                        <p:tav tm="100000">
                                          <p:val>
                                            <p:strVal val="#ppt_x"/>
                                          </p:val>
                                        </p:tav>
                                      </p:tavLst>
                                    </p:anim>
                                    <p:anim calcmode="lin" valueType="num">
                                      <p:cBhvr>
                                        <p:cTn id="91" dur="500" fill="hold"/>
                                        <p:tgtEl>
                                          <p:spTgt spid="372765"/>
                                        </p:tgtEl>
                                        <p:attrNameLst>
                                          <p:attrName>ppt_y</p:attrName>
                                        </p:attrNameLst>
                                      </p:cBhvr>
                                      <p:tavLst>
                                        <p:tav tm="0">
                                          <p:val>
                                            <p:strVal val="1+(6*min(max(#ppt_w*#ppt_h,.3),1)-7.4)/-.7*#ppt_h/2"/>
                                          </p:val>
                                        </p:tav>
                                        <p:tav tm="100000">
                                          <p:val>
                                            <p:strVal val="#ppt_y"/>
                                          </p:val>
                                        </p:tav>
                                      </p:tavLst>
                                    </p:anim>
                                  </p:childTnLst>
                                </p:cTn>
                              </p:par>
                            </p:childTnLst>
                          </p:cTn>
                        </p:par>
                        <p:par>
                          <p:cTn id="92" fill="hold" nodeType="afterGroup">
                            <p:stCondLst>
                              <p:cond delay="1500"/>
                            </p:stCondLst>
                            <p:childTnLst>
                              <p:par>
                                <p:cTn id="93" presetID="22" presetClass="entr" presetSubtype="4" fill="hold" nodeType="afterEffect">
                                  <p:stCondLst>
                                    <p:cond delay="0"/>
                                  </p:stCondLst>
                                  <p:childTnLst>
                                    <p:set>
                                      <p:cBhvr>
                                        <p:cTn id="94" dur="1" fill="hold">
                                          <p:stCondLst>
                                            <p:cond delay="0"/>
                                          </p:stCondLst>
                                        </p:cTn>
                                        <p:tgtEl>
                                          <p:spTgt spid="372752"/>
                                        </p:tgtEl>
                                        <p:attrNameLst>
                                          <p:attrName>style.visibility</p:attrName>
                                        </p:attrNameLst>
                                      </p:cBhvr>
                                      <p:to>
                                        <p:strVal val="visible"/>
                                      </p:to>
                                    </p:set>
                                    <p:animEffect transition="in" filter="wipe(down)">
                                      <p:cBhvr>
                                        <p:cTn id="95" dur="500"/>
                                        <p:tgtEl>
                                          <p:spTgt spid="372752"/>
                                        </p:tgtEl>
                                      </p:cBhvr>
                                    </p:animEffect>
                                  </p:childTnLst>
                                </p:cTn>
                              </p:par>
                            </p:childTnLst>
                          </p:cTn>
                        </p:par>
                        <p:par>
                          <p:cTn id="96" fill="hold" nodeType="afterGroup">
                            <p:stCondLst>
                              <p:cond delay="2000"/>
                            </p:stCondLst>
                            <p:childTnLst>
                              <p:par>
                                <p:cTn id="97" presetID="1" presetClass="entr" presetSubtype="0" fill="hold" grpId="0" nodeType="afterEffect">
                                  <p:stCondLst>
                                    <p:cond delay="0"/>
                                  </p:stCondLst>
                                  <p:childTnLst>
                                    <p:set>
                                      <p:cBhvr>
                                        <p:cTn id="98" dur="1" fill="hold">
                                          <p:stCondLst>
                                            <p:cond delay="0"/>
                                          </p:stCondLst>
                                        </p:cTn>
                                        <p:tgtEl>
                                          <p:spTgt spid="372748"/>
                                        </p:tgtEl>
                                        <p:attrNameLst>
                                          <p:attrName>style.visibility</p:attrName>
                                        </p:attrNameLst>
                                      </p:cBhvr>
                                      <p:to>
                                        <p:strVal val="visible"/>
                                      </p:to>
                                    </p:set>
                                  </p:childTnLst>
                                </p:cTn>
                              </p:par>
                            </p:childTnLst>
                          </p:cTn>
                        </p:par>
                      </p:childTnLst>
                    </p:cTn>
                  </p:par>
                  <p:par>
                    <p:cTn id="99" fill="hold" nodeType="clickPar">
                      <p:stCondLst>
                        <p:cond delay="indefinite"/>
                      </p:stCondLst>
                      <p:childTnLst>
                        <p:par>
                          <p:cTn id="100" fill="hold" nodeType="withGroup">
                            <p:stCondLst>
                              <p:cond delay="0"/>
                            </p:stCondLst>
                            <p:childTnLst>
                              <p:par>
                                <p:cTn id="101" presetID="23" presetClass="entr" presetSubtype="36" fill="hold" grpId="0" nodeType="clickEffect">
                                  <p:stCondLst>
                                    <p:cond delay="0"/>
                                  </p:stCondLst>
                                  <p:childTnLst>
                                    <p:set>
                                      <p:cBhvr>
                                        <p:cTn id="102" dur="1" fill="hold">
                                          <p:stCondLst>
                                            <p:cond delay="0"/>
                                          </p:stCondLst>
                                        </p:cTn>
                                        <p:tgtEl>
                                          <p:spTgt spid="372768"/>
                                        </p:tgtEl>
                                        <p:attrNameLst>
                                          <p:attrName>style.visibility</p:attrName>
                                        </p:attrNameLst>
                                      </p:cBhvr>
                                      <p:to>
                                        <p:strVal val="visible"/>
                                      </p:to>
                                    </p:set>
                                    <p:anim calcmode="lin" valueType="num">
                                      <p:cBhvr>
                                        <p:cTn id="103" dur="500" fill="hold"/>
                                        <p:tgtEl>
                                          <p:spTgt spid="372768"/>
                                        </p:tgtEl>
                                        <p:attrNameLst>
                                          <p:attrName>ppt_w</p:attrName>
                                        </p:attrNameLst>
                                      </p:cBhvr>
                                      <p:tavLst>
                                        <p:tav tm="0">
                                          <p:val>
                                            <p:strVal val="(6*min(max(#ppt_w*#ppt_h,.3),1)-7.4)/-.7*#ppt_w"/>
                                          </p:val>
                                        </p:tav>
                                        <p:tav tm="100000">
                                          <p:val>
                                            <p:strVal val="#ppt_w"/>
                                          </p:val>
                                        </p:tav>
                                      </p:tavLst>
                                    </p:anim>
                                    <p:anim calcmode="lin" valueType="num">
                                      <p:cBhvr>
                                        <p:cTn id="104" dur="500" fill="hold"/>
                                        <p:tgtEl>
                                          <p:spTgt spid="372768"/>
                                        </p:tgtEl>
                                        <p:attrNameLst>
                                          <p:attrName>ppt_h</p:attrName>
                                        </p:attrNameLst>
                                      </p:cBhvr>
                                      <p:tavLst>
                                        <p:tav tm="0">
                                          <p:val>
                                            <p:strVal val="(6*min(max(#ppt_w*#ppt_h,.3),1)-7.4)/-.7*#ppt_h"/>
                                          </p:val>
                                        </p:tav>
                                        <p:tav tm="100000">
                                          <p:val>
                                            <p:strVal val="#ppt_h"/>
                                          </p:val>
                                        </p:tav>
                                      </p:tavLst>
                                    </p:anim>
                                    <p:anim calcmode="lin" valueType="num">
                                      <p:cBhvr>
                                        <p:cTn id="105" dur="500" fill="hold"/>
                                        <p:tgtEl>
                                          <p:spTgt spid="372768"/>
                                        </p:tgtEl>
                                        <p:attrNameLst>
                                          <p:attrName>ppt_x</p:attrName>
                                        </p:attrNameLst>
                                      </p:cBhvr>
                                      <p:tavLst>
                                        <p:tav tm="0">
                                          <p:val>
                                            <p:fltVal val="0.5"/>
                                          </p:val>
                                        </p:tav>
                                        <p:tav tm="100000">
                                          <p:val>
                                            <p:strVal val="#ppt_x"/>
                                          </p:val>
                                        </p:tav>
                                      </p:tavLst>
                                    </p:anim>
                                    <p:anim calcmode="lin" valueType="num">
                                      <p:cBhvr>
                                        <p:cTn id="106" dur="500" fill="hold"/>
                                        <p:tgtEl>
                                          <p:spTgt spid="372768"/>
                                        </p:tgtEl>
                                        <p:attrNameLst>
                                          <p:attrName>ppt_y</p:attrName>
                                        </p:attrNameLst>
                                      </p:cBhvr>
                                      <p:tavLst>
                                        <p:tav tm="0">
                                          <p:val>
                                            <p:strVal val="1+(6*min(max(#ppt_w*#ppt_h,.3),1)-7.4)/-.7*#ppt_h/2"/>
                                          </p:val>
                                        </p:tav>
                                        <p:tav tm="100000">
                                          <p:val>
                                            <p:strVal val="#ppt_y"/>
                                          </p:val>
                                        </p:tav>
                                      </p:tavLst>
                                    </p:anim>
                                  </p:childTnLst>
                                </p:cTn>
                              </p:par>
                            </p:childTnLst>
                          </p:cTn>
                        </p:par>
                        <p:par>
                          <p:cTn id="107" fill="hold" nodeType="afterGroup">
                            <p:stCondLst>
                              <p:cond delay="500"/>
                            </p:stCondLst>
                            <p:childTnLst>
                              <p:par>
                                <p:cTn id="108" presetID="22" presetClass="entr" presetSubtype="4" fill="hold" nodeType="afterEffect">
                                  <p:stCondLst>
                                    <p:cond delay="0"/>
                                  </p:stCondLst>
                                  <p:childTnLst>
                                    <p:set>
                                      <p:cBhvr>
                                        <p:cTn id="109" dur="1" fill="hold">
                                          <p:stCondLst>
                                            <p:cond delay="0"/>
                                          </p:stCondLst>
                                        </p:cTn>
                                        <p:tgtEl>
                                          <p:spTgt spid="372755"/>
                                        </p:tgtEl>
                                        <p:attrNameLst>
                                          <p:attrName>style.visibility</p:attrName>
                                        </p:attrNameLst>
                                      </p:cBhvr>
                                      <p:to>
                                        <p:strVal val="visible"/>
                                      </p:to>
                                    </p:set>
                                    <p:animEffect transition="in" filter="wipe(down)">
                                      <p:cBhvr>
                                        <p:cTn id="110" dur="500"/>
                                        <p:tgtEl>
                                          <p:spTgt spid="372755"/>
                                        </p:tgtEl>
                                      </p:cBhvr>
                                    </p:animEffect>
                                  </p:childTnLst>
                                </p:cTn>
                              </p:par>
                            </p:childTnLst>
                          </p:cTn>
                        </p:par>
                        <p:par>
                          <p:cTn id="111" fill="hold" nodeType="afterGroup">
                            <p:stCondLst>
                              <p:cond delay="1000"/>
                            </p:stCondLst>
                            <p:childTnLst>
                              <p:par>
                                <p:cTn id="112" presetID="1" presetClass="entr" presetSubtype="0" fill="hold" grpId="0" nodeType="afterEffect">
                                  <p:stCondLst>
                                    <p:cond delay="0"/>
                                  </p:stCondLst>
                                  <p:childTnLst>
                                    <p:set>
                                      <p:cBhvr>
                                        <p:cTn id="113" dur="1" fill="hold">
                                          <p:stCondLst>
                                            <p:cond delay="0"/>
                                          </p:stCondLst>
                                        </p:cTn>
                                        <p:tgtEl>
                                          <p:spTgt spid="372749"/>
                                        </p:tgtEl>
                                        <p:attrNameLst>
                                          <p:attrName>style.visibility</p:attrName>
                                        </p:attrNameLst>
                                      </p:cBhvr>
                                      <p:to>
                                        <p:strVal val="visible"/>
                                      </p:to>
                                    </p:set>
                                  </p:childTnLst>
                                </p:cTn>
                              </p:par>
                            </p:childTnLst>
                          </p:cTn>
                        </p:par>
                        <p:par>
                          <p:cTn id="114" fill="hold" nodeType="afterGroup">
                            <p:stCondLst>
                              <p:cond delay="1000"/>
                            </p:stCondLst>
                            <p:childTnLst>
                              <p:par>
                                <p:cTn id="115" presetID="1" presetClass="entr" presetSubtype="0" fill="hold" grpId="0" nodeType="afterEffect">
                                  <p:stCondLst>
                                    <p:cond delay="0"/>
                                  </p:stCondLst>
                                  <p:childTnLst>
                                    <p:set>
                                      <p:cBhvr>
                                        <p:cTn id="116" dur="1" fill="hold">
                                          <p:stCondLst>
                                            <p:cond delay="0"/>
                                          </p:stCondLst>
                                        </p:cTn>
                                        <p:tgtEl>
                                          <p:spTgt spid="372767"/>
                                        </p:tgtEl>
                                        <p:attrNameLst>
                                          <p:attrName>style.visibility</p:attrName>
                                        </p:attrNameLst>
                                      </p:cBhvr>
                                      <p:to>
                                        <p:strVal val="visible"/>
                                      </p:to>
                                    </p:set>
                                  </p:childTnLst>
                                </p:cTn>
                              </p:par>
                            </p:childTnLst>
                          </p:cTn>
                        </p:par>
                      </p:childTnLst>
                    </p:cTn>
                  </p:par>
                  <p:par>
                    <p:cTn id="117" fill="hold" nodeType="clickPar">
                      <p:stCondLst>
                        <p:cond delay="indefinite"/>
                      </p:stCondLst>
                      <p:childTnLst>
                        <p:par>
                          <p:cTn id="118" fill="hold" nodeType="withGroup">
                            <p:stCondLst>
                              <p:cond delay="0"/>
                            </p:stCondLst>
                            <p:childTnLst>
                              <p:par>
                                <p:cTn id="119" presetID="23" presetClass="entr" presetSubtype="36" fill="hold" grpId="0" nodeType="clickEffect">
                                  <p:stCondLst>
                                    <p:cond delay="0"/>
                                  </p:stCondLst>
                                  <p:childTnLst>
                                    <p:set>
                                      <p:cBhvr>
                                        <p:cTn id="120" dur="1" fill="hold">
                                          <p:stCondLst>
                                            <p:cond delay="0"/>
                                          </p:stCondLst>
                                        </p:cTn>
                                        <p:tgtEl>
                                          <p:spTgt spid="372744"/>
                                        </p:tgtEl>
                                        <p:attrNameLst>
                                          <p:attrName>style.visibility</p:attrName>
                                        </p:attrNameLst>
                                      </p:cBhvr>
                                      <p:to>
                                        <p:strVal val="visible"/>
                                      </p:to>
                                    </p:set>
                                    <p:anim calcmode="lin" valueType="num">
                                      <p:cBhvr>
                                        <p:cTn id="121" dur="500" fill="hold"/>
                                        <p:tgtEl>
                                          <p:spTgt spid="372744"/>
                                        </p:tgtEl>
                                        <p:attrNameLst>
                                          <p:attrName>ppt_w</p:attrName>
                                        </p:attrNameLst>
                                      </p:cBhvr>
                                      <p:tavLst>
                                        <p:tav tm="0">
                                          <p:val>
                                            <p:strVal val="(6*min(max(#ppt_w*#ppt_h,.3),1)-7.4)/-.7*#ppt_w"/>
                                          </p:val>
                                        </p:tav>
                                        <p:tav tm="100000">
                                          <p:val>
                                            <p:strVal val="#ppt_w"/>
                                          </p:val>
                                        </p:tav>
                                      </p:tavLst>
                                    </p:anim>
                                    <p:anim calcmode="lin" valueType="num">
                                      <p:cBhvr>
                                        <p:cTn id="122" dur="500" fill="hold"/>
                                        <p:tgtEl>
                                          <p:spTgt spid="372744"/>
                                        </p:tgtEl>
                                        <p:attrNameLst>
                                          <p:attrName>ppt_h</p:attrName>
                                        </p:attrNameLst>
                                      </p:cBhvr>
                                      <p:tavLst>
                                        <p:tav tm="0">
                                          <p:val>
                                            <p:strVal val="(6*min(max(#ppt_w*#ppt_h,.3),1)-7.4)/-.7*#ppt_h"/>
                                          </p:val>
                                        </p:tav>
                                        <p:tav tm="100000">
                                          <p:val>
                                            <p:strVal val="#ppt_h"/>
                                          </p:val>
                                        </p:tav>
                                      </p:tavLst>
                                    </p:anim>
                                    <p:anim calcmode="lin" valueType="num">
                                      <p:cBhvr>
                                        <p:cTn id="123" dur="500" fill="hold"/>
                                        <p:tgtEl>
                                          <p:spTgt spid="372744"/>
                                        </p:tgtEl>
                                        <p:attrNameLst>
                                          <p:attrName>ppt_x</p:attrName>
                                        </p:attrNameLst>
                                      </p:cBhvr>
                                      <p:tavLst>
                                        <p:tav tm="0">
                                          <p:val>
                                            <p:fltVal val="0.5"/>
                                          </p:val>
                                        </p:tav>
                                        <p:tav tm="100000">
                                          <p:val>
                                            <p:strVal val="#ppt_x"/>
                                          </p:val>
                                        </p:tav>
                                      </p:tavLst>
                                    </p:anim>
                                    <p:anim calcmode="lin" valueType="num">
                                      <p:cBhvr>
                                        <p:cTn id="124" dur="500" fill="hold"/>
                                        <p:tgtEl>
                                          <p:spTgt spid="372744"/>
                                        </p:tgtEl>
                                        <p:attrNameLst>
                                          <p:attrName>ppt_y</p:attrName>
                                        </p:attrNameLst>
                                      </p:cBhvr>
                                      <p:tavLst>
                                        <p:tav tm="0">
                                          <p:val>
                                            <p:strVal val="1+(6*min(max(#ppt_w*#ppt_h,.3),1)-7.4)/-.7*#ppt_h/2"/>
                                          </p:val>
                                        </p:tav>
                                        <p:tav tm="100000">
                                          <p:val>
                                            <p:strVal val="#ppt_y"/>
                                          </p:val>
                                        </p:tav>
                                      </p:tavLst>
                                    </p:anim>
                                  </p:childTnLst>
                                </p:cTn>
                              </p:par>
                            </p:childTnLst>
                          </p:cTn>
                        </p:par>
                        <p:par>
                          <p:cTn id="125" fill="hold" nodeType="afterGroup">
                            <p:stCondLst>
                              <p:cond delay="500"/>
                            </p:stCondLst>
                            <p:childTnLst>
                              <p:par>
                                <p:cTn id="126" presetID="23" presetClass="entr" presetSubtype="36" fill="hold" grpId="0" nodeType="afterEffect">
                                  <p:stCondLst>
                                    <p:cond delay="0"/>
                                  </p:stCondLst>
                                  <p:childTnLst>
                                    <p:set>
                                      <p:cBhvr>
                                        <p:cTn id="127" dur="1" fill="hold">
                                          <p:stCondLst>
                                            <p:cond delay="0"/>
                                          </p:stCondLst>
                                        </p:cTn>
                                        <p:tgtEl>
                                          <p:spTgt spid="372757"/>
                                        </p:tgtEl>
                                        <p:attrNameLst>
                                          <p:attrName>style.visibility</p:attrName>
                                        </p:attrNameLst>
                                      </p:cBhvr>
                                      <p:to>
                                        <p:strVal val="visible"/>
                                      </p:to>
                                    </p:set>
                                    <p:anim calcmode="lin" valueType="num">
                                      <p:cBhvr>
                                        <p:cTn id="128" dur="500" fill="hold"/>
                                        <p:tgtEl>
                                          <p:spTgt spid="372757"/>
                                        </p:tgtEl>
                                        <p:attrNameLst>
                                          <p:attrName>ppt_w</p:attrName>
                                        </p:attrNameLst>
                                      </p:cBhvr>
                                      <p:tavLst>
                                        <p:tav tm="0">
                                          <p:val>
                                            <p:strVal val="(6*min(max(#ppt_w*#ppt_h,.3),1)-7.4)/-.7*#ppt_w"/>
                                          </p:val>
                                        </p:tav>
                                        <p:tav tm="100000">
                                          <p:val>
                                            <p:strVal val="#ppt_w"/>
                                          </p:val>
                                        </p:tav>
                                      </p:tavLst>
                                    </p:anim>
                                    <p:anim calcmode="lin" valueType="num">
                                      <p:cBhvr>
                                        <p:cTn id="129" dur="500" fill="hold"/>
                                        <p:tgtEl>
                                          <p:spTgt spid="372757"/>
                                        </p:tgtEl>
                                        <p:attrNameLst>
                                          <p:attrName>ppt_h</p:attrName>
                                        </p:attrNameLst>
                                      </p:cBhvr>
                                      <p:tavLst>
                                        <p:tav tm="0">
                                          <p:val>
                                            <p:strVal val="(6*min(max(#ppt_w*#ppt_h,.3),1)-7.4)/-.7*#ppt_h"/>
                                          </p:val>
                                        </p:tav>
                                        <p:tav tm="100000">
                                          <p:val>
                                            <p:strVal val="#ppt_h"/>
                                          </p:val>
                                        </p:tav>
                                      </p:tavLst>
                                    </p:anim>
                                    <p:anim calcmode="lin" valueType="num">
                                      <p:cBhvr>
                                        <p:cTn id="130" dur="500" fill="hold"/>
                                        <p:tgtEl>
                                          <p:spTgt spid="372757"/>
                                        </p:tgtEl>
                                        <p:attrNameLst>
                                          <p:attrName>ppt_x</p:attrName>
                                        </p:attrNameLst>
                                      </p:cBhvr>
                                      <p:tavLst>
                                        <p:tav tm="0">
                                          <p:val>
                                            <p:fltVal val="0.5"/>
                                          </p:val>
                                        </p:tav>
                                        <p:tav tm="100000">
                                          <p:val>
                                            <p:strVal val="#ppt_x"/>
                                          </p:val>
                                        </p:tav>
                                      </p:tavLst>
                                    </p:anim>
                                    <p:anim calcmode="lin" valueType="num">
                                      <p:cBhvr>
                                        <p:cTn id="131" dur="500" fill="hold"/>
                                        <p:tgtEl>
                                          <p:spTgt spid="372757"/>
                                        </p:tgtEl>
                                        <p:attrNameLst>
                                          <p:attrName>ppt_y</p:attrName>
                                        </p:attrNameLst>
                                      </p:cBhvr>
                                      <p:tavLst>
                                        <p:tav tm="0">
                                          <p:val>
                                            <p:strVal val="1+(6*min(max(#ppt_w*#ppt_h,.3),1)-7.4)/-.7*#ppt_h/2"/>
                                          </p:val>
                                        </p:tav>
                                        <p:tav tm="100000">
                                          <p:val>
                                            <p:strVal val="#ppt_y"/>
                                          </p:val>
                                        </p:tav>
                                      </p:tavLst>
                                    </p:anim>
                                  </p:childTnLst>
                                </p:cTn>
                              </p:par>
                            </p:childTnLst>
                          </p:cTn>
                        </p:par>
                        <p:par>
                          <p:cTn id="132" fill="hold" nodeType="afterGroup">
                            <p:stCondLst>
                              <p:cond delay="1000"/>
                            </p:stCondLst>
                            <p:childTnLst>
                              <p:par>
                                <p:cTn id="133" presetID="23" presetClass="entr" presetSubtype="36" fill="hold" grpId="0" nodeType="afterEffect">
                                  <p:stCondLst>
                                    <p:cond delay="0"/>
                                  </p:stCondLst>
                                  <p:childTnLst>
                                    <p:set>
                                      <p:cBhvr>
                                        <p:cTn id="134" dur="1" fill="hold">
                                          <p:stCondLst>
                                            <p:cond delay="0"/>
                                          </p:stCondLst>
                                        </p:cTn>
                                        <p:tgtEl>
                                          <p:spTgt spid="372758"/>
                                        </p:tgtEl>
                                        <p:attrNameLst>
                                          <p:attrName>style.visibility</p:attrName>
                                        </p:attrNameLst>
                                      </p:cBhvr>
                                      <p:to>
                                        <p:strVal val="visible"/>
                                      </p:to>
                                    </p:set>
                                    <p:anim calcmode="lin" valueType="num">
                                      <p:cBhvr>
                                        <p:cTn id="135" dur="500" fill="hold"/>
                                        <p:tgtEl>
                                          <p:spTgt spid="372758"/>
                                        </p:tgtEl>
                                        <p:attrNameLst>
                                          <p:attrName>ppt_w</p:attrName>
                                        </p:attrNameLst>
                                      </p:cBhvr>
                                      <p:tavLst>
                                        <p:tav tm="0">
                                          <p:val>
                                            <p:strVal val="(6*min(max(#ppt_w*#ppt_h,.3),1)-7.4)/-.7*#ppt_w"/>
                                          </p:val>
                                        </p:tav>
                                        <p:tav tm="100000">
                                          <p:val>
                                            <p:strVal val="#ppt_w"/>
                                          </p:val>
                                        </p:tav>
                                      </p:tavLst>
                                    </p:anim>
                                    <p:anim calcmode="lin" valueType="num">
                                      <p:cBhvr>
                                        <p:cTn id="136" dur="500" fill="hold"/>
                                        <p:tgtEl>
                                          <p:spTgt spid="372758"/>
                                        </p:tgtEl>
                                        <p:attrNameLst>
                                          <p:attrName>ppt_h</p:attrName>
                                        </p:attrNameLst>
                                      </p:cBhvr>
                                      <p:tavLst>
                                        <p:tav tm="0">
                                          <p:val>
                                            <p:strVal val="(6*min(max(#ppt_w*#ppt_h,.3),1)-7.4)/-.7*#ppt_h"/>
                                          </p:val>
                                        </p:tav>
                                        <p:tav tm="100000">
                                          <p:val>
                                            <p:strVal val="#ppt_h"/>
                                          </p:val>
                                        </p:tav>
                                      </p:tavLst>
                                    </p:anim>
                                    <p:anim calcmode="lin" valueType="num">
                                      <p:cBhvr>
                                        <p:cTn id="137" dur="500" fill="hold"/>
                                        <p:tgtEl>
                                          <p:spTgt spid="372758"/>
                                        </p:tgtEl>
                                        <p:attrNameLst>
                                          <p:attrName>ppt_x</p:attrName>
                                        </p:attrNameLst>
                                      </p:cBhvr>
                                      <p:tavLst>
                                        <p:tav tm="0">
                                          <p:val>
                                            <p:fltVal val="0.5"/>
                                          </p:val>
                                        </p:tav>
                                        <p:tav tm="100000">
                                          <p:val>
                                            <p:strVal val="#ppt_x"/>
                                          </p:val>
                                        </p:tav>
                                      </p:tavLst>
                                    </p:anim>
                                    <p:anim calcmode="lin" valueType="num">
                                      <p:cBhvr>
                                        <p:cTn id="138" dur="500" fill="hold"/>
                                        <p:tgtEl>
                                          <p:spTgt spid="372758"/>
                                        </p:tgtEl>
                                        <p:attrNameLst>
                                          <p:attrName>ppt_y</p:attrName>
                                        </p:attrNameLst>
                                      </p:cBhvr>
                                      <p:tavLst>
                                        <p:tav tm="0">
                                          <p:val>
                                            <p:strVal val="1+(6*min(max(#ppt_w*#ppt_h,.3),1)-7.4)/-.7*#ppt_h/2"/>
                                          </p:val>
                                        </p:tav>
                                        <p:tav tm="100000">
                                          <p:val>
                                            <p:strVal val="#ppt_y"/>
                                          </p:val>
                                        </p:tav>
                                      </p:tavLst>
                                    </p:anim>
                                  </p:childTnLst>
                                </p:cTn>
                              </p:par>
                            </p:childTnLst>
                          </p:cTn>
                        </p:par>
                        <p:par>
                          <p:cTn id="139" fill="hold" nodeType="afterGroup">
                            <p:stCondLst>
                              <p:cond delay="1500"/>
                            </p:stCondLst>
                            <p:childTnLst>
                              <p:par>
                                <p:cTn id="140" presetID="23" presetClass="entr" presetSubtype="36" fill="hold" grpId="0" nodeType="afterEffect">
                                  <p:stCondLst>
                                    <p:cond delay="0"/>
                                  </p:stCondLst>
                                  <p:childTnLst>
                                    <p:set>
                                      <p:cBhvr>
                                        <p:cTn id="141" dur="1" fill="hold">
                                          <p:stCondLst>
                                            <p:cond delay="0"/>
                                          </p:stCondLst>
                                        </p:cTn>
                                        <p:tgtEl>
                                          <p:spTgt spid="372759"/>
                                        </p:tgtEl>
                                        <p:attrNameLst>
                                          <p:attrName>style.visibility</p:attrName>
                                        </p:attrNameLst>
                                      </p:cBhvr>
                                      <p:to>
                                        <p:strVal val="visible"/>
                                      </p:to>
                                    </p:set>
                                    <p:anim calcmode="lin" valueType="num">
                                      <p:cBhvr>
                                        <p:cTn id="142" dur="500" fill="hold"/>
                                        <p:tgtEl>
                                          <p:spTgt spid="372759"/>
                                        </p:tgtEl>
                                        <p:attrNameLst>
                                          <p:attrName>ppt_w</p:attrName>
                                        </p:attrNameLst>
                                      </p:cBhvr>
                                      <p:tavLst>
                                        <p:tav tm="0">
                                          <p:val>
                                            <p:strVal val="(6*min(max(#ppt_w*#ppt_h,.3),1)-7.4)/-.7*#ppt_w"/>
                                          </p:val>
                                        </p:tav>
                                        <p:tav tm="100000">
                                          <p:val>
                                            <p:strVal val="#ppt_w"/>
                                          </p:val>
                                        </p:tav>
                                      </p:tavLst>
                                    </p:anim>
                                    <p:anim calcmode="lin" valueType="num">
                                      <p:cBhvr>
                                        <p:cTn id="143" dur="500" fill="hold"/>
                                        <p:tgtEl>
                                          <p:spTgt spid="372759"/>
                                        </p:tgtEl>
                                        <p:attrNameLst>
                                          <p:attrName>ppt_h</p:attrName>
                                        </p:attrNameLst>
                                      </p:cBhvr>
                                      <p:tavLst>
                                        <p:tav tm="0">
                                          <p:val>
                                            <p:strVal val="(6*min(max(#ppt_w*#ppt_h,.3),1)-7.4)/-.7*#ppt_h"/>
                                          </p:val>
                                        </p:tav>
                                        <p:tav tm="100000">
                                          <p:val>
                                            <p:strVal val="#ppt_h"/>
                                          </p:val>
                                        </p:tav>
                                      </p:tavLst>
                                    </p:anim>
                                    <p:anim calcmode="lin" valueType="num">
                                      <p:cBhvr>
                                        <p:cTn id="144" dur="500" fill="hold"/>
                                        <p:tgtEl>
                                          <p:spTgt spid="372759"/>
                                        </p:tgtEl>
                                        <p:attrNameLst>
                                          <p:attrName>ppt_x</p:attrName>
                                        </p:attrNameLst>
                                      </p:cBhvr>
                                      <p:tavLst>
                                        <p:tav tm="0">
                                          <p:val>
                                            <p:fltVal val="0.5"/>
                                          </p:val>
                                        </p:tav>
                                        <p:tav tm="100000">
                                          <p:val>
                                            <p:strVal val="#ppt_x"/>
                                          </p:val>
                                        </p:tav>
                                      </p:tavLst>
                                    </p:anim>
                                    <p:anim calcmode="lin" valueType="num">
                                      <p:cBhvr>
                                        <p:cTn id="145" dur="500" fill="hold"/>
                                        <p:tgtEl>
                                          <p:spTgt spid="372759"/>
                                        </p:tgtEl>
                                        <p:attrNameLst>
                                          <p:attrName>ppt_y</p:attrName>
                                        </p:attrNameLst>
                                      </p:cBhvr>
                                      <p:tavLst>
                                        <p:tav tm="0">
                                          <p:val>
                                            <p:strVal val="1+(6*min(max(#ppt_w*#ppt_h,.3),1)-7.4)/-.7*#ppt_h/2"/>
                                          </p:val>
                                        </p:tav>
                                        <p:tav tm="100000">
                                          <p:val>
                                            <p:strVal val="#ppt_y"/>
                                          </p:val>
                                        </p:tav>
                                      </p:tavLst>
                                    </p:anim>
                                  </p:childTnLst>
                                </p:cTn>
                              </p:par>
                            </p:childTnLst>
                          </p:cTn>
                        </p:par>
                        <p:par>
                          <p:cTn id="146" fill="hold" nodeType="afterGroup">
                            <p:stCondLst>
                              <p:cond delay="2000"/>
                            </p:stCondLst>
                            <p:childTnLst>
                              <p:par>
                                <p:cTn id="147" presetID="23" presetClass="entr" presetSubtype="36" fill="hold" grpId="0" nodeType="afterEffect">
                                  <p:stCondLst>
                                    <p:cond delay="0"/>
                                  </p:stCondLst>
                                  <p:childTnLst>
                                    <p:set>
                                      <p:cBhvr>
                                        <p:cTn id="148" dur="1" fill="hold">
                                          <p:stCondLst>
                                            <p:cond delay="0"/>
                                          </p:stCondLst>
                                        </p:cTn>
                                        <p:tgtEl>
                                          <p:spTgt spid="372760"/>
                                        </p:tgtEl>
                                        <p:attrNameLst>
                                          <p:attrName>style.visibility</p:attrName>
                                        </p:attrNameLst>
                                      </p:cBhvr>
                                      <p:to>
                                        <p:strVal val="visible"/>
                                      </p:to>
                                    </p:set>
                                    <p:anim calcmode="lin" valueType="num">
                                      <p:cBhvr>
                                        <p:cTn id="149" dur="500" fill="hold"/>
                                        <p:tgtEl>
                                          <p:spTgt spid="372760"/>
                                        </p:tgtEl>
                                        <p:attrNameLst>
                                          <p:attrName>ppt_w</p:attrName>
                                        </p:attrNameLst>
                                      </p:cBhvr>
                                      <p:tavLst>
                                        <p:tav tm="0">
                                          <p:val>
                                            <p:strVal val="(6*min(max(#ppt_w*#ppt_h,.3),1)-7.4)/-.7*#ppt_w"/>
                                          </p:val>
                                        </p:tav>
                                        <p:tav tm="100000">
                                          <p:val>
                                            <p:strVal val="#ppt_w"/>
                                          </p:val>
                                        </p:tav>
                                      </p:tavLst>
                                    </p:anim>
                                    <p:anim calcmode="lin" valueType="num">
                                      <p:cBhvr>
                                        <p:cTn id="150" dur="500" fill="hold"/>
                                        <p:tgtEl>
                                          <p:spTgt spid="372760"/>
                                        </p:tgtEl>
                                        <p:attrNameLst>
                                          <p:attrName>ppt_h</p:attrName>
                                        </p:attrNameLst>
                                      </p:cBhvr>
                                      <p:tavLst>
                                        <p:tav tm="0">
                                          <p:val>
                                            <p:strVal val="(6*min(max(#ppt_w*#ppt_h,.3),1)-7.4)/-.7*#ppt_h"/>
                                          </p:val>
                                        </p:tav>
                                        <p:tav tm="100000">
                                          <p:val>
                                            <p:strVal val="#ppt_h"/>
                                          </p:val>
                                        </p:tav>
                                      </p:tavLst>
                                    </p:anim>
                                    <p:anim calcmode="lin" valueType="num">
                                      <p:cBhvr>
                                        <p:cTn id="151" dur="500" fill="hold"/>
                                        <p:tgtEl>
                                          <p:spTgt spid="372760"/>
                                        </p:tgtEl>
                                        <p:attrNameLst>
                                          <p:attrName>ppt_x</p:attrName>
                                        </p:attrNameLst>
                                      </p:cBhvr>
                                      <p:tavLst>
                                        <p:tav tm="0">
                                          <p:val>
                                            <p:fltVal val="0.5"/>
                                          </p:val>
                                        </p:tav>
                                        <p:tav tm="100000">
                                          <p:val>
                                            <p:strVal val="#ppt_x"/>
                                          </p:val>
                                        </p:tav>
                                      </p:tavLst>
                                    </p:anim>
                                    <p:anim calcmode="lin" valueType="num">
                                      <p:cBhvr>
                                        <p:cTn id="152" dur="500" fill="hold"/>
                                        <p:tgtEl>
                                          <p:spTgt spid="372760"/>
                                        </p:tgtEl>
                                        <p:attrNameLst>
                                          <p:attrName>ppt_y</p:attrName>
                                        </p:attrNameLst>
                                      </p:cBhvr>
                                      <p:tavLst>
                                        <p:tav tm="0">
                                          <p:val>
                                            <p:strVal val="1+(6*min(max(#ppt_w*#ppt_h,.3),1)-7.4)/-.7*#ppt_h/2"/>
                                          </p:val>
                                        </p:tav>
                                        <p:tav tm="100000">
                                          <p:val>
                                            <p:strVal val="#ppt_y"/>
                                          </p:val>
                                        </p:tav>
                                      </p:tavLst>
                                    </p:anim>
                                  </p:childTnLst>
                                </p:cTn>
                              </p:par>
                            </p:childTnLst>
                          </p:cTn>
                        </p:par>
                        <p:par>
                          <p:cTn id="153" fill="hold" nodeType="afterGroup">
                            <p:stCondLst>
                              <p:cond delay="2500"/>
                            </p:stCondLst>
                            <p:childTnLst>
                              <p:par>
                                <p:cTn id="154" presetID="22" presetClass="entr" presetSubtype="4" fill="hold" nodeType="afterEffect">
                                  <p:stCondLst>
                                    <p:cond delay="0"/>
                                  </p:stCondLst>
                                  <p:childTnLst>
                                    <p:set>
                                      <p:cBhvr>
                                        <p:cTn id="155" dur="1" fill="hold">
                                          <p:stCondLst>
                                            <p:cond delay="0"/>
                                          </p:stCondLst>
                                        </p:cTn>
                                        <p:tgtEl>
                                          <p:spTgt spid="372756"/>
                                        </p:tgtEl>
                                        <p:attrNameLst>
                                          <p:attrName>style.visibility</p:attrName>
                                        </p:attrNameLst>
                                      </p:cBhvr>
                                      <p:to>
                                        <p:strVal val="visible"/>
                                      </p:to>
                                    </p:set>
                                    <p:animEffect transition="in" filter="wipe(down)">
                                      <p:cBhvr>
                                        <p:cTn id="156" dur="500"/>
                                        <p:tgtEl>
                                          <p:spTgt spid="372756"/>
                                        </p:tgtEl>
                                      </p:cBhvr>
                                    </p:animEffect>
                                  </p:childTnLst>
                                </p:cTn>
                              </p:par>
                            </p:childTnLst>
                          </p:cTn>
                        </p:par>
                        <p:par>
                          <p:cTn id="157" fill="hold" nodeType="afterGroup">
                            <p:stCondLst>
                              <p:cond delay="3000"/>
                            </p:stCondLst>
                            <p:childTnLst>
                              <p:par>
                                <p:cTn id="158" presetID="1" presetClass="entr" presetSubtype="0" fill="hold" grpId="0" nodeType="afterEffect">
                                  <p:stCondLst>
                                    <p:cond delay="0"/>
                                  </p:stCondLst>
                                  <p:childTnLst>
                                    <p:set>
                                      <p:cBhvr>
                                        <p:cTn id="159" dur="1" fill="hold">
                                          <p:stCondLst>
                                            <p:cond delay="0"/>
                                          </p:stCondLst>
                                        </p:cTn>
                                        <p:tgtEl>
                                          <p:spTgt spid="3727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2745" grpId="0" animBg="1"/>
      <p:bldP spid="372746" grpId="0" animBg="1"/>
      <p:bldP spid="372747" grpId="0" animBg="1"/>
      <p:bldP spid="372748" grpId="0" animBg="1"/>
      <p:bldP spid="372749" grpId="0" animBg="1"/>
      <p:bldP spid="372742" grpId="0" animBg="1"/>
      <p:bldP spid="372743" grpId="0" animBg="1"/>
      <p:bldP spid="372744" grpId="0" animBg="1"/>
      <p:bldP spid="372750" grpId="0" animBg="1"/>
      <p:bldP spid="372751" grpId="0" animBg="1"/>
      <p:bldP spid="372757" grpId="0" animBg="1"/>
      <p:bldP spid="372758" grpId="0" animBg="1"/>
      <p:bldP spid="372759" grpId="0" animBg="1"/>
      <p:bldP spid="372760" grpId="0" animBg="1"/>
      <p:bldP spid="372761" grpId="0" animBg="1"/>
      <p:bldP spid="372762" grpId="0" animBg="1"/>
      <p:bldP spid="372763" grpId="0" animBg="1"/>
      <p:bldP spid="372764" grpId="0" animBg="1"/>
      <p:bldP spid="372765" grpId="0" animBg="1"/>
      <p:bldP spid="372766" grpId="0" animBg="1"/>
      <p:bldP spid="372767" grpId="0" animBg="1"/>
      <p:bldP spid="372768" grpId="0" animBg="1"/>
    </p:bldLst>
  </p:timing>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97;p2">
            <a:extLst>
              <a:ext uri="{FF2B5EF4-FFF2-40B4-BE49-F238E27FC236}">
                <a16:creationId xmlns:a16="http://schemas.microsoft.com/office/drawing/2014/main" id="{491A4056-D0F9-4034-B6F5-2D82274549ED}"/>
              </a:ext>
            </a:extLst>
          </p:cNvPr>
          <p:cNvSpPr txBox="1"/>
          <p:nvPr/>
        </p:nvSpPr>
        <p:spPr>
          <a:xfrm>
            <a:off x="0" y="6088599"/>
            <a:ext cx="9144000" cy="769401"/>
          </a:xfrm>
          <a:prstGeom prst="rect">
            <a:avLst/>
          </a:prstGeom>
          <a:solidFill>
            <a:srgbClr val="544C41">
              <a:alpha val="54000"/>
            </a:srgbClr>
          </a:solidFill>
          <a:ln>
            <a:noFill/>
          </a:ln>
          <a:effectLst>
            <a:outerShdw dist="35921" dir="2700000" algn="ctr" rotWithShape="0">
              <a:srgbClr val="808080"/>
            </a:outerShdw>
          </a:effectLst>
        </p:spPr>
        <p:txBody>
          <a:bodyPr spcFirstLastPara="1" wrap="square" lIns="91425" tIns="45700" rIns="91425" bIns="45700" anchor="t" anchorCtr="0">
            <a:spAutoFit/>
          </a:bodyPr>
          <a:lstStyle/>
          <a:p>
            <a:pPr marL="758825" lvl="0" indent="-758825" fontAlgn="auto">
              <a:spcBef>
                <a:spcPts val="0"/>
              </a:spcBef>
              <a:spcAft>
                <a:spcPts val="0"/>
              </a:spcAft>
              <a:buClr>
                <a:srgbClr val="FFFFFF"/>
              </a:buClr>
              <a:buSzPts val="3600"/>
              <a:defRPr/>
            </a:pPr>
            <a:r>
              <a:rPr lang="ar-JO" sz="4400" b="1" dirty="0">
                <a:solidFill>
                  <a:srgbClr val="FFFFFF"/>
                </a:solidFill>
                <a:effectLst>
                  <a:glow rad="190500">
                    <a:srgbClr val="000000">
                      <a:alpha val="75000"/>
                    </a:srgbClr>
                  </a:glow>
                </a:effectLst>
                <a:latin typeface="Arial" panose="020B0604020202020204" pitchFamily="34" charset="0"/>
                <a:ea typeface="ＭＳ Ｐゴシック"/>
                <a:cs typeface="Arial" panose="020B0604020202020204" pitchFamily="34" charset="0"/>
                <a:sym typeface="Arial"/>
              </a:rPr>
              <a:t>أ</a:t>
            </a:r>
            <a:r>
              <a:rPr lang="ar-SA" sz="4400" b="1" dirty="0">
                <a:solidFill>
                  <a:srgbClr val="FFFFFF"/>
                </a:solidFill>
                <a:effectLst>
                  <a:glow rad="190500">
                    <a:srgbClr val="000000">
                      <a:alpha val="75000"/>
                    </a:srgbClr>
                  </a:glow>
                </a:effectLst>
                <a:latin typeface="Arial" panose="020B0604020202020204" pitchFamily="34" charset="0"/>
                <a:ea typeface="ＭＳ Ｐゴシック"/>
                <a:cs typeface="Arial" panose="020B0604020202020204" pitchFamily="34" charset="0"/>
                <a:sym typeface="Arial"/>
              </a:rPr>
              <a:t>عمال ٢ : ٤٦-٤٧</a:t>
            </a:r>
          </a:p>
        </p:txBody>
      </p:sp>
      <p:sp>
        <p:nvSpPr>
          <p:cNvPr id="9" name="Google Shape;97;p2">
            <a:extLst>
              <a:ext uri="{FF2B5EF4-FFF2-40B4-BE49-F238E27FC236}">
                <a16:creationId xmlns:a16="http://schemas.microsoft.com/office/drawing/2014/main" id="{783E1693-3568-4635-BC59-10D9A1CD9A2E}"/>
              </a:ext>
            </a:extLst>
          </p:cNvPr>
          <p:cNvSpPr txBox="1"/>
          <p:nvPr/>
        </p:nvSpPr>
        <p:spPr>
          <a:xfrm>
            <a:off x="0" y="338118"/>
            <a:ext cx="8934450" cy="3083817"/>
          </a:xfrm>
          <a:prstGeom prst="rect">
            <a:avLst/>
          </a:prstGeom>
          <a:noFill/>
          <a:ln>
            <a:noFill/>
          </a:ln>
          <a:effectLst>
            <a:outerShdw dist="35921" dir="2700000" algn="ctr" rotWithShape="0">
              <a:srgbClr val="808080"/>
            </a:outerShdw>
          </a:effectLst>
        </p:spPr>
        <p:txBody>
          <a:bodyPr spcFirstLastPara="1" wrap="square" lIns="91425" tIns="45700" rIns="91425" bIns="45700" anchor="t" anchorCtr="0">
            <a:spAutoFit/>
          </a:bodyPr>
          <a:lstStyle>
            <a:defPPr>
              <a:defRPr lang="en-US"/>
            </a:defPPr>
            <a:lvl1pPr lvl="0" algn="r" rtl="1" fontAlgn="auto">
              <a:lnSpc>
                <a:spcPct val="108000"/>
              </a:lnSpc>
              <a:spcBef>
                <a:spcPts val="0"/>
              </a:spcBef>
              <a:spcAft>
                <a:spcPts val="0"/>
              </a:spcAft>
              <a:buClr>
                <a:srgbClr val="FFFFFF"/>
              </a:buClr>
              <a:buSzPts val="3600"/>
              <a:defRPr sz="3600" b="1">
                <a:solidFill>
                  <a:srgbClr val="FFFFFF"/>
                </a:solidFill>
                <a:effectLst>
                  <a:glow rad="190500">
                    <a:srgbClr val="000000">
                      <a:alpha val="75000"/>
                    </a:srgbClr>
                  </a:glow>
                </a:effectLst>
                <a:latin typeface="Arial"/>
                <a:ea typeface="ＭＳ Ｐゴシック"/>
                <a:cs typeface="Arial"/>
              </a:defRPr>
            </a:lvl1pPr>
          </a:lstStyle>
          <a:p>
            <a:r>
              <a:rPr lang="ar-SA" dirty="0">
                <a:latin typeface="Arial" panose="020B0604020202020204" pitchFamily="34" charset="0"/>
                <a:cs typeface="Arial" panose="020B0604020202020204" pitchFamily="34" charset="0"/>
              </a:rPr>
              <a:t>46 وكانوا كل يوم يواظبون في الهيكل بنفس واحدة</a:t>
            </a:r>
            <a:r>
              <a:rPr lang="ar-JO" dirty="0">
                <a:latin typeface="Arial" panose="020B0604020202020204" pitchFamily="34" charset="0"/>
                <a:cs typeface="Arial" panose="020B0604020202020204" pitchFamily="34" charset="0"/>
              </a:rPr>
              <a:t>،</a:t>
            </a:r>
            <a:r>
              <a:rPr lang="ar-SA" dirty="0">
                <a:latin typeface="Arial" panose="020B0604020202020204" pitchFamily="34" charset="0"/>
                <a:cs typeface="Arial" panose="020B0604020202020204" pitchFamily="34" charset="0"/>
              </a:rPr>
              <a:t> وإذ هم يكسرون الخبز في البيوت، كانوا يتناولون الطعام بابتهاج وبساطة قلب</a:t>
            </a:r>
            <a:r>
              <a:rPr lang="ar-JO" dirty="0">
                <a:latin typeface="Arial" panose="020B0604020202020204" pitchFamily="34" charset="0"/>
                <a:cs typeface="Arial" panose="020B0604020202020204" pitchFamily="34" charset="0"/>
              </a:rPr>
              <a:t> 47 </a:t>
            </a:r>
            <a:r>
              <a:rPr lang="ar-SA" dirty="0">
                <a:latin typeface="Arial" panose="020B0604020202020204" pitchFamily="34" charset="0"/>
                <a:cs typeface="Arial" panose="020B0604020202020204" pitchFamily="34" charset="0"/>
              </a:rPr>
              <a:t>مسبحين الله ولهم نعمة لدى جميع الشعب</a:t>
            </a:r>
            <a:r>
              <a:rPr lang="ar-JO" dirty="0">
                <a:latin typeface="Arial" panose="020B0604020202020204" pitchFamily="34" charset="0"/>
                <a:cs typeface="Arial" panose="020B0604020202020204" pitchFamily="34" charset="0"/>
              </a:rPr>
              <a:t>،</a:t>
            </a:r>
            <a:r>
              <a:rPr lang="ar-SA" dirty="0">
                <a:latin typeface="Arial" panose="020B0604020202020204" pitchFamily="34" charset="0"/>
                <a:cs typeface="Arial" panose="020B0604020202020204" pitchFamily="34" charset="0"/>
              </a:rPr>
              <a:t> وكان الرب كل يوم يضم إلى الكنيسة الذين يخلصون.</a:t>
            </a:r>
          </a:p>
        </p:txBody>
      </p:sp>
    </p:spTree>
    <p:extLst>
      <p:ext uri="{BB962C8B-B14F-4D97-AF65-F5344CB8AC3E}">
        <p14:creationId xmlns:p14="http://schemas.microsoft.com/office/powerpoint/2010/main" val="2787832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232009"/>
            <a:ext cx="9144000" cy="769349"/>
          </a:xfrm>
          <a:effectLst/>
        </p:spPr>
        <p:txBody>
          <a:bodyPr/>
          <a:lstStyle/>
          <a:p>
            <a:pPr>
              <a:defRPr/>
            </a:pPr>
            <a:r>
              <a:rPr lang="ar-SA" sz="5400" dirty="0">
                <a:effectLst>
                  <a:glow rad="127000">
                    <a:schemeClr val="bg1"/>
                  </a:glow>
                </a:effectLst>
                <a:latin typeface="Arial" panose="020B0604020202020204" pitchFamily="34" charset="0"/>
                <a:ea typeface="ＭＳ Ｐゴシック" charset="0"/>
                <a:cs typeface="ＭＳ Ｐゴシック" charset="0"/>
              </a:rPr>
              <a:t>أعمال الرسل</a:t>
            </a:r>
            <a:r>
              <a:rPr lang="en-US" sz="5400" dirty="0">
                <a:effectLst>
                  <a:glow rad="127000">
                    <a:schemeClr val="bg1"/>
                  </a:glow>
                </a:effectLst>
                <a:latin typeface="Arial" panose="020B0604020202020204" pitchFamily="34" charset="0"/>
                <a:ea typeface="ＭＳ Ｐゴシック" charset="0"/>
                <a:cs typeface="ＭＳ Ｐゴシック" charset="0"/>
              </a:rPr>
              <a:t> 2:42</a:t>
            </a:r>
          </a:p>
        </p:txBody>
      </p:sp>
      <p:sp>
        <p:nvSpPr>
          <p:cNvPr id="3" name="Rectangle 2"/>
          <p:cNvSpPr txBox="1">
            <a:spLocks noChangeArrowheads="1"/>
          </p:cNvSpPr>
          <p:nvPr/>
        </p:nvSpPr>
        <p:spPr bwMode="auto">
          <a:xfrm>
            <a:off x="0" y="2100291"/>
            <a:ext cx="9144000" cy="769349"/>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457177" rtl="0" eaLnBrk="0" fontAlgn="base" latinLnBrk="0" hangingPunct="0">
              <a:lnSpc>
                <a:spcPct val="100000"/>
              </a:lnSpc>
              <a:spcBef>
                <a:spcPct val="0"/>
              </a:spcBef>
              <a:spcAft>
                <a:spcPct val="0"/>
              </a:spcAft>
              <a:buClrTx/>
              <a:buSzTx/>
              <a:buFontTx/>
              <a:buNone/>
              <a:tabLst/>
              <a:defRPr/>
            </a:pPr>
            <a:r>
              <a:rPr kumimoji="0" lang="en-US" sz="54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ＭＳ Ｐゴシック" charset="0"/>
              </a:rPr>
              <a:t>A Key Verse</a:t>
            </a:r>
          </a:p>
        </p:txBody>
      </p:sp>
      <p:pic>
        <p:nvPicPr>
          <p:cNvPr id="21506" name="Picture 2" descr="Image result for acts 2:42">
            <a:extLst>
              <a:ext uri="{FF2B5EF4-FFF2-40B4-BE49-F238E27FC236}">
                <a16:creationId xmlns:a16="http://schemas.microsoft.com/office/drawing/2014/main" id="{027B601E-F77E-8B4A-8F13-5858256AC6F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1400" y="0"/>
            <a:ext cx="9122600" cy="47437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892886"/>
      </p:ext>
    </p:extLst>
  </p:cSld>
  <p:clrMapOvr>
    <a:masterClrMapping/>
  </p:clrMapOvr>
  <p:transition>
    <p:fade/>
  </p:transition>
</p:sld>
</file>

<file path=ppt/slides/slide30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50" name="Rectangle 14"/>
          <p:cNvSpPr>
            <a:spLocks noChangeArrowheads="1"/>
          </p:cNvSpPr>
          <p:nvPr/>
        </p:nvSpPr>
        <p:spPr bwMode="auto">
          <a:xfrm>
            <a:off x="-11112" y="1060070"/>
            <a:ext cx="4572000" cy="1362491"/>
          </a:xfrm>
          <a:prstGeom prst="rect">
            <a:avLst/>
          </a:prstGeom>
          <a:gradFill rotWithShape="0">
            <a:gsLst>
              <a:gs pos="0">
                <a:schemeClr val="accent1"/>
              </a:gs>
              <a:gs pos="100000">
                <a:schemeClr val="accent1">
                  <a:gamma/>
                  <a:shade val="46275"/>
                  <a:invGamma/>
                </a:schemeClr>
              </a:gs>
            </a:gsLst>
            <a:path path="shape">
              <a:fillToRect l="50000" t="50000" r="50000" b="50000"/>
            </a:path>
          </a:gradFill>
          <a:ln w="12700">
            <a:solidFill>
              <a:schemeClr val="tx1"/>
            </a:solidFill>
            <a:miter lim="800000"/>
            <a:headEnd/>
            <a:tailEnd/>
          </a:ln>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u="none" strike="noStrike" kern="1200" cap="none" spc="0" normalizeH="0" baseline="0" noProof="0" dirty="0">
              <a:ln>
                <a:noFill/>
              </a:ln>
              <a:solidFill>
                <a:srgbClr val="000000"/>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65539" name="Text Box 3"/>
          <p:cNvSpPr txBox="1">
            <a:spLocks noChangeArrowheads="1"/>
          </p:cNvSpPr>
          <p:nvPr/>
        </p:nvSpPr>
        <p:spPr bwMode="auto">
          <a:xfrm>
            <a:off x="0" y="1325407"/>
            <a:ext cx="4572000" cy="701675"/>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40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التعليم</a:t>
            </a:r>
            <a:endParaRPr kumimoji="0" lang="en-US" sz="40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65551" name="Rectangle 15"/>
          <p:cNvSpPr>
            <a:spLocks noChangeArrowheads="1"/>
          </p:cNvSpPr>
          <p:nvPr/>
        </p:nvSpPr>
        <p:spPr bwMode="auto">
          <a:xfrm>
            <a:off x="4560888" y="1060070"/>
            <a:ext cx="4572000" cy="1362491"/>
          </a:xfrm>
          <a:prstGeom prst="rect">
            <a:avLst/>
          </a:prstGeom>
          <a:gradFill rotWithShape="0">
            <a:gsLst>
              <a:gs pos="0">
                <a:srgbClr val="B50069"/>
              </a:gs>
              <a:gs pos="100000">
                <a:srgbClr val="540031"/>
              </a:gs>
            </a:gsLst>
            <a:path path="shape">
              <a:fillToRect l="50000" t="50000" r="50000" b="50000"/>
            </a:path>
          </a:gradFill>
          <a:ln w="12700">
            <a:solidFill>
              <a:schemeClr val="tx1"/>
            </a:solidFill>
            <a:miter lim="800000"/>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000" b="1" u="none" strike="noStrike" kern="1200" cap="none" spc="0" normalizeH="0" baseline="0" noProof="0" dirty="0">
              <a:ln>
                <a:noFill/>
              </a:ln>
              <a:solidFill>
                <a:srgbClr val="B50069"/>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65552" name="Rectangle 16"/>
          <p:cNvSpPr>
            <a:spLocks noChangeArrowheads="1"/>
          </p:cNvSpPr>
          <p:nvPr/>
        </p:nvSpPr>
        <p:spPr bwMode="auto">
          <a:xfrm>
            <a:off x="4560888" y="2436620"/>
            <a:ext cx="4572000" cy="1362491"/>
          </a:xfrm>
          <a:prstGeom prst="rect">
            <a:avLst/>
          </a:prstGeom>
          <a:gradFill rotWithShape="0">
            <a:gsLst>
              <a:gs pos="0">
                <a:srgbClr val="500093"/>
              </a:gs>
              <a:gs pos="100000">
                <a:srgbClr val="250044"/>
              </a:gs>
            </a:gsLst>
            <a:path path="shape">
              <a:fillToRect l="50000" t="50000" r="50000" b="50000"/>
            </a:path>
          </a:gradFill>
          <a:ln w="12700">
            <a:solidFill>
              <a:schemeClr val="tx1"/>
            </a:solidFill>
            <a:miter lim="800000"/>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000" b="1" u="none" strike="noStrike" kern="1200" cap="none" spc="0" normalizeH="0" baseline="0" noProof="0" dirty="0">
              <a:ln>
                <a:noFill/>
              </a:ln>
              <a:solidFill>
                <a:srgbClr val="B50069"/>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65553" name="Rectangle 17"/>
          <p:cNvSpPr>
            <a:spLocks noChangeArrowheads="1"/>
          </p:cNvSpPr>
          <p:nvPr/>
        </p:nvSpPr>
        <p:spPr bwMode="auto">
          <a:xfrm>
            <a:off x="-11112" y="2436620"/>
            <a:ext cx="4572000" cy="1362491"/>
          </a:xfrm>
          <a:prstGeom prst="rect">
            <a:avLst/>
          </a:prstGeom>
          <a:gradFill rotWithShape="0">
            <a:gsLst>
              <a:gs pos="0">
                <a:srgbClr val="FF0000"/>
              </a:gs>
              <a:gs pos="100000">
                <a:srgbClr val="760000"/>
              </a:gs>
            </a:gsLst>
            <a:path path="shape">
              <a:fillToRect l="50000" t="50000" r="50000" b="50000"/>
            </a:path>
          </a:gradFill>
          <a:ln w="12700">
            <a:solidFill>
              <a:schemeClr val="tx1"/>
            </a:solidFill>
            <a:miter lim="800000"/>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000" b="1" u="none" strike="noStrike" kern="1200" cap="none" spc="0" normalizeH="0" baseline="0" noProof="0" dirty="0">
              <a:ln>
                <a:noFill/>
              </a:ln>
              <a:solidFill>
                <a:srgbClr val="FF0000"/>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65541" name="Text Box 5"/>
          <p:cNvSpPr txBox="1">
            <a:spLocks noChangeArrowheads="1"/>
          </p:cNvSpPr>
          <p:nvPr/>
        </p:nvSpPr>
        <p:spPr bwMode="auto">
          <a:xfrm>
            <a:off x="0" y="2786686"/>
            <a:ext cx="4548250" cy="701675"/>
          </a:xfrm>
          <a:prstGeom prst="rect">
            <a:avLst/>
          </a:prstGeom>
          <a:noFill/>
          <a:ln w="9525">
            <a:noFill/>
            <a:miter lim="800000"/>
            <a:headEnd/>
            <a:tailEnd/>
          </a:ln>
          <a:effectLst/>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40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الوجبات</a:t>
            </a:r>
            <a:endParaRPr kumimoji="0" lang="en-US" sz="40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65543" name="Text Box 7"/>
          <p:cNvSpPr txBox="1">
            <a:spLocks noChangeArrowheads="1"/>
          </p:cNvSpPr>
          <p:nvPr/>
        </p:nvSpPr>
        <p:spPr bwMode="auto">
          <a:xfrm>
            <a:off x="4572000" y="1325407"/>
            <a:ext cx="4572000" cy="708025"/>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40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الشركة</a:t>
            </a:r>
            <a:endParaRPr kumimoji="0" lang="en-US" sz="40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65545" name="Text Box 9"/>
          <p:cNvSpPr txBox="1">
            <a:spLocks noChangeArrowheads="1"/>
          </p:cNvSpPr>
          <p:nvPr/>
        </p:nvSpPr>
        <p:spPr bwMode="auto">
          <a:xfrm>
            <a:off x="4572000" y="2786686"/>
            <a:ext cx="4572000" cy="701675"/>
          </a:xfrm>
          <a:prstGeom prst="rect">
            <a:avLst/>
          </a:prstGeom>
          <a:noFill/>
          <a:ln w="9525">
            <a:noFill/>
            <a:miter lim="800000"/>
            <a:headEnd/>
            <a:tailEnd/>
          </a:ln>
          <a:effectLst/>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40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الصلاة</a:t>
            </a:r>
            <a:endParaRPr kumimoji="0" lang="en-US" sz="40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65549" name="Rectangle 13"/>
          <p:cNvSpPr>
            <a:spLocks noGrp="1" noChangeArrowheads="1"/>
          </p:cNvSpPr>
          <p:nvPr>
            <p:ph type="title" idx="4294967295"/>
          </p:nvPr>
        </p:nvSpPr>
        <p:spPr>
          <a:xfrm>
            <a:off x="0" y="174286"/>
            <a:ext cx="9132888" cy="707836"/>
          </a:xfrm>
          <a:noFill/>
          <a:effectLst/>
        </p:spPr>
        <p:txBody>
          <a:bodyPr wrap="square" anchor="ctr">
            <a:spAutoFit/>
          </a:bodyPr>
          <a:lstStyle/>
          <a:p>
            <a:pPr eaLnBrk="1" hangingPunct="1">
              <a:spcBef>
                <a:spcPct val="50000"/>
              </a:spcBef>
              <a:defRPr/>
            </a:pPr>
            <a:r>
              <a:rPr lang="ar-JO" sz="4000" dirty="0">
                <a:effectLst>
                  <a:glow rad="127000">
                    <a:schemeClr val="bg1"/>
                  </a:glow>
                </a:effectLst>
                <a:latin typeface="Arial" panose="020B0604020202020204" pitchFamily="34" charset="0"/>
                <a:ea typeface="ＭＳ Ｐゴシック" charset="0"/>
              </a:rPr>
              <a:t>العيش معاً (أعمال الرسل 2: 42-47)</a:t>
            </a:r>
            <a:endParaRPr lang="en-US" sz="4000" dirty="0">
              <a:effectLst>
                <a:glow rad="127000">
                  <a:schemeClr val="bg1"/>
                </a:glow>
              </a:effectLst>
              <a:latin typeface="Arial" panose="020B0604020202020204" pitchFamily="34" charset="0"/>
              <a:ea typeface="ＭＳ Ｐゴシック" charset="0"/>
            </a:endParaRPr>
          </a:p>
        </p:txBody>
      </p:sp>
      <p:sp>
        <p:nvSpPr>
          <p:cNvPr id="13" name="Rectangle 14">
            <a:extLst>
              <a:ext uri="{FF2B5EF4-FFF2-40B4-BE49-F238E27FC236}">
                <a16:creationId xmlns:a16="http://schemas.microsoft.com/office/drawing/2014/main" id="{D844AFF8-7EB1-1545-A918-31C0B5A3B512}"/>
              </a:ext>
            </a:extLst>
          </p:cNvPr>
          <p:cNvSpPr>
            <a:spLocks noChangeArrowheads="1"/>
          </p:cNvSpPr>
          <p:nvPr/>
        </p:nvSpPr>
        <p:spPr bwMode="auto">
          <a:xfrm>
            <a:off x="-11112" y="5157063"/>
            <a:ext cx="4572000" cy="1362491"/>
          </a:xfrm>
          <a:prstGeom prst="rect">
            <a:avLst/>
          </a:prstGeom>
          <a:gradFill rotWithShape="0">
            <a:gsLst>
              <a:gs pos="0">
                <a:srgbClr val="FF40FF"/>
              </a:gs>
              <a:gs pos="100000">
                <a:schemeClr val="accent1">
                  <a:gamma/>
                  <a:shade val="46275"/>
                  <a:invGamma/>
                </a:schemeClr>
              </a:gs>
            </a:gsLst>
            <a:path path="shape">
              <a:fillToRect l="50000" t="50000" r="50000" b="50000"/>
            </a:path>
          </a:gradFill>
          <a:ln w="12700">
            <a:solidFill>
              <a:schemeClr val="tx1"/>
            </a:solidFill>
            <a:miter lim="800000"/>
            <a:headEnd/>
            <a:tailEnd/>
          </a:ln>
          <a:effec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1" u="none" strike="noStrike" kern="1200" cap="none" spc="0" normalizeH="0" baseline="0" noProof="0" dirty="0">
              <a:ln>
                <a:noFill/>
              </a:ln>
              <a:solidFill>
                <a:srgbClr val="000000"/>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14" name="Text Box 3">
            <a:extLst>
              <a:ext uri="{FF2B5EF4-FFF2-40B4-BE49-F238E27FC236}">
                <a16:creationId xmlns:a16="http://schemas.microsoft.com/office/drawing/2014/main" id="{B1DD63F9-F77B-1243-9140-8F4EE4F64535}"/>
              </a:ext>
            </a:extLst>
          </p:cNvPr>
          <p:cNvSpPr txBox="1">
            <a:spLocks noChangeArrowheads="1"/>
          </p:cNvSpPr>
          <p:nvPr/>
        </p:nvSpPr>
        <p:spPr bwMode="auto">
          <a:xfrm>
            <a:off x="23750" y="5469900"/>
            <a:ext cx="4572000" cy="701675"/>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40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السخاء</a:t>
            </a:r>
            <a:endParaRPr kumimoji="0" lang="en-US" sz="40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15" name="Rectangle 15">
            <a:extLst>
              <a:ext uri="{FF2B5EF4-FFF2-40B4-BE49-F238E27FC236}">
                <a16:creationId xmlns:a16="http://schemas.microsoft.com/office/drawing/2014/main" id="{BF526982-F4C7-204E-BE74-0520CA921505}"/>
              </a:ext>
            </a:extLst>
          </p:cNvPr>
          <p:cNvSpPr>
            <a:spLocks noChangeArrowheads="1"/>
          </p:cNvSpPr>
          <p:nvPr/>
        </p:nvSpPr>
        <p:spPr bwMode="auto">
          <a:xfrm>
            <a:off x="4560888" y="5157063"/>
            <a:ext cx="4572000" cy="1362491"/>
          </a:xfrm>
          <a:prstGeom prst="rect">
            <a:avLst/>
          </a:prstGeom>
          <a:gradFill rotWithShape="0">
            <a:gsLst>
              <a:gs pos="0">
                <a:srgbClr val="FFFF00"/>
              </a:gs>
              <a:gs pos="100000">
                <a:srgbClr val="540031"/>
              </a:gs>
            </a:gsLst>
            <a:path path="shape">
              <a:fillToRect l="50000" t="50000" r="50000" b="50000"/>
            </a:path>
          </a:gradFill>
          <a:ln w="12700">
            <a:solidFill>
              <a:schemeClr val="tx1"/>
            </a:solidFill>
            <a:miter lim="800000"/>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000" b="1" u="none" strike="noStrike" kern="1200" cap="none" spc="0" normalizeH="0" baseline="0" noProof="0" dirty="0">
              <a:ln>
                <a:noFill/>
              </a:ln>
              <a:solidFill>
                <a:srgbClr val="B50069"/>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16" name="Text Box 7">
            <a:extLst>
              <a:ext uri="{FF2B5EF4-FFF2-40B4-BE49-F238E27FC236}">
                <a16:creationId xmlns:a16="http://schemas.microsoft.com/office/drawing/2014/main" id="{F87A65B5-3A3E-174A-BE73-12DD65097FC8}"/>
              </a:ext>
            </a:extLst>
          </p:cNvPr>
          <p:cNvSpPr txBox="1">
            <a:spLocks noChangeArrowheads="1"/>
          </p:cNvSpPr>
          <p:nvPr/>
        </p:nvSpPr>
        <p:spPr bwMode="auto">
          <a:xfrm>
            <a:off x="4595750" y="5469900"/>
            <a:ext cx="4572000" cy="708025"/>
          </a:xfrm>
          <a:prstGeom prst="rect">
            <a:avLst/>
          </a:prstGeom>
          <a:noFill/>
          <a:ln w="9525">
            <a:noFill/>
            <a:miter lim="800000"/>
            <a:headEnd/>
            <a:tailEnd/>
          </a:ln>
          <a:effectLst/>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40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النمو</a:t>
            </a:r>
            <a:endParaRPr kumimoji="0" lang="en-US" sz="40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17" name="Rectangle 16">
            <a:extLst>
              <a:ext uri="{FF2B5EF4-FFF2-40B4-BE49-F238E27FC236}">
                <a16:creationId xmlns:a16="http://schemas.microsoft.com/office/drawing/2014/main" id="{FEE379A1-6686-7344-8B94-FC1C8EE97130}"/>
              </a:ext>
            </a:extLst>
          </p:cNvPr>
          <p:cNvSpPr>
            <a:spLocks noChangeArrowheads="1"/>
          </p:cNvSpPr>
          <p:nvPr/>
        </p:nvSpPr>
        <p:spPr bwMode="auto">
          <a:xfrm>
            <a:off x="4560888" y="3792388"/>
            <a:ext cx="4572000" cy="1362491"/>
          </a:xfrm>
          <a:prstGeom prst="rect">
            <a:avLst/>
          </a:prstGeom>
          <a:gradFill rotWithShape="0">
            <a:gsLst>
              <a:gs pos="0">
                <a:schemeClr val="accent6">
                  <a:lumMod val="50000"/>
                </a:schemeClr>
              </a:gs>
              <a:gs pos="100000">
                <a:schemeClr val="bg1"/>
              </a:gs>
            </a:gsLst>
            <a:path path="shape">
              <a:fillToRect l="50000" t="50000" r="50000" b="50000"/>
            </a:path>
          </a:gradFill>
          <a:ln w="12700">
            <a:solidFill>
              <a:schemeClr val="tx1"/>
            </a:solidFill>
            <a:miter lim="800000"/>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000" b="1" u="none" strike="noStrike" kern="1200" cap="none" spc="0" normalizeH="0" baseline="0" noProof="0" dirty="0">
              <a:ln>
                <a:noFill/>
              </a:ln>
              <a:solidFill>
                <a:srgbClr val="B50069"/>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18" name="Rectangle 17">
            <a:extLst>
              <a:ext uri="{FF2B5EF4-FFF2-40B4-BE49-F238E27FC236}">
                <a16:creationId xmlns:a16="http://schemas.microsoft.com/office/drawing/2014/main" id="{38816675-D099-3D49-B5ED-AED8A5C40E8A}"/>
              </a:ext>
            </a:extLst>
          </p:cNvPr>
          <p:cNvSpPr>
            <a:spLocks noChangeArrowheads="1"/>
          </p:cNvSpPr>
          <p:nvPr/>
        </p:nvSpPr>
        <p:spPr bwMode="auto">
          <a:xfrm>
            <a:off x="-11112" y="3792388"/>
            <a:ext cx="4572000" cy="1362491"/>
          </a:xfrm>
          <a:prstGeom prst="rect">
            <a:avLst/>
          </a:prstGeom>
          <a:gradFill rotWithShape="0">
            <a:gsLst>
              <a:gs pos="0">
                <a:srgbClr val="00B050"/>
              </a:gs>
              <a:gs pos="100000">
                <a:schemeClr val="bg2"/>
              </a:gs>
            </a:gsLst>
            <a:path path="shape">
              <a:fillToRect l="50000" t="50000" r="50000" b="50000"/>
            </a:path>
          </a:gradFill>
          <a:ln w="12700">
            <a:solidFill>
              <a:schemeClr val="tx1"/>
            </a:solidFill>
            <a:miter lim="800000"/>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000" b="1" u="none" strike="noStrike" kern="1200" cap="none" spc="0" normalizeH="0" baseline="0" noProof="0" dirty="0">
              <a:ln>
                <a:noFill/>
              </a:ln>
              <a:solidFill>
                <a:srgbClr val="FF0000"/>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19" name="Text Box 5">
            <a:extLst>
              <a:ext uri="{FF2B5EF4-FFF2-40B4-BE49-F238E27FC236}">
                <a16:creationId xmlns:a16="http://schemas.microsoft.com/office/drawing/2014/main" id="{A7AF6033-F3FA-394A-A033-E60AD19D6165}"/>
              </a:ext>
            </a:extLst>
          </p:cNvPr>
          <p:cNvSpPr txBox="1">
            <a:spLocks noChangeArrowheads="1"/>
          </p:cNvSpPr>
          <p:nvPr/>
        </p:nvSpPr>
        <p:spPr bwMode="auto">
          <a:xfrm>
            <a:off x="-11112" y="4118702"/>
            <a:ext cx="4548250" cy="701675"/>
          </a:xfrm>
          <a:prstGeom prst="rect">
            <a:avLst/>
          </a:prstGeom>
          <a:noFill/>
          <a:ln w="9525">
            <a:noFill/>
            <a:miter lim="800000"/>
            <a:headEnd/>
            <a:tailEnd/>
          </a:ln>
          <a:effectLst/>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40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الخوف</a:t>
            </a:r>
            <a:endParaRPr kumimoji="0" lang="en-US" sz="40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20" name="Text Box 9">
            <a:extLst>
              <a:ext uri="{FF2B5EF4-FFF2-40B4-BE49-F238E27FC236}">
                <a16:creationId xmlns:a16="http://schemas.microsoft.com/office/drawing/2014/main" id="{4DD68366-E456-F84E-9B4C-618BCE1D8823}"/>
              </a:ext>
            </a:extLst>
          </p:cNvPr>
          <p:cNvSpPr txBox="1">
            <a:spLocks noChangeArrowheads="1"/>
          </p:cNvSpPr>
          <p:nvPr/>
        </p:nvSpPr>
        <p:spPr bwMode="auto">
          <a:xfrm>
            <a:off x="4560888" y="4118702"/>
            <a:ext cx="4572000" cy="701675"/>
          </a:xfrm>
          <a:prstGeom prst="rect">
            <a:avLst/>
          </a:prstGeom>
          <a:noFill/>
          <a:ln w="9525">
            <a:noFill/>
            <a:miter lim="800000"/>
            <a:headEnd/>
            <a:tailEnd/>
          </a:ln>
          <a:effectLst/>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40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المعجزات</a:t>
            </a:r>
            <a:endParaRPr kumimoji="0" lang="en-US" sz="40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867916321"/>
      </p:ext>
    </p:extLst>
  </p:cSld>
  <p:clrMapOvr>
    <a:overrideClrMapping bg1="dk2" tx1="lt1" bg2="dk1" tx2="lt2" accent1="accent1" accent2="accent2" accent3="accent3" accent4="accent4" accent5="accent5" accent6="accent6" hlink="hlink" folHlink="folHlink"/>
  </p:clrMapOvr>
  <p:transition spd="med">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5550"/>
                                        </p:tgtEl>
                                        <p:attrNameLst>
                                          <p:attrName>style.visibility</p:attrName>
                                        </p:attrNameLst>
                                      </p:cBhvr>
                                      <p:to>
                                        <p:strVal val="visible"/>
                                      </p:to>
                                    </p:set>
                                    <p:animEffect transition="in" filter="dissolve">
                                      <p:cBhvr>
                                        <p:cTn id="7" dur="500"/>
                                        <p:tgtEl>
                                          <p:spTgt spid="65550"/>
                                        </p:tgtEl>
                                      </p:cBhvr>
                                    </p:animEffect>
                                  </p:childTnLst>
                                </p:cTn>
                              </p:par>
                            </p:childTnLst>
                          </p:cTn>
                        </p:par>
                        <p:par>
                          <p:cTn id="8" fill="hold" nodeType="afterGroup">
                            <p:stCondLst>
                              <p:cond delay="500"/>
                            </p:stCondLst>
                            <p:childTnLst>
                              <p:par>
                                <p:cTn id="9" presetID="35" presetClass="entr" presetSubtype="0" fill="hold" grpId="0" nodeType="afterEffect">
                                  <p:stCondLst>
                                    <p:cond delay="0"/>
                                  </p:stCondLst>
                                  <p:childTnLst>
                                    <p:set>
                                      <p:cBhvr>
                                        <p:cTn id="10" dur="1" fill="hold">
                                          <p:stCondLst>
                                            <p:cond delay="0"/>
                                          </p:stCondLst>
                                        </p:cTn>
                                        <p:tgtEl>
                                          <p:spTgt spid="65539"/>
                                        </p:tgtEl>
                                        <p:attrNameLst>
                                          <p:attrName>style.visibility</p:attrName>
                                        </p:attrNameLst>
                                      </p:cBhvr>
                                      <p:to>
                                        <p:strVal val="visible"/>
                                      </p:to>
                                    </p:set>
                                    <p:animEffect transition="in" filter="fade">
                                      <p:cBhvr>
                                        <p:cTn id="11" dur="2000"/>
                                        <p:tgtEl>
                                          <p:spTgt spid="65539"/>
                                        </p:tgtEl>
                                      </p:cBhvr>
                                    </p:animEffect>
                                    <p:anim calcmode="lin" valueType="num">
                                      <p:cBhvr>
                                        <p:cTn id="12" dur="2000" fill="hold"/>
                                        <p:tgtEl>
                                          <p:spTgt spid="65539"/>
                                        </p:tgtEl>
                                        <p:attrNameLst>
                                          <p:attrName>style.rotation</p:attrName>
                                        </p:attrNameLst>
                                      </p:cBhvr>
                                      <p:tavLst>
                                        <p:tav tm="0">
                                          <p:val>
                                            <p:fltVal val="720"/>
                                          </p:val>
                                        </p:tav>
                                        <p:tav tm="100000">
                                          <p:val>
                                            <p:fltVal val="0"/>
                                          </p:val>
                                        </p:tav>
                                      </p:tavLst>
                                    </p:anim>
                                    <p:anim calcmode="lin" valueType="num">
                                      <p:cBhvr>
                                        <p:cTn id="13" dur="2000" fill="hold"/>
                                        <p:tgtEl>
                                          <p:spTgt spid="65539"/>
                                        </p:tgtEl>
                                        <p:attrNameLst>
                                          <p:attrName>ppt_h</p:attrName>
                                        </p:attrNameLst>
                                      </p:cBhvr>
                                      <p:tavLst>
                                        <p:tav tm="0">
                                          <p:val>
                                            <p:fltVal val="0"/>
                                          </p:val>
                                        </p:tav>
                                        <p:tav tm="100000">
                                          <p:val>
                                            <p:strVal val="#ppt_h"/>
                                          </p:val>
                                        </p:tav>
                                      </p:tavLst>
                                    </p:anim>
                                    <p:anim calcmode="lin" valueType="num">
                                      <p:cBhvr>
                                        <p:cTn id="14" dur="2000" fill="hold"/>
                                        <p:tgtEl>
                                          <p:spTgt spid="65539"/>
                                        </p:tgtEl>
                                        <p:attrNameLst>
                                          <p:attrName>ppt_w</p:attrName>
                                        </p:attrNameLst>
                                      </p:cBhvr>
                                      <p:tavLst>
                                        <p:tav tm="0">
                                          <p:val>
                                            <p:fltVal val="0"/>
                                          </p:val>
                                        </p:tav>
                                        <p:tav tm="100000">
                                          <p:val>
                                            <p:strVal val="#ppt_w"/>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65551"/>
                                        </p:tgtEl>
                                        <p:attrNameLst>
                                          <p:attrName>style.visibility</p:attrName>
                                        </p:attrNameLst>
                                      </p:cBhvr>
                                      <p:to>
                                        <p:strVal val="visible"/>
                                      </p:to>
                                    </p:set>
                                    <p:animEffect transition="in" filter="dissolve">
                                      <p:cBhvr>
                                        <p:cTn id="19" dur="500"/>
                                        <p:tgtEl>
                                          <p:spTgt spid="65551"/>
                                        </p:tgtEl>
                                      </p:cBhvr>
                                    </p:animEffect>
                                  </p:childTnLst>
                                </p:cTn>
                              </p:par>
                            </p:childTnLst>
                          </p:cTn>
                        </p:par>
                        <p:par>
                          <p:cTn id="20" fill="hold" nodeType="afterGroup">
                            <p:stCondLst>
                              <p:cond delay="500"/>
                            </p:stCondLst>
                            <p:childTnLst>
                              <p:par>
                                <p:cTn id="21" presetID="35" presetClass="entr" presetSubtype="0" fill="hold" grpId="0" nodeType="afterEffect">
                                  <p:stCondLst>
                                    <p:cond delay="0"/>
                                  </p:stCondLst>
                                  <p:childTnLst>
                                    <p:set>
                                      <p:cBhvr>
                                        <p:cTn id="22" dur="1" fill="hold">
                                          <p:stCondLst>
                                            <p:cond delay="0"/>
                                          </p:stCondLst>
                                        </p:cTn>
                                        <p:tgtEl>
                                          <p:spTgt spid="65543"/>
                                        </p:tgtEl>
                                        <p:attrNameLst>
                                          <p:attrName>style.visibility</p:attrName>
                                        </p:attrNameLst>
                                      </p:cBhvr>
                                      <p:to>
                                        <p:strVal val="visible"/>
                                      </p:to>
                                    </p:set>
                                    <p:animEffect transition="in" filter="fade">
                                      <p:cBhvr>
                                        <p:cTn id="23" dur="2000"/>
                                        <p:tgtEl>
                                          <p:spTgt spid="65543"/>
                                        </p:tgtEl>
                                      </p:cBhvr>
                                    </p:animEffect>
                                    <p:anim calcmode="lin" valueType="num">
                                      <p:cBhvr>
                                        <p:cTn id="24" dur="2000" fill="hold"/>
                                        <p:tgtEl>
                                          <p:spTgt spid="65543"/>
                                        </p:tgtEl>
                                        <p:attrNameLst>
                                          <p:attrName>style.rotation</p:attrName>
                                        </p:attrNameLst>
                                      </p:cBhvr>
                                      <p:tavLst>
                                        <p:tav tm="0">
                                          <p:val>
                                            <p:fltVal val="720"/>
                                          </p:val>
                                        </p:tav>
                                        <p:tav tm="100000">
                                          <p:val>
                                            <p:fltVal val="0"/>
                                          </p:val>
                                        </p:tav>
                                      </p:tavLst>
                                    </p:anim>
                                    <p:anim calcmode="lin" valueType="num">
                                      <p:cBhvr>
                                        <p:cTn id="25" dur="2000" fill="hold"/>
                                        <p:tgtEl>
                                          <p:spTgt spid="65543"/>
                                        </p:tgtEl>
                                        <p:attrNameLst>
                                          <p:attrName>ppt_h</p:attrName>
                                        </p:attrNameLst>
                                      </p:cBhvr>
                                      <p:tavLst>
                                        <p:tav tm="0">
                                          <p:val>
                                            <p:fltVal val="0"/>
                                          </p:val>
                                        </p:tav>
                                        <p:tav tm="100000">
                                          <p:val>
                                            <p:strVal val="#ppt_h"/>
                                          </p:val>
                                        </p:tav>
                                      </p:tavLst>
                                    </p:anim>
                                    <p:anim calcmode="lin" valueType="num">
                                      <p:cBhvr>
                                        <p:cTn id="26" dur="2000" fill="hold"/>
                                        <p:tgtEl>
                                          <p:spTgt spid="65543"/>
                                        </p:tgtEl>
                                        <p:attrNameLst>
                                          <p:attrName>ppt_w</p:attrName>
                                        </p:attrNameLst>
                                      </p:cBhvr>
                                      <p:tavLst>
                                        <p:tav tm="0">
                                          <p:val>
                                            <p:fltVal val="0"/>
                                          </p:val>
                                        </p:tav>
                                        <p:tav tm="100000">
                                          <p:val>
                                            <p:strVal val="#ppt_w"/>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65553"/>
                                        </p:tgtEl>
                                        <p:attrNameLst>
                                          <p:attrName>style.visibility</p:attrName>
                                        </p:attrNameLst>
                                      </p:cBhvr>
                                      <p:to>
                                        <p:strVal val="visible"/>
                                      </p:to>
                                    </p:set>
                                    <p:animEffect transition="in" filter="dissolve">
                                      <p:cBhvr>
                                        <p:cTn id="31" dur="500"/>
                                        <p:tgtEl>
                                          <p:spTgt spid="65553"/>
                                        </p:tgtEl>
                                      </p:cBhvr>
                                    </p:animEffect>
                                  </p:childTnLst>
                                </p:cTn>
                              </p:par>
                            </p:childTnLst>
                          </p:cTn>
                        </p:par>
                        <p:par>
                          <p:cTn id="32" fill="hold" nodeType="afterGroup">
                            <p:stCondLst>
                              <p:cond delay="500"/>
                            </p:stCondLst>
                            <p:childTnLst>
                              <p:par>
                                <p:cTn id="33" presetID="35" presetClass="entr" presetSubtype="0" fill="hold" grpId="0" nodeType="afterEffect">
                                  <p:stCondLst>
                                    <p:cond delay="0"/>
                                  </p:stCondLst>
                                  <p:childTnLst>
                                    <p:set>
                                      <p:cBhvr>
                                        <p:cTn id="34" dur="1" fill="hold">
                                          <p:stCondLst>
                                            <p:cond delay="0"/>
                                          </p:stCondLst>
                                        </p:cTn>
                                        <p:tgtEl>
                                          <p:spTgt spid="65541"/>
                                        </p:tgtEl>
                                        <p:attrNameLst>
                                          <p:attrName>style.visibility</p:attrName>
                                        </p:attrNameLst>
                                      </p:cBhvr>
                                      <p:to>
                                        <p:strVal val="visible"/>
                                      </p:to>
                                    </p:set>
                                    <p:animEffect transition="in" filter="fade">
                                      <p:cBhvr>
                                        <p:cTn id="35" dur="2000"/>
                                        <p:tgtEl>
                                          <p:spTgt spid="65541"/>
                                        </p:tgtEl>
                                      </p:cBhvr>
                                    </p:animEffect>
                                    <p:anim calcmode="lin" valueType="num">
                                      <p:cBhvr>
                                        <p:cTn id="36" dur="2000" fill="hold"/>
                                        <p:tgtEl>
                                          <p:spTgt spid="65541"/>
                                        </p:tgtEl>
                                        <p:attrNameLst>
                                          <p:attrName>style.rotation</p:attrName>
                                        </p:attrNameLst>
                                      </p:cBhvr>
                                      <p:tavLst>
                                        <p:tav tm="0">
                                          <p:val>
                                            <p:fltVal val="720"/>
                                          </p:val>
                                        </p:tav>
                                        <p:tav tm="100000">
                                          <p:val>
                                            <p:fltVal val="0"/>
                                          </p:val>
                                        </p:tav>
                                      </p:tavLst>
                                    </p:anim>
                                    <p:anim calcmode="lin" valueType="num">
                                      <p:cBhvr>
                                        <p:cTn id="37" dur="2000" fill="hold"/>
                                        <p:tgtEl>
                                          <p:spTgt spid="65541"/>
                                        </p:tgtEl>
                                        <p:attrNameLst>
                                          <p:attrName>ppt_h</p:attrName>
                                        </p:attrNameLst>
                                      </p:cBhvr>
                                      <p:tavLst>
                                        <p:tav tm="0">
                                          <p:val>
                                            <p:fltVal val="0"/>
                                          </p:val>
                                        </p:tav>
                                        <p:tav tm="100000">
                                          <p:val>
                                            <p:strVal val="#ppt_h"/>
                                          </p:val>
                                        </p:tav>
                                      </p:tavLst>
                                    </p:anim>
                                    <p:anim calcmode="lin" valueType="num">
                                      <p:cBhvr>
                                        <p:cTn id="38" dur="2000" fill="hold"/>
                                        <p:tgtEl>
                                          <p:spTgt spid="65541"/>
                                        </p:tgtEl>
                                        <p:attrNameLst>
                                          <p:attrName>ppt_w</p:attrName>
                                        </p:attrNameLst>
                                      </p:cBhvr>
                                      <p:tavLst>
                                        <p:tav tm="0">
                                          <p:val>
                                            <p:fltVal val="0"/>
                                          </p:val>
                                        </p:tav>
                                        <p:tav tm="100000">
                                          <p:val>
                                            <p:strVal val="#ppt_w"/>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65552"/>
                                        </p:tgtEl>
                                        <p:attrNameLst>
                                          <p:attrName>style.visibility</p:attrName>
                                        </p:attrNameLst>
                                      </p:cBhvr>
                                      <p:to>
                                        <p:strVal val="visible"/>
                                      </p:to>
                                    </p:set>
                                    <p:animEffect transition="in" filter="dissolve">
                                      <p:cBhvr>
                                        <p:cTn id="43" dur="500"/>
                                        <p:tgtEl>
                                          <p:spTgt spid="65552"/>
                                        </p:tgtEl>
                                      </p:cBhvr>
                                    </p:animEffect>
                                  </p:childTnLst>
                                </p:cTn>
                              </p:par>
                            </p:childTnLst>
                          </p:cTn>
                        </p:par>
                        <p:par>
                          <p:cTn id="44" fill="hold" nodeType="afterGroup">
                            <p:stCondLst>
                              <p:cond delay="500"/>
                            </p:stCondLst>
                            <p:childTnLst>
                              <p:par>
                                <p:cTn id="45" presetID="35" presetClass="entr" presetSubtype="0" fill="hold" grpId="0" nodeType="afterEffect">
                                  <p:stCondLst>
                                    <p:cond delay="0"/>
                                  </p:stCondLst>
                                  <p:childTnLst>
                                    <p:set>
                                      <p:cBhvr>
                                        <p:cTn id="46" dur="1" fill="hold">
                                          <p:stCondLst>
                                            <p:cond delay="0"/>
                                          </p:stCondLst>
                                        </p:cTn>
                                        <p:tgtEl>
                                          <p:spTgt spid="65545"/>
                                        </p:tgtEl>
                                        <p:attrNameLst>
                                          <p:attrName>style.visibility</p:attrName>
                                        </p:attrNameLst>
                                      </p:cBhvr>
                                      <p:to>
                                        <p:strVal val="visible"/>
                                      </p:to>
                                    </p:set>
                                    <p:animEffect transition="in" filter="fade">
                                      <p:cBhvr>
                                        <p:cTn id="47" dur="2000"/>
                                        <p:tgtEl>
                                          <p:spTgt spid="65545"/>
                                        </p:tgtEl>
                                      </p:cBhvr>
                                    </p:animEffect>
                                    <p:anim calcmode="lin" valueType="num">
                                      <p:cBhvr>
                                        <p:cTn id="48" dur="2000" fill="hold"/>
                                        <p:tgtEl>
                                          <p:spTgt spid="65545"/>
                                        </p:tgtEl>
                                        <p:attrNameLst>
                                          <p:attrName>style.rotation</p:attrName>
                                        </p:attrNameLst>
                                      </p:cBhvr>
                                      <p:tavLst>
                                        <p:tav tm="0">
                                          <p:val>
                                            <p:fltVal val="720"/>
                                          </p:val>
                                        </p:tav>
                                        <p:tav tm="100000">
                                          <p:val>
                                            <p:fltVal val="0"/>
                                          </p:val>
                                        </p:tav>
                                      </p:tavLst>
                                    </p:anim>
                                    <p:anim calcmode="lin" valueType="num">
                                      <p:cBhvr>
                                        <p:cTn id="49" dur="2000" fill="hold"/>
                                        <p:tgtEl>
                                          <p:spTgt spid="65545"/>
                                        </p:tgtEl>
                                        <p:attrNameLst>
                                          <p:attrName>ppt_h</p:attrName>
                                        </p:attrNameLst>
                                      </p:cBhvr>
                                      <p:tavLst>
                                        <p:tav tm="0">
                                          <p:val>
                                            <p:fltVal val="0"/>
                                          </p:val>
                                        </p:tav>
                                        <p:tav tm="100000">
                                          <p:val>
                                            <p:strVal val="#ppt_h"/>
                                          </p:val>
                                        </p:tav>
                                      </p:tavLst>
                                    </p:anim>
                                    <p:anim calcmode="lin" valueType="num">
                                      <p:cBhvr>
                                        <p:cTn id="50" dur="2000" fill="hold"/>
                                        <p:tgtEl>
                                          <p:spTgt spid="65545"/>
                                        </p:tgtEl>
                                        <p:attrNameLst>
                                          <p:attrName>ppt_w</p:attrName>
                                        </p:attrNameLst>
                                      </p:cBhvr>
                                      <p:tavLst>
                                        <p:tav tm="0">
                                          <p:val>
                                            <p:fltVal val="0"/>
                                          </p:val>
                                        </p:tav>
                                        <p:tav tm="100000">
                                          <p:val>
                                            <p:strVal val="#ppt_w"/>
                                          </p:val>
                                        </p:tav>
                                      </p:tavLst>
                                    </p:anim>
                                  </p:childTnLst>
                                </p:cTn>
                              </p:par>
                            </p:childTnLst>
                          </p:cTn>
                        </p:par>
                      </p:childTnLst>
                    </p:cTn>
                  </p:par>
                  <p:par>
                    <p:cTn id="51" fill="hold">
                      <p:stCondLst>
                        <p:cond delay="indefinite"/>
                      </p:stCondLst>
                      <p:childTnLst>
                        <p:par>
                          <p:cTn id="52" fill="hold">
                            <p:stCondLst>
                              <p:cond delay="0"/>
                            </p:stCondLst>
                            <p:childTnLst>
                              <p:par>
                                <p:cTn id="53" presetID="9" presetClass="entr" presetSubtype="0"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dissolve">
                                      <p:cBhvr>
                                        <p:cTn id="55" dur="500"/>
                                        <p:tgtEl>
                                          <p:spTgt spid="18"/>
                                        </p:tgtEl>
                                      </p:cBhvr>
                                    </p:animEffect>
                                  </p:childTnLst>
                                </p:cTn>
                              </p:par>
                            </p:childTnLst>
                          </p:cTn>
                        </p:par>
                        <p:par>
                          <p:cTn id="56" fill="hold">
                            <p:stCondLst>
                              <p:cond delay="500"/>
                            </p:stCondLst>
                            <p:childTnLst>
                              <p:par>
                                <p:cTn id="57" presetID="35" presetClass="entr" presetSubtype="0" fill="hold" grpId="0" nodeType="after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fade">
                                      <p:cBhvr>
                                        <p:cTn id="59" dur="2000"/>
                                        <p:tgtEl>
                                          <p:spTgt spid="19"/>
                                        </p:tgtEl>
                                      </p:cBhvr>
                                    </p:animEffect>
                                    <p:anim calcmode="lin" valueType="num">
                                      <p:cBhvr>
                                        <p:cTn id="60" dur="2000" fill="hold"/>
                                        <p:tgtEl>
                                          <p:spTgt spid="19"/>
                                        </p:tgtEl>
                                        <p:attrNameLst>
                                          <p:attrName>style.rotation</p:attrName>
                                        </p:attrNameLst>
                                      </p:cBhvr>
                                      <p:tavLst>
                                        <p:tav tm="0">
                                          <p:val>
                                            <p:fltVal val="720"/>
                                          </p:val>
                                        </p:tav>
                                        <p:tav tm="100000">
                                          <p:val>
                                            <p:fltVal val="0"/>
                                          </p:val>
                                        </p:tav>
                                      </p:tavLst>
                                    </p:anim>
                                    <p:anim calcmode="lin" valueType="num">
                                      <p:cBhvr>
                                        <p:cTn id="61" dur="2000" fill="hold"/>
                                        <p:tgtEl>
                                          <p:spTgt spid="19"/>
                                        </p:tgtEl>
                                        <p:attrNameLst>
                                          <p:attrName>ppt_h</p:attrName>
                                        </p:attrNameLst>
                                      </p:cBhvr>
                                      <p:tavLst>
                                        <p:tav tm="0">
                                          <p:val>
                                            <p:fltVal val="0"/>
                                          </p:val>
                                        </p:tav>
                                        <p:tav tm="100000">
                                          <p:val>
                                            <p:strVal val="#ppt_h"/>
                                          </p:val>
                                        </p:tav>
                                      </p:tavLst>
                                    </p:anim>
                                    <p:anim calcmode="lin" valueType="num">
                                      <p:cBhvr>
                                        <p:cTn id="62" dur="2000" fill="hold"/>
                                        <p:tgtEl>
                                          <p:spTgt spid="19"/>
                                        </p:tgtEl>
                                        <p:attrNameLst>
                                          <p:attrName>ppt_w</p:attrName>
                                        </p:attrNameLst>
                                      </p:cBhvr>
                                      <p:tavLst>
                                        <p:tav tm="0">
                                          <p:val>
                                            <p:fltVal val="0"/>
                                          </p:val>
                                        </p:tav>
                                        <p:tav tm="100000">
                                          <p:val>
                                            <p:strVal val="#ppt_w"/>
                                          </p:val>
                                        </p:tav>
                                      </p:tavLst>
                                    </p:anim>
                                  </p:childTnLst>
                                </p:cTn>
                              </p:par>
                            </p:childTnLst>
                          </p:cTn>
                        </p:par>
                      </p:childTnLst>
                    </p:cTn>
                  </p:par>
                  <p:par>
                    <p:cTn id="63" fill="hold">
                      <p:stCondLst>
                        <p:cond delay="indefinite"/>
                      </p:stCondLst>
                      <p:childTnLst>
                        <p:par>
                          <p:cTn id="64" fill="hold">
                            <p:stCondLst>
                              <p:cond delay="0"/>
                            </p:stCondLst>
                            <p:childTnLst>
                              <p:par>
                                <p:cTn id="65" presetID="9" presetClass="entr" presetSubtype="0" fill="hold" grpId="0" nodeType="click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dissolve">
                                      <p:cBhvr>
                                        <p:cTn id="67" dur="500"/>
                                        <p:tgtEl>
                                          <p:spTgt spid="17"/>
                                        </p:tgtEl>
                                      </p:cBhvr>
                                    </p:animEffect>
                                  </p:childTnLst>
                                </p:cTn>
                              </p:par>
                            </p:childTnLst>
                          </p:cTn>
                        </p:par>
                        <p:par>
                          <p:cTn id="68" fill="hold">
                            <p:stCondLst>
                              <p:cond delay="500"/>
                            </p:stCondLst>
                            <p:childTnLst>
                              <p:par>
                                <p:cTn id="69" presetID="35" presetClass="entr" presetSubtype="0" fill="hold" grpId="0" nodeType="afterEffect">
                                  <p:stCondLst>
                                    <p:cond delay="0"/>
                                  </p:stCondLst>
                                  <p:childTnLst>
                                    <p:set>
                                      <p:cBhvr>
                                        <p:cTn id="70" dur="1" fill="hold">
                                          <p:stCondLst>
                                            <p:cond delay="0"/>
                                          </p:stCondLst>
                                        </p:cTn>
                                        <p:tgtEl>
                                          <p:spTgt spid="20"/>
                                        </p:tgtEl>
                                        <p:attrNameLst>
                                          <p:attrName>style.visibility</p:attrName>
                                        </p:attrNameLst>
                                      </p:cBhvr>
                                      <p:to>
                                        <p:strVal val="visible"/>
                                      </p:to>
                                    </p:set>
                                    <p:animEffect transition="in" filter="fade">
                                      <p:cBhvr>
                                        <p:cTn id="71" dur="2000"/>
                                        <p:tgtEl>
                                          <p:spTgt spid="20"/>
                                        </p:tgtEl>
                                      </p:cBhvr>
                                    </p:animEffect>
                                    <p:anim calcmode="lin" valueType="num">
                                      <p:cBhvr>
                                        <p:cTn id="72" dur="2000" fill="hold"/>
                                        <p:tgtEl>
                                          <p:spTgt spid="20"/>
                                        </p:tgtEl>
                                        <p:attrNameLst>
                                          <p:attrName>style.rotation</p:attrName>
                                        </p:attrNameLst>
                                      </p:cBhvr>
                                      <p:tavLst>
                                        <p:tav tm="0">
                                          <p:val>
                                            <p:fltVal val="720"/>
                                          </p:val>
                                        </p:tav>
                                        <p:tav tm="100000">
                                          <p:val>
                                            <p:fltVal val="0"/>
                                          </p:val>
                                        </p:tav>
                                      </p:tavLst>
                                    </p:anim>
                                    <p:anim calcmode="lin" valueType="num">
                                      <p:cBhvr>
                                        <p:cTn id="73" dur="2000" fill="hold"/>
                                        <p:tgtEl>
                                          <p:spTgt spid="20"/>
                                        </p:tgtEl>
                                        <p:attrNameLst>
                                          <p:attrName>ppt_h</p:attrName>
                                        </p:attrNameLst>
                                      </p:cBhvr>
                                      <p:tavLst>
                                        <p:tav tm="0">
                                          <p:val>
                                            <p:fltVal val="0"/>
                                          </p:val>
                                        </p:tav>
                                        <p:tav tm="100000">
                                          <p:val>
                                            <p:strVal val="#ppt_h"/>
                                          </p:val>
                                        </p:tav>
                                      </p:tavLst>
                                    </p:anim>
                                    <p:anim calcmode="lin" valueType="num">
                                      <p:cBhvr>
                                        <p:cTn id="74" dur="2000" fill="hold"/>
                                        <p:tgtEl>
                                          <p:spTgt spid="20"/>
                                        </p:tgtEl>
                                        <p:attrNameLst>
                                          <p:attrName>ppt_w</p:attrName>
                                        </p:attrNameLst>
                                      </p:cBhvr>
                                      <p:tavLst>
                                        <p:tav tm="0">
                                          <p:val>
                                            <p:fltVal val="0"/>
                                          </p:val>
                                        </p:tav>
                                        <p:tav tm="100000">
                                          <p:val>
                                            <p:strVal val="#ppt_w"/>
                                          </p:val>
                                        </p:tav>
                                      </p:tavLst>
                                    </p:anim>
                                  </p:childTnLst>
                                </p:cTn>
                              </p:par>
                            </p:childTnLst>
                          </p:cTn>
                        </p:par>
                      </p:childTnLst>
                    </p:cTn>
                  </p:par>
                  <p:par>
                    <p:cTn id="75" fill="hold">
                      <p:stCondLst>
                        <p:cond delay="indefinite"/>
                      </p:stCondLst>
                      <p:childTnLst>
                        <p:par>
                          <p:cTn id="76" fill="hold">
                            <p:stCondLst>
                              <p:cond delay="0"/>
                            </p:stCondLst>
                            <p:childTnLst>
                              <p:par>
                                <p:cTn id="77" presetID="9" presetClass="entr" presetSubtype="0" fill="hold" grpId="0" nodeType="clickEffect">
                                  <p:stCondLst>
                                    <p:cond delay="0"/>
                                  </p:stCondLst>
                                  <p:childTnLst>
                                    <p:set>
                                      <p:cBhvr>
                                        <p:cTn id="78" dur="1" fill="hold">
                                          <p:stCondLst>
                                            <p:cond delay="0"/>
                                          </p:stCondLst>
                                        </p:cTn>
                                        <p:tgtEl>
                                          <p:spTgt spid="13"/>
                                        </p:tgtEl>
                                        <p:attrNameLst>
                                          <p:attrName>style.visibility</p:attrName>
                                        </p:attrNameLst>
                                      </p:cBhvr>
                                      <p:to>
                                        <p:strVal val="visible"/>
                                      </p:to>
                                    </p:set>
                                    <p:animEffect transition="in" filter="dissolve">
                                      <p:cBhvr>
                                        <p:cTn id="79" dur="500"/>
                                        <p:tgtEl>
                                          <p:spTgt spid="13"/>
                                        </p:tgtEl>
                                      </p:cBhvr>
                                    </p:animEffect>
                                  </p:childTnLst>
                                </p:cTn>
                              </p:par>
                            </p:childTnLst>
                          </p:cTn>
                        </p:par>
                        <p:par>
                          <p:cTn id="80" fill="hold">
                            <p:stCondLst>
                              <p:cond delay="500"/>
                            </p:stCondLst>
                            <p:childTnLst>
                              <p:par>
                                <p:cTn id="81" presetID="35" presetClass="entr" presetSubtype="0" fill="hold" grpId="0" nodeType="afterEffect">
                                  <p:stCondLst>
                                    <p:cond delay="0"/>
                                  </p:stCondLst>
                                  <p:childTnLst>
                                    <p:set>
                                      <p:cBhvr>
                                        <p:cTn id="82" dur="1" fill="hold">
                                          <p:stCondLst>
                                            <p:cond delay="0"/>
                                          </p:stCondLst>
                                        </p:cTn>
                                        <p:tgtEl>
                                          <p:spTgt spid="14"/>
                                        </p:tgtEl>
                                        <p:attrNameLst>
                                          <p:attrName>style.visibility</p:attrName>
                                        </p:attrNameLst>
                                      </p:cBhvr>
                                      <p:to>
                                        <p:strVal val="visible"/>
                                      </p:to>
                                    </p:set>
                                    <p:animEffect transition="in" filter="fade">
                                      <p:cBhvr>
                                        <p:cTn id="83" dur="2000"/>
                                        <p:tgtEl>
                                          <p:spTgt spid="14"/>
                                        </p:tgtEl>
                                      </p:cBhvr>
                                    </p:animEffect>
                                    <p:anim calcmode="lin" valueType="num">
                                      <p:cBhvr>
                                        <p:cTn id="84" dur="2000" fill="hold"/>
                                        <p:tgtEl>
                                          <p:spTgt spid="14"/>
                                        </p:tgtEl>
                                        <p:attrNameLst>
                                          <p:attrName>style.rotation</p:attrName>
                                        </p:attrNameLst>
                                      </p:cBhvr>
                                      <p:tavLst>
                                        <p:tav tm="0">
                                          <p:val>
                                            <p:fltVal val="720"/>
                                          </p:val>
                                        </p:tav>
                                        <p:tav tm="100000">
                                          <p:val>
                                            <p:fltVal val="0"/>
                                          </p:val>
                                        </p:tav>
                                      </p:tavLst>
                                    </p:anim>
                                    <p:anim calcmode="lin" valueType="num">
                                      <p:cBhvr>
                                        <p:cTn id="85" dur="2000" fill="hold"/>
                                        <p:tgtEl>
                                          <p:spTgt spid="14"/>
                                        </p:tgtEl>
                                        <p:attrNameLst>
                                          <p:attrName>ppt_h</p:attrName>
                                        </p:attrNameLst>
                                      </p:cBhvr>
                                      <p:tavLst>
                                        <p:tav tm="0">
                                          <p:val>
                                            <p:fltVal val="0"/>
                                          </p:val>
                                        </p:tav>
                                        <p:tav tm="100000">
                                          <p:val>
                                            <p:strVal val="#ppt_h"/>
                                          </p:val>
                                        </p:tav>
                                      </p:tavLst>
                                    </p:anim>
                                    <p:anim calcmode="lin" valueType="num">
                                      <p:cBhvr>
                                        <p:cTn id="86" dur="2000" fill="hold"/>
                                        <p:tgtEl>
                                          <p:spTgt spid="14"/>
                                        </p:tgtEl>
                                        <p:attrNameLst>
                                          <p:attrName>ppt_w</p:attrName>
                                        </p:attrNameLst>
                                      </p:cBhvr>
                                      <p:tavLst>
                                        <p:tav tm="0">
                                          <p:val>
                                            <p:fltVal val="0"/>
                                          </p:val>
                                        </p:tav>
                                        <p:tav tm="100000">
                                          <p:val>
                                            <p:strVal val="#ppt_w"/>
                                          </p:val>
                                        </p:tav>
                                      </p:tavLst>
                                    </p:anim>
                                  </p:childTnLst>
                                </p:cTn>
                              </p:par>
                            </p:childTnLst>
                          </p:cTn>
                        </p:par>
                      </p:childTnLst>
                    </p:cTn>
                  </p:par>
                  <p:par>
                    <p:cTn id="87" fill="hold">
                      <p:stCondLst>
                        <p:cond delay="indefinite"/>
                      </p:stCondLst>
                      <p:childTnLst>
                        <p:par>
                          <p:cTn id="88" fill="hold">
                            <p:stCondLst>
                              <p:cond delay="0"/>
                            </p:stCondLst>
                            <p:childTnLst>
                              <p:par>
                                <p:cTn id="89" presetID="9" presetClass="entr" presetSubtype="0" fill="hold" grpId="0" nodeType="clickEffect">
                                  <p:stCondLst>
                                    <p:cond delay="0"/>
                                  </p:stCondLst>
                                  <p:childTnLst>
                                    <p:set>
                                      <p:cBhvr>
                                        <p:cTn id="90" dur="1" fill="hold">
                                          <p:stCondLst>
                                            <p:cond delay="0"/>
                                          </p:stCondLst>
                                        </p:cTn>
                                        <p:tgtEl>
                                          <p:spTgt spid="15"/>
                                        </p:tgtEl>
                                        <p:attrNameLst>
                                          <p:attrName>style.visibility</p:attrName>
                                        </p:attrNameLst>
                                      </p:cBhvr>
                                      <p:to>
                                        <p:strVal val="visible"/>
                                      </p:to>
                                    </p:set>
                                    <p:animEffect transition="in" filter="dissolve">
                                      <p:cBhvr>
                                        <p:cTn id="91" dur="500"/>
                                        <p:tgtEl>
                                          <p:spTgt spid="15"/>
                                        </p:tgtEl>
                                      </p:cBhvr>
                                    </p:animEffect>
                                  </p:childTnLst>
                                </p:cTn>
                              </p:par>
                            </p:childTnLst>
                          </p:cTn>
                        </p:par>
                        <p:par>
                          <p:cTn id="92" fill="hold">
                            <p:stCondLst>
                              <p:cond delay="500"/>
                            </p:stCondLst>
                            <p:childTnLst>
                              <p:par>
                                <p:cTn id="93" presetID="35" presetClass="entr" presetSubtype="0" fill="hold" grpId="0" nodeType="afterEffect">
                                  <p:stCondLst>
                                    <p:cond delay="0"/>
                                  </p:stCondLst>
                                  <p:childTnLst>
                                    <p:set>
                                      <p:cBhvr>
                                        <p:cTn id="94" dur="1" fill="hold">
                                          <p:stCondLst>
                                            <p:cond delay="0"/>
                                          </p:stCondLst>
                                        </p:cTn>
                                        <p:tgtEl>
                                          <p:spTgt spid="16"/>
                                        </p:tgtEl>
                                        <p:attrNameLst>
                                          <p:attrName>style.visibility</p:attrName>
                                        </p:attrNameLst>
                                      </p:cBhvr>
                                      <p:to>
                                        <p:strVal val="visible"/>
                                      </p:to>
                                    </p:set>
                                    <p:animEffect transition="in" filter="fade">
                                      <p:cBhvr>
                                        <p:cTn id="95" dur="2000"/>
                                        <p:tgtEl>
                                          <p:spTgt spid="16"/>
                                        </p:tgtEl>
                                      </p:cBhvr>
                                    </p:animEffect>
                                    <p:anim calcmode="lin" valueType="num">
                                      <p:cBhvr>
                                        <p:cTn id="96" dur="2000" fill="hold"/>
                                        <p:tgtEl>
                                          <p:spTgt spid="16"/>
                                        </p:tgtEl>
                                        <p:attrNameLst>
                                          <p:attrName>style.rotation</p:attrName>
                                        </p:attrNameLst>
                                      </p:cBhvr>
                                      <p:tavLst>
                                        <p:tav tm="0">
                                          <p:val>
                                            <p:fltVal val="720"/>
                                          </p:val>
                                        </p:tav>
                                        <p:tav tm="100000">
                                          <p:val>
                                            <p:fltVal val="0"/>
                                          </p:val>
                                        </p:tav>
                                      </p:tavLst>
                                    </p:anim>
                                    <p:anim calcmode="lin" valueType="num">
                                      <p:cBhvr>
                                        <p:cTn id="97" dur="2000" fill="hold"/>
                                        <p:tgtEl>
                                          <p:spTgt spid="16"/>
                                        </p:tgtEl>
                                        <p:attrNameLst>
                                          <p:attrName>ppt_h</p:attrName>
                                        </p:attrNameLst>
                                      </p:cBhvr>
                                      <p:tavLst>
                                        <p:tav tm="0">
                                          <p:val>
                                            <p:fltVal val="0"/>
                                          </p:val>
                                        </p:tav>
                                        <p:tav tm="100000">
                                          <p:val>
                                            <p:strVal val="#ppt_h"/>
                                          </p:val>
                                        </p:tav>
                                      </p:tavLst>
                                    </p:anim>
                                    <p:anim calcmode="lin" valueType="num">
                                      <p:cBhvr>
                                        <p:cTn id="98" dur="2000" fill="hold"/>
                                        <p:tgtEl>
                                          <p:spTgt spid="16"/>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50" grpId="0" animBg="1"/>
      <p:bldP spid="65539" grpId="0"/>
      <p:bldP spid="65551" grpId="0" animBg="1"/>
      <p:bldP spid="65552" grpId="0" animBg="1"/>
      <p:bldP spid="65553" grpId="0" animBg="1"/>
      <p:bldP spid="65541" grpId="0"/>
      <p:bldP spid="65543" grpId="0"/>
      <p:bldP spid="65545" grpId="0"/>
      <p:bldP spid="13" grpId="0" animBg="1"/>
      <p:bldP spid="14" grpId="0"/>
      <p:bldP spid="15" grpId="0" animBg="1"/>
      <p:bldP spid="16" grpId="0"/>
      <p:bldP spid="17" grpId="0" animBg="1"/>
      <p:bldP spid="18" grpId="0" animBg="1"/>
      <p:bldP spid="19" grpId="0"/>
      <p:bldP spid="20" grpId="0"/>
    </p:bldLst>
  </p:timing>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232009"/>
            <a:ext cx="9144000" cy="769349"/>
          </a:xfrm>
          <a:effectLst/>
        </p:spPr>
        <p:txBody>
          <a:bodyPr/>
          <a:lstStyle/>
          <a:p>
            <a:pPr rtl="1">
              <a:defRPr/>
            </a:pPr>
            <a:r>
              <a:rPr lang="ar-SA" sz="5400" dirty="0">
                <a:effectLst>
                  <a:glow rad="127000">
                    <a:schemeClr val="bg1"/>
                  </a:glow>
                </a:effectLst>
                <a:latin typeface="Arial" panose="020B0604020202020204" pitchFamily="34" charset="0"/>
                <a:ea typeface="ＭＳ Ｐゴシック" charset="0"/>
              </a:rPr>
              <a:t>أعمال الرسل</a:t>
            </a:r>
            <a:r>
              <a:rPr lang="en-US" sz="5400" dirty="0">
                <a:effectLst>
                  <a:glow rad="127000">
                    <a:schemeClr val="bg1"/>
                  </a:glow>
                </a:effectLst>
                <a:latin typeface="Arial" panose="020B0604020202020204" pitchFamily="34" charset="0"/>
                <a:ea typeface="ＭＳ Ｐゴシック" charset="0"/>
              </a:rPr>
              <a:t> </a:t>
            </a:r>
            <a:r>
              <a:rPr lang="ar-JO" sz="5400" dirty="0">
                <a:effectLst>
                  <a:glow rad="127000">
                    <a:schemeClr val="bg1"/>
                  </a:glow>
                </a:effectLst>
                <a:latin typeface="Arial" panose="020B0604020202020204" pitchFamily="34" charset="0"/>
                <a:ea typeface="ＭＳ Ｐゴシック" charset="0"/>
              </a:rPr>
              <a:t>2: 43-47</a:t>
            </a:r>
            <a:r>
              <a:rPr lang="en-US" sz="5400" dirty="0">
                <a:effectLst>
                  <a:glow rad="127000">
                    <a:schemeClr val="bg1"/>
                  </a:glow>
                </a:effectLst>
                <a:latin typeface="Arial" panose="020B0604020202020204" pitchFamily="34" charset="0"/>
                <a:ea typeface="ＭＳ Ｐゴシック" charset="0"/>
              </a:rPr>
              <a:t> </a:t>
            </a:r>
          </a:p>
        </p:txBody>
      </p:sp>
      <p:sp>
        <p:nvSpPr>
          <p:cNvPr id="3" name="Rectangle 2"/>
          <p:cNvSpPr txBox="1">
            <a:spLocks noChangeArrowheads="1"/>
          </p:cNvSpPr>
          <p:nvPr/>
        </p:nvSpPr>
        <p:spPr bwMode="auto">
          <a:xfrm>
            <a:off x="0" y="2100291"/>
            <a:ext cx="9144000" cy="769349"/>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457177" rtl="0" eaLnBrk="0" fontAlgn="base" latinLnBrk="0" hangingPunct="0">
              <a:lnSpc>
                <a:spcPct val="100000"/>
              </a:lnSpc>
              <a:spcBef>
                <a:spcPct val="0"/>
              </a:spcBef>
              <a:spcAft>
                <a:spcPct val="0"/>
              </a:spcAft>
              <a:buClrTx/>
              <a:buSzTx/>
              <a:buFontTx/>
              <a:buNone/>
              <a:tabLst/>
              <a:defRPr/>
            </a:pPr>
            <a:r>
              <a:rPr kumimoji="0" lang="en-US" sz="54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Text</a:t>
            </a:r>
          </a:p>
        </p:txBody>
      </p:sp>
      <p:pic>
        <p:nvPicPr>
          <p:cNvPr id="19458" name="Picture 2" descr="Image result for acts 2:42">
            <a:extLst>
              <a:ext uri="{FF2B5EF4-FFF2-40B4-BE49-F238E27FC236}">
                <a16:creationId xmlns:a16="http://schemas.microsoft.com/office/drawing/2014/main" id="{1F1118F7-CC9D-E24E-AE92-207D253DFE39}"/>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178585"/>
            <a:ext cx="9144000" cy="5213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3742342"/>
      </p:ext>
    </p:extLst>
  </p:cSld>
  <p:clrMapOvr>
    <a:masterClrMapping/>
  </p:clrMapOvr>
  <p:transition>
    <p:fade/>
  </p:transition>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5" name="Rectangle 76"/>
          <p:cNvSpPr>
            <a:spLocks noChangeArrowheads="1"/>
          </p:cNvSpPr>
          <p:nvPr/>
        </p:nvSpPr>
        <p:spPr bwMode="auto">
          <a:xfrm>
            <a:off x="0" y="0"/>
            <a:ext cx="9144000" cy="6858000"/>
          </a:xfrm>
          <a:prstGeom prst="rect">
            <a:avLst/>
          </a:prstGeom>
          <a:solidFill>
            <a:srgbClr val="E5DFB3">
              <a:alpha val="50195"/>
            </a:srgbClr>
          </a:solidFill>
          <a:ln w="9525">
            <a:solidFill>
              <a:schemeClr val="tx1"/>
            </a:solidFill>
            <a:miter lim="800000"/>
            <a:headEnd/>
            <a:tailEnd/>
          </a:ln>
        </p:spPr>
        <p:txBody>
          <a:bodyPr wrap="none" lIns="91334" tIns="45667" rIns="91334" bIns="45667"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19459" name="Text Box 3"/>
          <p:cNvSpPr txBox="1">
            <a:spLocks noChangeArrowheads="1"/>
          </p:cNvSpPr>
          <p:nvPr/>
        </p:nvSpPr>
        <p:spPr bwMode="auto">
          <a:xfrm>
            <a:off x="685800" y="1371604"/>
            <a:ext cx="2895600" cy="525160"/>
          </a:xfrm>
          <a:prstGeom prst="rect">
            <a:avLst/>
          </a:prstGeom>
          <a:noFill/>
          <a:ln w="9525">
            <a:noFill/>
            <a:miter lim="800000"/>
            <a:headEnd/>
            <a:tailEnd/>
          </a:ln>
          <a:effectLst>
            <a:outerShdw dist="35921" dir="2700000" algn="ctr" rotWithShape="0">
              <a:schemeClr val="bg1"/>
            </a:outerShdw>
          </a:effectLst>
        </p:spPr>
        <p:txBody>
          <a:bodyPr lIns="91334" tIns="45667" rIns="91334" bIns="45667">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ar-JO" sz="2800" b="1" u="sng"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الآية المفتاحية 1: 8</a:t>
            </a:r>
            <a:endParaRPr kumimoji="0" lang="en-US" sz="2800" b="1" u="sng"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19460" name="Text Box 4"/>
          <p:cNvSpPr txBox="1">
            <a:spLocks noChangeArrowheads="1"/>
          </p:cNvSpPr>
          <p:nvPr/>
        </p:nvSpPr>
        <p:spPr bwMode="auto">
          <a:xfrm>
            <a:off x="457202" y="2125342"/>
            <a:ext cx="1981198" cy="3120747"/>
          </a:xfrm>
          <a:prstGeom prst="rect">
            <a:avLst/>
          </a:prstGeom>
          <a:noFill/>
          <a:ln>
            <a:noFill/>
          </a:ln>
          <a:effectLst>
            <a:outerShdw dist="35921" dir="2700000" algn="ctr" rotWithShape="0">
              <a:schemeClr val="bg1"/>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334" tIns="45667" rIns="91334" bIns="45667">
            <a:spAutoFit/>
          </a:bodyPr>
          <a:lstStyle>
            <a:lvl1pPr marL="574675" indent="-574675"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574675" marR="0" lvl="0" indent="-574675" algn="just" defTabSz="914400" rtl="1" eaLnBrk="1" fontAlgn="base" latinLnBrk="0" hangingPunct="1">
              <a:lnSpc>
                <a:spcPct val="100000"/>
              </a:lnSpc>
              <a:spcBef>
                <a:spcPct val="20000"/>
              </a:spcBef>
              <a:spcAft>
                <a:spcPct val="0"/>
              </a:spcAft>
              <a:buClrTx/>
              <a:buSzTx/>
              <a:buFontTx/>
              <a:buAutoNum type="arabicPeriod"/>
              <a:tabLst/>
              <a:defRPr/>
            </a:pPr>
            <a:r>
              <a:rPr kumimoji="0" lang="ar-JO" sz="2400" b="1" u="none" strike="noStrike" kern="1200" cap="none" spc="0" normalizeH="0" baseline="0" noProof="0" dirty="0">
                <a:ln>
                  <a:noFill/>
                </a:ln>
                <a:solidFill>
                  <a:srgbClr val="003300"/>
                </a:solidFill>
                <a:effectLst/>
                <a:uLnTx/>
                <a:uFillTx/>
                <a:latin typeface="Arial" panose="020B0604020202020204" pitchFamily="34" charset="0"/>
                <a:cs typeface="Arial" panose="020B0604020202020204" pitchFamily="34" charset="0"/>
              </a:rPr>
              <a:t>2: 47 ب</a:t>
            </a:r>
            <a:endParaRPr kumimoji="0" lang="en-US" altLang="zh-CN" sz="2400" b="1" u="none" strike="noStrike" kern="1200" cap="none" spc="0" normalizeH="0" baseline="0" noProof="0" dirty="0">
              <a:ln>
                <a:noFill/>
              </a:ln>
              <a:solidFill>
                <a:srgbClr val="003300"/>
              </a:solidFill>
              <a:effectLst/>
              <a:uLnTx/>
              <a:uFillTx/>
              <a:latin typeface="Arial" panose="020B0604020202020204" pitchFamily="34" charset="0"/>
              <a:cs typeface="Arial" panose="020B0604020202020204" pitchFamily="34" charset="0"/>
            </a:endParaRPr>
          </a:p>
          <a:p>
            <a:pPr marL="574675" marR="0" lvl="0" indent="-574675" algn="just" defTabSz="914400" rtl="1" eaLnBrk="1" fontAlgn="base" latinLnBrk="0" hangingPunct="1">
              <a:lnSpc>
                <a:spcPct val="100000"/>
              </a:lnSpc>
              <a:spcBef>
                <a:spcPct val="20000"/>
              </a:spcBef>
              <a:spcAft>
                <a:spcPct val="0"/>
              </a:spcAft>
              <a:buClrTx/>
              <a:buSzTx/>
              <a:buFontTx/>
              <a:buAutoNum type="arabicPeriod"/>
              <a:tabLst/>
              <a:defRPr/>
            </a:pPr>
            <a:r>
              <a:rPr kumimoji="0" lang="ar-JO" altLang="zh-CN" sz="2400" b="1" u="none" strike="noStrike" kern="1200" cap="none" spc="0" normalizeH="0" baseline="0" noProof="0" dirty="0">
                <a:ln>
                  <a:noFill/>
                </a:ln>
                <a:solidFill>
                  <a:srgbClr val="003300"/>
                </a:solidFill>
                <a:effectLst/>
                <a:uLnTx/>
                <a:uFillTx/>
                <a:latin typeface="Arial" panose="020B0604020202020204" pitchFamily="34" charset="0"/>
                <a:cs typeface="Arial" panose="020B0604020202020204" pitchFamily="34" charset="0"/>
              </a:rPr>
              <a:t>6: 7</a:t>
            </a:r>
            <a:endParaRPr kumimoji="0" lang="en-US" altLang="zh-CN" sz="2400" b="1" u="none" strike="noStrike" kern="1200" cap="none" spc="0" normalizeH="0" baseline="0" noProof="0" dirty="0">
              <a:ln>
                <a:noFill/>
              </a:ln>
              <a:solidFill>
                <a:srgbClr val="003300"/>
              </a:solidFill>
              <a:effectLst/>
              <a:uLnTx/>
              <a:uFillTx/>
              <a:latin typeface="Arial" panose="020B0604020202020204" pitchFamily="34" charset="0"/>
              <a:cs typeface="Arial" panose="020B0604020202020204" pitchFamily="34" charset="0"/>
            </a:endParaRPr>
          </a:p>
          <a:p>
            <a:pPr marL="574675" marR="0" lvl="0" indent="-574675" algn="just" defTabSz="914400" rtl="1" eaLnBrk="1" fontAlgn="base" latinLnBrk="0" hangingPunct="1">
              <a:lnSpc>
                <a:spcPct val="100000"/>
              </a:lnSpc>
              <a:spcBef>
                <a:spcPct val="20000"/>
              </a:spcBef>
              <a:spcAft>
                <a:spcPct val="0"/>
              </a:spcAft>
              <a:buClrTx/>
              <a:buSzTx/>
              <a:buFontTx/>
              <a:buAutoNum type="arabicPeriod"/>
              <a:tabLst/>
              <a:defRPr/>
            </a:pPr>
            <a:r>
              <a:rPr kumimoji="0" lang="ar-JO" altLang="zh-CN" sz="2400" b="1" u="none" strike="noStrike" kern="1200" cap="none" spc="0" normalizeH="0" baseline="0" noProof="0" dirty="0">
                <a:ln>
                  <a:noFill/>
                </a:ln>
                <a:solidFill>
                  <a:srgbClr val="003300"/>
                </a:solidFill>
                <a:effectLst/>
                <a:uLnTx/>
                <a:uFillTx/>
                <a:latin typeface="Arial" panose="020B0604020202020204" pitchFamily="34" charset="0"/>
                <a:cs typeface="Arial" panose="020B0604020202020204" pitchFamily="34" charset="0"/>
              </a:rPr>
              <a:t>8: 40</a:t>
            </a:r>
            <a:endParaRPr kumimoji="0" lang="en-US" altLang="zh-CN" sz="2400" b="1" u="none" strike="noStrike" kern="1200" cap="none" spc="0" normalizeH="0" baseline="0" noProof="0" dirty="0">
              <a:ln>
                <a:noFill/>
              </a:ln>
              <a:solidFill>
                <a:srgbClr val="003300"/>
              </a:solidFill>
              <a:effectLst/>
              <a:uLnTx/>
              <a:uFillTx/>
              <a:latin typeface="Arial" panose="020B0604020202020204" pitchFamily="34" charset="0"/>
              <a:cs typeface="Arial" panose="020B0604020202020204" pitchFamily="34" charset="0"/>
            </a:endParaRPr>
          </a:p>
          <a:p>
            <a:pPr marL="574675" marR="0" lvl="0" indent="-574675" algn="just" defTabSz="914400" rtl="1" eaLnBrk="1" fontAlgn="base" latinLnBrk="0" hangingPunct="1">
              <a:lnSpc>
                <a:spcPct val="100000"/>
              </a:lnSpc>
              <a:spcBef>
                <a:spcPct val="20000"/>
              </a:spcBef>
              <a:spcAft>
                <a:spcPct val="0"/>
              </a:spcAft>
              <a:buClrTx/>
              <a:buSzTx/>
              <a:buFontTx/>
              <a:buAutoNum type="arabicPeriod"/>
              <a:tabLst/>
              <a:defRPr/>
            </a:pPr>
            <a:r>
              <a:rPr kumimoji="0" lang="ar-JO" altLang="zh-CN" sz="2400" b="1" u="none" strike="noStrike" kern="1200" cap="none" spc="0" normalizeH="0" baseline="0" noProof="0" dirty="0">
                <a:ln>
                  <a:noFill/>
                </a:ln>
                <a:solidFill>
                  <a:srgbClr val="003300"/>
                </a:solidFill>
                <a:effectLst/>
                <a:uLnTx/>
                <a:uFillTx/>
                <a:latin typeface="Arial" panose="020B0604020202020204" pitchFamily="34" charset="0"/>
                <a:cs typeface="Arial" panose="020B0604020202020204" pitchFamily="34" charset="0"/>
              </a:rPr>
              <a:t>9: 31</a:t>
            </a:r>
            <a:endParaRPr kumimoji="0" lang="en-US" altLang="zh-CN" sz="2400" b="1" u="none" strike="noStrike" kern="1200" cap="none" spc="0" normalizeH="0" baseline="0" noProof="0" dirty="0">
              <a:ln>
                <a:noFill/>
              </a:ln>
              <a:solidFill>
                <a:srgbClr val="003300"/>
              </a:solidFill>
              <a:effectLst/>
              <a:uLnTx/>
              <a:uFillTx/>
              <a:latin typeface="Arial" panose="020B0604020202020204" pitchFamily="34" charset="0"/>
              <a:cs typeface="Arial" panose="020B0604020202020204" pitchFamily="34" charset="0"/>
            </a:endParaRPr>
          </a:p>
          <a:p>
            <a:pPr marL="574675" marR="0" lvl="0" indent="-574675" algn="just" defTabSz="914400" rtl="1" eaLnBrk="1" fontAlgn="base" latinLnBrk="0" hangingPunct="1">
              <a:lnSpc>
                <a:spcPct val="100000"/>
              </a:lnSpc>
              <a:spcBef>
                <a:spcPct val="20000"/>
              </a:spcBef>
              <a:spcAft>
                <a:spcPct val="0"/>
              </a:spcAft>
              <a:buClrTx/>
              <a:buSzTx/>
              <a:buFontTx/>
              <a:buAutoNum type="arabicPeriod"/>
              <a:tabLst/>
              <a:defRPr/>
            </a:pPr>
            <a:r>
              <a:rPr kumimoji="0" lang="ar-JO" altLang="zh-CN" sz="2400" b="1" u="none" strike="noStrike" kern="1200" cap="none" spc="0" normalizeH="0" baseline="0" noProof="0" dirty="0">
                <a:ln>
                  <a:noFill/>
                </a:ln>
                <a:solidFill>
                  <a:srgbClr val="003300"/>
                </a:solidFill>
                <a:effectLst/>
                <a:uLnTx/>
                <a:uFillTx/>
                <a:latin typeface="Arial" panose="020B0604020202020204" pitchFamily="34" charset="0"/>
                <a:cs typeface="Arial" panose="020B0604020202020204" pitchFamily="34" charset="0"/>
              </a:rPr>
              <a:t>12: 24</a:t>
            </a:r>
            <a:endParaRPr kumimoji="0" lang="en-US" altLang="zh-CN" sz="2400" b="1" u="none" strike="noStrike" kern="1200" cap="none" spc="0" normalizeH="0" baseline="0" noProof="0" dirty="0">
              <a:ln>
                <a:noFill/>
              </a:ln>
              <a:solidFill>
                <a:srgbClr val="003300"/>
              </a:solidFill>
              <a:effectLst/>
              <a:uLnTx/>
              <a:uFillTx/>
              <a:latin typeface="Arial" panose="020B0604020202020204" pitchFamily="34" charset="0"/>
              <a:cs typeface="Arial" panose="020B0604020202020204" pitchFamily="34" charset="0"/>
            </a:endParaRPr>
          </a:p>
          <a:p>
            <a:pPr marL="574675" marR="0" lvl="0" indent="-574675" algn="just" defTabSz="914400" rtl="1" eaLnBrk="1" fontAlgn="base" latinLnBrk="0" hangingPunct="1">
              <a:lnSpc>
                <a:spcPct val="100000"/>
              </a:lnSpc>
              <a:spcBef>
                <a:spcPct val="20000"/>
              </a:spcBef>
              <a:spcAft>
                <a:spcPct val="0"/>
              </a:spcAft>
              <a:buClrTx/>
              <a:buSzTx/>
              <a:buFontTx/>
              <a:buAutoNum type="arabicPeriod"/>
              <a:tabLst/>
              <a:defRPr/>
            </a:pPr>
            <a:r>
              <a:rPr kumimoji="0" lang="ar-JO" altLang="zh-CN" sz="2400" b="1" u="none" strike="noStrike" kern="1200" cap="none" spc="0" normalizeH="0" baseline="0" noProof="0" dirty="0">
                <a:ln>
                  <a:noFill/>
                </a:ln>
                <a:solidFill>
                  <a:srgbClr val="003300"/>
                </a:solidFill>
                <a:effectLst/>
                <a:uLnTx/>
                <a:uFillTx/>
                <a:latin typeface="Arial" panose="020B0604020202020204" pitchFamily="34" charset="0"/>
                <a:cs typeface="Arial" panose="020B0604020202020204" pitchFamily="34" charset="0"/>
              </a:rPr>
              <a:t>16: 5</a:t>
            </a:r>
            <a:endParaRPr kumimoji="0" lang="en-US" altLang="zh-CN" sz="2400" b="1" u="none" strike="noStrike" kern="1200" cap="none" spc="0" normalizeH="0" baseline="0" noProof="0" dirty="0">
              <a:ln>
                <a:noFill/>
              </a:ln>
              <a:solidFill>
                <a:srgbClr val="003300"/>
              </a:solidFill>
              <a:effectLst/>
              <a:uLnTx/>
              <a:uFillTx/>
              <a:latin typeface="Arial" panose="020B0604020202020204" pitchFamily="34" charset="0"/>
              <a:cs typeface="Arial" panose="020B0604020202020204" pitchFamily="34" charset="0"/>
            </a:endParaRPr>
          </a:p>
          <a:p>
            <a:pPr marL="574675" marR="0" lvl="0" indent="-574675" algn="just" defTabSz="914400" rtl="1" eaLnBrk="1" fontAlgn="base" latinLnBrk="0" hangingPunct="1">
              <a:lnSpc>
                <a:spcPct val="100000"/>
              </a:lnSpc>
              <a:spcBef>
                <a:spcPct val="20000"/>
              </a:spcBef>
              <a:spcAft>
                <a:spcPct val="0"/>
              </a:spcAft>
              <a:buClrTx/>
              <a:buSzTx/>
              <a:buFontTx/>
              <a:buAutoNum type="arabicPeriod"/>
              <a:tabLst/>
              <a:defRPr/>
            </a:pPr>
            <a:r>
              <a:rPr kumimoji="0" lang="ar-JO" altLang="zh-CN" sz="2400" b="1" u="none" strike="noStrike" kern="1200" cap="none" spc="0" normalizeH="0" baseline="0" noProof="0" dirty="0">
                <a:ln>
                  <a:noFill/>
                </a:ln>
                <a:solidFill>
                  <a:srgbClr val="003300"/>
                </a:solidFill>
                <a:effectLst/>
                <a:uLnTx/>
                <a:uFillTx/>
                <a:latin typeface="Arial" panose="020B0604020202020204" pitchFamily="34" charset="0"/>
                <a:cs typeface="Arial" panose="020B0604020202020204" pitchFamily="34" charset="0"/>
              </a:rPr>
              <a:t>19: 20</a:t>
            </a:r>
            <a:endParaRPr kumimoji="0" lang="en-US" altLang="zh-CN" sz="2400" b="1" u="none" strike="noStrike" kern="1200" cap="none" spc="0" normalizeH="0" baseline="0" noProof="0" dirty="0">
              <a:ln>
                <a:noFill/>
              </a:ln>
              <a:solidFill>
                <a:srgbClr val="003300"/>
              </a:solidFill>
              <a:effectLst/>
              <a:uLnTx/>
              <a:uFillTx/>
              <a:latin typeface="Arial" panose="020B0604020202020204" pitchFamily="34" charset="0"/>
              <a:cs typeface="Arial" panose="020B0604020202020204" pitchFamily="34" charset="0"/>
            </a:endParaRPr>
          </a:p>
        </p:txBody>
      </p:sp>
      <p:pic>
        <p:nvPicPr>
          <p:cNvPr id="19461" name="Picture 5"/>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105400" y="1600206"/>
            <a:ext cx="2971800" cy="4619625"/>
          </a:xfrm>
          <a:prstGeom prst="rect">
            <a:avLst/>
          </a:prstGeom>
          <a:noFill/>
          <a:ln w="12700">
            <a:solidFill>
              <a:schemeClr val="tx1"/>
            </a:solidFill>
            <a:miter lim="800000"/>
            <a:headEnd/>
            <a:tailEnd/>
          </a:ln>
          <a:effectLst>
            <a:outerShdw dist="107763" dir="2700000" algn="ctr" rotWithShape="0">
              <a:schemeClr val="tx1"/>
            </a:outerShdw>
          </a:effectLst>
          <a:extLst>
            <a:ext uri="{909E8E84-426E-40dd-AFC4-6F175D3DCCD1}">
              <a14:hiddenFill xmlns="" xmlns:a14="http://schemas.microsoft.com/office/drawing/2010/main">
                <a:solidFill>
                  <a:srgbClr val="FFFFFF"/>
                </a:solidFill>
              </a14:hiddenFill>
            </a:ext>
          </a:extLst>
        </p:spPr>
      </p:pic>
      <p:sp>
        <p:nvSpPr>
          <p:cNvPr id="19480" name="Text Box 24"/>
          <p:cNvSpPr txBox="1">
            <a:spLocks noChangeArrowheads="1"/>
          </p:cNvSpPr>
          <p:nvPr/>
        </p:nvSpPr>
        <p:spPr bwMode="auto">
          <a:xfrm>
            <a:off x="183708" y="5769224"/>
            <a:ext cx="3169091" cy="861667"/>
          </a:xfrm>
          <a:prstGeom prst="rect">
            <a:avLst/>
          </a:prstGeom>
          <a:noFill/>
          <a:ln w="28575">
            <a:solidFill>
              <a:srgbClr val="660033"/>
            </a:solidFill>
            <a:miter lim="800000"/>
            <a:headEnd/>
            <a:tailEnd/>
          </a:ln>
          <a:effectLst>
            <a:outerShdw dist="35921" dir="2700000" algn="ctr" rotWithShape="0">
              <a:schemeClr val="bg1"/>
            </a:outerShdw>
          </a:effectLst>
        </p:spPr>
        <p:txBody>
          <a:bodyPr wrap="square" lIns="91334" tIns="45667" rIns="91334" bIns="45667">
            <a:spAutoFit/>
          </a:bodyPr>
          <a:lstStyle/>
          <a:p>
            <a:pPr marL="342900" marR="0" lvl="0" indent="-342900" algn="ctr" defTabSz="914400" rtl="1" eaLnBrk="1" fontAlgn="base" latinLnBrk="0" hangingPunct="1">
              <a:lnSpc>
                <a:spcPct val="100000"/>
              </a:lnSpc>
              <a:spcBef>
                <a:spcPct val="50000"/>
              </a:spcBef>
              <a:spcAft>
                <a:spcPct val="0"/>
              </a:spcAft>
              <a:buClrTx/>
              <a:buSzTx/>
              <a:buFontTx/>
              <a:buAutoNum type="arabicPeriod" startAt="8"/>
              <a:tabLst/>
              <a:defRPr/>
            </a:pPr>
            <a:r>
              <a:rPr kumimoji="0" lang="ar-JO" sz="2000" b="1" u="none" strike="noStrike" kern="1200" cap="none" spc="0" normalizeH="0" baseline="0" noProof="0" dirty="0">
                <a:ln>
                  <a:noFill/>
                </a:ln>
                <a:solidFill>
                  <a:srgbClr val="006600"/>
                </a:solidFill>
                <a:effectLst/>
                <a:uLnTx/>
                <a:uFillTx/>
                <a:latin typeface="Arial" panose="020B0604020202020204" pitchFamily="34" charset="0"/>
                <a:cs typeface="Arial" panose="020B0604020202020204" pitchFamily="34" charset="0"/>
              </a:rPr>
              <a:t>28: 30- 31</a:t>
            </a:r>
          </a:p>
          <a:p>
            <a:pPr marL="0" marR="0" lvl="0" indent="0" algn="ctr" defTabSz="914400" rtl="1" eaLnBrk="1" fontAlgn="base" latinLnBrk="0" hangingPunct="1">
              <a:lnSpc>
                <a:spcPct val="100000"/>
              </a:lnSpc>
              <a:spcBef>
                <a:spcPct val="50000"/>
              </a:spcBef>
              <a:spcAft>
                <a:spcPct val="0"/>
              </a:spcAft>
              <a:buClrTx/>
              <a:buSzTx/>
              <a:buFontTx/>
              <a:buNone/>
              <a:tabLst/>
              <a:defRPr/>
            </a:pPr>
            <a:r>
              <a:rPr kumimoji="0" lang="ar-JO" sz="2000" b="1" u="none" strike="noStrike" kern="1200" cap="none" spc="0" normalizeH="0" baseline="0" noProof="0" dirty="0">
                <a:ln>
                  <a:noFill/>
                </a:ln>
                <a:solidFill>
                  <a:srgbClr val="006600"/>
                </a:solidFill>
                <a:effectLst/>
                <a:uLnTx/>
                <a:uFillTx/>
                <a:latin typeface="Arial" panose="020B0604020202020204" pitchFamily="34" charset="0"/>
                <a:cs typeface="Arial" panose="020B0604020202020204" pitchFamily="34" charset="0"/>
              </a:rPr>
              <a:t>لماذا تنتهي بهذه الطريقة؟</a:t>
            </a:r>
            <a:endParaRPr kumimoji="0" lang="en-US" sz="2000" b="1" u="none" strike="noStrike" kern="1200" cap="none" spc="0" normalizeH="0" baseline="0" noProof="0" dirty="0">
              <a:ln>
                <a:noFill/>
              </a:ln>
              <a:solidFill>
                <a:srgbClr val="006600"/>
              </a:solidFill>
              <a:effectLst/>
              <a:uLnTx/>
              <a:uFillTx/>
              <a:latin typeface="Arial" panose="020B0604020202020204" pitchFamily="34" charset="0"/>
              <a:cs typeface="Arial" panose="020B0604020202020204" pitchFamily="34" charset="0"/>
            </a:endParaRPr>
          </a:p>
        </p:txBody>
      </p:sp>
      <p:grpSp>
        <p:nvGrpSpPr>
          <p:cNvPr id="2" name="Group 38"/>
          <p:cNvGrpSpPr>
            <a:grpSpLocks/>
          </p:cNvGrpSpPr>
          <p:nvPr/>
        </p:nvGrpSpPr>
        <p:grpSpPr bwMode="auto">
          <a:xfrm>
            <a:off x="2743200" y="3352800"/>
            <a:ext cx="3733800" cy="1752600"/>
            <a:chOff x="1728" y="2112"/>
            <a:chExt cx="2352" cy="1104"/>
          </a:xfrm>
        </p:grpSpPr>
        <p:sp>
          <p:nvSpPr>
            <p:cNvPr id="262174" name="Text Box 39"/>
            <p:cNvSpPr txBox="1">
              <a:spLocks noChangeArrowheads="1"/>
            </p:cNvSpPr>
            <p:nvPr/>
          </p:nvSpPr>
          <p:spPr bwMode="auto">
            <a:xfrm>
              <a:off x="1728" y="2112"/>
              <a:ext cx="720" cy="233"/>
            </a:xfrm>
            <a:prstGeom prst="rect">
              <a:avLst/>
            </a:prstGeom>
            <a:noFill/>
            <a:ln w="28575">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1800" b="1"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1: 1-6: 7</a:t>
              </a:r>
              <a:endParaRPr kumimoji="0" lang="en-US" sz="1800" b="1"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sp>
          <p:nvSpPr>
            <p:cNvPr id="262175" name="Line 40"/>
            <p:cNvSpPr>
              <a:spLocks noChangeShapeType="1"/>
            </p:cNvSpPr>
            <p:nvPr/>
          </p:nvSpPr>
          <p:spPr bwMode="auto">
            <a:xfrm>
              <a:off x="2448" y="2208"/>
              <a:ext cx="1440" cy="768"/>
            </a:xfrm>
            <a:prstGeom prst="line">
              <a:avLst/>
            </a:prstGeom>
            <a:noFill/>
            <a:ln w="28575">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62176" name="Oval 41"/>
            <p:cNvSpPr>
              <a:spLocks noChangeArrowheads="1"/>
            </p:cNvSpPr>
            <p:nvPr/>
          </p:nvSpPr>
          <p:spPr bwMode="auto">
            <a:xfrm>
              <a:off x="3792" y="2928"/>
              <a:ext cx="288" cy="288"/>
            </a:xfrm>
            <a:prstGeom prst="ellipse">
              <a:avLst/>
            </a:prstGeom>
            <a:noFill/>
            <a:ln w="28575">
              <a:solidFill>
                <a:srgbClr val="FF0000"/>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grpSp>
      <p:grpSp>
        <p:nvGrpSpPr>
          <p:cNvPr id="3" name="Group 42"/>
          <p:cNvGrpSpPr>
            <a:grpSpLocks/>
          </p:cNvGrpSpPr>
          <p:nvPr/>
        </p:nvGrpSpPr>
        <p:grpSpPr bwMode="auto">
          <a:xfrm>
            <a:off x="2743200" y="3352800"/>
            <a:ext cx="4267200" cy="2514600"/>
            <a:chOff x="1728" y="2112"/>
            <a:chExt cx="2688" cy="1584"/>
          </a:xfrm>
        </p:grpSpPr>
        <p:sp>
          <p:nvSpPr>
            <p:cNvPr id="262171" name="Text Box 43"/>
            <p:cNvSpPr txBox="1">
              <a:spLocks noChangeArrowheads="1"/>
            </p:cNvSpPr>
            <p:nvPr/>
          </p:nvSpPr>
          <p:spPr bwMode="auto">
            <a:xfrm>
              <a:off x="1728" y="2592"/>
              <a:ext cx="768" cy="233"/>
            </a:xfrm>
            <a:prstGeom prst="rect">
              <a:avLst/>
            </a:prstGeom>
            <a:noFill/>
            <a:ln w="28575">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1800" b="1"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6: 8-8: 40</a:t>
              </a:r>
              <a:endParaRPr kumimoji="0" lang="en-US" sz="1800" b="1"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sp>
          <p:nvSpPr>
            <p:cNvPr id="262172" name="Line 44"/>
            <p:cNvSpPr>
              <a:spLocks noChangeShapeType="1"/>
            </p:cNvSpPr>
            <p:nvPr/>
          </p:nvSpPr>
          <p:spPr bwMode="auto">
            <a:xfrm>
              <a:off x="2496" y="2736"/>
              <a:ext cx="720" cy="0"/>
            </a:xfrm>
            <a:prstGeom prst="line">
              <a:avLst/>
            </a:prstGeom>
            <a:noFill/>
            <a:ln w="28575">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62173" name="Oval 45"/>
            <p:cNvSpPr>
              <a:spLocks noChangeArrowheads="1"/>
            </p:cNvSpPr>
            <p:nvPr/>
          </p:nvSpPr>
          <p:spPr bwMode="auto">
            <a:xfrm>
              <a:off x="3216" y="2112"/>
              <a:ext cx="1200" cy="1584"/>
            </a:xfrm>
            <a:prstGeom prst="ellipse">
              <a:avLst/>
            </a:prstGeom>
            <a:noFill/>
            <a:ln w="28575">
              <a:solidFill>
                <a:srgbClr val="FF0000"/>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grpSp>
      <p:grpSp>
        <p:nvGrpSpPr>
          <p:cNvPr id="4" name="Group 60"/>
          <p:cNvGrpSpPr>
            <a:grpSpLocks/>
          </p:cNvGrpSpPr>
          <p:nvPr/>
        </p:nvGrpSpPr>
        <p:grpSpPr bwMode="auto">
          <a:xfrm>
            <a:off x="2667001" y="838200"/>
            <a:ext cx="6324600" cy="5715000"/>
            <a:chOff x="1680" y="528"/>
            <a:chExt cx="3984" cy="3600"/>
          </a:xfrm>
        </p:grpSpPr>
        <p:grpSp>
          <p:nvGrpSpPr>
            <p:cNvPr id="262157" name="Group 61"/>
            <p:cNvGrpSpPr>
              <a:grpSpLocks/>
            </p:cNvGrpSpPr>
            <p:nvPr/>
          </p:nvGrpSpPr>
          <p:grpSpPr bwMode="auto">
            <a:xfrm>
              <a:off x="1680" y="768"/>
              <a:ext cx="3984" cy="3360"/>
              <a:chOff x="1680" y="768"/>
              <a:chExt cx="3984" cy="3360"/>
            </a:xfrm>
          </p:grpSpPr>
          <p:sp>
            <p:nvSpPr>
              <p:cNvPr id="262159" name="Text Box 62"/>
              <p:cNvSpPr txBox="1">
                <a:spLocks noChangeArrowheads="1"/>
              </p:cNvSpPr>
              <p:nvPr/>
            </p:nvSpPr>
            <p:spPr bwMode="auto">
              <a:xfrm>
                <a:off x="1680" y="3072"/>
                <a:ext cx="864" cy="407"/>
              </a:xfrm>
              <a:prstGeom prst="rect">
                <a:avLst/>
              </a:prstGeom>
              <a:noFill/>
              <a:ln w="28575">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SA" sz="1800" b="1"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أعمال الرسل</a:t>
                </a:r>
                <a:r>
                  <a:rPr kumimoji="0" lang="en-US" sz="1800" b="1"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ar-JO" sz="1800" b="1"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9-28</a:t>
                </a:r>
                <a:endParaRPr kumimoji="0" lang="en-US" sz="1800" b="1"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sp>
            <p:nvSpPr>
              <p:cNvPr id="262160" name="Line 63"/>
              <p:cNvSpPr>
                <a:spLocks noChangeShapeType="1"/>
              </p:cNvSpPr>
              <p:nvPr/>
            </p:nvSpPr>
            <p:spPr bwMode="auto">
              <a:xfrm>
                <a:off x="2544" y="3216"/>
                <a:ext cx="528" cy="0"/>
              </a:xfrm>
              <a:prstGeom prst="line">
                <a:avLst/>
              </a:prstGeom>
              <a:noFill/>
              <a:ln w="28575">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62161" name="Oval 64"/>
              <p:cNvSpPr>
                <a:spLocks noChangeArrowheads="1"/>
              </p:cNvSpPr>
              <p:nvPr/>
            </p:nvSpPr>
            <p:spPr bwMode="auto">
              <a:xfrm>
                <a:off x="2880" y="912"/>
                <a:ext cx="2688" cy="3072"/>
              </a:xfrm>
              <a:prstGeom prst="ellipse">
                <a:avLst/>
              </a:prstGeom>
              <a:noFill/>
              <a:ln w="28575">
                <a:solidFill>
                  <a:srgbClr val="FF0000"/>
                </a:solidFill>
                <a:prstDash val="dash"/>
                <a:round/>
                <a:headEnd/>
                <a:tailEnd/>
              </a:ln>
              <a:extLst>
                <a:ext uri="{909E8E84-426E-40dd-AFC4-6F175D3DCCD1}">
                  <a14:hiddenFill xmlns="" xmlns:a14="http://schemas.microsoft.com/office/drawing/2010/main">
                    <a:solidFill>
                      <a:srgbClr val="FFFFFF"/>
                    </a:solidFill>
                  </a14:hiddenFill>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62162" name="Line 65"/>
              <p:cNvSpPr>
                <a:spLocks noChangeShapeType="1"/>
              </p:cNvSpPr>
              <p:nvPr/>
            </p:nvSpPr>
            <p:spPr bwMode="auto">
              <a:xfrm flipH="1" flipV="1">
                <a:off x="2784" y="1968"/>
                <a:ext cx="144" cy="48"/>
              </a:xfrm>
              <a:prstGeom prst="line">
                <a:avLst/>
              </a:prstGeom>
              <a:noFill/>
              <a:ln w="57150">
                <a:solidFill>
                  <a:srgbClr val="FF0000"/>
                </a:solidFill>
                <a:prstDash val="sysDot"/>
                <a:round/>
                <a:headEnd/>
                <a:tailEnd type="triangle" w="med" len="med"/>
              </a:ln>
              <a:extLst>
                <a:ext uri="{909E8E84-426E-40dd-AFC4-6F175D3DCCD1}">
                  <a14:hiddenFill xmlns="" xmlns:a14="http://schemas.microsoft.com/office/drawing/2010/main">
                    <a:noFill/>
                  </a14:hiddenFill>
                </a:ext>
              </a:ex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62163" name="Line 66"/>
              <p:cNvSpPr>
                <a:spLocks noChangeShapeType="1"/>
              </p:cNvSpPr>
              <p:nvPr/>
            </p:nvSpPr>
            <p:spPr bwMode="auto">
              <a:xfrm flipH="1" flipV="1">
                <a:off x="3312" y="1152"/>
                <a:ext cx="48" cy="48"/>
              </a:xfrm>
              <a:prstGeom prst="line">
                <a:avLst/>
              </a:prstGeom>
              <a:noFill/>
              <a:ln w="57150">
                <a:solidFill>
                  <a:srgbClr val="FF0000"/>
                </a:solidFill>
                <a:prstDash val="sysDot"/>
                <a:round/>
                <a:headEnd/>
                <a:tailEnd type="triangle" w="med" len="med"/>
              </a:ln>
              <a:extLst>
                <a:ext uri="{909E8E84-426E-40dd-AFC4-6F175D3DCCD1}">
                  <a14:hiddenFill xmlns="" xmlns:a14="http://schemas.microsoft.com/office/drawing/2010/main">
                    <a:noFill/>
                  </a14:hiddenFill>
                </a:ext>
              </a:ex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62164" name="Line 67"/>
              <p:cNvSpPr>
                <a:spLocks noChangeShapeType="1"/>
              </p:cNvSpPr>
              <p:nvPr/>
            </p:nvSpPr>
            <p:spPr bwMode="auto">
              <a:xfrm flipV="1">
                <a:off x="4272" y="768"/>
                <a:ext cx="0" cy="144"/>
              </a:xfrm>
              <a:prstGeom prst="line">
                <a:avLst/>
              </a:prstGeom>
              <a:noFill/>
              <a:ln w="57150">
                <a:solidFill>
                  <a:srgbClr val="FF0000"/>
                </a:solidFill>
                <a:prstDash val="sysDot"/>
                <a:round/>
                <a:headEnd/>
                <a:tailEnd type="triangle" w="med" len="med"/>
              </a:ln>
              <a:extLst>
                <a:ext uri="{909E8E84-426E-40dd-AFC4-6F175D3DCCD1}">
                  <a14:hiddenFill xmlns="" xmlns:a14="http://schemas.microsoft.com/office/drawing/2010/main">
                    <a:noFill/>
                  </a14:hiddenFill>
                </a:ext>
              </a:ex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62165" name="Line 68"/>
              <p:cNvSpPr>
                <a:spLocks noChangeShapeType="1"/>
              </p:cNvSpPr>
              <p:nvPr/>
            </p:nvSpPr>
            <p:spPr bwMode="auto">
              <a:xfrm flipV="1">
                <a:off x="5184" y="1248"/>
                <a:ext cx="96" cy="96"/>
              </a:xfrm>
              <a:prstGeom prst="line">
                <a:avLst/>
              </a:prstGeom>
              <a:noFill/>
              <a:ln w="57150">
                <a:solidFill>
                  <a:srgbClr val="FF0000"/>
                </a:solidFill>
                <a:prstDash val="sysDot"/>
                <a:round/>
                <a:headEnd/>
                <a:tailEnd type="triangle" w="med" len="med"/>
              </a:ln>
              <a:extLst>
                <a:ext uri="{909E8E84-426E-40dd-AFC4-6F175D3DCCD1}">
                  <a14:hiddenFill xmlns="" xmlns:a14="http://schemas.microsoft.com/office/drawing/2010/main">
                    <a:noFill/>
                  </a14:hiddenFill>
                </a:ext>
              </a:ex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62166" name="Line 69"/>
              <p:cNvSpPr>
                <a:spLocks noChangeShapeType="1"/>
              </p:cNvSpPr>
              <p:nvPr/>
            </p:nvSpPr>
            <p:spPr bwMode="auto">
              <a:xfrm flipV="1">
                <a:off x="5520" y="2016"/>
                <a:ext cx="144" cy="48"/>
              </a:xfrm>
              <a:prstGeom prst="line">
                <a:avLst/>
              </a:prstGeom>
              <a:noFill/>
              <a:ln w="57150">
                <a:solidFill>
                  <a:srgbClr val="FF0000"/>
                </a:solidFill>
                <a:prstDash val="sysDot"/>
                <a:round/>
                <a:headEnd/>
                <a:tailEnd type="triangle" w="med" len="med"/>
              </a:ln>
              <a:extLst>
                <a:ext uri="{909E8E84-426E-40dd-AFC4-6F175D3DCCD1}">
                  <a14:hiddenFill xmlns="" xmlns:a14="http://schemas.microsoft.com/office/drawing/2010/main">
                    <a:noFill/>
                  </a14:hiddenFill>
                </a:ext>
              </a:ex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62167" name="Line 70"/>
              <p:cNvSpPr>
                <a:spLocks noChangeShapeType="1"/>
              </p:cNvSpPr>
              <p:nvPr/>
            </p:nvSpPr>
            <p:spPr bwMode="auto">
              <a:xfrm>
                <a:off x="5520" y="2928"/>
                <a:ext cx="96" cy="48"/>
              </a:xfrm>
              <a:prstGeom prst="line">
                <a:avLst/>
              </a:prstGeom>
              <a:noFill/>
              <a:ln w="57150">
                <a:solidFill>
                  <a:srgbClr val="FF0000"/>
                </a:solidFill>
                <a:prstDash val="sysDot"/>
                <a:round/>
                <a:headEnd/>
                <a:tailEnd type="triangle" w="med" len="med"/>
              </a:ln>
              <a:extLst>
                <a:ext uri="{909E8E84-426E-40dd-AFC4-6F175D3DCCD1}">
                  <a14:hiddenFill xmlns="" xmlns:a14="http://schemas.microsoft.com/office/drawing/2010/main">
                    <a:noFill/>
                  </a14:hiddenFill>
                </a:ext>
              </a:ex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62168" name="Line 71"/>
              <p:cNvSpPr>
                <a:spLocks noChangeShapeType="1"/>
              </p:cNvSpPr>
              <p:nvPr/>
            </p:nvSpPr>
            <p:spPr bwMode="auto">
              <a:xfrm>
                <a:off x="5232" y="3504"/>
                <a:ext cx="96" cy="48"/>
              </a:xfrm>
              <a:prstGeom prst="line">
                <a:avLst/>
              </a:prstGeom>
              <a:noFill/>
              <a:ln w="57150">
                <a:solidFill>
                  <a:srgbClr val="FF0000"/>
                </a:solidFill>
                <a:prstDash val="sysDot"/>
                <a:round/>
                <a:headEnd/>
                <a:tailEnd type="triangle" w="med" len="med"/>
              </a:ln>
              <a:extLst>
                <a:ext uri="{909E8E84-426E-40dd-AFC4-6F175D3DCCD1}">
                  <a14:hiddenFill xmlns="" xmlns:a14="http://schemas.microsoft.com/office/drawing/2010/main">
                    <a:noFill/>
                  </a14:hiddenFill>
                </a:ext>
              </a:ex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62169" name="Line 72"/>
              <p:cNvSpPr>
                <a:spLocks noChangeShapeType="1"/>
              </p:cNvSpPr>
              <p:nvPr/>
            </p:nvSpPr>
            <p:spPr bwMode="auto">
              <a:xfrm flipH="1">
                <a:off x="4320" y="3984"/>
                <a:ext cx="0" cy="144"/>
              </a:xfrm>
              <a:prstGeom prst="line">
                <a:avLst/>
              </a:prstGeom>
              <a:noFill/>
              <a:ln w="57150">
                <a:solidFill>
                  <a:srgbClr val="FF0000"/>
                </a:solidFill>
                <a:prstDash val="sysDot"/>
                <a:round/>
                <a:headEnd/>
                <a:tailEnd type="triangle" w="med" len="med"/>
              </a:ln>
              <a:extLst>
                <a:ext uri="{909E8E84-426E-40dd-AFC4-6F175D3DCCD1}">
                  <a14:hiddenFill xmlns="" xmlns:a14="http://schemas.microsoft.com/office/drawing/2010/main">
                    <a:noFill/>
                  </a14:hiddenFill>
                </a:ext>
              </a:ex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62170" name="Line 73"/>
              <p:cNvSpPr>
                <a:spLocks noChangeShapeType="1"/>
              </p:cNvSpPr>
              <p:nvPr/>
            </p:nvSpPr>
            <p:spPr bwMode="auto">
              <a:xfrm flipH="1">
                <a:off x="3072" y="3456"/>
                <a:ext cx="48" cy="48"/>
              </a:xfrm>
              <a:prstGeom prst="line">
                <a:avLst/>
              </a:prstGeom>
              <a:noFill/>
              <a:ln w="57150">
                <a:solidFill>
                  <a:srgbClr val="FF0000"/>
                </a:solidFill>
                <a:prstDash val="sysDot"/>
                <a:round/>
                <a:headEnd/>
                <a:tailEnd type="triangle" w="med" len="med"/>
              </a:ln>
              <a:extLst>
                <a:ext uri="{909E8E84-426E-40dd-AFC4-6F175D3DCCD1}">
                  <a14:hiddenFill xmlns="" xmlns:a14="http://schemas.microsoft.com/office/drawing/2010/main">
                    <a:noFill/>
                  </a14:hiddenFill>
                </a:ext>
              </a:ex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grpSp>
        <p:sp>
          <p:nvSpPr>
            <p:cNvPr id="262158" name="Text Box 74"/>
            <p:cNvSpPr txBox="1">
              <a:spLocks noChangeArrowheads="1"/>
            </p:cNvSpPr>
            <p:nvPr/>
          </p:nvSpPr>
          <p:spPr bwMode="auto">
            <a:xfrm>
              <a:off x="4512" y="528"/>
              <a:ext cx="960" cy="44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lang="ar-JO" sz="2000" b="1" dirty="0">
                  <a:solidFill>
                    <a:srgbClr val="000000"/>
                  </a:solidFill>
                  <a:latin typeface="Arial" panose="020B0604020202020204" pitchFamily="34" charset="0"/>
                  <a:cs typeface="Arial" panose="020B0604020202020204" pitchFamily="34" charset="0"/>
                </a:rPr>
                <a:t>أقصى     </a:t>
              </a:r>
              <a:r>
                <a:rPr kumimoji="0" lang="ar-JO" sz="20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الأرض</a:t>
              </a:r>
              <a:endParaRPr kumimoji="0" lang="en-US" sz="20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grpSp>
      <p:sp>
        <p:nvSpPr>
          <p:cNvPr id="31" name="Text Box 3"/>
          <p:cNvSpPr txBox="1">
            <a:spLocks noChangeArrowheads="1"/>
          </p:cNvSpPr>
          <p:nvPr/>
        </p:nvSpPr>
        <p:spPr bwMode="auto">
          <a:xfrm>
            <a:off x="3505200" y="6477003"/>
            <a:ext cx="5638800" cy="307975"/>
          </a:xfrm>
          <a:prstGeom prst="rect">
            <a:avLst/>
          </a:prstGeom>
          <a:noFill/>
          <a:ln w="9525">
            <a:noFill/>
            <a:miter lim="800000"/>
            <a:headEnd/>
            <a:tailEnd/>
          </a:ln>
          <a:effectLst>
            <a:outerShdw dist="35921" dir="2700000" algn="ctr" rotWithShape="0">
              <a:schemeClr val="bg1"/>
            </a:outerShdw>
          </a:effectLst>
        </p:spPr>
        <p:txBody>
          <a:bodyPr lIns="91334" tIns="45667" rIns="91334" bIns="45667">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1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مقتبس من ستانلي د. توسان، ب ك س؛ جيريمي تشيو، الشرق</a:t>
            </a:r>
            <a:endParaRPr kumimoji="0" lang="en-US" sz="1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62154" name="Text Box 2"/>
          <p:cNvSpPr txBox="1">
            <a:spLocks noChangeArrowheads="1"/>
          </p:cNvSpPr>
          <p:nvPr/>
        </p:nvSpPr>
        <p:spPr bwMode="auto">
          <a:xfrm>
            <a:off x="8399986" y="57158"/>
            <a:ext cx="703825" cy="4615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125</a:t>
            </a: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62155" name="Title 32"/>
          <p:cNvSpPr>
            <a:spLocks noGrp="1"/>
          </p:cNvSpPr>
          <p:nvPr>
            <p:ph type="title" idx="4294967295"/>
          </p:nvPr>
        </p:nvSpPr>
        <p:spPr>
          <a:xfrm>
            <a:off x="838200" y="0"/>
            <a:ext cx="7391400" cy="838200"/>
          </a:xfrm>
          <a:solidFill>
            <a:srgbClr val="000000"/>
          </a:solidFill>
        </p:spPr>
        <p:txBody>
          <a:bodyPr/>
          <a:lstStyle/>
          <a:p>
            <a:r>
              <a:rPr lang="ar-JO" sz="4800" b="1" dirty="0">
                <a:solidFill>
                  <a:srgbClr val="FFFFFF"/>
                </a:solidFill>
                <a:latin typeface="Arial" panose="020B0604020202020204" pitchFamily="34" charset="0"/>
                <a:cs typeface="Arial" panose="020B0604020202020204" pitchFamily="34" charset="0"/>
              </a:rPr>
              <a:t>تقارير التطور</a:t>
            </a:r>
            <a:endParaRPr lang="en-US" b="1" dirty="0">
              <a:solidFill>
                <a:srgbClr val="FFFFFF"/>
              </a:solidFill>
              <a:latin typeface="Arial" panose="020B0604020202020204" pitchFamily="34" charset="0"/>
              <a:cs typeface="Arial" panose="020B0604020202020204" pitchFamily="34" charset="0"/>
            </a:endParaRPr>
          </a:p>
        </p:txBody>
      </p:sp>
      <p:pic>
        <p:nvPicPr>
          <p:cNvPr id="262156" name="Picture 34" descr="A+.jp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rot="-1161108">
            <a:off x="139717" y="215901"/>
            <a:ext cx="1489075" cy="1098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52286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9459"/>
                                        </p:tgtEl>
                                        <p:attrNameLst>
                                          <p:attrName>style.visibility</p:attrName>
                                        </p:attrNameLst>
                                      </p:cBhvr>
                                      <p:to>
                                        <p:strVal val="visible"/>
                                      </p:to>
                                    </p:set>
                                    <p:animEffect transition="in" filter="checkerboard(across)">
                                      <p:cBhvr>
                                        <p:cTn id="7" dur="500"/>
                                        <p:tgtEl>
                                          <p:spTgt spid="1945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9460"/>
                                        </p:tgtEl>
                                        <p:attrNameLst>
                                          <p:attrName>style.visibility</p:attrName>
                                        </p:attrNameLst>
                                      </p:cBhvr>
                                      <p:to>
                                        <p:strVal val="visible"/>
                                      </p:to>
                                    </p:set>
                                    <p:animEffect transition="in" filter="checkerboard(across)">
                                      <p:cBhvr>
                                        <p:cTn id="12" dur="500"/>
                                        <p:tgtEl>
                                          <p:spTgt spid="1946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9480"/>
                                        </p:tgtEl>
                                        <p:attrNameLst>
                                          <p:attrName>style.visibility</p:attrName>
                                        </p:attrNameLst>
                                      </p:cBhvr>
                                      <p:to>
                                        <p:strVal val="visible"/>
                                      </p:to>
                                    </p:set>
                                    <p:anim calcmode="lin" valueType="num">
                                      <p:cBhvr additive="base">
                                        <p:cTn id="17" dur="500" fill="hold"/>
                                        <p:tgtEl>
                                          <p:spTgt spid="19480"/>
                                        </p:tgtEl>
                                        <p:attrNameLst>
                                          <p:attrName>ppt_x</p:attrName>
                                        </p:attrNameLst>
                                      </p:cBhvr>
                                      <p:tavLst>
                                        <p:tav tm="0">
                                          <p:val>
                                            <p:strVal val="#ppt_x"/>
                                          </p:val>
                                        </p:tav>
                                        <p:tav tm="100000">
                                          <p:val>
                                            <p:strVal val="#ppt_x"/>
                                          </p:val>
                                        </p:tav>
                                      </p:tavLst>
                                    </p:anim>
                                    <p:anim calcmode="lin" valueType="num">
                                      <p:cBhvr additive="base">
                                        <p:cTn id="18" dur="500" fill="hold"/>
                                        <p:tgtEl>
                                          <p:spTgt spid="19480"/>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5" presetClass="entr" presetSubtype="10" fill="hold" nodeType="clickEffect">
                                  <p:stCondLst>
                                    <p:cond delay="0"/>
                                  </p:stCondLst>
                                  <p:childTnLst>
                                    <p:set>
                                      <p:cBhvr>
                                        <p:cTn id="22" dur="1" fill="hold">
                                          <p:stCondLst>
                                            <p:cond delay="0"/>
                                          </p:stCondLst>
                                        </p:cTn>
                                        <p:tgtEl>
                                          <p:spTgt spid="19461"/>
                                        </p:tgtEl>
                                        <p:attrNameLst>
                                          <p:attrName>style.visibility</p:attrName>
                                        </p:attrNameLst>
                                      </p:cBhvr>
                                      <p:to>
                                        <p:strVal val="visible"/>
                                      </p:to>
                                    </p:set>
                                    <p:animEffect transition="in" filter="checkerboard(across)">
                                      <p:cBhvr>
                                        <p:cTn id="23" dur="500"/>
                                        <p:tgtEl>
                                          <p:spTgt spid="19461"/>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8" fill="hold" nodeType="clickEffect">
                                  <p:stCondLst>
                                    <p:cond delay="0"/>
                                  </p:stCondLst>
                                  <p:childTnLst>
                                    <p:set>
                                      <p:cBhvr>
                                        <p:cTn id="27" dur="1" fill="hold">
                                          <p:stCondLst>
                                            <p:cond delay="0"/>
                                          </p:stCondLst>
                                        </p:cTn>
                                        <p:tgtEl>
                                          <p:spTgt spid="2"/>
                                        </p:tgtEl>
                                        <p:attrNameLst>
                                          <p:attrName>style.visibility</p:attrName>
                                        </p:attrNameLst>
                                      </p:cBhvr>
                                      <p:to>
                                        <p:strVal val="visible"/>
                                      </p:to>
                                    </p:set>
                                    <p:anim calcmode="lin" valueType="num">
                                      <p:cBhvr additive="base">
                                        <p:cTn id="28" dur="500" fill="hold"/>
                                        <p:tgtEl>
                                          <p:spTgt spid="2"/>
                                        </p:tgtEl>
                                        <p:attrNameLst>
                                          <p:attrName>ppt_x</p:attrName>
                                        </p:attrNameLst>
                                      </p:cBhvr>
                                      <p:tavLst>
                                        <p:tav tm="0">
                                          <p:val>
                                            <p:strVal val="0-#ppt_w/2"/>
                                          </p:val>
                                        </p:tav>
                                        <p:tav tm="100000">
                                          <p:val>
                                            <p:strVal val="#ppt_x"/>
                                          </p:val>
                                        </p:tav>
                                      </p:tavLst>
                                    </p:anim>
                                    <p:anim calcmode="lin" valueType="num">
                                      <p:cBhvr additive="base">
                                        <p:cTn id="29"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2" presetClass="entr" presetSubtype="8" fill="hold" nodeType="clickEffect">
                                  <p:stCondLst>
                                    <p:cond delay="0"/>
                                  </p:stCondLst>
                                  <p:childTnLst>
                                    <p:set>
                                      <p:cBhvr>
                                        <p:cTn id="33" dur="1" fill="hold">
                                          <p:stCondLst>
                                            <p:cond delay="0"/>
                                          </p:stCondLst>
                                        </p:cTn>
                                        <p:tgtEl>
                                          <p:spTgt spid="3"/>
                                        </p:tgtEl>
                                        <p:attrNameLst>
                                          <p:attrName>style.visibility</p:attrName>
                                        </p:attrNameLst>
                                      </p:cBhvr>
                                      <p:to>
                                        <p:strVal val="visible"/>
                                      </p:to>
                                    </p:set>
                                    <p:anim calcmode="lin" valueType="num">
                                      <p:cBhvr additive="base">
                                        <p:cTn id="34" dur="500" fill="hold"/>
                                        <p:tgtEl>
                                          <p:spTgt spid="3"/>
                                        </p:tgtEl>
                                        <p:attrNameLst>
                                          <p:attrName>ppt_x</p:attrName>
                                        </p:attrNameLst>
                                      </p:cBhvr>
                                      <p:tavLst>
                                        <p:tav tm="0">
                                          <p:val>
                                            <p:strVal val="0-#ppt_w/2"/>
                                          </p:val>
                                        </p:tav>
                                        <p:tav tm="100000">
                                          <p:val>
                                            <p:strVal val="#ppt_x"/>
                                          </p:val>
                                        </p:tav>
                                      </p:tavLst>
                                    </p:anim>
                                    <p:anim calcmode="lin" valueType="num">
                                      <p:cBhvr additive="base">
                                        <p:cTn id="35"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2" presetClass="entr" presetSubtype="8" fill="hold" nodeType="clickEffect">
                                  <p:stCondLst>
                                    <p:cond delay="0"/>
                                  </p:stCondLst>
                                  <p:childTnLst>
                                    <p:set>
                                      <p:cBhvr>
                                        <p:cTn id="39" dur="1" fill="hold">
                                          <p:stCondLst>
                                            <p:cond delay="0"/>
                                          </p:stCondLst>
                                        </p:cTn>
                                        <p:tgtEl>
                                          <p:spTgt spid="4"/>
                                        </p:tgtEl>
                                        <p:attrNameLst>
                                          <p:attrName>style.visibility</p:attrName>
                                        </p:attrNameLst>
                                      </p:cBhvr>
                                      <p:to>
                                        <p:strVal val="visible"/>
                                      </p:to>
                                    </p:set>
                                    <p:anim calcmode="lin" valueType="num">
                                      <p:cBhvr additive="base">
                                        <p:cTn id="40" dur="500" fill="hold"/>
                                        <p:tgtEl>
                                          <p:spTgt spid="4"/>
                                        </p:tgtEl>
                                        <p:attrNameLst>
                                          <p:attrName>ppt_x</p:attrName>
                                        </p:attrNameLst>
                                      </p:cBhvr>
                                      <p:tavLst>
                                        <p:tav tm="0">
                                          <p:val>
                                            <p:strVal val="0-#ppt_w/2"/>
                                          </p:val>
                                        </p:tav>
                                        <p:tav tm="100000">
                                          <p:val>
                                            <p:strVal val="#ppt_x"/>
                                          </p:val>
                                        </p:tav>
                                      </p:tavLst>
                                    </p:anim>
                                    <p:anim calcmode="lin" valueType="num">
                                      <p:cBhvr additive="base">
                                        <p:cTn id="41"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autoUpdateAnimBg="0"/>
      <p:bldP spid="19460" grpId="0" autoUpdateAnimBg="0"/>
      <p:bldP spid="19480" grpId="0" animBg="1" autoUpdateAnimBg="0"/>
    </p:bldLst>
  </p:timing>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ctrTitle"/>
          </p:nvPr>
        </p:nvSpPr>
        <p:spPr>
          <a:xfrm>
            <a:off x="0" y="1"/>
            <a:ext cx="9144000" cy="1528996"/>
          </a:xfr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path path="circle">
              <a:fillToRect l="50000" t="50000" r="50000" b="50000"/>
            </a:path>
            <a:tileRect/>
          </a:gradFill>
          <a:effectLst/>
        </p:spPr>
        <p:txBody>
          <a:bodyPr/>
          <a:lstStyle/>
          <a:p>
            <a:pPr>
              <a:defRPr/>
            </a:pPr>
            <a:r>
              <a:rPr lang="ar-JO" sz="5400" dirty="0">
                <a:effectLst>
                  <a:glow rad="127000">
                    <a:schemeClr val="bg1"/>
                  </a:glow>
                </a:effectLst>
                <a:latin typeface="Arial" panose="020B0604020202020204" pitchFamily="34" charset="0"/>
                <a:ea typeface="ＭＳ Ｐゴシック" charset="0"/>
              </a:rPr>
              <a:t>فكرة المقطع</a:t>
            </a:r>
            <a:endParaRPr lang="en-US" sz="5400" dirty="0">
              <a:effectLst>
                <a:glow rad="127000">
                  <a:schemeClr val="bg1"/>
                </a:glow>
              </a:effectLst>
              <a:latin typeface="Arial" panose="020B0604020202020204" pitchFamily="34" charset="0"/>
              <a:ea typeface="ＭＳ Ｐゴシック" charset="0"/>
            </a:endParaRPr>
          </a:p>
        </p:txBody>
      </p:sp>
      <p:sp>
        <p:nvSpPr>
          <p:cNvPr id="3" name="Rectangle 2"/>
          <p:cNvSpPr txBox="1">
            <a:spLocks noChangeArrowheads="1"/>
          </p:cNvSpPr>
          <p:nvPr/>
        </p:nvSpPr>
        <p:spPr bwMode="auto">
          <a:xfrm>
            <a:off x="0" y="1528997"/>
            <a:ext cx="9144000" cy="4736892"/>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457177" rtl="0" eaLnBrk="0" fontAlgn="base" latinLnBrk="0" hangingPunct="0">
              <a:lnSpc>
                <a:spcPct val="100000"/>
              </a:lnSpc>
              <a:spcBef>
                <a:spcPct val="0"/>
              </a:spcBef>
              <a:spcAft>
                <a:spcPct val="0"/>
              </a:spcAft>
              <a:buClrTx/>
              <a:buSzTx/>
              <a:buFontTx/>
              <a:buNone/>
              <a:tabLst/>
              <a:defRPr/>
            </a:pPr>
            <a:r>
              <a:rPr lang="ar-JO" sz="4800" b="1" dirty="0">
                <a:solidFill>
                  <a:srgbClr val="FFFFFF"/>
                </a:solidFill>
                <a:effectLst>
                  <a:glow rad="127000">
                    <a:srgbClr val="000000"/>
                  </a:glow>
                </a:effectLst>
                <a:latin typeface="Arial" panose="020B0604020202020204" pitchFamily="34" charset="0"/>
                <a:ea typeface="ＭＳ Ｐゴシック" charset="0"/>
                <a:cs typeface="Arial" panose="020B0604020202020204" pitchFamily="34" charset="0"/>
              </a:rPr>
              <a:t>كان القصد من المعمودية بالروح </a:t>
            </a:r>
          </a:p>
          <a:p>
            <a:pPr marL="0" marR="0" lvl="0" indent="0" algn="ctr" defTabSz="457177" rtl="0" eaLnBrk="0" fontAlgn="base" latinLnBrk="0" hangingPunct="0">
              <a:lnSpc>
                <a:spcPct val="100000"/>
              </a:lnSpc>
              <a:spcBef>
                <a:spcPct val="0"/>
              </a:spcBef>
              <a:spcAft>
                <a:spcPct val="0"/>
              </a:spcAft>
              <a:buClrTx/>
              <a:buSzTx/>
              <a:buFontTx/>
              <a:buNone/>
              <a:tabLst/>
              <a:defRPr/>
            </a:pPr>
            <a:r>
              <a:rPr lang="ar-JO" sz="4800" b="1" dirty="0">
                <a:solidFill>
                  <a:srgbClr val="FFFFFF"/>
                </a:solidFill>
                <a:effectLst>
                  <a:glow rad="127000">
                    <a:srgbClr val="000000"/>
                  </a:glow>
                </a:effectLst>
                <a:latin typeface="Arial" panose="020B0604020202020204" pitchFamily="34" charset="0"/>
                <a:ea typeface="ＭＳ Ｐゴシック" charset="0"/>
                <a:cs typeface="Arial" panose="020B0604020202020204" pitchFamily="34" charset="0"/>
              </a:rPr>
              <a:t>هو إظهار يسوع باعتباره المسيا المُقام </a:t>
            </a:r>
          </a:p>
          <a:p>
            <a:pPr marL="0" marR="0" lvl="0" indent="0" algn="ctr" defTabSz="457177" rtl="0" eaLnBrk="0" fontAlgn="base" latinLnBrk="0" hangingPunct="0">
              <a:lnSpc>
                <a:spcPct val="100000"/>
              </a:lnSpc>
              <a:spcBef>
                <a:spcPct val="0"/>
              </a:spcBef>
              <a:spcAft>
                <a:spcPct val="0"/>
              </a:spcAft>
              <a:buClrTx/>
              <a:buSzTx/>
              <a:buFontTx/>
              <a:buNone/>
              <a:tabLst/>
              <a:defRPr/>
            </a:pPr>
            <a:r>
              <a:rPr lang="ar-JO" sz="4800" b="1" dirty="0">
                <a:solidFill>
                  <a:srgbClr val="FFFFFF"/>
                </a:solidFill>
                <a:effectLst>
                  <a:glow rad="127000">
                    <a:srgbClr val="000000"/>
                  </a:glow>
                </a:effectLst>
                <a:latin typeface="Arial" panose="020B0604020202020204" pitchFamily="34" charset="0"/>
                <a:ea typeface="ＭＳ Ｐゴシック" charset="0"/>
                <a:cs typeface="Arial" panose="020B0604020202020204" pitchFamily="34" charset="0"/>
              </a:rPr>
              <a:t>والذي يستطيع أن يخلص الناس </a:t>
            </a:r>
          </a:p>
          <a:p>
            <a:pPr marL="0" marR="0" lvl="0" indent="0" algn="ctr" defTabSz="457177" rtl="0" eaLnBrk="0" fontAlgn="base" latinLnBrk="0" hangingPunct="0">
              <a:lnSpc>
                <a:spcPct val="100000"/>
              </a:lnSpc>
              <a:spcBef>
                <a:spcPct val="0"/>
              </a:spcBef>
              <a:spcAft>
                <a:spcPct val="0"/>
              </a:spcAft>
              <a:buClrTx/>
              <a:buSzTx/>
              <a:buFontTx/>
              <a:buNone/>
              <a:tabLst/>
              <a:defRPr/>
            </a:pPr>
            <a:r>
              <a:rPr lang="ar-JO" sz="4800" b="1" dirty="0">
                <a:solidFill>
                  <a:srgbClr val="FFFFFF"/>
                </a:solidFill>
                <a:effectLst>
                  <a:glow rad="127000">
                    <a:srgbClr val="000000"/>
                  </a:glow>
                </a:effectLst>
                <a:latin typeface="Arial" panose="020B0604020202020204" pitchFamily="34" charset="0"/>
                <a:ea typeface="ＭＳ Ｐゴシック" charset="0"/>
                <a:cs typeface="Arial" panose="020B0604020202020204" pitchFamily="34" charset="0"/>
              </a:rPr>
              <a:t>من كل الأمم إلى كنيسة المسيح </a:t>
            </a:r>
            <a:endParaRPr kumimoji="0" lang="en-US" sz="48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1055476637"/>
      </p:ext>
    </p:extLst>
  </p:cSld>
  <p:clrMapOvr>
    <a:masterClrMapping/>
  </p:clrMapOvr>
  <p:transition>
    <p:fade/>
  </p:transition>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417D50-45EE-5A5A-7D0E-7C90F1BFE56E}"/>
            </a:ext>
          </a:extLst>
        </p:cNvPr>
        <p:cNvGrpSpPr/>
        <p:nvPr/>
      </p:nvGrpSpPr>
      <p:grpSpPr>
        <a:xfrm>
          <a:off x="0" y="0"/>
          <a:ext cx="0" cy="0"/>
          <a:chOff x="0" y="0"/>
          <a:chExt cx="0" cy="0"/>
        </a:xfrm>
      </p:grpSpPr>
      <p:pic>
        <p:nvPicPr>
          <p:cNvPr id="1026" name="Picture 2" descr="image">
            <a:extLst>
              <a:ext uri="{FF2B5EF4-FFF2-40B4-BE49-F238E27FC236}">
                <a16:creationId xmlns:a16="http://schemas.microsoft.com/office/drawing/2014/main" id="{3203E6C6-3457-542E-34EA-86385ACE0605}"/>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2700" y="1092200"/>
            <a:ext cx="9144000" cy="5038725"/>
          </a:xfrm>
          <a:prstGeom prst="rect">
            <a:avLst/>
          </a:prstGeom>
          <a:noFill/>
          <a:extLst>
            <a:ext uri="{909E8E84-426E-40DD-AFC4-6F175D3DCCD1}">
              <a14:hiddenFill xmlns:a14="http://schemas.microsoft.com/office/drawing/2010/main">
                <a:solidFill>
                  <a:srgbClr val="FFFFFF"/>
                </a:solidFill>
              </a14:hiddenFill>
            </a:ext>
          </a:extLst>
        </p:spPr>
      </p:pic>
      <p:sp>
        <p:nvSpPr>
          <p:cNvPr id="94210" name="Picture 1">
            <a:extLst>
              <a:ext uri="{FF2B5EF4-FFF2-40B4-BE49-F238E27FC236}">
                <a16:creationId xmlns:a16="http://schemas.microsoft.com/office/drawing/2014/main" id="{2AA03736-9E1C-F57E-4852-274F9E58C5BD}"/>
              </a:ext>
            </a:extLst>
          </p:cNvPr>
          <p:cNvSpPr>
            <a:spLocks noChangeAspect="1"/>
          </p:cNvSpPr>
          <p:nvPr/>
        </p:nvSpPr>
        <p:spPr bwMode="auto">
          <a:xfrm>
            <a:off x="0" y="368300"/>
            <a:ext cx="9144000" cy="6099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5" tIns="45718" rIns="91435" bIns="45718"/>
          <a:lstStyle/>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sp>
        <p:nvSpPr>
          <p:cNvPr id="900098" name="Rectangle 2">
            <a:extLst>
              <a:ext uri="{FF2B5EF4-FFF2-40B4-BE49-F238E27FC236}">
                <a16:creationId xmlns:a16="http://schemas.microsoft.com/office/drawing/2014/main" id="{2B9494A7-0151-BFB2-48CD-9AB619B7992D}"/>
              </a:ext>
            </a:extLst>
          </p:cNvPr>
          <p:cNvSpPr>
            <a:spLocks noGrp="1" noChangeArrowheads="1"/>
          </p:cNvSpPr>
          <p:nvPr>
            <p:ph type="ctrTitle"/>
          </p:nvPr>
        </p:nvSpPr>
        <p:spPr>
          <a:xfrm>
            <a:off x="-12700" y="1333500"/>
            <a:ext cx="9144000" cy="787400"/>
          </a:xfrm>
          <a:effectLst/>
        </p:spPr>
        <p:txBody>
          <a:bodyPr anchor="ctr"/>
          <a:lstStyle/>
          <a:p>
            <a:pPr marL="350838" indent="-350838" algn="r" rtl="1">
              <a:buFont typeface="Arial" panose="020B0604020202020204" pitchFamily="34" charset="0"/>
              <a:buChar char="•"/>
              <a:defRPr/>
            </a:pPr>
            <a:r>
              <a:rPr lang="ar-JO" dirty="0">
                <a:effectLst>
                  <a:glow rad="127000">
                    <a:schemeClr val="bg1"/>
                  </a:glow>
                </a:effectLst>
                <a:latin typeface="Arial" panose="020B0604020202020204" pitchFamily="34" charset="0"/>
                <a:ea typeface="ＭＳ Ｐゴシック" charset="0"/>
              </a:rPr>
              <a:t>الروح </a:t>
            </a:r>
            <a:r>
              <a:rPr lang="ar-JO" dirty="0">
                <a:solidFill>
                  <a:srgbClr val="FFFF00"/>
                </a:solidFill>
                <a:effectLst>
                  <a:glow rad="127000">
                    <a:schemeClr val="bg1"/>
                  </a:glow>
                </a:effectLst>
                <a:latin typeface="Arial" panose="020B0604020202020204" pitchFamily="34" charset="0"/>
                <a:ea typeface="ＭＳ Ｐゴシック" charset="0"/>
              </a:rPr>
              <a:t>يعكس</a:t>
            </a:r>
            <a:r>
              <a:rPr lang="ar-JO" dirty="0">
                <a:effectLst>
                  <a:glow rad="127000">
                    <a:schemeClr val="bg1"/>
                  </a:glow>
                </a:effectLst>
                <a:latin typeface="Arial" panose="020B0604020202020204" pitchFamily="34" charset="0"/>
                <a:ea typeface="ＭＳ Ｐゴシック" charset="0"/>
              </a:rPr>
              <a:t> بابل (1-13)</a:t>
            </a:r>
            <a:endParaRPr lang="en-US" dirty="0">
              <a:effectLst>
                <a:glow rad="127000">
                  <a:schemeClr val="bg1"/>
                </a:glow>
              </a:effectLst>
              <a:latin typeface="Arial" panose="020B0604020202020204" pitchFamily="34" charset="0"/>
              <a:ea typeface="ＭＳ Ｐゴシック" charset="0"/>
            </a:endParaRPr>
          </a:p>
        </p:txBody>
      </p:sp>
      <p:sp>
        <p:nvSpPr>
          <p:cNvPr id="4" name="Rectangle 2">
            <a:extLst>
              <a:ext uri="{FF2B5EF4-FFF2-40B4-BE49-F238E27FC236}">
                <a16:creationId xmlns:a16="http://schemas.microsoft.com/office/drawing/2014/main" id="{95C3CC21-63C7-65D9-36F6-21B151373FA6}"/>
              </a:ext>
            </a:extLst>
          </p:cNvPr>
          <p:cNvSpPr txBox="1">
            <a:spLocks noChangeArrowheads="1"/>
          </p:cNvSpPr>
          <p:nvPr/>
        </p:nvSpPr>
        <p:spPr bwMode="auto">
          <a:xfrm>
            <a:off x="114300" y="63500"/>
            <a:ext cx="8850188" cy="9652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35" tIns="45718" rIns="91435" bIns="45718" numCol="1" anchor="t"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ar-JO" sz="48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لماذا نخضع للروح؟</a:t>
            </a:r>
            <a:endParaRPr kumimoji="0" lang="en-US" sz="48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5" name="Rectangle 2">
            <a:extLst>
              <a:ext uri="{FF2B5EF4-FFF2-40B4-BE49-F238E27FC236}">
                <a16:creationId xmlns:a16="http://schemas.microsoft.com/office/drawing/2014/main" id="{076365ED-0474-0A78-34A4-690A326F94CD}"/>
              </a:ext>
            </a:extLst>
          </p:cNvPr>
          <p:cNvSpPr txBox="1">
            <a:spLocks noChangeArrowheads="1"/>
          </p:cNvSpPr>
          <p:nvPr/>
        </p:nvSpPr>
        <p:spPr bwMode="auto">
          <a:xfrm>
            <a:off x="-12700" y="2178844"/>
            <a:ext cx="9144000" cy="7874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350838" marR="0" lvl="0" indent="-350838" algn="r" defTabSz="914400" rtl="1"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ar-JO" sz="44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الروح </a:t>
            </a:r>
            <a:r>
              <a:rPr kumimoji="0" lang="ar-JO" sz="4400" b="1" u="none" strike="noStrike" kern="0" cap="none" spc="0" normalizeH="0" baseline="0" noProof="0" dirty="0">
                <a:ln>
                  <a:noFill/>
                </a:ln>
                <a:solidFill>
                  <a:srgbClr val="FFFF00"/>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يثبت</a:t>
            </a:r>
            <a:r>
              <a:rPr kumimoji="0" lang="ar-JO" sz="44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 يسوع (14-41)</a:t>
            </a:r>
            <a:endParaRPr kumimoji="0" lang="en-US" sz="44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2" name="Rectangle 2">
            <a:extLst>
              <a:ext uri="{FF2B5EF4-FFF2-40B4-BE49-F238E27FC236}">
                <a16:creationId xmlns:a16="http://schemas.microsoft.com/office/drawing/2014/main" id="{612B326C-A3D5-D4AF-1F17-401C7155AF7B}"/>
              </a:ext>
            </a:extLst>
          </p:cNvPr>
          <p:cNvSpPr txBox="1">
            <a:spLocks noChangeArrowheads="1"/>
          </p:cNvSpPr>
          <p:nvPr/>
        </p:nvSpPr>
        <p:spPr bwMode="auto">
          <a:xfrm>
            <a:off x="-12700" y="3024187"/>
            <a:ext cx="9144000" cy="7874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350838" marR="0" lvl="0" indent="-350838" algn="r" defTabSz="914400" rtl="1"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ar-JO" sz="44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الروح </a:t>
            </a:r>
            <a:r>
              <a:rPr kumimoji="0" lang="ar-JO" sz="4400" b="1" u="none" strike="noStrike" kern="0" cap="none" spc="0" normalizeH="0" baseline="0" noProof="0" dirty="0">
                <a:ln>
                  <a:noFill/>
                </a:ln>
                <a:solidFill>
                  <a:srgbClr val="FFFF00"/>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يوحد</a:t>
            </a:r>
            <a:r>
              <a:rPr kumimoji="0" lang="ar-JO" sz="44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نا (42-47)</a:t>
            </a:r>
            <a:r>
              <a:rPr kumimoji="0" lang="en-US" sz="4400" b="1" u="none" strike="noStrike" kern="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 </a:t>
            </a:r>
          </a:p>
        </p:txBody>
      </p:sp>
      <p:sp>
        <p:nvSpPr>
          <p:cNvPr id="3" name="Rectangle 2">
            <a:extLst>
              <a:ext uri="{FF2B5EF4-FFF2-40B4-BE49-F238E27FC236}">
                <a16:creationId xmlns:a16="http://schemas.microsoft.com/office/drawing/2014/main" id="{82042ABE-1018-908D-5791-138FD49DC8C0}"/>
              </a:ext>
            </a:extLst>
          </p:cNvPr>
          <p:cNvSpPr txBox="1">
            <a:spLocks noChangeArrowheads="1"/>
          </p:cNvSpPr>
          <p:nvPr/>
        </p:nvSpPr>
        <p:spPr bwMode="auto">
          <a:xfrm>
            <a:off x="197428" y="6238239"/>
            <a:ext cx="8695052" cy="5751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177" algn="ctr" rtl="0" eaLnBrk="0" fontAlgn="base" hangingPunct="0">
              <a:spcBef>
                <a:spcPct val="0"/>
              </a:spcBef>
              <a:spcAft>
                <a:spcPct val="0"/>
              </a:spcAft>
              <a:defRPr sz="4400">
                <a:solidFill>
                  <a:schemeClr val="tx2"/>
                </a:solidFill>
                <a:latin typeface="Times New Roman" pitchFamily="-112" charset="0"/>
              </a:defRPr>
            </a:lvl6pPr>
            <a:lvl7pPr marL="914353" algn="ctr" rtl="0" eaLnBrk="0" fontAlgn="base" hangingPunct="0">
              <a:spcBef>
                <a:spcPct val="0"/>
              </a:spcBef>
              <a:spcAft>
                <a:spcPct val="0"/>
              </a:spcAft>
              <a:defRPr sz="4400">
                <a:solidFill>
                  <a:schemeClr val="tx2"/>
                </a:solidFill>
                <a:latin typeface="Times New Roman" pitchFamily="-112" charset="0"/>
              </a:defRPr>
            </a:lvl7pPr>
            <a:lvl8pPr marL="1371530" algn="ctr" rtl="0" eaLnBrk="0" fontAlgn="base" hangingPunct="0">
              <a:spcBef>
                <a:spcPct val="0"/>
              </a:spcBef>
              <a:spcAft>
                <a:spcPct val="0"/>
              </a:spcAft>
              <a:defRPr sz="4400">
                <a:solidFill>
                  <a:schemeClr val="tx2"/>
                </a:solidFill>
                <a:latin typeface="Times New Roman" pitchFamily="-112" charset="0"/>
              </a:defRPr>
            </a:lvl8pPr>
            <a:lvl9pPr marL="1828706"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ar-SA" b="1" u="none" strike="noStrike" kern="120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rPr>
              <a:t>أعمال الرسل 2</a:t>
            </a:r>
            <a:endParaRPr kumimoji="0" lang="en-US" b="1" u="none" strike="noStrike" kern="0" cap="none" spc="0" normalizeH="0" baseline="0" noProof="0" dirty="0">
              <a:ln>
                <a:noFill/>
              </a:ln>
              <a:solidFill>
                <a:srgbClr val="FFFFFF"/>
              </a:solidFill>
              <a:effectLst>
                <a:glow rad="127000">
                  <a:srgbClr val="000000"/>
                </a:glow>
              </a:effectLst>
              <a:uLnTx/>
              <a:uFillTx/>
              <a:latin typeface="Arial" charset="0"/>
              <a:ea typeface="ＭＳ Ｐゴシック" charset="0"/>
              <a:cs typeface="ＭＳ Ｐゴシック" charset="0"/>
            </a:endParaRPr>
          </a:p>
        </p:txBody>
      </p:sp>
    </p:spTree>
    <p:extLst>
      <p:ext uri="{BB962C8B-B14F-4D97-AF65-F5344CB8AC3E}">
        <p14:creationId xmlns:p14="http://schemas.microsoft.com/office/powerpoint/2010/main" val="108334843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anguage - Wikimedia Commons">
            <a:extLst>
              <a:ext uri="{FF2B5EF4-FFF2-40B4-BE49-F238E27FC236}">
                <a16:creationId xmlns:a16="http://schemas.microsoft.com/office/drawing/2014/main" id="{3BA8A110-E736-FA4C-AC1C-A2CB23910428}"/>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837473B0-CC2E-450A-ABE3-18F120FF3D39}">
                <a1611:picAttrSrcUrl xmlns:a1611="http://schemas.microsoft.com/office/drawing/2016/11/main" r:id="rId5"/>
              </a:ext>
            </a:extLst>
          </a:blip>
          <a:stretch>
            <a:fillRect/>
          </a:stretch>
        </p:blipFill>
        <p:spPr>
          <a:xfrm>
            <a:off x="0" y="1318078"/>
            <a:ext cx="9144000" cy="4373880"/>
          </a:xfrm>
          <a:prstGeom prst="rect">
            <a:avLst/>
          </a:prstGeom>
        </p:spPr>
      </p:pic>
      <p:sp>
        <p:nvSpPr>
          <p:cNvPr id="900098" name="Rectangle 2"/>
          <p:cNvSpPr>
            <a:spLocks noGrp="1" noChangeArrowheads="1"/>
          </p:cNvSpPr>
          <p:nvPr>
            <p:ph type="ctrTitle"/>
          </p:nvPr>
        </p:nvSpPr>
        <p:spPr>
          <a:xfrm>
            <a:off x="0" y="232009"/>
            <a:ext cx="9144000" cy="769349"/>
          </a:xfrm>
          <a:effectLst/>
        </p:spPr>
        <p:txBody>
          <a:bodyPr/>
          <a:lstStyle/>
          <a:p>
            <a:pPr>
              <a:defRPr/>
            </a:pPr>
            <a:r>
              <a:rPr lang="ar-JO" sz="5400" dirty="0">
                <a:effectLst>
                  <a:glow rad="127000">
                    <a:schemeClr val="bg1"/>
                  </a:glow>
                </a:effectLst>
                <a:latin typeface="Arial" panose="020B0604020202020204" pitchFamily="34" charset="0"/>
                <a:ea typeface="ＭＳ Ｐゴシック" charset="0"/>
              </a:rPr>
              <a:t>الفكرة الرئيسية في أعمال الرسل 2</a:t>
            </a:r>
            <a:endParaRPr lang="en-US" sz="5400" dirty="0">
              <a:effectLst>
                <a:glow rad="127000">
                  <a:schemeClr val="bg1"/>
                </a:glow>
              </a:effectLst>
              <a:latin typeface="Arial" panose="020B0604020202020204" pitchFamily="34" charset="0"/>
              <a:ea typeface="ＭＳ Ｐゴシック" charset="0"/>
            </a:endParaRPr>
          </a:p>
        </p:txBody>
      </p:sp>
      <p:sp>
        <p:nvSpPr>
          <p:cNvPr id="3" name="Rectangle 2"/>
          <p:cNvSpPr txBox="1">
            <a:spLocks noChangeArrowheads="1"/>
          </p:cNvSpPr>
          <p:nvPr/>
        </p:nvSpPr>
        <p:spPr bwMode="auto">
          <a:xfrm>
            <a:off x="0" y="1655743"/>
            <a:ext cx="9144000" cy="3742369"/>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35" tIns="45718" rIns="91435" bIns="45718"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457177" rtl="0" eaLnBrk="0" fontAlgn="base" latinLnBrk="0" hangingPunct="0">
              <a:lnSpc>
                <a:spcPct val="100000"/>
              </a:lnSpc>
              <a:spcBef>
                <a:spcPct val="0"/>
              </a:spcBef>
              <a:spcAft>
                <a:spcPct val="0"/>
              </a:spcAft>
              <a:buClrTx/>
              <a:buSzTx/>
              <a:buFontTx/>
              <a:buNone/>
              <a:tabLst/>
              <a:defRPr/>
            </a:pPr>
            <a:r>
              <a:rPr lang="ar-JO" sz="5400" b="1" dirty="0">
                <a:solidFill>
                  <a:srgbClr val="FFFFFF"/>
                </a:solidFill>
                <a:effectLst>
                  <a:glow rad="127000">
                    <a:srgbClr val="000000"/>
                  </a:glow>
                </a:effectLst>
                <a:latin typeface="Arial" panose="020B0604020202020204" pitchFamily="34" charset="0"/>
                <a:ea typeface="ＭＳ Ｐゴシック" charset="0"/>
                <a:cs typeface="Arial" panose="020B0604020202020204" pitchFamily="34" charset="0"/>
              </a:rPr>
              <a:t>يضعك الروح في جسد المسيح </a:t>
            </a:r>
          </a:p>
          <a:p>
            <a:pPr marL="0" marR="0" lvl="0" indent="0" algn="ctr" defTabSz="457177" rtl="0" eaLnBrk="0" fontAlgn="base" latinLnBrk="0" hangingPunct="0">
              <a:lnSpc>
                <a:spcPct val="100000"/>
              </a:lnSpc>
              <a:spcBef>
                <a:spcPct val="0"/>
              </a:spcBef>
              <a:spcAft>
                <a:spcPct val="0"/>
              </a:spcAft>
              <a:buClrTx/>
              <a:buSzTx/>
              <a:buFontTx/>
              <a:buNone/>
              <a:tabLst/>
              <a:defRPr/>
            </a:pPr>
            <a:r>
              <a:rPr lang="ar-JO" sz="5400" b="1" dirty="0">
                <a:solidFill>
                  <a:srgbClr val="FFFFFF"/>
                </a:solidFill>
                <a:effectLst>
                  <a:glow rad="127000">
                    <a:srgbClr val="000000"/>
                  </a:glow>
                </a:effectLst>
                <a:latin typeface="Arial" panose="020B0604020202020204" pitchFamily="34" charset="0"/>
                <a:ea typeface="ＭＳ Ｐゴシック" charset="0"/>
                <a:cs typeface="Arial" panose="020B0604020202020204" pitchFamily="34" charset="0"/>
              </a:rPr>
              <a:t>حتى تصل إلى الأمم</a:t>
            </a:r>
            <a:endParaRPr kumimoji="0" lang="en-US" sz="54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700063238"/>
      </p:ext>
    </p:extLst>
  </p:cSld>
  <p:clrMapOvr>
    <a:masterClrMapping/>
  </p:clrMapOvr>
  <p:transition>
    <p:fade/>
  </p:transition>
</p:sld>
</file>

<file path=ppt/slides/slide30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2" descr="Image result for acts 2:42">
            <a:extLst>
              <a:ext uri="{FF2B5EF4-FFF2-40B4-BE49-F238E27FC236}">
                <a16:creationId xmlns:a16="http://schemas.microsoft.com/office/drawing/2014/main" id="{79A904DB-5E0E-7596-E927-E72EDFADDCCF}"/>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953" b="97239" l="800" r="90000">
                        <a14:foregroundMark x1="1600" y1="53149" x2="1600" y2="53149"/>
                        <a14:foregroundMark x1="800" y1="75237" x2="800" y2="75237"/>
                        <a14:foregroundMark x1="20933" y1="93960" x2="20933" y2="93960"/>
                        <a14:foregroundMark x1="34000" y1="75065" x2="34000" y2="75065"/>
                        <a14:foregroundMark x1="34000" y1="75065" x2="34000" y2="75065"/>
                        <a14:foregroundMark x1="29867" y1="72649" x2="29867" y2="72649"/>
                        <a14:foregroundMark x1="4467" y1="97325" x2="4467" y2="97325"/>
                        <a14:foregroundMark x1="18667" y1="35807" x2="18667" y2="35807"/>
                        <a14:foregroundMark x1="41400" y1="56514" x2="41400" y2="56514"/>
                        <a14:foregroundMark x1="6200" y1="47368" x2="6200" y2="47368"/>
                        <a14:foregroundMark x1="67867" y1="5953" x2="67867" y2="5953"/>
                        <a14:foregroundMark x1="41533" y1="31406" x2="41533" y2="31406"/>
                        <a14:foregroundMark x1="46133" y1="34599" x2="46133" y2="34599"/>
                        <a14:foregroundMark x1="46133" y1="34599" x2="46133" y2="34599"/>
                        <a14:foregroundMark x1="40000" y1="32873" x2="40000" y2="32873"/>
                        <a14:foregroundMark x1="42800" y1="31234" x2="42800" y2="31234"/>
                        <a14:foregroundMark x1="46133" y1="30285" x2="46133" y2="30285"/>
                        <a14:backgroundMark x1="42800" y1="68421" x2="42800" y2="68421"/>
                        <a14:backgroundMark x1="59867" y1="66695" x2="59867" y2="66695"/>
                        <a14:backgroundMark x1="28467" y1="95945" x2="28467" y2="95945"/>
                        <a14:backgroundMark x1="28467" y1="95945" x2="28467" y2="95945"/>
                        <a14:backgroundMark x1="82267" y1="81191" x2="82267" y2="81191"/>
                        <a14:backgroundMark x1="35533" y1="82399" x2="35533" y2="82399"/>
                        <a14:backgroundMark x1="50467" y1="57722" x2="50467" y2="57722"/>
                        <a14:backgroundMark x1="42933" y1="65315" x2="42933" y2="65315"/>
                        <a14:backgroundMark x1="36933" y1="87748" x2="36933" y2="87748"/>
                        <a14:backgroundMark x1="37267" y1="87575" x2="37267" y2="87575"/>
                        <a14:backgroundMark x1="32000" y1="85764" x2="32000" y2="85764"/>
                        <a14:backgroundMark x1="52333" y1="53926" x2="52333" y2="53926"/>
                        <a14:backgroundMark x1="45733" y1="34254" x2="45733" y2="34254"/>
                        <a14:backgroundMark x1="39867" y1="32873" x2="39867" y2="32873"/>
                      </a14:backgroundRemoval>
                    </a14:imgEffect>
                  </a14:imgLayer>
                </a14:imgProps>
              </a:ext>
              <a:ext uri="{28A0092B-C50C-407E-A947-70E740481C1C}">
                <a14:useLocalDpi xmlns:a14="http://schemas.microsoft.com/office/drawing/2010/main" val="0"/>
              </a:ext>
            </a:extLst>
          </a:blip>
          <a:srcRect/>
          <a:stretch>
            <a:fillRect/>
          </a:stretch>
        </p:blipFill>
        <p:spPr bwMode="auto">
          <a:xfrm>
            <a:off x="0" y="0"/>
            <a:ext cx="9009063" cy="6858000"/>
          </a:xfrm>
          <a:prstGeom prst="rect">
            <a:avLst/>
          </a:prstGeom>
          <a:noFill/>
          <a:extLst>
            <a:ext uri="{909E8E84-426E-40DD-AFC4-6F175D3DCCD1}">
              <a14:hiddenFill xmlns:a14="http://schemas.microsoft.com/office/drawing/2010/main">
                <a:solidFill>
                  <a:srgbClr val="FFFFFF"/>
                </a:solidFill>
              </a14:hiddenFill>
            </a:ext>
          </a:extLst>
        </p:spPr>
      </p:pic>
      <p:sp>
        <p:nvSpPr>
          <p:cNvPr id="100355" name="Picture 1"/>
          <p:cNvSpPr>
            <a:spLocks noChangeAspect="1"/>
          </p:cNvSpPr>
          <p:nvPr/>
        </p:nvSpPr>
        <p:spPr bwMode="auto">
          <a:xfrm>
            <a:off x="0" y="368300"/>
            <a:ext cx="9144000" cy="6099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5" tIns="45718" rIns="91435" bIns="45718"/>
          <a:lstStyle/>
          <a:p>
            <a:pPr marL="0" marR="0" lvl="0" indent="0" algn="ctr" defTabSz="914353"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New Roman" charset="0"/>
              <a:ea typeface="ＭＳ Ｐゴシック" charset="0"/>
              <a:cs typeface="ＭＳ Ｐゴシック" charset="0"/>
            </a:endParaRPr>
          </a:p>
        </p:txBody>
      </p:sp>
      <p:sp>
        <p:nvSpPr>
          <p:cNvPr id="900098" name="Rectangle 2"/>
          <p:cNvSpPr>
            <a:spLocks noGrp="1" noChangeArrowheads="1"/>
          </p:cNvSpPr>
          <p:nvPr>
            <p:ph type="ctrTitle"/>
          </p:nvPr>
        </p:nvSpPr>
        <p:spPr>
          <a:xfrm rot="21345923">
            <a:off x="1792721" y="4458786"/>
            <a:ext cx="7945757" cy="1080120"/>
          </a:xfrm>
          <a:effectLst/>
        </p:spPr>
        <p:txBody>
          <a:bodyPr/>
          <a:lstStyle/>
          <a:p>
            <a:pPr>
              <a:defRPr/>
            </a:pPr>
            <a:r>
              <a:rPr lang="ar-JO" sz="9600" dirty="0">
                <a:solidFill>
                  <a:srgbClr val="FF8000"/>
                </a:solidFill>
                <a:effectLst>
                  <a:glow rad="127000">
                    <a:schemeClr val="bg1"/>
                  </a:glow>
                </a:effectLst>
                <a:latin typeface="Arial" panose="020B0604020202020204" pitchFamily="34" charset="0"/>
                <a:ea typeface="ＭＳ Ｐゴシック" charset="0"/>
              </a:rPr>
              <a:t>التقدم</a:t>
            </a:r>
            <a:endParaRPr lang="en-US" sz="4800" dirty="0">
              <a:solidFill>
                <a:srgbClr val="FF8000"/>
              </a:solidFill>
              <a:effectLst>
                <a:glow rad="127000">
                  <a:schemeClr val="bg1"/>
                </a:glow>
              </a:effectLst>
              <a:latin typeface="Arial" panose="020B0604020202020204" pitchFamily="34" charset="0"/>
              <a:ea typeface="ＭＳ Ｐゴシック" charset="0"/>
            </a:endParaRPr>
          </a:p>
        </p:txBody>
      </p:sp>
      <p:sp>
        <p:nvSpPr>
          <p:cNvPr id="2" name="Rectangle 2">
            <a:extLst>
              <a:ext uri="{FF2B5EF4-FFF2-40B4-BE49-F238E27FC236}">
                <a16:creationId xmlns:a16="http://schemas.microsoft.com/office/drawing/2014/main" id="{33E515F9-E595-5B85-D153-909508E6CC2D}"/>
              </a:ext>
            </a:extLst>
          </p:cNvPr>
          <p:cNvSpPr txBox="1">
            <a:spLocks noChangeArrowheads="1"/>
          </p:cNvSpPr>
          <p:nvPr/>
        </p:nvSpPr>
        <p:spPr bwMode="auto">
          <a:xfrm rot="21345923">
            <a:off x="2369920" y="5580209"/>
            <a:ext cx="7113440" cy="108012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89" tIns="45695" rIns="91389" bIns="45695" numCol="1" anchor="ctr" anchorCtr="0" compatLnSpc="1">
            <a:prstTxWarp prst="textNoShape">
              <a:avLst/>
            </a:prstTxWarp>
          </a:bodyPr>
          <a:lstStyle>
            <a:lvl1pPr algn="ctr" rtl="0" eaLnBrk="0" fontAlgn="base" hangingPunct="0">
              <a:spcBef>
                <a:spcPct val="0"/>
              </a:spcBef>
              <a:spcAft>
                <a:spcPct val="0"/>
              </a:spcAft>
              <a:defRPr sz="4400" b="1" i="0">
                <a:solidFill>
                  <a:schemeClr val="tx1"/>
                </a:solidFill>
                <a:latin typeface="+mj-lt"/>
                <a:ea typeface="+mj-ea"/>
                <a:cs typeface="Arial" panose="020B0604020202020204" pitchFamily="34" charset="0"/>
              </a:defRPr>
            </a:lvl1pPr>
            <a:lvl2pPr algn="ctr" rtl="0" eaLnBrk="0" fontAlgn="base" hangingPunct="0">
              <a:spcBef>
                <a:spcPct val="0"/>
              </a:spcBef>
              <a:spcAft>
                <a:spcPct val="0"/>
              </a:spcAft>
              <a:defRPr sz="4400" b="1">
                <a:solidFill>
                  <a:schemeClr val="tx1"/>
                </a:solidFill>
                <a:latin typeface="Candara" charset="0"/>
                <a:ea typeface="ＭＳ Ｐゴシック" charset="0"/>
                <a:cs typeface="Arial" charset="0"/>
              </a:defRPr>
            </a:lvl2pPr>
            <a:lvl3pPr algn="ctr" rtl="0" eaLnBrk="0" fontAlgn="base" hangingPunct="0">
              <a:spcBef>
                <a:spcPct val="0"/>
              </a:spcBef>
              <a:spcAft>
                <a:spcPct val="0"/>
              </a:spcAft>
              <a:defRPr sz="4400" b="1">
                <a:solidFill>
                  <a:schemeClr val="tx1"/>
                </a:solidFill>
                <a:latin typeface="Candara" charset="0"/>
                <a:ea typeface="ＭＳ Ｐゴシック" charset="0"/>
                <a:cs typeface="Arial" charset="0"/>
              </a:defRPr>
            </a:lvl3pPr>
            <a:lvl4pPr algn="ctr" rtl="0" eaLnBrk="0" fontAlgn="base" hangingPunct="0">
              <a:spcBef>
                <a:spcPct val="0"/>
              </a:spcBef>
              <a:spcAft>
                <a:spcPct val="0"/>
              </a:spcAft>
              <a:defRPr sz="4400" b="1">
                <a:solidFill>
                  <a:schemeClr val="tx1"/>
                </a:solidFill>
                <a:latin typeface="Candara" charset="0"/>
                <a:ea typeface="ＭＳ Ｐゴシック" charset="0"/>
                <a:cs typeface="Arial" charset="0"/>
              </a:defRPr>
            </a:lvl4pPr>
            <a:lvl5pPr algn="ctr" rtl="0" eaLnBrk="0" fontAlgn="base" hangingPunct="0">
              <a:spcBef>
                <a:spcPct val="0"/>
              </a:spcBef>
              <a:spcAft>
                <a:spcPct val="0"/>
              </a:spcAft>
              <a:defRPr sz="4400" b="1">
                <a:solidFill>
                  <a:schemeClr val="tx1"/>
                </a:solidFill>
                <a:latin typeface="Candara" charset="0"/>
                <a:ea typeface="ＭＳ Ｐゴシック" charset="0"/>
                <a:cs typeface="Arial" charset="0"/>
              </a:defRPr>
            </a:lvl5pPr>
            <a:lvl6pPr marL="456952" algn="ctr" rtl="0" fontAlgn="base">
              <a:spcBef>
                <a:spcPct val="0"/>
              </a:spcBef>
              <a:spcAft>
                <a:spcPct val="0"/>
              </a:spcAft>
              <a:defRPr sz="4400" b="1">
                <a:solidFill>
                  <a:schemeClr val="tx1"/>
                </a:solidFill>
                <a:latin typeface="Candara" charset="0"/>
                <a:ea typeface="ＭＳ Ｐゴシック" charset="0"/>
                <a:cs typeface="Arial" charset="0"/>
              </a:defRPr>
            </a:lvl6pPr>
            <a:lvl7pPr marL="913905" algn="ctr" rtl="0" fontAlgn="base">
              <a:spcBef>
                <a:spcPct val="0"/>
              </a:spcBef>
              <a:spcAft>
                <a:spcPct val="0"/>
              </a:spcAft>
              <a:defRPr sz="4400" b="1">
                <a:solidFill>
                  <a:schemeClr val="tx1"/>
                </a:solidFill>
                <a:latin typeface="Candara" charset="0"/>
                <a:ea typeface="ＭＳ Ｐゴシック" charset="0"/>
                <a:cs typeface="Arial" charset="0"/>
              </a:defRPr>
            </a:lvl7pPr>
            <a:lvl8pPr marL="1370852" algn="ctr" rtl="0" fontAlgn="base">
              <a:spcBef>
                <a:spcPct val="0"/>
              </a:spcBef>
              <a:spcAft>
                <a:spcPct val="0"/>
              </a:spcAft>
              <a:defRPr sz="4400" b="1">
                <a:solidFill>
                  <a:schemeClr val="tx1"/>
                </a:solidFill>
                <a:latin typeface="Candara" charset="0"/>
                <a:ea typeface="ＭＳ Ｐゴシック" charset="0"/>
                <a:cs typeface="Arial" charset="0"/>
              </a:defRPr>
            </a:lvl8pPr>
            <a:lvl9pPr marL="1827807" algn="ctr" rtl="0" fontAlgn="base">
              <a:spcBef>
                <a:spcPct val="0"/>
              </a:spcBef>
              <a:spcAft>
                <a:spcPct val="0"/>
              </a:spcAft>
              <a:defRPr sz="4400" b="1">
                <a:solidFill>
                  <a:schemeClr val="tx1"/>
                </a:solidFill>
                <a:latin typeface="Candara" charset="0"/>
                <a:ea typeface="ＭＳ Ｐゴシック" charset="0"/>
                <a:cs typeface="Arial" charset="0"/>
              </a:defRPr>
            </a:lvl9pPr>
          </a:lstStyle>
          <a:p>
            <a:pPr>
              <a:defRPr/>
            </a:pPr>
            <a:r>
              <a:rPr lang="ar-JO" sz="3200" kern="0" dirty="0">
                <a:solidFill>
                  <a:schemeClr val="tx2"/>
                </a:solidFill>
                <a:effectLst>
                  <a:glow rad="127000">
                    <a:schemeClr val="bg1"/>
                  </a:glow>
                </a:effectLst>
                <a:latin typeface="Arial" panose="020B0604020202020204" pitchFamily="34" charset="0"/>
                <a:ea typeface="ＭＳ Ｐゴシック" charset="0"/>
              </a:rPr>
              <a:t>من العلية</a:t>
            </a:r>
          </a:p>
          <a:p>
            <a:pPr>
              <a:defRPr/>
            </a:pPr>
            <a:r>
              <a:rPr lang="ar-JO" sz="3200" kern="0" dirty="0">
                <a:solidFill>
                  <a:schemeClr val="tx2"/>
                </a:solidFill>
                <a:effectLst>
                  <a:glow rad="127000">
                    <a:schemeClr val="bg1"/>
                  </a:glow>
                </a:effectLst>
                <a:latin typeface="Arial" panose="020B0604020202020204" pitchFamily="34" charset="0"/>
                <a:ea typeface="ＭＳ Ｐゴシック" charset="0"/>
              </a:rPr>
              <a:t>إلى أقصى الأرض</a:t>
            </a:r>
            <a:endParaRPr lang="en-US" sz="3200" kern="0" dirty="0">
              <a:solidFill>
                <a:schemeClr val="tx2"/>
              </a:solidFill>
              <a:effectLst>
                <a:glow rad="127000">
                  <a:schemeClr val="bg1"/>
                </a:glow>
              </a:effectLst>
              <a:latin typeface="Arial" panose="020B0604020202020204" pitchFamily="34" charset="0"/>
              <a:ea typeface="ＭＳ Ｐゴシック" charset="0"/>
            </a:endParaRPr>
          </a:p>
        </p:txBody>
      </p:sp>
    </p:spTree>
    <p:extLst>
      <p:ext uri="{BB962C8B-B14F-4D97-AF65-F5344CB8AC3E}">
        <p14:creationId xmlns:p14="http://schemas.microsoft.com/office/powerpoint/2010/main" val="867960776"/>
      </p:ext>
    </p:extLst>
  </p:cSld>
  <p:clrMapOvr>
    <a:masterClrMapping/>
  </p:clrMapOvr>
  <p:transition/>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Image result for help wanted">
            <a:extLst>
              <a:ext uri="{FF2B5EF4-FFF2-40B4-BE49-F238E27FC236}">
                <a16:creationId xmlns:a16="http://schemas.microsoft.com/office/drawing/2014/main" id="{CCF6EC83-A8A6-4A7C-827A-D05F2A833EBD}"/>
              </a:ext>
            </a:extLst>
          </p:cNvPr>
          <p:cNvPicPr>
            <a:picLocks noChangeAspect="1" noChangeArrowheads="1"/>
          </p:cNvPicPr>
          <p:nvPr/>
        </p:nvPicPr>
        <p:blipFill rotWithShape="1">
          <a:blip r:embed="rId3">
            <a:extLst>
              <a:ext uri="{28A0092B-C50C-407E-A947-70E740481C1C}">
                <a14:useLocalDpi xmlns:a14="http://schemas.microsoft.com/office/drawing/2010/main"/>
              </a:ext>
            </a:extLst>
          </a:blip>
          <a:srcRect t="48168"/>
          <a:stretch/>
        </p:blipFill>
        <p:spPr bwMode="auto">
          <a:xfrm>
            <a:off x="114300" y="3303330"/>
            <a:ext cx="9029700" cy="355467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A5B2A65-A54A-4CE1-AB76-B04623206154}"/>
              </a:ext>
            </a:extLst>
          </p:cNvPr>
          <p:cNvSpPr txBox="1"/>
          <p:nvPr/>
        </p:nvSpPr>
        <p:spPr>
          <a:xfrm>
            <a:off x="0" y="3303330"/>
            <a:ext cx="9144000" cy="3908762"/>
          </a:xfrm>
          <a:prstGeom prst="rect">
            <a:avLst/>
          </a:prstGeom>
          <a:solidFill>
            <a:srgbClr val="F8F8F8">
              <a:alpha val="74902"/>
            </a:srgbClr>
          </a:solidFill>
        </p:spPr>
        <p:txBody>
          <a:bodyPr wrap="square">
            <a:spAutoFit/>
          </a:bodyPr>
          <a:lstStyle/>
          <a:p>
            <a:pPr marL="457200" marR="0" lvl="0" indent="-45720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JO" sz="4000" b="1" dirty="0">
                <a:solidFill>
                  <a:prstClr val="black"/>
                </a:solidFill>
                <a:latin typeface="Arial" panose="020B0604020202020204" pitchFamily="34" charset="0"/>
                <a:cs typeface="Arial" panose="020B0604020202020204" pitchFamily="34" charset="0"/>
              </a:rPr>
              <a:t>خدمة الموسيقى</a:t>
            </a:r>
            <a:endParaRPr lang="en-US" sz="4000" b="1" dirty="0">
              <a:solidFill>
                <a:prstClr val="black"/>
              </a:solidFill>
              <a:latin typeface="Arial" panose="020B0604020202020204" pitchFamily="34" charset="0"/>
              <a:cs typeface="Arial" panose="020B0604020202020204" pitchFamily="34" charset="0"/>
            </a:endParaRPr>
          </a:p>
          <a:p>
            <a:pPr marL="457200" marR="0" lvl="0" indent="-45720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JO" sz="4000" b="1" dirty="0">
                <a:solidFill>
                  <a:prstClr val="black"/>
                </a:solidFill>
                <a:latin typeface="Arial" panose="020B0604020202020204" pitchFamily="34" charset="0"/>
                <a:cs typeface="Arial" panose="020B0604020202020204" pitchFamily="34" charset="0"/>
              </a:rPr>
              <a:t>خدمة الأطفال</a:t>
            </a:r>
            <a:endParaRPr lang="en-US" sz="4000" b="1" dirty="0">
              <a:solidFill>
                <a:prstClr val="black"/>
              </a:solidFill>
              <a:latin typeface="Arial" panose="020B0604020202020204" pitchFamily="34" charset="0"/>
              <a:cs typeface="Arial" panose="020B0604020202020204" pitchFamily="34" charset="0"/>
            </a:endParaRPr>
          </a:p>
          <a:p>
            <a:pPr marL="457200" marR="0" lvl="0" indent="-45720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JO" sz="4000" b="1" dirty="0">
                <a:solidFill>
                  <a:prstClr val="black"/>
                </a:solidFill>
                <a:latin typeface="Arial" panose="020B0604020202020204" pitchFamily="34" charset="0"/>
                <a:cs typeface="Arial" panose="020B0604020202020204" pitchFamily="34" charset="0"/>
              </a:rPr>
              <a:t>الخدمة عبر الإنترنت</a:t>
            </a:r>
            <a:endParaRPr lang="en-US" sz="4000" b="1" dirty="0">
              <a:solidFill>
                <a:prstClr val="black"/>
              </a:solidFill>
              <a:latin typeface="Arial" panose="020B0604020202020204" pitchFamily="34" charset="0"/>
              <a:cs typeface="Arial" panose="020B0604020202020204" pitchFamily="34" charset="0"/>
            </a:endParaRPr>
          </a:p>
          <a:p>
            <a:pPr marL="457200" marR="0" lvl="0" indent="-45720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JO" sz="4000" b="1" dirty="0">
                <a:solidFill>
                  <a:prstClr val="black"/>
                </a:solidFill>
                <a:latin typeface="Arial" panose="020B0604020202020204" pitchFamily="34" charset="0"/>
                <a:cs typeface="Arial" panose="020B0604020202020204" pitchFamily="34" charset="0"/>
              </a:rPr>
              <a:t>المجموعات الصغيرة</a:t>
            </a:r>
            <a:endParaRPr lang="en-US" sz="4000" b="1" dirty="0">
              <a:solidFill>
                <a:prstClr val="black"/>
              </a:solidFill>
              <a:latin typeface="Arial" panose="020B0604020202020204" pitchFamily="34" charset="0"/>
              <a:cs typeface="Arial" panose="020B0604020202020204" pitchFamily="34" charset="0"/>
            </a:endParaRPr>
          </a:p>
          <a:p>
            <a:pPr marL="457200" marR="0" lvl="0" indent="-45720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JO" sz="4000" b="1" dirty="0">
                <a:solidFill>
                  <a:prstClr val="black"/>
                </a:solidFill>
                <a:latin typeface="Arial" panose="020B0604020202020204" pitchFamily="34" charset="0"/>
                <a:cs typeface="Arial" panose="020B0604020202020204" pitchFamily="34" charset="0"/>
              </a:rPr>
              <a:t>الضيافة</a:t>
            </a:r>
            <a:endParaRPr lang="en-US" sz="4000" b="1" dirty="0">
              <a:solidFill>
                <a:prstClr val="black"/>
              </a:solidFill>
              <a:latin typeface="Arial" panose="020B0604020202020204" pitchFamily="34" charset="0"/>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en-US" b="1" dirty="0">
              <a:solidFill>
                <a:prstClr val="black"/>
              </a:solidFill>
              <a:latin typeface="Arial" panose="020B0604020202020204" pitchFamily="34" charset="0"/>
              <a:cs typeface="Arial" panose="020B0604020202020204" pitchFamily="34" charset="0"/>
            </a:endParaRPr>
          </a:p>
          <a:p>
            <a:pPr marR="0" lvl="0" algn="r" defTabSz="914400" rtl="1" eaLnBrk="1" fontAlgn="auto" latinLnBrk="0" hangingPunct="1">
              <a:lnSpc>
                <a:spcPct val="100000"/>
              </a:lnSpc>
              <a:spcBef>
                <a:spcPts val="0"/>
              </a:spcBef>
              <a:spcAft>
                <a:spcPts val="0"/>
              </a:spcAft>
              <a:buClrTx/>
              <a:buSzTx/>
              <a:tabLst/>
              <a:defRPr/>
            </a:pPr>
            <a:endParaRPr lang="en-US" b="1" dirty="0">
              <a:solidFill>
                <a:prstClr val="black"/>
              </a:solidFill>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E2A37093-83A4-5513-34C8-6E673F50608D}"/>
              </a:ext>
            </a:extLst>
          </p:cNvPr>
          <p:cNvSpPr>
            <a:spLocks noGrp="1"/>
          </p:cNvSpPr>
          <p:nvPr>
            <p:ph type="title" idx="4294967295"/>
          </p:nvPr>
        </p:nvSpPr>
        <p:spPr>
          <a:xfrm>
            <a:off x="628650" y="365125"/>
            <a:ext cx="7886700" cy="3063875"/>
          </a:xfrm>
          <a:prstGeom prst="rect">
            <a:avLst/>
          </a:prstGeom>
        </p:spPr>
        <p:txBody>
          <a:bodyPr anchor="ctr"/>
          <a:lstStyle/>
          <a:p>
            <a:pPr algn="ctr"/>
            <a:r>
              <a:rPr lang="ar-JO" sz="9600" b="1" dirty="0">
                <a:solidFill>
                  <a:srgbClr val="000099"/>
                </a:solidFill>
                <a:latin typeface="Arial" panose="020B0604020202020204" pitchFamily="34" charset="0"/>
                <a:cs typeface="Arial" panose="020B0604020202020204" pitchFamily="34" charset="0"/>
              </a:rPr>
              <a:t>مطلوب</a:t>
            </a:r>
            <a:br>
              <a:rPr lang="ar-JO" sz="9600" b="1" dirty="0">
                <a:solidFill>
                  <a:srgbClr val="000099"/>
                </a:solidFill>
                <a:latin typeface="Arial" panose="020B0604020202020204" pitchFamily="34" charset="0"/>
                <a:cs typeface="Arial" panose="020B0604020202020204" pitchFamily="34" charset="0"/>
              </a:rPr>
            </a:br>
            <a:r>
              <a:rPr lang="ar-JO" sz="9600" b="1" dirty="0">
                <a:solidFill>
                  <a:srgbClr val="000099"/>
                </a:solidFill>
                <a:latin typeface="Arial" panose="020B0604020202020204" pitchFamily="34" charset="0"/>
                <a:cs typeface="Arial" panose="020B0604020202020204" pitchFamily="34" charset="0"/>
              </a:rPr>
              <a:t>متطوعين</a:t>
            </a:r>
            <a:endParaRPr lang="en-US" sz="9600" b="1" dirty="0">
              <a:solidFill>
                <a:srgbClr val="00009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26098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62" name="Picture 6" descr="Elders.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2209800" cy="2606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Content Placeholder 1"/>
          <p:cNvSpPr>
            <a:spLocks noGrp="1"/>
          </p:cNvSpPr>
          <p:nvPr>
            <p:ph/>
          </p:nvPr>
        </p:nvSpPr>
        <p:spPr>
          <a:xfrm>
            <a:off x="2211362" y="0"/>
            <a:ext cx="6934200" cy="914400"/>
          </a:xfrm>
          <a:solidFill>
            <a:srgbClr val="800000"/>
          </a:solidFill>
          <a:ln>
            <a:solidFill>
              <a:schemeClr val="tx1"/>
            </a:solidFill>
          </a:ln>
        </p:spPr>
        <p:txBody>
          <a:bodyPr/>
          <a:lstStyle/>
          <a:p>
            <a:pPr algn="ctr" rtl="1">
              <a:buFont typeface="Wingdings" charset="0"/>
              <a:buNone/>
            </a:pPr>
            <a:r>
              <a:rPr lang="ar-SA" sz="5400" dirty="0">
                <a:ea typeface="ＭＳ Ｐゴシック" charset="0"/>
              </a:rPr>
              <a:t>شيــوخ </a:t>
            </a:r>
            <a:r>
              <a:rPr lang="ar-JO" sz="5400" dirty="0">
                <a:ea typeface="ＭＳ Ｐゴシック" charset="0"/>
              </a:rPr>
              <a:t>إ</a:t>
            </a:r>
            <a:r>
              <a:rPr lang="ar-SA" sz="5400" dirty="0">
                <a:ea typeface="ＭＳ Ｐゴシック" charset="0"/>
              </a:rPr>
              <a:t>سرائيل</a:t>
            </a:r>
            <a:endParaRPr lang="en-US" sz="5400" dirty="0">
              <a:ea typeface="ＭＳ Ｐゴシック" charset="0"/>
            </a:endParaRPr>
          </a:p>
        </p:txBody>
      </p:sp>
      <p:sp>
        <p:nvSpPr>
          <p:cNvPr id="296964" name="Text Box 14"/>
          <p:cNvSpPr txBox="1">
            <a:spLocks noChangeArrowheads="1"/>
          </p:cNvSpPr>
          <p:nvPr/>
        </p:nvSpPr>
        <p:spPr bwMode="auto">
          <a:xfrm>
            <a:off x="9302751" y="69853"/>
            <a:ext cx="527797" cy="463739"/>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type="none" w="lg" len="lg"/>
              </a14:hiddenLine>
            </a:ext>
          </a:extLst>
        </p:spPr>
        <p:txBody>
          <a:bodyPr wrap="none" lIns="89896" tIns="46747" rIns="89896" bIns="46747">
            <a:spAutoFit/>
          </a:bodyPr>
          <a:lstStyle>
            <a:lvl1pPr eaLnBrk="0" hangingPunct="0">
              <a:defRPr sz="2000">
                <a:solidFill>
                  <a:schemeClr val="tx1"/>
                </a:solidFill>
                <a:latin typeface="Arial" charset="0"/>
                <a:ea typeface="ＭＳ Ｐゴシック" charset="0"/>
                <a:cs typeface="ＭＳ Ｐゴシック" charset="0"/>
              </a:defRPr>
            </a:lvl1pPr>
            <a:lvl2pPr marL="37931725" indent="-37474525" eaLnBrk="0" hangingPunct="0">
              <a:defRPr sz="2000">
                <a:solidFill>
                  <a:schemeClr val="tx1"/>
                </a:solidFill>
                <a:latin typeface="Arial" charset="0"/>
                <a:ea typeface="ＭＳ Ｐゴシック" charset="0"/>
              </a:defRPr>
            </a:lvl2pPr>
            <a:lvl3pPr eaLnBrk="0" hangingPunct="0">
              <a:defRPr sz="2000">
                <a:solidFill>
                  <a:schemeClr val="tx1"/>
                </a:solidFill>
                <a:latin typeface="Arial" charset="0"/>
                <a:ea typeface="ＭＳ Ｐゴシック" charset="0"/>
              </a:defRPr>
            </a:lvl3pPr>
            <a:lvl4pPr eaLnBrk="0" hangingPunct="0">
              <a:defRPr sz="2000">
                <a:solidFill>
                  <a:schemeClr val="tx1"/>
                </a:solidFill>
                <a:latin typeface="Arial" charset="0"/>
                <a:ea typeface="ＭＳ Ｐゴシック" charset="0"/>
              </a:defRPr>
            </a:lvl4pPr>
            <a:lvl5pPr eaLnBrk="0" hangingPunct="0">
              <a:defRPr sz="2000">
                <a:solidFill>
                  <a:schemeClr val="tx1"/>
                </a:solidFill>
                <a:latin typeface="Arial" charset="0"/>
                <a:ea typeface="ＭＳ Ｐゴシック" charset="0"/>
              </a:defRPr>
            </a:lvl5pPr>
            <a:lvl6pPr marL="457200" eaLnBrk="0" fontAlgn="base" hangingPunct="0">
              <a:spcBef>
                <a:spcPct val="0"/>
              </a:spcBef>
              <a:spcAft>
                <a:spcPct val="0"/>
              </a:spcAft>
              <a:defRPr sz="2000">
                <a:solidFill>
                  <a:schemeClr val="tx1"/>
                </a:solidFill>
                <a:latin typeface="Arial" charset="0"/>
                <a:ea typeface="ＭＳ Ｐゴシック" charset="0"/>
              </a:defRPr>
            </a:lvl6pPr>
            <a:lvl7pPr marL="914400" eaLnBrk="0" fontAlgn="base" hangingPunct="0">
              <a:spcBef>
                <a:spcPct val="0"/>
              </a:spcBef>
              <a:spcAft>
                <a:spcPct val="0"/>
              </a:spcAft>
              <a:defRPr sz="2000">
                <a:solidFill>
                  <a:schemeClr val="tx1"/>
                </a:solidFill>
                <a:latin typeface="Arial" charset="0"/>
                <a:ea typeface="ＭＳ Ｐゴシック" charset="0"/>
              </a:defRPr>
            </a:lvl7pPr>
            <a:lvl8pPr marL="1371600" eaLnBrk="0" fontAlgn="base" hangingPunct="0">
              <a:spcBef>
                <a:spcPct val="0"/>
              </a:spcBef>
              <a:spcAft>
                <a:spcPct val="0"/>
              </a:spcAft>
              <a:defRPr sz="2000">
                <a:solidFill>
                  <a:schemeClr val="tx1"/>
                </a:solidFill>
                <a:latin typeface="Arial" charset="0"/>
                <a:ea typeface="ＭＳ Ｐゴシック" charset="0"/>
              </a:defRPr>
            </a:lvl8pPr>
            <a:lvl9pPr marL="1828800" eaLnBrk="0" fontAlgn="base" hangingPunct="0">
              <a:spcBef>
                <a:spcPct val="0"/>
              </a:spcBef>
              <a:spcAft>
                <a:spcPct val="0"/>
              </a:spcAft>
              <a:defRPr sz="2000">
                <a:solidFill>
                  <a:schemeClr val="tx1"/>
                </a:solidFill>
                <a:latin typeface="Arial" charset="0"/>
                <a:ea typeface="ＭＳ Ｐゴシック" charset="0"/>
              </a:defRPr>
            </a:lvl9pPr>
          </a:lstStyle>
          <a:p>
            <a:r>
              <a:rPr lang="ar-SA" sz="2400" b="1" dirty="0">
                <a:solidFill>
                  <a:srgbClr val="FFFFFF"/>
                </a:solidFill>
                <a:latin typeface="Arial" panose="020B0604020202020204" pitchFamily="34" charset="0"/>
                <a:cs typeface="Arial" panose="020B0604020202020204" pitchFamily="34" charset="0"/>
              </a:rPr>
              <a:t>٤٨</a:t>
            </a:r>
            <a:endParaRPr lang="en-US" sz="2400" b="1" dirty="0">
              <a:solidFill>
                <a:srgbClr val="FFFF66"/>
              </a:solidFill>
              <a:latin typeface="Arial" panose="020B0604020202020204" pitchFamily="34" charset="0"/>
              <a:cs typeface="Arial" panose="020B0604020202020204" pitchFamily="34" charset="0"/>
            </a:endParaRPr>
          </a:p>
        </p:txBody>
      </p:sp>
      <p:sp>
        <p:nvSpPr>
          <p:cNvPr id="6" name="Content Placeholder 1"/>
          <p:cNvSpPr txBox="1">
            <a:spLocks/>
          </p:cNvSpPr>
          <p:nvPr/>
        </p:nvSpPr>
        <p:spPr bwMode="auto">
          <a:xfrm>
            <a:off x="0" y="1524000"/>
            <a:ext cx="9144000" cy="5334000"/>
          </a:xfrm>
          <a:prstGeom prst="rect">
            <a:avLst/>
          </a:prstGeom>
          <a:noFill/>
          <a:ln w="9525">
            <a:noFill/>
            <a:miter lim="800000"/>
            <a:headEnd/>
            <a:tailEnd/>
          </a:ln>
          <a:effectLst/>
        </p:spPr>
        <p:txBody>
          <a:bodyPr lIns="91334" tIns="45667" rIns="91334" bIns="45667"/>
          <a:lstStyle>
            <a:lvl1pPr marL="514350" indent="-514350" eaLnBrk="0" hangingPunct="0">
              <a:defRPr sz="2000">
                <a:solidFill>
                  <a:schemeClr val="tx1"/>
                </a:solidFill>
                <a:latin typeface="Arial" charset="0"/>
                <a:ea typeface="ＭＳ Ｐゴシック" charset="0"/>
                <a:cs typeface="ＭＳ Ｐゴシック" charset="0"/>
              </a:defRPr>
            </a:lvl1pPr>
            <a:lvl2pPr marL="37931725" indent="-37474525" eaLnBrk="0" hangingPunct="0">
              <a:defRPr sz="2000">
                <a:solidFill>
                  <a:schemeClr val="tx1"/>
                </a:solidFill>
                <a:latin typeface="Arial" charset="0"/>
                <a:ea typeface="ＭＳ Ｐゴシック" charset="0"/>
              </a:defRPr>
            </a:lvl2pPr>
            <a:lvl3pPr eaLnBrk="0" hangingPunct="0">
              <a:defRPr sz="2000">
                <a:solidFill>
                  <a:schemeClr val="tx1"/>
                </a:solidFill>
                <a:latin typeface="Arial" charset="0"/>
                <a:ea typeface="ＭＳ Ｐゴシック" charset="0"/>
              </a:defRPr>
            </a:lvl3pPr>
            <a:lvl4pPr eaLnBrk="0" hangingPunct="0">
              <a:defRPr sz="2000">
                <a:solidFill>
                  <a:schemeClr val="tx1"/>
                </a:solidFill>
                <a:latin typeface="Arial" charset="0"/>
                <a:ea typeface="ＭＳ Ｐゴシック" charset="0"/>
              </a:defRPr>
            </a:lvl4pPr>
            <a:lvl5pPr eaLnBrk="0" hangingPunct="0">
              <a:defRPr sz="2000">
                <a:solidFill>
                  <a:schemeClr val="tx1"/>
                </a:solidFill>
                <a:latin typeface="Arial" charset="0"/>
                <a:ea typeface="ＭＳ Ｐゴシック" charset="0"/>
              </a:defRPr>
            </a:lvl5pPr>
            <a:lvl6pPr marL="457200" eaLnBrk="0" fontAlgn="base" hangingPunct="0">
              <a:spcBef>
                <a:spcPct val="0"/>
              </a:spcBef>
              <a:spcAft>
                <a:spcPct val="0"/>
              </a:spcAft>
              <a:defRPr sz="2000">
                <a:solidFill>
                  <a:schemeClr val="tx1"/>
                </a:solidFill>
                <a:latin typeface="Arial" charset="0"/>
                <a:ea typeface="ＭＳ Ｐゴシック" charset="0"/>
              </a:defRPr>
            </a:lvl6pPr>
            <a:lvl7pPr marL="914400" eaLnBrk="0" fontAlgn="base" hangingPunct="0">
              <a:spcBef>
                <a:spcPct val="0"/>
              </a:spcBef>
              <a:spcAft>
                <a:spcPct val="0"/>
              </a:spcAft>
              <a:defRPr sz="2000">
                <a:solidFill>
                  <a:schemeClr val="tx1"/>
                </a:solidFill>
                <a:latin typeface="Arial" charset="0"/>
                <a:ea typeface="ＭＳ Ｐゴシック" charset="0"/>
              </a:defRPr>
            </a:lvl7pPr>
            <a:lvl8pPr marL="1371600" eaLnBrk="0" fontAlgn="base" hangingPunct="0">
              <a:spcBef>
                <a:spcPct val="0"/>
              </a:spcBef>
              <a:spcAft>
                <a:spcPct val="0"/>
              </a:spcAft>
              <a:defRPr sz="2000">
                <a:solidFill>
                  <a:schemeClr val="tx1"/>
                </a:solidFill>
                <a:latin typeface="Arial" charset="0"/>
                <a:ea typeface="ＭＳ Ｐゴシック" charset="0"/>
              </a:defRPr>
            </a:lvl8pPr>
            <a:lvl9pPr marL="1828800" eaLnBrk="0" fontAlgn="base" hangingPunct="0">
              <a:spcBef>
                <a:spcPct val="0"/>
              </a:spcBef>
              <a:spcAft>
                <a:spcPct val="0"/>
              </a:spcAft>
              <a:defRPr sz="2000">
                <a:solidFill>
                  <a:schemeClr val="tx1"/>
                </a:solidFill>
                <a:latin typeface="Arial" charset="0"/>
                <a:ea typeface="ＭＳ Ｐゴシック" charset="0"/>
              </a:defRPr>
            </a:lvl9pPr>
          </a:lstStyle>
          <a:p>
            <a:pPr marL="288925" indent="-288925" algn="r" rtl="1">
              <a:spcBef>
                <a:spcPct val="20000"/>
              </a:spcBef>
              <a:buClr>
                <a:srgbClr val="FFCC00"/>
              </a:buClr>
              <a:buSzPct val="70000"/>
            </a:pP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١- الشيوخ </a:t>
            </a:r>
            <a:r>
              <a:rPr lang="ar-SA" sz="32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موجو</a:t>
            </a:r>
            <a:r>
              <a:rPr lang="ar-JO" sz="32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دو</a:t>
            </a:r>
            <a:r>
              <a:rPr lang="ar-SA" sz="32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ن</a:t>
            </a: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 عبر تاريخ الأمم</a:t>
            </a:r>
          </a:p>
          <a:p>
            <a:pPr marL="288925" indent="-288925" algn="r" rtl="1">
              <a:spcBef>
                <a:spcPct val="20000"/>
              </a:spcBef>
              <a:buClr>
                <a:srgbClr val="FFCC00"/>
              </a:buClr>
              <a:buSzPct val="70000"/>
            </a:pPr>
            <a:endPar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endParaRPr>
          </a:p>
          <a:p>
            <a:pPr marL="288925" indent="-288925" algn="r" rtl="1">
              <a:spcBef>
                <a:spcPct val="20000"/>
              </a:spcBef>
              <a:buClr>
                <a:srgbClr val="FFCC00"/>
              </a:buClr>
              <a:buSzPct val="70000"/>
            </a:pP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٢- كان الشيوخ </a:t>
            </a:r>
            <a:r>
              <a:rPr lang="ar-SA" sz="32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بارزين</a:t>
            </a: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 حتى عندما تكلم الله عن الوحي من خلال رجل واحد مثل موسى (خر ٣ :١٦، ١٨ ؛ ٤: ٢٩ ، إلخ) أو نبي مثل إيليا (</a:t>
            </a:r>
            <a:r>
              <a:rPr lang="ar-JO"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2 </a:t>
            </a: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مل</a:t>
            </a:r>
            <a:r>
              <a:rPr lang="ar-JO"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 </a:t>
            </a: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٦: ٣٢)</a:t>
            </a:r>
          </a:p>
          <a:p>
            <a:pPr marL="288925" indent="-288925" algn="r" rtl="1">
              <a:spcBef>
                <a:spcPct val="20000"/>
              </a:spcBef>
              <a:buClr>
                <a:srgbClr val="FFCC00"/>
              </a:buClr>
              <a:buSzPct val="70000"/>
            </a:pPr>
            <a:endPar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endParaRPr>
          </a:p>
          <a:p>
            <a:pPr marL="288925" indent="-288925" algn="r" rtl="1">
              <a:spcBef>
                <a:spcPct val="20000"/>
              </a:spcBef>
              <a:buClr>
                <a:srgbClr val="FFCC00"/>
              </a:buClr>
              <a:buSzPct val="70000"/>
            </a:pP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٣- كان هناك دائمًا </a:t>
            </a:r>
            <a:r>
              <a:rPr lang="ar-SA" sz="32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عدد كبير </a:t>
            </a: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من الشيوخ في العهد القديم - مرة واحدة فقط تظهر الكلمة بصيغة المفرد شيخ في ( </a:t>
            </a:r>
            <a:r>
              <a:rPr lang="ar-JO"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أ</a:t>
            </a: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ش ٣: ٢)</a:t>
            </a:r>
            <a:endParaRPr lang="en-US"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739725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151206" y="344384"/>
            <a:ext cx="9070975" cy="1143000"/>
          </a:xfrm>
        </p:spPr>
        <p:txBody>
          <a:bodyPr/>
          <a:lstStyle/>
          <a:p>
            <a:pPr algn="r"/>
            <a:r>
              <a:rPr lang="en-US" dirty="0">
                <a:solidFill>
                  <a:schemeClr val="bg1"/>
                </a:solidFill>
              </a:rPr>
              <a:t>Black</a:t>
            </a:r>
          </a:p>
        </p:txBody>
      </p:sp>
    </p:spTree>
    <p:extLst>
      <p:ext uri="{BB962C8B-B14F-4D97-AF65-F5344CB8AC3E}">
        <p14:creationId xmlns:p14="http://schemas.microsoft.com/office/powerpoint/2010/main" val="1547199899"/>
      </p:ext>
    </p:extLst>
  </p:cSld>
  <p:clrMapOvr>
    <a:masterClrMapping/>
  </p:clrMapOvr>
  <p:transition/>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7" name="Rectangle 1026"/>
          <p:cNvSpPr>
            <a:spLocks noGrp="1" noChangeArrowheads="1"/>
          </p:cNvSpPr>
          <p:nvPr>
            <p:ph type="ctrTitle"/>
          </p:nvPr>
        </p:nvSpPr>
        <p:spPr>
          <a:xfrm>
            <a:off x="0" y="6172200"/>
            <a:ext cx="9144000" cy="685800"/>
          </a:xfrm>
        </p:spPr>
        <p:txBody>
          <a:bodyPr/>
          <a:lstStyle/>
          <a:p>
            <a:pPr rtl="1" eaLnBrk="1" hangingPunct="1">
              <a:defRPr/>
            </a:pPr>
            <a:r>
              <a:rPr lang="ar-JO" sz="2400" b="1" dirty="0">
                <a:solidFill>
                  <a:srgbClr val="FFFFFF"/>
                </a:solidFill>
                <a:latin typeface="Calibri" panose="020F0502020204030204" pitchFamily="34" charset="0"/>
                <a:ea typeface="ＭＳ Ｐゴシック" charset="0"/>
                <a:cs typeface="Calibri" panose="020F0502020204030204" pitchFamily="34" charset="0"/>
              </a:rPr>
              <a:t>الرابط للعرض التقديميِّ "وعْظُ العهد الجديد" متاحٌ على الموقع الإلكترونيّ:</a:t>
            </a:r>
            <a:br>
              <a:rPr lang="ar-JO" sz="2400" b="1" dirty="0">
                <a:solidFill>
                  <a:srgbClr val="FFFFFF"/>
                </a:solidFill>
                <a:latin typeface="Calibri" panose="020F0502020204030204" pitchFamily="34" charset="0"/>
                <a:ea typeface="ＭＳ Ｐゴシック" charset="0"/>
                <a:cs typeface="Calibri" panose="020F0502020204030204" pitchFamily="34" charset="0"/>
              </a:rPr>
            </a:br>
            <a:r>
              <a:rPr lang="ar-JO" sz="2400" b="1" dirty="0">
                <a:solidFill>
                  <a:srgbClr val="FFFFFF"/>
                </a:solidFill>
                <a:latin typeface="Traditional Arabic" panose="02020603050405020304" pitchFamily="18" charset="-78"/>
                <a:ea typeface="ＭＳ Ｐゴシック" charset="0"/>
                <a:cs typeface="Traditional Arabic" panose="02020603050405020304" pitchFamily="18" charset="-78"/>
              </a:rPr>
              <a:t> </a:t>
            </a:r>
            <a:r>
              <a:rPr lang="en-US" sz="2400" b="1" dirty="0">
                <a:solidFill>
                  <a:srgbClr val="FFFFFF"/>
                </a:solidFill>
                <a:latin typeface="Traditional Arabic" panose="02020603050405020304" pitchFamily="18" charset="-78"/>
                <a:ea typeface="ＭＳ Ｐゴシック" charset="0"/>
                <a:cs typeface="Traditional Arabic" panose="02020603050405020304" pitchFamily="18" charset="-78"/>
              </a:rPr>
              <a:t>BibleStudyDownloads.org</a:t>
            </a:r>
          </a:p>
        </p:txBody>
      </p:sp>
      <p:sp>
        <p:nvSpPr>
          <p:cNvPr id="99331" name="Rectangle 1026"/>
          <p:cNvSpPr txBox="1">
            <a:spLocks noChangeArrowheads="1"/>
          </p:cNvSpPr>
          <p:nvPr/>
        </p:nvSpPr>
        <p:spPr bwMode="auto">
          <a:xfrm>
            <a:off x="0" y="-27384"/>
            <a:ext cx="9144000" cy="68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300" rtl="1" eaLnBrk="1" fontAlgn="base" latinLnBrk="0" hangingPunct="1">
              <a:lnSpc>
                <a:spcPct val="100000"/>
              </a:lnSpc>
              <a:spcBef>
                <a:spcPct val="0"/>
              </a:spcBef>
              <a:spcAft>
                <a:spcPct val="0"/>
              </a:spcAft>
              <a:buClrTx/>
              <a:buSzTx/>
              <a:buFontTx/>
              <a:buNone/>
              <a:tabLst/>
              <a:defRPr/>
            </a:pPr>
            <a:r>
              <a:rPr kumimoji="0" lang="ar-JO" sz="36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0"/>
                <a:cs typeface="Calibri" panose="020F0502020204030204" pitchFamily="34" charset="0"/>
              </a:rPr>
              <a:t>احصلْ على هذا العرض التقديميِّ مجَّانًا!</a:t>
            </a:r>
            <a:endParaRPr kumimoji="0" lang="en-US" sz="36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0"/>
              <a:cs typeface="Calibri" panose="020F0502020204030204" pitchFamily="34" charset="0"/>
            </a:endParaRPr>
          </a:p>
        </p:txBody>
      </p:sp>
      <p:pic>
        <p:nvPicPr>
          <p:cNvPr id="8" name="Picture 7" descr="Screen Shot 2016-02-02 at 5.41.18 PM.png"/>
          <p:cNvPicPr>
            <a:picLocks noChangeAspect="1"/>
          </p:cNvPicPr>
          <p:nvPr/>
        </p:nvPicPr>
        <p:blipFill rotWithShape="1">
          <a:blip r:embed="rId3" cstate="screen">
            <a:extLst>
              <a:ext uri="{28A0092B-C50C-407E-A947-70E740481C1C}">
                <a14:useLocalDpi xmlns:a14="http://schemas.microsoft.com/office/drawing/2010/main"/>
              </a:ext>
            </a:extLst>
          </a:blip>
          <a:srcRect t="2841"/>
          <a:stretch/>
        </p:blipFill>
        <p:spPr>
          <a:xfrm>
            <a:off x="-44173" y="692696"/>
            <a:ext cx="9232347" cy="5450314"/>
          </a:xfrm>
          <a:prstGeom prst="rect">
            <a:avLst/>
          </a:prstGeom>
        </p:spPr>
      </p:pic>
      <p:pic>
        <p:nvPicPr>
          <p:cNvPr id="9" name="Picture 8" descr="Screen Shot 2016-02-02 at 5.42.03 PM.png"/>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07223" y="2222340"/>
            <a:ext cx="6153212" cy="3483594"/>
          </a:xfrm>
          <a:prstGeom prst="rect">
            <a:avLst/>
          </a:prstGeom>
        </p:spPr>
      </p:pic>
    </p:spTree>
    <p:extLst>
      <p:ext uri="{BB962C8B-B14F-4D97-AF65-F5344CB8AC3E}">
        <p14:creationId xmlns:p14="http://schemas.microsoft.com/office/powerpoint/2010/main" val="325209314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8" accel="50000" decel="50000" fill="hold" nodeType="afterEffect">
                                  <p:stCondLst>
                                    <p:cond delay="3000"/>
                                  </p:stCondLst>
                                  <p:childTnLst>
                                    <p:anim calcmode="lin" valueType="num">
                                      <p:cBhvr additive="base">
                                        <p:cTn id="6" dur="2000"/>
                                        <p:tgtEl>
                                          <p:spTgt spid="9"/>
                                        </p:tgtEl>
                                        <p:attrNameLst>
                                          <p:attrName>ppt_x</p:attrName>
                                        </p:attrNameLst>
                                      </p:cBhvr>
                                      <p:tavLst>
                                        <p:tav tm="0">
                                          <p:val>
                                            <p:strVal val="ppt_x"/>
                                          </p:val>
                                        </p:tav>
                                        <p:tav tm="100000">
                                          <p:val>
                                            <p:strVal val="0-ppt_w/2"/>
                                          </p:val>
                                        </p:tav>
                                      </p:tavLst>
                                    </p:anim>
                                    <p:anim calcmode="lin" valueType="num">
                                      <p:cBhvr additive="base">
                                        <p:cTn id="7" dur="2000"/>
                                        <p:tgtEl>
                                          <p:spTgt spid="9"/>
                                        </p:tgtEl>
                                        <p:attrNameLst>
                                          <p:attrName>ppt_y</p:attrName>
                                        </p:attrNameLst>
                                      </p:cBhvr>
                                      <p:tavLst>
                                        <p:tav tm="0">
                                          <p:val>
                                            <p:strVal val="ppt_y"/>
                                          </p:val>
                                        </p:tav>
                                        <p:tav tm="100000">
                                          <p:val>
                                            <p:strVal val="ppt_y"/>
                                          </p:val>
                                        </p:tav>
                                      </p:tavLst>
                                    </p:anim>
                                    <p:set>
                                      <p:cBhvr>
                                        <p:cTn id="8" dur="1" fill="hold">
                                          <p:stCondLst>
                                            <p:cond delay="1999"/>
                                          </p:stCondLst>
                                        </p:cTn>
                                        <p:tgtEl>
                                          <p:spTgt spid="9"/>
                                        </p:tgtEl>
                                        <p:attrNameLst>
                                          <p:attrName>style.visibility</p:attrName>
                                        </p:attrNameLst>
                                      </p:cBhvr>
                                      <p:to>
                                        <p:strVal val="hidden"/>
                                      </p:to>
                                    </p:set>
                                  </p:childTnLst>
                                </p:cTn>
                              </p:par>
                            </p:childTnLst>
                          </p:cTn>
                        </p:par>
                        <p:par>
                          <p:cTn id="9" fill="hold">
                            <p:stCondLst>
                              <p:cond delay="5000"/>
                            </p:stCondLst>
                            <p:childTnLst>
                              <p:par>
                                <p:cTn id="10" presetID="2" presetClass="entr" presetSubtype="2" fill="remove" nodeType="afterEffect">
                                  <p:stCondLst>
                                    <p:cond delay="300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1000" fill="hold"/>
                                        <p:tgtEl>
                                          <p:spTgt spid="9"/>
                                        </p:tgtEl>
                                        <p:attrNameLst>
                                          <p:attrName>ppt_x</p:attrName>
                                        </p:attrNameLst>
                                      </p:cBhvr>
                                      <p:tavLst>
                                        <p:tav tm="0">
                                          <p:val>
                                            <p:strVal val="1+#ppt_w/2"/>
                                          </p:val>
                                        </p:tav>
                                        <p:tav tm="100000">
                                          <p:val>
                                            <p:strVal val="#ppt_x"/>
                                          </p:val>
                                        </p:tav>
                                      </p:tavLst>
                                    </p:anim>
                                    <p:anim calcmode="lin" valueType="num">
                                      <p:cBhvr additive="base">
                                        <p:cTn id="13"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3396BD4-D584-A465-0224-662E86CF035D}"/>
              </a:ext>
            </a:extLst>
          </p:cNvPr>
          <p:cNvSpPr/>
          <p:nvPr/>
        </p:nvSpPr>
        <p:spPr bwMode="auto">
          <a:xfrm>
            <a:off x="0" y="0"/>
            <a:ext cx="9138948" cy="6858000"/>
          </a:xfrm>
          <a:prstGeom prst="rect">
            <a:avLst/>
          </a:prstGeom>
          <a:gradFill>
            <a:gsLst>
              <a:gs pos="99000">
                <a:schemeClr val="bg2">
                  <a:lumMod val="20000"/>
                  <a:lumOff val="80000"/>
                </a:schemeClr>
              </a:gs>
              <a:gs pos="33000">
                <a:schemeClr val="accent6">
                  <a:lumMod val="40000"/>
                  <a:lumOff val="60000"/>
                </a:schemeClr>
              </a:gs>
            </a:gsLst>
            <a:path path="circle">
              <a:fillToRect l="50000" t="50000" r="50000" b="50000"/>
            </a:path>
          </a:gra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sp>
        <p:nvSpPr>
          <p:cNvPr id="302081" name="Text Box 2"/>
          <p:cNvSpPr txBox="1">
            <a:spLocks noChangeArrowheads="1"/>
          </p:cNvSpPr>
          <p:nvPr/>
        </p:nvSpPr>
        <p:spPr bwMode="auto">
          <a:xfrm>
            <a:off x="8357667" y="-461558"/>
            <a:ext cx="697964" cy="4615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000099"/>
                </a:solidFill>
                <a:effectLst/>
                <a:uLnTx/>
                <a:uFillTx/>
                <a:latin typeface="Arial" panose="020B0604020202020204" pitchFamily="34" charset="0"/>
                <a:ea typeface="ＭＳ Ｐゴシック" charset="0"/>
                <a:cs typeface="Arial" panose="020B0604020202020204" pitchFamily="34" charset="0"/>
              </a:rPr>
              <a:t>130</a:t>
            </a:r>
          </a:p>
        </p:txBody>
      </p:sp>
      <p:sp>
        <p:nvSpPr>
          <p:cNvPr id="302082" name="Text Box 3"/>
          <p:cNvSpPr txBox="1">
            <a:spLocks noChangeArrowheads="1"/>
          </p:cNvSpPr>
          <p:nvPr/>
        </p:nvSpPr>
        <p:spPr bwMode="auto">
          <a:xfrm>
            <a:off x="44208" y="6525344"/>
            <a:ext cx="4239760" cy="30767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square" lIns="91334" tIns="45667" rIns="91334" bIns="45667" anchor="ct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ar-JO" sz="14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تيري هول، بانوراما الكتاب المقدس، 162</a:t>
            </a:r>
            <a:endPar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pic>
        <p:nvPicPr>
          <p:cNvPr id="302083" name="Picture 4"/>
          <p:cNvPicPr>
            <a:picLocks noChangeAspect="1" noChangeArrowheads="1"/>
          </p:cNvPicPr>
          <p:nvPr/>
        </p:nvPicPr>
        <p:blipFill>
          <a:blip r:embed="rId3" cstate="screen">
            <a:clrChange>
              <a:clrFrom>
                <a:srgbClr val="FFFFFF"/>
              </a:clrFrom>
              <a:clrTo>
                <a:srgbClr val="FFFFFF">
                  <a:alpha val="0"/>
                </a:srgbClr>
              </a:clrTo>
            </a:clrChange>
            <a:lum bright="2000" contrast="100000"/>
            <a:extLst>
              <a:ext uri="{28A0092B-C50C-407E-A947-70E740481C1C}">
                <a14:useLocalDpi xmlns:a14="http://schemas.microsoft.com/office/drawing/2010/main"/>
              </a:ext>
            </a:extLst>
          </a:blip>
          <a:srcRect/>
          <a:stretch>
            <a:fillRect/>
          </a:stretch>
        </p:blipFill>
        <p:spPr bwMode="auto">
          <a:xfrm>
            <a:off x="9612560" y="1090439"/>
            <a:ext cx="7848600" cy="57229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02084" name="Rectangle 5"/>
          <p:cNvSpPr>
            <a:spLocks noGrp="1" noChangeArrowheads="1"/>
          </p:cNvSpPr>
          <p:nvPr>
            <p:ph type="title" idx="4294967295"/>
          </p:nvPr>
        </p:nvSpPr>
        <p:spPr>
          <a:xfrm>
            <a:off x="-17222" y="0"/>
            <a:ext cx="5669341" cy="685800"/>
          </a:xfrm>
          <a:gradFill flip="none" rotWithShape="1">
            <a:gsLst>
              <a:gs pos="0">
                <a:schemeClr val="accent1">
                  <a:shade val="30000"/>
                  <a:satMod val="115000"/>
                </a:schemeClr>
              </a:gs>
              <a:gs pos="50000">
                <a:schemeClr val="accent1">
                  <a:shade val="67500"/>
                  <a:satMod val="115000"/>
                </a:schemeClr>
              </a:gs>
              <a:gs pos="100000">
                <a:schemeClr val="tx1"/>
              </a:gs>
            </a:gsLst>
            <a:path path="circle">
              <a:fillToRect l="50000" t="50000" r="50000" b="50000"/>
            </a:path>
            <a:tileRect/>
          </a:gradFill>
          <a:ln w="12700" cap="sq" cmpd="sng" algn="ctr">
            <a:solidFill>
              <a:schemeClr val="tx1"/>
            </a:solidFill>
            <a:prstDash val="solid"/>
            <a:round/>
            <a:headEnd type="none" w="sm" len="sm"/>
            <a:tailEnd type="none" w="sm" len="sm"/>
          </a:ln>
          <a:effectLst/>
        </p:spPr>
        <p:txBody>
          <a:bodyPr vert="horz" wrap="none" lIns="91440" tIns="45720" rIns="91440" bIns="45720" numCol="1" rtlCol="0" anchor="ctr" anchorCtr="0" compatLnSpc="1">
            <a:prstTxWarp prst="textNoShape">
              <a:avLst/>
            </a:prstTxWarp>
          </a:bodyPr>
          <a:lstStyle/>
          <a:p>
            <a:pPr eaLnBrk="1" hangingPunct="1"/>
            <a:r>
              <a:rPr lang="ar-JO" sz="3600" b="1" dirty="0">
                <a:solidFill>
                  <a:srgbClr val="FFFFFF"/>
                </a:solidFill>
                <a:latin typeface="Arial" panose="020B0604020202020204" pitchFamily="34" charset="0"/>
                <a:ea typeface="ＭＳ Ｐゴシック" charset="0"/>
                <a:cs typeface="Arial" panose="020B0604020202020204" pitchFamily="34" charset="0"/>
              </a:rPr>
              <a:t>وجهة نظر التوسع في أعمال الرسل</a:t>
            </a:r>
            <a:endParaRPr lang="en-US" sz="3600" b="1" kern="1200" dirty="0">
              <a:solidFill>
                <a:srgbClr val="FFFFFF"/>
              </a:solidFill>
              <a:effectLst>
                <a:glow rad="101600">
                  <a:schemeClr val="accent4">
                    <a:satMod val="175000"/>
                    <a:alpha val="56000"/>
                  </a:schemeClr>
                </a:glow>
              </a:effectLst>
              <a:latin typeface="Arial" panose="020B0604020202020204" pitchFamily="34" charset="0"/>
              <a:ea typeface="ＭＳ Ｐゴシック" charset="0"/>
              <a:cs typeface="Arial" panose="020B0604020202020204" pitchFamily="34" charset="0"/>
            </a:endParaRPr>
          </a:p>
        </p:txBody>
      </p:sp>
      <p:sp>
        <p:nvSpPr>
          <p:cNvPr id="2" name="Rectangle 1">
            <a:extLst>
              <a:ext uri="{FF2B5EF4-FFF2-40B4-BE49-F238E27FC236}">
                <a16:creationId xmlns:a16="http://schemas.microsoft.com/office/drawing/2014/main" id="{530D9620-9890-BAF9-870E-AE9DC1FCA7DB}"/>
              </a:ext>
            </a:extLst>
          </p:cNvPr>
          <p:cNvSpPr/>
          <p:nvPr/>
        </p:nvSpPr>
        <p:spPr bwMode="auto">
          <a:xfrm>
            <a:off x="107504" y="3014485"/>
            <a:ext cx="2936032" cy="2718771"/>
          </a:xfrm>
          <a:prstGeom prst="rect">
            <a:avLst/>
          </a:prstGeom>
          <a:gradFill flip="none" rotWithShape="1">
            <a:gsLst>
              <a:gs pos="0">
                <a:schemeClr val="accent1">
                  <a:shade val="30000"/>
                  <a:satMod val="115000"/>
                </a:schemeClr>
              </a:gs>
              <a:gs pos="50000">
                <a:schemeClr val="accent1">
                  <a:shade val="67500"/>
                  <a:satMod val="115000"/>
                </a:schemeClr>
              </a:gs>
              <a:gs pos="100000">
                <a:schemeClr val="tx1"/>
              </a:gs>
            </a:gsLst>
            <a:path path="circle">
              <a:fillToRect l="50000" t="50000" r="50000" b="50000"/>
            </a:path>
            <a:tileRect/>
          </a:gra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24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1: 1-6: 7</a:t>
            </a:r>
            <a:endParaRPr kumimoji="0" lang="en-US" sz="24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تشكيل الكنيسة</a:t>
            </a: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اليهودية</a:t>
            </a: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مركز أورشليم</a:t>
            </a: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بطرس</a:t>
            </a: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إلى أورشليم</a:t>
            </a: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AD 33-35 (2 years)</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33-35 م (سنتان)</a:t>
            </a: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p:txBody>
      </p:sp>
      <p:sp>
        <p:nvSpPr>
          <p:cNvPr id="3" name="Rectangle 2">
            <a:extLst>
              <a:ext uri="{FF2B5EF4-FFF2-40B4-BE49-F238E27FC236}">
                <a16:creationId xmlns:a16="http://schemas.microsoft.com/office/drawing/2014/main" id="{6B6AC2AD-ED3B-0C69-7155-B0FA37A6E796}"/>
              </a:ext>
            </a:extLst>
          </p:cNvPr>
          <p:cNvSpPr/>
          <p:nvPr/>
        </p:nvSpPr>
        <p:spPr bwMode="auto">
          <a:xfrm>
            <a:off x="3029388" y="2184669"/>
            <a:ext cx="2936032" cy="4268667"/>
          </a:xfrm>
          <a:prstGeom prst="rect">
            <a:avLst/>
          </a:prstGeom>
          <a:gradFill flip="none" rotWithShape="1">
            <a:gsLst>
              <a:gs pos="0">
                <a:schemeClr val="accent1">
                  <a:shade val="30000"/>
                  <a:satMod val="115000"/>
                </a:schemeClr>
              </a:gs>
              <a:gs pos="50000">
                <a:schemeClr val="accent1">
                  <a:shade val="67500"/>
                  <a:satMod val="115000"/>
                </a:schemeClr>
              </a:gs>
              <a:gs pos="100000">
                <a:schemeClr val="tx1"/>
              </a:gs>
            </a:gsLst>
            <a:path path="circle">
              <a:fillToRect l="50000" t="50000" r="50000" b="50000"/>
            </a:path>
            <a:tileRect/>
          </a:gra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24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6: 8-8: 40</a:t>
            </a:r>
            <a:endParaRPr kumimoji="0" lang="en-US" sz="24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الإنتقال إلى الكنيسة السامرية</a:t>
            </a: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مركز أورشليم</a:t>
            </a: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بطرس وفيلبس</a:t>
            </a: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إلى اليهودية والسامرة</a:t>
            </a: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35م (بضعة شهور)</a:t>
            </a: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p:txBody>
      </p:sp>
      <p:sp>
        <p:nvSpPr>
          <p:cNvPr id="4" name="Rectangle 3">
            <a:extLst>
              <a:ext uri="{FF2B5EF4-FFF2-40B4-BE49-F238E27FC236}">
                <a16:creationId xmlns:a16="http://schemas.microsoft.com/office/drawing/2014/main" id="{A41895FE-5CE2-6F05-0F36-F48D6680D092}"/>
              </a:ext>
            </a:extLst>
          </p:cNvPr>
          <p:cNvSpPr/>
          <p:nvPr/>
        </p:nvSpPr>
        <p:spPr bwMode="auto">
          <a:xfrm>
            <a:off x="5940152" y="260648"/>
            <a:ext cx="3071336" cy="6552728"/>
          </a:xfrm>
          <a:prstGeom prst="rect">
            <a:avLst/>
          </a:prstGeom>
          <a:gradFill flip="none" rotWithShape="1">
            <a:gsLst>
              <a:gs pos="0">
                <a:schemeClr val="accent1">
                  <a:shade val="30000"/>
                  <a:satMod val="115000"/>
                </a:schemeClr>
              </a:gs>
              <a:gs pos="50000">
                <a:schemeClr val="accent1">
                  <a:shade val="67500"/>
                  <a:satMod val="115000"/>
                </a:schemeClr>
              </a:gs>
              <a:gs pos="100000">
                <a:schemeClr val="tx1"/>
              </a:gs>
            </a:gsLst>
            <a:path path="circle">
              <a:fillToRect l="50000" t="50000" r="50000" b="50000"/>
            </a:path>
            <a:tileRect/>
          </a:gra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24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أعمال 9 - 28</a:t>
            </a:r>
            <a:endParaRPr kumimoji="0" lang="en-US" sz="24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أنطاكية، قيصرية، قبرص،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فينيقية، أورشليم</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(أعمال الرسل 9-12)</a:t>
            </a: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ar-JO"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4 رحلات لبولس:</a:t>
            </a: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ar-JO"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1. غلاطية (أعمال 13-15)</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ar-JO"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2. اليونان (أعمال 16-18)</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ar-JO"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3. آسيا (أعمال 18-21)</a:t>
            </a: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ar-JO"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4. روما (أعمال 22-28)</a:t>
            </a: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توسع الكنيسة</a:t>
            </a: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الأمم</a:t>
            </a: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المركز أنطاكية إلى روما</a:t>
            </a: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بولس وبرنابا</a:t>
            </a: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إلى أقصى الأرض</a:t>
            </a: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rPr>
              <a:t>35-62م (27 سنة)</a:t>
            </a:r>
            <a:endParaRPr kumimoji="0" lang="en-US" sz="1800" b="1" i="0" u="none" strike="noStrike" kern="1200" cap="none" spc="0" normalizeH="0" baseline="0" noProof="0" dirty="0">
              <a:ln>
                <a:noFill/>
              </a:ln>
              <a:solidFill>
                <a:srgbClr val="FFFFFF"/>
              </a:solidFill>
              <a:effectLst>
                <a:glow rad="101600">
                  <a:srgbClr val="000000">
                    <a:satMod val="175000"/>
                    <a:alpha val="56000"/>
                  </a:srgbClr>
                </a:glow>
              </a:effectLst>
              <a:uLnTx/>
              <a:uFillTx/>
              <a:latin typeface="Arial" panose="020B0604020202020204" pitchFamily="34" charset="0"/>
              <a:ea typeface="ＭＳ Ｐゴシック" charset="0"/>
              <a:cs typeface="Arial" panose="020B0604020202020204" pitchFamily="34" charset="0"/>
            </a:endParaRPr>
          </a:p>
        </p:txBody>
      </p:sp>
      <p:sp>
        <p:nvSpPr>
          <p:cNvPr id="6" name="TextBox 5">
            <a:extLst>
              <a:ext uri="{FF2B5EF4-FFF2-40B4-BE49-F238E27FC236}">
                <a16:creationId xmlns:a16="http://schemas.microsoft.com/office/drawing/2014/main" id="{72308F03-DDC7-FC12-7207-1662DEEA06EA}"/>
              </a:ext>
            </a:extLst>
          </p:cNvPr>
          <p:cNvSpPr txBox="1"/>
          <p:nvPr/>
        </p:nvSpPr>
        <p:spPr>
          <a:xfrm>
            <a:off x="-715452" y="5122258"/>
            <a:ext cx="184731" cy="46166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Times New Roman" charset="0"/>
              <a:ea typeface="ＭＳ Ｐゴシック" charset="0"/>
            </a:endParaRPr>
          </a:p>
        </p:txBody>
      </p:sp>
    </p:spTree>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151206" y="344384"/>
            <a:ext cx="9070975" cy="1143000"/>
          </a:xfrm>
        </p:spPr>
        <p:txBody>
          <a:bodyPr/>
          <a:lstStyle/>
          <a:p>
            <a:pPr algn="r"/>
            <a:r>
              <a:rPr lang="en-US" dirty="0">
                <a:solidFill>
                  <a:schemeClr val="bg1"/>
                </a:solidFill>
              </a:rPr>
              <a:t>Black</a:t>
            </a:r>
          </a:p>
        </p:txBody>
      </p:sp>
    </p:spTree>
    <p:extLst>
      <p:ext uri="{BB962C8B-B14F-4D97-AF65-F5344CB8AC3E}">
        <p14:creationId xmlns:p14="http://schemas.microsoft.com/office/powerpoint/2010/main" val="1415197826"/>
      </p:ext>
    </p:extLst>
  </p:cSld>
  <p:clrMapOvr>
    <a:masterClrMapping/>
  </p:clrMapOvr>
  <p:transition/>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7" name="Rectangle 1026"/>
          <p:cNvSpPr>
            <a:spLocks noGrp="1" noChangeArrowheads="1"/>
          </p:cNvSpPr>
          <p:nvPr>
            <p:ph type="ctrTitle"/>
          </p:nvPr>
        </p:nvSpPr>
        <p:spPr>
          <a:xfrm>
            <a:off x="0" y="6172200"/>
            <a:ext cx="9144000" cy="685800"/>
          </a:xfrm>
        </p:spPr>
        <p:txBody>
          <a:bodyPr/>
          <a:lstStyle/>
          <a:p>
            <a:pPr eaLnBrk="1" hangingPunct="1">
              <a:defRPr/>
            </a:pPr>
            <a:r>
              <a:rPr lang="ar-SA" sz="3200" dirty="0">
                <a:solidFill>
                  <a:srgbClr val="FFFFFF"/>
                </a:solidFill>
                <a:latin typeface="Arial" panose="020B0604020202020204" pitchFamily="34" charset="0"/>
                <a:ea typeface="ＭＳ Ｐゴシック" charset="0"/>
              </a:rPr>
              <a:t>مسح العهد الجديد</a:t>
            </a:r>
            <a:r>
              <a:rPr lang="en-US" sz="3200" dirty="0">
                <a:solidFill>
                  <a:srgbClr val="FFFFFF"/>
                </a:solidFill>
                <a:latin typeface="Arial" panose="020B0604020202020204" pitchFamily="34" charset="0"/>
                <a:ea typeface="ＭＳ Ｐゴシック" charset="0"/>
              </a:rPr>
              <a:t> • BibleStudyDownloads.org</a:t>
            </a:r>
            <a:endParaRPr lang="en-US" sz="1100" dirty="0">
              <a:solidFill>
                <a:srgbClr val="FFFFFF"/>
              </a:solidFill>
              <a:latin typeface="Arial" panose="020B0604020202020204" pitchFamily="34" charset="0"/>
              <a:ea typeface="ＭＳ Ｐゴシック" charset="0"/>
            </a:endParaRPr>
          </a:p>
        </p:txBody>
      </p:sp>
      <p:sp>
        <p:nvSpPr>
          <p:cNvPr id="99331" name="Rectangle 1026"/>
          <p:cNvSpPr txBox="1">
            <a:spLocks noChangeArrowheads="1"/>
          </p:cNvSpPr>
          <p:nvPr/>
        </p:nvSpPr>
        <p:spPr bwMode="auto">
          <a:xfrm>
            <a:off x="0" y="0"/>
            <a:ext cx="9144000" cy="685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lvl="0" algn="ctr" eaLnBrk="1" hangingPunct="1">
              <a:defRPr/>
            </a:pPr>
            <a:r>
              <a:rPr lang="ar-EG" sz="4000" b="1" dirty="0">
                <a:solidFill>
                  <a:srgbClr val="FFFFFF"/>
                </a:solidFill>
                <a:latin typeface="Arial" panose="020B0604020202020204" pitchFamily="34" charset="0"/>
                <a:cs typeface="Arial" panose="020B0604020202020204" pitchFamily="34" charset="0"/>
              </a:rPr>
              <a:t>أحصل عل</a:t>
            </a:r>
            <a:r>
              <a:rPr lang="ar-JO" sz="4000" b="1" dirty="0">
                <a:solidFill>
                  <a:srgbClr val="FFFFFF"/>
                </a:solidFill>
                <a:latin typeface="Arial" panose="020B0604020202020204" pitchFamily="34" charset="0"/>
                <a:cs typeface="Arial" panose="020B0604020202020204" pitchFamily="34" charset="0"/>
              </a:rPr>
              <a:t>ى</a:t>
            </a:r>
            <a:r>
              <a:rPr lang="ar-EG" sz="4000" b="1" dirty="0">
                <a:solidFill>
                  <a:srgbClr val="FFFFFF"/>
                </a:solidFill>
                <a:latin typeface="Arial" panose="020B0604020202020204" pitchFamily="34" charset="0"/>
                <a:cs typeface="Arial" panose="020B0604020202020204" pitchFamily="34" charset="0"/>
              </a:rPr>
              <a:t> هذا العرض</a:t>
            </a:r>
            <a:r>
              <a:rPr lang="ar-JO" sz="4000" b="1" dirty="0">
                <a:solidFill>
                  <a:srgbClr val="FFFFFF"/>
                </a:solidFill>
                <a:latin typeface="Arial" panose="020B0604020202020204" pitchFamily="34" charset="0"/>
                <a:cs typeface="Arial" panose="020B0604020202020204" pitchFamily="34" charset="0"/>
              </a:rPr>
              <a:t> التقديمي</a:t>
            </a:r>
            <a:r>
              <a:rPr lang="ar-EG" sz="4000" b="1" dirty="0">
                <a:solidFill>
                  <a:srgbClr val="FFFFFF"/>
                </a:solidFill>
                <a:latin typeface="Arial" panose="020B0604020202020204" pitchFamily="34" charset="0"/>
                <a:cs typeface="Arial" panose="020B0604020202020204" pitchFamily="34" charset="0"/>
              </a:rPr>
              <a:t> مجانا</a:t>
            </a:r>
            <a:r>
              <a:rPr lang="ar-JO" sz="4000" b="1" dirty="0">
                <a:solidFill>
                  <a:srgbClr val="FFFFFF"/>
                </a:solidFill>
                <a:latin typeface="Arial" panose="020B0604020202020204" pitchFamily="34" charset="0"/>
                <a:cs typeface="Arial" panose="020B0604020202020204" pitchFamily="34" charset="0"/>
              </a:rPr>
              <a:t>ً</a:t>
            </a:r>
            <a:endParaRPr lang="en-US" sz="1400" b="1" dirty="0">
              <a:solidFill>
                <a:srgbClr val="FFFFFF"/>
              </a:solidFill>
              <a:latin typeface="Arial" panose="020B0604020202020204" pitchFamily="34" charset="0"/>
              <a:cs typeface="Arial" panose="020B0604020202020204" pitchFamily="34" charset="0"/>
            </a:endParaRPr>
          </a:p>
        </p:txBody>
      </p:sp>
      <p:pic>
        <p:nvPicPr>
          <p:cNvPr id="8" name="Picture 7" descr="Screen Shot 2016-02-02 at 5.41.18 PM.png"/>
          <p:cNvPicPr>
            <a:picLocks noChangeAspect="1"/>
          </p:cNvPicPr>
          <p:nvPr/>
        </p:nvPicPr>
        <p:blipFill rotWithShape="1">
          <a:blip r:embed="rId3" cstate="screen">
            <a:extLst>
              <a:ext uri="{28A0092B-C50C-407E-A947-70E740481C1C}">
                <a14:useLocalDpi xmlns:a14="http://schemas.microsoft.com/office/drawing/2010/main"/>
              </a:ext>
            </a:extLst>
          </a:blip>
          <a:srcRect t="2841"/>
          <a:stretch/>
        </p:blipFill>
        <p:spPr>
          <a:xfrm>
            <a:off x="-44173" y="636981"/>
            <a:ext cx="9232347" cy="5650045"/>
          </a:xfrm>
          <a:prstGeom prst="rect">
            <a:avLst/>
          </a:prstGeom>
        </p:spPr>
      </p:pic>
      <p:pic>
        <p:nvPicPr>
          <p:cNvPr id="9" name="Picture 8" descr="Screen Shot 2016-02-02 at 5.42.03 PM.png"/>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07223" y="2222340"/>
            <a:ext cx="6153212" cy="3483594"/>
          </a:xfrm>
          <a:prstGeom prst="rect">
            <a:avLst/>
          </a:prstGeom>
        </p:spPr>
      </p:pic>
    </p:spTree>
    <p:extLst>
      <p:ext uri="{BB962C8B-B14F-4D97-AF65-F5344CB8AC3E}">
        <p14:creationId xmlns:p14="http://schemas.microsoft.com/office/powerpoint/2010/main" val="122655515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8" accel="50000" decel="50000" fill="hold" nodeType="afterEffect">
                                  <p:stCondLst>
                                    <p:cond delay="3000"/>
                                  </p:stCondLst>
                                  <p:childTnLst>
                                    <p:anim calcmode="lin" valueType="num">
                                      <p:cBhvr additive="base">
                                        <p:cTn id="6" dur="2000"/>
                                        <p:tgtEl>
                                          <p:spTgt spid="9"/>
                                        </p:tgtEl>
                                        <p:attrNameLst>
                                          <p:attrName>ppt_x</p:attrName>
                                        </p:attrNameLst>
                                      </p:cBhvr>
                                      <p:tavLst>
                                        <p:tav tm="0">
                                          <p:val>
                                            <p:strVal val="ppt_x"/>
                                          </p:val>
                                        </p:tav>
                                        <p:tav tm="100000">
                                          <p:val>
                                            <p:strVal val="0-ppt_w/2"/>
                                          </p:val>
                                        </p:tav>
                                      </p:tavLst>
                                    </p:anim>
                                    <p:anim calcmode="lin" valueType="num">
                                      <p:cBhvr additive="base">
                                        <p:cTn id="7" dur="2000"/>
                                        <p:tgtEl>
                                          <p:spTgt spid="9"/>
                                        </p:tgtEl>
                                        <p:attrNameLst>
                                          <p:attrName>ppt_y</p:attrName>
                                        </p:attrNameLst>
                                      </p:cBhvr>
                                      <p:tavLst>
                                        <p:tav tm="0">
                                          <p:val>
                                            <p:strVal val="ppt_y"/>
                                          </p:val>
                                        </p:tav>
                                        <p:tav tm="100000">
                                          <p:val>
                                            <p:strVal val="ppt_y"/>
                                          </p:val>
                                        </p:tav>
                                      </p:tavLst>
                                    </p:anim>
                                    <p:set>
                                      <p:cBhvr>
                                        <p:cTn id="8" dur="1" fill="hold">
                                          <p:stCondLst>
                                            <p:cond delay="1999"/>
                                          </p:stCondLst>
                                        </p:cTn>
                                        <p:tgtEl>
                                          <p:spTgt spid="9"/>
                                        </p:tgtEl>
                                        <p:attrNameLst>
                                          <p:attrName>style.visibility</p:attrName>
                                        </p:attrNameLst>
                                      </p:cBhvr>
                                      <p:to>
                                        <p:strVal val="hidden"/>
                                      </p:to>
                                    </p:set>
                                  </p:childTnLst>
                                </p:cTn>
                              </p:par>
                            </p:childTnLst>
                          </p:cTn>
                        </p:par>
                        <p:par>
                          <p:cTn id="9" fill="hold">
                            <p:stCondLst>
                              <p:cond delay="5000"/>
                            </p:stCondLst>
                            <p:childTnLst>
                              <p:par>
                                <p:cTn id="10" presetID="2" presetClass="entr" presetSubtype="2" fill="remove" nodeType="afterEffect">
                                  <p:stCondLst>
                                    <p:cond delay="300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1000" fill="hold"/>
                                        <p:tgtEl>
                                          <p:spTgt spid="9"/>
                                        </p:tgtEl>
                                        <p:attrNameLst>
                                          <p:attrName>ppt_x</p:attrName>
                                        </p:attrNameLst>
                                      </p:cBhvr>
                                      <p:tavLst>
                                        <p:tav tm="0">
                                          <p:val>
                                            <p:strVal val="1+#ppt_w/2"/>
                                          </p:val>
                                        </p:tav>
                                        <p:tav tm="100000">
                                          <p:val>
                                            <p:strVal val="#ppt_x"/>
                                          </p:val>
                                        </p:tav>
                                      </p:tavLst>
                                    </p:anim>
                                    <p:anim calcmode="lin" valueType="num">
                                      <p:cBhvr additive="base">
                                        <p:cTn id="13"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62" name="Picture 6" descr="Elders.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2209800" cy="2606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Content Placeholder 1"/>
          <p:cNvSpPr>
            <a:spLocks noGrp="1"/>
          </p:cNvSpPr>
          <p:nvPr>
            <p:ph/>
          </p:nvPr>
        </p:nvSpPr>
        <p:spPr>
          <a:xfrm>
            <a:off x="2211362" y="0"/>
            <a:ext cx="6932638" cy="836712"/>
          </a:xfrm>
          <a:solidFill>
            <a:srgbClr val="800000"/>
          </a:solidFill>
          <a:ln>
            <a:solidFill>
              <a:schemeClr val="tx1"/>
            </a:solidFill>
          </a:ln>
        </p:spPr>
        <p:txBody>
          <a:bodyPr/>
          <a:lstStyle/>
          <a:p>
            <a:pPr algn="ctr" rtl="1">
              <a:buFont typeface="Wingdings" charset="0"/>
              <a:buNone/>
            </a:pPr>
            <a:r>
              <a:rPr lang="ar-SA" sz="5400" dirty="0">
                <a:ea typeface="ＭＳ Ｐゴシック" charset="0"/>
              </a:rPr>
              <a:t>شيــوخ </a:t>
            </a:r>
            <a:r>
              <a:rPr lang="ar-JO" sz="5400" dirty="0">
                <a:ea typeface="ＭＳ Ｐゴシック" charset="0"/>
              </a:rPr>
              <a:t>إ</a:t>
            </a:r>
            <a:r>
              <a:rPr lang="ar-SA" sz="5400" dirty="0">
                <a:ea typeface="ＭＳ Ｐゴシック" charset="0"/>
              </a:rPr>
              <a:t>سرائيل</a:t>
            </a:r>
            <a:endParaRPr lang="en-US" sz="5400" dirty="0">
              <a:ea typeface="ＭＳ Ｐゴシック" charset="0"/>
            </a:endParaRPr>
          </a:p>
        </p:txBody>
      </p:sp>
      <p:sp>
        <p:nvSpPr>
          <p:cNvPr id="296964" name="Text Box 14"/>
          <p:cNvSpPr txBox="1">
            <a:spLocks noChangeArrowheads="1"/>
          </p:cNvSpPr>
          <p:nvPr/>
        </p:nvSpPr>
        <p:spPr bwMode="auto">
          <a:xfrm>
            <a:off x="9302751" y="69853"/>
            <a:ext cx="527797" cy="463739"/>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type="none" w="lg" len="lg"/>
              </a14:hiddenLine>
            </a:ext>
          </a:extLst>
        </p:spPr>
        <p:txBody>
          <a:bodyPr wrap="none" lIns="89896" tIns="46747" rIns="89896" bIns="46747">
            <a:spAutoFit/>
          </a:bodyPr>
          <a:lstStyle>
            <a:lvl1pPr eaLnBrk="0" hangingPunct="0">
              <a:defRPr sz="2000">
                <a:solidFill>
                  <a:schemeClr val="tx1"/>
                </a:solidFill>
                <a:latin typeface="Arial" charset="0"/>
                <a:ea typeface="ＭＳ Ｐゴシック" charset="0"/>
                <a:cs typeface="ＭＳ Ｐゴシック" charset="0"/>
              </a:defRPr>
            </a:lvl1pPr>
            <a:lvl2pPr marL="37931725" indent="-37474525" eaLnBrk="0" hangingPunct="0">
              <a:defRPr sz="2000">
                <a:solidFill>
                  <a:schemeClr val="tx1"/>
                </a:solidFill>
                <a:latin typeface="Arial" charset="0"/>
                <a:ea typeface="ＭＳ Ｐゴシック" charset="0"/>
              </a:defRPr>
            </a:lvl2pPr>
            <a:lvl3pPr eaLnBrk="0" hangingPunct="0">
              <a:defRPr sz="2000">
                <a:solidFill>
                  <a:schemeClr val="tx1"/>
                </a:solidFill>
                <a:latin typeface="Arial" charset="0"/>
                <a:ea typeface="ＭＳ Ｐゴシック" charset="0"/>
              </a:defRPr>
            </a:lvl3pPr>
            <a:lvl4pPr eaLnBrk="0" hangingPunct="0">
              <a:defRPr sz="2000">
                <a:solidFill>
                  <a:schemeClr val="tx1"/>
                </a:solidFill>
                <a:latin typeface="Arial" charset="0"/>
                <a:ea typeface="ＭＳ Ｐゴシック" charset="0"/>
              </a:defRPr>
            </a:lvl4pPr>
            <a:lvl5pPr eaLnBrk="0" hangingPunct="0">
              <a:defRPr sz="2000">
                <a:solidFill>
                  <a:schemeClr val="tx1"/>
                </a:solidFill>
                <a:latin typeface="Arial" charset="0"/>
                <a:ea typeface="ＭＳ Ｐゴシック" charset="0"/>
              </a:defRPr>
            </a:lvl5pPr>
            <a:lvl6pPr marL="457200" eaLnBrk="0" fontAlgn="base" hangingPunct="0">
              <a:spcBef>
                <a:spcPct val="0"/>
              </a:spcBef>
              <a:spcAft>
                <a:spcPct val="0"/>
              </a:spcAft>
              <a:defRPr sz="2000">
                <a:solidFill>
                  <a:schemeClr val="tx1"/>
                </a:solidFill>
                <a:latin typeface="Arial" charset="0"/>
                <a:ea typeface="ＭＳ Ｐゴシック" charset="0"/>
              </a:defRPr>
            </a:lvl6pPr>
            <a:lvl7pPr marL="914400" eaLnBrk="0" fontAlgn="base" hangingPunct="0">
              <a:spcBef>
                <a:spcPct val="0"/>
              </a:spcBef>
              <a:spcAft>
                <a:spcPct val="0"/>
              </a:spcAft>
              <a:defRPr sz="2000">
                <a:solidFill>
                  <a:schemeClr val="tx1"/>
                </a:solidFill>
                <a:latin typeface="Arial" charset="0"/>
                <a:ea typeface="ＭＳ Ｐゴシック" charset="0"/>
              </a:defRPr>
            </a:lvl7pPr>
            <a:lvl8pPr marL="1371600" eaLnBrk="0" fontAlgn="base" hangingPunct="0">
              <a:spcBef>
                <a:spcPct val="0"/>
              </a:spcBef>
              <a:spcAft>
                <a:spcPct val="0"/>
              </a:spcAft>
              <a:defRPr sz="2000">
                <a:solidFill>
                  <a:schemeClr val="tx1"/>
                </a:solidFill>
                <a:latin typeface="Arial" charset="0"/>
                <a:ea typeface="ＭＳ Ｐゴシック" charset="0"/>
              </a:defRPr>
            </a:lvl8pPr>
            <a:lvl9pPr marL="1828800" eaLnBrk="0" fontAlgn="base" hangingPunct="0">
              <a:spcBef>
                <a:spcPct val="0"/>
              </a:spcBef>
              <a:spcAft>
                <a:spcPct val="0"/>
              </a:spcAft>
              <a:defRPr sz="2000">
                <a:solidFill>
                  <a:schemeClr val="tx1"/>
                </a:solidFill>
                <a:latin typeface="Arial" charset="0"/>
                <a:ea typeface="ＭＳ Ｐゴシック" charset="0"/>
              </a:defRPr>
            </a:lvl9pPr>
          </a:lstStyle>
          <a:p>
            <a:r>
              <a:rPr lang="ar-SA" sz="2400" b="1" dirty="0">
                <a:solidFill>
                  <a:srgbClr val="FFFFFF"/>
                </a:solidFill>
                <a:latin typeface="Arial" panose="020B0604020202020204" pitchFamily="34" charset="0"/>
                <a:cs typeface="Arial" panose="020B0604020202020204" pitchFamily="34" charset="0"/>
              </a:rPr>
              <a:t>٤٩</a:t>
            </a:r>
            <a:endParaRPr lang="en-US" sz="2400" b="1" dirty="0">
              <a:solidFill>
                <a:srgbClr val="FFFF66"/>
              </a:solidFill>
              <a:latin typeface="Arial" panose="020B0604020202020204" pitchFamily="34" charset="0"/>
              <a:cs typeface="Arial" panose="020B0604020202020204" pitchFamily="34" charset="0"/>
            </a:endParaRPr>
          </a:p>
        </p:txBody>
      </p:sp>
      <p:sp>
        <p:nvSpPr>
          <p:cNvPr id="6" name="Content Placeholder 1"/>
          <p:cNvSpPr txBox="1">
            <a:spLocks/>
          </p:cNvSpPr>
          <p:nvPr/>
        </p:nvSpPr>
        <p:spPr bwMode="auto">
          <a:xfrm>
            <a:off x="0" y="836712"/>
            <a:ext cx="9036496" cy="5760640"/>
          </a:xfrm>
          <a:prstGeom prst="rect">
            <a:avLst/>
          </a:prstGeom>
          <a:noFill/>
          <a:ln w="9525">
            <a:noFill/>
            <a:miter lim="800000"/>
            <a:headEnd/>
            <a:tailEnd/>
          </a:ln>
          <a:effectLst/>
        </p:spPr>
        <p:txBody>
          <a:bodyPr lIns="91334" tIns="45667" rIns="91334" bIns="45667"/>
          <a:lstStyle>
            <a:lvl1pPr marL="514350" indent="-514350" eaLnBrk="0" hangingPunct="0">
              <a:defRPr sz="2000">
                <a:solidFill>
                  <a:schemeClr val="tx1"/>
                </a:solidFill>
                <a:latin typeface="Arial" charset="0"/>
                <a:ea typeface="ＭＳ Ｐゴシック" charset="0"/>
                <a:cs typeface="ＭＳ Ｐゴシック" charset="0"/>
              </a:defRPr>
            </a:lvl1pPr>
            <a:lvl2pPr marL="37931725" indent="-37474525" eaLnBrk="0" hangingPunct="0">
              <a:defRPr sz="2000">
                <a:solidFill>
                  <a:schemeClr val="tx1"/>
                </a:solidFill>
                <a:latin typeface="Arial" charset="0"/>
                <a:ea typeface="ＭＳ Ｐゴシック" charset="0"/>
              </a:defRPr>
            </a:lvl2pPr>
            <a:lvl3pPr eaLnBrk="0" hangingPunct="0">
              <a:defRPr sz="2000">
                <a:solidFill>
                  <a:schemeClr val="tx1"/>
                </a:solidFill>
                <a:latin typeface="Arial" charset="0"/>
                <a:ea typeface="ＭＳ Ｐゴシック" charset="0"/>
              </a:defRPr>
            </a:lvl3pPr>
            <a:lvl4pPr eaLnBrk="0" hangingPunct="0">
              <a:defRPr sz="2000">
                <a:solidFill>
                  <a:schemeClr val="tx1"/>
                </a:solidFill>
                <a:latin typeface="Arial" charset="0"/>
                <a:ea typeface="ＭＳ Ｐゴシック" charset="0"/>
              </a:defRPr>
            </a:lvl4pPr>
            <a:lvl5pPr eaLnBrk="0" hangingPunct="0">
              <a:defRPr sz="2000">
                <a:solidFill>
                  <a:schemeClr val="tx1"/>
                </a:solidFill>
                <a:latin typeface="Arial" charset="0"/>
                <a:ea typeface="ＭＳ Ｐゴシック" charset="0"/>
              </a:defRPr>
            </a:lvl5pPr>
            <a:lvl6pPr marL="457200" eaLnBrk="0" fontAlgn="base" hangingPunct="0">
              <a:spcBef>
                <a:spcPct val="0"/>
              </a:spcBef>
              <a:spcAft>
                <a:spcPct val="0"/>
              </a:spcAft>
              <a:defRPr sz="2000">
                <a:solidFill>
                  <a:schemeClr val="tx1"/>
                </a:solidFill>
                <a:latin typeface="Arial" charset="0"/>
                <a:ea typeface="ＭＳ Ｐゴシック" charset="0"/>
              </a:defRPr>
            </a:lvl6pPr>
            <a:lvl7pPr marL="914400" eaLnBrk="0" fontAlgn="base" hangingPunct="0">
              <a:spcBef>
                <a:spcPct val="0"/>
              </a:spcBef>
              <a:spcAft>
                <a:spcPct val="0"/>
              </a:spcAft>
              <a:defRPr sz="2000">
                <a:solidFill>
                  <a:schemeClr val="tx1"/>
                </a:solidFill>
                <a:latin typeface="Arial" charset="0"/>
                <a:ea typeface="ＭＳ Ｐゴシック" charset="0"/>
              </a:defRPr>
            </a:lvl7pPr>
            <a:lvl8pPr marL="1371600" eaLnBrk="0" fontAlgn="base" hangingPunct="0">
              <a:spcBef>
                <a:spcPct val="0"/>
              </a:spcBef>
              <a:spcAft>
                <a:spcPct val="0"/>
              </a:spcAft>
              <a:defRPr sz="2000">
                <a:solidFill>
                  <a:schemeClr val="tx1"/>
                </a:solidFill>
                <a:latin typeface="Arial" charset="0"/>
                <a:ea typeface="ＭＳ Ｐゴシック" charset="0"/>
              </a:defRPr>
            </a:lvl8pPr>
            <a:lvl9pPr marL="1828800" eaLnBrk="0" fontAlgn="base" hangingPunct="0">
              <a:spcBef>
                <a:spcPct val="0"/>
              </a:spcBef>
              <a:spcAft>
                <a:spcPct val="0"/>
              </a:spcAft>
              <a:defRPr sz="2000">
                <a:solidFill>
                  <a:schemeClr val="tx1"/>
                </a:solidFill>
                <a:latin typeface="Arial" charset="0"/>
                <a:ea typeface="ＭＳ Ｐゴシック" charset="0"/>
              </a:defRPr>
            </a:lvl9pPr>
          </a:lstStyle>
          <a:p>
            <a:pPr marL="352425" indent="-352425" algn="r" rtl="1">
              <a:spcBef>
                <a:spcPct val="20000"/>
              </a:spcBef>
              <a:buClr>
                <a:srgbClr val="FFCC00"/>
              </a:buClr>
              <a:buSzPct val="70000"/>
            </a:pP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٤- قاد الشيوخ على </a:t>
            </a:r>
            <a:r>
              <a:rPr lang="ar-SA" sz="32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مستويات مختلفة</a:t>
            </a: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 </a:t>
            </a:r>
            <a:br>
              <a:rPr lang="en-US"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b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وطنية ، إقليمية ، مدينة ، منزل ...</a:t>
            </a:r>
          </a:p>
          <a:p>
            <a:pPr marL="352425" indent="-352425" algn="r" rtl="1">
              <a:spcBef>
                <a:spcPct val="20000"/>
              </a:spcBef>
              <a:buClr>
                <a:srgbClr val="FFCC00"/>
              </a:buClr>
              <a:buSzPct val="70000"/>
            </a:pPr>
            <a:endPar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endParaRPr>
          </a:p>
          <a:p>
            <a:pPr marL="352425" indent="-352425" algn="r" rtl="1">
              <a:spcBef>
                <a:spcPct val="20000"/>
              </a:spcBef>
              <a:buClr>
                <a:srgbClr val="FFCC00"/>
              </a:buClr>
              <a:buSzPct val="70000"/>
            </a:pP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٥- </a:t>
            </a:r>
            <a:r>
              <a:rPr lang="ar-SA" sz="32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حكم شيوخ أمم</a:t>
            </a:r>
            <a:r>
              <a:rPr lang="ar-JO" sz="32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اً</a:t>
            </a:r>
            <a:r>
              <a:rPr lang="ar-SA" sz="32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 أخرى</a:t>
            </a: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 مثل مديان (عد ٢٢: ٤)، موآب (عد ٢٢: ٧)، وجبعون (يش ٩:١١).</a:t>
            </a:r>
          </a:p>
          <a:p>
            <a:pPr marL="352425" indent="-352425" algn="r" rtl="1">
              <a:spcBef>
                <a:spcPct val="20000"/>
              </a:spcBef>
              <a:buClr>
                <a:srgbClr val="FFCC00"/>
              </a:buClr>
              <a:buSzPct val="70000"/>
            </a:pPr>
            <a:endPar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endParaRPr>
          </a:p>
          <a:p>
            <a:pPr marL="352425" indent="-352425" algn="r" rtl="1">
              <a:spcBef>
                <a:spcPct val="20000"/>
              </a:spcBef>
              <a:buClr>
                <a:srgbClr val="FFCC00"/>
              </a:buClr>
              <a:buSzPct val="70000"/>
            </a:pP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٦- </a:t>
            </a:r>
            <a:r>
              <a:rPr lang="ar-SA" sz="32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تنبأ</a:t>
            </a: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 شيوخ إسرائيل</a:t>
            </a:r>
            <a:r>
              <a:rPr lang="ar-JO"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 مرة واحدة</a:t>
            </a: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 (عد ١١: ٢٥-٢٦).</a:t>
            </a:r>
          </a:p>
          <a:p>
            <a:pPr marL="352425" indent="-352425" algn="r" rtl="1">
              <a:spcBef>
                <a:spcPct val="20000"/>
              </a:spcBef>
              <a:buClr>
                <a:srgbClr val="FFCC00"/>
              </a:buClr>
              <a:buSzPct val="70000"/>
            </a:pPr>
            <a:endPar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endParaRPr>
          </a:p>
          <a:p>
            <a:pPr marL="352425" indent="-352425" algn="r" rtl="1">
              <a:spcBef>
                <a:spcPct val="20000"/>
              </a:spcBef>
              <a:buClr>
                <a:srgbClr val="FFCC00"/>
              </a:buClr>
              <a:buSzPct val="70000"/>
            </a:pP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٧-</a:t>
            </a:r>
            <a:r>
              <a:rPr lang="ar-SA" sz="32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أُمر</a:t>
            </a: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 الشيوخ بتعليم الناس شرائع الله كل سبع سنوات (تث ٢٧: ١-٨ ؛ ٣١: ٩-١٠)، وهو ما فعلوه في عهد يوشيا</a:t>
            </a:r>
            <a:r>
              <a:rPr lang="ar-SA" sz="28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 (</a:t>
            </a:r>
            <a:r>
              <a:rPr lang="ar-JO" sz="28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2 </a:t>
            </a:r>
            <a:r>
              <a:rPr lang="ar-SA" sz="28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مل ٢٣: ١-٢).</a:t>
            </a:r>
          </a:p>
        </p:txBody>
      </p:sp>
    </p:spTree>
    <p:extLst>
      <p:ext uri="{BB962C8B-B14F-4D97-AF65-F5344CB8AC3E}">
        <p14:creationId xmlns:p14="http://schemas.microsoft.com/office/powerpoint/2010/main" val="102939614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62" name="Picture 6" descr="Elders.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2209800" cy="2606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Content Placeholder 1"/>
          <p:cNvSpPr>
            <a:spLocks noGrp="1"/>
          </p:cNvSpPr>
          <p:nvPr>
            <p:ph/>
          </p:nvPr>
        </p:nvSpPr>
        <p:spPr>
          <a:xfrm>
            <a:off x="2211362" y="0"/>
            <a:ext cx="6934200" cy="914400"/>
          </a:xfrm>
          <a:solidFill>
            <a:srgbClr val="800000"/>
          </a:solidFill>
          <a:ln>
            <a:solidFill>
              <a:schemeClr val="tx1"/>
            </a:solidFill>
          </a:ln>
        </p:spPr>
        <p:txBody>
          <a:bodyPr/>
          <a:lstStyle/>
          <a:p>
            <a:pPr algn="ctr" rtl="1">
              <a:buFont typeface="Wingdings" charset="0"/>
              <a:buNone/>
            </a:pPr>
            <a:r>
              <a:rPr lang="ar-SA" sz="5400" dirty="0">
                <a:ea typeface="ＭＳ Ｐゴシック" charset="0"/>
              </a:rPr>
              <a:t>شيــوخ </a:t>
            </a:r>
            <a:r>
              <a:rPr lang="ar-JO" sz="5400" dirty="0">
                <a:ea typeface="ＭＳ Ｐゴシック" charset="0"/>
              </a:rPr>
              <a:t>إ</a:t>
            </a:r>
            <a:r>
              <a:rPr lang="ar-SA" sz="5400" dirty="0">
                <a:ea typeface="ＭＳ Ｐゴシック" charset="0"/>
              </a:rPr>
              <a:t>سرائيل</a:t>
            </a:r>
            <a:endParaRPr lang="en-US" sz="5400" dirty="0">
              <a:ea typeface="ＭＳ Ｐゴシック" charset="0"/>
            </a:endParaRPr>
          </a:p>
        </p:txBody>
      </p:sp>
      <p:sp>
        <p:nvSpPr>
          <p:cNvPr id="296964" name="Text Box 14"/>
          <p:cNvSpPr txBox="1">
            <a:spLocks noChangeArrowheads="1"/>
          </p:cNvSpPr>
          <p:nvPr/>
        </p:nvSpPr>
        <p:spPr bwMode="auto">
          <a:xfrm>
            <a:off x="9302751" y="69853"/>
            <a:ext cx="527797" cy="463739"/>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type="none" w="lg" len="lg"/>
              </a14:hiddenLine>
            </a:ext>
          </a:extLst>
        </p:spPr>
        <p:txBody>
          <a:bodyPr wrap="none" lIns="89896" tIns="46747" rIns="89896" bIns="46747">
            <a:spAutoFit/>
          </a:bodyPr>
          <a:lstStyle>
            <a:lvl1pPr eaLnBrk="0" hangingPunct="0">
              <a:defRPr sz="2000">
                <a:solidFill>
                  <a:schemeClr val="tx1"/>
                </a:solidFill>
                <a:latin typeface="Arial" charset="0"/>
                <a:ea typeface="ＭＳ Ｐゴシック" charset="0"/>
                <a:cs typeface="ＭＳ Ｐゴシック" charset="0"/>
              </a:defRPr>
            </a:lvl1pPr>
            <a:lvl2pPr marL="37931725" indent="-37474525" eaLnBrk="0" hangingPunct="0">
              <a:defRPr sz="2000">
                <a:solidFill>
                  <a:schemeClr val="tx1"/>
                </a:solidFill>
                <a:latin typeface="Arial" charset="0"/>
                <a:ea typeface="ＭＳ Ｐゴシック" charset="0"/>
              </a:defRPr>
            </a:lvl2pPr>
            <a:lvl3pPr eaLnBrk="0" hangingPunct="0">
              <a:defRPr sz="2000">
                <a:solidFill>
                  <a:schemeClr val="tx1"/>
                </a:solidFill>
                <a:latin typeface="Arial" charset="0"/>
                <a:ea typeface="ＭＳ Ｐゴシック" charset="0"/>
              </a:defRPr>
            </a:lvl3pPr>
            <a:lvl4pPr eaLnBrk="0" hangingPunct="0">
              <a:defRPr sz="2000">
                <a:solidFill>
                  <a:schemeClr val="tx1"/>
                </a:solidFill>
                <a:latin typeface="Arial" charset="0"/>
                <a:ea typeface="ＭＳ Ｐゴシック" charset="0"/>
              </a:defRPr>
            </a:lvl4pPr>
            <a:lvl5pPr eaLnBrk="0" hangingPunct="0">
              <a:defRPr sz="2000">
                <a:solidFill>
                  <a:schemeClr val="tx1"/>
                </a:solidFill>
                <a:latin typeface="Arial" charset="0"/>
                <a:ea typeface="ＭＳ Ｐゴシック" charset="0"/>
              </a:defRPr>
            </a:lvl5pPr>
            <a:lvl6pPr marL="457200" eaLnBrk="0" fontAlgn="base" hangingPunct="0">
              <a:spcBef>
                <a:spcPct val="0"/>
              </a:spcBef>
              <a:spcAft>
                <a:spcPct val="0"/>
              </a:spcAft>
              <a:defRPr sz="2000">
                <a:solidFill>
                  <a:schemeClr val="tx1"/>
                </a:solidFill>
                <a:latin typeface="Arial" charset="0"/>
                <a:ea typeface="ＭＳ Ｐゴシック" charset="0"/>
              </a:defRPr>
            </a:lvl6pPr>
            <a:lvl7pPr marL="914400" eaLnBrk="0" fontAlgn="base" hangingPunct="0">
              <a:spcBef>
                <a:spcPct val="0"/>
              </a:spcBef>
              <a:spcAft>
                <a:spcPct val="0"/>
              </a:spcAft>
              <a:defRPr sz="2000">
                <a:solidFill>
                  <a:schemeClr val="tx1"/>
                </a:solidFill>
                <a:latin typeface="Arial" charset="0"/>
                <a:ea typeface="ＭＳ Ｐゴシック" charset="0"/>
              </a:defRPr>
            </a:lvl7pPr>
            <a:lvl8pPr marL="1371600" eaLnBrk="0" fontAlgn="base" hangingPunct="0">
              <a:spcBef>
                <a:spcPct val="0"/>
              </a:spcBef>
              <a:spcAft>
                <a:spcPct val="0"/>
              </a:spcAft>
              <a:defRPr sz="2000">
                <a:solidFill>
                  <a:schemeClr val="tx1"/>
                </a:solidFill>
                <a:latin typeface="Arial" charset="0"/>
                <a:ea typeface="ＭＳ Ｐゴシック" charset="0"/>
              </a:defRPr>
            </a:lvl8pPr>
            <a:lvl9pPr marL="1828800" eaLnBrk="0" fontAlgn="base" hangingPunct="0">
              <a:spcBef>
                <a:spcPct val="0"/>
              </a:spcBef>
              <a:spcAft>
                <a:spcPct val="0"/>
              </a:spcAft>
              <a:defRPr sz="2000">
                <a:solidFill>
                  <a:schemeClr val="tx1"/>
                </a:solidFill>
                <a:latin typeface="Arial" charset="0"/>
                <a:ea typeface="ＭＳ Ｐゴシック" charset="0"/>
              </a:defRPr>
            </a:lvl9pPr>
          </a:lstStyle>
          <a:p>
            <a:r>
              <a:rPr lang="ar-SA" sz="2400" b="1" dirty="0">
                <a:solidFill>
                  <a:srgbClr val="FFFFFF"/>
                </a:solidFill>
                <a:latin typeface="Arial" panose="020B0604020202020204" pitchFamily="34" charset="0"/>
                <a:cs typeface="Arial" panose="020B0604020202020204" pitchFamily="34" charset="0"/>
              </a:rPr>
              <a:t>٥٠</a:t>
            </a:r>
            <a:endParaRPr lang="en-US" sz="2400" b="1" dirty="0">
              <a:solidFill>
                <a:srgbClr val="FFFF66"/>
              </a:solidFill>
              <a:latin typeface="Arial" panose="020B0604020202020204" pitchFamily="34" charset="0"/>
              <a:cs typeface="Arial" panose="020B0604020202020204" pitchFamily="34" charset="0"/>
            </a:endParaRPr>
          </a:p>
        </p:txBody>
      </p:sp>
      <p:sp>
        <p:nvSpPr>
          <p:cNvPr id="6" name="Content Placeholder 1"/>
          <p:cNvSpPr txBox="1">
            <a:spLocks/>
          </p:cNvSpPr>
          <p:nvPr/>
        </p:nvSpPr>
        <p:spPr bwMode="auto">
          <a:xfrm>
            <a:off x="107504" y="914400"/>
            <a:ext cx="9038058" cy="5943600"/>
          </a:xfrm>
          <a:prstGeom prst="rect">
            <a:avLst/>
          </a:prstGeom>
          <a:noFill/>
          <a:ln w="9525">
            <a:noFill/>
            <a:miter lim="800000"/>
            <a:headEnd/>
            <a:tailEnd/>
          </a:ln>
          <a:effectLst/>
        </p:spPr>
        <p:txBody>
          <a:bodyPr lIns="91334" tIns="45667" rIns="91334" bIns="45667"/>
          <a:lstStyle>
            <a:lvl1pPr marL="514350" indent="-514350" eaLnBrk="0" hangingPunct="0">
              <a:defRPr sz="2000">
                <a:solidFill>
                  <a:schemeClr val="tx1"/>
                </a:solidFill>
                <a:latin typeface="Arial" charset="0"/>
                <a:ea typeface="ＭＳ Ｐゴシック" charset="0"/>
                <a:cs typeface="ＭＳ Ｐゴシック" charset="0"/>
              </a:defRPr>
            </a:lvl1pPr>
            <a:lvl2pPr marL="37931725" indent="-37474525" eaLnBrk="0" hangingPunct="0">
              <a:defRPr sz="2000">
                <a:solidFill>
                  <a:schemeClr val="tx1"/>
                </a:solidFill>
                <a:latin typeface="Arial" charset="0"/>
                <a:ea typeface="ＭＳ Ｐゴシック" charset="0"/>
              </a:defRPr>
            </a:lvl2pPr>
            <a:lvl3pPr eaLnBrk="0" hangingPunct="0">
              <a:defRPr sz="2000">
                <a:solidFill>
                  <a:schemeClr val="tx1"/>
                </a:solidFill>
                <a:latin typeface="Arial" charset="0"/>
                <a:ea typeface="ＭＳ Ｐゴシック" charset="0"/>
              </a:defRPr>
            </a:lvl3pPr>
            <a:lvl4pPr eaLnBrk="0" hangingPunct="0">
              <a:defRPr sz="2000">
                <a:solidFill>
                  <a:schemeClr val="tx1"/>
                </a:solidFill>
                <a:latin typeface="Arial" charset="0"/>
                <a:ea typeface="ＭＳ Ｐゴシック" charset="0"/>
              </a:defRPr>
            </a:lvl4pPr>
            <a:lvl5pPr eaLnBrk="0" hangingPunct="0">
              <a:defRPr sz="2000">
                <a:solidFill>
                  <a:schemeClr val="tx1"/>
                </a:solidFill>
                <a:latin typeface="Arial" charset="0"/>
                <a:ea typeface="ＭＳ Ｐゴシック" charset="0"/>
              </a:defRPr>
            </a:lvl5pPr>
            <a:lvl6pPr marL="457200" eaLnBrk="0" fontAlgn="base" hangingPunct="0">
              <a:spcBef>
                <a:spcPct val="0"/>
              </a:spcBef>
              <a:spcAft>
                <a:spcPct val="0"/>
              </a:spcAft>
              <a:defRPr sz="2000">
                <a:solidFill>
                  <a:schemeClr val="tx1"/>
                </a:solidFill>
                <a:latin typeface="Arial" charset="0"/>
                <a:ea typeface="ＭＳ Ｐゴシック" charset="0"/>
              </a:defRPr>
            </a:lvl6pPr>
            <a:lvl7pPr marL="914400" eaLnBrk="0" fontAlgn="base" hangingPunct="0">
              <a:spcBef>
                <a:spcPct val="0"/>
              </a:spcBef>
              <a:spcAft>
                <a:spcPct val="0"/>
              </a:spcAft>
              <a:defRPr sz="2000">
                <a:solidFill>
                  <a:schemeClr val="tx1"/>
                </a:solidFill>
                <a:latin typeface="Arial" charset="0"/>
                <a:ea typeface="ＭＳ Ｐゴシック" charset="0"/>
              </a:defRPr>
            </a:lvl7pPr>
            <a:lvl8pPr marL="1371600" eaLnBrk="0" fontAlgn="base" hangingPunct="0">
              <a:spcBef>
                <a:spcPct val="0"/>
              </a:spcBef>
              <a:spcAft>
                <a:spcPct val="0"/>
              </a:spcAft>
              <a:defRPr sz="2000">
                <a:solidFill>
                  <a:schemeClr val="tx1"/>
                </a:solidFill>
                <a:latin typeface="Arial" charset="0"/>
                <a:ea typeface="ＭＳ Ｐゴシック" charset="0"/>
              </a:defRPr>
            </a:lvl8pPr>
            <a:lvl9pPr marL="1828800" eaLnBrk="0" fontAlgn="base" hangingPunct="0">
              <a:spcBef>
                <a:spcPct val="0"/>
              </a:spcBef>
              <a:spcAft>
                <a:spcPct val="0"/>
              </a:spcAft>
              <a:defRPr sz="2000">
                <a:solidFill>
                  <a:schemeClr val="tx1"/>
                </a:solidFill>
                <a:latin typeface="Arial" charset="0"/>
                <a:ea typeface="ＭＳ Ｐゴシック" charset="0"/>
              </a:defRPr>
            </a:lvl9pPr>
          </a:lstStyle>
          <a:p>
            <a:pPr marL="352425" indent="-352425" algn="r" rtl="1">
              <a:spcBef>
                <a:spcPct val="20000"/>
              </a:spcBef>
              <a:buClr>
                <a:srgbClr val="FFCC00"/>
              </a:buClr>
              <a:buSzPct val="70000"/>
            </a:pP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٨- </a:t>
            </a:r>
            <a:r>
              <a:rPr lang="ar-SA" sz="3200" b="1" dirty="0">
                <a:effectLst>
                  <a:outerShdw blurRad="38100" dist="38100" dir="2700000" algn="tl">
                    <a:srgbClr val="000000"/>
                  </a:outerShdw>
                </a:effectLst>
                <a:latin typeface="Arial" panose="020B0604020202020204" pitchFamily="34" charset="0"/>
                <a:cs typeface="Arial" panose="020B0604020202020204" pitchFamily="34" charset="0"/>
              </a:rPr>
              <a:t> </a:t>
            </a:r>
            <a:r>
              <a:rPr lang="ar-SA" sz="32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احترام</a:t>
            </a:r>
            <a:r>
              <a:rPr lang="ar-SA" sz="3200" b="1" dirty="0">
                <a:effectLst>
                  <a:outerShdw blurRad="38100" dist="38100" dir="2700000" algn="tl">
                    <a:srgbClr val="000000"/>
                  </a:outerShdw>
                </a:effectLst>
                <a:latin typeface="Arial" panose="020B0604020202020204" pitchFamily="34" charset="0"/>
                <a:cs typeface="Arial" panose="020B0604020202020204" pitchFamily="34" charset="0"/>
              </a:rPr>
              <a:t> </a:t>
            </a: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الشيوخ كان بسبب </a:t>
            </a:r>
            <a:r>
              <a:rPr lang="ar-SA" sz="32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حكمتهم</a:t>
            </a: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 .</a:t>
            </a:r>
            <a:br>
              <a:rPr lang="en-US"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b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(مز ١٠٧: ٣٢ ؛ أم ٣١:٢٣ ؛</a:t>
            </a:r>
            <a:br>
              <a:rPr lang="en-US"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b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 مرا ٤</a:t>
            </a:r>
            <a:r>
              <a:rPr lang="ar-JO"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 </a:t>
            </a: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:١٦ ؛ </a:t>
            </a:r>
            <a:r>
              <a:rPr lang="ar-JO"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 5: 12</a:t>
            </a: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a:t>
            </a:r>
          </a:p>
          <a:p>
            <a:pPr marL="352425" indent="-352425" algn="r" rtl="1">
              <a:spcBef>
                <a:spcPct val="20000"/>
              </a:spcBef>
              <a:buClr>
                <a:srgbClr val="FFCC00"/>
              </a:buClr>
              <a:buSzPct val="70000"/>
            </a:pPr>
            <a:endPar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endParaRPr>
          </a:p>
          <a:p>
            <a:pPr marL="352425" indent="-352425" algn="r" rtl="1">
              <a:spcBef>
                <a:spcPct val="20000"/>
              </a:spcBef>
              <a:buClr>
                <a:srgbClr val="FFCC00"/>
              </a:buClr>
              <a:buSzPct val="70000"/>
            </a:pP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٩- </a:t>
            </a:r>
            <a:r>
              <a:rPr lang="ar-SA" sz="32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نصح</a:t>
            </a: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 الشيوخ الملوك في حكمهم (</a:t>
            </a:r>
            <a:r>
              <a:rPr lang="ar-JO"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1 </a:t>
            </a: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مل ١٢: ٦-٨ ، ١٣ ؛ ٢٠: ٧-٨ ؛ إر ٢٦:١٧) و</a:t>
            </a:r>
            <a:r>
              <a:rPr lang="ar-SA" sz="32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مسحوا</a:t>
            </a: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 الملوك للسلطة (</a:t>
            </a:r>
            <a:r>
              <a:rPr lang="ar-JO"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1 </a:t>
            </a: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أخ ١١: ٣) </a:t>
            </a:r>
          </a:p>
          <a:p>
            <a:pPr marL="352425" indent="-352425" algn="r" rtl="1">
              <a:spcBef>
                <a:spcPct val="20000"/>
              </a:spcBef>
              <a:buClr>
                <a:srgbClr val="FFCC00"/>
              </a:buClr>
              <a:buSzPct val="70000"/>
            </a:pPr>
            <a:endPar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endParaRPr>
          </a:p>
          <a:p>
            <a:pPr marL="352425" indent="-352425" algn="r" rtl="1">
              <a:spcBef>
                <a:spcPct val="20000"/>
              </a:spcBef>
              <a:buClr>
                <a:srgbClr val="FFCC00"/>
              </a:buClr>
              <a:buSzPct val="70000"/>
            </a:pP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١٠- </a:t>
            </a:r>
            <a:r>
              <a:rPr lang="ar-SA" sz="32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خضع</a:t>
            </a: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 الحكماء لتعليمات الأنبياء (إيليا في ٢ مل ٦:٣٢ ؛ حزقيال في حز ١٤: ١)</a:t>
            </a:r>
            <a:endParaRPr lang="en-US"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4669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62" name="Picture 6" descr="Elders.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2209800" cy="2606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Content Placeholder 1"/>
          <p:cNvSpPr>
            <a:spLocks noGrp="1"/>
          </p:cNvSpPr>
          <p:nvPr>
            <p:ph/>
          </p:nvPr>
        </p:nvSpPr>
        <p:spPr>
          <a:xfrm>
            <a:off x="2211362" y="0"/>
            <a:ext cx="6934200" cy="914400"/>
          </a:xfrm>
          <a:solidFill>
            <a:srgbClr val="800000"/>
          </a:solidFill>
          <a:ln>
            <a:solidFill>
              <a:schemeClr val="tx1"/>
            </a:solidFill>
          </a:ln>
        </p:spPr>
        <p:txBody>
          <a:bodyPr/>
          <a:lstStyle/>
          <a:p>
            <a:pPr algn="ctr" rtl="1">
              <a:buFont typeface="Wingdings" charset="0"/>
              <a:buNone/>
            </a:pPr>
            <a:r>
              <a:rPr lang="ar-SA" sz="5400" dirty="0">
                <a:ea typeface="ＭＳ Ｐゴシック" charset="0"/>
              </a:rPr>
              <a:t>شيــوخ </a:t>
            </a:r>
            <a:r>
              <a:rPr lang="ar-JO" sz="5400" dirty="0">
                <a:ea typeface="ＭＳ Ｐゴシック" charset="0"/>
              </a:rPr>
              <a:t>إ</a:t>
            </a:r>
            <a:r>
              <a:rPr lang="ar-SA" sz="5400" dirty="0">
                <a:ea typeface="ＭＳ Ｐゴシック" charset="0"/>
              </a:rPr>
              <a:t>سرائيل</a:t>
            </a:r>
            <a:endParaRPr lang="en-US" sz="5400" dirty="0">
              <a:ea typeface="ＭＳ Ｐゴシック" charset="0"/>
            </a:endParaRPr>
          </a:p>
        </p:txBody>
      </p:sp>
      <p:sp>
        <p:nvSpPr>
          <p:cNvPr id="296964" name="Text Box 14"/>
          <p:cNvSpPr txBox="1">
            <a:spLocks noChangeArrowheads="1"/>
          </p:cNvSpPr>
          <p:nvPr/>
        </p:nvSpPr>
        <p:spPr bwMode="auto">
          <a:xfrm>
            <a:off x="9302751" y="69853"/>
            <a:ext cx="527797" cy="463739"/>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type="none" w="lg" len="lg"/>
              </a14:hiddenLine>
            </a:ext>
          </a:extLst>
        </p:spPr>
        <p:txBody>
          <a:bodyPr wrap="none" lIns="89896" tIns="46747" rIns="89896" bIns="46747">
            <a:spAutoFit/>
          </a:bodyPr>
          <a:lstStyle>
            <a:lvl1pPr eaLnBrk="0" hangingPunct="0">
              <a:defRPr sz="2000">
                <a:solidFill>
                  <a:schemeClr val="tx1"/>
                </a:solidFill>
                <a:latin typeface="Arial" charset="0"/>
                <a:ea typeface="ＭＳ Ｐゴシック" charset="0"/>
                <a:cs typeface="ＭＳ Ｐゴシック" charset="0"/>
              </a:defRPr>
            </a:lvl1pPr>
            <a:lvl2pPr marL="37931725" indent="-37474525" eaLnBrk="0" hangingPunct="0">
              <a:defRPr sz="2000">
                <a:solidFill>
                  <a:schemeClr val="tx1"/>
                </a:solidFill>
                <a:latin typeface="Arial" charset="0"/>
                <a:ea typeface="ＭＳ Ｐゴシック" charset="0"/>
              </a:defRPr>
            </a:lvl2pPr>
            <a:lvl3pPr eaLnBrk="0" hangingPunct="0">
              <a:defRPr sz="2000">
                <a:solidFill>
                  <a:schemeClr val="tx1"/>
                </a:solidFill>
                <a:latin typeface="Arial" charset="0"/>
                <a:ea typeface="ＭＳ Ｐゴシック" charset="0"/>
              </a:defRPr>
            </a:lvl3pPr>
            <a:lvl4pPr eaLnBrk="0" hangingPunct="0">
              <a:defRPr sz="2000">
                <a:solidFill>
                  <a:schemeClr val="tx1"/>
                </a:solidFill>
                <a:latin typeface="Arial" charset="0"/>
                <a:ea typeface="ＭＳ Ｐゴシック" charset="0"/>
              </a:defRPr>
            </a:lvl4pPr>
            <a:lvl5pPr eaLnBrk="0" hangingPunct="0">
              <a:defRPr sz="2000">
                <a:solidFill>
                  <a:schemeClr val="tx1"/>
                </a:solidFill>
                <a:latin typeface="Arial" charset="0"/>
                <a:ea typeface="ＭＳ Ｐゴシック" charset="0"/>
              </a:defRPr>
            </a:lvl5pPr>
            <a:lvl6pPr marL="457200" eaLnBrk="0" fontAlgn="base" hangingPunct="0">
              <a:spcBef>
                <a:spcPct val="0"/>
              </a:spcBef>
              <a:spcAft>
                <a:spcPct val="0"/>
              </a:spcAft>
              <a:defRPr sz="2000">
                <a:solidFill>
                  <a:schemeClr val="tx1"/>
                </a:solidFill>
                <a:latin typeface="Arial" charset="0"/>
                <a:ea typeface="ＭＳ Ｐゴシック" charset="0"/>
              </a:defRPr>
            </a:lvl6pPr>
            <a:lvl7pPr marL="914400" eaLnBrk="0" fontAlgn="base" hangingPunct="0">
              <a:spcBef>
                <a:spcPct val="0"/>
              </a:spcBef>
              <a:spcAft>
                <a:spcPct val="0"/>
              </a:spcAft>
              <a:defRPr sz="2000">
                <a:solidFill>
                  <a:schemeClr val="tx1"/>
                </a:solidFill>
                <a:latin typeface="Arial" charset="0"/>
                <a:ea typeface="ＭＳ Ｐゴシック" charset="0"/>
              </a:defRPr>
            </a:lvl7pPr>
            <a:lvl8pPr marL="1371600" eaLnBrk="0" fontAlgn="base" hangingPunct="0">
              <a:spcBef>
                <a:spcPct val="0"/>
              </a:spcBef>
              <a:spcAft>
                <a:spcPct val="0"/>
              </a:spcAft>
              <a:defRPr sz="2000">
                <a:solidFill>
                  <a:schemeClr val="tx1"/>
                </a:solidFill>
                <a:latin typeface="Arial" charset="0"/>
                <a:ea typeface="ＭＳ Ｐゴシック" charset="0"/>
              </a:defRPr>
            </a:lvl8pPr>
            <a:lvl9pPr marL="1828800" eaLnBrk="0" fontAlgn="base" hangingPunct="0">
              <a:spcBef>
                <a:spcPct val="0"/>
              </a:spcBef>
              <a:spcAft>
                <a:spcPct val="0"/>
              </a:spcAft>
              <a:defRPr sz="2000">
                <a:solidFill>
                  <a:schemeClr val="tx1"/>
                </a:solidFill>
                <a:latin typeface="Arial" charset="0"/>
                <a:ea typeface="ＭＳ Ｐゴシック" charset="0"/>
              </a:defRPr>
            </a:lvl9pPr>
          </a:lstStyle>
          <a:p>
            <a:r>
              <a:rPr lang="ar-SA" sz="2400" b="1" dirty="0">
                <a:solidFill>
                  <a:srgbClr val="FFFFFF"/>
                </a:solidFill>
                <a:latin typeface="Arial" panose="020B0604020202020204" pitchFamily="34" charset="0"/>
                <a:cs typeface="Arial" panose="020B0604020202020204" pitchFamily="34" charset="0"/>
              </a:rPr>
              <a:t>٥٠</a:t>
            </a:r>
            <a:endParaRPr lang="en-US" sz="2400" b="1" dirty="0">
              <a:solidFill>
                <a:srgbClr val="FFFF66"/>
              </a:solidFill>
              <a:latin typeface="Arial" panose="020B0604020202020204" pitchFamily="34" charset="0"/>
              <a:cs typeface="Arial" panose="020B0604020202020204" pitchFamily="34" charset="0"/>
            </a:endParaRPr>
          </a:p>
        </p:txBody>
      </p:sp>
      <p:sp>
        <p:nvSpPr>
          <p:cNvPr id="6" name="Content Placeholder 1"/>
          <p:cNvSpPr txBox="1">
            <a:spLocks/>
          </p:cNvSpPr>
          <p:nvPr/>
        </p:nvSpPr>
        <p:spPr bwMode="auto">
          <a:xfrm>
            <a:off x="0" y="914400"/>
            <a:ext cx="9145562" cy="5943600"/>
          </a:xfrm>
          <a:prstGeom prst="rect">
            <a:avLst/>
          </a:prstGeom>
          <a:noFill/>
          <a:ln w="9525">
            <a:noFill/>
            <a:miter lim="800000"/>
            <a:headEnd/>
            <a:tailEnd/>
          </a:ln>
          <a:effectLst/>
        </p:spPr>
        <p:txBody>
          <a:bodyPr lIns="91334" tIns="45667" rIns="91334" bIns="45667"/>
          <a:lstStyle>
            <a:lvl1pPr marL="514350" indent="-514350" eaLnBrk="0" hangingPunct="0">
              <a:defRPr sz="2000">
                <a:solidFill>
                  <a:schemeClr val="tx1"/>
                </a:solidFill>
                <a:latin typeface="Arial" charset="0"/>
                <a:ea typeface="ＭＳ Ｐゴシック" charset="0"/>
                <a:cs typeface="ＭＳ Ｐゴシック" charset="0"/>
              </a:defRPr>
            </a:lvl1pPr>
            <a:lvl2pPr marL="37931725" indent="-37474525" eaLnBrk="0" hangingPunct="0">
              <a:defRPr sz="2000">
                <a:solidFill>
                  <a:schemeClr val="tx1"/>
                </a:solidFill>
                <a:latin typeface="Arial" charset="0"/>
                <a:ea typeface="ＭＳ Ｐゴシック" charset="0"/>
              </a:defRPr>
            </a:lvl2pPr>
            <a:lvl3pPr eaLnBrk="0" hangingPunct="0">
              <a:defRPr sz="2000">
                <a:solidFill>
                  <a:schemeClr val="tx1"/>
                </a:solidFill>
                <a:latin typeface="Arial" charset="0"/>
                <a:ea typeface="ＭＳ Ｐゴシック" charset="0"/>
              </a:defRPr>
            </a:lvl3pPr>
            <a:lvl4pPr eaLnBrk="0" hangingPunct="0">
              <a:defRPr sz="2000">
                <a:solidFill>
                  <a:schemeClr val="tx1"/>
                </a:solidFill>
                <a:latin typeface="Arial" charset="0"/>
                <a:ea typeface="ＭＳ Ｐゴシック" charset="0"/>
              </a:defRPr>
            </a:lvl4pPr>
            <a:lvl5pPr eaLnBrk="0" hangingPunct="0">
              <a:defRPr sz="2000">
                <a:solidFill>
                  <a:schemeClr val="tx1"/>
                </a:solidFill>
                <a:latin typeface="Arial" charset="0"/>
                <a:ea typeface="ＭＳ Ｐゴシック" charset="0"/>
              </a:defRPr>
            </a:lvl5pPr>
            <a:lvl6pPr marL="457200" eaLnBrk="0" fontAlgn="base" hangingPunct="0">
              <a:spcBef>
                <a:spcPct val="0"/>
              </a:spcBef>
              <a:spcAft>
                <a:spcPct val="0"/>
              </a:spcAft>
              <a:defRPr sz="2000">
                <a:solidFill>
                  <a:schemeClr val="tx1"/>
                </a:solidFill>
                <a:latin typeface="Arial" charset="0"/>
                <a:ea typeface="ＭＳ Ｐゴシック" charset="0"/>
              </a:defRPr>
            </a:lvl6pPr>
            <a:lvl7pPr marL="914400" eaLnBrk="0" fontAlgn="base" hangingPunct="0">
              <a:spcBef>
                <a:spcPct val="0"/>
              </a:spcBef>
              <a:spcAft>
                <a:spcPct val="0"/>
              </a:spcAft>
              <a:defRPr sz="2000">
                <a:solidFill>
                  <a:schemeClr val="tx1"/>
                </a:solidFill>
                <a:latin typeface="Arial" charset="0"/>
                <a:ea typeface="ＭＳ Ｐゴシック" charset="0"/>
              </a:defRPr>
            </a:lvl7pPr>
            <a:lvl8pPr marL="1371600" eaLnBrk="0" fontAlgn="base" hangingPunct="0">
              <a:spcBef>
                <a:spcPct val="0"/>
              </a:spcBef>
              <a:spcAft>
                <a:spcPct val="0"/>
              </a:spcAft>
              <a:defRPr sz="2000">
                <a:solidFill>
                  <a:schemeClr val="tx1"/>
                </a:solidFill>
                <a:latin typeface="Arial" charset="0"/>
                <a:ea typeface="ＭＳ Ｐゴシック" charset="0"/>
              </a:defRPr>
            </a:lvl8pPr>
            <a:lvl9pPr marL="1828800" eaLnBrk="0" fontAlgn="base" hangingPunct="0">
              <a:spcBef>
                <a:spcPct val="0"/>
              </a:spcBef>
              <a:spcAft>
                <a:spcPct val="0"/>
              </a:spcAft>
              <a:defRPr sz="2000">
                <a:solidFill>
                  <a:schemeClr val="tx1"/>
                </a:solidFill>
                <a:latin typeface="Arial" charset="0"/>
                <a:ea typeface="ＭＳ Ｐゴシック" charset="0"/>
              </a:defRPr>
            </a:lvl9pPr>
          </a:lstStyle>
          <a:p>
            <a:pPr marL="352425" indent="-352425" algn="r" rtl="1">
              <a:spcBef>
                <a:spcPct val="20000"/>
              </a:spcBef>
              <a:buClr>
                <a:srgbClr val="FFCC00"/>
              </a:buClr>
              <a:buSzPct val="70000"/>
            </a:pP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١١- </a:t>
            </a:r>
            <a:r>
              <a:rPr lang="ar-SA" sz="32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حكم</a:t>
            </a: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 الشيوخ </a:t>
            </a:r>
            <a:r>
              <a:rPr lang="ar-SA" sz="32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جنب</a:t>
            </a:r>
            <a:r>
              <a:rPr lang="ar-JO" sz="32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اً</a:t>
            </a:r>
            <a:r>
              <a:rPr lang="ar-SA" sz="32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 إلى جنب </a:t>
            </a: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مع إداريين آخرين:</a:t>
            </a:r>
            <a:br>
              <a:rPr lang="en-US"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b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مسؤول القصر ، وحاكم المدينة ، والموظفين </a:t>
            </a:r>
            <a:br>
              <a:rPr lang="en-US"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b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a:t>
            </a:r>
            <a:r>
              <a:rPr lang="ar-JO"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2 </a:t>
            </a: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م</a:t>
            </a:r>
            <a:r>
              <a:rPr lang="ar-JO"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ل</a:t>
            </a: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 ١٠: ١ ، ٥). كان قرارهم ملزمًا</a:t>
            </a:r>
            <a:r>
              <a:rPr lang="ar-JO"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 </a:t>
            </a: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بشكل </a:t>
            </a:r>
            <a:r>
              <a:rPr lang="ar-JO"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                 </a:t>
            </a: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خاص في أوقات ما بعد السبي (عز ١٠: ٨ ، ١٤).</a:t>
            </a:r>
          </a:p>
          <a:p>
            <a:pPr marL="352425" indent="-352425" algn="r" rtl="1">
              <a:spcBef>
                <a:spcPct val="20000"/>
              </a:spcBef>
              <a:buClr>
                <a:srgbClr val="FFCC00"/>
              </a:buClr>
              <a:buSzPct val="70000"/>
            </a:pPr>
            <a:endPar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endParaRPr>
          </a:p>
          <a:p>
            <a:pPr marL="352425" indent="-352425" algn="r" rtl="1">
              <a:spcBef>
                <a:spcPct val="20000"/>
              </a:spcBef>
              <a:buClr>
                <a:srgbClr val="FFCC00"/>
              </a:buClr>
              <a:buSzPct val="70000"/>
            </a:pP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١٢-</a:t>
            </a:r>
            <a:r>
              <a:rPr lang="ar-SA" sz="32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فشل</a:t>
            </a: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 شيوخ العهد القديم في كثير من الأحيان في قيادة الناس كتابياً .</a:t>
            </a:r>
          </a:p>
          <a:p>
            <a:pPr marL="352425" indent="-352425" algn="r" rtl="1">
              <a:spcBef>
                <a:spcPct val="20000"/>
              </a:spcBef>
              <a:buClr>
                <a:srgbClr val="FFCC00"/>
              </a:buClr>
              <a:buSzPct val="70000"/>
            </a:pPr>
            <a:endPar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endParaRPr>
          </a:p>
          <a:p>
            <a:pPr marL="352425" indent="-352425" algn="r" rtl="1">
              <a:spcBef>
                <a:spcPct val="20000"/>
              </a:spcBef>
              <a:buClr>
                <a:srgbClr val="FFCC00"/>
              </a:buClr>
              <a:buSzPct val="70000"/>
            </a:pP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١٣-</a:t>
            </a:r>
            <a:r>
              <a:rPr lang="ar-SA" sz="32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سيحكم</a:t>
            </a: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 الشيوخ إسرائيل في </a:t>
            </a:r>
            <a:r>
              <a:rPr lang="ar-SA" sz="32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حكم المسيح الألفي </a:t>
            </a: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a:t>
            </a:r>
            <a:r>
              <a:rPr lang="ar-JO"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أ</a:t>
            </a: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ش ٢٤: ٢٣)</a:t>
            </a:r>
            <a:endParaRPr lang="en-US"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815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62" name="Picture 6" descr="Elders.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0"/>
            <a:ext cx="2209800" cy="2606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Content Placeholder 1"/>
          <p:cNvSpPr>
            <a:spLocks noGrp="1"/>
          </p:cNvSpPr>
          <p:nvPr>
            <p:ph/>
          </p:nvPr>
        </p:nvSpPr>
        <p:spPr>
          <a:xfrm>
            <a:off x="2211362" y="0"/>
            <a:ext cx="6934200" cy="914400"/>
          </a:xfrm>
          <a:solidFill>
            <a:srgbClr val="800000"/>
          </a:solidFill>
          <a:ln>
            <a:solidFill>
              <a:schemeClr val="tx1"/>
            </a:solidFill>
          </a:ln>
        </p:spPr>
        <p:txBody>
          <a:bodyPr/>
          <a:lstStyle/>
          <a:p>
            <a:pPr algn="ctr" rtl="1">
              <a:buFont typeface="Wingdings" charset="0"/>
              <a:buNone/>
            </a:pPr>
            <a:r>
              <a:rPr lang="ar-SA" sz="5400" dirty="0">
                <a:ea typeface="ＭＳ Ｐゴシック" charset="0"/>
              </a:rPr>
              <a:t>شيــوخ </a:t>
            </a:r>
            <a:r>
              <a:rPr lang="ar-SA" sz="5400" dirty="0" err="1">
                <a:ea typeface="ＭＳ Ｐゴシック" charset="0"/>
              </a:rPr>
              <a:t>أسرائيل</a:t>
            </a:r>
            <a:endParaRPr lang="en-US" sz="5400" dirty="0">
              <a:ea typeface="ＭＳ Ｐゴシック" charset="0"/>
            </a:endParaRPr>
          </a:p>
        </p:txBody>
      </p:sp>
      <p:sp>
        <p:nvSpPr>
          <p:cNvPr id="296964" name="Text Box 14"/>
          <p:cNvSpPr txBox="1">
            <a:spLocks noChangeArrowheads="1"/>
          </p:cNvSpPr>
          <p:nvPr/>
        </p:nvSpPr>
        <p:spPr bwMode="auto">
          <a:xfrm>
            <a:off x="9302751" y="69853"/>
            <a:ext cx="527797" cy="463739"/>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type="none" w="lg" len="lg"/>
              </a14:hiddenLine>
            </a:ext>
          </a:extLst>
        </p:spPr>
        <p:txBody>
          <a:bodyPr wrap="none" lIns="89896" tIns="46747" rIns="89896" bIns="46747">
            <a:spAutoFit/>
          </a:bodyPr>
          <a:lstStyle>
            <a:lvl1pPr eaLnBrk="0" hangingPunct="0">
              <a:defRPr sz="2000">
                <a:solidFill>
                  <a:schemeClr val="tx1"/>
                </a:solidFill>
                <a:latin typeface="Arial" charset="0"/>
                <a:ea typeface="ＭＳ Ｐゴシック" charset="0"/>
                <a:cs typeface="ＭＳ Ｐゴシック" charset="0"/>
              </a:defRPr>
            </a:lvl1pPr>
            <a:lvl2pPr marL="37931725" indent="-37474525" eaLnBrk="0" hangingPunct="0">
              <a:defRPr sz="2000">
                <a:solidFill>
                  <a:schemeClr val="tx1"/>
                </a:solidFill>
                <a:latin typeface="Arial" charset="0"/>
                <a:ea typeface="ＭＳ Ｐゴシック" charset="0"/>
              </a:defRPr>
            </a:lvl2pPr>
            <a:lvl3pPr eaLnBrk="0" hangingPunct="0">
              <a:defRPr sz="2000">
                <a:solidFill>
                  <a:schemeClr val="tx1"/>
                </a:solidFill>
                <a:latin typeface="Arial" charset="0"/>
                <a:ea typeface="ＭＳ Ｐゴシック" charset="0"/>
              </a:defRPr>
            </a:lvl3pPr>
            <a:lvl4pPr eaLnBrk="0" hangingPunct="0">
              <a:defRPr sz="2000">
                <a:solidFill>
                  <a:schemeClr val="tx1"/>
                </a:solidFill>
                <a:latin typeface="Arial" charset="0"/>
                <a:ea typeface="ＭＳ Ｐゴシック" charset="0"/>
              </a:defRPr>
            </a:lvl4pPr>
            <a:lvl5pPr eaLnBrk="0" hangingPunct="0">
              <a:defRPr sz="2000">
                <a:solidFill>
                  <a:schemeClr val="tx1"/>
                </a:solidFill>
                <a:latin typeface="Arial" charset="0"/>
                <a:ea typeface="ＭＳ Ｐゴシック" charset="0"/>
              </a:defRPr>
            </a:lvl5pPr>
            <a:lvl6pPr marL="457200" eaLnBrk="0" fontAlgn="base" hangingPunct="0">
              <a:spcBef>
                <a:spcPct val="0"/>
              </a:spcBef>
              <a:spcAft>
                <a:spcPct val="0"/>
              </a:spcAft>
              <a:defRPr sz="2000">
                <a:solidFill>
                  <a:schemeClr val="tx1"/>
                </a:solidFill>
                <a:latin typeface="Arial" charset="0"/>
                <a:ea typeface="ＭＳ Ｐゴシック" charset="0"/>
              </a:defRPr>
            </a:lvl6pPr>
            <a:lvl7pPr marL="914400" eaLnBrk="0" fontAlgn="base" hangingPunct="0">
              <a:spcBef>
                <a:spcPct val="0"/>
              </a:spcBef>
              <a:spcAft>
                <a:spcPct val="0"/>
              </a:spcAft>
              <a:defRPr sz="2000">
                <a:solidFill>
                  <a:schemeClr val="tx1"/>
                </a:solidFill>
                <a:latin typeface="Arial" charset="0"/>
                <a:ea typeface="ＭＳ Ｐゴシック" charset="0"/>
              </a:defRPr>
            </a:lvl7pPr>
            <a:lvl8pPr marL="1371600" eaLnBrk="0" fontAlgn="base" hangingPunct="0">
              <a:spcBef>
                <a:spcPct val="0"/>
              </a:spcBef>
              <a:spcAft>
                <a:spcPct val="0"/>
              </a:spcAft>
              <a:defRPr sz="2000">
                <a:solidFill>
                  <a:schemeClr val="tx1"/>
                </a:solidFill>
                <a:latin typeface="Arial" charset="0"/>
                <a:ea typeface="ＭＳ Ｐゴシック" charset="0"/>
              </a:defRPr>
            </a:lvl8pPr>
            <a:lvl9pPr marL="1828800" eaLnBrk="0" fontAlgn="base" hangingPunct="0">
              <a:spcBef>
                <a:spcPct val="0"/>
              </a:spcBef>
              <a:spcAft>
                <a:spcPct val="0"/>
              </a:spcAft>
              <a:defRPr sz="2000">
                <a:solidFill>
                  <a:schemeClr val="tx1"/>
                </a:solidFill>
                <a:latin typeface="Arial" charset="0"/>
                <a:ea typeface="ＭＳ Ｐゴシック" charset="0"/>
              </a:defRPr>
            </a:lvl9pPr>
          </a:lstStyle>
          <a:p>
            <a:r>
              <a:rPr lang="ar-SA" sz="2400" b="1" dirty="0">
                <a:solidFill>
                  <a:srgbClr val="FFFFFF"/>
                </a:solidFill>
                <a:latin typeface="Arial" panose="020B0604020202020204" pitchFamily="34" charset="0"/>
                <a:cs typeface="Arial" panose="020B0604020202020204" pitchFamily="34" charset="0"/>
              </a:rPr>
              <a:t>٥١</a:t>
            </a:r>
            <a:endParaRPr lang="en-US" sz="2400" b="1" dirty="0">
              <a:solidFill>
                <a:srgbClr val="FFFF66"/>
              </a:solidFill>
              <a:latin typeface="Arial" panose="020B0604020202020204" pitchFamily="34" charset="0"/>
              <a:cs typeface="Arial" panose="020B0604020202020204" pitchFamily="34" charset="0"/>
            </a:endParaRPr>
          </a:p>
        </p:txBody>
      </p:sp>
      <p:sp>
        <p:nvSpPr>
          <p:cNvPr id="6" name="Content Placeholder 1"/>
          <p:cNvSpPr txBox="1">
            <a:spLocks/>
          </p:cNvSpPr>
          <p:nvPr/>
        </p:nvSpPr>
        <p:spPr bwMode="auto">
          <a:xfrm>
            <a:off x="107504" y="914400"/>
            <a:ext cx="9038058" cy="5943600"/>
          </a:xfrm>
          <a:prstGeom prst="rect">
            <a:avLst/>
          </a:prstGeom>
          <a:noFill/>
          <a:ln w="9525">
            <a:noFill/>
            <a:miter lim="800000"/>
            <a:headEnd/>
            <a:tailEnd/>
          </a:ln>
          <a:effectLst/>
        </p:spPr>
        <p:txBody>
          <a:bodyPr lIns="91334" tIns="45667" rIns="91334" bIns="45667"/>
          <a:lstStyle>
            <a:lvl1pPr marL="514350" indent="-514350" eaLnBrk="0" hangingPunct="0">
              <a:defRPr sz="2000">
                <a:solidFill>
                  <a:schemeClr val="tx1"/>
                </a:solidFill>
                <a:latin typeface="Arial" charset="0"/>
                <a:ea typeface="ＭＳ Ｐゴシック" charset="0"/>
                <a:cs typeface="ＭＳ Ｐゴシック" charset="0"/>
              </a:defRPr>
            </a:lvl1pPr>
            <a:lvl2pPr marL="37931725" indent="-37474525" eaLnBrk="0" hangingPunct="0">
              <a:defRPr sz="2000">
                <a:solidFill>
                  <a:schemeClr val="tx1"/>
                </a:solidFill>
                <a:latin typeface="Arial" charset="0"/>
                <a:ea typeface="ＭＳ Ｐゴシック" charset="0"/>
              </a:defRPr>
            </a:lvl2pPr>
            <a:lvl3pPr eaLnBrk="0" hangingPunct="0">
              <a:defRPr sz="2000">
                <a:solidFill>
                  <a:schemeClr val="tx1"/>
                </a:solidFill>
                <a:latin typeface="Arial" charset="0"/>
                <a:ea typeface="ＭＳ Ｐゴシック" charset="0"/>
              </a:defRPr>
            </a:lvl3pPr>
            <a:lvl4pPr eaLnBrk="0" hangingPunct="0">
              <a:defRPr sz="2000">
                <a:solidFill>
                  <a:schemeClr val="tx1"/>
                </a:solidFill>
                <a:latin typeface="Arial" charset="0"/>
                <a:ea typeface="ＭＳ Ｐゴシック" charset="0"/>
              </a:defRPr>
            </a:lvl4pPr>
            <a:lvl5pPr eaLnBrk="0" hangingPunct="0">
              <a:defRPr sz="2000">
                <a:solidFill>
                  <a:schemeClr val="tx1"/>
                </a:solidFill>
                <a:latin typeface="Arial" charset="0"/>
                <a:ea typeface="ＭＳ Ｐゴシック" charset="0"/>
              </a:defRPr>
            </a:lvl5pPr>
            <a:lvl6pPr marL="457200" eaLnBrk="0" fontAlgn="base" hangingPunct="0">
              <a:spcBef>
                <a:spcPct val="0"/>
              </a:spcBef>
              <a:spcAft>
                <a:spcPct val="0"/>
              </a:spcAft>
              <a:defRPr sz="2000">
                <a:solidFill>
                  <a:schemeClr val="tx1"/>
                </a:solidFill>
                <a:latin typeface="Arial" charset="0"/>
                <a:ea typeface="ＭＳ Ｐゴシック" charset="0"/>
              </a:defRPr>
            </a:lvl6pPr>
            <a:lvl7pPr marL="914400" eaLnBrk="0" fontAlgn="base" hangingPunct="0">
              <a:spcBef>
                <a:spcPct val="0"/>
              </a:spcBef>
              <a:spcAft>
                <a:spcPct val="0"/>
              </a:spcAft>
              <a:defRPr sz="2000">
                <a:solidFill>
                  <a:schemeClr val="tx1"/>
                </a:solidFill>
                <a:latin typeface="Arial" charset="0"/>
                <a:ea typeface="ＭＳ Ｐゴシック" charset="0"/>
              </a:defRPr>
            </a:lvl7pPr>
            <a:lvl8pPr marL="1371600" eaLnBrk="0" fontAlgn="base" hangingPunct="0">
              <a:spcBef>
                <a:spcPct val="0"/>
              </a:spcBef>
              <a:spcAft>
                <a:spcPct val="0"/>
              </a:spcAft>
              <a:defRPr sz="2000">
                <a:solidFill>
                  <a:schemeClr val="tx1"/>
                </a:solidFill>
                <a:latin typeface="Arial" charset="0"/>
                <a:ea typeface="ＭＳ Ｐゴシック" charset="0"/>
              </a:defRPr>
            </a:lvl8pPr>
            <a:lvl9pPr marL="1828800" eaLnBrk="0" fontAlgn="base" hangingPunct="0">
              <a:spcBef>
                <a:spcPct val="0"/>
              </a:spcBef>
              <a:spcAft>
                <a:spcPct val="0"/>
              </a:spcAft>
              <a:defRPr sz="2000">
                <a:solidFill>
                  <a:schemeClr val="tx1"/>
                </a:solidFill>
                <a:latin typeface="Arial" charset="0"/>
                <a:ea typeface="ＭＳ Ｐゴシック" charset="0"/>
              </a:defRPr>
            </a:lvl9pPr>
          </a:lstStyle>
          <a:p>
            <a:pPr marL="352425" indent="-352425" algn="r" rtl="1">
              <a:spcBef>
                <a:spcPct val="20000"/>
              </a:spcBef>
              <a:buClr>
                <a:srgbClr val="FFCC00"/>
              </a:buClr>
              <a:buSzPct val="70000"/>
            </a:pPr>
            <a:endPar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endParaRPr>
          </a:p>
          <a:p>
            <a:pPr marL="352425" indent="-352425" algn="r" rtl="1">
              <a:spcBef>
                <a:spcPct val="20000"/>
              </a:spcBef>
              <a:buClr>
                <a:srgbClr val="FFCC00"/>
              </a:buClr>
              <a:buSzPct val="70000"/>
            </a:pP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١٤- لسوء الحظ </a:t>
            </a:r>
            <a:r>
              <a:rPr lang="ar-SA" sz="3200" b="1" dirty="0">
                <a:effectLst>
                  <a:outerShdw blurRad="38100" dist="38100" dir="2700000" algn="tl">
                    <a:srgbClr val="000000"/>
                  </a:outerShdw>
                </a:effectLst>
                <a:latin typeface="Arial" panose="020B0604020202020204" pitchFamily="34" charset="0"/>
                <a:cs typeface="Arial" panose="020B0604020202020204" pitchFamily="34" charset="0"/>
              </a:rPr>
              <a:t>لم يقدم العهد القديم</a:t>
            </a:r>
            <a:r>
              <a:rPr lang="ar-JO" sz="3200" b="1" dirty="0">
                <a:effectLst>
                  <a:outerShdw blurRad="38100" dist="38100" dir="2700000" algn="tl">
                    <a:srgbClr val="000000"/>
                  </a:outerShdw>
                </a:effectLst>
                <a:latin typeface="Arial" panose="020B0604020202020204" pitchFamily="34" charset="0"/>
                <a:cs typeface="Arial" panose="020B0604020202020204" pitchFamily="34" charset="0"/>
              </a:rPr>
              <a:t> </a:t>
            </a: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أي </a:t>
            </a:r>
            <a:r>
              <a:rPr lang="ar-SA" sz="32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تعليمات </a:t>
            </a:r>
            <a:r>
              <a:rPr lang="ar-JO" sz="32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              </a:t>
            </a:r>
            <a:r>
              <a:rPr lang="ar-SA" sz="32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صريحة </a:t>
            </a: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حول من كانوا أو كيفية</a:t>
            </a:r>
            <a:r>
              <a:rPr lang="ar-JO"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 </a:t>
            </a: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اختيارهم. ومع </a:t>
            </a:r>
            <a:r>
              <a:rPr lang="ar-JO"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                  </a:t>
            </a: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ذلك فإن المصطلح نفسه يشير</a:t>
            </a:r>
            <a:r>
              <a:rPr lang="ar-JO"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 </a:t>
            </a:r>
            <a:r>
              <a:rPr lang="ar-SA" sz="32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إلى أن كل مجموعة من كبار السن كانت تتألف من رجال </a:t>
            </a:r>
            <a:r>
              <a:rPr lang="ar-SA" sz="32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كبار السن</a:t>
            </a:r>
            <a:r>
              <a:rPr lang="en-US" sz="32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 </a:t>
            </a:r>
            <a:r>
              <a:rPr lang="ar-SA" sz="32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وناضجين.</a:t>
            </a:r>
            <a:endParaRPr lang="en-US" sz="32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5621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817" name="Picture 2" descr="Passion Week0001"/>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050" y="119063"/>
            <a:ext cx="9107488" cy="6619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17091" name="Picture 3" descr="Ascension"/>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192713" y="0"/>
            <a:ext cx="3951287" cy="5334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62819" name="Rectangle 4"/>
          <p:cNvSpPr>
            <a:spLocks noChangeArrowheads="1"/>
          </p:cNvSpPr>
          <p:nvPr/>
        </p:nvSpPr>
        <p:spPr bwMode="auto">
          <a:xfrm>
            <a:off x="0" y="3886200"/>
            <a:ext cx="5105400" cy="2819400"/>
          </a:xfrm>
          <a:prstGeom prst="rect">
            <a:avLst/>
          </a:prstGeom>
          <a:solidFill>
            <a:srgbClr val="0033CC"/>
          </a:solidFill>
          <a:ln w="76200" cap="sq">
            <a:solidFill>
              <a:srgbClr val="99FFCC"/>
            </a:solidFill>
            <a:miter lim="800000"/>
            <a:headEnd type="none" w="sm" len="sm"/>
            <a:tailEnd type="none" w="sm" len="sm"/>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1" u="none" strike="noStrike" kern="1200" cap="none" spc="0" normalizeH="0" baseline="0" noProof="0" dirty="0">
              <a:ln>
                <a:noFill/>
              </a:ln>
              <a:solidFill>
                <a:srgbClr val="FFFFCC"/>
              </a:solidFill>
              <a:effectLst/>
              <a:uLnTx/>
              <a:uFillTx/>
              <a:latin typeface="Arial" panose="020B0604020202020204" pitchFamily="34" charset="0"/>
              <a:cs typeface="Arial" panose="020B0604020202020204" pitchFamily="34" charset="0"/>
            </a:endParaRPr>
          </a:p>
        </p:txBody>
      </p:sp>
      <p:sp>
        <p:nvSpPr>
          <p:cNvPr id="162820" name="Text Box 5"/>
          <p:cNvSpPr txBox="1">
            <a:spLocks noChangeArrowheads="1"/>
          </p:cNvSpPr>
          <p:nvPr/>
        </p:nvSpPr>
        <p:spPr bwMode="auto">
          <a:xfrm>
            <a:off x="8382000" y="76200"/>
            <a:ext cx="704039"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000066"/>
                </a:solidFill>
                <a:effectLst/>
                <a:uLnTx/>
                <a:uFillTx/>
                <a:latin typeface="Arial" panose="020B0604020202020204" pitchFamily="34" charset="0"/>
                <a:cs typeface="Arial" panose="020B0604020202020204" pitchFamily="34" charset="0"/>
              </a:rPr>
              <a:t>656</a:t>
            </a:r>
            <a:endParaRPr kumimoji="0" lang="en-US" sz="2400" b="1" u="none" strike="noStrike" kern="1200" cap="none" spc="0" normalizeH="0" baseline="0" noProof="0" dirty="0">
              <a:ln>
                <a:noFill/>
              </a:ln>
              <a:solidFill>
                <a:srgbClr val="000066"/>
              </a:solidFill>
              <a:effectLst/>
              <a:uLnTx/>
              <a:uFillTx/>
              <a:latin typeface="Arial" panose="020B0604020202020204" pitchFamily="34" charset="0"/>
              <a:cs typeface="Arial" panose="020B0604020202020204" pitchFamily="34" charset="0"/>
            </a:endParaRPr>
          </a:p>
        </p:txBody>
      </p:sp>
      <p:sp>
        <p:nvSpPr>
          <p:cNvPr id="217094" name="AutoShape 6"/>
          <p:cNvSpPr>
            <a:spLocks noChangeArrowheads="1"/>
          </p:cNvSpPr>
          <p:nvPr/>
        </p:nvSpPr>
        <p:spPr bwMode="auto">
          <a:xfrm rot="-6964770">
            <a:off x="6629400" y="51054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CC"/>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p:txBody>
      </p:sp>
      <p:sp>
        <p:nvSpPr>
          <p:cNvPr id="217095" name="AutoShape 7"/>
          <p:cNvSpPr>
            <a:spLocks noChangeArrowheads="1"/>
          </p:cNvSpPr>
          <p:nvPr/>
        </p:nvSpPr>
        <p:spPr bwMode="auto">
          <a:xfrm rot="-6964770">
            <a:off x="6324600" y="42672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CC"/>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p:txBody>
      </p:sp>
      <p:sp>
        <p:nvSpPr>
          <p:cNvPr id="217096" name="AutoShape 8"/>
          <p:cNvSpPr>
            <a:spLocks noChangeArrowheads="1"/>
          </p:cNvSpPr>
          <p:nvPr/>
        </p:nvSpPr>
        <p:spPr bwMode="auto">
          <a:xfrm rot="-8570306">
            <a:off x="4114800" y="25908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CC"/>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p:txBody>
      </p:sp>
      <p:pic>
        <p:nvPicPr>
          <p:cNvPr id="217097" name="Picture 9" descr="j0237940"/>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410200" y="3200400"/>
            <a:ext cx="1716088" cy="1212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17098" name="AutoShape 10"/>
          <p:cNvSpPr>
            <a:spLocks noChangeArrowheads="1"/>
          </p:cNvSpPr>
          <p:nvPr/>
        </p:nvSpPr>
        <p:spPr bwMode="auto">
          <a:xfrm rot="1822741">
            <a:off x="4191000" y="24384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CC"/>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p:txBody>
      </p:sp>
      <p:pic>
        <p:nvPicPr>
          <p:cNvPr id="217099" name="Picture 11" descr="j0178460"/>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953000" y="2133600"/>
            <a:ext cx="3124200" cy="1295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17100" name="Picture 12" descr="j0202092"/>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5334000" y="152400"/>
            <a:ext cx="1855788" cy="2819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2" name="Group 13"/>
          <p:cNvGrpSpPr>
            <a:grpSpLocks/>
          </p:cNvGrpSpPr>
          <p:nvPr/>
        </p:nvGrpSpPr>
        <p:grpSpPr bwMode="auto">
          <a:xfrm>
            <a:off x="2057400" y="0"/>
            <a:ext cx="1835150" cy="4038600"/>
            <a:chOff x="2302" y="1440"/>
            <a:chExt cx="1156" cy="2544"/>
          </a:xfrm>
        </p:grpSpPr>
        <p:pic>
          <p:nvPicPr>
            <p:cNvPr id="162846" name="Picture 14" descr="j0182550"/>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2302" y="1440"/>
              <a:ext cx="1156" cy="17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62847" name="Picture 15" descr="j0285300"/>
            <p:cNvPicPr>
              <a:picLocks noChangeAspect="1" noChangeArrowheads="1" noCrop="1"/>
            </p:cNvPicPr>
            <p:nvPr/>
          </p:nvPicPr>
          <p:blipFill>
            <a:blip r:embed="rId9">
              <a:extLst>
                <a:ext uri="{28A0092B-C50C-407E-A947-70E740481C1C}">
                  <a14:useLocalDpi xmlns:a14="http://schemas.microsoft.com/office/drawing/2010/main"/>
                </a:ext>
              </a:extLst>
            </a:blip>
            <a:srcRect/>
            <a:stretch>
              <a:fillRect/>
            </a:stretch>
          </p:blipFill>
          <p:spPr bwMode="auto">
            <a:xfrm>
              <a:off x="2304" y="2832"/>
              <a:ext cx="1152" cy="11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217104" name="AutoShape 16"/>
          <p:cNvSpPr>
            <a:spLocks noChangeArrowheads="1"/>
          </p:cNvSpPr>
          <p:nvPr/>
        </p:nvSpPr>
        <p:spPr bwMode="auto">
          <a:xfrm rot="-5400000">
            <a:off x="5867400" y="28956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CC"/>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p:txBody>
      </p:sp>
      <p:sp>
        <p:nvSpPr>
          <p:cNvPr id="217105" name="AutoShape 17"/>
          <p:cNvSpPr>
            <a:spLocks noChangeArrowheads="1"/>
          </p:cNvSpPr>
          <p:nvPr/>
        </p:nvSpPr>
        <p:spPr bwMode="auto">
          <a:xfrm rot="1101064">
            <a:off x="5029200" y="3657600"/>
            <a:ext cx="1905000" cy="685800"/>
          </a:xfrm>
          <a:prstGeom prst="leftRightArrow">
            <a:avLst>
              <a:gd name="adj1" fmla="val 50000"/>
              <a:gd name="adj2" fmla="val 55556"/>
            </a:avLst>
          </a:prstGeom>
          <a:solidFill>
            <a:srgbClr val="FF6600"/>
          </a:solidFill>
          <a:ln w="12700" cap="sq">
            <a:solidFill>
              <a:schemeClr val="tx1"/>
            </a:solidFill>
            <a:miter lim="800000"/>
            <a:headEnd type="none" w="sm" len="sm"/>
            <a:tailEnd type="none" w="sm" len="sm"/>
          </a:ln>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1" u="none" strike="noStrike" kern="1200" cap="none" spc="0" normalizeH="0" baseline="0" noProof="0" dirty="0">
              <a:ln>
                <a:noFill/>
              </a:ln>
              <a:solidFill>
                <a:srgbClr val="FFFFCC"/>
              </a:solidFill>
              <a:effectLst/>
              <a:uLnTx/>
              <a:uFillTx/>
              <a:latin typeface="Arial" panose="020B0604020202020204" pitchFamily="34" charset="0"/>
              <a:cs typeface="Arial" panose="020B0604020202020204" pitchFamily="34" charset="0"/>
            </a:endParaRPr>
          </a:p>
        </p:txBody>
      </p:sp>
      <p:grpSp>
        <p:nvGrpSpPr>
          <p:cNvPr id="3" name="Group 18"/>
          <p:cNvGrpSpPr>
            <a:grpSpLocks/>
          </p:cNvGrpSpPr>
          <p:nvPr/>
        </p:nvGrpSpPr>
        <p:grpSpPr bwMode="auto">
          <a:xfrm>
            <a:off x="76200" y="4038600"/>
            <a:ext cx="4848226" cy="838200"/>
            <a:chOff x="48" y="2544"/>
            <a:chExt cx="3054" cy="528"/>
          </a:xfrm>
        </p:grpSpPr>
        <p:sp>
          <p:nvSpPr>
            <p:cNvPr id="140316" name="AutoShape 19"/>
            <p:cNvSpPr>
              <a:spLocks noChangeArrowheads="1"/>
            </p:cNvSpPr>
            <p:nvPr/>
          </p:nvSpPr>
          <p:spPr bwMode="auto">
            <a:xfrm>
              <a:off x="48" y="2544"/>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CC"/>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p:txBody>
        </p:sp>
        <p:sp>
          <p:nvSpPr>
            <p:cNvPr id="162845" name="Text Box 20"/>
            <p:cNvSpPr txBox="1">
              <a:spLocks noChangeArrowheads="1"/>
            </p:cNvSpPr>
            <p:nvPr/>
          </p:nvSpPr>
          <p:spPr bwMode="auto">
            <a:xfrm>
              <a:off x="576" y="2693"/>
              <a:ext cx="2526" cy="2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ar-JO" sz="1800" b="1" u="none" strike="noStrike" kern="1200" cap="none" spc="0" normalizeH="0" baseline="0" noProof="0" dirty="0">
                  <a:ln>
                    <a:noFill/>
                  </a:ln>
                  <a:solidFill>
                    <a:srgbClr val="FFFFCC"/>
                  </a:solidFill>
                  <a:effectLst/>
                  <a:uLnTx/>
                  <a:uFillTx/>
                  <a:latin typeface="Arial" panose="020B0604020202020204" pitchFamily="34" charset="0"/>
                  <a:cs typeface="Arial" panose="020B0604020202020204" pitchFamily="34" charset="0"/>
                </a:rPr>
                <a:t>حز 8: 4، 9: 3، 10: 4، 10: 18-19، 11: 23</a:t>
              </a:r>
              <a:endParaRPr kumimoji="0" lang="en-US" sz="1800" b="1" u="none" strike="noStrike" kern="1200" cap="none" spc="0" normalizeH="0" baseline="0" noProof="0" dirty="0">
                <a:ln>
                  <a:noFill/>
                </a:ln>
                <a:solidFill>
                  <a:srgbClr val="FFFFCC"/>
                </a:solidFill>
                <a:effectLst/>
                <a:uLnTx/>
                <a:uFillTx/>
                <a:latin typeface="Arial" panose="020B0604020202020204" pitchFamily="34" charset="0"/>
                <a:cs typeface="Arial" panose="020B0604020202020204" pitchFamily="34" charset="0"/>
              </a:endParaRPr>
            </a:p>
          </p:txBody>
        </p:sp>
      </p:grpSp>
      <p:grpSp>
        <p:nvGrpSpPr>
          <p:cNvPr id="4" name="Group 21"/>
          <p:cNvGrpSpPr>
            <a:grpSpLocks/>
          </p:cNvGrpSpPr>
          <p:nvPr/>
        </p:nvGrpSpPr>
        <p:grpSpPr bwMode="auto">
          <a:xfrm>
            <a:off x="76200" y="4953000"/>
            <a:ext cx="3611564" cy="838200"/>
            <a:chOff x="48" y="3120"/>
            <a:chExt cx="2275" cy="528"/>
          </a:xfrm>
        </p:grpSpPr>
        <p:sp>
          <p:nvSpPr>
            <p:cNvPr id="140314" name="AutoShape 22"/>
            <p:cNvSpPr>
              <a:spLocks noChangeArrowheads="1"/>
            </p:cNvSpPr>
            <p:nvPr/>
          </p:nvSpPr>
          <p:spPr bwMode="auto">
            <a:xfrm>
              <a:off x="48" y="3120"/>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CC"/>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p:txBody>
        </p:sp>
        <p:sp>
          <p:nvSpPr>
            <p:cNvPr id="162843" name="Text Box 23"/>
            <p:cNvSpPr txBox="1">
              <a:spLocks noChangeArrowheads="1"/>
            </p:cNvSpPr>
            <p:nvPr/>
          </p:nvSpPr>
          <p:spPr bwMode="auto">
            <a:xfrm>
              <a:off x="576" y="3268"/>
              <a:ext cx="1747" cy="2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ar-JO" sz="1800" b="1" u="none" strike="noStrike" kern="1200" cap="none" spc="0" normalizeH="0" baseline="0" noProof="0" dirty="0">
                  <a:ln>
                    <a:noFill/>
                  </a:ln>
                  <a:solidFill>
                    <a:srgbClr val="FFFFCC"/>
                  </a:solidFill>
                  <a:effectLst/>
                  <a:uLnTx/>
                  <a:uFillTx/>
                  <a:latin typeface="Arial" panose="020B0604020202020204" pitchFamily="34" charset="0"/>
                  <a:cs typeface="Arial" panose="020B0604020202020204" pitchFamily="34" charset="0"/>
                </a:rPr>
                <a:t>لو 19: 37، 24: 50، أع 1: 10</a:t>
              </a:r>
              <a:endParaRPr kumimoji="0" lang="en-US" sz="1800" b="1" u="none" strike="noStrike" kern="1200" cap="none" spc="0" normalizeH="0" baseline="0" noProof="0" dirty="0">
                <a:ln>
                  <a:noFill/>
                </a:ln>
                <a:solidFill>
                  <a:srgbClr val="FFFFCC"/>
                </a:solidFill>
                <a:effectLst/>
                <a:uLnTx/>
                <a:uFillTx/>
                <a:latin typeface="Arial" panose="020B0604020202020204" pitchFamily="34" charset="0"/>
                <a:cs typeface="Arial" panose="020B0604020202020204" pitchFamily="34" charset="0"/>
              </a:endParaRPr>
            </a:p>
          </p:txBody>
        </p:sp>
      </p:grpSp>
      <p:grpSp>
        <p:nvGrpSpPr>
          <p:cNvPr id="5" name="Group 24"/>
          <p:cNvGrpSpPr>
            <a:grpSpLocks/>
          </p:cNvGrpSpPr>
          <p:nvPr/>
        </p:nvGrpSpPr>
        <p:grpSpPr bwMode="auto">
          <a:xfrm>
            <a:off x="76200" y="5867400"/>
            <a:ext cx="3883025" cy="838200"/>
            <a:chOff x="48" y="3696"/>
            <a:chExt cx="2446" cy="528"/>
          </a:xfrm>
        </p:grpSpPr>
        <p:sp>
          <p:nvSpPr>
            <p:cNvPr id="140312" name="AutoShape 25"/>
            <p:cNvSpPr>
              <a:spLocks noChangeArrowheads="1"/>
            </p:cNvSpPr>
            <p:nvPr/>
          </p:nvSpPr>
          <p:spPr bwMode="auto">
            <a:xfrm>
              <a:off x="48" y="3696"/>
              <a:ext cx="432" cy="52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400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66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CC"/>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p:txBody>
        </p:sp>
        <p:sp>
          <p:nvSpPr>
            <p:cNvPr id="162841" name="Text Box 26"/>
            <p:cNvSpPr txBox="1">
              <a:spLocks noChangeArrowheads="1"/>
            </p:cNvSpPr>
            <p:nvPr/>
          </p:nvSpPr>
          <p:spPr bwMode="auto">
            <a:xfrm>
              <a:off x="576" y="3844"/>
              <a:ext cx="1918" cy="2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ar-JO" sz="1800" b="1" u="none" strike="noStrike" kern="1200" cap="none" spc="0" normalizeH="0" baseline="0" noProof="0" dirty="0">
                  <a:ln>
                    <a:noFill/>
                  </a:ln>
                  <a:solidFill>
                    <a:srgbClr val="FFFFCC"/>
                  </a:solidFill>
                  <a:effectLst/>
                  <a:uLnTx/>
                  <a:uFillTx/>
                  <a:latin typeface="Arial" panose="020B0604020202020204" pitchFamily="34" charset="0"/>
                  <a:cs typeface="Arial" panose="020B0604020202020204" pitchFamily="34" charset="0"/>
                </a:rPr>
                <a:t>أع 1: 11، زك 14: 4، حز 43: 1-5</a:t>
              </a:r>
              <a:endParaRPr kumimoji="0" lang="en-US" sz="1800" b="1" u="none" strike="noStrike" kern="1200" cap="none" spc="0" normalizeH="0" baseline="0" noProof="0" dirty="0">
                <a:ln>
                  <a:noFill/>
                </a:ln>
                <a:solidFill>
                  <a:srgbClr val="FFFFCC"/>
                </a:solidFill>
                <a:effectLst/>
                <a:uLnTx/>
                <a:uFillTx/>
                <a:latin typeface="Arial" panose="020B0604020202020204" pitchFamily="34" charset="0"/>
                <a:cs typeface="Arial" panose="020B0604020202020204" pitchFamily="34" charset="0"/>
              </a:endParaRPr>
            </a:p>
          </p:txBody>
        </p:sp>
      </p:grpSp>
      <p:sp>
        <p:nvSpPr>
          <p:cNvPr id="217115" name="AutoShape 27"/>
          <p:cNvSpPr>
            <a:spLocks noChangeArrowheads="1"/>
          </p:cNvSpPr>
          <p:nvPr/>
        </p:nvSpPr>
        <p:spPr bwMode="auto">
          <a:xfrm rot="-8655613">
            <a:off x="4191000" y="28194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66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CC"/>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p:txBody>
      </p:sp>
      <p:pic>
        <p:nvPicPr>
          <p:cNvPr id="217116" name="Picture 28" descr="j0212783"/>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762000" y="914400"/>
            <a:ext cx="1933575" cy="163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17117" name="Picture 29" descr="j0195630"/>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2133600" y="152400"/>
            <a:ext cx="1355725" cy="18272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17118" name="AutoShape 30"/>
          <p:cNvSpPr>
            <a:spLocks noChangeArrowheads="1"/>
          </p:cNvSpPr>
          <p:nvPr/>
        </p:nvSpPr>
        <p:spPr bwMode="auto">
          <a:xfrm rot="1578731">
            <a:off x="4191000" y="25146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CC"/>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p:txBody>
      </p:sp>
      <p:sp>
        <p:nvSpPr>
          <p:cNvPr id="217119" name="AutoShape 31"/>
          <p:cNvSpPr>
            <a:spLocks noChangeArrowheads="1"/>
          </p:cNvSpPr>
          <p:nvPr/>
        </p:nvSpPr>
        <p:spPr bwMode="auto">
          <a:xfrm rot="5357320">
            <a:off x="5486400" y="2667000"/>
            <a:ext cx="685800" cy="8382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6600"/>
          </a:solidFill>
          <a:ln w="9525">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CC"/>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endParaRPr>
          </a:p>
        </p:txBody>
      </p:sp>
      <p:sp>
        <p:nvSpPr>
          <p:cNvPr id="158743" name="Rectangle 32"/>
          <p:cNvSpPr>
            <a:spLocks noGrp="1" noChangeArrowheads="1"/>
          </p:cNvSpPr>
          <p:nvPr>
            <p:ph type="title" idx="4294967295"/>
          </p:nvPr>
        </p:nvSpPr>
        <p:spPr>
          <a:xfrm>
            <a:off x="5257800" y="5702300"/>
            <a:ext cx="3886200" cy="1155700"/>
          </a:xfrm>
          <a:solidFill>
            <a:schemeClr val="bg2"/>
          </a:solidFill>
        </p:spPr>
        <p:txBody>
          <a:bodyPr/>
          <a:lstStyle/>
          <a:p>
            <a:pPr eaLnBrk="1" hangingPunct="1">
              <a:defRPr/>
            </a:pPr>
            <a:r>
              <a:rPr lang="ar-JO" sz="2400" dirty="0">
                <a:ea typeface="ＭＳ Ｐゴシック" charset="0"/>
              </a:rPr>
              <a:t>الروح يغادر ويرجع</a:t>
            </a:r>
            <a:endParaRPr lang="en-US" sz="2400" dirty="0">
              <a:ea typeface="ＭＳ Ｐゴシック" charset="0"/>
            </a:endParaRPr>
          </a:p>
        </p:txBody>
      </p:sp>
    </p:spTree>
    <p:extLst>
      <p:ext uri="{BB962C8B-B14F-4D97-AF65-F5344CB8AC3E}">
        <p14:creationId xmlns:p14="http://schemas.microsoft.com/office/powerpoint/2010/main" val="28254652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9"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dissolve">
                                      <p:cBhvr>
                                        <p:cTn id="11" dur="500"/>
                                        <p:tgtEl>
                                          <p:spTgt spid="2"/>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7" presetClass="exit" presetSubtype="10" fill="hold" nodeType="clickEffect">
                                  <p:stCondLst>
                                    <p:cond delay="0"/>
                                  </p:stCondLst>
                                  <p:childTnLst>
                                    <p:anim calcmode="lin" valueType="num">
                                      <p:cBhvr>
                                        <p:cTn id="15" dur="500"/>
                                        <p:tgtEl>
                                          <p:spTgt spid="2"/>
                                        </p:tgtEl>
                                        <p:attrNameLst>
                                          <p:attrName>ppt_w</p:attrName>
                                        </p:attrNameLst>
                                      </p:cBhvr>
                                      <p:tavLst>
                                        <p:tav tm="0">
                                          <p:val>
                                            <p:strVal val="ppt_w"/>
                                          </p:val>
                                        </p:tav>
                                        <p:tav tm="100000">
                                          <p:val>
                                            <p:fltVal val="0"/>
                                          </p:val>
                                        </p:tav>
                                      </p:tavLst>
                                    </p:anim>
                                    <p:anim calcmode="lin" valueType="num">
                                      <p:cBhvr>
                                        <p:cTn id="16" dur="500"/>
                                        <p:tgtEl>
                                          <p:spTgt spid="2"/>
                                        </p:tgtEl>
                                        <p:attrNameLst>
                                          <p:attrName>ppt_h</p:attrName>
                                        </p:attrNameLst>
                                      </p:cBhvr>
                                      <p:tavLst>
                                        <p:tav tm="0">
                                          <p:val>
                                            <p:strVal val="ppt_h"/>
                                          </p:val>
                                        </p:tav>
                                        <p:tav tm="100000">
                                          <p:val>
                                            <p:strVal val="ppt_h"/>
                                          </p:val>
                                        </p:tav>
                                      </p:tavLst>
                                    </p:anim>
                                    <p:set>
                                      <p:cBhvr>
                                        <p:cTn id="17" dur="1" fill="hold">
                                          <p:stCondLst>
                                            <p:cond delay="499"/>
                                          </p:stCondLst>
                                        </p:cTn>
                                        <p:tgtEl>
                                          <p:spTgt spid="2"/>
                                        </p:tgtEl>
                                        <p:attrNameLst>
                                          <p:attrName>style.visibility</p:attrName>
                                        </p:attrNameLst>
                                      </p:cBhvr>
                                      <p:to>
                                        <p:strVal val="hidden"/>
                                      </p:to>
                                    </p:set>
                                  </p:childTnLst>
                                </p:cTn>
                              </p:par>
                            </p:childTnLst>
                          </p:cTn>
                        </p:par>
                        <p:par>
                          <p:cTn id="18" fill="hold" nodeType="afterGroup">
                            <p:stCondLst>
                              <p:cond delay="500"/>
                            </p:stCondLst>
                            <p:childTnLst>
                              <p:par>
                                <p:cTn id="19" presetID="22" presetClass="entr" presetSubtype="8" fill="hold" nodeType="afterEffect">
                                  <p:stCondLst>
                                    <p:cond delay="0"/>
                                  </p:stCondLst>
                                  <p:childTnLst>
                                    <p:set>
                                      <p:cBhvr>
                                        <p:cTn id="20" dur="1" fill="hold">
                                          <p:stCondLst>
                                            <p:cond delay="0"/>
                                          </p:stCondLst>
                                        </p:cTn>
                                        <p:tgtEl>
                                          <p:spTgt spid="217098"/>
                                        </p:tgtEl>
                                        <p:attrNameLst>
                                          <p:attrName>style.visibility</p:attrName>
                                        </p:attrNameLst>
                                      </p:cBhvr>
                                      <p:to>
                                        <p:strVal val="visible"/>
                                      </p:to>
                                    </p:set>
                                    <p:animEffect transition="in" filter="wipe(left)">
                                      <p:cBhvr>
                                        <p:cTn id="21" dur="500"/>
                                        <p:tgtEl>
                                          <p:spTgt spid="217098"/>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0" presetClass="exit" presetSubtype="0" fill="hold" nodeType="clickEffect">
                                  <p:stCondLst>
                                    <p:cond delay="0"/>
                                  </p:stCondLst>
                                  <p:childTnLst>
                                    <p:animEffect transition="out" filter="fade">
                                      <p:cBhvr>
                                        <p:cTn id="25" dur="500"/>
                                        <p:tgtEl>
                                          <p:spTgt spid="217098"/>
                                        </p:tgtEl>
                                      </p:cBhvr>
                                    </p:animEffect>
                                    <p:set>
                                      <p:cBhvr>
                                        <p:cTn id="26" dur="1" fill="hold">
                                          <p:stCondLst>
                                            <p:cond delay="499"/>
                                          </p:stCondLst>
                                        </p:cTn>
                                        <p:tgtEl>
                                          <p:spTgt spid="217098"/>
                                        </p:tgtEl>
                                        <p:attrNameLst>
                                          <p:attrName>style.visibility</p:attrName>
                                        </p:attrNameLst>
                                      </p:cBhvr>
                                      <p:to>
                                        <p:strVal val="hidden"/>
                                      </p:to>
                                    </p:set>
                                  </p:childTnLst>
                                </p:cTn>
                              </p:par>
                            </p:childTnLst>
                          </p:cTn>
                        </p:par>
                        <p:par>
                          <p:cTn id="27" fill="hold" nodeType="afterGroup">
                            <p:stCondLst>
                              <p:cond delay="500"/>
                            </p:stCondLst>
                            <p:childTnLst>
                              <p:par>
                                <p:cTn id="28" presetID="9" presetClass="entr" presetSubtype="0" fill="hold" nodeType="afterEffect">
                                  <p:stCondLst>
                                    <p:cond delay="0"/>
                                  </p:stCondLst>
                                  <p:childTnLst>
                                    <p:set>
                                      <p:cBhvr>
                                        <p:cTn id="29" dur="1" fill="hold">
                                          <p:stCondLst>
                                            <p:cond delay="0"/>
                                          </p:stCondLst>
                                        </p:cTn>
                                        <p:tgtEl>
                                          <p:spTgt spid="217099"/>
                                        </p:tgtEl>
                                        <p:attrNameLst>
                                          <p:attrName>style.visibility</p:attrName>
                                        </p:attrNameLst>
                                      </p:cBhvr>
                                      <p:to>
                                        <p:strVal val="visible"/>
                                      </p:to>
                                    </p:set>
                                    <p:animEffect transition="in" filter="dissolve">
                                      <p:cBhvr>
                                        <p:cTn id="30" dur="500"/>
                                        <p:tgtEl>
                                          <p:spTgt spid="217099"/>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0" presetClass="exit" presetSubtype="0" fill="hold" nodeType="clickEffect">
                                  <p:stCondLst>
                                    <p:cond delay="0"/>
                                  </p:stCondLst>
                                  <p:childTnLst>
                                    <p:animEffect transition="out" filter="fade">
                                      <p:cBhvr>
                                        <p:cTn id="34" dur="500"/>
                                        <p:tgtEl>
                                          <p:spTgt spid="217099"/>
                                        </p:tgtEl>
                                      </p:cBhvr>
                                    </p:animEffect>
                                    <p:set>
                                      <p:cBhvr>
                                        <p:cTn id="35" dur="1" fill="hold">
                                          <p:stCondLst>
                                            <p:cond delay="499"/>
                                          </p:stCondLst>
                                        </p:cTn>
                                        <p:tgtEl>
                                          <p:spTgt spid="217099"/>
                                        </p:tgtEl>
                                        <p:attrNameLst>
                                          <p:attrName>style.visibility</p:attrName>
                                        </p:attrNameLst>
                                      </p:cBhvr>
                                      <p:to>
                                        <p:strVal val="hidden"/>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1" presetClass="entr" presetSubtype="0" fill="hold" nodeType="clickEffect">
                                  <p:stCondLst>
                                    <p:cond delay="0"/>
                                  </p:stCondLst>
                                  <p:childTnLst>
                                    <p:set>
                                      <p:cBhvr>
                                        <p:cTn id="39" dur="1" fill="hold">
                                          <p:stCondLst>
                                            <p:cond delay="499"/>
                                          </p:stCondLst>
                                        </p:cTn>
                                        <p:tgtEl>
                                          <p:spTgt spid="4"/>
                                        </p:tgtEl>
                                        <p:attrNameLst>
                                          <p:attrName>style.visibility</p:attrName>
                                        </p:attrNameLst>
                                      </p:cBhvr>
                                      <p:to>
                                        <p:strVal val="visible"/>
                                      </p:to>
                                    </p:set>
                                  </p:childTnLst>
                                </p:cTn>
                              </p:par>
                            </p:childTnLst>
                          </p:cTn>
                        </p:par>
                      </p:childTnLst>
                    </p:cTn>
                  </p:par>
                  <p:par>
                    <p:cTn id="40" fill="hold" nodeType="clickPar">
                      <p:stCondLst>
                        <p:cond delay="indefinite"/>
                      </p:stCondLst>
                      <p:childTnLst>
                        <p:par>
                          <p:cTn id="41" fill="hold" nodeType="withGroup">
                            <p:stCondLst>
                              <p:cond delay="0"/>
                            </p:stCondLst>
                            <p:childTnLst>
                              <p:par>
                                <p:cTn id="42" presetID="22" presetClass="entr" presetSubtype="4" fill="hold" nodeType="clickEffect">
                                  <p:stCondLst>
                                    <p:cond delay="0"/>
                                  </p:stCondLst>
                                  <p:childTnLst>
                                    <p:set>
                                      <p:cBhvr>
                                        <p:cTn id="43" dur="1" fill="hold">
                                          <p:stCondLst>
                                            <p:cond delay="0"/>
                                          </p:stCondLst>
                                        </p:cTn>
                                        <p:tgtEl>
                                          <p:spTgt spid="217094"/>
                                        </p:tgtEl>
                                        <p:attrNameLst>
                                          <p:attrName>style.visibility</p:attrName>
                                        </p:attrNameLst>
                                      </p:cBhvr>
                                      <p:to>
                                        <p:strVal val="visible"/>
                                      </p:to>
                                    </p:set>
                                    <p:animEffect transition="in" filter="wipe(down)">
                                      <p:cBhvr>
                                        <p:cTn id="44" dur="500"/>
                                        <p:tgtEl>
                                          <p:spTgt spid="217094"/>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0" presetClass="exit" presetSubtype="0" fill="hold" nodeType="clickEffect">
                                  <p:stCondLst>
                                    <p:cond delay="0"/>
                                  </p:stCondLst>
                                  <p:childTnLst>
                                    <p:animEffect transition="out" filter="fade">
                                      <p:cBhvr>
                                        <p:cTn id="48" dur="500"/>
                                        <p:tgtEl>
                                          <p:spTgt spid="217094"/>
                                        </p:tgtEl>
                                      </p:cBhvr>
                                    </p:animEffect>
                                    <p:set>
                                      <p:cBhvr>
                                        <p:cTn id="49" dur="1" fill="hold">
                                          <p:stCondLst>
                                            <p:cond delay="499"/>
                                          </p:stCondLst>
                                        </p:cTn>
                                        <p:tgtEl>
                                          <p:spTgt spid="217094"/>
                                        </p:tgtEl>
                                        <p:attrNameLst>
                                          <p:attrName>style.visibility</p:attrName>
                                        </p:attrNameLst>
                                      </p:cBhvr>
                                      <p:to>
                                        <p:strVal val="hidden"/>
                                      </p:to>
                                    </p:set>
                                  </p:childTnLst>
                                </p:cTn>
                              </p:par>
                            </p:childTnLst>
                          </p:cTn>
                        </p:par>
                        <p:par>
                          <p:cTn id="50" fill="hold" nodeType="afterGroup">
                            <p:stCondLst>
                              <p:cond delay="500"/>
                            </p:stCondLst>
                            <p:childTnLst>
                              <p:par>
                                <p:cTn id="51" presetID="22" presetClass="entr" presetSubtype="4" fill="hold" nodeType="afterEffect">
                                  <p:stCondLst>
                                    <p:cond delay="0"/>
                                  </p:stCondLst>
                                  <p:childTnLst>
                                    <p:set>
                                      <p:cBhvr>
                                        <p:cTn id="52" dur="1" fill="hold">
                                          <p:stCondLst>
                                            <p:cond delay="0"/>
                                          </p:stCondLst>
                                        </p:cTn>
                                        <p:tgtEl>
                                          <p:spTgt spid="217095"/>
                                        </p:tgtEl>
                                        <p:attrNameLst>
                                          <p:attrName>style.visibility</p:attrName>
                                        </p:attrNameLst>
                                      </p:cBhvr>
                                      <p:to>
                                        <p:strVal val="visible"/>
                                      </p:to>
                                    </p:set>
                                    <p:animEffect transition="in" filter="wipe(down)">
                                      <p:cBhvr>
                                        <p:cTn id="53" dur="500"/>
                                        <p:tgtEl>
                                          <p:spTgt spid="217095"/>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10" presetClass="exit" presetSubtype="0" fill="hold" nodeType="clickEffect">
                                  <p:stCondLst>
                                    <p:cond delay="0"/>
                                  </p:stCondLst>
                                  <p:childTnLst>
                                    <p:animEffect transition="out" filter="fade">
                                      <p:cBhvr>
                                        <p:cTn id="57" dur="500"/>
                                        <p:tgtEl>
                                          <p:spTgt spid="217095"/>
                                        </p:tgtEl>
                                      </p:cBhvr>
                                    </p:animEffect>
                                    <p:set>
                                      <p:cBhvr>
                                        <p:cTn id="58" dur="1" fill="hold">
                                          <p:stCondLst>
                                            <p:cond delay="499"/>
                                          </p:stCondLst>
                                        </p:cTn>
                                        <p:tgtEl>
                                          <p:spTgt spid="217095"/>
                                        </p:tgtEl>
                                        <p:attrNameLst>
                                          <p:attrName>style.visibility</p:attrName>
                                        </p:attrNameLst>
                                      </p:cBhvr>
                                      <p:to>
                                        <p:strVal val="hidden"/>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nodeType="clickEffect">
                                  <p:stCondLst>
                                    <p:cond delay="0"/>
                                  </p:stCondLst>
                                  <p:childTnLst>
                                    <p:set>
                                      <p:cBhvr>
                                        <p:cTn id="62" dur="1" fill="hold">
                                          <p:stCondLst>
                                            <p:cond delay="499"/>
                                          </p:stCondLst>
                                        </p:cTn>
                                        <p:tgtEl>
                                          <p:spTgt spid="217097"/>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10" presetClass="exit" presetSubtype="0" fill="hold" nodeType="clickEffect">
                                  <p:stCondLst>
                                    <p:cond delay="0"/>
                                  </p:stCondLst>
                                  <p:childTnLst>
                                    <p:animEffect transition="out" filter="fade">
                                      <p:cBhvr>
                                        <p:cTn id="66" dur="500"/>
                                        <p:tgtEl>
                                          <p:spTgt spid="217097"/>
                                        </p:tgtEl>
                                      </p:cBhvr>
                                    </p:animEffect>
                                    <p:set>
                                      <p:cBhvr>
                                        <p:cTn id="67" dur="1" fill="hold">
                                          <p:stCondLst>
                                            <p:cond delay="499"/>
                                          </p:stCondLst>
                                        </p:cTn>
                                        <p:tgtEl>
                                          <p:spTgt spid="217097"/>
                                        </p:tgtEl>
                                        <p:attrNameLst>
                                          <p:attrName>style.visibility</p:attrName>
                                        </p:attrNameLst>
                                      </p:cBhvr>
                                      <p:to>
                                        <p:strVal val="hidden"/>
                                      </p:to>
                                    </p:set>
                                  </p:childTnLst>
                                </p:cTn>
                              </p:par>
                            </p:childTnLst>
                          </p:cTn>
                        </p:par>
                        <p:par>
                          <p:cTn id="68" fill="hold" nodeType="afterGroup">
                            <p:stCondLst>
                              <p:cond delay="500"/>
                            </p:stCondLst>
                            <p:childTnLst>
                              <p:par>
                                <p:cTn id="69" presetID="22" presetClass="entr" presetSubtype="2" fill="hold" nodeType="afterEffect">
                                  <p:stCondLst>
                                    <p:cond delay="0"/>
                                  </p:stCondLst>
                                  <p:childTnLst>
                                    <p:set>
                                      <p:cBhvr>
                                        <p:cTn id="70" dur="1" fill="hold">
                                          <p:stCondLst>
                                            <p:cond delay="0"/>
                                          </p:stCondLst>
                                        </p:cTn>
                                        <p:tgtEl>
                                          <p:spTgt spid="217096"/>
                                        </p:tgtEl>
                                        <p:attrNameLst>
                                          <p:attrName>style.visibility</p:attrName>
                                        </p:attrNameLst>
                                      </p:cBhvr>
                                      <p:to>
                                        <p:strVal val="visible"/>
                                      </p:to>
                                    </p:set>
                                    <p:animEffect transition="in" filter="wipe(right)">
                                      <p:cBhvr>
                                        <p:cTn id="71" dur="500"/>
                                        <p:tgtEl>
                                          <p:spTgt spid="217096"/>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10" presetClass="exit" presetSubtype="0" fill="hold" nodeType="clickEffect">
                                  <p:stCondLst>
                                    <p:cond delay="0"/>
                                  </p:stCondLst>
                                  <p:childTnLst>
                                    <p:animEffect transition="out" filter="fade">
                                      <p:cBhvr>
                                        <p:cTn id="75" dur="500"/>
                                        <p:tgtEl>
                                          <p:spTgt spid="217096"/>
                                        </p:tgtEl>
                                      </p:cBhvr>
                                    </p:animEffect>
                                    <p:set>
                                      <p:cBhvr>
                                        <p:cTn id="76" dur="1" fill="hold">
                                          <p:stCondLst>
                                            <p:cond delay="499"/>
                                          </p:stCondLst>
                                        </p:cTn>
                                        <p:tgtEl>
                                          <p:spTgt spid="217096"/>
                                        </p:tgtEl>
                                        <p:attrNameLst>
                                          <p:attrName>style.visibility</p:attrName>
                                        </p:attrNameLst>
                                      </p:cBhvr>
                                      <p:to>
                                        <p:strVal val="hidden"/>
                                      </p:to>
                                    </p:set>
                                  </p:childTnLst>
                                </p:cTn>
                              </p:par>
                            </p:childTnLst>
                          </p:cTn>
                        </p:par>
                      </p:childTnLst>
                    </p:cTn>
                  </p:par>
                  <p:par>
                    <p:cTn id="77" fill="hold" nodeType="clickPar">
                      <p:stCondLst>
                        <p:cond delay="indefinite"/>
                      </p:stCondLst>
                      <p:childTnLst>
                        <p:par>
                          <p:cTn id="78" fill="hold" nodeType="withGroup">
                            <p:stCondLst>
                              <p:cond delay="0"/>
                            </p:stCondLst>
                            <p:childTnLst>
                              <p:par>
                                <p:cTn id="79" presetID="9" presetClass="entr" presetSubtype="0" fill="hold" nodeType="clickEffect">
                                  <p:stCondLst>
                                    <p:cond delay="0"/>
                                  </p:stCondLst>
                                  <p:childTnLst>
                                    <p:set>
                                      <p:cBhvr>
                                        <p:cTn id="80" dur="1" fill="hold">
                                          <p:stCondLst>
                                            <p:cond delay="0"/>
                                          </p:stCondLst>
                                        </p:cTn>
                                        <p:tgtEl>
                                          <p:spTgt spid="217116"/>
                                        </p:tgtEl>
                                        <p:attrNameLst>
                                          <p:attrName>style.visibility</p:attrName>
                                        </p:attrNameLst>
                                      </p:cBhvr>
                                      <p:to>
                                        <p:strVal val="visible"/>
                                      </p:to>
                                    </p:set>
                                    <p:animEffect transition="in" filter="dissolve">
                                      <p:cBhvr>
                                        <p:cTn id="81" dur="500"/>
                                        <p:tgtEl>
                                          <p:spTgt spid="217116"/>
                                        </p:tgtEl>
                                      </p:cBhvr>
                                    </p:animEffect>
                                  </p:childTnLst>
                                </p:cTn>
                              </p:par>
                            </p:childTnLst>
                          </p:cTn>
                        </p:par>
                      </p:childTnLst>
                    </p:cTn>
                  </p:par>
                  <p:par>
                    <p:cTn id="82" fill="hold" nodeType="clickPar">
                      <p:stCondLst>
                        <p:cond delay="indefinite"/>
                      </p:stCondLst>
                      <p:childTnLst>
                        <p:par>
                          <p:cTn id="83" fill="hold" nodeType="withGroup">
                            <p:stCondLst>
                              <p:cond delay="0"/>
                            </p:stCondLst>
                            <p:childTnLst>
                              <p:par>
                                <p:cTn id="84" presetID="10" presetClass="exit" presetSubtype="0" fill="hold" nodeType="clickEffect">
                                  <p:stCondLst>
                                    <p:cond delay="0"/>
                                  </p:stCondLst>
                                  <p:childTnLst>
                                    <p:animEffect transition="out" filter="fade">
                                      <p:cBhvr>
                                        <p:cTn id="85" dur="500"/>
                                        <p:tgtEl>
                                          <p:spTgt spid="217116"/>
                                        </p:tgtEl>
                                      </p:cBhvr>
                                    </p:animEffect>
                                    <p:set>
                                      <p:cBhvr>
                                        <p:cTn id="86" dur="1" fill="hold">
                                          <p:stCondLst>
                                            <p:cond delay="499"/>
                                          </p:stCondLst>
                                        </p:cTn>
                                        <p:tgtEl>
                                          <p:spTgt spid="217116"/>
                                        </p:tgtEl>
                                        <p:attrNameLst>
                                          <p:attrName>style.visibility</p:attrName>
                                        </p:attrNameLst>
                                      </p:cBhvr>
                                      <p:to>
                                        <p:strVal val="hidden"/>
                                      </p:to>
                                    </p:set>
                                  </p:childTnLst>
                                </p:cTn>
                              </p:par>
                            </p:childTnLst>
                          </p:cTn>
                        </p:par>
                        <p:par>
                          <p:cTn id="87" fill="hold" nodeType="afterGroup">
                            <p:stCondLst>
                              <p:cond delay="500"/>
                            </p:stCondLst>
                            <p:childTnLst>
                              <p:par>
                                <p:cTn id="88" presetID="9" presetClass="entr" presetSubtype="0" fill="hold" nodeType="afterEffect">
                                  <p:stCondLst>
                                    <p:cond delay="0"/>
                                  </p:stCondLst>
                                  <p:childTnLst>
                                    <p:set>
                                      <p:cBhvr>
                                        <p:cTn id="89" dur="1" fill="hold">
                                          <p:stCondLst>
                                            <p:cond delay="0"/>
                                          </p:stCondLst>
                                        </p:cTn>
                                        <p:tgtEl>
                                          <p:spTgt spid="217117"/>
                                        </p:tgtEl>
                                        <p:attrNameLst>
                                          <p:attrName>style.visibility</p:attrName>
                                        </p:attrNameLst>
                                      </p:cBhvr>
                                      <p:to>
                                        <p:strVal val="visible"/>
                                      </p:to>
                                    </p:set>
                                    <p:animEffect transition="in" filter="dissolve">
                                      <p:cBhvr>
                                        <p:cTn id="90" dur="500"/>
                                        <p:tgtEl>
                                          <p:spTgt spid="217117"/>
                                        </p:tgtEl>
                                      </p:cBhvr>
                                    </p:animEffect>
                                  </p:childTnLst>
                                </p:cTn>
                              </p:par>
                            </p:childTnLst>
                          </p:cTn>
                        </p:par>
                      </p:childTnLst>
                    </p:cTn>
                  </p:par>
                  <p:par>
                    <p:cTn id="91" fill="hold" nodeType="clickPar">
                      <p:stCondLst>
                        <p:cond delay="indefinite"/>
                      </p:stCondLst>
                      <p:childTnLst>
                        <p:par>
                          <p:cTn id="92" fill="hold" nodeType="withGroup">
                            <p:stCondLst>
                              <p:cond delay="0"/>
                            </p:stCondLst>
                            <p:childTnLst>
                              <p:par>
                                <p:cTn id="93" presetID="10" presetClass="exit" presetSubtype="0" fill="hold" nodeType="clickEffect">
                                  <p:stCondLst>
                                    <p:cond delay="0"/>
                                  </p:stCondLst>
                                  <p:childTnLst>
                                    <p:animEffect transition="out" filter="fade">
                                      <p:cBhvr>
                                        <p:cTn id="94" dur="500"/>
                                        <p:tgtEl>
                                          <p:spTgt spid="217117"/>
                                        </p:tgtEl>
                                      </p:cBhvr>
                                    </p:animEffect>
                                    <p:set>
                                      <p:cBhvr>
                                        <p:cTn id="95" dur="1" fill="hold">
                                          <p:stCondLst>
                                            <p:cond delay="499"/>
                                          </p:stCondLst>
                                        </p:cTn>
                                        <p:tgtEl>
                                          <p:spTgt spid="217117"/>
                                        </p:tgtEl>
                                        <p:attrNameLst>
                                          <p:attrName>style.visibility</p:attrName>
                                        </p:attrNameLst>
                                      </p:cBhvr>
                                      <p:to>
                                        <p:strVal val="hidden"/>
                                      </p:to>
                                    </p:set>
                                  </p:childTnLst>
                                </p:cTn>
                              </p:par>
                            </p:childTnLst>
                          </p:cTn>
                        </p:par>
                      </p:childTnLst>
                    </p:cTn>
                  </p:par>
                  <p:par>
                    <p:cTn id="96" fill="hold" nodeType="clickPar">
                      <p:stCondLst>
                        <p:cond delay="indefinite"/>
                      </p:stCondLst>
                      <p:childTnLst>
                        <p:par>
                          <p:cTn id="97" fill="hold" nodeType="withGroup">
                            <p:stCondLst>
                              <p:cond delay="0"/>
                            </p:stCondLst>
                            <p:childTnLst>
                              <p:par>
                                <p:cTn id="98" presetID="22" presetClass="entr" presetSubtype="4" fill="hold" nodeType="clickEffect">
                                  <p:stCondLst>
                                    <p:cond delay="0"/>
                                  </p:stCondLst>
                                  <p:childTnLst>
                                    <p:set>
                                      <p:cBhvr>
                                        <p:cTn id="99" dur="1" fill="hold">
                                          <p:stCondLst>
                                            <p:cond delay="0"/>
                                          </p:stCondLst>
                                        </p:cTn>
                                        <p:tgtEl>
                                          <p:spTgt spid="217118"/>
                                        </p:tgtEl>
                                        <p:attrNameLst>
                                          <p:attrName>style.visibility</p:attrName>
                                        </p:attrNameLst>
                                      </p:cBhvr>
                                      <p:to>
                                        <p:strVal val="visible"/>
                                      </p:to>
                                    </p:set>
                                    <p:animEffect transition="in" filter="wipe(down)">
                                      <p:cBhvr>
                                        <p:cTn id="100" dur="500"/>
                                        <p:tgtEl>
                                          <p:spTgt spid="217118"/>
                                        </p:tgtEl>
                                      </p:cBhvr>
                                    </p:animEffect>
                                  </p:childTnLst>
                                </p:cTn>
                              </p:par>
                            </p:childTnLst>
                          </p:cTn>
                        </p:par>
                      </p:childTnLst>
                    </p:cTn>
                  </p:par>
                  <p:par>
                    <p:cTn id="101" fill="hold" nodeType="clickPar">
                      <p:stCondLst>
                        <p:cond delay="indefinite"/>
                      </p:stCondLst>
                      <p:childTnLst>
                        <p:par>
                          <p:cTn id="102" fill="hold" nodeType="withGroup">
                            <p:stCondLst>
                              <p:cond delay="0"/>
                            </p:stCondLst>
                            <p:childTnLst>
                              <p:par>
                                <p:cTn id="103" presetID="10" presetClass="exit" presetSubtype="0" fill="hold" nodeType="clickEffect">
                                  <p:stCondLst>
                                    <p:cond delay="0"/>
                                  </p:stCondLst>
                                  <p:childTnLst>
                                    <p:animEffect transition="out" filter="fade">
                                      <p:cBhvr>
                                        <p:cTn id="104" dur="500"/>
                                        <p:tgtEl>
                                          <p:spTgt spid="217118"/>
                                        </p:tgtEl>
                                      </p:cBhvr>
                                    </p:animEffect>
                                    <p:set>
                                      <p:cBhvr>
                                        <p:cTn id="105" dur="1" fill="hold">
                                          <p:stCondLst>
                                            <p:cond delay="499"/>
                                          </p:stCondLst>
                                        </p:cTn>
                                        <p:tgtEl>
                                          <p:spTgt spid="217118"/>
                                        </p:tgtEl>
                                        <p:attrNameLst>
                                          <p:attrName>style.visibility</p:attrName>
                                        </p:attrNameLst>
                                      </p:cBhvr>
                                      <p:to>
                                        <p:strVal val="hidden"/>
                                      </p:to>
                                    </p:set>
                                  </p:childTnLst>
                                </p:cTn>
                              </p:par>
                            </p:childTnLst>
                          </p:cTn>
                        </p:par>
                      </p:childTnLst>
                    </p:cTn>
                  </p:par>
                  <p:par>
                    <p:cTn id="106" fill="hold" nodeType="clickPar">
                      <p:stCondLst>
                        <p:cond delay="indefinite"/>
                      </p:stCondLst>
                      <p:childTnLst>
                        <p:par>
                          <p:cTn id="107" fill="hold" nodeType="withGroup">
                            <p:stCondLst>
                              <p:cond delay="0"/>
                            </p:stCondLst>
                            <p:childTnLst>
                              <p:par>
                                <p:cTn id="108" presetID="5" presetClass="entr" presetSubtype="5" fill="hold" nodeType="clickEffect">
                                  <p:stCondLst>
                                    <p:cond delay="0"/>
                                  </p:stCondLst>
                                  <p:childTnLst>
                                    <p:set>
                                      <p:cBhvr>
                                        <p:cTn id="109" dur="1" fill="hold">
                                          <p:stCondLst>
                                            <p:cond delay="0"/>
                                          </p:stCondLst>
                                        </p:cTn>
                                        <p:tgtEl>
                                          <p:spTgt spid="217091"/>
                                        </p:tgtEl>
                                        <p:attrNameLst>
                                          <p:attrName>style.visibility</p:attrName>
                                        </p:attrNameLst>
                                      </p:cBhvr>
                                      <p:to>
                                        <p:strVal val="visible"/>
                                      </p:to>
                                    </p:set>
                                    <p:animEffect transition="in" filter="checkerboard(down)">
                                      <p:cBhvr>
                                        <p:cTn id="110" dur="500"/>
                                        <p:tgtEl>
                                          <p:spTgt spid="217091"/>
                                        </p:tgtEl>
                                      </p:cBhvr>
                                    </p:animEffect>
                                  </p:childTnLst>
                                </p:cTn>
                              </p:par>
                            </p:childTnLst>
                          </p:cTn>
                        </p:par>
                      </p:childTnLst>
                    </p:cTn>
                  </p:par>
                  <p:par>
                    <p:cTn id="111" fill="hold" nodeType="clickPar">
                      <p:stCondLst>
                        <p:cond delay="indefinite"/>
                      </p:stCondLst>
                      <p:childTnLst>
                        <p:par>
                          <p:cTn id="112" fill="hold" nodeType="withGroup">
                            <p:stCondLst>
                              <p:cond delay="0"/>
                            </p:stCondLst>
                            <p:childTnLst>
                              <p:par>
                                <p:cTn id="113" presetID="1" presetClass="exit" presetSubtype="0" fill="hold" nodeType="clickEffect">
                                  <p:stCondLst>
                                    <p:cond delay="0"/>
                                  </p:stCondLst>
                                  <p:childTnLst>
                                    <p:set>
                                      <p:cBhvr>
                                        <p:cTn id="114" dur="1" fill="hold">
                                          <p:stCondLst>
                                            <p:cond delay="499"/>
                                          </p:stCondLst>
                                        </p:cTn>
                                        <p:tgtEl>
                                          <p:spTgt spid="217091"/>
                                        </p:tgtEl>
                                        <p:attrNameLst>
                                          <p:attrName>style.visibility</p:attrName>
                                        </p:attrNameLst>
                                      </p:cBhvr>
                                      <p:to>
                                        <p:strVal val="hidden"/>
                                      </p:to>
                                    </p:set>
                                  </p:childTnLst>
                                </p:cTn>
                              </p:par>
                            </p:childTnLst>
                          </p:cTn>
                        </p:par>
                      </p:childTnLst>
                    </p:cTn>
                  </p:par>
                  <p:par>
                    <p:cTn id="115" fill="hold" nodeType="clickPar">
                      <p:stCondLst>
                        <p:cond delay="indefinite"/>
                      </p:stCondLst>
                      <p:childTnLst>
                        <p:par>
                          <p:cTn id="116" fill="hold" nodeType="withGroup">
                            <p:stCondLst>
                              <p:cond delay="0"/>
                            </p:stCondLst>
                            <p:childTnLst>
                              <p:par>
                                <p:cTn id="117" presetID="22" presetClass="entr" presetSubtype="4" fill="hold" nodeType="clickEffect">
                                  <p:stCondLst>
                                    <p:cond delay="0"/>
                                  </p:stCondLst>
                                  <p:childTnLst>
                                    <p:set>
                                      <p:cBhvr>
                                        <p:cTn id="118" dur="1" fill="hold">
                                          <p:stCondLst>
                                            <p:cond delay="0"/>
                                          </p:stCondLst>
                                        </p:cTn>
                                        <p:tgtEl>
                                          <p:spTgt spid="217104"/>
                                        </p:tgtEl>
                                        <p:attrNameLst>
                                          <p:attrName>style.visibility</p:attrName>
                                        </p:attrNameLst>
                                      </p:cBhvr>
                                      <p:to>
                                        <p:strVal val="visible"/>
                                      </p:to>
                                    </p:set>
                                    <p:animEffect transition="in" filter="wipe(down)">
                                      <p:cBhvr>
                                        <p:cTn id="119" dur="500"/>
                                        <p:tgtEl>
                                          <p:spTgt spid="217104"/>
                                        </p:tgtEl>
                                      </p:cBhvr>
                                    </p:animEffect>
                                  </p:childTnLst>
                                </p:cTn>
                              </p:par>
                            </p:childTnLst>
                          </p:cTn>
                        </p:par>
                      </p:childTnLst>
                    </p:cTn>
                  </p:par>
                  <p:par>
                    <p:cTn id="120" fill="hold" nodeType="clickPar">
                      <p:stCondLst>
                        <p:cond delay="indefinite"/>
                      </p:stCondLst>
                      <p:childTnLst>
                        <p:par>
                          <p:cTn id="121" fill="hold" nodeType="withGroup">
                            <p:stCondLst>
                              <p:cond delay="0"/>
                            </p:stCondLst>
                            <p:childTnLst>
                              <p:par>
                                <p:cTn id="122" presetID="10" presetClass="exit" presetSubtype="0" fill="hold" nodeType="clickEffect">
                                  <p:stCondLst>
                                    <p:cond delay="0"/>
                                  </p:stCondLst>
                                  <p:childTnLst>
                                    <p:animEffect transition="out" filter="fade">
                                      <p:cBhvr>
                                        <p:cTn id="123" dur="500"/>
                                        <p:tgtEl>
                                          <p:spTgt spid="217104"/>
                                        </p:tgtEl>
                                      </p:cBhvr>
                                    </p:animEffect>
                                    <p:set>
                                      <p:cBhvr>
                                        <p:cTn id="124" dur="1" fill="hold">
                                          <p:stCondLst>
                                            <p:cond delay="499"/>
                                          </p:stCondLst>
                                        </p:cTn>
                                        <p:tgtEl>
                                          <p:spTgt spid="217104"/>
                                        </p:tgtEl>
                                        <p:attrNameLst>
                                          <p:attrName>style.visibility</p:attrName>
                                        </p:attrNameLst>
                                      </p:cBhvr>
                                      <p:to>
                                        <p:strVal val="hidden"/>
                                      </p:to>
                                    </p:set>
                                  </p:childTnLst>
                                </p:cTn>
                              </p:par>
                            </p:childTnLst>
                          </p:cTn>
                        </p:par>
                        <p:par>
                          <p:cTn id="125" fill="hold" nodeType="afterGroup">
                            <p:stCondLst>
                              <p:cond delay="500"/>
                            </p:stCondLst>
                            <p:childTnLst>
                              <p:par>
                                <p:cTn id="126" presetID="9" presetClass="entr" presetSubtype="0" fill="hold" nodeType="afterEffect">
                                  <p:stCondLst>
                                    <p:cond delay="0"/>
                                  </p:stCondLst>
                                  <p:childTnLst>
                                    <p:set>
                                      <p:cBhvr>
                                        <p:cTn id="127" dur="1" fill="hold">
                                          <p:stCondLst>
                                            <p:cond delay="0"/>
                                          </p:stCondLst>
                                        </p:cTn>
                                        <p:tgtEl>
                                          <p:spTgt spid="217100"/>
                                        </p:tgtEl>
                                        <p:attrNameLst>
                                          <p:attrName>style.visibility</p:attrName>
                                        </p:attrNameLst>
                                      </p:cBhvr>
                                      <p:to>
                                        <p:strVal val="visible"/>
                                      </p:to>
                                    </p:set>
                                    <p:animEffect transition="in" filter="dissolve">
                                      <p:cBhvr>
                                        <p:cTn id="128" dur="500"/>
                                        <p:tgtEl>
                                          <p:spTgt spid="217100"/>
                                        </p:tgtEl>
                                      </p:cBhvr>
                                    </p:animEffect>
                                  </p:childTnLst>
                                </p:cTn>
                              </p:par>
                            </p:childTnLst>
                          </p:cTn>
                        </p:par>
                      </p:childTnLst>
                    </p:cTn>
                  </p:par>
                  <p:par>
                    <p:cTn id="129" fill="hold" nodeType="clickPar">
                      <p:stCondLst>
                        <p:cond delay="indefinite"/>
                      </p:stCondLst>
                      <p:childTnLst>
                        <p:par>
                          <p:cTn id="130" fill="hold" nodeType="withGroup">
                            <p:stCondLst>
                              <p:cond delay="0"/>
                            </p:stCondLst>
                            <p:childTnLst>
                              <p:par>
                                <p:cTn id="131" presetID="10" presetClass="exit" presetSubtype="0" fill="hold" nodeType="clickEffect">
                                  <p:stCondLst>
                                    <p:cond delay="0"/>
                                  </p:stCondLst>
                                  <p:childTnLst>
                                    <p:animEffect transition="out" filter="fade">
                                      <p:cBhvr>
                                        <p:cTn id="132" dur="500"/>
                                        <p:tgtEl>
                                          <p:spTgt spid="217100"/>
                                        </p:tgtEl>
                                      </p:cBhvr>
                                    </p:animEffect>
                                    <p:set>
                                      <p:cBhvr>
                                        <p:cTn id="133" dur="1" fill="hold">
                                          <p:stCondLst>
                                            <p:cond delay="499"/>
                                          </p:stCondLst>
                                        </p:cTn>
                                        <p:tgtEl>
                                          <p:spTgt spid="217100"/>
                                        </p:tgtEl>
                                        <p:attrNameLst>
                                          <p:attrName>style.visibility</p:attrName>
                                        </p:attrNameLst>
                                      </p:cBhvr>
                                      <p:to>
                                        <p:strVal val="hidden"/>
                                      </p:to>
                                    </p:set>
                                  </p:childTnLst>
                                </p:cTn>
                              </p:par>
                            </p:childTnLst>
                          </p:cTn>
                        </p:par>
                      </p:childTnLst>
                    </p:cTn>
                  </p:par>
                  <p:par>
                    <p:cTn id="134" fill="hold" nodeType="clickPar">
                      <p:stCondLst>
                        <p:cond delay="indefinite"/>
                      </p:stCondLst>
                      <p:childTnLst>
                        <p:par>
                          <p:cTn id="135" fill="hold" nodeType="withGroup">
                            <p:stCondLst>
                              <p:cond delay="0"/>
                            </p:stCondLst>
                            <p:childTnLst>
                              <p:par>
                                <p:cTn id="136" presetID="1" presetClass="entr" presetSubtype="0" fill="hold" nodeType="clickEffect">
                                  <p:stCondLst>
                                    <p:cond delay="0"/>
                                  </p:stCondLst>
                                  <p:childTnLst>
                                    <p:set>
                                      <p:cBhvr>
                                        <p:cTn id="137" dur="1" fill="hold">
                                          <p:stCondLst>
                                            <p:cond delay="499"/>
                                          </p:stCondLst>
                                        </p:cTn>
                                        <p:tgtEl>
                                          <p:spTgt spid="5"/>
                                        </p:tgtEl>
                                        <p:attrNameLst>
                                          <p:attrName>style.visibility</p:attrName>
                                        </p:attrNameLst>
                                      </p:cBhvr>
                                      <p:to>
                                        <p:strVal val="visible"/>
                                      </p:to>
                                    </p:set>
                                  </p:childTnLst>
                                </p:cTn>
                              </p:par>
                            </p:childTnLst>
                          </p:cTn>
                        </p:par>
                      </p:childTnLst>
                    </p:cTn>
                  </p:par>
                  <p:par>
                    <p:cTn id="138" fill="hold" nodeType="clickPar">
                      <p:stCondLst>
                        <p:cond delay="indefinite"/>
                      </p:stCondLst>
                      <p:childTnLst>
                        <p:par>
                          <p:cTn id="139" fill="hold" nodeType="withGroup">
                            <p:stCondLst>
                              <p:cond delay="0"/>
                            </p:stCondLst>
                            <p:childTnLst>
                              <p:par>
                                <p:cTn id="140" presetID="22" presetClass="entr" presetSubtype="1" fill="hold" nodeType="clickEffect">
                                  <p:stCondLst>
                                    <p:cond delay="0"/>
                                  </p:stCondLst>
                                  <p:childTnLst>
                                    <p:set>
                                      <p:cBhvr>
                                        <p:cTn id="141" dur="1" fill="hold">
                                          <p:stCondLst>
                                            <p:cond delay="0"/>
                                          </p:stCondLst>
                                        </p:cTn>
                                        <p:tgtEl>
                                          <p:spTgt spid="217119"/>
                                        </p:tgtEl>
                                        <p:attrNameLst>
                                          <p:attrName>style.visibility</p:attrName>
                                        </p:attrNameLst>
                                      </p:cBhvr>
                                      <p:to>
                                        <p:strVal val="visible"/>
                                      </p:to>
                                    </p:set>
                                    <p:animEffect transition="in" filter="wipe(up)">
                                      <p:cBhvr>
                                        <p:cTn id="142" dur="500"/>
                                        <p:tgtEl>
                                          <p:spTgt spid="217119"/>
                                        </p:tgtEl>
                                      </p:cBhvr>
                                    </p:animEffect>
                                  </p:childTnLst>
                                </p:cTn>
                              </p:par>
                            </p:childTnLst>
                          </p:cTn>
                        </p:par>
                      </p:childTnLst>
                    </p:cTn>
                  </p:par>
                  <p:par>
                    <p:cTn id="143" fill="hold" nodeType="clickPar">
                      <p:stCondLst>
                        <p:cond delay="indefinite"/>
                      </p:stCondLst>
                      <p:childTnLst>
                        <p:par>
                          <p:cTn id="144" fill="hold" nodeType="withGroup">
                            <p:stCondLst>
                              <p:cond delay="0"/>
                            </p:stCondLst>
                            <p:childTnLst>
                              <p:par>
                                <p:cTn id="145" presetID="1" presetClass="exit" presetSubtype="0" fill="hold" nodeType="clickEffect">
                                  <p:stCondLst>
                                    <p:cond delay="0"/>
                                  </p:stCondLst>
                                  <p:childTnLst>
                                    <p:set>
                                      <p:cBhvr>
                                        <p:cTn id="146" dur="1" fill="hold">
                                          <p:stCondLst>
                                            <p:cond delay="499"/>
                                          </p:stCondLst>
                                        </p:cTn>
                                        <p:tgtEl>
                                          <p:spTgt spid="217119"/>
                                        </p:tgtEl>
                                        <p:attrNameLst>
                                          <p:attrName>style.visibility</p:attrName>
                                        </p:attrNameLst>
                                      </p:cBhvr>
                                      <p:to>
                                        <p:strVal val="hidden"/>
                                      </p:to>
                                    </p:set>
                                  </p:childTnLst>
                                </p:cTn>
                              </p:par>
                            </p:childTnLst>
                          </p:cTn>
                        </p:par>
                      </p:childTnLst>
                    </p:cTn>
                  </p:par>
                  <p:par>
                    <p:cTn id="147" fill="hold" nodeType="clickPar">
                      <p:stCondLst>
                        <p:cond delay="indefinite"/>
                      </p:stCondLst>
                      <p:childTnLst>
                        <p:par>
                          <p:cTn id="148" fill="hold" nodeType="withGroup">
                            <p:stCondLst>
                              <p:cond delay="0"/>
                            </p:stCondLst>
                            <p:childTnLst>
                              <p:par>
                                <p:cTn id="149" presetID="20" presetClass="entr" presetSubtype="0" fill="hold" grpId="0" nodeType="clickEffect">
                                  <p:stCondLst>
                                    <p:cond delay="0"/>
                                  </p:stCondLst>
                                  <p:childTnLst>
                                    <p:set>
                                      <p:cBhvr>
                                        <p:cTn id="150" dur="1" fill="hold">
                                          <p:stCondLst>
                                            <p:cond delay="0"/>
                                          </p:stCondLst>
                                        </p:cTn>
                                        <p:tgtEl>
                                          <p:spTgt spid="217105"/>
                                        </p:tgtEl>
                                        <p:attrNameLst>
                                          <p:attrName>style.visibility</p:attrName>
                                        </p:attrNameLst>
                                      </p:cBhvr>
                                      <p:to>
                                        <p:strVal val="visible"/>
                                      </p:to>
                                    </p:set>
                                    <p:animEffect transition="in" filter="wedge">
                                      <p:cBhvr>
                                        <p:cTn id="151" dur="500"/>
                                        <p:tgtEl>
                                          <p:spTgt spid="217105"/>
                                        </p:tgtEl>
                                      </p:cBhvr>
                                    </p:animEffect>
                                  </p:childTnLst>
                                </p:cTn>
                              </p:par>
                            </p:childTnLst>
                          </p:cTn>
                        </p:par>
                      </p:childTnLst>
                    </p:cTn>
                  </p:par>
                  <p:par>
                    <p:cTn id="152" fill="hold" nodeType="clickPar">
                      <p:stCondLst>
                        <p:cond delay="indefinite"/>
                      </p:stCondLst>
                      <p:childTnLst>
                        <p:par>
                          <p:cTn id="153" fill="hold" nodeType="withGroup">
                            <p:stCondLst>
                              <p:cond delay="0"/>
                            </p:stCondLst>
                            <p:childTnLst>
                              <p:par>
                                <p:cTn id="154" presetID="10" presetClass="exit" presetSubtype="0" fill="hold" grpId="1" nodeType="clickEffect">
                                  <p:stCondLst>
                                    <p:cond delay="0"/>
                                  </p:stCondLst>
                                  <p:childTnLst>
                                    <p:animEffect transition="out" filter="fade">
                                      <p:cBhvr>
                                        <p:cTn id="155" dur="500"/>
                                        <p:tgtEl>
                                          <p:spTgt spid="217105"/>
                                        </p:tgtEl>
                                      </p:cBhvr>
                                    </p:animEffect>
                                    <p:set>
                                      <p:cBhvr>
                                        <p:cTn id="156" dur="1" fill="hold">
                                          <p:stCondLst>
                                            <p:cond delay="499"/>
                                          </p:stCondLst>
                                        </p:cTn>
                                        <p:tgtEl>
                                          <p:spTgt spid="217105"/>
                                        </p:tgtEl>
                                        <p:attrNameLst>
                                          <p:attrName>style.visibility</p:attrName>
                                        </p:attrNameLst>
                                      </p:cBhvr>
                                      <p:to>
                                        <p:strVal val="hidden"/>
                                      </p:to>
                                    </p:set>
                                  </p:childTnLst>
                                </p:cTn>
                              </p:par>
                            </p:childTnLst>
                          </p:cTn>
                        </p:par>
                      </p:childTnLst>
                    </p:cTn>
                  </p:par>
                  <p:par>
                    <p:cTn id="157" fill="hold" nodeType="clickPar">
                      <p:stCondLst>
                        <p:cond delay="indefinite"/>
                      </p:stCondLst>
                      <p:childTnLst>
                        <p:par>
                          <p:cTn id="158" fill="hold" nodeType="withGroup">
                            <p:stCondLst>
                              <p:cond delay="0"/>
                            </p:stCondLst>
                            <p:childTnLst>
                              <p:par>
                                <p:cTn id="159" presetID="22" presetClass="entr" presetSubtype="4" fill="hold" nodeType="clickEffect">
                                  <p:stCondLst>
                                    <p:cond delay="0"/>
                                  </p:stCondLst>
                                  <p:childTnLst>
                                    <p:set>
                                      <p:cBhvr>
                                        <p:cTn id="160" dur="1" fill="hold">
                                          <p:stCondLst>
                                            <p:cond delay="0"/>
                                          </p:stCondLst>
                                        </p:cTn>
                                        <p:tgtEl>
                                          <p:spTgt spid="217115"/>
                                        </p:tgtEl>
                                        <p:attrNameLst>
                                          <p:attrName>style.visibility</p:attrName>
                                        </p:attrNameLst>
                                      </p:cBhvr>
                                      <p:to>
                                        <p:strVal val="visible"/>
                                      </p:to>
                                    </p:set>
                                    <p:animEffect transition="in" filter="wipe(down)">
                                      <p:cBhvr>
                                        <p:cTn id="161" dur="500"/>
                                        <p:tgtEl>
                                          <p:spTgt spid="217115"/>
                                        </p:tgtEl>
                                      </p:cBhvr>
                                    </p:animEffect>
                                  </p:childTnLst>
                                </p:cTn>
                              </p:par>
                            </p:childTnLst>
                          </p:cTn>
                        </p:par>
                      </p:childTnLst>
                    </p:cTn>
                  </p:par>
                  <p:par>
                    <p:cTn id="162" fill="hold" nodeType="clickPar">
                      <p:stCondLst>
                        <p:cond delay="indefinite"/>
                      </p:stCondLst>
                      <p:childTnLst>
                        <p:par>
                          <p:cTn id="163" fill="hold" nodeType="withGroup">
                            <p:stCondLst>
                              <p:cond delay="0"/>
                            </p:stCondLst>
                            <p:childTnLst>
                              <p:par>
                                <p:cTn id="164" presetID="1" presetClass="exit" presetSubtype="0" fill="hold" nodeType="clickEffect">
                                  <p:stCondLst>
                                    <p:cond delay="0"/>
                                  </p:stCondLst>
                                  <p:childTnLst>
                                    <p:set>
                                      <p:cBhvr>
                                        <p:cTn id="165" dur="1" fill="hold">
                                          <p:stCondLst>
                                            <p:cond delay="499"/>
                                          </p:stCondLst>
                                        </p:cTn>
                                        <p:tgtEl>
                                          <p:spTgt spid="2171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105" grpId="0" animBg="1"/>
      <p:bldP spid="217105" grpId="1"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3233" name="Picture 4" descr="ascension"/>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4767"/>
            <a:ext cx="9144000" cy="6853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09922" name="Title 4"/>
          <p:cNvSpPr>
            <a:spLocks noGrp="1"/>
          </p:cNvSpPr>
          <p:nvPr>
            <p:ph type="title" idx="4294967295"/>
          </p:nvPr>
        </p:nvSpPr>
        <p:spPr>
          <a:xfrm>
            <a:off x="5980" y="116632"/>
            <a:ext cx="7772400" cy="1143000"/>
          </a:xfrm>
        </p:spPr>
        <p:txBody>
          <a:bodyPr anchor="ctr"/>
          <a:lstStyle/>
          <a:p>
            <a:pPr algn="ctr" rtl="1">
              <a:defRPr/>
            </a:pPr>
            <a:r>
              <a:rPr lang="ar-SA" sz="4800" b="1" u="sng" dirty="0">
                <a:solidFill>
                  <a:srgbClr val="FFFFFF"/>
                </a:solidFill>
                <a:effectLst>
                  <a:outerShdw blurRad="38100" dist="38100" dir="2700000" algn="tl">
                    <a:srgbClr val="000000">
                      <a:alpha val="43137"/>
                    </a:srgbClr>
                  </a:outerShdw>
                </a:effectLst>
                <a:latin typeface="Arial" panose="020B0604020202020204" pitchFamily="34" charset="0"/>
                <a:ea typeface="ＭＳ Ｐゴシック" charset="0"/>
                <a:cs typeface="Arial" panose="020B0604020202020204" pitchFamily="34" charset="0"/>
              </a:rPr>
              <a:t>مــــــــــلاكـــــــــــــان</a:t>
            </a:r>
            <a:br>
              <a:rPr lang="ar-SA" sz="4000" b="1" dirty="0">
                <a:solidFill>
                  <a:srgbClr val="FFFFFF"/>
                </a:solidFill>
                <a:effectLst>
                  <a:outerShdw blurRad="38100" dist="38100" dir="2700000" algn="tl">
                    <a:srgbClr val="000000">
                      <a:alpha val="43137"/>
                    </a:srgbClr>
                  </a:outerShdw>
                </a:effectLst>
                <a:latin typeface="Arial" panose="020B0604020202020204" pitchFamily="34" charset="0"/>
                <a:ea typeface="ＭＳ Ｐゴシック" charset="0"/>
                <a:cs typeface="Arial" panose="020B0604020202020204" pitchFamily="34" charset="0"/>
              </a:rPr>
            </a:br>
            <a:r>
              <a:rPr lang="ar-SA" sz="4000" b="1" dirty="0">
                <a:solidFill>
                  <a:srgbClr val="FFFFFF"/>
                </a:solidFill>
                <a:effectLst>
                  <a:outerShdw blurRad="38100" dist="38100" dir="2700000" algn="tl">
                    <a:srgbClr val="000000">
                      <a:alpha val="43137"/>
                    </a:srgbClr>
                  </a:outerShdw>
                </a:effectLst>
                <a:latin typeface="Arial" panose="020B0604020202020204" pitchFamily="34" charset="0"/>
                <a:ea typeface="ＭＳ Ｐゴシック" charset="0"/>
                <a:cs typeface="Arial" panose="020B0604020202020204" pitchFamily="34" charset="0"/>
              </a:rPr>
              <a:t>أعمال الرســل ( ١: ١١ )</a:t>
            </a:r>
            <a:endParaRPr lang="en-US" sz="4000" b="1" dirty="0">
              <a:solidFill>
                <a:srgbClr val="FFFFFF"/>
              </a:solidFill>
              <a:effectLst>
                <a:outerShdw blurRad="38100" dist="38100" dir="2700000" algn="tl">
                  <a:srgbClr val="000000">
                    <a:alpha val="43137"/>
                  </a:srgbClr>
                </a:outerShdw>
              </a:effectLst>
              <a:latin typeface="Arial" panose="020B0604020202020204" pitchFamily="34" charset="0"/>
              <a:ea typeface="ＭＳ Ｐゴシック" charset="0"/>
              <a:cs typeface="Arial" panose="020B0604020202020204" pitchFamily="34" charset="0"/>
            </a:endParaRP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281" name="Text Box 3"/>
          <p:cNvSpPr txBox="1">
            <a:spLocks noChangeArrowheads="1"/>
          </p:cNvSpPr>
          <p:nvPr/>
        </p:nvSpPr>
        <p:spPr bwMode="auto">
          <a:xfrm>
            <a:off x="8382008" y="44459"/>
            <a:ext cx="703825" cy="4615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r>
              <a:rPr lang="ar-JO" b="1" dirty="0">
                <a:latin typeface="Arial" panose="020B0604020202020204" pitchFamily="34" charset="0"/>
                <a:cs typeface="Arial" panose="020B0604020202020204" pitchFamily="34" charset="0"/>
              </a:rPr>
              <a:t>120</a:t>
            </a:r>
            <a:endParaRPr lang="en-US" b="1" dirty="0">
              <a:latin typeface="Arial" panose="020B0604020202020204" pitchFamily="34" charset="0"/>
              <a:cs typeface="Arial" panose="020B0604020202020204" pitchFamily="34" charset="0"/>
            </a:endParaRPr>
          </a:p>
        </p:txBody>
      </p:sp>
      <p:sp>
        <p:nvSpPr>
          <p:cNvPr id="44036" name="Text Box 4"/>
          <p:cNvSpPr txBox="1">
            <a:spLocks noChangeArrowheads="1"/>
          </p:cNvSpPr>
          <p:nvPr/>
        </p:nvSpPr>
        <p:spPr bwMode="auto">
          <a:xfrm>
            <a:off x="2911475" y="1066808"/>
            <a:ext cx="3397250" cy="1077111"/>
          </a:xfrm>
          <a:prstGeom prst="rect">
            <a:avLst/>
          </a:prstGeom>
          <a:solidFill>
            <a:srgbClr val="99FFCC"/>
          </a:solidFill>
          <a:ln w="12700" cap="sq">
            <a:solidFill>
              <a:schemeClr val="tx1"/>
            </a:solidFill>
            <a:miter lim="800000"/>
            <a:headEnd type="none" w="sm" len="sm"/>
            <a:tailEnd type="none" w="sm" len="sm"/>
          </a:ln>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ar-SA" altLang="zh-CN" sz="3200" b="1" u="sng" dirty="0">
                <a:solidFill>
                  <a:srgbClr val="000000"/>
                </a:solidFill>
                <a:latin typeface="Arial" panose="020B0604020202020204" pitchFamily="34" charset="0"/>
                <a:cs typeface="Arial" panose="020B0604020202020204" pitchFamily="34" charset="0"/>
              </a:rPr>
              <a:t>الكلمة المفتاحية</a:t>
            </a:r>
            <a:endParaRPr lang="en-US" altLang="zh-CN" sz="3200" b="1" dirty="0">
              <a:solidFill>
                <a:srgbClr val="000000"/>
              </a:solidFill>
              <a:latin typeface="Arial" panose="020B0604020202020204" pitchFamily="34" charset="0"/>
              <a:cs typeface="Arial" panose="020B0604020202020204" pitchFamily="34" charset="0"/>
            </a:endParaRPr>
          </a:p>
          <a:p>
            <a:pPr eaLnBrk="1" hangingPunct="1"/>
            <a:r>
              <a:rPr lang="ar-SA" altLang="zh-CN" sz="3200" b="1" dirty="0">
                <a:solidFill>
                  <a:srgbClr val="000000"/>
                </a:solidFill>
                <a:latin typeface="Arial" panose="020B0604020202020204" pitchFamily="34" charset="0"/>
                <a:cs typeface="Arial" panose="020B0604020202020204" pitchFamily="34" charset="0"/>
              </a:rPr>
              <a:t>السيادة 2</a:t>
            </a:r>
          </a:p>
        </p:txBody>
      </p:sp>
      <p:sp>
        <p:nvSpPr>
          <p:cNvPr id="44037" name="Text Box 5"/>
          <p:cNvSpPr txBox="1">
            <a:spLocks noChangeArrowheads="1"/>
          </p:cNvSpPr>
          <p:nvPr/>
        </p:nvSpPr>
        <p:spPr bwMode="auto">
          <a:xfrm>
            <a:off x="762000" y="2971803"/>
            <a:ext cx="7696200" cy="2554438"/>
          </a:xfrm>
          <a:prstGeom prst="rect">
            <a:avLst/>
          </a:prstGeom>
          <a:solidFill>
            <a:srgbClr val="CDF4FF"/>
          </a:solidFill>
          <a:ln w="12700" cap="sq">
            <a:solidFill>
              <a:schemeClr val="tx1"/>
            </a:solidFill>
            <a:miter lim="800000"/>
            <a:headEnd type="none" w="sm" len="sm"/>
            <a:tailEnd type="none" w="sm" len="sm"/>
          </a:ln>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altLang="zh-CN" sz="3200" b="1" dirty="0">
                <a:solidFill>
                  <a:srgbClr val="000000"/>
                </a:solidFill>
                <a:latin typeface="Arial" panose="020B0604020202020204" pitchFamily="34" charset="0"/>
                <a:cs typeface="Arial" panose="020B0604020202020204" pitchFamily="34" charset="0"/>
              </a:rPr>
              <a:t> </a:t>
            </a:r>
            <a:r>
              <a:rPr lang="ar-SA" altLang="zh-CN" sz="3200" b="1" u="sng" dirty="0">
                <a:solidFill>
                  <a:srgbClr val="000000"/>
                </a:solidFill>
                <a:latin typeface="Arial" panose="020B0604020202020204" pitchFamily="34" charset="0"/>
                <a:cs typeface="Arial" panose="020B0604020202020204" pitchFamily="34" charset="0"/>
              </a:rPr>
              <a:t>الآية المفتاحية</a:t>
            </a:r>
            <a:endParaRPr lang="en-US" altLang="zh-CN" sz="3200" b="1" dirty="0">
              <a:solidFill>
                <a:srgbClr val="000000"/>
              </a:solidFill>
              <a:latin typeface="Arial" panose="020B0604020202020204" pitchFamily="34" charset="0"/>
              <a:cs typeface="Arial" panose="020B0604020202020204" pitchFamily="34" charset="0"/>
            </a:endParaRPr>
          </a:p>
          <a:p>
            <a:pPr eaLnBrk="1" hangingPunct="1"/>
            <a:r>
              <a:rPr lang="ar-SA" altLang="zh-CN" sz="3200" b="1" dirty="0">
                <a:solidFill>
                  <a:srgbClr val="000000"/>
                </a:solidFill>
                <a:latin typeface="Arial" panose="020B0604020202020204" pitchFamily="34" charset="0"/>
                <a:cs typeface="Arial" panose="020B0604020202020204" pitchFamily="34" charset="0"/>
              </a:rPr>
              <a:t>لكنكم ستنالون قوة متى حل الروح القدس عليكم وتكونون لي شهوداً في أورشليم وفي كل اليهودية والسامرة وإلى أقصى الأرض </a:t>
            </a:r>
          </a:p>
          <a:p>
            <a:pPr eaLnBrk="1" hangingPunct="1"/>
            <a:r>
              <a:rPr lang="ar-SA" altLang="zh-CN" sz="3200" b="1" dirty="0">
                <a:solidFill>
                  <a:srgbClr val="000000"/>
                </a:solidFill>
                <a:latin typeface="Arial" panose="020B0604020202020204" pitchFamily="34" charset="0"/>
                <a:cs typeface="Arial" panose="020B0604020202020204" pitchFamily="34" charset="0"/>
              </a:rPr>
              <a:t>(أعمال 1: 8)</a:t>
            </a:r>
            <a:r>
              <a:rPr lang="en-US" altLang="zh-CN" sz="3200" b="1" dirty="0">
                <a:solidFill>
                  <a:srgbClr val="000000"/>
                </a:solidFill>
                <a:latin typeface="Arial" panose="020B0604020202020204" pitchFamily="34" charset="0"/>
                <a:cs typeface="Arial" panose="020B0604020202020204" pitchFamily="34" charset="0"/>
              </a:rPr>
              <a:t> </a:t>
            </a:r>
            <a:endParaRPr lang="en-US" sz="3200" b="1" dirty="0">
              <a:solidFill>
                <a:srgbClr val="000000"/>
              </a:solidFill>
              <a:latin typeface="Arial" panose="020B0604020202020204" pitchFamily="34" charset="0"/>
              <a:cs typeface="Arial" panose="020B0604020202020204" pitchFamily="34" charset="0"/>
            </a:endParaRPr>
          </a:p>
        </p:txBody>
      </p:sp>
      <p:sp>
        <p:nvSpPr>
          <p:cNvPr id="225284" name="Text Box 7"/>
          <p:cNvSpPr txBox="1">
            <a:spLocks noChangeArrowheads="1"/>
          </p:cNvSpPr>
          <p:nvPr/>
        </p:nvSpPr>
        <p:spPr bwMode="auto">
          <a:xfrm>
            <a:off x="3673092" y="182563"/>
            <a:ext cx="1874017" cy="584668"/>
          </a:xfrm>
          <a:prstGeom prst="rect">
            <a:avLst/>
          </a:prstGeom>
          <a:solidFill>
            <a:srgbClr val="000099"/>
          </a:solidFill>
          <a:ln>
            <a:noFill/>
          </a:ln>
          <a:extLs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r>
              <a:rPr lang="ar-JO" sz="3200" b="1" dirty="0">
                <a:solidFill>
                  <a:srgbClr val="FFFFFF"/>
                </a:solidFill>
                <a:effectLst>
                  <a:glow rad="127000">
                    <a:srgbClr val="000000"/>
                  </a:glow>
                </a:effectLst>
                <a:latin typeface="Arial" panose="020B0604020202020204" pitchFamily="34" charset="0"/>
                <a:cs typeface="Arial" panose="020B0604020202020204" pitchFamily="34" charset="0"/>
              </a:rPr>
              <a:t>أعمال الرسل</a:t>
            </a:r>
            <a:endParaRPr lang="en-US" sz="3200" b="1" dirty="0">
              <a:solidFill>
                <a:srgbClr val="FFFFFF"/>
              </a:solidFill>
              <a:effectLst>
                <a:glow rad="127000">
                  <a:srgbClr val="000000"/>
                </a:glow>
              </a:effectLst>
              <a:latin typeface="Arial" panose="020B0604020202020204" pitchFamily="34" charset="0"/>
              <a:cs typeface="Arial" panose="020B0604020202020204" pitchFamily="34" charset="0"/>
            </a:endParaRPr>
          </a:p>
        </p:txBody>
      </p:sp>
      <p:sp>
        <p:nvSpPr>
          <p:cNvPr id="225285" name="Rectangle 8"/>
          <p:cNvSpPr>
            <a:spLocks noGrp="1" noChangeArrowheads="1"/>
          </p:cNvSpPr>
          <p:nvPr>
            <p:ph type="title" idx="4294967295"/>
          </p:nvPr>
        </p:nvSpPr>
        <p:spPr>
          <a:xfrm>
            <a:off x="0" y="-623285"/>
            <a:ext cx="3048000" cy="457200"/>
          </a:xfrm>
        </p:spPr>
        <p:txBody>
          <a:bodyPr/>
          <a:lstStyle/>
          <a:p>
            <a:pPr algn="l" eaLnBrk="1" hangingPunct="1"/>
            <a:r>
              <a:rPr lang="en-US" sz="2000" b="1" dirty="0">
                <a:solidFill>
                  <a:srgbClr val="504818"/>
                </a:solidFill>
                <a:latin typeface="Arial" panose="020B0604020202020204" pitchFamily="34" charset="0"/>
                <a:ea typeface="ＭＳ Ｐゴシック" charset="0"/>
                <a:cs typeface="Arial" panose="020B0604020202020204" pitchFamily="34" charset="0"/>
              </a:rPr>
              <a:t>Key Word &amp; Verse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4036"/>
                                        </p:tgtEl>
                                        <p:attrNameLst>
                                          <p:attrName>style.visibility</p:attrName>
                                        </p:attrNameLst>
                                      </p:cBhvr>
                                      <p:to>
                                        <p:strVal val="visible"/>
                                      </p:to>
                                    </p:set>
                                    <p:anim calcmode="lin" valueType="num">
                                      <p:cBhvr additive="base">
                                        <p:cTn id="7" dur="500" fill="hold"/>
                                        <p:tgtEl>
                                          <p:spTgt spid="44036"/>
                                        </p:tgtEl>
                                        <p:attrNameLst>
                                          <p:attrName>ppt_x</p:attrName>
                                        </p:attrNameLst>
                                      </p:cBhvr>
                                      <p:tavLst>
                                        <p:tav tm="0">
                                          <p:val>
                                            <p:strVal val="#ppt_x"/>
                                          </p:val>
                                        </p:tav>
                                        <p:tav tm="100000">
                                          <p:val>
                                            <p:strVal val="#ppt_x"/>
                                          </p:val>
                                        </p:tav>
                                      </p:tavLst>
                                    </p:anim>
                                    <p:anim calcmode="lin" valueType="num">
                                      <p:cBhvr additive="base">
                                        <p:cTn id="8" dur="500" fill="hold"/>
                                        <p:tgtEl>
                                          <p:spTgt spid="44036"/>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4037"/>
                                        </p:tgtEl>
                                        <p:attrNameLst>
                                          <p:attrName>style.visibility</p:attrName>
                                        </p:attrNameLst>
                                      </p:cBhvr>
                                      <p:to>
                                        <p:strVal val="visible"/>
                                      </p:to>
                                    </p:set>
                                    <p:anim calcmode="lin" valueType="num">
                                      <p:cBhvr additive="base">
                                        <p:cTn id="13" dur="500" fill="hold"/>
                                        <p:tgtEl>
                                          <p:spTgt spid="44037"/>
                                        </p:tgtEl>
                                        <p:attrNameLst>
                                          <p:attrName>ppt_x</p:attrName>
                                        </p:attrNameLst>
                                      </p:cBhvr>
                                      <p:tavLst>
                                        <p:tav tm="0">
                                          <p:val>
                                            <p:strVal val="#ppt_x"/>
                                          </p:val>
                                        </p:tav>
                                        <p:tav tm="100000">
                                          <p:val>
                                            <p:strVal val="#ppt_x"/>
                                          </p:val>
                                        </p:tav>
                                      </p:tavLst>
                                    </p:anim>
                                    <p:anim calcmode="lin" valueType="num">
                                      <p:cBhvr additive="base">
                                        <p:cTn id="14" dur="500" fill="hold"/>
                                        <p:tgtEl>
                                          <p:spTgt spid="440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6" grpId="0" animBg="1" autoUpdateAnimBg="0"/>
      <p:bldP spid="44037" grpId="0" animBg="1"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1" name="Text Box 3"/>
          <p:cNvSpPr txBox="1">
            <a:spLocks noChangeArrowheads="1"/>
          </p:cNvSpPr>
          <p:nvPr/>
        </p:nvSpPr>
        <p:spPr bwMode="auto">
          <a:xfrm>
            <a:off x="8243895" y="44459"/>
            <a:ext cx="869134" cy="4615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US" b="1" dirty="0">
                <a:solidFill>
                  <a:srgbClr val="000000"/>
                </a:solidFill>
                <a:latin typeface="Arial" panose="020B0604020202020204" pitchFamily="34" charset="0"/>
                <a:cs typeface="Arial" panose="020B0604020202020204" pitchFamily="34" charset="0"/>
              </a:rPr>
              <a:t>131e</a:t>
            </a:r>
          </a:p>
        </p:txBody>
      </p:sp>
      <p:pic>
        <p:nvPicPr>
          <p:cNvPr id="6" name="05-Acts in 3 Minutes TheChurchAtBrookHills.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6512" y="-27384"/>
            <a:ext cx="9217024" cy="5184576"/>
          </a:xfrm>
          <a:prstGeom prst="rect">
            <a:avLst/>
          </a:prstGeom>
        </p:spPr>
      </p:pic>
      <p:sp>
        <p:nvSpPr>
          <p:cNvPr id="217089" name="Rectangle 2"/>
          <p:cNvSpPr>
            <a:spLocks noGrp="1" noChangeArrowheads="1"/>
          </p:cNvSpPr>
          <p:nvPr>
            <p:ph type="title" idx="4294967295"/>
          </p:nvPr>
        </p:nvSpPr>
        <p:spPr>
          <a:xfrm>
            <a:off x="0" y="5373216"/>
            <a:ext cx="9144000" cy="1484784"/>
          </a:xfrm>
        </p:spPr>
        <p:txBody>
          <a:bodyPr/>
          <a:lstStyle/>
          <a:p>
            <a:pPr eaLnBrk="1" hangingPunct="1"/>
            <a:r>
              <a:rPr lang="ar-JO" sz="4000" dirty="0">
                <a:ea typeface="ＭＳ Ｐゴシック" charset="0"/>
                <a:cs typeface="Arial" panose="020B0604020202020204" pitchFamily="34" charset="0"/>
              </a:rPr>
              <a:t>سفر الأعمال في 3 دقائق</a:t>
            </a:r>
            <a:br>
              <a:rPr lang="en-US" sz="3600" dirty="0">
                <a:ea typeface="ＭＳ Ｐゴシック" charset="0"/>
                <a:cs typeface="Arial" panose="020B0604020202020204" pitchFamily="34" charset="0"/>
              </a:rPr>
            </a:br>
            <a:r>
              <a:rPr lang="en-US" sz="2800" dirty="0">
                <a:ea typeface="ＭＳ Ｐゴシック" charset="0"/>
                <a:cs typeface="Arial" panose="020B0604020202020204" pitchFamily="34" charset="0"/>
              </a:rPr>
              <a:t>(TheChurchatBrookHills.mp4)</a:t>
            </a:r>
            <a:endParaRPr lang="en-US" sz="2000" dirty="0">
              <a:ea typeface="ＭＳ Ｐゴシック" charset="0"/>
              <a:cs typeface="Arial" panose="020B0604020202020204" pitchFamily="34" charset="0"/>
            </a:endParaRPr>
          </a:p>
        </p:txBody>
      </p:sp>
    </p:spTree>
    <p:extLst>
      <p:ext uri="{BB962C8B-B14F-4D97-AF65-F5344CB8AC3E}">
        <p14:creationId xmlns:p14="http://schemas.microsoft.com/office/powerpoint/2010/main" val="941230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008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1"/>
            </a:gs>
            <a:gs pos="100000">
              <a:srgbClr val="000090"/>
            </a:gs>
          </a:gsLst>
          <a:path path="rect">
            <a:fillToRect l="50000" t="50000" r="50000" b="50000"/>
          </a:path>
          <a:tileRect/>
        </a:gradFill>
        <a:effectLst/>
      </p:bgPr>
    </p:bg>
    <p:spTree>
      <p:nvGrpSpPr>
        <p:cNvPr id="1" name=""/>
        <p:cNvGrpSpPr/>
        <p:nvPr/>
      </p:nvGrpSpPr>
      <p:grpSpPr>
        <a:xfrm>
          <a:off x="0" y="0"/>
          <a:ext cx="0" cy="0"/>
          <a:chOff x="0" y="0"/>
          <a:chExt cx="0" cy="0"/>
        </a:xfrm>
      </p:grpSpPr>
      <p:sp>
        <p:nvSpPr>
          <p:cNvPr id="94210" name="Picture 1"/>
          <p:cNvSpPr>
            <a:spLocks noChangeAspect="1"/>
          </p:cNvSpPr>
          <p:nvPr/>
        </p:nvSpPr>
        <p:spPr bwMode="auto">
          <a:xfrm>
            <a:off x="0" y="368311"/>
            <a:ext cx="9144000" cy="6099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389" tIns="45695" rIns="91389" bIns="45695"/>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900098" name="Rectangle 2"/>
          <p:cNvSpPr>
            <a:spLocks noGrp="1" noChangeArrowheads="1"/>
          </p:cNvSpPr>
          <p:nvPr>
            <p:ph type="ctrTitle"/>
          </p:nvPr>
        </p:nvSpPr>
        <p:spPr>
          <a:xfrm>
            <a:off x="0" y="21564"/>
            <a:ext cx="9144000" cy="909772"/>
          </a:xfrm>
          <a:effectLst>
            <a:outerShdw blurRad="63500" dist="35921" dir="2700000" algn="ctr" rotWithShape="0">
              <a:schemeClr val="tx2">
                <a:alpha val="74998"/>
              </a:schemeClr>
            </a:outerShdw>
          </a:effectLst>
        </p:spPr>
        <p:txBody>
          <a:bodyPr anchor="ctr"/>
          <a:lstStyle/>
          <a:p>
            <a:pPr>
              <a:defRPr/>
            </a:pPr>
            <a:r>
              <a:rPr lang="ar-JO" sz="4800" dirty="0">
                <a:effectLst>
                  <a:glow rad="127000">
                    <a:schemeClr val="tx1"/>
                  </a:glow>
                </a:effectLst>
                <a:ea typeface="ＭＳ Ｐゴシック" charset="0"/>
              </a:rPr>
              <a:t>الآية المفتاحية</a:t>
            </a:r>
            <a:endParaRPr lang="en-US" sz="4800" dirty="0">
              <a:effectLst>
                <a:glow rad="127000">
                  <a:schemeClr val="tx1"/>
                </a:glow>
              </a:effectLst>
              <a:ea typeface="ＭＳ Ｐゴシック" charset="0"/>
            </a:endParaRPr>
          </a:p>
        </p:txBody>
      </p:sp>
      <p:sp>
        <p:nvSpPr>
          <p:cNvPr id="5" name="Rectangle 2"/>
          <p:cNvSpPr txBox="1">
            <a:spLocks noChangeArrowheads="1"/>
          </p:cNvSpPr>
          <p:nvPr/>
        </p:nvSpPr>
        <p:spPr bwMode="auto">
          <a:xfrm>
            <a:off x="0" y="1602008"/>
            <a:ext cx="9144000" cy="4131248"/>
          </a:xfrm>
          <a:prstGeom prst="rect">
            <a:avLst/>
          </a:prstGeom>
          <a:noFill/>
          <a:ln>
            <a:noFill/>
          </a:ln>
          <a:effectLst>
            <a:outerShdw blurRad="63500" dist="35921" dir="2700000" algn="ctr" rotWithShape="0">
              <a:schemeClr val="tx2">
                <a:alpha val="74998"/>
              </a:schemeClr>
            </a:outerShdw>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89" tIns="45695" rIns="91389" bIns="45695"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456952" rtl="0" eaLnBrk="0" fontAlgn="base" latinLnBrk="0" hangingPunct="0">
              <a:lnSpc>
                <a:spcPct val="100000"/>
              </a:lnSpc>
              <a:spcBef>
                <a:spcPct val="0"/>
              </a:spcBef>
              <a:spcAft>
                <a:spcPct val="0"/>
              </a:spcAft>
              <a:buClrTx/>
              <a:buSzTx/>
              <a:buFontTx/>
              <a:buNone/>
              <a:tabLst/>
              <a:defRPr/>
            </a:pPr>
            <a:r>
              <a:rPr kumimoji="0" lang="ar-JO" altLang="zh-CN" sz="44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rPr>
              <a:t>لكنكم ستنالون قوة متى حل الروح القدس عليكم وتكونون لي شهوداً في أورشليم وفي كل اليهودية والسامرة وإلى أقصى الأرض </a:t>
            </a:r>
          </a:p>
          <a:p>
            <a:pPr marL="0" marR="0" lvl="0" indent="0" algn="ctr" defTabSz="456952" rtl="0" eaLnBrk="0" fontAlgn="base" latinLnBrk="0" hangingPunct="0">
              <a:lnSpc>
                <a:spcPct val="100000"/>
              </a:lnSpc>
              <a:spcBef>
                <a:spcPct val="0"/>
              </a:spcBef>
              <a:spcAft>
                <a:spcPct val="0"/>
              </a:spcAft>
              <a:buClrTx/>
              <a:buSzTx/>
              <a:buFontTx/>
              <a:buNone/>
              <a:tabLst/>
              <a:defRPr/>
            </a:pPr>
            <a:r>
              <a:rPr kumimoji="0" lang="ar-JO" altLang="zh-CN" sz="44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rPr>
              <a:t>(أعمال </a:t>
            </a:r>
            <a:r>
              <a:rPr lang="ar-JO" altLang="zh-CN"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٨:١</a:t>
            </a:r>
            <a:r>
              <a:rPr kumimoji="0" lang="ar-JO" altLang="zh-CN" sz="44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rPr>
              <a:t>)</a:t>
            </a:r>
            <a:endParaRPr kumimoji="0" lang="en-US" altLang="zh-CN" sz="44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endParaRPr>
          </a:p>
        </p:txBody>
      </p:sp>
      <p:sp>
        <p:nvSpPr>
          <p:cNvPr id="6" name="Rectangle 2"/>
          <p:cNvSpPr txBox="1">
            <a:spLocks noChangeArrowheads="1"/>
          </p:cNvSpPr>
          <p:nvPr/>
        </p:nvSpPr>
        <p:spPr bwMode="auto">
          <a:xfrm>
            <a:off x="0" y="5920006"/>
            <a:ext cx="8791222" cy="909772"/>
          </a:xfrm>
          <a:prstGeom prst="rect">
            <a:avLst/>
          </a:prstGeom>
          <a:noFill/>
          <a:ln>
            <a:noFill/>
          </a:ln>
          <a:effectLst>
            <a:outerShdw blurRad="63500" dist="35921" dir="2700000" algn="ctr" rotWithShape="0">
              <a:schemeClr val="tx2">
                <a:alpha val="74998"/>
              </a:schemeClr>
            </a:outerShdw>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89" tIns="45695" rIns="91389" bIns="45695"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r" defTabSz="456952" rtl="0" eaLnBrk="0" fontAlgn="base" latinLnBrk="0" hangingPunct="0">
              <a:lnSpc>
                <a:spcPct val="100000"/>
              </a:lnSpc>
              <a:spcBef>
                <a:spcPct val="0"/>
              </a:spcBef>
              <a:spcAft>
                <a:spcPct val="0"/>
              </a:spcAft>
              <a:buClrTx/>
              <a:buSzTx/>
              <a:buFontTx/>
              <a:buNone/>
              <a:tabLst/>
              <a:defRPr/>
            </a:pPr>
            <a:r>
              <a:rPr kumimoji="0" lang="ar-JO" sz="48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أعمال الرسل</a:t>
            </a:r>
            <a:endParaRPr kumimoji="0" lang="en-US" sz="48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7" name="Text Box 24"/>
          <p:cNvSpPr txBox="1">
            <a:spLocks noChangeArrowheads="1"/>
          </p:cNvSpPr>
          <p:nvPr/>
        </p:nvSpPr>
        <p:spPr bwMode="auto">
          <a:xfrm>
            <a:off x="8472417" y="65348"/>
            <a:ext cx="530812" cy="46161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1389" tIns="45695" rIns="91389" bIns="45695">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l" defTabSz="456952" rtl="0" eaLnBrk="1" fontAlgn="auto" latinLnBrk="0" hangingPunct="1">
              <a:lnSpc>
                <a:spcPct val="100000"/>
              </a:lnSpc>
              <a:spcBef>
                <a:spcPts val="0"/>
              </a:spcBef>
              <a:spcAft>
                <a:spcPts val="0"/>
              </a:spcAft>
              <a:buClrTx/>
              <a:buSzTx/>
              <a:buFontTx/>
              <a:buNone/>
              <a:tabLst/>
              <a:defRPr/>
            </a:pPr>
            <a:r>
              <a:rPr kumimoji="0" lang="ar-JO" altLang="zh-CN" sz="2400" b="1" u="none" strike="noStrike" kern="1200" cap="none" spc="0" normalizeH="0" baseline="0" noProof="0" dirty="0">
                <a:ln>
                  <a:noFill/>
                </a:ln>
                <a:solidFill>
                  <a:prstClr val="white"/>
                </a:solidFill>
                <a:effectLst>
                  <a:outerShdw blurRad="50800" dist="38100" dir="2700000" algn="tl" rotWithShape="0">
                    <a:srgbClr val="000000">
                      <a:alpha val="96000"/>
                    </a:srgbClr>
                  </a:outerShdw>
                </a:effectLst>
                <a:uLnTx/>
                <a:uFillTx/>
                <a:latin typeface="Arial" panose="020B0604020202020204" pitchFamily="34" charset="0"/>
                <a:cs typeface="Arial" panose="020B0604020202020204" pitchFamily="34" charset="0"/>
              </a:rPr>
              <a:t>56</a:t>
            </a:r>
            <a:endParaRPr kumimoji="0" lang="en-US" altLang="zh-CN" sz="2400" b="1" u="none" strike="noStrike" kern="1200" cap="none" spc="0" normalizeH="0" baseline="0" noProof="0" dirty="0">
              <a:ln>
                <a:noFill/>
              </a:ln>
              <a:solidFill>
                <a:prstClr val="white"/>
              </a:solidFill>
              <a:effectLst>
                <a:outerShdw blurRad="50800" dist="38100" dir="2700000" algn="tl" rotWithShape="0">
                  <a:srgbClr val="000000">
                    <a:alpha val="96000"/>
                  </a:srgbClr>
                </a:outerShdw>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41416017"/>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27329" name="Picture 1026" descr="C:\Users\Jeremy.J4-PC\Pictures\Europe tour\CIMG2774.JPG"/>
          <p:cNvPicPr>
            <a:picLocks noChangeAspect="1" noChangeArrowheads="1"/>
          </p:cNvPicPr>
          <p:nvPr/>
        </p:nvPicPr>
        <p:blipFill>
          <a:blip r:embed="rId3" cstate="screen">
            <a:lum bright="28000" contrast="-52000"/>
            <a:graysc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27330" name="Rectangle 1027"/>
          <p:cNvSpPr>
            <a:spLocks noChangeArrowheads="1"/>
          </p:cNvSpPr>
          <p:nvPr/>
        </p:nvSpPr>
        <p:spPr bwMode="auto">
          <a:xfrm>
            <a:off x="0" y="0"/>
            <a:ext cx="9144000" cy="6858000"/>
          </a:xfrm>
          <a:prstGeom prst="rect">
            <a:avLst/>
          </a:prstGeom>
          <a:solidFill>
            <a:srgbClr val="E5DFB3">
              <a:alpha val="50195"/>
            </a:srgbClr>
          </a:solidFill>
          <a:ln w="9525">
            <a:solidFill>
              <a:schemeClr val="tx1"/>
            </a:solidFill>
            <a:miter lim="800000"/>
            <a:headEnd/>
            <a:tailEnd/>
          </a:ln>
        </p:spPr>
        <p:txBody>
          <a:bodyPr wrap="none" lIns="91334" tIns="45667" rIns="91334" bIns="45667" anchor="ctr"/>
          <a:lstStyle/>
          <a:p>
            <a:pPr algn="l"/>
            <a:endParaRPr lang="en-US" b="1" dirty="0">
              <a:solidFill>
                <a:srgbClr val="000000"/>
              </a:solidFill>
              <a:latin typeface="Arial" panose="020B0604020202020204" pitchFamily="34" charset="0"/>
              <a:cs typeface="Arial" panose="020B0604020202020204" pitchFamily="34" charset="0"/>
            </a:endParaRPr>
          </a:p>
        </p:txBody>
      </p:sp>
      <p:sp>
        <p:nvSpPr>
          <p:cNvPr id="37892" name="Text Box 1028"/>
          <p:cNvSpPr txBox="1">
            <a:spLocks noChangeArrowheads="1"/>
          </p:cNvSpPr>
          <p:nvPr/>
        </p:nvSpPr>
        <p:spPr bwMode="auto">
          <a:xfrm>
            <a:off x="107504" y="1124744"/>
            <a:ext cx="9036496" cy="54006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8575" cap="sq">
                <a:solidFill>
                  <a:srgbClr val="000000"/>
                </a:solidFill>
                <a:miter lim="800000"/>
                <a:headEnd type="none" w="sm" len="sm"/>
                <a:tailEnd type="none" w="sm" len="sm"/>
              </a14:hiddenLine>
            </a:ext>
          </a:extLst>
        </p:spPr>
        <p:txBody>
          <a:bodyPr lIns="91334" tIns="45667" rIns="91334" bIns="45667"/>
          <a:lstStyle>
            <a:lvl1pPr marL="342900" indent="-342900" eaLnBrk="0" hangingPunct="0">
              <a:defRPr sz="2400">
                <a:solidFill>
                  <a:schemeClr val="tx1"/>
                </a:solidFill>
                <a:latin typeface="Times New Roman" charset="0"/>
                <a:ea typeface="ＭＳ Ｐゴシック" charset="0"/>
                <a:cs typeface="ＭＳ Ｐゴシック" charset="0"/>
              </a:defRPr>
            </a:lvl1pPr>
            <a:lvl2pPr marL="971550" indent="-45720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r" rtl="1"/>
            <a:br>
              <a:rPr lang="ar-SA" sz="3600" b="1" u="sng" dirty="0">
                <a:effectLst>
                  <a:glow rad="228600">
                    <a:schemeClr val="bg1">
                      <a:alpha val="40000"/>
                    </a:schemeClr>
                  </a:glow>
                </a:effectLst>
                <a:latin typeface="Arial" panose="020B0604020202020204" pitchFamily="34" charset="0"/>
                <a:ea typeface="Arial" charset="0"/>
                <a:cs typeface="Arial" panose="020B0604020202020204" pitchFamily="34" charset="0"/>
              </a:rPr>
            </a:br>
            <a:r>
              <a:rPr lang="ar-SA" sz="3600" b="1" u="sng" dirty="0">
                <a:effectLst>
                  <a:glow rad="228600">
                    <a:schemeClr val="bg1">
                      <a:alpha val="40000"/>
                    </a:schemeClr>
                  </a:glow>
                </a:effectLst>
                <a:latin typeface="Arial" panose="020B0604020202020204" pitchFamily="34" charset="0"/>
                <a:ea typeface="Arial" charset="0"/>
                <a:cs typeface="Arial" panose="020B0604020202020204" pitchFamily="34" charset="0"/>
              </a:rPr>
              <a:t>ربما كتب لوقا بناءً على طلب </a:t>
            </a:r>
            <a:r>
              <a:rPr lang="ar-SA" sz="3600" b="1" u="sng" dirty="0" err="1">
                <a:effectLst>
                  <a:glow rad="228600">
                    <a:schemeClr val="bg1">
                      <a:alpha val="40000"/>
                    </a:schemeClr>
                  </a:glow>
                </a:effectLst>
                <a:latin typeface="Arial" panose="020B0604020202020204" pitchFamily="34" charset="0"/>
                <a:ea typeface="Arial" charset="0"/>
                <a:cs typeface="Arial" panose="020B0604020202020204" pitchFamily="34" charset="0"/>
              </a:rPr>
              <a:t>ثاوفيلس</a:t>
            </a:r>
            <a:r>
              <a:rPr lang="ar-SA" sz="3600" b="1" u="sng" dirty="0">
                <a:effectLst>
                  <a:glow rad="228600">
                    <a:schemeClr val="bg1">
                      <a:alpha val="40000"/>
                    </a:schemeClr>
                  </a:glow>
                </a:effectLst>
                <a:latin typeface="Arial" panose="020B0604020202020204" pitchFamily="34" charset="0"/>
                <a:ea typeface="Arial" charset="0"/>
                <a:cs typeface="Arial" panose="020B0604020202020204" pitchFamily="34" charset="0"/>
              </a:rPr>
              <a:t>: </a:t>
            </a:r>
          </a:p>
          <a:p>
            <a:pPr marL="358367" lvl="1" indent="-358367" algn="r" rtl="1" eaLnBrk="1" hangingPunct="1">
              <a:buFontTx/>
              <a:buChar char="•"/>
              <a:defRPr/>
            </a:pPr>
            <a:r>
              <a:rPr lang="ar-SA" altLang="zh-CN" sz="3200" b="1" dirty="0">
                <a:solidFill>
                  <a:srgbClr val="000000"/>
                </a:solidFill>
                <a:effectLst>
                  <a:glow rad="228600">
                    <a:schemeClr val="bg1">
                      <a:alpha val="40000"/>
                    </a:schemeClr>
                  </a:glow>
                </a:effectLst>
                <a:latin typeface="Arial" panose="020B0604020202020204" pitchFamily="34" charset="0"/>
                <a:ea typeface="Arial" charset="0"/>
                <a:cs typeface="Arial" panose="020B0604020202020204" pitchFamily="34" charset="0"/>
              </a:rPr>
              <a:t>لتقديم تقرير منظم عن حياة المسيح والتاريخ المبكر للكنيسة</a:t>
            </a:r>
          </a:p>
          <a:p>
            <a:pPr marL="358367" lvl="1" indent="-358367" algn="r" rtl="1" eaLnBrk="1" hangingPunct="1">
              <a:buFontTx/>
              <a:buChar char="•"/>
              <a:defRPr/>
            </a:pPr>
            <a:endParaRPr lang="ar-SA" sz="3200" b="1" dirty="0">
              <a:solidFill>
                <a:srgbClr val="000000"/>
              </a:solidFill>
              <a:effectLst>
                <a:glow rad="228600">
                  <a:schemeClr val="bg1">
                    <a:alpha val="40000"/>
                  </a:schemeClr>
                </a:glow>
              </a:effectLst>
              <a:latin typeface="Arial" panose="020B0604020202020204" pitchFamily="34" charset="0"/>
              <a:ea typeface="Arial" charset="0"/>
              <a:cs typeface="Arial" panose="020B0604020202020204" pitchFamily="34" charset="0"/>
            </a:endParaRPr>
          </a:p>
          <a:p>
            <a:pPr marL="358367" lvl="1" indent="-358367" algn="r" rtl="1" eaLnBrk="1" hangingPunct="1">
              <a:buFontTx/>
              <a:buChar char="•"/>
              <a:defRPr/>
            </a:pPr>
            <a:r>
              <a:rPr lang="ar-SA" sz="3200" b="1" dirty="0">
                <a:effectLst>
                  <a:glow rad="228600">
                    <a:schemeClr val="bg1">
                      <a:alpha val="40000"/>
                    </a:schemeClr>
                  </a:glow>
                </a:effectLst>
                <a:latin typeface="Arial" panose="020B0604020202020204" pitchFamily="34" charset="0"/>
                <a:ea typeface="Arial" charset="0"/>
                <a:cs typeface="Arial" panose="020B0604020202020204" pitchFamily="34" charset="0"/>
              </a:rPr>
              <a:t>لتقوية إيمان المسيحي الثري بإظهار أن إيمانه يقوم على حقيقة تاريخية راسخة (لوقا ١: ٣-٤؛ قارن أعمال الرسل ١: ٣) </a:t>
            </a:r>
          </a:p>
          <a:p>
            <a:pPr marL="358367" lvl="1" indent="-358367" algn="r" rtl="1" eaLnBrk="1" hangingPunct="1">
              <a:buFontTx/>
              <a:buChar char="•"/>
              <a:defRPr/>
            </a:pPr>
            <a:endParaRPr lang="ar-SA" altLang="zh-CN" sz="3200" b="1" dirty="0">
              <a:solidFill>
                <a:srgbClr val="000000"/>
              </a:solidFill>
              <a:effectLst>
                <a:glow rad="228600">
                  <a:schemeClr val="bg1">
                    <a:alpha val="40000"/>
                  </a:schemeClr>
                </a:glow>
              </a:effectLst>
              <a:latin typeface="Arial" panose="020B0604020202020204" pitchFamily="34" charset="0"/>
              <a:ea typeface="Arial" charset="0"/>
              <a:cs typeface="Arial" panose="020B0604020202020204" pitchFamily="34" charset="0"/>
            </a:endParaRPr>
          </a:p>
          <a:p>
            <a:pPr marL="358367" lvl="1" indent="-358367" algn="r" rtl="1" eaLnBrk="1" hangingPunct="1">
              <a:buFontTx/>
              <a:buChar char="•"/>
              <a:defRPr/>
            </a:pPr>
            <a:r>
              <a:rPr lang="ar-SA" altLang="zh-CN" sz="3200" b="1" dirty="0">
                <a:solidFill>
                  <a:srgbClr val="000000"/>
                </a:solidFill>
                <a:effectLst>
                  <a:glow rad="228600">
                    <a:schemeClr val="bg1">
                      <a:alpha val="40000"/>
                    </a:schemeClr>
                  </a:glow>
                </a:effectLst>
                <a:latin typeface="Arial" panose="020B0604020202020204" pitchFamily="34" charset="0"/>
                <a:ea typeface="Arial" charset="0"/>
                <a:cs typeface="Arial" panose="020B0604020202020204" pitchFamily="34" charset="0"/>
              </a:rPr>
              <a:t>ليشرح لجمهوره الأوسع من غير اليهود أن تقديم رسالة الملكوت كان موجهاً من الله، وليس ببراعة بشرية ومهارة.</a:t>
            </a:r>
            <a:endParaRPr lang="en-US" altLang="zh-CN" sz="3200" b="1" dirty="0">
              <a:solidFill>
                <a:srgbClr val="000000"/>
              </a:solidFill>
              <a:effectLst>
                <a:glow rad="228600">
                  <a:schemeClr val="bg1">
                    <a:alpha val="40000"/>
                  </a:schemeClr>
                </a:glow>
              </a:effectLst>
              <a:latin typeface="Arial" panose="020B0604020202020204" pitchFamily="34" charset="0"/>
              <a:ea typeface="Arial" charset="0"/>
              <a:cs typeface="Arial" panose="020B0604020202020204" pitchFamily="34" charset="0"/>
            </a:endParaRPr>
          </a:p>
        </p:txBody>
      </p:sp>
      <p:sp>
        <p:nvSpPr>
          <p:cNvPr id="227332" name="TextBox 5"/>
          <p:cNvSpPr txBox="1">
            <a:spLocks noChangeArrowheads="1"/>
          </p:cNvSpPr>
          <p:nvPr/>
        </p:nvSpPr>
        <p:spPr bwMode="auto">
          <a:xfrm>
            <a:off x="8290449" y="71445"/>
            <a:ext cx="703825" cy="4615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ar-SA" b="1" dirty="0">
                <a:latin typeface="Arial" panose="020B0604020202020204" pitchFamily="34" charset="0"/>
                <a:cs typeface="Arial" panose="020B0604020202020204" pitchFamily="34" charset="0"/>
              </a:rPr>
              <a:t>١٢٢</a:t>
            </a:r>
            <a:endParaRPr lang="en-US" b="1" dirty="0">
              <a:latin typeface="Arial" panose="020B0604020202020204" pitchFamily="34" charset="0"/>
              <a:cs typeface="Arial" panose="020B0604020202020204" pitchFamily="34" charset="0"/>
            </a:endParaRPr>
          </a:p>
        </p:txBody>
      </p:sp>
      <p:sp>
        <p:nvSpPr>
          <p:cNvPr id="227333" name="Title 6"/>
          <p:cNvSpPr>
            <a:spLocks noGrp="1"/>
          </p:cNvSpPr>
          <p:nvPr>
            <p:ph type="title" idx="4294967295"/>
          </p:nvPr>
        </p:nvSpPr>
        <p:spPr>
          <a:xfrm>
            <a:off x="1691680" y="84586"/>
            <a:ext cx="5184576" cy="824136"/>
          </a:xfrm>
          <a:solidFill>
            <a:srgbClr val="000000"/>
          </a:solidFill>
        </p:spPr>
        <p:txBody>
          <a:bodyPr/>
          <a:lstStyle/>
          <a:p>
            <a:pPr rtl="1"/>
            <a:r>
              <a:rPr lang="ar-SA" sz="4000" b="1" dirty="0">
                <a:solidFill>
                  <a:schemeClr val="bg1"/>
                </a:solidFill>
                <a:latin typeface="Arial" panose="020B0604020202020204" pitchFamily="34" charset="0"/>
                <a:cs typeface="Arial" panose="020B0604020202020204" pitchFamily="34" charset="0"/>
              </a:rPr>
              <a:t>المنـــاسبــة</a:t>
            </a:r>
            <a:endParaRPr lang="en-US" b="1" dirty="0">
              <a:solidFill>
                <a:schemeClr val="bg1"/>
              </a:solidFill>
              <a:latin typeface="Arial" panose="020B0604020202020204" pitchFamily="34" charset="0"/>
              <a:cs typeface="Arial" panose="020B0604020202020204"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89" name="Rectangle 3" descr="EXPTEXTB"/>
          <p:cNvSpPr>
            <a:spLocks noChangeArrowheads="1"/>
          </p:cNvSpPr>
          <p:nvPr/>
        </p:nvSpPr>
        <p:spPr bwMode="auto">
          <a:xfrm>
            <a:off x="0" y="0"/>
            <a:ext cx="9144000" cy="6858000"/>
          </a:xfrm>
          <a:prstGeom prst="rect">
            <a:avLst/>
          </a:prstGeom>
          <a:gradFill rotWithShape="1">
            <a:gsLst>
              <a:gs pos="0">
                <a:srgbClr val="000090"/>
              </a:gs>
              <a:gs pos="100000">
                <a:schemeClr val="tx1"/>
              </a:gs>
            </a:gsLst>
            <a:path path="shape">
              <a:fillToRect l="50000" t="50000" r="50000" b="50000"/>
            </a:path>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1376" tIns="45688" rIns="91376" bIns="45688"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40966" name="Text Box 6"/>
          <p:cNvSpPr txBox="1">
            <a:spLocks noChangeArrowheads="1"/>
          </p:cNvSpPr>
          <p:nvPr/>
        </p:nvSpPr>
        <p:spPr bwMode="auto">
          <a:xfrm>
            <a:off x="76200" y="1143003"/>
            <a:ext cx="6248400" cy="708025"/>
          </a:xfrm>
          <a:prstGeom prst="rect">
            <a:avLst/>
          </a:prstGeom>
          <a:gradFill flip="none" rotWithShape="1">
            <a:gsLst>
              <a:gs pos="64000">
                <a:schemeClr val="tx2">
                  <a:lumMod val="25000"/>
                  <a:lumOff val="75000"/>
                </a:schemeClr>
              </a:gs>
              <a:gs pos="100000">
                <a:srgbClr val="FFFFFF"/>
              </a:gs>
            </a:gsLst>
            <a:path path="rect">
              <a:fillToRect l="100000" t="100000"/>
            </a:path>
            <a:tileRect r="-100000" b="-100000"/>
          </a:gradFill>
          <a:ln w="12700">
            <a:solidFill>
              <a:schemeClr val="tx1"/>
            </a:solidFill>
            <a:miter lim="800000"/>
            <a:headEnd/>
            <a:tailEnd/>
          </a:ln>
          <a:effectLst/>
        </p:spPr>
        <p:txBody>
          <a:bodyPr lIns="0" tIns="45688" rIns="0" bIns="45688">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2000" b="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إلى أقصى الأرض (أع 1: 8)</a:t>
            </a:r>
            <a:endParaRPr kumimoji="0" lang="en-US" sz="2000" b="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ar-JO" sz="1600" b="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أع</a:t>
            </a:r>
            <a:r>
              <a:rPr kumimoji="0" lang="en-US" sz="1600" b="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ar-JO" sz="2000" b="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9</a:t>
            </a:r>
            <a:r>
              <a:rPr kumimoji="0" lang="en-US" sz="2000" b="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ar-JO" sz="2000" b="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13</a:t>
            </a:r>
            <a:r>
              <a:rPr kumimoji="0" lang="en-US" sz="2000" b="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ar-JO" sz="2000" b="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14</a:t>
            </a:r>
            <a:r>
              <a:rPr kumimoji="0" lang="en-US" sz="2000" b="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ar-JO" sz="2000" b="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15</a:t>
            </a:r>
            <a:r>
              <a:rPr kumimoji="0" lang="en-US" sz="2000" b="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ar-JO" sz="2000" b="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16</a:t>
            </a:r>
            <a:r>
              <a:rPr kumimoji="0" lang="en-US" sz="2000" b="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ar-JO" sz="2000" b="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18</a:t>
            </a:r>
            <a:r>
              <a:rPr kumimoji="0" lang="en-US" sz="2000" b="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ar-JO" sz="2000" b="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21</a:t>
            </a:r>
            <a:r>
              <a:rPr kumimoji="0" lang="en-US" sz="2000" b="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ar-JO" sz="2000" b="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27</a:t>
            </a:r>
            <a:r>
              <a:rPr kumimoji="0" lang="en-US" sz="2000" b="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ar-JO" sz="2000" b="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28</a:t>
            </a:r>
            <a:endParaRPr kumimoji="0" lang="en-US" sz="2000" b="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17091" name="Text Box 16"/>
          <p:cNvSpPr txBox="1">
            <a:spLocks noChangeArrowheads="1"/>
          </p:cNvSpPr>
          <p:nvPr/>
        </p:nvSpPr>
        <p:spPr bwMode="auto">
          <a:xfrm>
            <a:off x="1828800" y="2338388"/>
            <a:ext cx="838200" cy="5539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12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خريف 49</a:t>
            </a:r>
            <a:endParaRPr kumimoji="0" lang="en-US" sz="12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16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المجمع</a:t>
            </a:r>
            <a:endParaRPr kumimoji="0" lang="en-US" sz="16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217092" name="Text Box 17"/>
          <p:cNvSpPr txBox="1">
            <a:spLocks noChangeArrowheads="1"/>
          </p:cNvSpPr>
          <p:nvPr/>
        </p:nvSpPr>
        <p:spPr bwMode="auto">
          <a:xfrm>
            <a:off x="4724400" y="2133600"/>
            <a:ext cx="685800"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12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أيار 57</a:t>
            </a:r>
          </a:p>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12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آب 59</a:t>
            </a:r>
            <a:endParaRPr kumimoji="0" lang="en-US" sz="12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16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المحاكمات</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217093" name="Line 19"/>
          <p:cNvSpPr>
            <a:spLocks noChangeShapeType="1"/>
          </p:cNvSpPr>
          <p:nvPr/>
        </p:nvSpPr>
        <p:spPr bwMode="auto">
          <a:xfrm>
            <a:off x="0" y="2590800"/>
            <a:ext cx="9067800" cy="0"/>
          </a:xfrm>
          <a:prstGeom prst="line">
            <a:avLst/>
          </a:prstGeom>
          <a:noFill/>
          <a:ln w="76200">
            <a:solidFill>
              <a:schemeClr val="bg1"/>
            </a:solidFill>
            <a:round/>
            <a:headEnd/>
            <a:tailEnd type="triangle" w="med" len="med"/>
          </a:ln>
          <a:extLst>
            <a:ext uri="{909E8E84-426E-40dd-AFC4-6F175D3DCCD1}">
              <a14:hiddenFill xmlns:a14="http://schemas.microsoft.com/office/drawing/2010/main" xmlns="">
                <a:noFill/>
              </a14:hiddenFill>
            </a:ext>
          </a:extLst>
        </p:spPr>
        <p:txBody>
          <a:bodyPr lIns="91376" tIns="45688" rIns="91376" bIns="45688"/>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17094" name="Text Box 20"/>
          <p:cNvSpPr txBox="1">
            <a:spLocks noChangeArrowheads="1"/>
          </p:cNvSpPr>
          <p:nvPr/>
        </p:nvSpPr>
        <p:spPr bwMode="auto">
          <a:xfrm>
            <a:off x="8296278" y="2324100"/>
            <a:ext cx="847725"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0" rIns="0" bIns="0">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12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ربيع 68</a:t>
            </a:r>
            <a:endParaRPr kumimoji="0" lang="en-US" sz="12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1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توسع</a:t>
            </a:r>
          </a:p>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1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 الكنيسة</a:t>
            </a:r>
            <a:endParaRPr kumimoji="0" lang="en-US" sz="16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217095" name="Text Box 21"/>
          <p:cNvSpPr txBox="1">
            <a:spLocks noChangeArrowheads="1"/>
          </p:cNvSpPr>
          <p:nvPr/>
        </p:nvSpPr>
        <p:spPr bwMode="auto">
          <a:xfrm>
            <a:off x="0" y="3276600"/>
            <a:ext cx="9144000" cy="7078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376" tIns="45688" rIns="91376" bIns="4568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ar-JO" sz="20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35</a:t>
            </a:r>
            <a:r>
              <a:rPr kumimoji="0" lang="en-US" sz="20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           </a:t>
            </a:r>
            <a:r>
              <a:rPr kumimoji="0" lang="ar-JO" sz="20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48</a:t>
            </a:r>
            <a:r>
              <a:rPr kumimoji="0" lang="en-US" sz="20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          </a:t>
            </a:r>
            <a:r>
              <a:rPr kumimoji="0" lang="ar-JO" sz="20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49</a:t>
            </a:r>
            <a:r>
              <a:rPr kumimoji="0" lang="en-US" sz="20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        </a:t>
            </a:r>
            <a:r>
              <a:rPr kumimoji="0" lang="ar-JO" sz="20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50</a:t>
            </a:r>
            <a:r>
              <a:rPr kumimoji="0" lang="en-US" sz="20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          </a:t>
            </a:r>
            <a:r>
              <a:rPr kumimoji="0" lang="ar-JO" sz="20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52</a:t>
            </a:r>
            <a:r>
              <a:rPr kumimoji="0" lang="en-US" sz="20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  </a:t>
            </a:r>
            <a:r>
              <a:rPr kumimoji="0" lang="ar-JO" sz="20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53</a:t>
            </a:r>
            <a:r>
              <a:rPr kumimoji="0" lang="en-US" sz="20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         </a:t>
            </a:r>
            <a:r>
              <a:rPr kumimoji="0" lang="ar-JO" sz="20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57</a:t>
            </a:r>
            <a:r>
              <a:rPr kumimoji="0" lang="en-US" sz="20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        </a:t>
            </a:r>
            <a:r>
              <a:rPr kumimoji="0" lang="ar-JO" sz="20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60</a:t>
            </a:r>
            <a:r>
              <a:rPr kumimoji="0" lang="en-US" sz="20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           </a:t>
            </a:r>
            <a:r>
              <a:rPr kumimoji="0" lang="ar-JO" sz="20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62</a:t>
            </a:r>
            <a:r>
              <a:rPr kumimoji="0" lang="en-US" sz="20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            </a:t>
            </a:r>
            <a:r>
              <a:rPr kumimoji="0" lang="ar-JO" sz="20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67</a:t>
            </a:r>
            <a:r>
              <a:rPr kumimoji="0" lang="en-US" sz="20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           </a:t>
            </a:r>
            <a:r>
              <a:rPr kumimoji="0" lang="ar-JO" sz="20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68</a:t>
            </a:r>
            <a:r>
              <a:rPr kumimoji="0" lang="en-US" sz="20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     </a:t>
            </a:r>
            <a:r>
              <a:rPr kumimoji="0" lang="ar-JO" sz="20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95</a:t>
            </a:r>
            <a:endParaRPr kumimoji="0" lang="en-US" sz="20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217096" name="Text Box 7"/>
          <p:cNvSpPr txBox="1">
            <a:spLocks noChangeArrowheads="1"/>
          </p:cNvSpPr>
          <p:nvPr/>
        </p:nvSpPr>
        <p:spPr bwMode="auto">
          <a:xfrm>
            <a:off x="914400" y="2019593"/>
            <a:ext cx="990600" cy="1315745"/>
          </a:xfrm>
          <a:prstGeom prst="rect">
            <a:avLst/>
          </a:prstGeom>
          <a:gradFill rotWithShape="1">
            <a:gsLst>
              <a:gs pos="0">
                <a:srgbClr val="CCFFCC"/>
              </a:gs>
              <a:gs pos="87000">
                <a:srgbClr val="CCFFCC"/>
              </a:gs>
              <a:gs pos="100000">
                <a:srgbClr val="000000"/>
              </a:gs>
            </a:gsLst>
            <a:path path="shape">
              <a:fillToRect l="50000" t="50000" r="50000" b="50000"/>
            </a:path>
          </a:gradFill>
          <a:ln w="19050">
            <a:solidFill>
              <a:schemeClr val="bg1"/>
            </a:solidFill>
            <a:miter lim="800000"/>
            <a:headEnd/>
            <a:tailEnd/>
          </a:ln>
        </p:spPr>
        <p:txBody>
          <a:bodyPr lIns="0" tIns="0" rIns="45688" bIns="0" anchor="b">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12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نيسان 48-</a:t>
            </a:r>
            <a:br>
              <a:rPr kumimoji="0" lang="en-US" sz="12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br>
            <a:r>
              <a:rPr kumimoji="0" lang="ar-JO" sz="12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أيلول 49</a:t>
            </a:r>
            <a:endParaRPr kumimoji="0" lang="en-US" sz="12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1</a:t>
            </a:r>
            <a:br>
              <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br>
            <a:r>
              <a:rPr kumimoji="0" lang="ar-JO"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غلاطية</a:t>
            </a: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50000"/>
              </a:spcBef>
              <a:spcAft>
                <a:spcPct val="0"/>
              </a:spcAft>
              <a:buClrTx/>
              <a:buSzTx/>
              <a:buFontTx/>
              <a:buNone/>
              <a:tabLst/>
              <a:defRPr/>
            </a:pPr>
            <a:endParaRPr kumimoji="0" lang="en-US" sz="9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40971" name="Text Box 11"/>
          <p:cNvSpPr txBox="1">
            <a:spLocks noChangeArrowheads="1"/>
          </p:cNvSpPr>
          <p:nvPr/>
        </p:nvSpPr>
        <p:spPr bwMode="auto">
          <a:xfrm>
            <a:off x="7315200" y="1996511"/>
            <a:ext cx="990600" cy="1338828"/>
          </a:xfrm>
          <a:prstGeom prst="rect">
            <a:avLst/>
          </a:prstGeom>
          <a:solidFill>
            <a:schemeClr val="accent4"/>
          </a:solidFill>
          <a:ln w="12700">
            <a:solidFill>
              <a:srgbClr val="FFFFFF"/>
            </a:solidFill>
            <a:miter lim="800000"/>
            <a:headEnd/>
            <a:tailEnd/>
          </a:ln>
          <a:effectLst/>
        </p:spPr>
        <p:txBody>
          <a:bodyPr lIns="0" tIns="0" rIns="45688" bIns="0" anchor="b">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12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خريف 67 – ربيع 68</a:t>
            </a:r>
            <a:endParaRPr kumimoji="0" lang="en-US" sz="12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2</a:t>
            </a:r>
            <a:br>
              <a:rPr kumimoji="0" lang="en-US"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br>
            <a:r>
              <a:rPr kumimoji="0" lang="ar-JO"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روما</a:t>
            </a: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50000"/>
              </a:spcBef>
              <a:spcAft>
                <a:spcPct val="0"/>
              </a:spcAft>
              <a:buClrTx/>
              <a:buSzTx/>
              <a:buFontTx/>
              <a:buNone/>
              <a:tabLst/>
              <a:defRPr/>
            </a:pPr>
            <a:endParaRPr kumimoji="0" lang="en-US" sz="10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217100" name="TextBox 27"/>
          <p:cNvSpPr txBox="1">
            <a:spLocks noChangeArrowheads="1"/>
          </p:cNvSpPr>
          <p:nvPr/>
        </p:nvSpPr>
        <p:spPr bwMode="auto">
          <a:xfrm>
            <a:off x="7924800" y="71438"/>
            <a:ext cx="1155700" cy="12002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376" tIns="45688" rIns="91376" bIns="45688">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38</a:t>
            </a:r>
            <a:br>
              <a:rPr kumimoji="0" lang="en-US"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br>
            <a:r>
              <a:rPr kumimoji="0" lang="ar-JO"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124</a:t>
            </a:r>
            <a:br>
              <a:rPr kumimoji="0" lang="en-US"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br>
            <a:r>
              <a:rPr kumimoji="0" lang="ar-JO"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39-41</a:t>
            </a: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217101" name="Text Box 9"/>
          <p:cNvSpPr txBox="1">
            <a:spLocks noChangeArrowheads="1"/>
          </p:cNvSpPr>
          <p:nvPr/>
        </p:nvSpPr>
        <p:spPr bwMode="auto">
          <a:xfrm>
            <a:off x="6324600" y="1996511"/>
            <a:ext cx="990600" cy="1338828"/>
          </a:xfrm>
          <a:prstGeom prst="rect">
            <a:avLst/>
          </a:prstGeom>
          <a:gradFill rotWithShape="1">
            <a:gsLst>
              <a:gs pos="0">
                <a:srgbClr val="CCFFCC"/>
              </a:gs>
              <a:gs pos="87000">
                <a:srgbClr val="CCFFCC"/>
              </a:gs>
              <a:gs pos="100000">
                <a:srgbClr val="000000"/>
              </a:gs>
            </a:gsLst>
            <a:path path="shape">
              <a:fillToRect l="50000" t="50000" r="50000" b="50000"/>
            </a:path>
          </a:gradFill>
          <a:ln w="19050">
            <a:solidFill>
              <a:schemeClr val="bg1"/>
            </a:solidFill>
            <a:miter lim="800000"/>
            <a:headEnd/>
            <a:tailEnd/>
          </a:ln>
        </p:spPr>
        <p:txBody>
          <a:bodyPr lIns="0" tIns="0" rIns="45688" bIns="0" anchor="b">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12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ربيع 62 -</a:t>
            </a:r>
            <a:br>
              <a:rPr kumimoji="0" lang="en-US" sz="12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br>
            <a:r>
              <a:rPr kumimoji="0" lang="ar-JO" sz="12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خريف 67</a:t>
            </a:r>
            <a:endParaRPr kumimoji="0" lang="en-US" sz="12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4</a:t>
            </a:r>
            <a:br>
              <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br>
            <a:r>
              <a:rPr kumimoji="0" lang="ar-JO"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إسبانيا</a:t>
            </a: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50000"/>
              </a:spcBef>
              <a:spcAft>
                <a:spcPct val="0"/>
              </a:spcAft>
              <a:buClrTx/>
              <a:buSzTx/>
              <a:buFontTx/>
              <a:buNone/>
              <a:tabLst/>
              <a:defRPr/>
            </a:pPr>
            <a:endParaRPr kumimoji="0" lang="en-US" sz="10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34" name="Title 33"/>
          <p:cNvSpPr>
            <a:spLocks noGrp="1"/>
          </p:cNvSpPr>
          <p:nvPr>
            <p:ph type="title" idx="4294967295"/>
          </p:nvPr>
        </p:nvSpPr>
        <p:spPr>
          <a:xfrm>
            <a:off x="152400" y="206514"/>
            <a:ext cx="7772400" cy="707886"/>
          </a:xfrm>
          <a:gradFill flip="none" rotWithShape="1">
            <a:gsLst>
              <a:gs pos="0">
                <a:srgbClr val="008000"/>
              </a:gs>
              <a:gs pos="100000">
                <a:srgbClr val="000000"/>
              </a:gs>
            </a:gsLst>
            <a:path path="shape">
              <a:fillToRect l="50000" t="50000" r="50000" b="50000"/>
            </a:path>
            <a:tileRect/>
          </a:gradFill>
          <a:ln>
            <a:miter lim="800000"/>
            <a:headEnd/>
            <a:tailEnd/>
          </a:ln>
          <a:effectLst>
            <a:glow rad="101600">
              <a:srgbClr val="008000">
                <a:alpha val="75000"/>
              </a:srgbClr>
            </a:glow>
            <a:outerShdw blurRad="63500" dist="17961" dir="2700000" algn="ctr" rotWithShape="0">
              <a:schemeClr val="tx1">
                <a:alpha val="74998"/>
              </a:schemeClr>
            </a:outerShdw>
          </a:effec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50000"/>
              </a:spcBef>
              <a:defRPr/>
            </a:pPr>
            <a:r>
              <a:rPr lang="ar-JO" sz="4000" b="1" dirty="0">
                <a:solidFill>
                  <a:srgbClr val="FF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نظرة عامة على العهد الجديد (تاريخي)</a:t>
            </a:r>
            <a:endParaRPr lang="en-US" sz="4000" b="1" dirty="0">
              <a:solidFill>
                <a:srgbClr val="FF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2" name="Text Box 19"/>
          <p:cNvSpPr txBox="1">
            <a:spLocks noChangeArrowheads="1"/>
          </p:cNvSpPr>
          <p:nvPr/>
        </p:nvSpPr>
        <p:spPr bwMode="auto">
          <a:xfrm>
            <a:off x="990606" y="3657600"/>
            <a:ext cx="792163" cy="369888"/>
          </a:xfrm>
          <a:prstGeom prst="rect">
            <a:avLst/>
          </a:prstGeom>
          <a:solidFill>
            <a:srgbClr val="800000"/>
          </a:solidFill>
          <a:ln w="12700">
            <a:solidFill>
              <a:srgbClr val="FFFFFF"/>
            </a:solidFill>
            <a:miter lim="800000"/>
            <a:headEnd/>
            <a:tailEnd/>
          </a:ln>
          <a:effectLst>
            <a:outerShdw blurRad="50800" dist="38100" dir="2700000">
              <a:srgbClr val="000000">
                <a:alpha val="43000"/>
              </a:srgbClr>
            </a:outerShdw>
          </a:effectLst>
        </p:spPr>
        <p:txBody>
          <a:bodyPr lIns="0" tIns="45688" rIns="0" bIns="45688">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مت</a:t>
            </a:r>
            <a:endParaRPr kumimoji="0" lang="en-US" sz="16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33" name="Text Box 22"/>
          <p:cNvSpPr txBox="1">
            <a:spLocks noChangeArrowheads="1"/>
          </p:cNvSpPr>
          <p:nvPr/>
        </p:nvSpPr>
        <p:spPr bwMode="auto">
          <a:xfrm>
            <a:off x="4572006" y="3657600"/>
            <a:ext cx="792163" cy="369888"/>
          </a:xfrm>
          <a:prstGeom prst="rect">
            <a:avLst/>
          </a:prstGeom>
          <a:solidFill>
            <a:srgbClr val="800000"/>
          </a:solidFill>
          <a:ln w="12700">
            <a:solidFill>
              <a:srgbClr val="FFFFFF"/>
            </a:solidFill>
            <a:miter lim="800000"/>
            <a:headEnd/>
            <a:tailEnd/>
          </a:ln>
          <a:effectLst>
            <a:outerShdw blurRad="50800" dist="38100" dir="2700000">
              <a:srgbClr val="000000">
                <a:alpha val="43000"/>
              </a:srgbClr>
            </a:outerShdw>
          </a:effectLst>
        </p:spPr>
        <p:txBody>
          <a:bodyPr lIns="0" tIns="45688" rIns="0" bIns="45688">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لو</a:t>
            </a:r>
            <a:endParaRPr kumimoji="0" lang="en-US" sz="16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48" name="Text Box 22"/>
          <p:cNvSpPr txBox="1">
            <a:spLocks noChangeArrowheads="1"/>
          </p:cNvSpPr>
          <p:nvPr/>
        </p:nvSpPr>
        <p:spPr bwMode="auto">
          <a:xfrm>
            <a:off x="5486406" y="3657600"/>
            <a:ext cx="792163" cy="369888"/>
          </a:xfrm>
          <a:prstGeom prst="rect">
            <a:avLst/>
          </a:prstGeom>
          <a:solidFill>
            <a:srgbClr val="800000"/>
          </a:solidFill>
          <a:ln w="12700">
            <a:solidFill>
              <a:srgbClr val="FFFFFF"/>
            </a:solidFill>
            <a:miter lim="800000"/>
            <a:headEnd/>
            <a:tailEnd/>
          </a:ln>
          <a:effectLst>
            <a:outerShdw blurRad="50800" dist="38100" dir="2700000">
              <a:srgbClr val="000000">
                <a:alpha val="43000"/>
              </a:srgbClr>
            </a:outerShdw>
          </a:effectLst>
        </p:spPr>
        <p:txBody>
          <a:bodyPr lIns="0" tIns="45688" rIns="0" bIns="45688">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أع</a:t>
            </a:r>
            <a:endParaRPr kumimoji="0" lang="en-US" sz="16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50" name="Text Box 19"/>
          <p:cNvSpPr txBox="1">
            <a:spLocks noChangeArrowheads="1"/>
          </p:cNvSpPr>
          <p:nvPr/>
        </p:nvSpPr>
        <p:spPr bwMode="auto">
          <a:xfrm>
            <a:off x="152400" y="5486400"/>
            <a:ext cx="1800225" cy="369888"/>
          </a:xfrm>
          <a:prstGeom prst="rect">
            <a:avLst/>
          </a:prstGeom>
          <a:solidFill>
            <a:srgbClr val="800000"/>
          </a:solidFill>
          <a:ln w="12700">
            <a:solidFill>
              <a:srgbClr val="FFFFFF"/>
            </a:solidFill>
            <a:miter lim="800000"/>
            <a:headEnd/>
            <a:tailEnd/>
          </a:ln>
          <a:effectLst>
            <a:outerShdw blurRad="50800" dist="38100" dir="2700000">
              <a:srgbClr val="000000">
                <a:alpha val="43000"/>
              </a:srgbClr>
            </a:outerShdw>
          </a:effectLst>
        </p:spPr>
        <p:txBody>
          <a:bodyPr lIns="0" tIns="45688" rIns="0" bIns="45688">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الأناجيل والأعمال</a:t>
            </a:r>
            <a:endParaRPr kumimoji="0" lang="en-US" sz="16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217136" name="Text Box 7"/>
          <p:cNvSpPr txBox="1">
            <a:spLocks noChangeArrowheads="1"/>
          </p:cNvSpPr>
          <p:nvPr/>
        </p:nvSpPr>
        <p:spPr bwMode="auto">
          <a:xfrm>
            <a:off x="2667000" y="1987844"/>
            <a:ext cx="990600" cy="1315745"/>
          </a:xfrm>
          <a:prstGeom prst="rect">
            <a:avLst/>
          </a:prstGeom>
          <a:gradFill rotWithShape="1">
            <a:gsLst>
              <a:gs pos="0">
                <a:srgbClr val="CCFFCC"/>
              </a:gs>
              <a:gs pos="87000">
                <a:srgbClr val="CCFFCC"/>
              </a:gs>
              <a:gs pos="100000">
                <a:srgbClr val="000000"/>
              </a:gs>
            </a:gsLst>
            <a:path path="shape">
              <a:fillToRect l="50000" t="50000" r="50000" b="50000"/>
            </a:path>
          </a:gradFill>
          <a:ln w="19050">
            <a:solidFill>
              <a:schemeClr val="bg1"/>
            </a:solidFill>
            <a:miter lim="800000"/>
            <a:headEnd/>
            <a:tailEnd/>
          </a:ln>
        </p:spPr>
        <p:txBody>
          <a:bodyPr lIns="0" tIns="0" rIns="45688" bIns="0" anchor="b">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12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نيسان 50-</a:t>
            </a:r>
            <a:br>
              <a:rPr kumimoji="0" lang="en-US" sz="12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br>
            <a:r>
              <a:rPr kumimoji="0" lang="ar-JO" sz="12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أيلول 52</a:t>
            </a:r>
            <a:endParaRPr kumimoji="0" lang="en-US" sz="12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2</a:t>
            </a:r>
            <a:br>
              <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br>
            <a:r>
              <a:rPr kumimoji="0" lang="ar-JO"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بحر إيجة</a:t>
            </a: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50000"/>
              </a:spcBef>
              <a:spcAft>
                <a:spcPct val="0"/>
              </a:spcAft>
              <a:buClrTx/>
              <a:buSzTx/>
              <a:buFontTx/>
              <a:buNone/>
              <a:tabLst/>
              <a:defRPr/>
            </a:pPr>
            <a:endParaRPr kumimoji="0" lang="en-US" sz="9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17137" name="Text Box 17"/>
          <p:cNvSpPr txBox="1">
            <a:spLocks noChangeArrowheads="1"/>
          </p:cNvSpPr>
          <p:nvPr/>
        </p:nvSpPr>
        <p:spPr bwMode="auto">
          <a:xfrm>
            <a:off x="-76200" y="2133600"/>
            <a:ext cx="990600" cy="8002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12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صيف 35-37</a:t>
            </a:r>
            <a:endParaRPr kumimoji="0" lang="en-US" sz="12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16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دمشق</a:t>
            </a:r>
            <a:br>
              <a:rPr kumimoji="0" lang="en-US" sz="16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br>
            <a:r>
              <a:rPr kumimoji="0" lang="ar-JO" sz="16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أنطاكية</a:t>
            </a:r>
            <a:endParaRPr kumimoji="0" lang="en-US" sz="16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53" name="Text Box 10"/>
          <p:cNvSpPr txBox="1">
            <a:spLocks noChangeArrowheads="1"/>
          </p:cNvSpPr>
          <p:nvPr/>
        </p:nvSpPr>
        <p:spPr bwMode="auto">
          <a:xfrm>
            <a:off x="2286000" y="6325156"/>
            <a:ext cx="990600" cy="369332"/>
          </a:xfrm>
          <a:prstGeom prst="rect">
            <a:avLst/>
          </a:prstGeom>
          <a:solidFill>
            <a:schemeClr val="accent4"/>
          </a:solidFill>
          <a:ln w="12700">
            <a:solidFill>
              <a:srgbClr val="FFFFFF"/>
            </a:solidFill>
            <a:miter lim="800000"/>
            <a:headEnd/>
            <a:tailEnd/>
          </a:ln>
          <a:effectLst/>
        </p:spPr>
        <p:txBody>
          <a:bodyPr lIns="0" tIns="0" rIns="45688" bIns="0" anchor="b">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روما</a:t>
            </a:r>
            <a:endParaRPr kumimoji="0" lang="en-US" sz="10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217139" name="Text Box 20"/>
          <p:cNvSpPr txBox="1">
            <a:spLocks noChangeArrowheads="1"/>
          </p:cNvSpPr>
          <p:nvPr/>
        </p:nvSpPr>
        <p:spPr bwMode="auto">
          <a:xfrm>
            <a:off x="3352800" y="5907088"/>
            <a:ext cx="1600200" cy="277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الرحلات</a:t>
            </a: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217140" name="Text Box 9"/>
          <p:cNvSpPr txBox="1">
            <a:spLocks noChangeArrowheads="1"/>
          </p:cNvSpPr>
          <p:nvPr/>
        </p:nvSpPr>
        <p:spPr bwMode="auto">
          <a:xfrm>
            <a:off x="2286000" y="5861606"/>
            <a:ext cx="990600" cy="369332"/>
          </a:xfrm>
          <a:prstGeom prst="rect">
            <a:avLst/>
          </a:prstGeom>
          <a:gradFill rotWithShape="1">
            <a:gsLst>
              <a:gs pos="0">
                <a:srgbClr val="CCFFCC"/>
              </a:gs>
              <a:gs pos="87000">
                <a:srgbClr val="CCFFCC"/>
              </a:gs>
              <a:gs pos="100000">
                <a:srgbClr val="000000"/>
              </a:gs>
            </a:gsLst>
            <a:path path="shape">
              <a:fillToRect l="50000" t="50000" r="50000" b="50000"/>
            </a:path>
          </a:gradFill>
          <a:ln w="19050">
            <a:solidFill>
              <a:schemeClr val="bg1"/>
            </a:solidFill>
            <a:miter lim="800000"/>
            <a:headEnd/>
            <a:tailEnd/>
          </a:ln>
        </p:spPr>
        <p:txBody>
          <a:bodyPr lIns="0" tIns="0" rIns="45688" bIns="0" anchor="b">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1 2 3 4</a:t>
            </a:r>
            <a:endParaRPr kumimoji="0" lang="en-US" sz="10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17141" name="Text Box 20"/>
          <p:cNvSpPr txBox="1">
            <a:spLocks noChangeArrowheads="1"/>
          </p:cNvSpPr>
          <p:nvPr/>
        </p:nvSpPr>
        <p:spPr bwMode="auto">
          <a:xfrm>
            <a:off x="3352800" y="6370638"/>
            <a:ext cx="1600200" cy="277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السجون</a:t>
            </a: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29" name="Text Box 9">
            <a:extLst>
              <a:ext uri="{FF2B5EF4-FFF2-40B4-BE49-F238E27FC236}">
                <a16:creationId xmlns:a16="http://schemas.microsoft.com/office/drawing/2014/main" id="{8C29773A-4FDD-2640-A9F0-BDE1D7B15D0A}"/>
              </a:ext>
            </a:extLst>
          </p:cNvPr>
          <p:cNvSpPr txBox="1">
            <a:spLocks noChangeAspect="1" noChangeArrowheads="1"/>
          </p:cNvSpPr>
          <p:nvPr/>
        </p:nvSpPr>
        <p:spPr bwMode="auto">
          <a:xfrm>
            <a:off x="3743325" y="1987843"/>
            <a:ext cx="1018064" cy="1316736"/>
          </a:xfrm>
          <a:prstGeom prst="rect">
            <a:avLst/>
          </a:prstGeom>
          <a:gradFill rotWithShape="1">
            <a:gsLst>
              <a:gs pos="0">
                <a:srgbClr val="CCFFCC"/>
              </a:gs>
              <a:gs pos="87000">
                <a:srgbClr val="CCFFCC"/>
              </a:gs>
              <a:gs pos="100000">
                <a:srgbClr val="000000"/>
              </a:gs>
            </a:gsLst>
            <a:path path="shape">
              <a:fillToRect l="50000" t="50000" r="50000" b="50000"/>
            </a:path>
          </a:gradFill>
          <a:ln w="19050">
            <a:solidFill>
              <a:schemeClr val="bg1"/>
            </a:solidFill>
            <a:miter lim="800000"/>
            <a:headEnd/>
            <a:tailEnd/>
          </a:ln>
        </p:spPr>
        <p:txBody>
          <a:bodyPr lIns="0" tIns="0" rIns="45688" bIns="0" anchor="t">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1" eaLnBrk="1" fontAlgn="base" latinLnBrk="0" hangingPunct="1">
              <a:lnSpc>
                <a:spcPct val="100000"/>
              </a:lnSpc>
              <a:spcBef>
                <a:spcPct val="50000"/>
              </a:spcBef>
              <a:spcAft>
                <a:spcPct val="0"/>
              </a:spcAft>
              <a:buClrTx/>
              <a:buSzTx/>
              <a:buFontTx/>
              <a:buNone/>
              <a:tabLst/>
              <a:defRPr/>
            </a:pPr>
            <a:r>
              <a:rPr kumimoji="0" lang="ar-JO" sz="12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ربيع 53-</a:t>
            </a:r>
            <a:br>
              <a:rPr kumimoji="0" lang="en-US" sz="12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br>
            <a:r>
              <a:rPr kumimoji="0" lang="ar-JO" sz="12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ايار 57</a:t>
            </a:r>
            <a:endParaRPr kumimoji="0" lang="en-US" sz="12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3</a:t>
            </a:r>
            <a:br>
              <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br>
            <a:r>
              <a:rPr kumimoji="0" lang="ar-JO"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أسيا</a:t>
            </a:r>
            <a:endParaRPr kumimoji="0" lang="en-US" sz="20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30" name="Text Box 10">
            <a:extLst>
              <a:ext uri="{FF2B5EF4-FFF2-40B4-BE49-F238E27FC236}">
                <a16:creationId xmlns:a16="http://schemas.microsoft.com/office/drawing/2014/main" id="{63F5AC0E-61C5-6C44-8423-D47D86954957}"/>
              </a:ext>
            </a:extLst>
          </p:cNvPr>
          <p:cNvSpPr txBox="1">
            <a:spLocks noChangeAspect="1" noChangeArrowheads="1"/>
          </p:cNvSpPr>
          <p:nvPr/>
        </p:nvSpPr>
        <p:spPr bwMode="auto">
          <a:xfrm>
            <a:off x="5286380" y="1965752"/>
            <a:ext cx="987552" cy="1338828"/>
          </a:xfrm>
          <a:prstGeom prst="rect">
            <a:avLst/>
          </a:prstGeom>
          <a:solidFill>
            <a:schemeClr val="accent4"/>
          </a:solidFill>
          <a:ln w="12700">
            <a:solidFill>
              <a:srgbClr val="FFFFFF"/>
            </a:solidFill>
            <a:miter lim="800000"/>
            <a:headEnd/>
            <a:tailEnd/>
          </a:ln>
          <a:effectLst/>
        </p:spPr>
        <p:txBody>
          <a:bodyPr wrap="square" lIns="0" tIns="0" rIns="45688" bIns="0" anchor="b">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12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شباط 60 –</a:t>
            </a:r>
            <a:br>
              <a:rPr kumimoji="0" lang="en-US" sz="12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br>
            <a:r>
              <a:rPr kumimoji="0" lang="ar-JO" sz="12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 آذار 62</a:t>
            </a:r>
            <a:br>
              <a:rPr kumimoji="0" lang="en-US" sz="12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br>
            <a:r>
              <a:rPr kumimoji="0" lang="ar-JO"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1</a:t>
            </a:r>
            <a:br>
              <a:rPr kumimoji="0" lang="en-US"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br>
            <a:r>
              <a:rPr kumimoji="0" lang="ar-JO"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روما</a:t>
            </a: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50000"/>
              </a:spcBef>
              <a:spcAft>
                <a:spcPct val="0"/>
              </a:spcAft>
              <a:buClrTx/>
              <a:buSzTx/>
              <a:buFontTx/>
              <a:buNone/>
              <a:tabLst/>
              <a:defRPr/>
            </a:pPr>
            <a:endParaRPr kumimoji="0" lang="en-US" sz="10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31" name="Text Box 20">
            <a:extLst>
              <a:ext uri="{FF2B5EF4-FFF2-40B4-BE49-F238E27FC236}">
                <a16:creationId xmlns:a16="http://schemas.microsoft.com/office/drawing/2014/main" id="{1BE11378-555E-F248-A21D-59F6A54F6A62}"/>
              </a:ext>
            </a:extLst>
          </p:cNvPr>
          <p:cNvSpPr txBox="1">
            <a:spLocks noChangeArrowheads="1"/>
          </p:cNvSpPr>
          <p:nvPr/>
        </p:nvSpPr>
        <p:spPr bwMode="auto">
          <a:xfrm>
            <a:off x="6477000" y="6553201"/>
            <a:ext cx="2447925" cy="18466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r>
              <a:rPr kumimoji="0" lang="en-US" sz="12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Gospels &amp; Acts</a:t>
            </a:r>
            <a:endParaRPr kumimoji="0" lang="en-US" sz="16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animBg="1"/>
      <p:bldP spid="48" grpId="0" animBg="1"/>
      <p:bldP spid="50" grpId="0" animBg="1"/>
    </p:bld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30401" name="Picture 2" descr="C:\Users\Jeremy.J4-PC\Pictures\Europe tour\CIMG2774.JPG"/>
          <p:cNvPicPr>
            <a:picLocks noChangeAspect="1" noChangeArrowheads="1"/>
          </p:cNvPicPr>
          <p:nvPr/>
        </p:nvPicPr>
        <p:blipFill>
          <a:blip r:embed="rId3" cstate="screen">
            <a:lum bright="28000" contrast="-52000"/>
            <a:graysc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30402" name="Rectangle 3"/>
          <p:cNvSpPr>
            <a:spLocks noChangeArrowheads="1"/>
          </p:cNvSpPr>
          <p:nvPr/>
        </p:nvSpPr>
        <p:spPr bwMode="auto">
          <a:xfrm>
            <a:off x="0" y="0"/>
            <a:ext cx="9144000" cy="6858000"/>
          </a:xfrm>
          <a:prstGeom prst="rect">
            <a:avLst/>
          </a:prstGeom>
          <a:solidFill>
            <a:srgbClr val="E5DFB3">
              <a:alpha val="50195"/>
            </a:srgbClr>
          </a:solidFill>
          <a:ln w="9525">
            <a:solidFill>
              <a:schemeClr val="tx1"/>
            </a:solidFill>
            <a:miter lim="800000"/>
            <a:headEnd/>
            <a:tailEnd/>
          </a:ln>
        </p:spPr>
        <p:txBody>
          <a:bodyPr wrap="none" lIns="91334" tIns="45667" rIns="91334" bIns="45667" anchor="ctr"/>
          <a:lstStyle/>
          <a:p>
            <a:pPr algn="l"/>
            <a:endParaRPr lang="en-US" b="1" dirty="0">
              <a:solidFill>
                <a:srgbClr val="000000"/>
              </a:solidFill>
              <a:latin typeface="Arial" panose="020B0604020202020204" pitchFamily="34" charset="0"/>
              <a:cs typeface="Arial" panose="020B0604020202020204" pitchFamily="34" charset="0"/>
            </a:endParaRPr>
          </a:p>
        </p:txBody>
      </p:sp>
      <p:sp>
        <p:nvSpPr>
          <p:cNvPr id="8" name="Text Box 4"/>
          <p:cNvSpPr txBox="1">
            <a:spLocks noChangeArrowheads="1"/>
          </p:cNvSpPr>
          <p:nvPr/>
        </p:nvSpPr>
        <p:spPr bwMode="auto">
          <a:xfrm>
            <a:off x="4804632" y="2648961"/>
            <a:ext cx="4243355" cy="3662434"/>
          </a:xfrm>
          <a:prstGeom prst="rect">
            <a:avLst/>
          </a:prstGeom>
          <a:solidFill>
            <a:srgbClr val="99FFCC"/>
          </a:solidFill>
          <a:ln w="12700" cap="sq">
            <a:solidFill>
              <a:schemeClr val="tx1"/>
            </a:solidFill>
            <a:miter lim="800000"/>
            <a:headEnd type="none" w="sm" len="sm"/>
            <a:tailEnd type="none" w="sm" len="sm"/>
          </a:ln>
        </p:spPr>
        <p:txBody>
          <a:bodyPr wrap="squar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rtl="1" eaLnBrk="1" hangingPunct="1"/>
            <a:r>
              <a:rPr lang="ar-SA" altLang="zh-CN" sz="2800" b="1" u="sng" dirty="0">
                <a:solidFill>
                  <a:srgbClr val="000000"/>
                </a:solidFill>
                <a:latin typeface="Arial" panose="020B0604020202020204" pitchFamily="34" charset="0"/>
                <a:cs typeface="Arial" panose="020B0604020202020204" pitchFamily="34" charset="0"/>
              </a:rPr>
              <a:t>البداية</a:t>
            </a:r>
          </a:p>
          <a:p>
            <a:pPr rtl="1" eaLnBrk="1" hangingPunct="1"/>
            <a:r>
              <a:rPr lang="ar-JO" sz="2800" b="1" dirty="0">
                <a:latin typeface="Arial" panose="020B0604020202020204" pitchFamily="34" charset="0"/>
                <a:ea typeface="Arial" charset="0"/>
                <a:cs typeface="Arial" panose="020B0604020202020204" pitchFamily="34" charset="0"/>
              </a:rPr>
              <a:t>أما هم المجتمعون فسألوه قائلين:  يا رب هل في هذا الوقت ترد </a:t>
            </a:r>
          </a:p>
          <a:p>
            <a:pPr rtl="1" eaLnBrk="1" hangingPunct="1"/>
            <a:r>
              <a:rPr lang="ar-JO" sz="2800" b="1" dirty="0">
                <a:latin typeface="Arial" panose="020B0604020202020204" pitchFamily="34" charset="0"/>
                <a:ea typeface="Arial" charset="0"/>
                <a:cs typeface="Arial" panose="020B0604020202020204" pitchFamily="34" charset="0"/>
              </a:rPr>
              <a:t>الملك إلى إسرائيل</a:t>
            </a:r>
            <a:endParaRPr lang="ar-SA" sz="2800" b="1" dirty="0">
              <a:latin typeface="Arial" panose="020B0604020202020204" pitchFamily="34" charset="0"/>
              <a:ea typeface="Arial" charset="0"/>
              <a:cs typeface="Arial" panose="020B0604020202020204" pitchFamily="34" charset="0"/>
            </a:endParaRPr>
          </a:p>
          <a:p>
            <a:pPr rtl="1" eaLnBrk="1" hangingPunct="1"/>
            <a:r>
              <a:rPr lang="ar-SA" b="1" dirty="0">
                <a:latin typeface="Arial" panose="020B0604020202020204" pitchFamily="34" charset="0"/>
                <a:cs typeface="Arial" panose="020B0604020202020204" pitchFamily="34" charset="0"/>
              </a:rPr>
              <a:t>أعمال ١: ٦</a:t>
            </a:r>
          </a:p>
          <a:p>
            <a:pPr rtl="1" eaLnBrk="1" hangingPunct="1"/>
            <a:endParaRPr lang="ar-SA" b="1" dirty="0">
              <a:latin typeface="Arial" panose="020B0604020202020204" pitchFamily="34" charset="0"/>
              <a:cs typeface="Arial" panose="020B0604020202020204" pitchFamily="34" charset="0"/>
            </a:endParaRPr>
          </a:p>
          <a:p>
            <a:pPr rtl="1" eaLnBrk="1" hangingPunct="1"/>
            <a:endParaRPr lang="ar-SA" b="1" dirty="0">
              <a:latin typeface="Arial" panose="020B0604020202020204" pitchFamily="34" charset="0"/>
              <a:cs typeface="Arial" panose="020B0604020202020204" pitchFamily="34" charset="0"/>
            </a:endParaRPr>
          </a:p>
          <a:p>
            <a:pPr rtl="1" eaLnBrk="1" hangingPunct="1"/>
            <a:endParaRPr lang="ar-SA" b="1" dirty="0">
              <a:latin typeface="Arial" panose="020B0604020202020204" pitchFamily="34" charset="0"/>
              <a:cs typeface="Arial" panose="020B0604020202020204" pitchFamily="34" charset="0"/>
            </a:endParaRPr>
          </a:p>
          <a:p>
            <a:pPr eaLnBrk="1" hangingPunct="1"/>
            <a:endParaRPr lang="ar-SA" b="1" dirty="0">
              <a:latin typeface="Arial" panose="020B0604020202020204" pitchFamily="34" charset="0"/>
              <a:cs typeface="Arial" panose="020B0604020202020204" pitchFamily="34" charset="0"/>
            </a:endParaRPr>
          </a:p>
        </p:txBody>
      </p:sp>
      <p:sp>
        <p:nvSpPr>
          <p:cNvPr id="9" name="Text Box 5"/>
          <p:cNvSpPr txBox="1">
            <a:spLocks noChangeArrowheads="1"/>
          </p:cNvSpPr>
          <p:nvPr/>
        </p:nvSpPr>
        <p:spPr bwMode="auto">
          <a:xfrm>
            <a:off x="153383" y="2650641"/>
            <a:ext cx="4497866" cy="4031766"/>
          </a:xfrm>
          <a:prstGeom prst="rect">
            <a:avLst/>
          </a:prstGeom>
          <a:solidFill>
            <a:srgbClr val="CDF4FF"/>
          </a:solidFill>
          <a:ln w="12700" cap="sq">
            <a:solidFill>
              <a:schemeClr val="tx1"/>
            </a:solidFill>
            <a:miter lim="800000"/>
            <a:headEnd type="none" w="sm" len="sm"/>
            <a:tailEnd type="none" w="sm" len="sm"/>
          </a:ln>
        </p:spPr>
        <p:txBody>
          <a:bodyPr wrap="squar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rtl="1" eaLnBrk="1" hangingPunct="1"/>
            <a:r>
              <a:rPr lang="en-US" altLang="zh-CN" sz="3200" b="1" dirty="0">
                <a:solidFill>
                  <a:srgbClr val="000000"/>
                </a:solidFill>
                <a:latin typeface="Arial" panose="020B0604020202020204" pitchFamily="34" charset="0"/>
                <a:cs typeface="Arial" panose="020B0604020202020204" pitchFamily="34" charset="0"/>
              </a:rPr>
              <a:t> </a:t>
            </a:r>
            <a:r>
              <a:rPr lang="ar-SA" altLang="zh-CN" sz="2800" b="1" u="sng" dirty="0">
                <a:solidFill>
                  <a:srgbClr val="000000"/>
                </a:solidFill>
                <a:latin typeface="Arial" panose="020B0604020202020204" pitchFamily="34" charset="0"/>
                <a:cs typeface="Arial" panose="020B0604020202020204" pitchFamily="34" charset="0"/>
              </a:rPr>
              <a:t>النهاية</a:t>
            </a:r>
          </a:p>
          <a:p>
            <a:pPr rtl="1" eaLnBrk="1" hangingPunct="1"/>
            <a:r>
              <a:rPr lang="ar-JO" sz="2800" b="1" dirty="0">
                <a:latin typeface="Arial" panose="020B0604020202020204" pitchFamily="34" charset="0"/>
                <a:ea typeface="Arial" charset="0"/>
                <a:cs typeface="Arial" panose="020B0604020202020204" pitchFamily="34" charset="0"/>
              </a:rPr>
              <a:t>وأقام بولس سنتين كاملتين في بيت استأجره لنفسه، وكان يقبل جميع الذين يدخلون إليه كارزاً بملكوت الله ومعلماً بأمر الرب يسوع المسيح بكل مجاهرة بلا مانع</a:t>
            </a:r>
            <a:r>
              <a:rPr lang="ar-SA" sz="2800" b="1" dirty="0">
                <a:latin typeface="Arial" panose="020B0604020202020204" pitchFamily="34" charset="0"/>
                <a:ea typeface="Arial" charset="0"/>
                <a:cs typeface="Arial" panose="020B0604020202020204" pitchFamily="34" charset="0"/>
              </a:rPr>
              <a:t> </a:t>
            </a:r>
            <a:endParaRPr lang="ar-JO" sz="2800" b="1" dirty="0">
              <a:latin typeface="Arial" panose="020B0604020202020204" pitchFamily="34" charset="0"/>
              <a:ea typeface="Arial" charset="0"/>
              <a:cs typeface="Arial" panose="020B0604020202020204" pitchFamily="34" charset="0"/>
            </a:endParaRPr>
          </a:p>
          <a:p>
            <a:pPr rtl="1" eaLnBrk="1" hangingPunct="1"/>
            <a:r>
              <a:rPr lang="ar-SA" b="1" dirty="0">
                <a:latin typeface="Arial" panose="020B0604020202020204" pitchFamily="34" charset="0"/>
                <a:ea typeface="Arial" charset="0"/>
                <a:cs typeface="Arial" panose="020B0604020202020204" pitchFamily="34" charset="0"/>
              </a:rPr>
              <a:t>أعمال ٢٨: ٣٠ -٣١</a:t>
            </a:r>
            <a:r>
              <a:rPr lang="ar-SA" sz="2800" b="1" dirty="0">
                <a:latin typeface="Arial" panose="020B0604020202020204" pitchFamily="34" charset="0"/>
                <a:ea typeface="Arial" charset="0"/>
                <a:cs typeface="Arial" panose="020B0604020202020204" pitchFamily="34" charset="0"/>
              </a:rPr>
              <a:t> </a:t>
            </a:r>
          </a:p>
          <a:p>
            <a:pPr rtl="1" eaLnBrk="1" hangingPunct="1"/>
            <a:endParaRPr lang="ar-SA" altLang="zh-CN" sz="2800" b="1" dirty="0">
              <a:solidFill>
                <a:srgbClr val="000000"/>
              </a:solidFill>
              <a:latin typeface="Arial" panose="020B0604020202020204" pitchFamily="34" charset="0"/>
              <a:ea typeface="Arial" charset="0"/>
              <a:cs typeface="Arial" panose="020B0604020202020204" pitchFamily="34" charset="0"/>
            </a:endParaRPr>
          </a:p>
          <a:p>
            <a:pPr rtl="1" eaLnBrk="1" hangingPunct="1"/>
            <a:endParaRPr lang="ar-SA" altLang="zh-CN" sz="2800" b="1" dirty="0">
              <a:solidFill>
                <a:srgbClr val="000000"/>
              </a:solidFill>
              <a:latin typeface="Arial" panose="020B0604020202020204" pitchFamily="34" charset="0"/>
              <a:ea typeface="Arial" charset="0"/>
              <a:cs typeface="Arial" panose="020B0604020202020204" pitchFamily="34" charset="0"/>
            </a:endParaRPr>
          </a:p>
        </p:txBody>
      </p:sp>
      <p:sp>
        <p:nvSpPr>
          <p:cNvPr id="54276" name="Text Box 4"/>
          <p:cNvSpPr txBox="1">
            <a:spLocks noChangeArrowheads="1"/>
          </p:cNvSpPr>
          <p:nvPr/>
        </p:nvSpPr>
        <p:spPr bwMode="auto">
          <a:xfrm>
            <a:off x="3419872" y="965380"/>
            <a:ext cx="3384376" cy="879445"/>
          </a:xfrm>
          <a:prstGeom prst="rect">
            <a:avLst/>
          </a:prstGeom>
          <a:noFill/>
          <a:ln w="28575" cap="sq">
            <a:noFill/>
            <a:miter lim="800000"/>
            <a:headEnd type="none" w="sm" len="sm"/>
            <a:tailEnd type="none" w="sm" len="sm"/>
          </a:ln>
          <a:effectLst/>
        </p:spPr>
        <p:txBody>
          <a:bodyPr lIns="91334" tIns="45667" rIns="91334" bIns="45667" numCol="2"/>
          <a:lstStyle/>
          <a:p>
            <a:pPr marL="621596" marR="0" lvl="1" indent="-621596" defTabSz="914400" rtl="1" eaLnBrk="1" fontAlgn="auto" latinLnBrk="0" hangingPunct="1">
              <a:lnSpc>
                <a:spcPct val="100000"/>
              </a:lnSpc>
              <a:spcBef>
                <a:spcPts val="0"/>
              </a:spcBef>
              <a:spcAft>
                <a:spcPts val="0"/>
              </a:spcAft>
              <a:buClrTx/>
              <a:buSzTx/>
              <a:buFont typeface="+mj-lt"/>
              <a:buNone/>
              <a:tabLst/>
              <a:defRPr/>
            </a:pPr>
            <a:r>
              <a:rPr lang="ar-SA" altLang="zh-CN" sz="4800" b="1" u="sng" dirty="0">
                <a:solidFill>
                  <a:srgbClr val="000000"/>
                </a:solidFill>
                <a:latin typeface="Arial" panose="020B0604020202020204" pitchFamily="34" charset="0"/>
                <a:ea typeface="SimSun" pitchFamily="2" charset="-122"/>
                <a:cs typeface="Arial" panose="020B0604020202020204" pitchFamily="34" charset="0"/>
              </a:rPr>
              <a:t>المملكة  </a:t>
            </a:r>
            <a:endParaRPr lang="en-US" altLang="zh-CN" sz="4800" b="1" u="sng" dirty="0">
              <a:solidFill>
                <a:srgbClr val="000000"/>
              </a:solidFill>
              <a:latin typeface="Arial" panose="020B0604020202020204" pitchFamily="34" charset="0"/>
              <a:ea typeface="SimSun" pitchFamily="2" charset="-122"/>
              <a:cs typeface="Arial" panose="020B0604020202020204" pitchFamily="34" charset="0"/>
            </a:endParaRPr>
          </a:p>
        </p:txBody>
      </p:sp>
      <p:sp>
        <p:nvSpPr>
          <p:cNvPr id="230404" name="TextBox 5"/>
          <p:cNvSpPr txBox="1">
            <a:spLocks noChangeArrowheads="1"/>
          </p:cNvSpPr>
          <p:nvPr/>
        </p:nvSpPr>
        <p:spPr bwMode="auto">
          <a:xfrm>
            <a:off x="8290449" y="71445"/>
            <a:ext cx="703825" cy="4615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ar-SA" b="1" dirty="0">
                <a:latin typeface="Arial" panose="020B0604020202020204" pitchFamily="34" charset="0"/>
                <a:cs typeface="Arial" panose="020B0604020202020204" pitchFamily="34" charset="0"/>
              </a:rPr>
              <a:t>١٢٢</a:t>
            </a:r>
            <a:endParaRPr lang="en-US" b="1" dirty="0">
              <a:latin typeface="Arial" panose="020B0604020202020204" pitchFamily="34" charset="0"/>
              <a:cs typeface="Arial" panose="020B0604020202020204" pitchFamily="34" charset="0"/>
            </a:endParaRPr>
          </a:p>
        </p:txBody>
      </p:sp>
      <p:sp>
        <p:nvSpPr>
          <p:cNvPr id="230405" name="Title 6"/>
          <p:cNvSpPr>
            <a:spLocks noGrp="1"/>
          </p:cNvSpPr>
          <p:nvPr>
            <p:ph type="title" idx="4294967295"/>
          </p:nvPr>
        </p:nvSpPr>
        <p:spPr>
          <a:xfrm>
            <a:off x="611559" y="196046"/>
            <a:ext cx="7678889" cy="769334"/>
          </a:xfrm>
          <a:effectLst>
            <a:outerShdw dist="35921" dir="2700000" algn="ctr" rotWithShape="0">
              <a:schemeClr val="bg1"/>
            </a:outerShdw>
          </a:effectLst>
        </p:spPr>
        <p:txBody>
          <a:bodyPr wrap="square">
            <a:spAutoFit/>
          </a:bodyPr>
          <a:lstStyle/>
          <a:p>
            <a:pPr rtl="1">
              <a:spcBef>
                <a:spcPct val="50000"/>
              </a:spcBef>
            </a:pPr>
            <a:r>
              <a:rPr lang="ar-SA" b="1" u="sng" dirty="0">
                <a:solidFill>
                  <a:srgbClr val="663300"/>
                </a:solidFill>
                <a:latin typeface="Arial" panose="020B0604020202020204" pitchFamily="34" charset="0"/>
                <a:cs typeface="Arial" panose="020B0604020202020204" pitchFamily="34" charset="0"/>
              </a:rPr>
              <a:t>الخصائص الرئيسية لسفر أعمال الرسل</a:t>
            </a:r>
            <a:endParaRPr lang="en-US" b="1" u="sng" dirty="0">
              <a:solidFill>
                <a:srgbClr val="663300"/>
              </a:solidFill>
              <a:latin typeface="Arial" panose="020B0604020202020204" pitchFamily="34" charset="0"/>
              <a:cs typeface="Arial" panose="020B0604020202020204" pitchFamily="34" charset="0"/>
            </a:endParaRPr>
          </a:p>
        </p:txBody>
      </p:sp>
      <p:pic>
        <p:nvPicPr>
          <p:cNvPr id="230406" name="Picture 80" descr="j0233059"/>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53383" y="1497313"/>
            <a:ext cx="1466289" cy="162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 name="Picture 80" descr="j0233059"/>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548175" y="1481417"/>
            <a:ext cx="1484546" cy="155955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4276">
                                            <p:txEl>
                                              <p:pRg st="0" end="0"/>
                                            </p:txEl>
                                          </p:spTgt>
                                        </p:tgtEl>
                                        <p:attrNameLst>
                                          <p:attrName>style.visibility</p:attrName>
                                        </p:attrNameLst>
                                      </p:cBhvr>
                                      <p:to>
                                        <p:strVal val="visible"/>
                                      </p:to>
                                    </p:set>
                                    <p:anim calcmode="lin" valueType="num">
                                      <p:cBhvr additive="base">
                                        <p:cTn id="7" dur="500" fill="hold"/>
                                        <p:tgtEl>
                                          <p:spTgt spid="5427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427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0-#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par>
                                <p:cTn id="25" presetID="2" presetClass="entr" presetSubtype="1" fill="hold" nodeType="withEffect">
                                  <p:stCondLst>
                                    <p:cond delay="0"/>
                                  </p:stCondLst>
                                  <p:childTnLst>
                                    <p:set>
                                      <p:cBhvr>
                                        <p:cTn id="26" dur="1" fill="hold">
                                          <p:stCondLst>
                                            <p:cond delay="0"/>
                                          </p:stCondLst>
                                        </p:cTn>
                                        <p:tgtEl>
                                          <p:spTgt spid="230406"/>
                                        </p:tgtEl>
                                        <p:attrNameLst>
                                          <p:attrName>style.visibility</p:attrName>
                                        </p:attrNameLst>
                                      </p:cBhvr>
                                      <p:to>
                                        <p:strVal val="visible"/>
                                      </p:to>
                                    </p:set>
                                    <p:anim calcmode="lin" valueType="num">
                                      <p:cBhvr additive="base">
                                        <p:cTn id="27" dur="500" fill="hold"/>
                                        <p:tgtEl>
                                          <p:spTgt spid="230406"/>
                                        </p:tgtEl>
                                        <p:attrNameLst>
                                          <p:attrName>ppt_x</p:attrName>
                                        </p:attrNameLst>
                                      </p:cBhvr>
                                      <p:tavLst>
                                        <p:tav tm="0">
                                          <p:val>
                                            <p:strVal val="#ppt_x"/>
                                          </p:val>
                                        </p:tav>
                                        <p:tav tm="100000">
                                          <p:val>
                                            <p:strVal val="#ppt_x"/>
                                          </p:val>
                                        </p:tav>
                                      </p:tavLst>
                                    </p:anim>
                                    <p:anim calcmode="lin" valueType="num">
                                      <p:cBhvr additive="base">
                                        <p:cTn id="28" dur="500" fill="hold"/>
                                        <p:tgtEl>
                                          <p:spTgt spid="23040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autoUpdateAnimBg="0"/>
      <p:bldP spid="9" grpId="0" animBg="1" autoUpdateAnimBg="0"/>
      <p:bldP spid="54276" grpId="0" build="p" bldLvl="2"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amma/>
                <a:shade val="80000"/>
                <a:invGamma/>
              </a:schemeClr>
            </a:gs>
            <a:gs pos="100000">
              <a:schemeClr val="bg1"/>
            </a:gs>
          </a:gsLst>
          <a:lin ang="5400000" scaled="1"/>
        </a:gradFill>
        <a:effectLst/>
      </p:bgPr>
    </p:bg>
    <p:spTree>
      <p:nvGrpSpPr>
        <p:cNvPr id="1" name=""/>
        <p:cNvGrpSpPr/>
        <p:nvPr/>
      </p:nvGrpSpPr>
      <p:grpSpPr>
        <a:xfrm>
          <a:off x="0" y="0"/>
          <a:ext cx="0" cy="0"/>
          <a:chOff x="0" y="0"/>
          <a:chExt cx="0" cy="0"/>
        </a:xfrm>
      </p:grpSpPr>
      <p:sp>
        <p:nvSpPr>
          <p:cNvPr id="1867779" name="Rectangle 3"/>
          <p:cNvSpPr>
            <a:spLocks noGrp="1" noChangeArrowheads="1"/>
          </p:cNvSpPr>
          <p:nvPr>
            <p:ph type="title"/>
          </p:nvPr>
        </p:nvSpPr>
        <p:spPr>
          <a:xfrm>
            <a:off x="1219200" y="304800"/>
            <a:ext cx="7848600" cy="1143000"/>
          </a:xfrm>
          <a:effectLst>
            <a:outerShdw blurRad="63500" dist="107763" dir="2700000" algn="ctr" rotWithShape="0">
              <a:srgbClr val="000000">
                <a:alpha val="74998"/>
              </a:srgbClr>
            </a:outerShdw>
          </a:effectLst>
        </p:spPr>
        <p:txBody>
          <a:bodyPr>
            <a:normAutofit fontScale="90000"/>
          </a:bodyPr>
          <a:lstStyle/>
          <a:p>
            <a:pPr>
              <a:defRPr/>
            </a:pPr>
            <a:r>
              <a:rPr lang="ar-JO" dirty="0">
                <a:cs typeface="Arial" panose="020B0604020202020204" pitchFamily="34" charset="0"/>
              </a:rPr>
              <a:t>ملكوت الله </a:t>
            </a:r>
            <a:br>
              <a:rPr lang="en-US" dirty="0">
                <a:cs typeface="Arial" panose="020B0604020202020204" pitchFamily="34" charset="0"/>
              </a:rPr>
            </a:br>
            <a:r>
              <a:rPr lang="ar-JO" sz="3600" dirty="0">
                <a:cs typeface="Arial" panose="020B0604020202020204" pitchFamily="34" charset="0"/>
              </a:rPr>
              <a:t>موضوع الكتاب المقدس الشامل</a:t>
            </a:r>
            <a:endParaRPr lang="en-US" dirty="0">
              <a:cs typeface="Arial" panose="020B0604020202020204" pitchFamily="34" charset="0"/>
            </a:endParaRPr>
          </a:p>
        </p:txBody>
      </p:sp>
      <p:sp>
        <p:nvSpPr>
          <p:cNvPr id="1867780" name="Rectangle 4"/>
          <p:cNvSpPr>
            <a:spLocks noGrp="1" noChangeArrowheads="1"/>
          </p:cNvSpPr>
          <p:nvPr>
            <p:ph sz="half" idx="1"/>
          </p:nvPr>
        </p:nvSpPr>
        <p:spPr>
          <a:xfrm>
            <a:off x="0" y="1600200"/>
            <a:ext cx="4495800" cy="3886200"/>
          </a:xfrm>
        </p:spPr>
        <p:txBody>
          <a:bodyPr/>
          <a:lstStyle/>
          <a:p>
            <a:pPr marL="66675" indent="-66675" algn="r">
              <a:lnSpc>
                <a:spcPct val="80000"/>
              </a:lnSpc>
              <a:buFont typeface="Monotype Sorts" charset="0"/>
              <a:buNone/>
            </a:pPr>
            <a:r>
              <a:rPr lang="ar-JO" altLang="zh-CN" sz="2000" dirty="0">
                <a:ea typeface="SimSun" charset="0"/>
                <a:cs typeface="Arial" panose="020B0604020202020204" pitchFamily="34" charset="0"/>
              </a:rPr>
              <a:t>تكوين 1 : 26 - 28</a:t>
            </a:r>
            <a:endParaRPr lang="en-US" altLang="zh-CN" sz="2000" dirty="0">
              <a:ea typeface="SimSun" charset="0"/>
              <a:cs typeface="Arial" panose="020B0604020202020204" pitchFamily="34" charset="0"/>
            </a:endParaRPr>
          </a:p>
          <a:p>
            <a:pPr marL="66675" indent="-66675">
              <a:lnSpc>
                <a:spcPct val="80000"/>
              </a:lnSpc>
              <a:buFont typeface="Monotype Sorts" charset="0"/>
              <a:buNone/>
            </a:pPr>
            <a:endParaRPr lang="en-US" altLang="zh-CN" sz="2000" dirty="0">
              <a:ea typeface="SimSun" charset="0"/>
              <a:cs typeface="Arial" panose="020B0604020202020204" pitchFamily="34" charset="0"/>
            </a:endParaRPr>
          </a:p>
          <a:p>
            <a:pPr marL="66675" indent="-66675" algn="r">
              <a:lnSpc>
                <a:spcPct val="80000"/>
              </a:lnSpc>
              <a:buFont typeface="Monotype Sorts" charset="0"/>
              <a:buNone/>
            </a:pPr>
            <a:r>
              <a:rPr lang="ar-JO" altLang="zh-CN" sz="2000" dirty="0">
                <a:ea typeface="SimSun" charset="0"/>
                <a:cs typeface="Arial" panose="020B0604020202020204" pitchFamily="34" charset="0"/>
              </a:rPr>
              <a:t>وقال الله نعمل الإنسان على صورتنا كشبهنا </a:t>
            </a:r>
            <a:r>
              <a:rPr lang="ar-JO" altLang="zh-CN" sz="2000" dirty="0">
                <a:solidFill>
                  <a:srgbClr val="FFFF00"/>
                </a:solidFill>
                <a:ea typeface="SimSun" charset="0"/>
                <a:cs typeface="Arial" panose="020B0604020202020204" pitchFamily="34" charset="0"/>
              </a:rPr>
              <a:t>فيتسلطون</a:t>
            </a:r>
            <a:r>
              <a:rPr lang="ar-JO" altLang="zh-CN" sz="2000" dirty="0">
                <a:ea typeface="SimSun" charset="0"/>
                <a:cs typeface="Arial" panose="020B0604020202020204" pitchFamily="34" charset="0"/>
              </a:rPr>
              <a:t> على سمك البحر وعلى طير السماء وعلى البهائم وعلى كل الأرض وعلى جميع الدبابات التي تدب على الأرض فخلق الله الإنسان على صورته على صورة خلقه ذكراً وأننثى خلقهم وباركهم الله وقال لهم أثمروا وأكثروا واملأوا الأرض و</a:t>
            </a:r>
            <a:r>
              <a:rPr lang="ar-JO" altLang="zh-CN" sz="2000" dirty="0">
                <a:solidFill>
                  <a:srgbClr val="FFFF00"/>
                </a:solidFill>
                <a:ea typeface="SimSun" charset="0"/>
                <a:cs typeface="Arial" panose="020B0604020202020204" pitchFamily="34" charset="0"/>
              </a:rPr>
              <a:t>أخضعوها وتسلطوا </a:t>
            </a:r>
            <a:r>
              <a:rPr lang="ar-JO" altLang="zh-CN" sz="2000" dirty="0">
                <a:ea typeface="SimSun" charset="0"/>
                <a:cs typeface="Arial" panose="020B0604020202020204" pitchFamily="34" charset="0"/>
              </a:rPr>
              <a:t>على سمك البحر وعلى طير السماء وعلى كل حيوان يدب على الأرض </a:t>
            </a:r>
            <a:endParaRPr lang="en-US" altLang="zh-CN" sz="2000" dirty="0">
              <a:cs typeface="Arial" panose="020B0604020202020204" pitchFamily="34" charset="0"/>
            </a:endParaRPr>
          </a:p>
        </p:txBody>
      </p:sp>
      <p:sp>
        <p:nvSpPr>
          <p:cNvPr id="1867781" name="Rectangle 5"/>
          <p:cNvSpPr>
            <a:spLocks noGrp="1" noChangeArrowheads="1"/>
          </p:cNvSpPr>
          <p:nvPr>
            <p:ph sz="half" idx="2"/>
          </p:nvPr>
        </p:nvSpPr>
        <p:spPr>
          <a:xfrm>
            <a:off x="5105400" y="1600200"/>
            <a:ext cx="3810000" cy="2667000"/>
          </a:xfrm>
        </p:spPr>
        <p:txBody>
          <a:bodyPr/>
          <a:lstStyle/>
          <a:p>
            <a:pPr marL="0" indent="0" algn="r">
              <a:lnSpc>
                <a:spcPct val="80000"/>
              </a:lnSpc>
              <a:buFont typeface="Monotype Sorts" charset="0"/>
              <a:buNone/>
            </a:pPr>
            <a:r>
              <a:rPr lang="ar-JO" altLang="zh-CN" sz="2000" dirty="0">
                <a:cs typeface="Arial" panose="020B0604020202020204" pitchFamily="34" charset="0"/>
              </a:rPr>
              <a:t>رؤيا 22 : 5</a:t>
            </a:r>
            <a:endParaRPr lang="en-US" altLang="zh-CN" sz="2000" dirty="0">
              <a:cs typeface="Arial" panose="020B0604020202020204" pitchFamily="34" charset="0"/>
            </a:endParaRPr>
          </a:p>
          <a:p>
            <a:pPr marL="0" indent="0">
              <a:lnSpc>
                <a:spcPct val="80000"/>
              </a:lnSpc>
              <a:buFont typeface="Monotype Sorts" charset="0"/>
              <a:buNone/>
            </a:pPr>
            <a:endParaRPr lang="en-US" altLang="zh-CN" sz="2000" dirty="0">
              <a:cs typeface="Arial" panose="020B0604020202020204" pitchFamily="34" charset="0"/>
            </a:endParaRPr>
          </a:p>
          <a:p>
            <a:pPr marL="0" indent="0" algn="r">
              <a:lnSpc>
                <a:spcPct val="80000"/>
              </a:lnSpc>
              <a:buFont typeface="Monotype Sorts" charset="0"/>
              <a:buNone/>
            </a:pPr>
            <a:r>
              <a:rPr lang="ar-JO" altLang="zh-CN" sz="2000" dirty="0">
                <a:cs typeface="Arial" panose="020B0604020202020204" pitchFamily="34" charset="0"/>
              </a:rPr>
              <a:t>ولا يكون ليل هناك ولا يحتاجون إلى سراج أو نور شمس لأن الرب الإله ينير عليهم وهم </a:t>
            </a:r>
            <a:r>
              <a:rPr lang="ar-JO" altLang="zh-CN" sz="2000" dirty="0">
                <a:solidFill>
                  <a:srgbClr val="FFFF00"/>
                </a:solidFill>
                <a:cs typeface="Arial" panose="020B0604020202020204" pitchFamily="34" charset="0"/>
              </a:rPr>
              <a:t>سيملكون</a:t>
            </a:r>
            <a:r>
              <a:rPr lang="ar-JO" altLang="zh-CN" sz="2000" dirty="0">
                <a:cs typeface="Arial" panose="020B0604020202020204" pitchFamily="34" charset="0"/>
              </a:rPr>
              <a:t> إلى أبد الآبدين</a:t>
            </a:r>
            <a:endParaRPr lang="en-US" altLang="zh-CN" sz="2000" dirty="0">
              <a:cs typeface="Arial" panose="020B0604020202020204" pitchFamily="34" charset="0"/>
            </a:endParaRPr>
          </a:p>
        </p:txBody>
      </p:sp>
      <p:sp>
        <p:nvSpPr>
          <p:cNvPr id="1867782" name="Text Box 6"/>
          <p:cNvSpPr txBox="1">
            <a:spLocks noChangeArrowheads="1"/>
          </p:cNvSpPr>
          <p:nvPr/>
        </p:nvSpPr>
        <p:spPr bwMode="auto">
          <a:xfrm>
            <a:off x="228600" y="6096000"/>
            <a:ext cx="22098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457200" rtl="0" eaLnBrk="1" fontAlgn="auto" latinLnBrk="0" hangingPunct="1">
              <a:lnSpc>
                <a:spcPct val="100000"/>
              </a:lnSpc>
              <a:spcBef>
                <a:spcPct val="50000"/>
              </a:spcBef>
              <a:spcAft>
                <a:spcPts val="0"/>
              </a:spcAft>
              <a:buClrTx/>
              <a:buSzTx/>
              <a:buFontTx/>
              <a:buNone/>
              <a:tabLst/>
              <a:defRPr/>
            </a:pPr>
            <a:r>
              <a:rPr kumimoji="0" lang="ar-JO" altLang="zh-CN" sz="32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الوصية</a:t>
            </a:r>
            <a:endParaRPr kumimoji="0" lang="en-US" altLang="zh-CN" sz="32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1867783" name="Text Box 7"/>
          <p:cNvSpPr txBox="1">
            <a:spLocks noChangeArrowheads="1"/>
          </p:cNvSpPr>
          <p:nvPr/>
        </p:nvSpPr>
        <p:spPr bwMode="auto">
          <a:xfrm>
            <a:off x="6248400" y="6096000"/>
            <a:ext cx="22098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457200" rtl="0" eaLnBrk="1" fontAlgn="auto" latinLnBrk="0" hangingPunct="1">
              <a:lnSpc>
                <a:spcPct val="100000"/>
              </a:lnSpc>
              <a:spcBef>
                <a:spcPct val="50000"/>
              </a:spcBef>
              <a:spcAft>
                <a:spcPts val="0"/>
              </a:spcAft>
              <a:buClrTx/>
              <a:buSzTx/>
              <a:buFontTx/>
              <a:buNone/>
              <a:tabLst/>
              <a:defRPr/>
            </a:pPr>
            <a:r>
              <a:rPr kumimoji="0" lang="ar-JO" altLang="zh-CN" sz="32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التتميم</a:t>
            </a:r>
            <a:endParaRPr kumimoji="0" lang="en-US" altLang="zh-CN" sz="32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1867784" name="AutoShape 8"/>
          <p:cNvSpPr>
            <a:spLocks noChangeArrowheads="1"/>
          </p:cNvSpPr>
          <p:nvPr/>
        </p:nvSpPr>
        <p:spPr bwMode="auto">
          <a:xfrm>
            <a:off x="2514600" y="5867400"/>
            <a:ext cx="3657600" cy="9906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6">
              <a:lumMod val="20000"/>
              <a:lumOff val="80000"/>
            </a:schemeClr>
          </a:solidFill>
          <a:ln w="12700">
            <a:solidFill>
              <a:schemeClr val="tx1"/>
            </a:solidFill>
            <a:miter lim="800000"/>
            <a:headEnd/>
            <a:tailEnd/>
          </a:ln>
        </p:spPr>
        <p:txBody>
          <a:bodyPr wrap="none"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1867785" name="Text Box 9"/>
          <p:cNvSpPr txBox="1">
            <a:spLocks noChangeArrowheads="1"/>
          </p:cNvSpPr>
          <p:nvPr/>
        </p:nvSpPr>
        <p:spPr bwMode="auto">
          <a:xfrm>
            <a:off x="152400" y="5384800"/>
            <a:ext cx="88392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457200" rtl="0" eaLnBrk="1" fontAlgn="auto" latinLnBrk="0" hangingPunct="1">
              <a:lnSpc>
                <a:spcPct val="100000"/>
              </a:lnSpc>
              <a:spcBef>
                <a:spcPct val="50000"/>
              </a:spcBef>
              <a:spcAft>
                <a:spcPts val="0"/>
              </a:spcAft>
              <a:buClrTx/>
              <a:buSzTx/>
              <a:buFontTx/>
              <a:buNone/>
              <a:tabLst/>
              <a:defRPr/>
            </a:pPr>
            <a:r>
              <a:rPr kumimoji="0" lang="ar-JO" altLang="zh-CN" sz="2800" b="1" u="none" strike="noStrike" kern="1200" cap="none" spc="0" normalizeH="0" baseline="0" noProof="0" dirty="0">
                <a:ln>
                  <a:noFill/>
                </a:ln>
                <a:solidFill>
                  <a:srgbClr val="FFFF00"/>
                </a:solidFill>
                <a:effectLst/>
                <a:uLnTx/>
                <a:uFillTx/>
                <a:latin typeface="Arial" panose="020B0604020202020204" pitchFamily="34" charset="0"/>
                <a:cs typeface="Arial" panose="020B0604020202020204" pitchFamily="34" charset="0"/>
              </a:rPr>
              <a:t>موضوع الكتاب المقدس : الله يمد حكمه إلى الإنسان</a:t>
            </a:r>
            <a:endParaRPr kumimoji="0" lang="en-US" altLang="zh-CN" sz="2800" b="1" u="none" strike="noStrike" kern="1200" cap="none" spc="0" normalizeH="0" baseline="0" noProof="0" dirty="0">
              <a:ln>
                <a:noFill/>
              </a:ln>
              <a:solidFill>
                <a:srgbClr val="FFFF00"/>
              </a:solidFill>
              <a:effectLst/>
              <a:uLnTx/>
              <a:uFillTx/>
              <a:latin typeface="Arial" panose="020B0604020202020204" pitchFamily="34" charset="0"/>
              <a:cs typeface="Arial" panose="020B0604020202020204" pitchFamily="34" charset="0"/>
            </a:endParaRPr>
          </a:p>
        </p:txBody>
      </p:sp>
      <p:sp>
        <p:nvSpPr>
          <p:cNvPr id="1867786" name="Text Box 10"/>
          <p:cNvSpPr txBox="1">
            <a:spLocks noChangeArrowheads="1"/>
          </p:cNvSpPr>
          <p:nvPr/>
        </p:nvSpPr>
        <p:spPr bwMode="auto">
          <a:xfrm>
            <a:off x="3048000" y="6083300"/>
            <a:ext cx="2768600" cy="584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457200" rtl="0" eaLnBrk="1" fontAlgn="auto" latinLnBrk="0" hangingPunct="1">
              <a:lnSpc>
                <a:spcPct val="100000"/>
              </a:lnSpc>
              <a:spcBef>
                <a:spcPct val="50000"/>
              </a:spcBef>
              <a:spcAft>
                <a:spcPts val="0"/>
              </a:spcAft>
              <a:buClrTx/>
              <a:buSzTx/>
              <a:buFontTx/>
              <a:buNone/>
              <a:tabLst/>
              <a:defRPr/>
            </a:pPr>
            <a:r>
              <a:rPr kumimoji="0" lang="ar-JO" altLang="zh-CN" sz="32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العهود</a:t>
            </a:r>
            <a:endPar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338954" name="Text Box 11"/>
          <p:cNvSpPr txBox="1">
            <a:spLocks noChangeArrowheads="1"/>
          </p:cNvSpPr>
          <p:nvPr/>
        </p:nvSpPr>
        <p:spPr bwMode="auto">
          <a:xfrm>
            <a:off x="8423275" y="44450"/>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457200" rtl="0" eaLnBrk="1" fontAlgn="auto" latinLnBrk="0" hangingPunct="1">
              <a:lnSpc>
                <a:spcPct val="100000"/>
              </a:lnSpc>
              <a:spcBef>
                <a:spcPct val="50000"/>
              </a:spcBef>
              <a:spcAft>
                <a:spcPts val="0"/>
              </a:spcAft>
              <a:buClrTx/>
              <a:buSzTx/>
              <a:buFontTx/>
              <a:buNone/>
              <a:tabLst/>
              <a:defRPr/>
            </a:pPr>
            <a:r>
              <a:rPr kumimoji="0" lang="ar-JO" altLang="zh-CN"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33</a:t>
            </a:r>
            <a:endParaRPr kumimoji="0" lang="en-US" altLang="zh-CN"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pic>
        <p:nvPicPr>
          <p:cNvPr id="12" name="Picture 2" descr="j0300904">
            <a:extLst>
              <a:ext uri="{FF2B5EF4-FFF2-40B4-BE49-F238E27FC236}">
                <a16:creationId xmlns:a16="http://schemas.microsoft.com/office/drawing/2014/main" id="{6D6800EB-E4AC-3048-9D5A-7AE7ED561F15}"/>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0" y="0"/>
            <a:ext cx="2098675" cy="1219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1884304"/>
      </p:ext>
    </p:extLst>
  </p:cSld>
  <p:clrMapOvr>
    <a:overrideClrMapping bg1="dk2" tx1="lt1" bg2="dk1"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67780">
                                            <p:txEl>
                                              <p:pRg st="0" end="0"/>
                                            </p:txEl>
                                          </p:spTgt>
                                        </p:tgtEl>
                                        <p:attrNameLst>
                                          <p:attrName>style.visibility</p:attrName>
                                        </p:attrNameLst>
                                      </p:cBhvr>
                                      <p:to>
                                        <p:strVal val="visible"/>
                                      </p:to>
                                    </p:set>
                                    <p:animEffect transition="in" filter="dissolve">
                                      <p:cBhvr>
                                        <p:cTn id="7" dur="500"/>
                                        <p:tgtEl>
                                          <p:spTgt spid="1867780">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867780">
                                            <p:txEl>
                                              <p:pRg st="2" end="2"/>
                                            </p:txEl>
                                          </p:spTgt>
                                        </p:tgtEl>
                                        <p:attrNameLst>
                                          <p:attrName>style.visibility</p:attrName>
                                        </p:attrNameLst>
                                      </p:cBhvr>
                                      <p:to>
                                        <p:strVal val="visible"/>
                                      </p:to>
                                    </p:set>
                                    <p:animEffect transition="in" filter="dissolve">
                                      <p:cBhvr>
                                        <p:cTn id="10" dur="500"/>
                                        <p:tgtEl>
                                          <p:spTgt spid="1867780">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6" fill="hold" grpId="0" nodeType="clickEffect">
                                  <p:stCondLst>
                                    <p:cond delay="0"/>
                                  </p:stCondLst>
                                  <p:childTnLst>
                                    <p:set>
                                      <p:cBhvr>
                                        <p:cTn id="14" dur="1" fill="hold">
                                          <p:stCondLst>
                                            <p:cond delay="0"/>
                                          </p:stCondLst>
                                        </p:cTn>
                                        <p:tgtEl>
                                          <p:spTgt spid="1867781">
                                            <p:txEl>
                                              <p:pRg st="0" end="0"/>
                                            </p:txEl>
                                          </p:spTgt>
                                        </p:tgtEl>
                                        <p:attrNameLst>
                                          <p:attrName>style.visibility</p:attrName>
                                        </p:attrNameLst>
                                      </p:cBhvr>
                                      <p:to>
                                        <p:strVal val="visible"/>
                                      </p:to>
                                    </p:set>
                                    <p:animEffect transition="in" filter="barn(inHorizontal)">
                                      <p:cBhvr>
                                        <p:cTn id="15" dur="500"/>
                                        <p:tgtEl>
                                          <p:spTgt spid="1867781">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6" fill="hold" grpId="0" nodeType="clickEffect">
                                  <p:stCondLst>
                                    <p:cond delay="0"/>
                                  </p:stCondLst>
                                  <p:childTnLst>
                                    <p:set>
                                      <p:cBhvr>
                                        <p:cTn id="19" dur="1" fill="hold">
                                          <p:stCondLst>
                                            <p:cond delay="0"/>
                                          </p:stCondLst>
                                        </p:cTn>
                                        <p:tgtEl>
                                          <p:spTgt spid="1867781">
                                            <p:txEl>
                                              <p:pRg st="2" end="2"/>
                                            </p:txEl>
                                          </p:spTgt>
                                        </p:tgtEl>
                                        <p:attrNameLst>
                                          <p:attrName>style.visibility</p:attrName>
                                        </p:attrNameLst>
                                      </p:cBhvr>
                                      <p:to>
                                        <p:strVal val="visible"/>
                                      </p:to>
                                    </p:set>
                                    <p:animEffect transition="in" filter="barn(inHorizontal)">
                                      <p:cBhvr>
                                        <p:cTn id="20" dur="500"/>
                                        <p:tgtEl>
                                          <p:spTgt spid="1867781">
                                            <p:txEl>
                                              <p:pRg st="2" end="2"/>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1867785"/>
                                        </p:tgtEl>
                                        <p:attrNameLst>
                                          <p:attrName>style.visibility</p:attrName>
                                        </p:attrNameLst>
                                      </p:cBhvr>
                                      <p:to>
                                        <p:strVal val="visible"/>
                                      </p:to>
                                    </p:set>
                                    <p:animEffect transition="in" filter="fade">
                                      <p:cBhvr>
                                        <p:cTn id="25" dur="100"/>
                                        <p:tgtEl>
                                          <p:spTgt spid="1867785"/>
                                        </p:tgtEl>
                                      </p:cBhvr>
                                    </p:animEffect>
                                    <p:anim calcmode="lin" valueType="num">
                                      <p:cBhvr>
                                        <p:cTn id="26" dur="400" fill="hold"/>
                                        <p:tgtEl>
                                          <p:spTgt spid="1867785"/>
                                        </p:tgtEl>
                                        <p:attrNameLst>
                                          <p:attrName>ppt_x</p:attrName>
                                        </p:attrNameLst>
                                      </p:cBhvr>
                                      <p:tavLst>
                                        <p:tav tm="0">
                                          <p:val>
                                            <p:strVal val="#ppt_x"/>
                                          </p:val>
                                        </p:tav>
                                        <p:tav tm="100000">
                                          <p:val>
                                            <p:strVal val="#ppt_x"/>
                                          </p:val>
                                        </p:tav>
                                      </p:tavLst>
                                    </p:anim>
                                    <p:anim calcmode="lin" valueType="num">
                                      <p:cBhvr>
                                        <p:cTn id="27" dur="400" fill="hold"/>
                                        <p:tgtEl>
                                          <p:spTgt spid="1867785"/>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186778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186778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1867782"/>
                                        </p:tgtEl>
                                        <p:attrNameLst>
                                          <p:attrName>style.visibility</p:attrName>
                                        </p:attrNameLst>
                                      </p:cBhvr>
                                      <p:to>
                                        <p:strVal val="visible"/>
                                      </p:to>
                                    </p:set>
                                    <p:animEffect transition="in" filter="fade">
                                      <p:cBhvr>
                                        <p:cTn id="34" dur="100"/>
                                        <p:tgtEl>
                                          <p:spTgt spid="1867782"/>
                                        </p:tgtEl>
                                      </p:cBhvr>
                                    </p:animEffect>
                                    <p:anim calcmode="lin" valueType="num">
                                      <p:cBhvr>
                                        <p:cTn id="35" dur="400" fill="hold"/>
                                        <p:tgtEl>
                                          <p:spTgt spid="1867782"/>
                                        </p:tgtEl>
                                        <p:attrNameLst>
                                          <p:attrName>ppt_x</p:attrName>
                                        </p:attrNameLst>
                                      </p:cBhvr>
                                      <p:tavLst>
                                        <p:tav tm="0">
                                          <p:val>
                                            <p:strVal val="#ppt_x"/>
                                          </p:val>
                                        </p:tav>
                                        <p:tav tm="100000">
                                          <p:val>
                                            <p:strVal val="#ppt_x"/>
                                          </p:val>
                                        </p:tav>
                                      </p:tavLst>
                                    </p:anim>
                                    <p:anim calcmode="lin" valueType="num">
                                      <p:cBhvr>
                                        <p:cTn id="36" dur="400" fill="hold"/>
                                        <p:tgtEl>
                                          <p:spTgt spid="1867782"/>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186778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186778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43" presetClass="entr" presetSubtype="0" fill="hold" grpId="0" nodeType="clickEffect">
                                  <p:stCondLst>
                                    <p:cond delay="0"/>
                                  </p:stCondLst>
                                  <p:childTnLst>
                                    <p:set>
                                      <p:cBhvr>
                                        <p:cTn id="42" dur="1" fill="hold">
                                          <p:stCondLst>
                                            <p:cond delay="0"/>
                                          </p:stCondLst>
                                        </p:cTn>
                                        <p:tgtEl>
                                          <p:spTgt spid="1867783"/>
                                        </p:tgtEl>
                                        <p:attrNameLst>
                                          <p:attrName>style.visibility</p:attrName>
                                        </p:attrNameLst>
                                      </p:cBhvr>
                                      <p:to>
                                        <p:strVal val="visible"/>
                                      </p:to>
                                    </p:set>
                                    <p:animEffect transition="in" filter="fade">
                                      <p:cBhvr>
                                        <p:cTn id="43" dur="100"/>
                                        <p:tgtEl>
                                          <p:spTgt spid="1867783"/>
                                        </p:tgtEl>
                                      </p:cBhvr>
                                    </p:animEffect>
                                    <p:anim calcmode="lin" valueType="num">
                                      <p:cBhvr>
                                        <p:cTn id="44" dur="400" fill="hold"/>
                                        <p:tgtEl>
                                          <p:spTgt spid="1867783"/>
                                        </p:tgtEl>
                                        <p:attrNameLst>
                                          <p:attrName>ppt_x</p:attrName>
                                        </p:attrNameLst>
                                      </p:cBhvr>
                                      <p:tavLst>
                                        <p:tav tm="0">
                                          <p:val>
                                            <p:strVal val="#ppt_x"/>
                                          </p:val>
                                        </p:tav>
                                        <p:tav tm="100000">
                                          <p:val>
                                            <p:strVal val="#ppt_x"/>
                                          </p:val>
                                        </p:tav>
                                      </p:tavLst>
                                    </p:anim>
                                    <p:anim calcmode="lin" valueType="num">
                                      <p:cBhvr>
                                        <p:cTn id="45" dur="400" fill="hold"/>
                                        <p:tgtEl>
                                          <p:spTgt spid="1867783"/>
                                        </p:tgtEl>
                                        <p:attrNameLst>
                                          <p:attrName>ppt_y</p:attrName>
                                        </p:attrNameLst>
                                      </p:cBhvr>
                                      <p:tavLst>
                                        <p:tav tm="0">
                                          <p:val>
                                            <p:strVal val="#ppt_y+0.31"/>
                                          </p:val>
                                        </p:tav>
                                        <p:tav tm="100000">
                                          <p:val>
                                            <p:strVal val="#ppt_y+0.31"/>
                                          </p:val>
                                        </p:tav>
                                      </p:tavLst>
                                    </p:anim>
                                    <p:anim calcmode="lin" valueType="num">
                                      <p:cBhvr>
                                        <p:cTn id="46" dur="600" decel="50000" fill="hold">
                                          <p:stCondLst>
                                            <p:cond delay="400"/>
                                          </p:stCondLst>
                                        </p:cTn>
                                        <p:tgtEl>
                                          <p:spTgt spid="186778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600" decel="50000" fill="hold">
                                          <p:stCondLst>
                                            <p:cond delay="400"/>
                                          </p:stCondLst>
                                        </p:cTn>
                                        <p:tgtEl>
                                          <p:spTgt spid="186778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867784"/>
                                        </p:tgtEl>
                                        <p:attrNameLst>
                                          <p:attrName>style.visibility</p:attrName>
                                        </p:attrNameLst>
                                      </p:cBhvr>
                                      <p:to>
                                        <p:strVal val="visible"/>
                                      </p:to>
                                    </p:set>
                                    <p:animEffect transition="in" filter="wipe(left)">
                                      <p:cBhvr>
                                        <p:cTn id="52" dur="3000"/>
                                        <p:tgtEl>
                                          <p:spTgt spid="1867784"/>
                                        </p:tgtEl>
                                      </p:cBhvr>
                                    </p:animEffect>
                                  </p:childTnLst>
                                </p:cTn>
                              </p:par>
                              <p:par>
                                <p:cTn id="53" presetID="43" presetClass="entr" presetSubtype="0" fill="hold" grpId="0" nodeType="withEffect">
                                  <p:stCondLst>
                                    <p:cond delay="0"/>
                                  </p:stCondLst>
                                  <p:childTnLst>
                                    <p:set>
                                      <p:cBhvr>
                                        <p:cTn id="54" dur="1" fill="hold">
                                          <p:stCondLst>
                                            <p:cond delay="0"/>
                                          </p:stCondLst>
                                        </p:cTn>
                                        <p:tgtEl>
                                          <p:spTgt spid="1867786"/>
                                        </p:tgtEl>
                                        <p:attrNameLst>
                                          <p:attrName>style.visibility</p:attrName>
                                        </p:attrNameLst>
                                      </p:cBhvr>
                                      <p:to>
                                        <p:strVal val="visible"/>
                                      </p:to>
                                    </p:set>
                                    <p:animEffect transition="in" filter="fade">
                                      <p:cBhvr>
                                        <p:cTn id="55" dur="100"/>
                                        <p:tgtEl>
                                          <p:spTgt spid="1867786"/>
                                        </p:tgtEl>
                                      </p:cBhvr>
                                    </p:animEffect>
                                    <p:anim calcmode="lin" valueType="num">
                                      <p:cBhvr>
                                        <p:cTn id="56" dur="400" fill="hold"/>
                                        <p:tgtEl>
                                          <p:spTgt spid="1867786"/>
                                        </p:tgtEl>
                                        <p:attrNameLst>
                                          <p:attrName>ppt_x</p:attrName>
                                        </p:attrNameLst>
                                      </p:cBhvr>
                                      <p:tavLst>
                                        <p:tav tm="0">
                                          <p:val>
                                            <p:strVal val="#ppt_x"/>
                                          </p:val>
                                        </p:tav>
                                        <p:tav tm="100000">
                                          <p:val>
                                            <p:strVal val="#ppt_x"/>
                                          </p:val>
                                        </p:tav>
                                      </p:tavLst>
                                    </p:anim>
                                    <p:anim calcmode="lin" valueType="num">
                                      <p:cBhvr>
                                        <p:cTn id="57" dur="400" fill="hold"/>
                                        <p:tgtEl>
                                          <p:spTgt spid="1867786"/>
                                        </p:tgtEl>
                                        <p:attrNameLst>
                                          <p:attrName>ppt_y</p:attrName>
                                        </p:attrNameLst>
                                      </p:cBhvr>
                                      <p:tavLst>
                                        <p:tav tm="0">
                                          <p:val>
                                            <p:strVal val="#ppt_y+0.31"/>
                                          </p:val>
                                        </p:tav>
                                        <p:tav tm="100000">
                                          <p:val>
                                            <p:strVal val="#ppt_y+0.31"/>
                                          </p:val>
                                        </p:tav>
                                      </p:tavLst>
                                    </p:anim>
                                    <p:anim calcmode="lin" valueType="num">
                                      <p:cBhvr>
                                        <p:cTn id="58" dur="600" decel="50000" fill="hold">
                                          <p:stCondLst>
                                            <p:cond delay="400"/>
                                          </p:stCondLst>
                                        </p:cTn>
                                        <p:tgtEl>
                                          <p:spTgt spid="186778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9" dur="600" decel="50000" fill="hold">
                                          <p:stCondLst>
                                            <p:cond delay="400"/>
                                          </p:stCondLst>
                                        </p:cTn>
                                        <p:tgtEl>
                                          <p:spTgt spid="186778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7780" grpId="0" build="p"/>
      <p:bldP spid="1867781" grpId="0" build="p"/>
      <p:bldP spid="1867782" grpId="0"/>
      <p:bldP spid="1867783" grpId="0"/>
      <p:bldP spid="1867784" grpId="0" animBg="1"/>
      <p:bldP spid="1867785" grpId="0"/>
      <p:bldP spid="1867786" grpId="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amma/>
                <a:shade val="80000"/>
                <a:invGamma/>
              </a:schemeClr>
            </a:gs>
            <a:gs pos="100000">
              <a:schemeClr val="bg1"/>
            </a:gs>
          </a:gsLst>
          <a:lin ang="5400000" scaled="1"/>
        </a:gradFill>
        <a:effectLst/>
      </p:bgPr>
    </p:bg>
    <p:spTree>
      <p:nvGrpSpPr>
        <p:cNvPr id="1" name=""/>
        <p:cNvGrpSpPr/>
        <p:nvPr/>
      </p:nvGrpSpPr>
      <p:grpSpPr>
        <a:xfrm>
          <a:off x="0" y="0"/>
          <a:ext cx="0" cy="0"/>
          <a:chOff x="0" y="0"/>
          <a:chExt cx="0" cy="0"/>
        </a:xfrm>
      </p:grpSpPr>
      <p:pic>
        <p:nvPicPr>
          <p:cNvPr id="340993" name="Picture 2"/>
          <p:cNvPicPr>
            <a:picLocks noChangeAspect="1" noChangeArrowheads="1"/>
          </p:cNvPicPr>
          <p:nvPr/>
        </p:nvPicPr>
        <p:blipFill>
          <a:blip r:embed="rId4">
            <a:extLst>
              <a:ext uri="{28A0092B-C50C-407E-A947-70E740481C1C}">
                <a14:useLocalDpi xmlns:a14="http://schemas.microsoft.com/office/drawing/2010/main" val="0"/>
              </a:ext>
            </a:extLst>
          </a:blip>
          <a:srcRect l="8176" r="16353"/>
          <a:stretch>
            <a:fillRect/>
          </a:stretch>
        </p:blipFill>
        <p:spPr bwMode="auto">
          <a:xfrm>
            <a:off x="0" y="27384"/>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40994" name="Rectangle 3"/>
          <p:cNvSpPr>
            <a:spLocks noGrp="1" noChangeArrowheads="1"/>
          </p:cNvSpPr>
          <p:nvPr>
            <p:ph type="title"/>
          </p:nvPr>
        </p:nvSpPr>
        <p:spPr>
          <a:xfrm>
            <a:off x="685800" y="304800"/>
            <a:ext cx="7772400" cy="1143000"/>
          </a:xfrm>
        </p:spPr>
        <p:txBody>
          <a:bodyPr/>
          <a:lstStyle/>
          <a:p>
            <a:r>
              <a:rPr lang="ar-JO" altLang="zh-CN" dirty="0">
                <a:solidFill>
                  <a:schemeClr val="tx1"/>
                </a:solidFill>
                <a:cs typeface="Arial" panose="020B0604020202020204" pitchFamily="34" charset="0"/>
              </a:rPr>
              <a:t>الملكوت في تكوين 1</a:t>
            </a:r>
            <a:endParaRPr lang="en-US" altLang="zh-CN" dirty="0">
              <a:cs typeface="Arial" panose="020B0604020202020204" pitchFamily="34" charset="0"/>
            </a:endParaRPr>
          </a:p>
        </p:txBody>
      </p:sp>
      <p:sp>
        <p:nvSpPr>
          <p:cNvPr id="2318340" name="Rectangle 4"/>
          <p:cNvSpPr>
            <a:spLocks noChangeArrowheads="1"/>
          </p:cNvSpPr>
          <p:nvPr/>
        </p:nvSpPr>
        <p:spPr bwMode="auto">
          <a:xfrm>
            <a:off x="457200" y="1905000"/>
            <a:ext cx="8448805"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lstStyle/>
          <a:p>
            <a:pPr marL="571500" marR="0" lvl="0" indent="-571500" algn="r" defTabSz="457200" rtl="1" eaLnBrk="1" fontAlgn="auto" latinLnBrk="0" hangingPunct="1">
              <a:lnSpc>
                <a:spcPct val="100000"/>
              </a:lnSpc>
              <a:spcBef>
                <a:spcPct val="20000"/>
              </a:spcBef>
              <a:spcAft>
                <a:spcPts val="0"/>
              </a:spcAft>
              <a:buClr>
                <a:srgbClr val="FFFF00"/>
              </a:buClr>
              <a:buSzPct val="75000"/>
              <a:buFont typeface="Wingdings" pitchFamily="2" charset="2"/>
              <a:buChar char="q"/>
              <a:tabLst/>
              <a:defRPr/>
            </a:pPr>
            <a:r>
              <a:rPr kumimoji="0" lang="ar-JO" sz="3600" b="1" u="none" strike="noStrike" kern="1200" cap="none" spc="0" normalizeH="0" baseline="0" noProof="0" dirty="0">
                <a:ln>
                  <a:noFill/>
                </a:ln>
                <a:solidFill>
                  <a:srgbClr val="FFFFFF"/>
                </a:solidFill>
                <a:effectLst>
                  <a:glow rad="203200">
                    <a:srgbClr val="DADADA">
                      <a:lumMod val="10000"/>
                    </a:srgbClr>
                  </a:glow>
                </a:effectLst>
                <a:uLnTx/>
                <a:uFillTx/>
                <a:latin typeface="Arial" panose="020B0604020202020204" pitchFamily="34" charset="0"/>
                <a:ea typeface="ＭＳ Ｐゴシック" pitchFamily="-112" charset="-128"/>
                <a:cs typeface="Arial" panose="020B0604020202020204" pitchFamily="34" charset="0"/>
              </a:rPr>
              <a:t>إله غير مخلوق (1 : 1)</a:t>
            </a:r>
            <a:endParaRPr kumimoji="0" lang="en-US" sz="3600" b="1" u="none" strike="noStrike" kern="1200" cap="none" spc="0" normalizeH="0" baseline="0" noProof="0" dirty="0">
              <a:ln>
                <a:noFill/>
              </a:ln>
              <a:solidFill>
                <a:srgbClr val="FFFFFF"/>
              </a:solidFill>
              <a:effectLst>
                <a:glow rad="203200">
                  <a:srgbClr val="DADADA">
                    <a:lumMod val="10000"/>
                  </a:srgbClr>
                </a:glow>
              </a:effectLst>
              <a:uLnTx/>
              <a:uFillTx/>
              <a:latin typeface="Arial" panose="020B0604020202020204" pitchFamily="34" charset="0"/>
              <a:ea typeface="ＭＳ Ｐゴシック" pitchFamily="-112" charset="-128"/>
              <a:cs typeface="Arial" panose="020B0604020202020204" pitchFamily="34" charset="0"/>
            </a:endParaRPr>
          </a:p>
          <a:p>
            <a:pPr marL="571500" marR="0" lvl="0" indent="-571500" algn="r" defTabSz="457200" rtl="1" eaLnBrk="1" fontAlgn="auto" latinLnBrk="0" hangingPunct="1">
              <a:lnSpc>
                <a:spcPct val="100000"/>
              </a:lnSpc>
              <a:spcBef>
                <a:spcPct val="20000"/>
              </a:spcBef>
              <a:spcAft>
                <a:spcPts val="0"/>
              </a:spcAft>
              <a:buClr>
                <a:srgbClr val="FFFF00"/>
              </a:buClr>
              <a:buSzPct val="75000"/>
              <a:buFont typeface="Wingdings" pitchFamily="2" charset="2"/>
              <a:buChar char="q"/>
              <a:tabLst/>
              <a:defRPr/>
            </a:pPr>
            <a:r>
              <a:rPr kumimoji="0" lang="ar-JO" sz="3600" b="1" u="none" strike="noStrike" kern="1200" cap="none" spc="0" normalizeH="0" baseline="0" noProof="0" dirty="0">
                <a:ln>
                  <a:noFill/>
                </a:ln>
                <a:solidFill>
                  <a:srgbClr val="FFFFFF"/>
                </a:solidFill>
                <a:effectLst>
                  <a:glow rad="203200">
                    <a:srgbClr val="DADADA">
                      <a:lumMod val="10000"/>
                    </a:srgbClr>
                  </a:glow>
                </a:effectLst>
                <a:uLnTx/>
                <a:uFillTx/>
                <a:latin typeface="Arial" panose="020B0604020202020204" pitchFamily="34" charset="0"/>
                <a:ea typeface="ＭＳ Ｐゴシック" pitchFamily="-112" charset="-128"/>
                <a:cs typeface="Arial" panose="020B0604020202020204" pitchFamily="34" charset="0"/>
              </a:rPr>
              <a:t>الخلق بالكلمة فقط (1 : 4)</a:t>
            </a:r>
            <a:endParaRPr kumimoji="0" lang="en-US" sz="3600" b="1" u="none" strike="noStrike" kern="1200" cap="none" spc="0" normalizeH="0" baseline="0" noProof="0" dirty="0">
              <a:ln>
                <a:noFill/>
              </a:ln>
              <a:solidFill>
                <a:srgbClr val="FFFFFF"/>
              </a:solidFill>
              <a:effectLst>
                <a:glow rad="203200">
                  <a:srgbClr val="DADADA">
                    <a:lumMod val="10000"/>
                  </a:srgbClr>
                </a:glow>
              </a:effectLst>
              <a:uLnTx/>
              <a:uFillTx/>
              <a:latin typeface="Arial" panose="020B0604020202020204" pitchFamily="34" charset="0"/>
              <a:ea typeface="ＭＳ Ｐゴシック" pitchFamily="-112" charset="-128"/>
              <a:cs typeface="Arial" panose="020B0604020202020204" pitchFamily="34" charset="0"/>
            </a:endParaRPr>
          </a:p>
          <a:p>
            <a:pPr marL="571500" marR="0" lvl="0" indent="-571500" algn="r" defTabSz="457200" rtl="1" eaLnBrk="1" fontAlgn="auto" latinLnBrk="0" hangingPunct="1">
              <a:lnSpc>
                <a:spcPct val="100000"/>
              </a:lnSpc>
              <a:spcBef>
                <a:spcPct val="20000"/>
              </a:spcBef>
              <a:spcAft>
                <a:spcPts val="0"/>
              </a:spcAft>
              <a:buClr>
                <a:srgbClr val="FFFF00"/>
              </a:buClr>
              <a:buSzPct val="75000"/>
              <a:buFont typeface="Wingdings" pitchFamily="2" charset="2"/>
              <a:buChar char="q"/>
              <a:tabLst/>
              <a:defRPr/>
            </a:pPr>
            <a:r>
              <a:rPr kumimoji="0" lang="ar-JO" sz="3600" b="1" u="none" strike="noStrike" kern="1200" cap="none" spc="0" normalizeH="0" baseline="0" noProof="0" dirty="0">
                <a:ln>
                  <a:noFill/>
                </a:ln>
                <a:solidFill>
                  <a:srgbClr val="FFFFFF"/>
                </a:solidFill>
                <a:effectLst>
                  <a:glow rad="203200">
                    <a:srgbClr val="DADADA">
                      <a:lumMod val="10000"/>
                    </a:srgbClr>
                  </a:glow>
                </a:effectLst>
                <a:uLnTx/>
                <a:uFillTx/>
                <a:latin typeface="Arial" panose="020B0604020202020204" pitchFamily="34" charset="0"/>
                <a:ea typeface="ＭＳ Ｐゴシック" pitchFamily="-112" charset="-128"/>
                <a:cs typeface="Arial" panose="020B0604020202020204" pitchFamily="34" charset="0"/>
              </a:rPr>
              <a:t>الخلق بسهولة</a:t>
            </a:r>
            <a:endParaRPr kumimoji="0" lang="en-US" sz="3600" b="1" u="none" strike="noStrike" kern="1200" cap="none" spc="0" normalizeH="0" baseline="0" noProof="0" dirty="0">
              <a:ln>
                <a:noFill/>
              </a:ln>
              <a:solidFill>
                <a:srgbClr val="FFFFFF"/>
              </a:solidFill>
              <a:effectLst>
                <a:glow rad="203200">
                  <a:srgbClr val="DADADA">
                    <a:lumMod val="10000"/>
                  </a:srgbClr>
                </a:glow>
              </a:effectLst>
              <a:uLnTx/>
              <a:uFillTx/>
              <a:latin typeface="Arial" panose="020B0604020202020204" pitchFamily="34" charset="0"/>
              <a:ea typeface="ＭＳ Ｐゴシック" pitchFamily="-112" charset="-128"/>
              <a:cs typeface="Arial" panose="020B0604020202020204" pitchFamily="34" charset="0"/>
            </a:endParaRPr>
          </a:p>
          <a:p>
            <a:pPr marL="571500" marR="0" lvl="0" indent="-571500" algn="r" defTabSz="457200" rtl="1" eaLnBrk="1" fontAlgn="auto" latinLnBrk="0" hangingPunct="1">
              <a:lnSpc>
                <a:spcPct val="100000"/>
              </a:lnSpc>
              <a:spcBef>
                <a:spcPct val="20000"/>
              </a:spcBef>
              <a:spcAft>
                <a:spcPts val="0"/>
              </a:spcAft>
              <a:buClr>
                <a:srgbClr val="FFFF00"/>
              </a:buClr>
              <a:buSzPct val="75000"/>
              <a:buFont typeface="Wingdings" pitchFamily="2" charset="2"/>
              <a:buChar char="q"/>
              <a:tabLst/>
              <a:defRPr/>
            </a:pPr>
            <a:r>
              <a:rPr kumimoji="0" lang="ar-JO" sz="3600" b="1" u="none" strike="noStrike" kern="1200" cap="none" spc="0" normalizeH="0" baseline="0" noProof="0" dirty="0">
                <a:ln>
                  <a:noFill/>
                </a:ln>
                <a:solidFill>
                  <a:srgbClr val="FFFFFF"/>
                </a:solidFill>
                <a:effectLst>
                  <a:glow rad="203200">
                    <a:srgbClr val="DADADA">
                      <a:lumMod val="10000"/>
                    </a:srgbClr>
                  </a:glow>
                </a:effectLst>
                <a:uLnTx/>
                <a:uFillTx/>
                <a:latin typeface="Arial" panose="020B0604020202020204" pitchFamily="34" charset="0"/>
                <a:ea typeface="ＭＳ Ｐゴシック" pitchFamily="-112" charset="-128"/>
                <a:cs typeface="Arial" panose="020B0604020202020204" pitchFamily="34" charset="0"/>
              </a:rPr>
              <a:t>الشمس والقمر (آلهة) مخلوقة (1 : 16)</a:t>
            </a:r>
            <a:endParaRPr kumimoji="0" lang="en-US" sz="3600" b="1" u="none" strike="noStrike" kern="1200" cap="none" spc="0" normalizeH="0" baseline="0" noProof="0" dirty="0">
              <a:ln>
                <a:noFill/>
              </a:ln>
              <a:solidFill>
                <a:srgbClr val="FFFFFF"/>
              </a:solidFill>
              <a:effectLst>
                <a:glow rad="203200">
                  <a:srgbClr val="DADADA">
                    <a:lumMod val="10000"/>
                  </a:srgbClr>
                </a:glow>
              </a:effectLst>
              <a:uLnTx/>
              <a:uFillTx/>
              <a:latin typeface="Arial" panose="020B0604020202020204" pitchFamily="34" charset="0"/>
              <a:ea typeface="ＭＳ Ｐゴシック" pitchFamily="-112" charset="-128"/>
              <a:cs typeface="Arial" panose="020B0604020202020204" pitchFamily="34" charset="0"/>
            </a:endParaRPr>
          </a:p>
          <a:p>
            <a:pPr marL="571500" marR="0" lvl="0" indent="-571500" algn="r" defTabSz="457200" rtl="1" eaLnBrk="1" fontAlgn="auto" latinLnBrk="0" hangingPunct="1">
              <a:lnSpc>
                <a:spcPct val="100000"/>
              </a:lnSpc>
              <a:spcBef>
                <a:spcPct val="20000"/>
              </a:spcBef>
              <a:spcAft>
                <a:spcPts val="0"/>
              </a:spcAft>
              <a:buClr>
                <a:srgbClr val="FFFF00"/>
              </a:buClr>
              <a:buSzPct val="75000"/>
              <a:buFont typeface="Wingdings" pitchFamily="2" charset="2"/>
              <a:buChar char="q"/>
              <a:tabLst/>
              <a:defRPr/>
            </a:pPr>
            <a:r>
              <a:rPr kumimoji="0" lang="ar-JO" sz="3600" b="1" u="none" strike="noStrike" kern="1200" cap="none" spc="0" normalizeH="0" baseline="0" noProof="0" dirty="0">
                <a:ln>
                  <a:noFill/>
                </a:ln>
                <a:solidFill>
                  <a:srgbClr val="FFFFFF"/>
                </a:solidFill>
                <a:effectLst>
                  <a:glow rad="203200">
                    <a:srgbClr val="DADADA">
                      <a:lumMod val="10000"/>
                    </a:srgbClr>
                  </a:glow>
                </a:effectLst>
                <a:uLnTx/>
                <a:uFillTx/>
                <a:latin typeface="Arial" panose="020B0604020202020204" pitchFamily="34" charset="0"/>
                <a:ea typeface="ＭＳ Ｐゴシック" pitchFamily="-112" charset="-128"/>
                <a:cs typeface="Arial" panose="020B0604020202020204" pitchFamily="34" charset="0"/>
              </a:rPr>
              <a:t>مشاركة الحكم مع الإنسان (1 : 26)</a:t>
            </a:r>
            <a:endParaRPr kumimoji="0" lang="en-US" sz="3600" b="1" u="none" strike="noStrike" kern="1200" cap="none" spc="0" normalizeH="0" baseline="0" noProof="0" dirty="0">
              <a:ln>
                <a:noFill/>
              </a:ln>
              <a:solidFill>
                <a:srgbClr val="FFFFFF"/>
              </a:solidFill>
              <a:effectLst>
                <a:glow rad="203200">
                  <a:srgbClr val="DADADA">
                    <a:lumMod val="10000"/>
                  </a:srgbClr>
                </a:glow>
              </a:effectLst>
              <a:uLnTx/>
              <a:uFillTx/>
              <a:latin typeface="Arial" panose="020B0604020202020204" pitchFamily="34" charset="0"/>
              <a:ea typeface="ＭＳ Ｐゴシック" pitchFamily="-112" charset="-128"/>
              <a:cs typeface="Arial" panose="020B0604020202020204" pitchFamily="34" charset="0"/>
            </a:endParaRPr>
          </a:p>
        </p:txBody>
      </p:sp>
      <p:sp>
        <p:nvSpPr>
          <p:cNvPr id="340996" name="Text Box 106"/>
          <p:cNvSpPr txBox="1">
            <a:spLocks noChangeArrowheads="1"/>
          </p:cNvSpPr>
          <p:nvPr/>
        </p:nvSpPr>
        <p:spPr bwMode="auto">
          <a:xfrm>
            <a:off x="8305800" y="12700"/>
            <a:ext cx="838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457200" rtl="0" eaLnBrk="1" fontAlgn="auto" latinLnBrk="0" hangingPunct="1">
              <a:lnSpc>
                <a:spcPct val="100000"/>
              </a:lnSpc>
              <a:spcBef>
                <a:spcPct val="50000"/>
              </a:spcBef>
              <a:spcAft>
                <a:spcPts val="0"/>
              </a:spcAft>
              <a:buClrTx/>
              <a:buSzTx/>
              <a:buFontTx/>
              <a:buNone/>
              <a:tabLst/>
              <a:defRPr/>
            </a:pPr>
            <a:r>
              <a:rPr kumimoji="0" lang="ar-JO" altLang="zh-CN"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71أ</a:t>
            </a:r>
            <a:endParaRPr kumimoji="0" lang="en-US" altLang="zh-CN"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27115242"/>
      </p:ext>
    </p:extLst>
  </p:cSld>
  <p:clrMapOvr>
    <a:overrideClrMapping bg1="dk2" tx1="lt1" bg2="dk1"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1834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1834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1834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1834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1834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18340"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Line 2"/>
          <p:cNvSpPr>
            <a:spLocks noChangeShapeType="1"/>
          </p:cNvSpPr>
          <p:nvPr/>
        </p:nvSpPr>
        <p:spPr bwMode="auto">
          <a:xfrm flipH="1" flipV="1">
            <a:off x="-1797050" y="125413"/>
            <a:ext cx="25400" cy="25400"/>
          </a:xfrm>
          <a:prstGeom prst="line">
            <a:avLst/>
          </a:prstGeom>
          <a:noFill/>
          <a:ln w="12700">
            <a:pattFill prst="pct50">
              <a:fgClr>
                <a:srgbClr val="000000"/>
              </a:fgClr>
              <a:bgClr>
                <a:srgbClr val="FFFFFF"/>
              </a:bgClr>
            </a:pattFill>
            <a:round/>
            <a:headEnd/>
            <a:tailEnd/>
          </a:ln>
        </p:spPr>
        <p:txBody>
          <a:bodyPr/>
          <a:lstStyle/>
          <a:p>
            <a:pPr marL="0" marR="0" lvl="0" indent="0" algn="r" defTabSz="449263" rtl="1" eaLnBrk="1" fontAlgn="base" latinLnBrk="0" hangingPunct="1">
              <a:lnSpc>
                <a:spcPct val="100000"/>
              </a:lnSpc>
              <a:spcBef>
                <a:spcPct val="0"/>
              </a:spcBef>
              <a:spcAft>
                <a:spcPct val="0"/>
              </a:spcAft>
              <a:buClrTx/>
              <a:buSzTx/>
              <a:buFontTx/>
              <a:buNone/>
              <a:tabLst/>
              <a:defRPr/>
            </a:pPr>
            <a:endParaRPr kumimoji="0" lang="ar-JO" sz="2400" b="1" u="none" strike="noStrike" kern="1200" cap="none" spc="0" normalizeH="0" baseline="0" noProof="0" dirty="0">
              <a:ln>
                <a:noFill/>
              </a:ln>
              <a:solidFill>
                <a:srgbClr val="000080"/>
              </a:solidFill>
              <a:effectLst/>
              <a:uLnTx/>
              <a:uFillTx/>
              <a:latin typeface="Arial" panose="020B0604020202020204" pitchFamily="34" charset="0"/>
              <a:ea typeface="MS PGothic" pitchFamily="34" charset="-128"/>
              <a:cs typeface="Arial" panose="020B0604020202020204" pitchFamily="34" charset="0"/>
            </a:endParaRPr>
          </a:p>
        </p:txBody>
      </p:sp>
      <p:sp>
        <p:nvSpPr>
          <p:cNvPr id="1028" name="Line 3"/>
          <p:cNvSpPr>
            <a:spLocks noChangeShapeType="1"/>
          </p:cNvSpPr>
          <p:nvPr/>
        </p:nvSpPr>
        <p:spPr bwMode="auto">
          <a:xfrm flipH="1" flipV="1">
            <a:off x="-1797050" y="125413"/>
            <a:ext cx="25400" cy="25400"/>
          </a:xfrm>
          <a:prstGeom prst="line">
            <a:avLst/>
          </a:prstGeom>
          <a:noFill/>
          <a:ln w="12700">
            <a:pattFill prst="pct50">
              <a:fgClr>
                <a:srgbClr val="000000"/>
              </a:fgClr>
              <a:bgClr>
                <a:srgbClr val="FFFFFF"/>
              </a:bgClr>
            </a:pattFill>
            <a:round/>
            <a:headEnd/>
            <a:tailEnd/>
          </a:ln>
        </p:spPr>
        <p:txBody>
          <a:bodyPr/>
          <a:lstStyle/>
          <a:p>
            <a:pPr marL="0" marR="0" lvl="0" indent="0" algn="r" defTabSz="449263" rtl="1" eaLnBrk="1" fontAlgn="base" latinLnBrk="0" hangingPunct="1">
              <a:lnSpc>
                <a:spcPct val="100000"/>
              </a:lnSpc>
              <a:spcBef>
                <a:spcPct val="0"/>
              </a:spcBef>
              <a:spcAft>
                <a:spcPct val="0"/>
              </a:spcAft>
              <a:buClrTx/>
              <a:buSzTx/>
              <a:buFontTx/>
              <a:buNone/>
              <a:tabLst/>
              <a:defRPr/>
            </a:pPr>
            <a:endParaRPr kumimoji="0" lang="ar-JO" sz="2400" b="1" u="none" strike="noStrike" kern="1200" cap="none" spc="0" normalizeH="0" baseline="0" noProof="0" dirty="0">
              <a:ln>
                <a:noFill/>
              </a:ln>
              <a:solidFill>
                <a:srgbClr val="000080"/>
              </a:solidFill>
              <a:effectLst/>
              <a:uLnTx/>
              <a:uFillTx/>
              <a:latin typeface="Arial" panose="020B0604020202020204" pitchFamily="34" charset="0"/>
              <a:ea typeface="MS PGothic" pitchFamily="34" charset="-128"/>
              <a:cs typeface="Arial" panose="020B0604020202020204" pitchFamily="34" charset="0"/>
            </a:endParaRPr>
          </a:p>
        </p:txBody>
      </p:sp>
      <p:sp>
        <p:nvSpPr>
          <p:cNvPr id="1029" name="Rectangle 4"/>
          <p:cNvSpPr>
            <a:spLocks noChangeArrowheads="1"/>
          </p:cNvSpPr>
          <p:nvPr/>
        </p:nvSpPr>
        <p:spPr bwMode="auto">
          <a:xfrm>
            <a:off x="1492250" y="2068513"/>
            <a:ext cx="1574800" cy="3568700"/>
          </a:xfrm>
          <a:prstGeom prst="rect">
            <a:avLst/>
          </a:prstGeom>
          <a:gradFill rotWithShape="0">
            <a:gsLst>
              <a:gs pos="0">
                <a:srgbClr val="4C3013"/>
              </a:gs>
              <a:gs pos="100000">
                <a:srgbClr val="FFA040"/>
              </a:gs>
            </a:gsLst>
            <a:lin ang="0" scaled="1"/>
          </a:gradFill>
          <a:ln w="25400">
            <a:solidFill>
              <a:srgbClr val="0000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MS PGothic" pitchFamily="34" charset="-128"/>
              <a:cs typeface="Arial" panose="020B0604020202020204" pitchFamily="34" charset="0"/>
            </a:endParaRPr>
          </a:p>
        </p:txBody>
      </p:sp>
      <p:sp>
        <p:nvSpPr>
          <p:cNvPr id="1123332" name="Rectangle 5"/>
          <p:cNvSpPr>
            <a:spLocks noChangeArrowheads="1"/>
          </p:cNvSpPr>
          <p:nvPr/>
        </p:nvSpPr>
        <p:spPr bwMode="auto">
          <a:xfrm>
            <a:off x="1104900" y="1643063"/>
            <a:ext cx="7988300" cy="406400"/>
          </a:xfrm>
          <a:prstGeom prst="rect">
            <a:avLst/>
          </a:prstGeom>
          <a:gradFill rotWithShape="0">
            <a:gsLst>
              <a:gs pos="22000">
                <a:schemeClr val="bg1">
                  <a:lumMod val="75000"/>
                </a:schemeClr>
              </a:gs>
              <a:gs pos="50000">
                <a:srgbClr val="010201"/>
              </a:gs>
              <a:gs pos="100000">
                <a:schemeClr val="bg1">
                  <a:lumMod val="75000"/>
                </a:schemeClr>
              </a:gs>
            </a:gsLst>
            <a:lin ang="5400000" scaled="1"/>
          </a:gradFill>
          <a:ln w="12700">
            <a:solidFill>
              <a:schemeClr val="bg2"/>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104454" name="Rectangle 6"/>
          <p:cNvSpPr>
            <a:spLocks noChangeArrowheads="1"/>
          </p:cNvSpPr>
          <p:nvPr/>
        </p:nvSpPr>
        <p:spPr bwMode="auto">
          <a:xfrm>
            <a:off x="1158875" y="1690688"/>
            <a:ext cx="2338388" cy="366712"/>
          </a:xfrm>
          <a:prstGeom prst="rect">
            <a:avLst/>
          </a:prstGeom>
          <a:noFill/>
          <a:ln w="12700">
            <a:noFill/>
            <a:miter lim="800000"/>
            <a:headEnd/>
            <a:tailEnd/>
          </a:ln>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18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rPr>
              <a:t>العهد النوحي</a:t>
            </a:r>
            <a:endParaRPr kumimoji="0" lang="en-US" sz="18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endParaRPr>
          </a:p>
        </p:txBody>
      </p:sp>
      <p:sp>
        <p:nvSpPr>
          <p:cNvPr id="104455" name="Rectangle 7"/>
          <p:cNvSpPr>
            <a:spLocks noChangeArrowheads="1"/>
          </p:cNvSpPr>
          <p:nvPr/>
        </p:nvSpPr>
        <p:spPr bwMode="auto">
          <a:xfrm>
            <a:off x="0" y="947738"/>
            <a:ext cx="762000" cy="459100"/>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rPr>
              <a:t>آدم يحكم مع الله تك 1: 26, 28 تك 2: 19 </a:t>
            </a:r>
            <a:endParaRPr kumimoji="0" lang="en-US" sz="9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endParaRPr>
          </a:p>
        </p:txBody>
      </p:sp>
      <p:sp>
        <p:nvSpPr>
          <p:cNvPr id="104456" name="Rectangle 8"/>
          <p:cNvSpPr>
            <a:spLocks noChangeArrowheads="1"/>
          </p:cNvSpPr>
          <p:nvPr/>
        </p:nvSpPr>
        <p:spPr bwMode="auto">
          <a:xfrm>
            <a:off x="685800" y="947738"/>
            <a:ext cx="876300" cy="582211"/>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rPr>
              <a:t>الشيطان يحكم كاله هذا العالم           تك 3: 15           2 كو 4: 4</a:t>
            </a:r>
            <a:endParaRPr kumimoji="0" lang="en-US" sz="8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endParaRPr>
          </a:p>
        </p:txBody>
      </p:sp>
      <p:sp>
        <p:nvSpPr>
          <p:cNvPr id="104457" name="Rectangle 9"/>
          <p:cNvSpPr>
            <a:spLocks noChangeArrowheads="1"/>
          </p:cNvSpPr>
          <p:nvPr/>
        </p:nvSpPr>
        <p:spPr bwMode="auto">
          <a:xfrm rot="16200000" flipH="1">
            <a:off x="-839963" y="3647306"/>
            <a:ext cx="3700463" cy="520655"/>
          </a:xfrm>
          <a:prstGeom prst="rect">
            <a:avLst/>
          </a:prstGeom>
          <a:noFill/>
          <a:ln w="12700">
            <a:noFill/>
            <a:miter lim="800000"/>
            <a:headEnd/>
            <a:tailEnd/>
          </a:ln>
          <a:effectLst>
            <a:outerShdw blurRad="63500" dist="35921" dir="2700000" algn="ctr" rotWithShape="0">
              <a:srgbClr val="000000">
                <a:alpha val="74998"/>
              </a:srgbClr>
            </a:outerShdw>
          </a:effectLst>
        </p:spPr>
        <p:txBody>
          <a:bodyPr wrap="square"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2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rPr>
              <a:t>العهد الإبراهيمي</a:t>
            </a:r>
            <a:endParaRPr kumimoji="0" lang="en-US" sz="2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endParaRPr>
          </a:p>
        </p:txBody>
      </p:sp>
      <p:sp>
        <p:nvSpPr>
          <p:cNvPr id="1035" name="Rectangle 10"/>
          <p:cNvSpPr>
            <a:spLocks noChangeArrowheads="1"/>
          </p:cNvSpPr>
          <p:nvPr/>
        </p:nvSpPr>
        <p:spPr bwMode="auto">
          <a:xfrm>
            <a:off x="2019300" y="2062163"/>
            <a:ext cx="3886200" cy="1244600"/>
          </a:xfrm>
          <a:prstGeom prst="rect">
            <a:avLst/>
          </a:prstGeom>
          <a:gradFill rotWithShape="0">
            <a:gsLst>
              <a:gs pos="0">
                <a:srgbClr val="CF0E30"/>
              </a:gs>
              <a:gs pos="100000">
                <a:srgbClr val="3E040E"/>
              </a:gs>
            </a:gsLst>
            <a:lin ang="0" scaled="1"/>
          </a:gradFill>
          <a:ln w="12700">
            <a:solidFill>
              <a:srgbClr val="3720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MS PGothic" pitchFamily="34" charset="-128"/>
              <a:cs typeface="Arial" panose="020B0604020202020204" pitchFamily="34" charset="0"/>
            </a:endParaRPr>
          </a:p>
        </p:txBody>
      </p:sp>
      <p:sp>
        <p:nvSpPr>
          <p:cNvPr id="1036" name="Rectangle 11"/>
          <p:cNvSpPr>
            <a:spLocks noChangeArrowheads="1"/>
          </p:cNvSpPr>
          <p:nvPr/>
        </p:nvSpPr>
        <p:spPr bwMode="auto">
          <a:xfrm>
            <a:off x="3048000" y="4462463"/>
            <a:ext cx="2857500" cy="1181100"/>
          </a:xfrm>
          <a:prstGeom prst="rect">
            <a:avLst/>
          </a:prstGeom>
          <a:gradFill rotWithShape="0">
            <a:gsLst>
              <a:gs pos="0">
                <a:srgbClr val="1B3900"/>
              </a:gs>
              <a:gs pos="100000">
                <a:srgbClr val="438E00"/>
              </a:gs>
            </a:gsLst>
            <a:lin ang="21180000"/>
          </a:gradFill>
          <a:ln w="12700">
            <a:solidFill>
              <a:srgbClr val="0000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MS PGothic" pitchFamily="34" charset="-128"/>
              <a:cs typeface="Arial" panose="020B0604020202020204" pitchFamily="34" charset="0"/>
            </a:endParaRPr>
          </a:p>
        </p:txBody>
      </p:sp>
      <p:sp>
        <p:nvSpPr>
          <p:cNvPr id="1037" name="Rectangle 12"/>
          <p:cNvSpPr>
            <a:spLocks noChangeArrowheads="1"/>
          </p:cNvSpPr>
          <p:nvPr/>
        </p:nvSpPr>
        <p:spPr bwMode="auto">
          <a:xfrm>
            <a:off x="1879600" y="5656263"/>
            <a:ext cx="3949700" cy="609600"/>
          </a:xfrm>
          <a:prstGeom prst="rect">
            <a:avLst/>
          </a:prstGeom>
          <a:gradFill rotWithShape="0">
            <a:gsLst>
              <a:gs pos="0">
                <a:srgbClr val="474747"/>
              </a:gs>
              <a:gs pos="100000">
                <a:srgbClr val="000000"/>
              </a:gs>
            </a:gsLst>
            <a:lin ang="0" scaled="1"/>
          </a:gradFill>
          <a:ln w="12700">
            <a:solidFill>
              <a:srgbClr val="0000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MS PGothic" pitchFamily="34" charset="-128"/>
              <a:cs typeface="Arial" panose="020B0604020202020204" pitchFamily="34" charset="0"/>
            </a:endParaRPr>
          </a:p>
        </p:txBody>
      </p:sp>
      <p:sp>
        <p:nvSpPr>
          <p:cNvPr id="104461" name="Rectangle 13"/>
          <p:cNvSpPr>
            <a:spLocks noChangeArrowheads="1"/>
          </p:cNvSpPr>
          <p:nvPr/>
        </p:nvSpPr>
        <p:spPr bwMode="auto">
          <a:xfrm>
            <a:off x="2035175" y="2166938"/>
            <a:ext cx="2663825" cy="366712"/>
          </a:xfrm>
          <a:prstGeom prst="rect">
            <a:avLst/>
          </a:prstGeom>
          <a:noFill/>
          <a:ln w="12700">
            <a:noFill/>
            <a:miter lim="800000"/>
            <a:headEnd/>
            <a:tailEnd/>
          </a:ln>
          <a:effectLst/>
        </p:spPr>
        <p:txBody>
          <a:bodyPr lIns="90488" tIns="44450" rIns="90488" bIns="4445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عهد الأرض</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1123341" name="Rectangle 14"/>
          <p:cNvSpPr>
            <a:spLocks noChangeArrowheads="1"/>
          </p:cNvSpPr>
          <p:nvPr/>
        </p:nvSpPr>
        <p:spPr bwMode="auto">
          <a:xfrm>
            <a:off x="2400300" y="3268663"/>
            <a:ext cx="3505200" cy="1181100"/>
          </a:xfrm>
          <a:prstGeom prst="rect">
            <a:avLst/>
          </a:prstGeom>
          <a:solidFill>
            <a:schemeClr val="accent5">
              <a:lumMod val="25000"/>
            </a:schemeClr>
          </a:solidFill>
          <a:ln w="12700">
            <a:solidFill>
              <a:srgbClr val="0000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104463" name="Rectangle 15"/>
          <p:cNvSpPr>
            <a:spLocks noChangeArrowheads="1"/>
          </p:cNvSpPr>
          <p:nvPr/>
        </p:nvSpPr>
        <p:spPr bwMode="auto">
          <a:xfrm>
            <a:off x="2581275" y="3335338"/>
            <a:ext cx="3065463" cy="366712"/>
          </a:xfrm>
          <a:prstGeom prst="rect">
            <a:avLst/>
          </a:prstGeom>
          <a:noFill/>
          <a:ln w="12700">
            <a:noFill/>
            <a:miter lim="800000"/>
            <a:headEnd/>
            <a:tailEnd/>
          </a:ln>
          <a:effectLst/>
        </p:spPr>
        <p:txBody>
          <a:bodyPr lIns="90488" tIns="44450" rIns="90488" bIns="4445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العهد الداوودي</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104464" name="Rectangle 16"/>
          <p:cNvSpPr>
            <a:spLocks noChangeArrowheads="1"/>
          </p:cNvSpPr>
          <p:nvPr/>
        </p:nvSpPr>
        <p:spPr bwMode="auto">
          <a:xfrm>
            <a:off x="3140075" y="4443413"/>
            <a:ext cx="2513013" cy="366712"/>
          </a:xfrm>
          <a:prstGeom prst="rect">
            <a:avLst/>
          </a:prstGeom>
          <a:noFill/>
          <a:ln w="12700">
            <a:noFill/>
            <a:miter lim="800000"/>
            <a:headEnd/>
            <a:tailEnd/>
          </a:ln>
          <a:effectLst/>
        </p:spPr>
        <p:txBody>
          <a:bodyPr lIns="90488" tIns="44450" rIns="90488" bIns="4445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العهد الجديد</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104465" name="Rectangle 17"/>
          <p:cNvSpPr>
            <a:spLocks noChangeArrowheads="1"/>
          </p:cNvSpPr>
          <p:nvPr/>
        </p:nvSpPr>
        <p:spPr bwMode="auto">
          <a:xfrm>
            <a:off x="1958975" y="5662613"/>
            <a:ext cx="3503613" cy="366712"/>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ar-JO"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rPr>
              <a:t>العهد الموسوي</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endParaRPr>
          </a:p>
        </p:txBody>
      </p:sp>
      <p:grpSp>
        <p:nvGrpSpPr>
          <p:cNvPr id="1043" name="Group 18"/>
          <p:cNvGrpSpPr>
            <a:grpSpLocks/>
          </p:cNvGrpSpPr>
          <p:nvPr/>
        </p:nvGrpSpPr>
        <p:grpSpPr bwMode="auto">
          <a:xfrm>
            <a:off x="5721350" y="1336675"/>
            <a:ext cx="165100" cy="279400"/>
            <a:chOff x="3584" y="867"/>
            <a:chExt cx="104" cy="176"/>
          </a:xfrm>
        </p:grpSpPr>
        <p:sp>
          <p:nvSpPr>
            <p:cNvPr id="1130" name="Line 19"/>
            <p:cNvSpPr>
              <a:spLocks noChangeShapeType="1"/>
            </p:cNvSpPr>
            <p:nvPr/>
          </p:nvSpPr>
          <p:spPr bwMode="auto">
            <a:xfrm>
              <a:off x="3640" y="867"/>
              <a:ext cx="0" cy="176"/>
            </a:xfrm>
            <a:prstGeom prst="line">
              <a:avLst/>
            </a:prstGeom>
            <a:noFill/>
            <a:ln w="50800">
              <a:solidFill>
                <a:srgbClr val="CF0E30"/>
              </a:solidFill>
              <a:round/>
              <a:headEnd/>
              <a:tailEnd/>
            </a:ln>
          </p:spPr>
          <p:txBody>
            <a:bodyPr/>
            <a:lstStyle/>
            <a:p>
              <a:pPr marL="0" marR="0" lvl="0" indent="0" algn="r" defTabSz="449263" rtl="1" eaLnBrk="1" fontAlgn="base" latinLnBrk="0" hangingPunct="1">
                <a:lnSpc>
                  <a:spcPct val="100000"/>
                </a:lnSpc>
                <a:spcBef>
                  <a:spcPct val="0"/>
                </a:spcBef>
                <a:spcAft>
                  <a:spcPct val="0"/>
                </a:spcAft>
                <a:buClrTx/>
                <a:buSzTx/>
                <a:buFontTx/>
                <a:buNone/>
                <a:tabLst/>
                <a:defRPr/>
              </a:pPr>
              <a:endParaRPr kumimoji="0" lang="ar-JO" sz="2400" b="1" u="none" strike="noStrike" kern="1200" cap="none" spc="0" normalizeH="0" baseline="0" noProof="0" dirty="0">
                <a:ln>
                  <a:noFill/>
                </a:ln>
                <a:solidFill>
                  <a:srgbClr val="000080"/>
                </a:solidFill>
                <a:effectLst/>
                <a:uLnTx/>
                <a:uFillTx/>
                <a:latin typeface="Arial" panose="020B0604020202020204" pitchFamily="34" charset="0"/>
                <a:ea typeface="MS PGothic" pitchFamily="34" charset="-128"/>
                <a:cs typeface="Arial" panose="020B0604020202020204" pitchFamily="34" charset="0"/>
              </a:endParaRPr>
            </a:p>
          </p:txBody>
        </p:sp>
        <p:sp>
          <p:nvSpPr>
            <p:cNvPr id="1131" name="Line 20"/>
            <p:cNvSpPr>
              <a:spLocks noChangeShapeType="1"/>
            </p:cNvSpPr>
            <p:nvPr/>
          </p:nvSpPr>
          <p:spPr bwMode="auto">
            <a:xfrm>
              <a:off x="3584" y="923"/>
              <a:ext cx="104" cy="0"/>
            </a:xfrm>
            <a:prstGeom prst="line">
              <a:avLst/>
            </a:prstGeom>
            <a:noFill/>
            <a:ln w="50800">
              <a:solidFill>
                <a:srgbClr val="CF0E30"/>
              </a:solidFill>
              <a:round/>
              <a:headEnd/>
              <a:tailEnd/>
            </a:ln>
          </p:spPr>
          <p:txBody>
            <a:bodyPr/>
            <a:lstStyle/>
            <a:p>
              <a:pPr marL="0" marR="0" lvl="0" indent="0" algn="r" defTabSz="449263" rtl="1" eaLnBrk="1" fontAlgn="base" latinLnBrk="0" hangingPunct="1">
                <a:lnSpc>
                  <a:spcPct val="100000"/>
                </a:lnSpc>
                <a:spcBef>
                  <a:spcPct val="0"/>
                </a:spcBef>
                <a:spcAft>
                  <a:spcPct val="0"/>
                </a:spcAft>
                <a:buClrTx/>
                <a:buSzTx/>
                <a:buFontTx/>
                <a:buNone/>
                <a:tabLst/>
                <a:defRPr/>
              </a:pPr>
              <a:endParaRPr kumimoji="0" lang="ar-JO" sz="2400" b="1" u="none" strike="noStrike" kern="1200" cap="none" spc="0" normalizeH="0" baseline="0" noProof="0" dirty="0">
                <a:ln>
                  <a:noFill/>
                </a:ln>
                <a:solidFill>
                  <a:srgbClr val="000080"/>
                </a:solidFill>
                <a:effectLst/>
                <a:uLnTx/>
                <a:uFillTx/>
                <a:latin typeface="Arial" panose="020B0604020202020204" pitchFamily="34" charset="0"/>
                <a:ea typeface="MS PGothic" pitchFamily="34" charset="-128"/>
                <a:cs typeface="Arial" panose="020B0604020202020204" pitchFamily="34" charset="0"/>
              </a:endParaRPr>
            </a:p>
          </p:txBody>
        </p:sp>
      </p:grpSp>
      <p:sp>
        <p:nvSpPr>
          <p:cNvPr id="104469" name="Rectangle 21"/>
          <p:cNvSpPr>
            <a:spLocks noChangeArrowheads="1"/>
          </p:cNvSpPr>
          <p:nvPr/>
        </p:nvSpPr>
        <p:spPr bwMode="auto">
          <a:xfrm>
            <a:off x="1752600" y="947738"/>
            <a:ext cx="1806575" cy="582211"/>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rPr>
              <a:t>عهود الله مع إبراهيم لإعادة تأسيس حكم الإنسان من خلال إسرائيل كمملكة كهنة</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rPr>
              <a:t>تك 12 : 1 – 3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rPr>
              <a:t>خر 19 : 6 </a:t>
            </a:r>
            <a:endParaRPr kumimoji="0" lang="en-US" sz="8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endParaRPr>
          </a:p>
        </p:txBody>
      </p:sp>
      <p:sp>
        <p:nvSpPr>
          <p:cNvPr id="104470" name="Rectangle 22"/>
          <p:cNvSpPr>
            <a:spLocks noChangeArrowheads="1"/>
          </p:cNvSpPr>
          <p:nvPr/>
        </p:nvSpPr>
        <p:spPr bwMode="auto">
          <a:xfrm>
            <a:off x="79375" y="730250"/>
            <a:ext cx="854402" cy="274434"/>
          </a:xfrm>
          <a:prstGeom prst="rect">
            <a:avLst/>
          </a:prstGeom>
          <a:noFill/>
          <a:ln w="12700">
            <a:noFill/>
            <a:miter lim="800000"/>
            <a:headEnd/>
            <a:tailEnd/>
          </a:ln>
          <a:effectLst/>
        </p:spPr>
        <p:txBody>
          <a:bodyPr wrap="none"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ar-JO" sz="1200" b="1" u="none" strike="noStrike" kern="1200" cap="none" spc="0" normalizeH="0" baseline="0" noProof="0" dirty="0">
                <a:ln>
                  <a:noFill/>
                </a:ln>
                <a:solidFill>
                  <a:srgbClr val="FFA040"/>
                </a:solidFill>
                <a:effectLst>
                  <a:outerShdw blurRad="38100" dist="38100" dir="2700000" algn="tl">
                    <a:srgbClr val="000000"/>
                  </a:outerShdw>
                </a:effectLst>
                <a:uLnTx/>
                <a:uFillTx/>
                <a:latin typeface="Arial" panose="020B0604020202020204" pitchFamily="34" charset="0"/>
                <a:cs typeface="Arial" panose="020B0604020202020204" pitchFamily="34" charset="0"/>
              </a:rPr>
              <a:t>تعليم الملكوت</a:t>
            </a:r>
            <a:endParaRPr kumimoji="0" lang="en-US" sz="1200" b="1" u="none" strike="noStrike" kern="1200" cap="none" spc="0" normalizeH="0" baseline="0" noProof="0" dirty="0">
              <a:ln>
                <a:noFill/>
              </a:ln>
              <a:solidFill>
                <a:srgbClr val="FFA040"/>
              </a:solidFill>
              <a:effectLst>
                <a:outerShdw blurRad="38100" dist="38100" dir="2700000" algn="tl">
                  <a:srgbClr val="000000"/>
                </a:outerShdw>
              </a:effectLst>
              <a:uLnTx/>
              <a:uFillTx/>
              <a:latin typeface="Arial" panose="020B0604020202020204" pitchFamily="34" charset="0"/>
              <a:cs typeface="Arial" panose="020B0604020202020204" pitchFamily="34" charset="0"/>
            </a:endParaRPr>
          </a:p>
        </p:txBody>
      </p:sp>
      <p:sp>
        <p:nvSpPr>
          <p:cNvPr id="1046" name="Line 23"/>
          <p:cNvSpPr>
            <a:spLocks noChangeShapeType="1"/>
          </p:cNvSpPr>
          <p:nvPr/>
        </p:nvSpPr>
        <p:spPr bwMode="auto">
          <a:xfrm>
            <a:off x="695325" y="1109663"/>
            <a:ext cx="0" cy="406400"/>
          </a:xfrm>
          <a:prstGeom prst="line">
            <a:avLst/>
          </a:prstGeom>
          <a:noFill/>
          <a:ln w="12700">
            <a:solidFill>
              <a:schemeClr val="accent1"/>
            </a:solidFill>
            <a:round/>
            <a:headEnd/>
            <a:tailEnd/>
          </a:ln>
        </p:spPr>
        <p:txBody>
          <a:bodyPr/>
          <a:lstStyle/>
          <a:p>
            <a:pPr marL="0" marR="0" lvl="0" indent="0" algn="r" defTabSz="449263" rtl="1" eaLnBrk="1" fontAlgn="base" latinLnBrk="0" hangingPunct="1">
              <a:lnSpc>
                <a:spcPct val="100000"/>
              </a:lnSpc>
              <a:spcBef>
                <a:spcPct val="0"/>
              </a:spcBef>
              <a:spcAft>
                <a:spcPct val="0"/>
              </a:spcAft>
              <a:buClrTx/>
              <a:buSzTx/>
              <a:buFontTx/>
              <a:buNone/>
              <a:tabLst/>
              <a:defRPr/>
            </a:pPr>
            <a:endParaRPr kumimoji="0" lang="ar-JO" sz="2400" b="1" u="none" strike="noStrike" kern="1200" cap="none" spc="0" normalizeH="0" baseline="0" noProof="0" dirty="0">
              <a:ln>
                <a:noFill/>
              </a:ln>
              <a:solidFill>
                <a:srgbClr val="000080"/>
              </a:solidFill>
              <a:effectLst/>
              <a:uLnTx/>
              <a:uFillTx/>
              <a:latin typeface="Arial" panose="020B0604020202020204" pitchFamily="34" charset="0"/>
              <a:ea typeface="MS PGothic" pitchFamily="34" charset="-128"/>
              <a:cs typeface="Arial" panose="020B0604020202020204" pitchFamily="34" charset="0"/>
            </a:endParaRPr>
          </a:p>
        </p:txBody>
      </p:sp>
      <p:sp>
        <p:nvSpPr>
          <p:cNvPr id="1047" name="Freeform 24"/>
          <p:cNvSpPr>
            <a:spLocks/>
          </p:cNvSpPr>
          <p:nvPr/>
        </p:nvSpPr>
        <p:spPr bwMode="auto">
          <a:xfrm>
            <a:off x="635000" y="1449388"/>
            <a:ext cx="122238" cy="179387"/>
          </a:xfrm>
          <a:custGeom>
            <a:avLst/>
            <a:gdLst>
              <a:gd name="T0" fmla="*/ 2147483647 w 77"/>
              <a:gd name="T1" fmla="*/ 2147483647 h 113"/>
              <a:gd name="T2" fmla="*/ 0 w 77"/>
              <a:gd name="T3" fmla="*/ 0 h 113"/>
              <a:gd name="T4" fmla="*/ 2147483647 w 77"/>
              <a:gd name="T5" fmla="*/ 2147483647 h 113"/>
              <a:gd name="T6" fmla="*/ 2147483647 w 77"/>
              <a:gd name="T7" fmla="*/ 0 h 113"/>
              <a:gd name="T8" fmla="*/ 2147483647 w 77"/>
              <a:gd name="T9" fmla="*/ 2147483647 h 113"/>
              <a:gd name="T10" fmla="*/ 0 60000 65536"/>
              <a:gd name="T11" fmla="*/ 0 60000 65536"/>
              <a:gd name="T12" fmla="*/ 0 60000 65536"/>
              <a:gd name="T13" fmla="*/ 0 60000 65536"/>
              <a:gd name="T14" fmla="*/ 0 60000 65536"/>
              <a:gd name="T15" fmla="*/ 0 w 77"/>
              <a:gd name="T16" fmla="*/ 0 h 113"/>
              <a:gd name="T17" fmla="*/ 77 w 77"/>
              <a:gd name="T18" fmla="*/ 113 h 113"/>
            </a:gdLst>
            <a:ahLst/>
            <a:cxnLst>
              <a:cxn ang="T10">
                <a:pos x="T0" y="T1"/>
              </a:cxn>
              <a:cxn ang="T11">
                <a:pos x="T2" y="T3"/>
              </a:cxn>
              <a:cxn ang="T12">
                <a:pos x="T4" y="T5"/>
              </a:cxn>
              <a:cxn ang="T13">
                <a:pos x="T6" y="T7"/>
              </a:cxn>
              <a:cxn ang="T14">
                <a:pos x="T8" y="T9"/>
              </a:cxn>
            </a:cxnLst>
            <a:rect l="T15" t="T16" r="T17" b="T18"/>
            <a:pathLst>
              <a:path w="77" h="113">
                <a:moveTo>
                  <a:pt x="38" y="37"/>
                </a:moveTo>
                <a:lnTo>
                  <a:pt x="0" y="0"/>
                </a:lnTo>
                <a:lnTo>
                  <a:pt x="38" y="112"/>
                </a:lnTo>
                <a:lnTo>
                  <a:pt x="76" y="0"/>
                </a:lnTo>
                <a:lnTo>
                  <a:pt x="38" y="37"/>
                </a:lnTo>
              </a:path>
            </a:pathLst>
          </a:custGeom>
          <a:solidFill>
            <a:schemeClr val="accent1"/>
          </a:solidFill>
          <a:ln w="12700" cap="rnd">
            <a:solidFill>
              <a:schemeClr val="accent1"/>
            </a:solidFill>
            <a:round/>
            <a:headEnd/>
            <a:tailEnd/>
          </a:ln>
        </p:spPr>
        <p:txBody>
          <a:bodyPr/>
          <a:lstStyle/>
          <a:p>
            <a:pPr marL="0" marR="0" lvl="0" indent="0" algn="r" defTabSz="449263" rtl="1" eaLnBrk="1" fontAlgn="base" latinLnBrk="0" hangingPunct="1">
              <a:lnSpc>
                <a:spcPct val="100000"/>
              </a:lnSpc>
              <a:spcBef>
                <a:spcPct val="0"/>
              </a:spcBef>
              <a:spcAft>
                <a:spcPct val="0"/>
              </a:spcAft>
              <a:buClrTx/>
              <a:buSzTx/>
              <a:buFontTx/>
              <a:buNone/>
              <a:tabLst/>
              <a:defRPr/>
            </a:pPr>
            <a:endParaRPr kumimoji="0" lang="ar-JO" sz="2400" b="1" u="none" strike="noStrike" kern="1200" cap="none" spc="0" normalizeH="0" baseline="0" noProof="0" dirty="0">
              <a:ln>
                <a:noFill/>
              </a:ln>
              <a:solidFill>
                <a:srgbClr val="000080"/>
              </a:solidFill>
              <a:effectLst/>
              <a:uLnTx/>
              <a:uFillTx/>
              <a:latin typeface="Arial" panose="020B0604020202020204" pitchFamily="34" charset="0"/>
              <a:ea typeface="MS PGothic" pitchFamily="34" charset="-128"/>
              <a:cs typeface="Arial" panose="020B0604020202020204" pitchFamily="34" charset="0"/>
            </a:endParaRPr>
          </a:p>
        </p:txBody>
      </p:sp>
      <p:sp>
        <p:nvSpPr>
          <p:cNvPr id="104473" name="Rectangle 25"/>
          <p:cNvSpPr>
            <a:spLocks noChangeArrowheads="1"/>
          </p:cNvSpPr>
          <p:nvPr/>
        </p:nvSpPr>
        <p:spPr bwMode="auto">
          <a:xfrm>
            <a:off x="222250" y="1614488"/>
            <a:ext cx="881063" cy="335989"/>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rPr>
              <a:t>سقوط الإنسان</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rPr>
              <a:t>تك 3</a:t>
            </a:r>
            <a:endParaRPr kumimoji="0" lang="en-US" sz="8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endParaRPr>
          </a:p>
        </p:txBody>
      </p:sp>
      <p:sp>
        <p:nvSpPr>
          <p:cNvPr id="104474" name="Rectangle 26"/>
          <p:cNvSpPr>
            <a:spLocks noChangeArrowheads="1"/>
          </p:cNvSpPr>
          <p:nvPr/>
        </p:nvSpPr>
        <p:spPr bwMode="auto">
          <a:xfrm>
            <a:off x="3379788" y="947738"/>
            <a:ext cx="1304925" cy="459100"/>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rPr>
              <a:t>فشل إسرائيل في الشهادة للأمم كمملكة كهنة أدين من خلال السبي تحت حكم أجنبي</a:t>
            </a:r>
            <a:endParaRPr kumimoji="0" lang="en-US" sz="8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endParaRPr>
          </a:p>
        </p:txBody>
      </p:sp>
      <p:sp>
        <p:nvSpPr>
          <p:cNvPr id="104475" name="Rectangle 27"/>
          <p:cNvSpPr>
            <a:spLocks noChangeArrowheads="1"/>
          </p:cNvSpPr>
          <p:nvPr/>
        </p:nvSpPr>
        <p:spPr bwMode="auto">
          <a:xfrm>
            <a:off x="3588973" y="4740275"/>
            <a:ext cx="1091646" cy="828432"/>
          </a:xfrm>
          <a:prstGeom prst="rect">
            <a:avLst/>
          </a:prstGeom>
          <a:noFill/>
          <a:ln w="12700">
            <a:noFill/>
            <a:miter lim="800000"/>
            <a:headEnd/>
            <a:tailEnd/>
          </a:ln>
          <a:effectLst>
            <a:outerShdw blurRad="63500" dist="35921" dir="2700000" algn="ctr" rotWithShape="0">
              <a:srgbClr val="000000">
                <a:alpha val="74998"/>
              </a:srgbClr>
            </a:outerShdw>
          </a:effectLst>
        </p:spPr>
        <p:txBody>
          <a:bodyPr wrap="none"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rPr>
              <a:t>إر 31 : 31 – 34 يعد :</a:t>
            </a:r>
            <a:endParaRPr kumimoji="0" lang="en-US" sz="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Pct val="100000"/>
              <a:buFontTx/>
              <a:buNone/>
              <a:tabLst/>
              <a:defRPr/>
            </a:pPr>
            <a:r>
              <a:rPr kumimoji="0" lang="ar-JO" sz="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rPr>
              <a:t>. الغفران</a:t>
            </a:r>
            <a:endParaRPr kumimoji="0" lang="en-US" sz="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Pct val="100000"/>
              <a:buFontTx/>
              <a:buNone/>
              <a:tabLst/>
              <a:defRPr/>
            </a:pPr>
            <a:r>
              <a:rPr kumimoji="0" lang="ar-JO" sz="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rPr>
              <a:t>. سكنى الروح</a:t>
            </a:r>
          </a:p>
          <a:p>
            <a:pPr marL="0" marR="0" lvl="0" indent="0" algn="ctr" defTabSz="914400" rtl="0" eaLnBrk="0" fontAlgn="base" latinLnBrk="0" hangingPunct="0">
              <a:lnSpc>
                <a:spcPct val="100000"/>
              </a:lnSpc>
              <a:spcBef>
                <a:spcPct val="0"/>
              </a:spcBef>
              <a:spcAft>
                <a:spcPct val="0"/>
              </a:spcAft>
              <a:buClrTx/>
              <a:buSzPct val="100000"/>
              <a:buFontTx/>
              <a:buNone/>
              <a:tabLst/>
              <a:defRPr/>
            </a:pPr>
            <a:r>
              <a:rPr kumimoji="0" lang="ar-JO" sz="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rPr>
              <a:t>. قلب و فكر و طبيعة جديدة</a:t>
            </a:r>
            <a:endParaRPr kumimoji="0" lang="en-US" sz="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Pct val="100000"/>
              <a:buFontTx/>
              <a:buNone/>
              <a:tabLst/>
              <a:defRPr/>
            </a:pPr>
            <a:r>
              <a:rPr kumimoji="0" lang="ar-JO" sz="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rPr>
              <a:t>. لم شمل إسرائيل و يهوذا</a:t>
            </a:r>
            <a:endParaRPr kumimoji="0" lang="en-US" sz="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Pct val="100000"/>
              <a:buFontTx/>
              <a:buNone/>
              <a:tabLst/>
              <a:defRPr/>
            </a:pPr>
            <a:r>
              <a:rPr kumimoji="0" lang="ar-JO" sz="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rPr>
              <a:t>. لا داعي للكرازة</a:t>
            </a:r>
            <a:endParaRPr kumimoji="0" lang="en-US" sz="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endParaRPr>
          </a:p>
        </p:txBody>
      </p:sp>
      <p:sp>
        <p:nvSpPr>
          <p:cNvPr id="104476" name="Rectangle 28"/>
          <p:cNvSpPr>
            <a:spLocks noChangeArrowheads="1"/>
          </p:cNvSpPr>
          <p:nvPr/>
        </p:nvSpPr>
        <p:spPr bwMode="auto">
          <a:xfrm>
            <a:off x="3000364" y="3632200"/>
            <a:ext cx="2571768" cy="705321"/>
          </a:xfrm>
          <a:prstGeom prst="rect">
            <a:avLst/>
          </a:prstGeom>
          <a:noFill/>
          <a:ln w="12700">
            <a:noFill/>
            <a:miter lim="800000"/>
            <a:headEnd/>
            <a:tailEnd/>
          </a:ln>
          <a:effectLst>
            <a:outerShdw blurRad="63500" dist="35921" dir="2700000" algn="ctr" rotWithShape="0">
              <a:srgbClr val="000000">
                <a:alpha val="74998"/>
              </a:srgbClr>
            </a:outerShdw>
          </a:effectLst>
        </p:spPr>
        <p:txBody>
          <a:bodyPr wrap="square" lIns="90488" tIns="44450" rIns="90488" bIns="4445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rPr>
              <a:t>2 صم 7 : 12 يعد بالإزدهار الدائم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rPr>
              <a:t>. أبناء (بيت لا يزول)</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rPr>
              <a:t>. مملكة (سلالة حاكمة سياسياً)</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rPr>
              <a:t>. عرش (حق الحكم من خلال النسل)</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rPr>
              <a:t>. الهيكل (الإبن سيبنيه)</a:t>
            </a:r>
            <a:endParaRPr kumimoji="0" lang="en-US" sz="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endParaRPr>
          </a:p>
        </p:txBody>
      </p:sp>
      <p:sp>
        <p:nvSpPr>
          <p:cNvPr id="104477" name="Rectangle 29"/>
          <p:cNvSpPr>
            <a:spLocks noChangeArrowheads="1"/>
          </p:cNvSpPr>
          <p:nvPr/>
        </p:nvSpPr>
        <p:spPr bwMode="auto">
          <a:xfrm>
            <a:off x="2301875" y="2479675"/>
            <a:ext cx="3200400" cy="582211"/>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rPr>
              <a:t>تك 15 : 18 ( قارن مع تث 30 : 1 – 10 ) يعد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rPr>
              <a:t>. الأرض من وادي مصر إلى نهر الفرات (أش 27 : 12)</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rPr>
              <a:t>. امتلاك أبدي للأرض (تك 17 : 8) بعد السبي و التجديد</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rPr>
              <a:t>. بركة العالم أجمع من خلال الأرض (أش 14 : 1-2)</a:t>
            </a:r>
            <a:endParaRPr kumimoji="0" lang="en-US" sz="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endParaRPr>
          </a:p>
        </p:txBody>
      </p:sp>
      <p:sp>
        <p:nvSpPr>
          <p:cNvPr id="104478" name="Rectangle 30"/>
          <p:cNvSpPr>
            <a:spLocks noChangeArrowheads="1"/>
          </p:cNvSpPr>
          <p:nvPr/>
        </p:nvSpPr>
        <p:spPr bwMode="auto">
          <a:xfrm>
            <a:off x="5867400" y="955675"/>
            <a:ext cx="1011238" cy="459100"/>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rPr>
              <a:t>وسع يسوع ملكوته بشكل غامض للكنيسة</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rPr>
              <a:t>مت 13 </a:t>
            </a:r>
            <a:endParaRPr kumimoji="0" lang="en-US" sz="8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endParaRPr>
          </a:p>
        </p:txBody>
      </p:sp>
      <p:sp>
        <p:nvSpPr>
          <p:cNvPr id="104479" name="Rectangle 31"/>
          <p:cNvSpPr>
            <a:spLocks noChangeArrowheads="1"/>
          </p:cNvSpPr>
          <p:nvPr/>
        </p:nvSpPr>
        <p:spPr bwMode="auto">
          <a:xfrm>
            <a:off x="4675188" y="947738"/>
            <a:ext cx="1076325" cy="582211"/>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rPr>
              <a:t>رفضت إسرائيل عرض المسيا بخصوص الملكوت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rPr>
              <a:t>مت 12 : 41 – 42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rPr>
              <a:t>مت 23 : 37 – 39 </a:t>
            </a:r>
            <a:endParaRPr kumimoji="0" lang="en-US" sz="8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endParaRPr>
          </a:p>
        </p:txBody>
      </p:sp>
      <p:sp>
        <p:nvSpPr>
          <p:cNvPr id="104480" name="Rectangle 32"/>
          <p:cNvSpPr>
            <a:spLocks noChangeArrowheads="1"/>
          </p:cNvSpPr>
          <p:nvPr/>
        </p:nvSpPr>
        <p:spPr bwMode="auto">
          <a:xfrm>
            <a:off x="6732588" y="949325"/>
            <a:ext cx="1076325" cy="459100"/>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rPr>
              <a:t>أخاف يسوع أعداء اسرائيل  و الأمة آمنت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rPr>
              <a:t>رو 11 : 26 – 27 </a:t>
            </a:r>
            <a:endParaRPr kumimoji="0" lang="en-US" sz="8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endParaRPr>
          </a:p>
        </p:txBody>
      </p:sp>
      <p:sp>
        <p:nvSpPr>
          <p:cNvPr id="1056" name="AutoShape 33"/>
          <p:cNvSpPr>
            <a:spLocks noChangeArrowheads="1"/>
          </p:cNvSpPr>
          <p:nvPr/>
        </p:nvSpPr>
        <p:spPr bwMode="auto">
          <a:xfrm rot="-5400000">
            <a:off x="5881688" y="1463675"/>
            <a:ext cx="228600" cy="76200"/>
          </a:xfrm>
          <a:prstGeom prst="rightArrow">
            <a:avLst>
              <a:gd name="adj1" fmla="val 50000"/>
              <a:gd name="adj2" fmla="val 150014"/>
            </a:avLst>
          </a:prstGeom>
          <a:solidFill>
            <a:schemeClr val="accent1"/>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MS PGothic" pitchFamily="34" charset="-128"/>
              <a:cs typeface="Arial" panose="020B0604020202020204" pitchFamily="34" charset="0"/>
            </a:endParaRPr>
          </a:p>
        </p:txBody>
      </p:sp>
      <p:sp>
        <p:nvSpPr>
          <p:cNvPr id="1057" name="Rectangle 34"/>
          <p:cNvSpPr>
            <a:spLocks noChangeArrowheads="1"/>
          </p:cNvSpPr>
          <p:nvPr/>
        </p:nvSpPr>
        <p:spPr bwMode="auto">
          <a:xfrm>
            <a:off x="5810250" y="4456113"/>
            <a:ext cx="3297238" cy="1193800"/>
          </a:xfrm>
          <a:prstGeom prst="rect">
            <a:avLst/>
          </a:prstGeom>
          <a:gradFill rotWithShape="0">
            <a:gsLst>
              <a:gs pos="0">
                <a:srgbClr val="438E00"/>
              </a:gs>
              <a:gs pos="100000">
                <a:srgbClr val="D9E8CC"/>
              </a:gs>
            </a:gsLst>
            <a:lin ang="0" scaled="1"/>
          </a:gra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MS PGothic" pitchFamily="34" charset="-128"/>
              <a:cs typeface="Arial" panose="020B0604020202020204" pitchFamily="34" charset="0"/>
            </a:endParaRPr>
          </a:p>
        </p:txBody>
      </p:sp>
      <p:sp>
        <p:nvSpPr>
          <p:cNvPr id="1058" name="Rectangle 35"/>
          <p:cNvSpPr>
            <a:spLocks noChangeArrowheads="1"/>
          </p:cNvSpPr>
          <p:nvPr/>
        </p:nvSpPr>
        <p:spPr bwMode="auto">
          <a:xfrm>
            <a:off x="5816600" y="2062163"/>
            <a:ext cx="1981200" cy="1244600"/>
          </a:xfrm>
          <a:prstGeom prst="rect">
            <a:avLst/>
          </a:prstGeom>
          <a:gradFill rotWithShape="0">
            <a:gsLst>
              <a:gs pos="0">
                <a:srgbClr val="3E040E"/>
              </a:gs>
              <a:gs pos="100000">
                <a:srgbClr val="CF0E30"/>
              </a:gs>
            </a:gsLst>
            <a:lin ang="0" scaled="1"/>
          </a:gradFill>
          <a:ln w="12700">
            <a:solidFill>
              <a:srgbClr val="372000"/>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MS PGothic" pitchFamily="34" charset="-128"/>
              <a:cs typeface="Arial" panose="020B0604020202020204" pitchFamily="34" charset="0"/>
            </a:endParaRPr>
          </a:p>
        </p:txBody>
      </p:sp>
      <p:sp>
        <p:nvSpPr>
          <p:cNvPr id="1059" name="Rectangle 36"/>
          <p:cNvSpPr>
            <a:spLocks noChangeArrowheads="1"/>
          </p:cNvSpPr>
          <p:nvPr/>
        </p:nvSpPr>
        <p:spPr bwMode="auto">
          <a:xfrm>
            <a:off x="7720013" y="2063750"/>
            <a:ext cx="1384300" cy="1211263"/>
          </a:xfrm>
          <a:prstGeom prst="rect">
            <a:avLst/>
          </a:prstGeom>
          <a:solidFill>
            <a:srgbClr val="CF0E30"/>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MS PGothic" pitchFamily="34" charset="-128"/>
              <a:cs typeface="Arial" panose="020B0604020202020204" pitchFamily="34" charset="0"/>
            </a:endParaRPr>
          </a:p>
        </p:txBody>
      </p:sp>
      <p:sp>
        <p:nvSpPr>
          <p:cNvPr id="1060" name="Rectangle 37"/>
          <p:cNvSpPr>
            <a:spLocks noChangeArrowheads="1"/>
          </p:cNvSpPr>
          <p:nvPr/>
        </p:nvSpPr>
        <p:spPr bwMode="auto">
          <a:xfrm>
            <a:off x="5810250" y="3271838"/>
            <a:ext cx="3289300" cy="1312862"/>
          </a:xfrm>
          <a:prstGeom prst="rect">
            <a:avLst/>
          </a:prstGeom>
          <a:gradFill rotWithShape="0">
            <a:gsLst>
              <a:gs pos="0">
                <a:srgbClr val="CFC630"/>
              </a:gs>
              <a:gs pos="100000">
                <a:srgbClr val="FFFFFF"/>
              </a:gs>
            </a:gsLst>
            <a:lin ang="0" scaled="1"/>
          </a:gra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MS PGothic" pitchFamily="34" charset="-128"/>
              <a:cs typeface="Arial" panose="020B0604020202020204" pitchFamily="34" charset="0"/>
            </a:endParaRPr>
          </a:p>
        </p:txBody>
      </p:sp>
      <p:sp>
        <p:nvSpPr>
          <p:cNvPr id="104486" name="Rectangle 38"/>
          <p:cNvSpPr>
            <a:spLocks noChangeArrowheads="1"/>
          </p:cNvSpPr>
          <p:nvPr/>
        </p:nvSpPr>
        <p:spPr bwMode="auto">
          <a:xfrm>
            <a:off x="5818188" y="2479675"/>
            <a:ext cx="1719262" cy="459100"/>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rPr>
              <a:t>أدينت اسرائيل لرفضها المسيا بالتشتت من الأرض لتسعة عشر قرناً ( 70م – 1948م ) لكنها الآن استردت جزئياً ( حز 37 : 1 – 7 )</a:t>
            </a:r>
            <a:endParaRPr kumimoji="0" lang="en-US" sz="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endParaRPr>
          </a:p>
        </p:txBody>
      </p:sp>
      <p:sp>
        <p:nvSpPr>
          <p:cNvPr id="104487" name="Rectangle 39"/>
          <p:cNvSpPr>
            <a:spLocks noChangeArrowheads="1"/>
          </p:cNvSpPr>
          <p:nvPr/>
        </p:nvSpPr>
        <p:spPr bwMode="auto">
          <a:xfrm>
            <a:off x="5929323" y="3389313"/>
            <a:ext cx="1500198" cy="459100"/>
          </a:xfrm>
          <a:prstGeom prst="rect">
            <a:avLst/>
          </a:prstGeom>
          <a:noFill/>
          <a:ln w="12700">
            <a:noFill/>
            <a:miter lim="800000"/>
            <a:headEnd/>
            <a:tailEnd/>
          </a:ln>
          <a:effectLst>
            <a:outerShdw blurRad="63500" dist="35921" dir="2700000" algn="ctr" rotWithShape="0">
              <a:schemeClr val="tx1">
                <a:alpha val="74998"/>
              </a:schemeClr>
            </a:outerShdw>
          </a:effectLst>
        </p:spPr>
        <p:txBody>
          <a:bodyPr wrap="square"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128"/>
                <a:cs typeface="Arial" panose="020B0604020202020204" pitchFamily="34" charset="0"/>
              </a:rPr>
              <a:t>المسيح هو رأس كنيسته التي هي هيكل روحي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128"/>
                <a:cs typeface="Arial" panose="020B0604020202020204" pitchFamily="34" charset="0"/>
              </a:rPr>
              <a:t>( أف 2 : 19 – 22, 2 كو 6 : 16)</a:t>
            </a:r>
            <a:endParaRPr kumimoji="0" lang="en-US" sz="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128"/>
              <a:cs typeface="Arial" panose="020B0604020202020204" pitchFamily="34" charset="0"/>
            </a:endParaRPr>
          </a:p>
        </p:txBody>
      </p:sp>
      <p:sp>
        <p:nvSpPr>
          <p:cNvPr id="104488" name="Rectangle 40"/>
          <p:cNvSpPr>
            <a:spLocks noChangeArrowheads="1"/>
          </p:cNvSpPr>
          <p:nvPr/>
        </p:nvSpPr>
        <p:spPr bwMode="auto">
          <a:xfrm>
            <a:off x="5935663" y="4740275"/>
            <a:ext cx="1397000" cy="459100"/>
          </a:xfrm>
          <a:prstGeom prst="rect">
            <a:avLst/>
          </a:prstGeom>
          <a:noFill/>
          <a:ln w="12700">
            <a:noFill/>
            <a:miter lim="800000"/>
            <a:headEnd/>
            <a:tailEnd/>
          </a:ln>
          <a:effectLst>
            <a:outerShdw blurRad="63500" dist="35921" dir="2700000" algn="ctr" rotWithShape="0">
              <a:schemeClr val="tx1">
                <a:alpha val="74998"/>
              </a:scheme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128"/>
                <a:cs typeface="Arial" panose="020B0604020202020204" pitchFamily="34" charset="0"/>
              </a:rPr>
              <a:t>تم استبدال العهد الموسوي بالعناصر الثلاثة الأولى من العهد الجديد</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128"/>
                <a:cs typeface="Arial" panose="020B0604020202020204" pitchFamily="34" charset="0"/>
              </a:rPr>
              <a:t>( لو 22 : 20, 2 كو 3 : 6 )</a:t>
            </a:r>
            <a:endParaRPr kumimoji="0" lang="en-US" sz="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128"/>
              <a:cs typeface="Arial" panose="020B0604020202020204" pitchFamily="34" charset="0"/>
            </a:endParaRPr>
          </a:p>
        </p:txBody>
      </p:sp>
      <p:sp>
        <p:nvSpPr>
          <p:cNvPr id="1064" name="AutoShape 41"/>
          <p:cNvSpPr>
            <a:spLocks noChangeArrowheads="1"/>
          </p:cNvSpPr>
          <p:nvPr/>
        </p:nvSpPr>
        <p:spPr bwMode="auto">
          <a:xfrm rot="16200000" flipH="1">
            <a:off x="7583488" y="1476375"/>
            <a:ext cx="228600" cy="76200"/>
          </a:xfrm>
          <a:prstGeom prst="rightArrow">
            <a:avLst>
              <a:gd name="adj1" fmla="val 50000"/>
              <a:gd name="adj2" fmla="val 150014"/>
            </a:avLst>
          </a:prstGeom>
          <a:solidFill>
            <a:schemeClr val="accent1"/>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MS PGothic" pitchFamily="34" charset="-128"/>
              <a:cs typeface="Arial" panose="020B0604020202020204" pitchFamily="34" charset="0"/>
            </a:endParaRPr>
          </a:p>
        </p:txBody>
      </p:sp>
      <p:sp>
        <p:nvSpPr>
          <p:cNvPr id="1065" name="Line 42"/>
          <p:cNvSpPr>
            <a:spLocks noChangeShapeType="1"/>
          </p:cNvSpPr>
          <p:nvPr/>
        </p:nvSpPr>
        <p:spPr bwMode="auto">
          <a:xfrm>
            <a:off x="7707313" y="1649413"/>
            <a:ext cx="0" cy="4038600"/>
          </a:xfrm>
          <a:prstGeom prst="line">
            <a:avLst/>
          </a:prstGeom>
          <a:noFill/>
          <a:ln w="25400">
            <a:solidFill>
              <a:srgbClr val="000000"/>
            </a:solidFill>
            <a:round/>
            <a:headEnd/>
            <a:tailEnd/>
          </a:ln>
        </p:spPr>
        <p:txBody>
          <a:bodyPr/>
          <a:lstStyle/>
          <a:p>
            <a:pPr marL="0" marR="0" lvl="0" indent="0" algn="r" defTabSz="449263" rtl="1" eaLnBrk="1" fontAlgn="base" latinLnBrk="0" hangingPunct="1">
              <a:lnSpc>
                <a:spcPct val="100000"/>
              </a:lnSpc>
              <a:spcBef>
                <a:spcPct val="0"/>
              </a:spcBef>
              <a:spcAft>
                <a:spcPct val="0"/>
              </a:spcAft>
              <a:buClrTx/>
              <a:buSzTx/>
              <a:buFontTx/>
              <a:buNone/>
              <a:tabLst/>
              <a:defRPr/>
            </a:pPr>
            <a:endParaRPr kumimoji="0" lang="ar-JO" sz="2400" b="1" u="none" strike="noStrike" kern="1200" cap="none" spc="0" normalizeH="0" baseline="0" noProof="0" dirty="0">
              <a:ln>
                <a:noFill/>
              </a:ln>
              <a:solidFill>
                <a:srgbClr val="000080"/>
              </a:solidFill>
              <a:effectLst/>
              <a:uLnTx/>
              <a:uFillTx/>
              <a:latin typeface="Arial" panose="020B0604020202020204" pitchFamily="34" charset="0"/>
              <a:ea typeface="MS PGothic" pitchFamily="34" charset="-128"/>
              <a:cs typeface="Arial" panose="020B0604020202020204" pitchFamily="34" charset="0"/>
            </a:endParaRPr>
          </a:p>
        </p:txBody>
      </p:sp>
      <p:sp>
        <p:nvSpPr>
          <p:cNvPr id="104491" name="Rectangle 43"/>
          <p:cNvSpPr>
            <a:spLocks noChangeArrowheads="1"/>
          </p:cNvSpPr>
          <p:nvPr/>
        </p:nvSpPr>
        <p:spPr bwMode="auto">
          <a:xfrm>
            <a:off x="7620000" y="2057400"/>
            <a:ext cx="1546225" cy="228600"/>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9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rPr>
              <a:t>     الألفية        </a:t>
            </a:r>
            <a:r>
              <a:rPr kumimoji="0" lang="en-US" sz="9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rPr>
              <a:t>     </a:t>
            </a:r>
            <a:r>
              <a:rPr kumimoji="0" lang="ar-JO" sz="9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rPr>
              <a:t>الملكوت   </a:t>
            </a:r>
            <a:endParaRPr kumimoji="0" lang="en-US" sz="9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endParaRPr>
          </a:p>
        </p:txBody>
      </p:sp>
      <p:sp>
        <p:nvSpPr>
          <p:cNvPr id="1067" name="Line 44"/>
          <p:cNvSpPr>
            <a:spLocks noChangeShapeType="1"/>
          </p:cNvSpPr>
          <p:nvPr/>
        </p:nvSpPr>
        <p:spPr bwMode="auto">
          <a:xfrm>
            <a:off x="8489950" y="2017713"/>
            <a:ext cx="0" cy="3657600"/>
          </a:xfrm>
          <a:prstGeom prst="line">
            <a:avLst/>
          </a:prstGeom>
          <a:noFill/>
          <a:ln w="12700">
            <a:solidFill>
              <a:srgbClr val="6E0043"/>
            </a:solidFill>
            <a:prstDash val="sysDot"/>
            <a:round/>
            <a:headEnd/>
            <a:tailEnd/>
          </a:ln>
        </p:spPr>
        <p:txBody>
          <a:bodyPr/>
          <a:lstStyle/>
          <a:p>
            <a:pPr marL="0" marR="0" lvl="0" indent="0" algn="r" defTabSz="449263" rtl="1" eaLnBrk="1" fontAlgn="base" latinLnBrk="0" hangingPunct="1">
              <a:lnSpc>
                <a:spcPct val="100000"/>
              </a:lnSpc>
              <a:spcBef>
                <a:spcPct val="0"/>
              </a:spcBef>
              <a:spcAft>
                <a:spcPct val="0"/>
              </a:spcAft>
              <a:buClrTx/>
              <a:buSzTx/>
              <a:buFontTx/>
              <a:buNone/>
              <a:tabLst/>
              <a:defRPr/>
            </a:pPr>
            <a:endParaRPr kumimoji="0" lang="ar-JO" sz="2400" b="1" u="none" strike="noStrike" kern="1200" cap="none" spc="0" normalizeH="0" baseline="0" noProof="0" dirty="0">
              <a:ln>
                <a:noFill/>
              </a:ln>
              <a:solidFill>
                <a:srgbClr val="000080"/>
              </a:solidFill>
              <a:effectLst/>
              <a:uLnTx/>
              <a:uFillTx/>
              <a:latin typeface="Arial" panose="020B0604020202020204" pitchFamily="34" charset="0"/>
              <a:ea typeface="MS PGothic" pitchFamily="34" charset="-128"/>
              <a:cs typeface="Arial" panose="020B0604020202020204" pitchFamily="34" charset="0"/>
            </a:endParaRPr>
          </a:p>
        </p:txBody>
      </p:sp>
      <p:sp>
        <p:nvSpPr>
          <p:cNvPr id="104493" name="Rectangle 45"/>
          <p:cNvSpPr>
            <a:spLocks noChangeArrowheads="1"/>
          </p:cNvSpPr>
          <p:nvPr/>
        </p:nvSpPr>
        <p:spPr bwMode="auto">
          <a:xfrm>
            <a:off x="7696200" y="2192338"/>
            <a:ext cx="1414463" cy="241300"/>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ar-JO" sz="1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rPr>
              <a:t>المسيانية    </a:t>
            </a:r>
            <a:r>
              <a:rPr kumimoji="0" lang="en-US" sz="1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rPr>
              <a:t>      </a:t>
            </a:r>
            <a:r>
              <a:rPr kumimoji="0" lang="ar-JO" sz="1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rPr>
              <a:t>الأبدي     </a:t>
            </a:r>
            <a:endParaRPr kumimoji="0" lang="en-US" sz="1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endParaRPr>
          </a:p>
        </p:txBody>
      </p:sp>
      <p:sp>
        <p:nvSpPr>
          <p:cNvPr id="104494" name="Rectangle 46"/>
          <p:cNvSpPr>
            <a:spLocks noChangeArrowheads="1"/>
          </p:cNvSpPr>
          <p:nvPr/>
        </p:nvSpPr>
        <p:spPr bwMode="auto">
          <a:xfrm>
            <a:off x="7659688" y="2411413"/>
            <a:ext cx="911225" cy="582211"/>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rPr>
              <a:t>تجديد كامل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rPr>
              <a:t>(حز 37 : 8-28)</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rPr>
              <a:t>أورشليم عاصمة العالم</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rPr>
              <a:t>(أش 2 : 1-5)</a:t>
            </a:r>
            <a:endParaRPr kumimoji="0" lang="en-US" sz="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endParaRPr>
          </a:p>
        </p:txBody>
      </p:sp>
      <p:sp>
        <p:nvSpPr>
          <p:cNvPr id="104495" name="Rectangle 47"/>
          <p:cNvSpPr>
            <a:spLocks noChangeArrowheads="1"/>
          </p:cNvSpPr>
          <p:nvPr/>
        </p:nvSpPr>
        <p:spPr bwMode="auto">
          <a:xfrm>
            <a:off x="8412163" y="2411413"/>
            <a:ext cx="730250" cy="335989"/>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rPr>
              <a:t>أورشليم الجديدة</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rPr>
              <a:t>(رؤ 21 – 22)</a:t>
            </a:r>
            <a:endParaRPr kumimoji="0" lang="en-US" sz="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endParaRPr>
          </a:p>
        </p:txBody>
      </p:sp>
      <p:sp>
        <p:nvSpPr>
          <p:cNvPr id="104496" name="Rectangle 48"/>
          <p:cNvSpPr>
            <a:spLocks noChangeArrowheads="1"/>
          </p:cNvSpPr>
          <p:nvPr/>
        </p:nvSpPr>
        <p:spPr bwMode="auto">
          <a:xfrm>
            <a:off x="7724775" y="3389313"/>
            <a:ext cx="803275" cy="828432"/>
          </a:xfrm>
          <a:prstGeom prst="rect">
            <a:avLst/>
          </a:prstGeom>
          <a:noFill/>
          <a:ln w="12700">
            <a:noFill/>
            <a:miter lim="800000"/>
            <a:headEnd/>
            <a:tailEnd/>
          </a:ln>
          <a:effectLst>
            <a:outerShdw blurRad="63500" dist="35921" dir="2700000" algn="ctr" rotWithShape="0">
              <a:schemeClr val="tx1">
                <a:alpha val="74998"/>
              </a:scheme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128"/>
                <a:cs typeface="Arial" panose="020B0604020202020204" pitchFamily="34" charset="0"/>
              </a:rPr>
              <a:t>المسيح يحكم على العالم</a:t>
            </a:r>
            <a:endParaRPr kumimoji="0" lang="en-US" sz="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128"/>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128"/>
                <a:cs typeface="Arial" panose="020B0604020202020204" pitchFamily="34" charset="0"/>
              </a:rPr>
              <a:t>(</a:t>
            </a:r>
            <a:r>
              <a:rPr kumimoji="0" lang="ar-JO" sz="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128"/>
                <a:cs typeface="Arial" panose="020B0604020202020204" pitchFamily="34" charset="0"/>
              </a:rPr>
              <a:t>أش 11</a:t>
            </a:r>
            <a:r>
              <a:rPr kumimoji="0" lang="en-US" sz="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128"/>
                <a:cs typeface="Arial" panose="020B0604020202020204" pitchFamily="34" charset="0"/>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128"/>
                <a:cs typeface="Arial" panose="020B0604020202020204" pitchFamily="34" charset="0"/>
              </a:rPr>
              <a:t>مع القديسين</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128"/>
                <a:cs typeface="Arial" panose="020B0604020202020204" pitchFamily="34" charset="0"/>
              </a:rPr>
              <a:t>(رؤ 5 : 10,   20 : 4-6)</a:t>
            </a:r>
            <a:endParaRPr kumimoji="0" lang="en-US" sz="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128"/>
              <a:cs typeface="Arial" panose="020B0604020202020204" pitchFamily="34" charset="0"/>
            </a:endParaRPr>
          </a:p>
        </p:txBody>
      </p:sp>
      <p:sp>
        <p:nvSpPr>
          <p:cNvPr id="104497" name="Rectangle 49"/>
          <p:cNvSpPr>
            <a:spLocks noChangeArrowheads="1"/>
          </p:cNvSpPr>
          <p:nvPr/>
        </p:nvSpPr>
        <p:spPr bwMode="auto">
          <a:xfrm>
            <a:off x="7850188" y="947738"/>
            <a:ext cx="1076325" cy="705321"/>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rPr>
              <a:t>المسيح يحكم على كل شيء مع القديسين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rPr>
              <a:t>أف 1 : 9 – 10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rPr>
              <a:t>رؤ 20 : 1 – 6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rPr>
              <a:t>رؤ 22 : 5ب</a:t>
            </a:r>
            <a:endParaRPr kumimoji="0" lang="en-US" sz="8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endParaRPr>
          </a:p>
        </p:txBody>
      </p:sp>
      <p:grpSp>
        <p:nvGrpSpPr>
          <p:cNvPr id="1073" name="Group 50"/>
          <p:cNvGrpSpPr>
            <a:grpSpLocks/>
          </p:cNvGrpSpPr>
          <p:nvPr/>
        </p:nvGrpSpPr>
        <p:grpSpPr bwMode="auto">
          <a:xfrm>
            <a:off x="4679950" y="4954588"/>
            <a:ext cx="76200" cy="304800"/>
            <a:chOff x="2928" y="3216"/>
            <a:chExt cx="48" cy="192"/>
          </a:xfrm>
        </p:grpSpPr>
        <p:sp>
          <p:nvSpPr>
            <p:cNvPr id="1127" name="Line 51"/>
            <p:cNvSpPr>
              <a:spLocks noChangeShapeType="1"/>
            </p:cNvSpPr>
            <p:nvPr/>
          </p:nvSpPr>
          <p:spPr bwMode="auto">
            <a:xfrm>
              <a:off x="2928" y="3216"/>
              <a:ext cx="48" cy="0"/>
            </a:xfrm>
            <a:prstGeom prst="line">
              <a:avLst/>
            </a:prstGeom>
            <a:noFill/>
            <a:ln w="12700">
              <a:solidFill>
                <a:schemeClr val="tx1"/>
              </a:solidFill>
              <a:round/>
              <a:headEnd/>
              <a:tailEnd/>
            </a:ln>
          </p:spPr>
          <p:txBody>
            <a:bodyPr/>
            <a:lstStyle/>
            <a:p>
              <a:pPr marL="0" marR="0" lvl="0" indent="0" algn="r" defTabSz="449263" rtl="1" eaLnBrk="1" fontAlgn="base" latinLnBrk="0" hangingPunct="1">
                <a:lnSpc>
                  <a:spcPct val="100000"/>
                </a:lnSpc>
                <a:spcBef>
                  <a:spcPct val="0"/>
                </a:spcBef>
                <a:spcAft>
                  <a:spcPct val="0"/>
                </a:spcAft>
                <a:buClrTx/>
                <a:buSzTx/>
                <a:buFontTx/>
                <a:buNone/>
                <a:tabLst/>
                <a:defRPr/>
              </a:pPr>
              <a:endParaRPr kumimoji="0" lang="ar-JO" sz="2400" b="1" u="none" strike="noStrike" kern="1200" cap="none" spc="0" normalizeH="0" baseline="0" noProof="0" dirty="0">
                <a:ln>
                  <a:noFill/>
                </a:ln>
                <a:solidFill>
                  <a:srgbClr val="000080"/>
                </a:solidFill>
                <a:effectLst/>
                <a:uLnTx/>
                <a:uFillTx/>
                <a:latin typeface="Arial" panose="020B0604020202020204" pitchFamily="34" charset="0"/>
                <a:ea typeface="MS PGothic" pitchFamily="34" charset="-128"/>
                <a:cs typeface="Arial" panose="020B0604020202020204" pitchFamily="34" charset="0"/>
              </a:endParaRPr>
            </a:p>
          </p:txBody>
        </p:sp>
        <p:sp>
          <p:nvSpPr>
            <p:cNvPr id="1128" name="Line 52"/>
            <p:cNvSpPr>
              <a:spLocks noChangeShapeType="1"/>
            </p:cNvSpPr>
            <p:nvPr/>
          </p:nvSpPr>
          <p:spPr bwMode="auto">
            <a:xfrm>
              <a:off x="2928" y="3408"/>
              <a:ext cx="48" cy="0"/>
            </a:xfrm>
            <a:prstGeom prst="line">
              <a:avLst/>
            </a:prstGeom>
            <a:noFill/>
            <a:ln w="12700">
              <a:solidFill>
                <a:schemeClr val="tx1"/>
              </a:solidFill>
              <a:round/>
              <a:headEnd/>
              <a:tailEnd/>
            </a:ln>
          </p:spPr>
          <p:txBody>
            <a:bodyPr/>
            <a:lstStyle/>
            <a:p>
              <a:pPr marL="0" marR="0" lvl="0" indent="0" algn="r" defTabSz="449263" rtl="1" eaLnBrk="1" fontAlgn="base" latinLnBrk="0" hangingPunct="1">
                <a:lnSpc>
                  <a:spcPct val="100000"/>
                </a:lnSpc>
                <a:spcBef>
                  <a:spcPct val="0"/>
                </a:spcBef>
                <a:spcAft>
                  <a:spcPct val="0"/>
                </a:spcAft>
                <a:buClrTx/>
                <a:buSzTx/>
                <a:buFontTx/>
                <a:buNone/>
                <a:tabLst/>
                <a:defRPr/>
              </a:pPr>
              <a:endParaRPr kumimoji="0" lang="ar-JO" sz="2400" b="1" u="none" strike="noStrike" kern="1200" cap="none" spc="0" normalizeH="0" baseline="0" noProof="0" dirty="0">
                <a:ln>
                  <a:noFill/>
                </a:ln>
                <a:solidFill>
                  <a:srgbClr val="000080"/>
                </a:solidFill>
                <a:effectLst/>
                <a:uLnTx/>
                <a:uFillTx/>
                <a:latin typeface="Arial" panose="020B0604020202020204" pitchFamily="34" charset="0"/>
                <a:ea typeface="MS PGothic" pitchFamily="34" charset="-128"/>
                <a:cs typeface="Arial" panose="020B0604020202020204" pitchFamily="34" charset="0"/>
              </a:endParaRPr>
            </a:p>
          </p:txBody>
        </p:sp>
        <p:sp>
          <p:nvSpPr>
            <p:cNvPr id="1129" name="Line 53"/>
            <p:cNvSpPr>
              <a:spLocks noChangeShapeType="1"/>
            </p:cNvSpPr>
            <p:nvPr/>
          </p:nvSpPr>
          <p:spPr bwMode="auto">
            <a:xfrm>
              <a:off x="2976" y="3216"/>
              <a:ext cx="0" cy="192"/>
            </a:xfrm>
            <a:prstGeom prst="line">
              <a:avLst/>
            </a:prstGeom>
            <a:noFill/>
            <a:ln w="12700">
              <a:solidFill>
                <a:schemeClr val="tx1"/>
              </a:solidFill>
              <a:round/>
              <a:headEnd/>
              <a:tailEnd/>
            </a:ln>
          </p:spPr>
          <p:txBody>
            <a:bodyPr/>
            <a:lstStyle/>
            <a:p>
              <a:pPr marL="0" marR="0" lvl="0" indent="0" algn="r" defTabSz="449263" rtl="1" eaLnBrk="1" fontAlgn="base" latinLnBrk="0" hangingPunct="1">
                <a:lnSpc>
                  <a:spcPct val="100000"/>
                </a:lnSpc>
                <a:spcBef>
                  <a:spcPct val="0"/>
                </a:spcBef>
                <a:spcAft>
                  <a:spcPct val="0"/>
                </a:spcAft>
                <a:buClrTx/>
                <a:buSzTx/>
                <a:buFontTx/>
                <a:buNone/>
                <a:tabLst/>
                <a:defRPr/>
              </a:pPr>
              <a:endParaRPr kumimoji="0" lang="ar-JO" sz="2400" b="1" u="none" strike="noStrike" kern="1200" cap="none" spc="0" normalizeH="0" baseline="0" noProof="0" dirty="0">
                <a:ln>
                  <a:noFill/>
                </a:ln>
                <a:solidFill>
                  <a:srgbClr val="000080"/>
                </a:solidFill>
                <a:effectLst/>
                <a:uLnTx/>
                <a:uFillTx/>
                <a:latin typeface="Arial" panose="020B0604020202020204" pitchFamily="34" charset="0"/>
                <a:ea typeface="MS PGothic" pitchFamily="34" charset="-128"/>
                <a:cs typeface="Arial" panose="020B0604020202020204" pitchFamily="34" charset="0"/>
              </a:endParaRPr>
            </a:p>
          </p:txBody>
        </p:sp>
      </p:grpSp>
      <p:grpSp>
        <p:nvGrpSpPr>
          <p:cNvPr id="1074" name="Group 54"/>
          <p:cNvGrpSpPr>
            <a:grpSpLocks/>
          </p:cNvGrpSpPr>
          <p:nvPr/>
        </p:nvGrpSpPr>
        <p:grpSpPr bwMode="auto">
          <a:xfrm>
            <a:off x="4946650" y="5311775"/>
            <a:ext cx="76200" cy="212725"/>
            <a:chOff x="3072" y="3418"/>
            <a:chExt cx="48" cy="134"/>
          </a:xfrm>
        </p:grpSpPr>
        <p:sp>
          <p:nvSpPr>
            <p:cNvPr id="1124" name="Line 55"/>
            <p:cNvSpPr>
              <a:spLocks noChangeShapeType="1"/>
            </p:cNvSpPr>
            <p:nvPr/>
          </p:nvSpPr>
          <p:spPr bwMode="auto">
            <a:xfrm>
              <a:off x="3072" y="3418"/>
              <a:ext cx="48" cy="0"/>
            </a:xfrm>
            <a:prstGeom prst="line">
              <a:avLst/>
            </a:prstGeom>
            <a:noFill/>
            <a:ln w="12700">
              <a:solidFill>
                <a:schemeClr val="tx1"/>
              </a:solidFill>
              <a:round/>
              <a:headEnd/>
              <a:tailEnd/>
            </a:ln>
          </p:spPr>
          <p:txBody>
            <a:bodyPr/>
            <a:lstStyle/>
            <a:p>
              <a:pPr marL="0" marR="0" lvl="0" indent="0" algn="r" defTabSz="449263" rtl="1" eaLnBrk="1" fontAlgn="base" latinLnBrk="0" hangingPunct="1">
                <a:lnSpc>
                  <a:spcPct val="100000"/>
                </a:lnSpc>
                <a:spcBef>
                  <a:spcPct val="0"/>
                </a:spcBef>
                <a:spcAft>
                  <a:spcPct val="0"/>
                </a:spcAft>
                <a:buClrTx/>
                <a:buSzTx/>
                <a:buFontTx/>
                <a:buNone/>
                <a:tabLst/>
                <a:defRPr/>
              </a:pPr>
              <a:endParaRPr kumimoji="0" lang="ar-JO" sz="2400" b="1" u="none" strike="noStrike" kern="1200" cap="none" spc="0" normalizeH="0" baseline="0" noProof="0" dirty="0">
                <a:ln>
                  <a:noFill/>
                </a:ln>
                <a:solidFill>
                  <a:srgbClr val="000080"/>
                </a:solidFill>
                <a:effectLst/>
                <a:uLnTx/>
                <a:uFillTx/>
                <a:latin typeface="Arial" panose="020B0604020202020204" pitchFamily="34" charset="0"/>
                <a:ea typeface="MS PGothic" pitchFamily="34" charset="-128"/>
                <a:cs typeface="Arial" panose="020B0604020202020204" pitchFamily="34" charset="0"/>
              </a:endParaRPr>
            </a:p>
          </p:txBody>
        </p:sp>
        <p:sp>
          <p:nvSpPr>
            <p:cNvPr id="1125" name="Line 56"/>
            <p:cNvSpPr>
              <a:spLocks noChangeShapeType="1"/>
            </p:cNvSpPr>
            <p:nvPr/>
          </p:nvSpPr>
          <p:spPr bwMode="auto">
            <a:xfrm>
              <a:off x="3072" y="3552"/>
              <a:ext cx="48" cy="0"/>
            </a:xfrm>
            <a:prstGeom prst="line">
              <a:avLst/>
            </a:prstGeom>
            <a:noFill/>
            <a:ln w="12700">
              <a:solidFill>
                <a:schemeClr val="tx1"/>
              </a:solidFill>
              <a:round/>
              <a:headEnd/>
              <a:tailEnd/>
            </a:ln>
          </p:spPr>
          <p:txBody>
            <a:bodyPr/>
            <a:lstStyle/>
            <a:p>
              <a:pPr marL="0" marR="0" lvl="0" indent="0" algn="r" defTabSz="449263" rtl="1" eaLnBrk="1" fontAlgn="base" latinLnBrk="0" hangingPunct="1">
                <a:lnSpc>
                  <a:spcPct val="100000"/>
                </a:lnSpc>
                <a:spcBef>
                  <a:spcPct val="0"/>
                </a:spcBef>
                <a:spcAft>
                  <a:spcPct val="0"/>
                </a:spcAft>
                <a:buClrTx/>
                <a:buSzTx/>
                <a:buFontTx/>
                <a:buNone/>
                <a:tabLst/>
                <a:defRPr/>
              </a:pPr>
              <a:endParaRPr kumimoji="0" lang="ar-JO" sz="2400" b="1" u="none" strike="noStrike" kern="1200" cap="none" spc="0" normalizeH="0" baseline="0" noProof="0" dirty="0">
                <a:ln>
                  <a:noFill/>
                </a:ln>
                <a:solidFill>
                  <a:srgbClr val="000080"/>
                </a:solidFill>
                <a:effectLst/>
                <a:uLnTx/>
                <a:uFillTx/>
                <a:latin typeface="Arial" panose="020B0604020202020204" pitchFamily="34" charset="0"/>
                <a:ea typeface="MS PGothic" pitchFamily="34" charset="-128"/>
                <a:cs typeface="Arial" panose="020B0604020202020204" pitchFamily="34" charset="0"/>
              </a:endParaRPr>
            </a:p>
          </p:txBody>
        </p:sp>
        <p:sp>
          <p:nvSpPr>
            <p:cNvPr id="1126" name="Line 57"/>
            <p:cNvSpPr>
              <a:spLocks noChangeShapeType="1"/>
            </p:cNvSpPr>
            <p:nvPr/>
          </p:nvSpPr>
          <p:spPr bwMode="auto">
            <a:xfrm>
              <a:off x="3120" y="3418"/>
              <a:ext cx="0" cy="134"/>
            </a:xfrm>
            <a:prstGeom prst="line">
              <a:avLst/>
            </a:prstGeom>
            <a:noFill/>
            <a:ln w="12700">
              <a:solidFill>
                <a:schemeClr val="tx1"/>
              </a:solidFill>
              <a:round/>
              <a:headEnd/>
              <a:tailEnd/>
            </a:ln>
          </p:spPr>
          <p:txBody>
            <a:bodyPr/>
            <a:lstStyle/>
            <a:p>
              <a:pPr marL="0" marR="0" lvl="0" indent="0" algn="r" defTabSz="449263" rtl="1" eaLnBrk="1" fontAlgn="base" latinLnBrk="0" hangingPunct="1">
                <a:lnSpc>
                  <a:spcPct val="100000"/>
                </a:lnSpc>
                <a:spcBef>
                  <a:spcPct val="0"/>
                </a:spcBef>
                <a:spcAft>
                  <a:spcPct val="0"/>
                </a:spcAft>
                <a:buClrTx/>
                <a:buSzTx/>
                <a:buFontTx/>
                <a:buNone/>
                <a:tabLst/>
                <a:defRPr/>
              </a:pPr>
              <a:endParaRPr kumimoji="0" lang="ar-JO" sz="2400" b="1" u="none" strike="noStrike" kern="1200" cap="none" spc="0" normalizeH="0" baseline="0" noProof="0" dirty="0">
                <a:ln>
                  <a:noFill/>
                </a:ln>
                <a:solidFill>
                  <a:srgbClr val="000080"/>
                </a:solidFill>
                <a:effectLst/>
                <a:uLnTx/>
                <a:uFillTx/>
                <a:latin typeface="Arial" panose="020B0604020202020204" pitchFamily="34" charset="0"/>
                <a:ea typeface="MS PGothic" pitchFamily="34" charset="-128"/>
                <a:cs typeface="Arial" panose="020B0604020202020204" pitchFamily="34" charset="0"/>
              </a:endParaRPr>
            </a:p>
          </p:txBody>
        </p:sp>
      </p:grpSp>
      <p:sp>
        <p:nvSpPr>
          <p:cNvPr id="104506" name="Rectangle 58"/>
          <p:cNvSpPr>
            <a:spLocks noChangeArrowheads="1"/>
          </p:cNvSpPr>
          <p:nvPr/>
        </p:nvSpPr>
        <p:spPr bwMode="auto">
          <a:xfrm rot="16200000">
            <a:off x="1513780" y="2542662"/>
            <a:ext cx="636394" cy="335989"/>
          </a:xfrm>
          <a:prstGeom prst="rect">
            <a:avLst/>
          </a:prstGeom>
          <a:noFill/>
          <a:ln w="12700">
            <a:noFill/>
            <a:miter lim="800000"/>
            <a:headEnd/>
            <a:tailEnd/>
          </a:ln>
          <a:effectLst>
            <a:outerShdw blurRad="63500" dist="35921" dir="2700000" algn="ctr" rotWithShape="0">
              <a:srgbClr val="000000">
                <a:alpha val="74998"/>
              </a:srgbClr>
            </a:outerShdw>
          </a:effectLst>
        </p:spPr>
        <p:txBody>
          <a:bodyPr wrap="none"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ar-JO" sz="16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rPr>
              <a:t>الأرض</a:t>
            </a:r>
            <a:endParaRPr kumimoji="0" lang="en-US" sz="16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endParaRPr>
          </a:p>
        </p:txBody>
      </p:sp>
      <p:sp>
        <p:nvSpPr>
          <p:cNvPr id="104507" name="Rectangle 59"/>
          <p:cNvSpPr>
            <a:spLocks noChangeArrowheads="1"/>
          </p:cNvSpPr>
          <p:nvPr/>
        </p:nvSpPr>
        <p:spPr bwMode="auto">
          <a:xfrm rot="16200000">
            <a:off x="1941235" y="3692806"/>
            <a:ext cx="549832" cy="335989"/>
          </a:xfrm>
          <a:prstGeom prst="rect">
            <a:avLst/>
          </a:prstGeom>
          <a:noFill/>
          <a:ln w="12700">
            <a:noFill/>
            <a:miter lim="800000"/>
            <a:headEnd/>
            <a:tailEnd/>
          </a:ln>
          <a:effectLst>
            <a:outerShdw blurRad="63500" dist="35921" dir="2700000" algn="ctr" rotWithShape="0">
              <a:srgbClr val="000000">
                <a:alpha val="74998"/>
              </a:srgbClr>
            </a:outerShdw>
          </a:effectLst>
        </p:spPr>
        <p:txBody>
          <a:bodyPr wrap="none"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ar-JO" sz="16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rPr>
              <a:t>النسل</a:t>
            </a:r>
            <a:endParaRPr kumimoji="0" lang="en-US" sz="16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endParaRPr>
          </a:p>
        </p:txBody>
      </p:sp>
      <p:sp>
        <p:nvSpPr>
          <p:cNvPr id="104508" name="Rectangle 60"/>
          <p:cNvSpPr>
            <a:spLocks noChangeArrowheads="1"/>
          </p:cNvSpPr>
          <p:nvPr/>
        </p:nvSpPr>
        <p:spPr bwMode="auto">
          <a:xfrm rot="16200000">
            <a:off x="2591170" y="4896924"/>
            <a:ext cx="580288" cy="335989"/>
          </a:xfrm>
          <a:prstGeom prst="rect">
            <a:avLst/>
          </a:prstGeom>
          <a:noFill/>
          <a:ln w="12700">
            <a:noFill/>
            <a:miter lim="800000"/>
            <a:headEnd/>
            <a:tailEnd/>
          </a:ln>
          <a:effectLst>
            <a:outerShdw blurRad="63500" dist="35921" dir="2700000" algn="ctr" rotWithShape="0">
              <a:srgbClr val="000000">
                <a:alpha val="74998"/>
              </a:srgbClr>
            </a:outerShdw>
          </a:effectLst>
        </p:spPr>
        <p:txBody>
          <a:bodyPr wrap="none"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ar-JO" sz="16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rPr>
              <a:t>البركة</a:t>
            </a:r>
            <a:endParaRPr kumimoji="0" lang="en-US" sz="16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endParaRPr>
          </a:p>
        </p:txBody>
      </p:sp>
      <p:sp>
        <p:nvSpPr>
          <p:cNvPr id="104509" name="Rectangle 61"/>
          <p:cNvSpPr>
            <a:spLocks noChangeArrowheads="1"/>
          </p:cNvSpPr>
          <p:nvPr/>
        </p:nvSpPr>
        <p:spPr bwMode="auto">
          <a:xfrm rot="16200000">
            <a:off x="1061314" y="3653426"/>
            <a:ext cx="1134927" cy="305212"/>
          </a:xfrm>
          <a:prstGeom prst="rect">
            <a:avLst/>
          </a:prstGeom>
          <a:noFill/>
          <a:ln w="12700">
            <a:noFill/>
            <a:miter lim="800000"/>
            <a:headEnd/>
            <a:tailEnd/>
          </a:ln>
          <a:effectLst>
            <a:outerShdw blurRad="63500" dist="35921" dir="2700000" algn="ctr" rotWithShape="0">
              <a:srgbClr val="000000">
                <a:alpha val="74998"/>
              </a:srgbClr>
            </a:outerShdw>
          </a:effectLst>
        </p:spPr>
        <p:txBody>
          <a:bodyPr wrap="none"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ar-JO" sz="1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rPr>
              <a:t>تك 12 : 1 - 3</a:t>
            </a:r>
            <a:endParaRPr kumimoji="0" lang="en-US" sz="1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endParaRPr>
          </a:p>
        </p:txBody>
      </p:sp>
      <p:sp>
        <p:nvSpPr>
          <p:cNvPr id="104510" name="Rectangle 62"/>
          <p:cNvSpPr>
            <a:spLocks noChangeArrowheads="1"/>
          </p:cNvSpPr>
          <p:nvPr/>
        </p:nvSpPr>
        <p:spPr bwMode="auto">
          <a:xfrm>
            <a:off x="8416925" y="3389313"/>
            <a:ext cx="750888" cy="459100"/>
          </a:xfrm>
          <a:prstGeom prst="rect">
            <a:avLst/>
          </a:prstGeom>
          <a:noFill/>
          <a:ln w="12700">
            <a:noFill/>
            <a:miter lim="800000"/>
            <a:headEnd/>
            <a:tailEnd/>
          </a:ln>
          <a:effectLst>
            <a:outerShdw blurRad="63500" dist="35921" dir="2700000" algn="ctr" rotWithShape="0">
              <a:schemeClr val="tx1">
                <a:alpha val="74998"/>
              </a:scheme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128"/>
                <a:cs typeface="Arial" panose="020B0604020202020204" pitchFamily="34" charset="0"/>
              </a:rPr>
              <a:t>يسلم المسيح الملكوت إلى الآب</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128"/>
                <a:cs typeface="Arial" panose="020B0604020202020204" pitchFamily="34" charset="0"/>
              </a:rPr>
              <a:t>(1كو 15 : 24)</a:t>
            </a:r>
            <a:endParaRPr kumimoji="0" lang="en-US" sz="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128"/>
              <a:cs typeface="Arial" panose="020B0604020202020204" pitchFamily="34" charset="0"/>
            </a:endParaRPr>
          </a:p>
        </p:txBody>
      </p:sp>
      <p:grpSp>
        <p:nvGrpSpPr>
          <p:cNvPr id="1080" name="Group 63"/>
          <p:cNvGrpSpPr>
            <a:grpSpLocks/>
          </p:cNvGrpSpPr>
          <p:nvPr/>
        </p:nvGrpSpPr>
        <p:grpSpPr bwMode="auto">
          <a:xfrm>
            <a:off x="7854950" y="1636713"/>
            <a:ext cx="611188" cy="450850"/>
            <a:chOff x="4928" y="1056"/>
            <a:chExt cx="385" cy="284"/>
          </a:xfrm>
        </p:grpSpPr>
        <p:sp>
          <p:nvSpPr>
            <p:cNvPr id="104512" name="Freeform 64"/>
            <p:cNvSpPr>
              <a:spLocks/>
            </p:cNvSpPr>
            <p:nvPr/>
          </p:nvSpPr>
          <p:spPr bwMode="auto">
            <a:xfrm>
              <a:off x="4928" y="1056"/>
              <a:ext cx="385" cy="193"/>
            </a:xfrm>
            <a:custGeom>
              <a:avLst/>
              <a:gdLst/>
              <a:ahLst/>
              <a:cxnLst>
                <a:cxn ang="0">
                  <a:pos x="0" y="192"/>
                </a:cxn>
                <a:cxn ang="0">
                  <a:pos x="48" y="0"/>
                </a:cxn>
                <a:cxn ang="0">
                  <a:pos x="96" y="96"/>
                </a:cxn>
                <a:cxn ang="0">
                  <a:pos x="100" y="98"/>
                </a:cxn>
                <a:cxn ang="0">
                  <a:pos x="144" y="0"/>
                </a:cxn>
                <a:cxn ang="0">
                  <a:pos x="192" y="96"/>
                </a:cxn>
                <a:cxn ang="0">
                  <a:pos x="240" y="0"/>
                </a:cxn>
                <a:cxn ang="0">
                  <a:pos x="288" y="96"/>
                </a:cxn>
                <a:cxn ang="0">
                  <a:pos x="336" y="0"/>
                </a:cxn>
                <a:cxn ang="0">
                  <a:pos x="384" y="192"/>
                </a:cxn>
              </a:cxnLst>
              <a:rect l="0" t="0" r="r" b="b"/>
              <a:pathLst>
                <a:path w="385" h="193">
                  <a:moveTo>
                    <a:pt x="0" y="192"/>
                  </a:moveTo>
                  <a:lnTo>
                    <a:pt x="48" y="0"/>
                  </a:lnTo>
                  <a:lnTo>
                    <a:pt x="96" y="96"/>
                  </a:lnTo>
                  <a:lnTo>
                    <a:pt x="100" y="98"/>
                  </a:lnTo>
                  <a:lnTo>
                    <a:pt x="144" y="0"/>
                  </a:lnTo>
                  <a:lnTo>
                    <a:pt x="192" y="96"/>
                  </a:lnTo>
                  <a:lnTo>
                    <a:pt x="240" y="0"/>
                  </a:lnTo>
                  <a:lnTo>
                    <a:pt x="288" y="96"/>
                  </a:lnTo>
                  <a:lnTo>
                    <a:pt x="336" y="0"/>
                  </a:lnTo>
                  <a:lnTo>
                    <a:pt x="384" y="192"/>
                  </a:lnTo>
                </a:path>
              </a:pathLst>
            </a:custGeom>
            <a:solidFill>
              <a:schemeClr val="folHlink"/>
            </a:solidFill>
            <a:ln w="12700" cap="rnd" cmpd="sng">
              <a:solidFill>
                <a:schemeClr val="tx1"/>
              </a:solidFill>
              <a:prstDash val="solid"/>
              <a:round/>
              <a:headEnd type="none" w="med" len="med"/>
              <a:tailEnd type="none" w="med" len="med"/>
            </a:ln>
            <a:effectLst>
              <a:outerShdw blurRad="63500" dist="35921" dir="2700000" algn="ctr" rotWithShape="0">
                <a:srgbClr val="000000">
                  <a:alpha val="74998"/>
                </a:srgbClr>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endParaRPr>
            </a:p>
          </p:txBody>
        </p:sp>
        <p:sp>
          <p:nvSpPr>
            <p:cNvPr id="104513" name="Rectangle 65"/>
            <p:cNvSpPr>
              <a:spLocks noChangeArrowheads="1"/>
            </p:cNvSpPr>
            <p:nvPr/>
          </p:nvSpPr>
          <p:spPr bwMode="auto">
            <a:xfrm>
              <a:off x="4928" y="1248"/>
              <a:ext cx="384" cy="48"/>
            </a:xfrm>
            <a:prstGeom prst="rect">
              <a:avLst/>
            </a:prstGeom>
            <a:solidFill>
              <a:schemeClr val="folHlink"/>
            </a:solidFill>
            <a:ln w="12700">
              <a:noFill/>
              <a:miter lim="800000"/>
              <a:headEnd/>
              <a:tailEnd/>
            </a:ln>
            <a:effectLst>
              <a:outerShdw blurRad="63500" dist="35921" dir="2700000" algn="ctr" rotWithShape="0">
                <a:srgbClr val="000000">
                  <a:alpha val="74998"/>
                </a:srgb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endParaRPr>
            </a:p>
          </p:txBody>
        </p:sp>
        <p:sp>
          <p:nvSpPr>
            <p:cNvPr id="104514" name="Oval 66"/>
            <p:cNvSpPr>
              <a:spLocks noChangeArrowheads="1"/>
            </p:cNvSpPr>
            <p:nvPr/>
          </p:nvSpPr>
          <p:spPr bwMode="auto">
            <a:xfrm>
              <a:off x="4932" y="1252"/>
              <a:ext cx="376" cy="88"/>
            </a:xfrm>
            <a:prstGeom prst="ellipse">
              <a:avLst/>
            </a:prstGeom>
            <a:solidFill>
              <a:schemeClr val="hlink"/>
            </a:solidFill>
            <a:ln w="12700">
              <a:solidFill>
                <a:schemeClr val="tx1"/>
              </a:solidFill>
              <a:round/>
              <a:headEnd/>
              <a:tailEnd/>
            </a:ln>
            <a:effectLst>
              <a:outerShdw blurRad="63500" dist="35921" dir="2700000" algn="ctr" rotWithShape="0">
                <a:srgbClr val="000000">
                  <a:alpha val="74998"/>
                </a:srgbClr>
              </a:outerShdw>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endParaRPr>
            </a:p>
          </p:txBody>
        </p:sp>
        <p:sp>
          <p:nvSpPr>
            <p:cNvPr id="104515" name="Line 67"/>
            <p:cNvSpPr>
              <a:spLocks noChangeShapeType="1"/>
            </p:cNvSpPr>
            <p:nvPr/>
          </p:nvSpPr>
          <p:spPr bwMode="auto">
            <a:xfrm>
              <a:off x="4928" y="1248"/>
              <a:ext cx="0" cy="48"/>
            </a:xfrm>
            <a:prstGeom prst="line">
              <a:avLst/>
            </a:prstGeom>
            <a:noFill/>
            <a:ln w="12700">
              <a:solidFill>
                <a:schemeClr val="tx1"/>
              </a:solidFill>
              <a:round/>
              <a:headEnd/>
              <a:tailEnd/>
            </a:ln>
            <a:effectLst>
              <a:outerShdw blurRad="63500" dist="35921" dir="2700000" algn="ctr" rotWithShape="0">
                <a:srgbClr val="000000">
                  <a:alpha val="74998"/>
                </a:srgbClr>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endParaRPr>
            </a:p>
          </p:txBody>
        </p:sp>
        <p:sp>
          <p:nvSpPr>
            <p:cNvPr id="104516" name="Line 68"/>
            <p:cNvSpPr>
              <a:spLocks noChangeShapeType="1"/>
            </p:cNvSpPr>
            <p:nvPr/>
          </p:nvSpPr>
          <p:spPr bwMode="auto">
            <a:xfrm>
              <a:off x="5312" y="1248"/>
              <a:ext cx="0" cy="48"/>
            </a:xfrm>
            <a:prstGeom prst="line">
              <a:avLst/>
            </a:prstGeom>
            <a:noFill/>
            <a:ln w="12700">
              <a:solidFill>
                <a:schemeClr val="tx1"/>
              </a:solidFill>
              <a:round/>
              <a:headEnd/>
              <a:tailEnd/>
            </a:ln>
            <a:effectLst>
              <a:outerShdw blurRad="63500" dist="35921" dir="2700000" algn="ctr" rotWithShape="0">
                <a:srgbClr val="000000">
                  <a:alpha val="74998"/>
                </a:srgbClr>
              </a:outerShdw>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endParaRPr>
            </a:p>
          </p:txBody>
        </p:sp>
      </p:grpSp>
      <p:grpSp>
        <p:nvGrpSpPr>
          <p:cNvPr id="1081" name="Group 69"/>
          <p:cNvGrpSpPr>
            <a:grpSpLocks/>
          </p:cNvGrpSpPr>
          <p:nvPr/>
        </p:nvGrpSpPr>
        <p:grpSpPr bwMode="auto">
          <a:xfrm>
            <a:off x="4832350" y="5053013"/>
            <a:ext cx="1184275" cy="104775"/>
            <a:chOff x="3024" y="3278"/>
            <a:chExt cx="746" cy="66"/>
          </a:xfrm>
        </p:grpSpPr>
        <p:sp>
          <p:nvSpPr>
            <p:cNvPr id="1117" name="Line 70"/>
            <p:cNvSpPr>
              <a:spLocks noChangeShapeType="1"/>
            </p:cNvSpPr>
            <p:nvPr/>
          </p:nvSpPr>
          <p:spPr bwMode="auto">
            <a:xfrm>
              <a:off x="3024" y="3312"/>
              <a:ext cx="672" cy="0"/>
            </a:xfrm>
            <a:prstGeom prst="line">
              <a:avLst/>
            </a:prstGeom>
            <a:noFill/>
            <a:ln w="12700">
              <a:solidFill>
                <a:schemeClr val="tx1"/>
              </a:solidFill>
              <a:prstDash val="sysDot"/>
              <a:round/>
              <a:headEnd/>
              <a:tailEnd/>
            </a:ln>
          </p:spPr>
          <p:txBody>
            <a:bodyPr/>
            <a:lstStyle/>
            <a:p>
              <a:pPr marL="0" marR="0" lvl="0" indent="0" algn="r" defTabSz="449263" rtl="1" eaLnBrk="1" fontAlgn="base" latinLnBrk="0" hangingPunct="1">
                <a:lnSpc>
                  <a:spcPct val="100000"/>
                </a:lnSpc>
                <a:spcBef>
                  <a:spcPct val="0"/>
                </a:spcBef>
                <a:spcAft>
                  <a:spcPct val="0"/>
                </a:spcAft>
                <a:buClrTx/>
                <a:buSzTx/>
                <a:buFontTx/>
                <a:buNone/>
                <a:tabLst/>
                <a:defRPr/>
              </a:pPr>
              <a:endParaRPr kumimoji="0" lang="ar-JO" sz="2400" b="1" u="none" strike="noStrike" kern="1200" cap="none" spc="0" normalizeH="0" baseline="0" noProof="0" dirty="0">
                <a:ln>
                  <a:noFill/>
                </a:ln>
                <a:solidFill>
                  <a:srgbClr val="000080"/>
                </a:solidFill>
                <a:effectLst/>
                <a:uLnTx/>
                <a:uFillTx/>
                <a:latin typeface="Arial" panose="020B0604020202020204" pitchFamily="34" charset="0"/>
                <a:ea typeface="MS PGothic" pitchFamily="34" charset="-128"/>
                <a:cs typeface="Arial" panose="020B0604020202020204" pitchFamily="34" charset="0"/>
              </a:endParaRPr>
            </a:p>
          </p:txBody>
        </p:sp>
        <p:sp>
          <p:nvSpPr>
            <p:cNvPr id="1118" name="AutoShape 71"/>
            <p:cNvSpPr>
              <a:spLocks noChangeArrowheads="1"/>
            </p:cNvSpPr>
            <p:nvPr/>
          </p:nvSpPr>
          <p:spPr bwMode="auto">
            <a:xfrm rot="5400000">
              <a:off x="3717" y="3291"/>
              <a:ext cx="66" cy="40"/>
            </a:xfrm>
            <a:prstGeom prst="triangle">
              <a:avLst>
                <a:gd name="adj" fmla="val 49995"/>
              </a:avLst>
            </a:prstGeom>
            <a:solidFill>
              <a:schemeClr val="tx1"/>
            </a:solidFill>
            <a:ln w="12700">
              <a:solidFill>
                <a:schemeClr val="tx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MS PGothic" pitchFamily="34" charset="-128"/>
                <a:cs typeface="Arial" panose="020B0604020202020204" pitchFamily="34" charset="0"/>
              </a:endParaRPr>
            </a:p>
          </p:txBody>
        </p:sp>
      </p:grpSp>
      <p:grpSp>
        <p:nvGrpSpPr>
          <p:cNvPr id="1082" name="Group 72"/>
          <p:cNvGrpSpPr>
            <a:grpSpLocks/>
          </p:cNvGrpSpPr>
          <p:nvPr/>
        </p:nvGrpSpPr>
        <p:grpSpPr bwMode="auto">
          <a:xfrm>
            <a:off x="5060950" y="5364163"/>
            <a:ext cx="3001963" cy="104775"/>
            <a:chOff x="3168" y="3458"/>
            <a:chExt cx="1891" cy="66"/>
          </a:xfrm>
        </p:grpSpPr>
        <p:sp>
          <p:nvSpPr>
            <p:cNvPr id="1115" name="Line 73"/>
            <p:cNvSpPr>
              <a:spLocks noChangeShapeType="1"/>
            </p:cNvSpPr>
            <p:nvPr/>
          </p:nvSpPr>
          <p:spPr bwMode="auto">
            <a:xfrm>
              <a:off x="3168" y="3493"/>
              <a:ext cx="1812" cy="6"/>
            </a:xfrm>
            <a:prstGeom prst="line">
              <a:avLst/>
            </a:prstGeom>
            <a:noFill/>
            <a:ln w="12700">
              <a:solidFill>
                <a:srgbClr val="010201"/>
              </a:solidFill>
              <a:prstDash val="sysDot"/>
              <a:round/>
              <a:headEnd/>
              <a:tailEnd/>
            </a:ln>
          </p:spPr>
          <p:txBody>
            <a:bodyPr/>
            <a:lstStyle/>
            <a:p>
              <a:pPr marL="0" marR="0" lvl="0" indent="0" algn="r" defTabSz="449263" rtl="1" eaLnBrk="1" fontAlgn="base" latinLnBrk="0" hangingPunct="1">
                <a:lnSpc>
                  <a:spcPct val="100000"/>
                </a:lnSpc>
                <a:spcBef>
                  <a:spcPct val="0"/>
                </a:spcBef>
                <a:spcAft>
                  <a:spcPct val="0"/>
                </a:spcAft>
                <a:buClrTx/>
                <a:buSzTx/>
                <a:buFontTx/>
                <a:buNone/>
                <a:tabLst/>
                <a:defRPr/>
              </a:pPr>
              <a:endParaRPr kumimoji="0" lang="ar-JO" sz="2400" b="1" u="none" strike="noStrike" kern="1200" cap="none" spc="0" normalizeH="0" baseline="0" noProof="0" dirty="0">
                <a:ln>
                  <a:noFill/>
                </a:ln>
                <a:solidFill>
                  <a:srgbClr val="000080"/>
                </a:solidFill>
                <a:effectLst/>
                <a:uLnTx/>
                <a:uFillTx/>
                <a:latin typeface="Arial" panose="020B0604020202020204" pitchFamily="34" charset="0"/>
                <a:ea typeface="MS PGothic" pitchFamily="34" charset="-128"/>
                <a:cs typeface="Arial" panose="020B0604020202020204" pitchFamily="34" charset="0"/>
              </a:endParaRPr>
            </a:p>
          </p:txBody>
        </p:sp>
        <p:sp>
          <p:nvSpPr>
            <p:cNvPr id="1116" name="AutoShape 74"/>
            <p:cNvSpPr>
              <a:spLocks noChangeArrowheads="1"/>
            </p:cNvSpPr>
            <p:nvPr/>
          </p:nvSpPr>
          <p:spPr bwMode="auto">
            <a:xfrm rot="5400000">
              <a:off x="5006" y="3471"/>
              <a:ext cx="66" cy="40"/>
            </a:xfrm>
            <a:prstGeom prst="triangle">
              <a:avLst>
                <a:gd name="adj" fmla="val 49995"/>
              </a:avLst>
            </a:prstGeom>
            <a:solidFill>
              <a:schemeClr val="tx1"/>
            </a:solidFill>
            <a:ln w="12700">
              <a:solidFill>
                <a:srgbClr val="010201"/>
              </a:solid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MS PGothic" pitchFamily="34" charset="-128"/>
                <a:cs typeface="Arial" panose="020B0604020202020204" pitchFamily="34" charset="0"/>
              </a:endParaRPr>
            </a:p>
          </p:txBody>
        </p:sp>
      </p:grpSp>
      <p:sp>
        <p:nvSpPr>
          <p:cNvPr id="104524" name="Rectangle 76"/>
          <p:cNvSpPr>
            <a:spLocks noChangeArrowheads="1"/>
          </p:cNvSpPr>
          <p:nvPr/>
        </p:nvSpPr>
        <p:spPr bwMode="auto">
          <a:xfrm>
            <a:off x="0" y="6424613"/>
            <a:ext cx="9144000" cy="397545"/>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10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rPr>
              <a:t>الكتاب المقدس يحتوي على تركيز مزدوج على الملكوت – العهد, يتوسع دور إسرائيل من إبراهيم إلى المسيح ليشمل الكنيسة (الإستمرارية) مع أن الكنيسة لن تحل محل الأمة كإسرائيل الجديدة (عدم الإستمرارية) سوف تستمتع إسرائيل ثانية بحكم العالم بعد الإيمان بالمسيح في مجيئه الثاني</a:t>
            </a:r>
            <a:endParaRPr kumimoji="0" lang="en-US" sz="10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endParaRPr>
          </a:p>
        </p:txBody>
      </p:sp>
      <p:sp>
        <p:nvSpPr>
          <p:cNvPr id="104525" name="Rectangle 77"/>
          <p:cNvSpPr>
            <a:spLocks noChangeArrowheads="1"/>
          </p:cNvSpPr>
          <p:nvPr/>
        </p:nvSpPr>
        <p:spPr bwMode="auto">
          <a:xfrm>
            <a:off x="5030788" y="2055813"/>
            <a:ext cx="471284" cy="228268"/>
          </a:xfrm>
          <a:prstGeom prst="rect">
            <a:avLst/>
          </a:prstGeom>
          <a:noFill/>
          <a:ln w="12700">
            <a:noFill/>
            <a:miter lim="800000"/>
            <a:headEnd/>
            <a:tailEnd/>
          </a:ln>
          <a:effectLst>
            <a:outerShdw blurRad="63500" dist="35921" dir="2700000" algn="ctr" rotWithShape="0">
              <a:srgbClr val="000000">
                <a:alpha val="74998"/>
              </a:srgbClr>
            </a:outerShdw>
          </a:effectLst>
        </p:spPr>
        <p:txBody>
          <a:bodyPr wrap="none"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ar-JO" sz="9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rPr>
              <a:t>إسرائيل</a:t>
            </a:r>
            <a:endParaRPr kumimoji="0" lang="en-US" sz="9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endParaRPr>
          </a:p>
        </p:txBody>
      </p:sp>
      <p:sp>
        <p:nvSpPr>
          <p:cNvPr id="104526" name="Rectangle 78"/>
          <p:cNvSpPr>
            <a:spLocks noChangeArrowheads="1"/>
          </p:cNvSpPr>
          <p:nvPr/>
        </p:nvSpPr>
        <p:spPr bwMode="auto">
          <a:xfrm>
            <a:off x="6334125" y="2055813"/>
            <a:ext cx="460063" cy="228268"/>
          </a:xfrm>
          <a:prstGeom prst="rect">
            <a:avLst/>
          </a:prstGeom>
          <a:noFill/>
          <a:ln w="12700">
            <a:noFill/>
            <a:miter lim="800000"/>
            <a:headEnd/>
            <a:tailEnd/>
          </a:ln>
          <a:effectLst>
            <a:outerShdw blurRad="63500" dist="35921" dir="2700000" algn="ctr" rotWithShape="0">
              <a:srgbClr val="000000">
                <a:alpha val="74998"/>
              </a:srgbClr>
            </a:outerShdw>
          </a:effectLst>
        </p:spPr>
        <p:txBody>
          <a:bodyPr wrap="none"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ar-JO" sz="9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rPr>
              <a:t>الكنيسة</a:t>
            </a:r>
            <a:endParaRPr kumimoji="0" lang="en-US" sz="9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endParaRPr>
          </a:p>
        </p:txBody>
      </p:sp>
      <p:sp>
        <p:nvSpPr>
          <p:cNvPr id="104527" name="Rectangle 79"/>
          <p:cNvSpPr>
            <a:spLocks noChangeArrowheads="1"/>
          </p:cNvSpPr>
          <p:nvPr/>
        </p:nvSpPr>
        <p:spPr bwMode="auto">
          <a:xfrm>
            <a:off x="4872779" y="2200275"/>
            <a:ext cx="831960" cy="212879"/>
          </a:xfrm>
          <a:prstGeom prst="rect">
            <a:avLst/>
          </a:prstGeom>
          <a:noFill/>
          <a:ln w="12700">
            <a:noFill/>
            <a:miter lim="800000"/>
            <a:headEnd/>
            <a:tailEnd/>
          </a:ln>
          <a:effectLst>
            <a:outerShdw blurRad="63500" dist="35921" dir="2700000" algn="ctr" rotWithShape="0">
              <a:srgbClr val="000000">
                <a:alpha val="74998"/>
              </a:srgbClr>
            </a:outerShdw>
          </a:effectLst>
        </p:spPr>
        <p:txBody>
          <a:bodyPr wrap="none"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rPr>
              <a:t>(التركيز على الأمة)</a:t>
            </a:r>
            <a:endParaRPr kumimoji="0" lang="en-US" sz="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endParaRPr>
          </a:p>
        </p:txBody>
      </p:sp>
      <p:sp>
        <p:nvSpPr>
          <p:cNvPr id="104529" name="Rectangle 81"/>
          <p:cNvSpPr>
            <a:spLocks noChangeArrowheads="1"/>
          </p:cNvSpPr>
          <p:nvPr/>
        </p:nvSpPr>
        <p:spPr bwMode="auto">
          <a:xfrm>
            <a:off x="6120032" y="2200275"/>
            <a:ext cx="1104471" cy="212879"/>
          </a:xfrm>
          <a:prstGeom prst="rect">
            <a:avLst/>
          </a:prstGeom>
          <a:noFill/>
          <a:ln w="12700">
            <a:noFill/>
            <a:miter lim="800000"/>
            <a:headEnd/>
            <a:tailEnd/>
          </a:ln>
          <a:effectLst>
            <a:outerShdw blurRad="63500" dist="35921" dir="2700000" algn="ctr" rotWithShape="0">
              <a:srgbClr val="000000">
                <a:alpha val="74998"/>
              </a:srgbClr>
            </a:outerShdw>
          </a:effectLst>
        </p:spPr>
        <p:txBody>
          <a:bodyPr wrap="none"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rPr>
              <a:t>الإنسان الجديد (أف 2: 15)</a:t>
            </a:r>
            <a:endParaRPr kumimoji="0" lang="en-US" sz="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endParaRPr>
          </a:p>
        </p:txBody>
      </p:sp>
      <p:sp>
        <p:nvSpPr>
          <p:cNvPr id="1088" name="Line 82"/>
          <p:cNvSpPr>
            <a:spLocks noChangeShapeType="1"/>
          </p:cNvSpPr>
          <p:nvPr/>
        </p:nvSpPr>
        <p:spPr bwMode="auto">
          <a:xfrm>
            <a:off x="5815013" y="2076450"/>
            <a:ext cx="0" cy="1185863"/>
          </a:xfrm>
          <a:prstGeom prst="line">
            <a:avLst/>
          </a:prstGeom>
          <a:noFill/>
          <a:ln w="12700">
            <a:solidFill>
              <a:schemeClr val="tx1"/>
            </a:solidFill>
            <a:round/>
            <a:headEnd/>
            <a:tailEnd/>
          </a:ln>
        </p:spPr>
        <p:txBody>
          <a:bodyPr/>
          <a:lstStyle/>
          <a:p>
            <a:pPr marL="0" marR="0" lvl="0" indent="0" algn="r" defTabSz="449263" rtl="1" eaLnBrk="1" fontAlgn="base" latinLnBrk="0" hangingPunct="1">
              <a:lnSpc>
                <a:spcPct val="100000"/>
              </a:lnSpc>
              <a:spcBef>
                <a:spcPct val="0"/>
              </a:spcBef>
              <a:spcAft>
                <a:spcPct val="0"/>
              </a:spcAft>
              <a:buClrTx/>
              <a:buSzTx/>
              <a:buFontTx/>
              <a:buNone/>
              <a:tabLst/>
              <a:defRPr/>
            </a:pPr>
            <a:endParaRPr kumimoji="0" lang="ar-JO" sz="2400" b="1" u="none" strike="noStrike" kern="1200" cap="none" spc="0" normalizeH="0" baseline="0" noProof="0" dirty="0">
              <a:ln>
                <a:noFill/>
              </a:ln>
              <a:solidFill>
                <a:srgbClr val="000080"/>
              </a:solidFill>
              <a:effectLst/>
              <a:uLnTx/>
              <a:uFillTx/>
              <a:latin typeface="Arial" panose="020B0604020202020204" pitchFamily="34" charset="0"/>
              <a:ea typeface="MS PGothic" pitchFamily="34" charset="-128"/>
              <a:cs typeface="Arial" panose="020B0604020202020204" pitchFamily="34" charset="0"/>
            </a:endParaRPr>
          </a:p>
        </p:txBody>
      </p:sp>
      <p:sp>
        <p:nvSpPr>
          <p:cNvPr id="104531" name="Rectangle 83"/>
          <p:cNvSpPr>
            <a:spLocks noChangeArrowheads="1"/>
          </p:cNvSpPr>
          <p:nvPr/>
        </p:nvSpPr>
        <p:spPr bwMode="auto">
          <a:xfrm>
            <a:off x="8245475" y="5710238"/>
            <a:ext cx="863600" cy="304800"/>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ar-JO" sz="7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rPr>
              <a:t>الطبعة السادسة</a:t>
            </a:r>
            <a:endParaRPr kumimoji="0" lang="en-US" sz="7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ar-JO" sz="7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rPr>
              <a:t>15 حزيران 2012</a:t>
            </a:r>
            <a:endParaRPr kumimoji="0" lang="en-US" sz="7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endParaRPr>
          </a:p>
        </p:txBody>
      </p:sp>
      <p:grpSp>
        <p:nvGrpSpPr>
          <p:cNvPr id="1090" name="Group 84"/>
          <p:cNvGrpSpPr>
            <a:grpSpLocks/>
          </p:cNvGrpSpPr>
          <p:nvPr/>
        </p:nvGrpSpPr>
        <p:grpSpPr bwMode="auto">
          <a:xfrm>
            <a:off x="1419225" y="2047875"/>
            <a:ext cx="165100" cy="176213"/>
            <a:chOff x="874" y="1315"/>
            <a:chExt cx="104" cy="111"/>
          </a:xfrm>
        </p:grpSpPr>
        <p:sp>
          <p:nvSpPr>
            <p:cNvPr id="1113" name="AutoShape 85"/>
            <p:cNvSpPr>
              <a:spLocks noChangeArrowheads="1"/>
            </p:cNvSpPr>
            <p:nvPr/>
          </p:nvSpPr>
          <p:spPr bwMode="auto">
            <a:xfrm>
              <a:off x="874" y="1315"/>
              <a:ext cx="100" cy="81"/>
            </a:xfrm>
            <a:prstGeom prst="triangle">
              <a:avLst>
                <a:gd name="adj" fmla="val 49995"/>
              </a:avLst>
            </a:prstGeom>
            <a:solidFill>
              <a:schemeClr val="tx2"/>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MS PGothic" pitchFamily="34" charset="-128"/>
                <a:cs typeface="Arial" panose="020B0604020202020204" pitchFamily="34" charset="0"/>
              </a:endParaRPr>
            </a:p>
          </p:txBody>
        </p:sp>
        <p:sp>
          <p:nvSpPr>
            <p:cNvPr id="1114" name="AutoShape 86"/>
            <p:cNvSpPr>
              <a:spLocks noChangeArrowheads="1"/>
            </p:cNvSpPr>
            <p:nvPr/>
          </p:nvSpPr>
          <p:spPr bwMode="auto">
            <a:xfrm rot="10800000" flipH="1">
              <a:off x="876" y="1340"/>
              <a:ext cx="102" cy="86"/>
            </a:xfrm>
            <a:prstGeom prst="triangle">
              <a:avLst>
                <a:gd name="adj" fmla="val 49995"/>
              </a:avLst>
            </a:prstGeom>
            <a:solidFill>
              <a:schemeClr val="tx2"/>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MS PGothic" pitchFamily="34" charset="-128"/>
                <a:cs typeface="Arial" panose="020B0604020202020204" pitchFamily="34" charset="0"/>
              </a:endParaRPr>
            </a:p>
          </p:txBody>
        </p:sp>
      </p:grpSp>
      <p:grpSp>
        <p:nvGrpSpPr>
          <p:cNvPr id="1091" name="Group 87"/>
          <p:cNvGrpSpPr>
            <a:grpSpLocks/>
          </p:cNvGrpSpPr>
          <p:nvPr/>
        </p:nvGrpSpPr>
        <p:grpSpPr bwMode="auto">
          <a:xfrm>
            <a:off x="2336800" y="3294063"/>
            <a:ext cx="288925" cy="222250"/>
            <a:chOff x="1452" y="2100"/>
            <a:chExt cx="182" cy="140"/>
          </a:xfrm>
        </p:grpSpPr>
        <p:sp>
          <p:nvSpPr>
            <p:cNvPr id="1108" name="Freeform 88"/>
            <p:cNvSpPr>
              <a:spLocks/>
            </p:cNvSpPr>
            <p:nvPr/>
          </p:nvSpPr>
          <p:spPr bwMode="auto">
            <a:xfrm>
              <a:off x="1452" y="2100"/>
              <a:ext cx="182" cy="97"/>
            </a:xfrm>
            <a:custGeom>
              <a:avLst/>
              <a:gdLst>
                <a:gd name="T0" fmla="*/ 0 w 182"/>
                <a:gd name="T1" fmla="*/ 96 h 97"/>
                <a:gd name="T2" fmla="*/ 23 w 182"/>
                <a:gd name="T3" fmla="*/ 0 h 97"/>
                <a:gd name="T4" fmla="*/ 45 w 182"/>
                <a:gd name="T5" fmla="*/ 48 h 97"/>
                <a:gd name="T6" fmla="*/ 47 w 182"/>
                <a:gd name="T7" fmla="*/ 49 h 97"/>
                <a:gd name="T8" fmla="*/ 68 w 182"/>
                <a:gd name="T9" fmla="*/ 0 h 97"/>
                <a:gd name="T10" fmla="*/ 91 w 182"/>
                <a:gd name="T11" fmla="*/ 48 h 97"/>
                <a:gd name="T12" fmla="*/ 113 w 182"/>
                <a:gd name="T13" fmla="*/ 0 h 97"/>
                <a:gd name="T14" fmla="*/ 136 w 182"/>
                <a:gd name="T15" fmla="*/ 48 h 97"/>
                <a:gd name="T16" fmla="*/ 158 w 182"/>
                <a:gd name="T17" fmla="*/ 0 h 97"/>
                <a:gd name="T18" fmla="*/ 181 w 182"/>
                <a:gd name="T19" fmla="*/ 96 h 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2"/>
                <a:gd name="T31" fmla="*/ 0 h 97"/>
                <a:gd name="T32" fmla="*/ 182 w 182"/>
                <a:gd name="T33" fmla="*/ 97 h 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2" h="97">
                  <a:moveTo>
                    <a:pt x="0" y="96"/>
                  </a:moveTo>
                  <a:lnTo>
                    <a:pt x="23" y="0"/>
                  </a:lnTo>
                  <a:lnTo>
                    <a:pt x="45" y="48"/>
                  </a:lnTo>
                  <a:lnTo>
                    <a:pt x="47" y="49"/>
                  </a:lnTo>
                  <a:lnTo>
                    <a:pt x="68" y="0"/>
                  </a:lnTo>
                  <a:lnTo>
                    <a:pt x="91" y="48"/>
                  </a:lnTo>
                  <a:lnTo>
                    <a:pt x="113" y="0"/>
                  </a:lnTo>
                  <a:lnTo>
                    <a:pt x="136" y="48"/>
                  </a:lnTo>
                  <a:lnTo>
                    <a:pt x="158" y="0"/>
                  </a:lnTo>
                  <a:lnTo>
                    <a:pt x="181" y="96"/>
                  </a:lnTo>
                </a:path>
              </a:pathLst>
            </a:custGeom>
            <a:solidFill>
              <a:schemeClr val="folHlink"/>
            </a:solidFill>
            <a:ln w="12700" cap="rnd">
              <a:solidFill>
                <a:schemeClr val="tx1"/>
              </a:solidFill>
              <a:round/>
              <a:headEnd/>
              <a:tailEnd/>
            </a:ln>
          </p:spPr>
          <p:txBody>
            <a:bodyPr/>
            <a:lstStyle/>
            <a:p>
              <a:pPr marL="0" marR="0" lvl="0" indent="0" algn="r" defTabSz="449263" rtl="1" eaLnBrk="1" fontAlgn="base" latinLnBrk="0" hangingPunct="1">
                <a:lnSpc>
                  <a:spcPct val="100000"/>
                </a:lnSpc>
                <a:spcBef>
                  <a:spcPct val="0"/>
                </a:spcBef>
                <a:spcAft>
                  <a:spcPct val="0"/>
                </a:spcAft>
                <a:buClrTx/>
                <a:buSzTx/>
                <a:buFontTx/>
                <a:buNone/>
                <a:tabLst/>
                <a:defRPr/>
              </a:pPr>
              <a:endParaRPr kumimoji="0" lang="ar-JO" sz="2400" b="1" u="none" strike="noStrike" kern="1200" cap="none" spc="0" normalizeH="0" baseline="0" noProof="0" dirty="0">
                <a:ln>
                  <a:noFill/>
                </a:ln>
                <a:solidFill>
                  <a:srgbClr val="000080"/>
                </a:solidFill>
                <a:effectLst/>
                <a:uLnTx/>
                <a:uFillTx/>
                <a:latin typeface="Arial" panose="020B0604020202020204" pitchFamily="34" charset="0"/>
                <a:ea typeface="MS PGothic" pitchFamily="34" charset="-128"/>
                <a:cs typeface="Arial" panose="020B0604020202020204" pitchFamily="34" charset="0"/>
              </a:endParaRPr>
            </a:p>
          </p:txBody>
        </p:sp>
        <p:sp>
          <p:nvSpPr>
            <p:cNvPr id="1109" name="Rectangle 89"/>
            <p:cNvSpPr>
              <a:spLocks noChangeArrowheads="1"/>
            </p:cNvSpPr>
            <p:nvPr/>
          </p:nvSpPr>
          <p:spPr bwMode="auto">
            <a:xfrm>
              <a:off x="1452" y="2196"/>
              <a:ext cx="181" cy="24"/>
            </a:xfrm>
            <a:prstGeom prst="rect">
              <a:avLst/>
            </a:prstGeom>
            <a:solidFill>
              <a:schemeClr val="folHlink"/>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MS PGothic" pitchFamily="34" charset="-128"/>
                <a:cs typeface="Arial" panose="020B0604020202020204" pitchFamily="34" charset="0"/>
              </a:endParaRPr>
            </a:p>
          </p:txBody>
        </p:sp>
        <p:sp>
          <p:nvSpPr>
            <p:cNvPr id="1110" name="Oval 90"/>
            <p:cNvSpPr>
              <a:spLocks noChangeArrowheads="1"/>
            </p:cNvSpPr>
            <p:nvPr/>
          </p:nvSpPr>
          <p:spPr bwMode="auto">
            <a:xfrm>
              <a:off x="1456" y="2200"/>
              <a:ext cx="173" cy="40"/>
            </a:xfrm>
            <a:prstGeom prst="ellipse">
              <a:avLst/>
            </a:prstGeom>
            <a:solidFill>
              <a:schemeClr val="hlink"/>
            </a:solidFill>
            <a:ln w="12700">
              <a:solidFill>
                <a:schemeClr val="tx1"/>
              </a:solid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MS PGothic" pitchFamily="34" charset="-128"/>
                <a:cs typeface="Arial" panose="020B0604020202020204" pitchFamily="34" charset="0"/>
              </a:endParaRPr>
            </a:p>
          </p:txBody>
        </p:sp>
        <p:sp>
          <p:nvSpPr>
            <p:cNvPr id="1111" name="Line 91"/>
            <p:cNvSpPr>
              <a:spLocks noChangeShapeType="1"/>
            </p:cNvSpPr>
            <p:nvPr/>
          </p:nvSpPr>
          <p:spPr bwMode="auto">
            <a:xfrm>
              <a:off x="1452" y="2196"/>
              <a:ext cx="0" cy="24"/>
            </a:xfrm>
            <a:prstGeom prst="line">
              <a:avLst/>
            </a:prstGeom>
            <a:noFill/>
            <a:ln w="12700">
              <a:solidFill>
                <a:schemeClr val="tx1"/>
              </a:solidFill>
              <a:round/>
              <a:headEnd/>
              <a:tailEnd/>
            </a:ln>
          </p:spPr>
          <p:txBody>
            <a:bodyPr/>
            <a:lstStyle/>
            <a:p>
              <a:pPr marL="0" marR="0" lvl="0" indent="0" algn="r" defTabSz="449263" rtl="1" eaLnBrk="1" fontAlgn="base" latinLnBrk="0" hangingPunct="1">
                <a:lnSpc>
                  <a:spcPct val="100000"/>
                </a:lnSpc>
                <a:spcBef>
                  <a:spcPct val="0"/>
                </a:spcBef>
                <a:spcAft>
                  <a:spcPct val="0"/>
                </a:spcAft>
                <a:buClrTx/>
                <a:buSzTx/>
                <a:buFontTx/>
                <a:buNone/>
                <a:tabLst/>
                <a:defRPr/>
              </a:pPr>
              <a:endParaRPr kumimoji="0" lang="ar-JO" sz="2400" b="1" u="none" strike="noStrike" kern="1200" cap="none" spc="0" normalizeH="0" baseline="0" noProof="0" dirty="0">
                <a:ln>
                  <a:noFill/>
                </a:ln>
                <a:solidFill>
                  <a:srgbClr val="000080"/>
                </a:solidFill>
                <a:effectLst/>
                <a:uLnTx/>
                <a:uFillTx/>
                <a:latin typeface="Arial" panose="020B0604020202020204" pitchFamily="34" charset="0"/>
                <a:ea typeface="MS PGothic" pitchFamily="34" charset="-128"/>
                <a:cs typeface="Arial" panose="020B0604020202020204" pitchFamily="34" charset="0"/>
              </a:endParaRPr>
            </a:p>
          </p:txBody>
        </p:sp>
        <p:sp>
          <p:nvSpPr>
            <p:cNvPr id="1112" name="Line 92"/>
            <p:cNvSpPr>
              <a:spLocks noChangeShapeType="1"/>
            </p:cNvSpPr>
            <p:nvPr/>
          </p:nvSpPr>
          <p:spPr bwMode="auto">
            <a:xfrm>
              <a:off x="1633" y="2196"/>
              <a:ext cx="0" cy="24"/>
            </a:xfrm>
            <a:prstGeom prst="line">
              <a:avLst/>
            </a:prstGeom>
            <a:noFill/>
            <a:ln w="12700">
              <a:solidFill>
                <a:schemeClr val="tx1"/>
              </a:solidFill>
              <a:round/>
              <a:headEnd/>
              <a:tailEnd/>
            </a:ln>
          </p:spPr>
          <p:txBody>
            <a:bodyPr/>
            <a:lstStyle/>
            <a:p>
              <a:pPr marL="0" marR="0" lvl="0" indent="0" algn="r" defTabSz="449263" rtl="1" eaLnBrk="1" fontAlgn="base" latinLnBrk="0" hangingPunct="1">
                <a:lnSpc>
                  <a:spcPct val="100000"/>
                </a:lnSpc>
                <a:spcBef>
                  <a:spcPct val="0"/>
                </a:spcBef>
                <a:spcAft>
                  <a:spcPct val="0"/>
                </a:spcAft>
                <a:buClrTx/>
                <a:buSzTx/>
                <a:buFontTx/>
                <a:buNone/>
                <a:tabLst/>
                <a:defRPr/>
              </a:pPr>
              <a:endParaRPr kumimoji="0" lang="ar-JO" sz="2400" b="1" u="none" strike="noStrike" kern="1200" cap="none" spc="0" normalizeH="0" baseline="0" noProof="0" dirty="0">
                <a:ln>
                  <a:noFill/>
                </a:ln>
                <a:solidFill>
                  <a:srgbClr val="000080"/>
                </a:solidFill>
                <a:effectLst/>
                <a:uLnTx/>
                <a:uFillTx/>
                <a:latin typeface="Arial" panose="020B0604020202020204" pitchFamily="34" charset="0"/>
                <a:ea typeface="MS PGothic" pitchFamily="34" charset="-128"/>
                <a:cs typeface="Arial" panose="020B0604020202020204" pitchFamily="34" charset="0"/>
              </a:endParaRPr>
            </a:p>
          </p:txBody>
        </p:sp>
      </p:grpSp>
      <p:grpSp>
        <p:nvGrpSpPr>
          <p:cNvPr id="1092" name="Group 93"/>
          <p:cNvGrpSpPr>
            <a:grpSpLocks/>
          </p:cNvGrpSpPr>
          <p:nvPr/>
        </p:nvGrpSpPr>
        <p:grpSpPr bwMode="auto">
          <a:xfrm>
            <a:off x="1806575" y="1389063"/>
            <a:ext cx="298450" cy="238125"/>
            <a:chOff x="1118" y="900"/>
            <a:chExt cx="188" cy="150"/>
          </a:xfrm>
        </p:grpSpPr>
        <p:grpSp>
          <p:nvGrpSpPr>
            <p:cNvPr id="1102" name="Group 94"/>
            <p:cNvGrpSpPr>
              <a:grpSpLocks/>
            </p:cNvGrpSpPr>
            <p:nvPr/>
          </p:nvGrpSpPr>
          <p:grpSpPr bwMode="auto">
            <a:xfrm>
              <a:off x="1118" y="900"/>
              <a:ext cx="84" cy="150"/>
              <a:chOff x="1118" y="900"/>
              <a:chExt cx="84" cy="150"/>
            </a:xfrm>
          </p:grpSpPr>
          <p:sp>
            <p:nvSpPr>
              <p:cNvPr id="1106" name="Rectangle 95"/>
              <p:cNvSpPr>
                <a:spLocks noChangeArrowheads="1"/>
              </p:cNvSpPr>
              <p:nvPr/>
            </p:nvSpPr>
            <p:spPr bwMode="auto">
              <a:xfrm>
                <a:off x="1118" y="935"/>
                <a:ext cx="84" cy="115"/>
              </a:xfrm>
              <a:prstGeom prst="rect">
                <a:avLst/>
              </a:prstGeom>
              <a:solidFill>
                <a:schemeClr val="accent2"/>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MS PGothic" pitchFamily="34" charset="-128"/>
                  <a:cs typeface="Arial" panose="020B0604020202020204" pitchFamily="34" charset="0"/>
                </a:endParaRPr>
              </a:p>
            </p:txBody>
          </p:sp>
          <p:sp>
            <p:nvSpPr>
              <p:cNvPr id="1107" name="Oval 96"/>
              <p:cNvSpPr>
                <a:spLocks noChangeArrowheads="1"/>
              </p:cNvSpPr>
              <p:nvPr/>
            </p:nvSpPr>
            <p:spPr bwMode="auto">
              <a:xfrm>
                <a:off x="1118" y="900"/>
                <a:ext cx="84" cy="56"/>
              </a:xfrm>
              <a:prstGeom prst="ellipse">
                <a:avLst/>
              </a:prstGeom>
              <a:solidFill>
                <a:schemeClr val="accent2"/>
              </a:solidFill>
              <a:ln w="9525">
                <a:no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MS PGothic" pitchFamily="34" charset="-128"/>
                  <a:cs typeface="Arial" panose="020B0604020202020204" pitchFamily="34" charset="0"/>
                </a:endParaRPr>
              </a:p>
            </p:txBody>
          </p:sp>
        </p:grpSp>
        <p:grpSp>
          <p:nvGrpSpPr>
            <p:cNvPr id="1103" name="Group 97"/>
            <p:cNvGrpSpPr>
              <a:grpSpLocks/>
            </p:cNvGrpSpPr>
            <p:nvPr/>
          </p:nvGrpSpPr>
          <p:grpSpPr bwMode="auto">
            <a:xfrm>
              <a:off x="1222" y="900"/>
              <a:ext cx="84" cy="150"/>
              <a:chOff x="1222" y="900"/>
              <a:chExt cx="84" cy="150"/>
            </a:xfrm>
          </p:grpSpPr>
          <p:sp>
            <p:nvSpPr>
              <p:cNvPr id="1104" name="Rectangle 98"/>
              <p:cNvSpPr>
                <a:spLocks noChangeArrowheads="1"/>
              </p:cNvSpPr>
              <p:nvPr/>
            </p:nvSpPr>
            <p:spPr bwMode="auto">
              <a:xfrm>
                <a:off x="1222" y="935"/>
                <a:ext cx="84" cy="115"/>
              </a:xfrm>
              <a:prstGeom prst="rect">
                <a:avLst/>
              </a:prstGeom>
              <a:solidFill>
                <a:schemeClr val="accent2"/>
              </a:solidFill>
              <a:ln w="9525">
                <a:noFill/>
                <a:miter lim="800000"/>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MS PGothic" pitchFamily="34" charset="-128"/>
                  <a:cs typeface="Arial" panose="020B0604020202020204" pitchFamily="34" charset="0"/>
                </a:endParaRPr>
              </a:p>
            </p:txBody>
          </p:sp>
          <p:sp>
            <p:nvSpPr>
              <p:cNvPr id="1105" name="Oval 99"/>
              <p:cNvSpPr>
                <a:spLocks noChangeArrowheads="1"/>
              </p:cNvSpPr>
              <p:nvPr/>
            </p:nvSpPr>
            <p:spPr bwMode="auto">
              <a:xfrm>
                <a:off x="1222" y="900"/>
                <a:ext cx="84" cy="56"/>
              </a:xfrm>
              <a:prstGeom prst="ellipse">
                <a:avLst/>
              </a:prstGeom>
              <a:solidFill>
                <a:schemeClr val="accent2"/>
              </a:solidFill>
              <a:ln w="9525">
                <a:noFill/>
                <a:round/>
                <a:headEnd/>
                <a:tailE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MS PGothic" pitchFamily="34" charset="-128"/>
                  <a:cs typeface="Arial" panose="020B0604020202020204" pitchFamily="34" charset="0"/>
                </a:endParaRPr>
              </a:p>
            </p:txBody>
          </p:sp>
        </p:grpSp>
      </p:grpSp>
      <p:sp>
        <p:nvSpPr>
          <p:cNvPr id="104548" name="Rectangle 100"/>
          <p:cNvSpPr>
            <a:spLocks noChangeArrowheads="1"/>
          </p:cNvSpPr>
          <p:nvPr/>
        </p:nvSpPr>
        <p:spPr bwMode="auto">
          <a:xfrm>
            <a:off x="7761288" y="4587875"/>
            <a:ext cx="771525" cy="582211"/>
          </a:xfrm>
          <a:prstGeom prst="rect">
            <a:avLst/>
          </a:prstGeom>
          <a:noFill/>
          <a:ln w="12700">
            <a:noFill/>
            <a:miter lim="800000"/>
            <a:headEnd/>
            <a:tailEnd/>
          </a:ln>
          <a:effectLst>
            <a:outerShdw blurRad="63500" dist="35921" dir="2700000" algn="ctr" rotWithShape="0">
              <a:schemeClr val="tx1">
                <a:alpha val="74998"/>
              </a:scheme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128"/>
                <a:cs typeface="Arial" panose="020B0604020202020204" pitchFamily="34" charset="0"/>
              </a:rPr>
              <a:t>العناصر الخمسة كاملة تتم في تجديد وطني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128"/>
                <a:cs typeface="Arial" panose="020B0604020202020204" pitchFamily="34" charset="0"/>
              </a:rPr>
              <a:t>(زك 8)</a:t>
            </a:r>
            <a:endParaRPr kumimoji="0" lang="en-US" sz="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128"/>
              <a:cs typeface="Arial" panose="020B0604020202020204" pitchFamily="34" charset="0"/>
            </a:endParaRPr>
          </a:p>
        </p:txBody>
      </p:sp>
      <p:sp>
        <p:nvSpPr>
          <p:cNvPr id="104549" name="Rectangle 101"/>
          <p:cNvSpPr>
            <a:spLocks noChangeArrowheads="1"/>
          </p:cNvSpPr>
          <p:nvPr/>
        </p:nvSpPr>
        <p:spPr bwMode="auto">
          <a:xfrm>
            <a:off x="8448675" y="4572000"/>
            <a:ext cx="669925" cy="459100"/>
          </a:xfrm>
          <a:prstGeom prst="rect">
            <a:avLst/>
          </a:prstGeom>
          <a:noFill/>
          <a:ln w="12700">
            <a:noFill/>
            <a:miter lim="800000"/>
            <a:headEnd/>
            <a:tailEnd/>
          </a:ln>
          <a:effectLst>
            <a:outerShdw blurRad="63500" dist="35921" dir="2700000" algn="ctr" rotWithShape="0">
              <a:schemeClr val="tx1">
                <a:alpha val="74998"/>
              </a:scheme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128"/>
                <a:cs typeface="Arial" panose="020B0604020202020204" pitchFamily="34" charset="0"/>
              </a:rPr>
              <a:t>كل الأشياء تصير جديدة</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128"/>
                <a:cs typeface="Arial" panose="020B0604020202020204" pitchFamily="34" charset="0"/>
              </a:rPr>
              <a:t>(رؤ 21 : 5)</a:t>
            </a:r>
            <a:endParaRPr kumimoji="0" lang="en-US" sz="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128"/>
              <a:cs typeface="Arial" panose="020B0604020202020204" pitchFamily="34" charset="0"/>
            </a:endParaRPr>
          </a:p>
        </p:txBody>
      </p:sp>
      <p:sp>
        <p:nvSpPr>
          <p:cNvPr id="104550" name="Rectangle 102"/>
          <p:cNvSpPr>
            <a:spLocks noChangeArrowheads="1"/>
          </p:cNvSpPr>
          <p:nvPr/>
        </p:nvSpPr>
        <p:spPr bwMode="auto">
          <a:xfrm>
            <a:off x="2055813" y="5926138"/>
            <a:ext cx="3738562" cy="335989"/>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rPr>
              <a:t>مؤقت (غل 3 : 19 ) و مشروط ( تث 28 ) ليعلن الخطية ( رو 7 : 7 ) و ينظم إسرائيل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rPr>
              <a:t>( غل 3 : 23 – 25 )</a:t>
            </a:r>
            <a:endParaRPr kumimoji="0" lang="en-US" sz="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endParaRPr>
          </a:p>
        </p:txBody>
      </p:sp>
      <p:sp>
        <p:nvSpPr>
          <p:cNvPr id="104551" name="Rectangle 103"/>
          <p:cNvSpPr>
            <a:spLocks noChangeArrowheads="1"/>
          </p:cNvSpPr>
          <p:nvPr/>
        </p:nvSpPr>
        <p:spPr bwMode="auto">
          <a:xfrm>
            <a:off x="5894388" y="5765800"/>
            <a:ext cx="1820862" cy="335989"/>
          </a:xfrm>
          <a:prstGeom prst="rect">
            <a:avLst/>
          </a:prstGeom>
          <a:noFill/>
          <a:ln w="12700">
            <a:noFill/>
            <a:miter lim="800000"/>
            <a:headEnd/>
            <a:tailEnd/>
          </a:ln>
          <a:effectLst>
            <a:outerShdw blurRad="63500" dist="35921" dir="2700000" algn="ctr" rotWithShape="0">
              <a:srgbClr val="000000">
                <a:alpha val="74998"/>
              </a:srgbClr>
            </a:outerShdw>
          </a:effectLst>
        </p:spPr>
        <p:txBody>
          <a:bodyPr lIns="90488" tIns="44450" rIns="90488" bIns="4445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rPr>
              <a:t>إلغاء و تتميم و استبدال الناموس على الصليب</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rPr>
              <a:t>(رو 7: 1-6, 1كو 9: 19-21, عب 8: 13)</a:t>
            </a:r>
            <a:endParaRPr kumimoji="0" lang="en-US" sz="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endParaRPr>
          </a:p>
        </p:txBody>
      </p:sp>
      <p:sp>
        <p:nvSpPr>
          <p:cNvPr id="104552" name="Rectangle 104"/>
          <p:cNvSpPr>
            <a:spLocks noChangeArrowheads="1"/>
          </p:cNvSpPr>
          <p:nvPr/>
        </p:nvSpPr>
        <p:spPr bwMode="auto">
          <a:xfrm>
            <a:off x="3463925" y="1760538"/>
            <a:ext cx="2417763" cy="228600"/>
          </a:xfrm>
          <a:prstGeom prst="rect">
            <a:avLst/>
          </a:prstGeom>
          <a:noFill/>
          <a:ln w="12700">
            <a:noFill/>
            <a:miter lim="800000"/>
            <a:headEnd/>
            <a:tailEnd/>
          </a:ln>
          <a:effectLst/>
        </p:spPr>
        <p:txBody>
          <a:bodyPr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ar-JO" sz="9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rPr>
              <a:t>تك 6 : 18, 9 : 8 – 17 </a:t>
            </a:r>
            <a:endParaRPr kumimoji="0" lang="en-US" sz="9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cs typeface="Arial" panose="020B0604020202020204" pitchFamily="34" charset="0"/>
            </a:endParaRPr>
          </a:p>
        </p:txBody>
      </p:sp>
      <p:sp>
        <p:nvSpPr>
          <p:cNvPr id="104553" name="Text Box 105"/>
          <p:cNvSpPr txBox="1">
            <a:spLocks noChangeArrowheads="1"/>
          </p:cNvSpPr>
          <p:nvPr/>
        </p:nvSpPr>
        <p:spPr bwMode="auto">
          <a:xfrm>
            <a:off x="9288889" y="158750"/>
            <a:ext cx="535724" cy="461665"/>
          </a:xfrm>
          <a:prstGeom prst="rect">
            <a:avLst/>
          </a:prstGeom>
          <a:noFill/>
          <a:ln w="12700">
            <a:noFill/>
            <a:miter lim="800000"/>
            <a:headEnd/>
            <a:tailEnd/>
          </a:ln>
          <a:effectLst>
            <a:outerShdw blurRad="63500" dist="35921" dir="2700000" algn="ctr" rotWithShape="0">
              <a:srgbClr val="000000">
                <a:alpha val="74998"/>
              </a:srgbClr>
            </a:outerShdw>
          </a:effectLst>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rPr>
              <a:t>9ج</a:t>
            </a: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128"/>
              <a:cs typeface="Arial" panose="020B0604020202020204" pitchFamily="34" charset="0"/>
            </a:endParaRPr>
          </a:p>
        </p:txBody>
      </p:sp>
      <p:sp>
        <p:nvSpPr>
          <p:cNvPr id="104554" name="Rectangle 106"/>
          <p:cNvSpPr>
            <a:spLocks noChangeArrowheads="1"/>
          </p:cNvSpPr>
          <p:nvPr/>
        </p:nvSpPr>
        <p:spPr bwMode="auto">
          <a:xfrm>
            <a:off x="-685800" y="3886200"/>
            <a:ext cx="182808" cy="582211"/>
          </a:xfrm>
          <a:prstGeom prst="rect">
            <a:avLst/>
          </a:prstGeom>
          <a:noFill/>
          <a:ln w="12700">
            <a:noFill/>
            <a:miter lim="800000"/>
            <a:headEnd/>
            <a:tailEnd/>
          </a:ln>
          <a:effectLst>
            <a:outerShdw blurRad="63500" dist="38099" dir="2700000" algn="ctr" rotWithShape="0">
              <a:schemeClr val="hlink">
                <a:alpha val="50000"/>
              </a:schemeClr>
            </a:outerShdw>
          </a:effectLst>
        </p:spPr>
        <p:txBody>
          <a:bodyPr wrap="none" lIns="90488" tIns="44450" rIns="90488" bIns="4445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3200" b="1" u="none" strike="noStrike" kern="1200" cap="none" spc="0" normalizeH="0" baseline="0" noProof="0" dirty="0">
              <a:ln>
                <a:noFill/>
              </a:ln>
              <a:solidFill>
                <a:srgbClr val="FFA040"/>
              </a:solidFill>
              <a:effectLst>
                <a:outerShdw blurRad="38100" dist="38100" dir="2700000" algn="tl">
                  <a:srgbClr val="000000"/>
                </a:outerShdw>
              </a:effectLst>
              <a:uLnTx/>
              <a:uFillTx/>
              <a:latin typeface="Arial" panose="020B0604020202020204" pitchFamily="34" charset="0"/>
              <a:ea typeface="ＭＳ Ｐゴシック" charset="-128"/>
              <a:cs typeface="Arial" panose="020B0604020202020204" pitchFamily="34" charset="0"/>
            </a:endParaRPr>
          </a:p>
        </p:txBody>
      </p:sp>
      <p:sp>
        <p:nvSpPr>
          <p:cNvPr id="104555" name="Rectangle 107"/>
          <p:cNvSpPr>
            <a:spLocks noGrp="1" noChangeArrowheads="1"/>
          </p:cNvSpPr>
          <p:nvPr>
            <p:ph type="ctrTitle"/>
          </p:nvPr>
        </p:nvSpPr>
        <p:spPr>
          <a:xfrm>
            <a:off x="0" y="228600"/>
            <a:ext cx="8001000" cy="533400"/>
          </a:xfrm>
          <a:ln w="12700"/>
          <a:effectLst>
            <a:outerShdw blurRad="63500" dist="35921" dir="2700000" algn="ctr" rotWithShape="0">
              <a:srgbClr val="000000">
                <a:alpha val="74998"/>
              </a:srgbClr>
            </a:outerShdw>
          </a:effectLst>
          <a:extLst>
            <a:ext uri="{909E8E84-426E-40dd-AFC4-6F175D3DCCD1}"/>
            <a:ext uri="{91240B29-F687-4f45-9708-019B960494DF}"/>
          </a:extLst>
        </p:spPr>
        <p:txBody>
          <a:bodyPr/>
          <a:lstStyle/>
          <a:p>
            <a:pPr>
              <a:defRPr/>
            </a:pPr>
            <a:r>
              <a:rPr lang="ar-JO" sz="4000" dirty="0">
                <a:effectLst>
                  <a:glow rad="215900">
                    <a:schemeClr val="bg1">
                      <a:lumMod val="50000"/>
                      <a:alpha val="75000"/>
                    </a:schemeClr>
                  </a:glow>
                </a:effectLst>
                <a:ea typeface="ＭＳ Ｐゴシック" pitchFamily="24" charset="-128"/>
                <a:cs typeface="Arial" panose="020B0604020202020204" pitchFamily="34" charset="0"/>
              </a:rPr>
              <a:t>خط سير الملكوت والعهود</a:t>
            </a:r>
            <a:endParaRPr lang="en-US" sz="5400" dirty="0">
              <a:effectLst>
                <a:glow rad="215900">
                  <a:schemeClr val="bg1">
                    <a:lumMod val="50000"/>
                    <a:alpha val="75000"/>
                  </a:schemeClr>
                </a:glow>
              </a:effectLst>
              <a:ea typeface="ＭＳ Ｐゴシック" pitchFamily="24" charset="-128"/>
              <a:cs typeface="Arial" panose="020B0604020202020204" pitchFamily="34" charset="0"/>
            </a:endParaRPr>
          </a:p>
        </p:txBody>
      </p:sp>
      <p:sp>
        <p:nvSpPr>
          <p:cNvPr id="107" name="Text Box 105"/>
          <p:cNvSpPr txBox="1">
            <a:spLocks noChangeArrowheads="1"/>
          </p:cNvSpPr>
          <p:nvPr/>
        </p:nvSpPr>
        <p:spPr bwMode="auto">
          <a:xfrm>
            <a:off x="8064117" y="0"/>
            <a:ext cx="1079883" cy="830997"/>
          </a:xfrm>
          <a:prstGeom prst="rect">
            <a:avLst/>
          </a:prstGeom>
          <a:noFill/>
          <a:ln w="12700">
            <a:noFill/>
            <a:miter lim="800000"/>
            <a:headEnd/>
            <a:tailEnd/>
          </a:ln>
          <a:effectLst>
            <a:outerShdw blurRad="63500" dist="35921" dir="2700000" algn="ctr" rotWithShape="0">
              <a:srgbClr val="000000">
                <a:alpha val="74998"/>
              </a:srgbClr>
            </a:outerShdw>
          </a:effectLst>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22 و379</a:t>
            </a: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graphicFrame>
        <p:nvGraphicFramePr>
          <p:cNvPr id="108" name="Object 2">
            <a:extLst>
              <a:ext uri="{FF2B5EF4-FFF2-40B4-BE49-F238E27FC236}">
                <a16:creationId xmlns:a16="http://schemas.microsoft.com/office/drawing/2014/main" id="{DFFAABA4-04EF-7B47-A408-2C0E2E1F8679}"/>
              </a:ext>
            </a:extLst>
          </p:cNvPr>
          <p:cNvGraphicFramePr>
            <a:graphicFrameLocks/>
          </p:cNvGraphicFramePr>
          <p:nvPr/>
        </p:nvGraphicFramePr>
        <p:xfrm>
          <a:off x="7423150" y="85725"/>
          <a:ext cx="665163" cy="636588"/>
        </p:xfrm>
        <a:graphic>
          <a:graphicData uri="http://schemas.openxmlformats.org/presentationml/2006/ole">
            <mc:AlternateContent xmlns:mc="http://schemas.openxmlformats.org/markup-compatibility/2006">
              <mc:Choice xmlns:v="urn:schemas-microsoft-com:vml" Requires="v">
                <p:oleObj name="Microsoft ClipArt Gallery" r:id="rId3" imgW="2102760" imgH="2093400" progId="">
                  <p:embed/>
                </p:oleObj>
              </mc:Choice>
              <mc:Fallback>
                <p:oleObj name="Microsoft ClipArt Gallery" r:id="rId3" imgW="2102760" imgH="2093400" progId="">
                  <p:embed/>
                  <p:pic>
                    <p:nvPicPr>
                      <p:cNvPr id="108" name="Object 2">
                        <a:extLst>
                          <a:ext uri="{FF2B5EF4-FFF2-40B4-BE49-F238E27FC236}">
                            <a16:creationId xmlns:a16="http://schemas.microsoft.com/office/drawing/2014/main" id="{DFFAABA4-04EF-7B47-A408-2C0E2E1F8679}"/>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23150" y="85725"/>
                        <a:ext cx="665163" cy="6365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954835215"/>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amma/>
                <a:shade val="80000"/>
                <a:invGamma/>
              </a:schemeClr>
            </a:gs>
            <a:gs pos="100000">
              <a:schemeClr val="bg1"/>
            </a:gs>
          </a:gsLst>
          <a:lin ang="5400000" scaled="1"/>
        </a:gradFill>
        <a:effectLst/>
      </p:bgPr>
    </p:bg>
    <p:spTree>
      <p:nvGrpSpPr>
        <p:cNvPr id="1" name=""/>
        <p:cNvGrpSpPr/>
        <p:nvPr/>
      </p:nvGrpSpPr>
      <p:grpSpPr>
        <a:xfrm>
          <a:off x="0" y="0"/>
          <a:ext cx="0" cy="0"/>
          <a:chOff x="0" y="0"/>
          <a:chExt cx="0" cy="0"/>
        </a:xfrm>
      </p:grpSpPr>
      <p:sp>
        <p:nvSpPr>
          <p:cNvPr id="1871874" name="Rectangle 2"/>
          <p:cNvSpPr>
            <a:spLocks noGrp="1" noChangeArrowheads="1"/>
          </p:cNvSpPr>
          <p:nvPr>
            <p:ph type="title"/>
          </p:nvPr>
        </p:nvSpPr>
        <p:spPr>
          <a:xfrm>
            <a:off x="152400" y="0"/>
            <a:ext cx="7772400" cy="1143000"/>
          </a:xfrm>
          <a:effectLst>
            <a:outerShdw blurRad="63500" dist="107763" dir="18900000" algn="ctr" rotWithShape="0">
              <a:srgbClr val="000000">
                <a:alpha val="74998"/>
              </a:srgbClr>
            </a:outerShdw>
          </a:effectLst>
        </p:spPr>
        <p:txBody>
          <a:bodyPr/>
          <a:lstStyle/>
          <a:p>
            <a:pPr>
              <a:defRPr/>
            </a:pPr>
            <a:r>
              <a:rPr lang="ar-JO" altLang="zh-CN" dirty="0">
                <a:ea typeface="SimSun" charset="0"/>
                <a:cs typeface="Arial" panose="020B0604020202020204" pitchFamily="34" charset="0"/>
              </a:rPr>
              <a:t>نظرتي لموضوع العهد القديم</a:t>
            </a:r>
            <a:endParaRPr lang="en-US" dirty="0">
              <a:cs typeface="Arial" panose="020B0604020202020204" pitchFamily="34" charset="0"/>
            </a:endParaRPr>
          </a:p>
        </p:txBody>
      </p:sp>
      <p:pic>
        <p:nvPicPr>
          <p:cNvPr id="345090" name="Picture 3" descr="j0309390"/>
          <p:cNvPicPr>
            <a:picLocks noGrp="1" noChangeAspect="1" noChangeArrowheads="1"/>
          </p:cNvPicPr>
          <p:nvPr>
            <p:ph sz="half" idx="2"/>
          </p:nvPr>
        </p:nvPicPr>
        <p:blipFill>
          <a:blip r:embed="rId4">
            <a:lum bright="-54000"/>
            <a:extLst>
              <a:ext uri="{28A0092B-C50C-407E-A947-70E740481C1C}">
                <a14:useLocalDpi xmlns:a14="http://schemas.microsoft.com/office/drawing/2010/main" val="0"/>
              </a:ext>
            </a:extLst>
          </a:blip>
          <a:srcRect/>
          <a:stretch>
            <a:fillRect/>
          </a:stretch>
        </p:blipFill>
        <p:spPr>
          <a:xfrm>
            <a:off x="0" y="4468813"/>
            <a:ext cx="3657600" cy="2389187"/>
          </a:xfrm>
        </p:spPr>
      </p:pic>
      <p:sp>
        <p:nvSpPr>
          <p:cNvPr id="345091" name="Text Box 5"/>
          <p:cNvSpPr txBox="1">
            <a:spLocks noChangeArrowheads="1"/>
          </p:cNvSpPr>
          <p:nvPr/>
        </p:nvSpPr>
        <p:spPr bwMode="auto">
          <a:xfrm>
            <a:off x="8305800" y="152400"/>
            <a:ext cx="68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457200" rtl="0" eaLnBrk="1" fontAlgn="auto" latinLnBrk="0" hangingPunct="1">
              <a:lnSpc>
                <a:spcPct val="100000"/>
              </a:lnSpc>
              <a:spcBef>
                <a:spcPct val="50000"/>
              </a:spcBef>
              <a:spcAft>
                <a:spcPts val="0"/>
              </a:spcAft>
              <a:buClrTx/>
              <a:buSzTx/>
              <a:buFontTx/>
              <a:buNone/>
              <a:tabLst/>
              <a:defRPr/>
            </a:pPr>
            <a:r>
              <a:rPr kumimoji="0" lang="ar-JO" altLang="zh-CN"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33</a:t>
            </a:r>
            <a:endParaRPr kumimoji="0" lang="en-US" altLang="zh-CN"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1871878" name="Rectangle 6"/>
          <p:cNvSpPr>
            <a:spLocks noChangeArrowheads="1"/>
          </p:cNvSpPr>
          <p:nvPr/>
        </p:nvSpPr>
        <p:spPr bwMode="auto">
          <a:xfrm>
            <a:off x="533400" y="1143000"/>
            <a:ext cx="8610600" cy="5181600"/>
          </a:xfrm>
          <a:prstGeom prst="rect">
            <a:avLst/>
          </a:prstGeom>
          <a:noFill/>
          <a:ln w="12700">
            <a:noFill/>
            <a:miter lim="800000"/>
            <a:headEnd/>
            <a:tailEnd/>
          </a:ln>
          <a:effectLst/>
        </p:spPr>
        <p:txBody>
          <a:bodyPr lIns="90488" tIns="44450" rIns="90488" bIns="44450"/>
          <a:lstStyle/>
          <a:p>
            <a:pPr marL="342900" marR="0" lvl="0" indent="-342900" algn="ctr" defTabSz="457200" rtl="0" eaLnBrk="1" fontAlgn="auto" latinLnBrk="0" hangingPunct="1">
              <a:lnSpc>
                <a:spcPct val="100000"/>
              </a:lnSpc>
              <a:spcBef>
                <a:spcPct val="20000"/>
              </a:spcBef>
              <a:spcAft>
                <a:spcPts val="0"/>
              </a:spcAft>
              <a:buClr>
                <a:srgbClr val="FFFF00"/>
              </a:buClr>
              <a:buSzPct val="75000"/>
              <a:buFont typeface="Monotype Sorts" charset="0"/>
              <a:buNone/>
              <a:tabLst>
                <a:tab pos="862013" algn="l"/>
                <a:tab pos="1431925" algn="l"/>
                <a:tab pos="2001838" algn="l"/>
              </a:tabLst>
              <a:defRPr/>
            </a:pPr>
            <a:r>
              <a:rPr kumimoji="0" lang="ar-JO" altLang="zh-CN" sz="3200" b="1" u="none" strike="noStrike" kern="1200" cap="none" spc="0" normalizeH="0" baseline="0" noProof="0" dirty="0">
                <a:ln>
                  <a:noFill/>
                </a:ln>
                <a:solidFill>
                  <a:srgbClr val="FFFFFF"/>
                </a:solidFill>
                <a:effectLst/>
                <a:uLnTx/>
                <a:uFillTx/>
                <a:latin typeface="Arial" panose="020B0604020202020204" pitchFamily="34" charset="0"/>
                <a:ea typeface="SimSun" charset="0"/>
                <a:cs typeface="Arial" panose="020B0604020202020204" pitchFamily="34" charset="0"/>
              </a:rPr>
              <a:t>يروي العهد القديم أن</a:t>
            </a:r>
            <a:endParaRPr kumimoji="0" lang="en-US" altLang="zh-CN" sz="3200" b="1" u="none" strike="noStrike" kern="1200" cap="none" spc="0" normalizeH="0" baseline="0" noProof="0" dirty="0">
              <a:ln>
                <a:noFill/>
              </a:ln>
              <a:solidFill>
                <a:srgbClr val="FFFFFF"/>
              </a:solidFill>
              <a:effectLst/>
              <a:uLnTx/>
              <a:uFillTx/>
              <a:latin typeface="Arial" panose="020B0604020202020204" pitchFamily="34" charset="0"/>
              <a:ea typeface="SimSun" charset="0"/>
              <a:cs typeface="Arial" panose="020B0604020202020204" pitchFamily="34" charset="0"/>
            </a:endParaRPr>
          </a:p>
          <a:p>
            <a:pPr marL="342900" marR="0" lvl="0" indent="-342900" algn="ctr" defTabSz="457200" rtl="0" eaLnBrk="1" fontAlgn="auto" latinLnBrk="0" hangingPunct="1">
              <a:lnSpc>
                <a:spcPct val="100000"/>
              </a:lnSpc>
              <a:spcBef>
                <a:spcPct val="20000"/>
              </a:spcBef>
              <a:spcAft>
                <a:spcPts val="0"/>
              </a:spcAft>
              <a:buClr>
                <a:srgbClr val="FFFF00"/>
              </a:buClr>
              <a:buSzPct val="75000"/>
              <a:buFont typeface="Monotype Sorts" charset="0"/>
              <a:buNone/>
              <a:tabLst>
                <a:tab pos="862013" algn="l"/>
                <a:tab pos="1431925" algn="l"/>
                <a:tab pos="2001838" algn="l"/>
              </a:tabLst>
              <a:defRPr/>
            </a:pPr>
            <a:r>
              <a:rPr kumimoji="0" lang="en-US" altLang="zh-CN" sz="3200" b="1" u="none" strike="noStrike" kern="1200" cap="none" spc="0" normalizeH="0" baseline="0" noProof="0" dirty="0">
                <a:ln>
                  <a:noFill/>
                </a:ln>
                <a:solidFill>
                  <a:srgbClr val="FFFFFF"/>
                </a:solidFill>
                <a:effectLst/>
                <a:uLnTx/>
                <a:uFillTx/>
                <a:latin typeface="Arial" panose="020B0604020202020204" pitchFamily="34" charset="0"/>
                <a:ea typeface="SimSun" charset="0"/>
                <a:cs typeface="Arial" panose="020B0604020202020204" pitchFamily="34" charset="0"/>
              </a:rPr>
              <a:t>	</a:t>
            </a:r>
            <a:r>
              <a:rPr kumimoji="0" lang="ar-JO" altLang="zh-CN" sz="3200" b="1" u="none" strike="noStrike" kern="1200" cap="none" spc="0" normalizeH="0" baseline="0" noProof="0" dirty="0">
                <a:ln>
                  <a:noFill/>
                </a:ln>
                <a:solidFill>
                  <a:srgbClr val="FFFF00"/>
                </a:solidFill>
                <a:effectLst/>
                <a:uLnTx/>
                <a:uFillTx/>
                <a:latin typeface="Arial" panose="020B0604020202020204" pitchFamily="34" charset="0"/>
                <a:ea typeface="SimSun" charset="0"/>
                <a:cs typeface="Arial" panose="020B0604020202020204" pitchFamily="34" charset="0"/>
              </a:rPr>
              <a:t>استرداد الله للإنسان للمشاركة في حكم ملكوته لمجده الخاص</a:t>
            </a:r>
            <a:endParaRPr kumimoji="0" lang="en-US" altLang="zh-CN" sz="3200" b="1" u="none" strike="noStrike" kern="1200" cap="none" spc="0" normalizeH="0" baseline="0" noProof="0" dirty="0">
              <a:ln>
                <a:noFill/>
              </a:ln>
              <a:solidFill>
                <a:srgbClr val="FFFF00"/>
              </a:solidFill>
              <a:effectLst/>
              <a:uLnTx/>
              <a:uFillTx/>
              <a:latin typeface="Arial" panose="020B0604020202020204" pitchFamily="34" charset="0"/>
              <a:ea typeface="SimSun" charset="0"/>
              <a:cs typeface="Arial" panose="020B0604020202020204" pitchFamily="34" charset="0"/>
            </a:endParaRPr>
          </a:p>
          <a:p>
            <a:pPr marL="342900" marR="0" lvl="0" indent="-342900" algn="ctr" defTabSz="457200" rtl="0" eaLnBrk="1" fontAlgn="auto" latinLnBrk="0" hangingPunct="1">
              <a:lnSpc>
                <a:spcPct val="100000"/>
              </a:lnSpc>
              <a:spcBef>
                <a:spcPct val="20000"/>
              </a:spcBef>
              <a:spcAft>
                <a:spcPts val="0"/>
              </a:spcAft>
              <a:buClr>
                <a:srgbClr val="FFFF00"/>
              </a:buClr>
              <a:buSzPct val="75000"/>
              <a:buFont typeface="Monotype Sorts" charset="0"/>
              <a:buNone/>
              <a:tabLst>
                <a:tab pos="862013" algn="l"/>
                <a:tab pos="1431925" algn="l"/>
                <a:tab pos="2001838" algn="l"/>
              </a:tabLst>
              <a:defRPr/>
            </a:pPr>
            <a:r>
              <a:rPr kumimoji="0" lang="en-US" altLang="zh-CN" sz="3200" b="1" u="none" strike="noStrike" kern="1200" cap="none" spc="0" normalizeH="0" baseline="0" noProof="0" dirty="0">
                <a:ln>
                  <a:noFill/>
                </a:ln>
                <a:solidFill>
                  <a:srgbClr val="FFFFFF"/>
                </a:solidFill>
                <a:effectLst/>
                <a:uLnTx/>
                <a:uFillTx/>
                <a:latin typeface="Arial" panose="020B0604020202020204" pitchFamily="34" charset="0"/>
                <a:ea typeface="SimSun" charset="0"/>
                <a:cs typeface="Arial" panose="020B0604020202020204" pitchFamily="34" charset="0"/>
              </a:rPr>
              <a:t>						</a:t>
            </a:r>
            <a:r>
              <a:rPr kumimoji="0" lang="ar-JO" altLang="zh-CN" sz="3200" b="1" u="none" strike="noStrike" kern="1200" cap="none" spc="0" normalizeH="0" baseline="0" noProof="0" dirty="0">
                <a:ln>
                  <a:noFill/>
                </a:ln>
                <a:solidFill>
                  <a:srgbClr val="FFFFFF"/>
                </a:solidFill>
                <a:effectLst/>
                <a:uLnTx/>
                <a:uFillTx/>
                <a:latin typeface="Arial" panose="020B0604020202020204" pitchFamily="34" charset="0"/>
                <a:ea typeface="SimSun" charset="0"/>
                <a:cs typeface="Arial" panose="020B0604020202020204" pitchFamily="34" charset="0"/>
              </a:rPr>
              <a:t>                   </a:t>
            </a:r>
            <a:r>
              <a:rPr kumimoji="0" lang="ar-JO" sz="3200" b="1" u="none" strike="noStrike" kern="1200" cap="none" spc="0" normalizeH="0" baseline="0" noProof="0" dirty="0">
                <a:ln>
                  <a:noFill/>
                </a:ln>
                <a:solidFill>
                  <a:srgbClr val="FFFFFF"/>
                </a:solidFill>
                <a:effectLst/>
                <a:uLnTx/>
                <a:uFillTx/>
                <a:latin typeface="Arial" panose="020B0604020202020204" pitchFamily="34" charset="0"/>
                <a:ea typeface="SimSun" charset="0"/>
                <a:cs typeface="Arial" panose="020B0604020202020204" pitchFamily="34" charset="0"/>
              </a:rPr>
              <a:t>أعطي التفويض في عدن وفقد في السقوط وتم تنفيذه من خلال فداء الإنسان عن طريق إسرائيل كمملكة كهنة وبشكل نهائي في المسيا الذي سيحكم كمخلص وملك ليتمم العهد الإبراهيمي . </a:t>
            </a:r>
            <a:endParaRPr kumimoji="0" lang="en-US" sz="3200" b="1"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174925759"/>
      </p:ext>
    </p:extLst>
  </p:cSld>
  <p:clrMapOvr>
    <a:overrideClrMapping bg1="dk2" tx1="lt1" bg2="dk1"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1871878">
                                            <p:txEl>
                                              <p:pRg st="0" end="0"/>
                                            </p:txEl>
                                          </p:spTgt>
                                        </p:tgtEl>
                                        <p:attrNameLst>
                                          <p:attrName>style.visibility</p:attrName>
                                        </p:attrNameLst>
                                      </p:cBhvr>
                                      <p:to>
                                        <p:strVal val="visible"/>
                                      </p:to>
                                    </p:set>
                                    <p:animEffect transition="in" filter="fade">
                                      <p:cBhvr>
                                        <p:cTn id="7" dur="100"/>
                                        <p:tgtEl>
                                          <p:spTgt spid="1871878">
                                            <p:txEl>
                                              <p:pRg st="0" end="0"/>
                                            </p:txEl>
                                          </p:spTgt>
                                        </p:tgtEl>
                                      </p:cBhvr>
                                    </p:animEffect>
                                    <p:anim calcmode="lin" valueType="num">
                                      <p:cBhvr>
                                        <p:cTn id="8" dur="400" fill="hold"/>
                                        <p:tgtEl>
                                          <p:spTgt spid="1871878">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1871878">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1871878">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1871878">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1871878">
                                            <p:txEl>
                                              <p:pRg st="1" end="1"/>
                                            </p:txEl>
                                          </p:spTgt>
                                        </p:tgtEl>
                                        <p:attrNameLst>
                                          <p:attrName>style.visibility</p:attrName>
                                        </p:attrNameLst>
                                      </p:cBhvr>
                                      <p:to>
                                        <p:strVal val="visible"/>
                                      </p:to>
                                    </p:set>
                                    <p:animEffect transition="in" filter="fade">
                                      <p:cBhvr>
                                        <p:cTn id="16" dur="100"/>
                                        <p:tgtEl>
                                          <p:spTgt spid="1871878">
                                            <p:txEl>
                                              <p:pRg st="1" end="1"/>
                                            </p:txEl>
                                          </p:spTgt>
                                        </p:tgtEl>
                                      </p:cBhvr>
                                    </p:animEffect>
                                    <p:anim calcmode="lin" valueType="num">
                                      <p:cBhvr>
                                        <p:cTn id="17" dur="400" fill="hold"/>
                                        <p:tgtEl>
                                          <p:spTgt spid="1871878">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1871878">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1871878">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1871878">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1871878">
                                            <p:txEl>
                                              <p:pRg st="2" end="2"/>
                                            </p:txEl>
                                          </p:spTgt>
                                        </p:tgtEl>
                                        <p:attrNameLst>
                                          <p:attrName>style.visibility</p:attrName>
                                        </p:attrNameLst>
                                      </p:cBhvr>
                                      <p:to>
                                        <p:strVal val="visible"/>
                                      </p:to>
                                    </p:set>
                                    <p:animEffect transition="in" filter="fade">
                                      <p:cBhvr>
                                        <p:cTn id="25" dur="100"/>
                                        <p:tgtEl>
                                          <p:spTgt spid="1871878">
                                            <p:txEl>
                                              <p:pRg st="2" end="2"/>
                                            </p:txEl>
                                          </p:spTgt>
                                        </p:tgtEl>
                                      </p:cBhvr>
                                    </p:animEffect>
                                    <p:anim calcmode="lin" valueType="num">
                                      <p:cBhvr>
                                        <p:cTn id="26" dur="400" fill="hold"/>
                                        <p:tgtEl>
                                          <p:spTgt spid="1871878">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1871878">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1871878">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1871878">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1878"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3" name="Rectangle 3" descr="EXPTEXTB"/>
          <p:cNvSpPr>
            <a:spLocks noChangeArrowheads="1"/>
          </p:cNvSpPr>
          <p:nvPr/>
        </p:nvSpPr>
        <p:spPr bwMode="auto">
          <a:xfrm>
            <a:off x="0" y="0"/>
            <a:ext cx="9144000" cy="6858000"/>
          </a:xfrm>
          <a:prstGeom prst="rect">
            <a:avLst/>
          </a:prstGeom>
          <a:gradFill rotWithShape="1">
            <a:gsLst>
              <a:gs pos="0">
                <a:srgbClr val="000090"/>
              </a:gs>
              <a:gs pos="100000">
                <a:schemeClr val="tx1"/>
              </a:gs>
            </a:gsLst>
            <a:path path="shape">
              <a:fillToRect l="50000" t="50000" r="50000" b="50000"/>
            </a:path>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91334" tIns="45667" rIns="91334" bIns="45667" anchor="ctr"/>
          <a:lstStyle/>
          <a:p>
            <a:pPr algn="l"/>
            <a:endParaRPr lang="en-US" b="1" dirty="0">
              <a:solidFill>
                <a:srgbClr val="000000"/>
              </a:solidFill>
              <a:latin typeface="Arial" panose="020B0604020202020204" pitchFamily="34" charset="0"/>
              <a:cs typeface="Times New Roman" charset="0"/>
            </a:endParaRPr>
          </a:p>
        </p:txBody>
      </p:sp>
      <p:pic>
        <p:nvPicPr>
          <p:cNvPr id="253954" name="Picture 3" descr="57818457-D3DF-46F2-8CCA1C3DB04415DF.jpg"/>
          <p:cNvPicPr>
            <a:picLocks noChangeAspect="1"/>
          </p:cNvPicPr>
          <p:nvPr/>
        </p:nvPicPr>
        <p:blipFill>
          <a:blip r:embed="rId2">
            <a:lum bright="-24000"/>
            <a:extLst>
              <a:ext uri="{28A0092B-C50C-407E-A947-70E740481C1C}">
                <a14:useLocalDpi xmlns:a14="http://schemas.microsoft.com/office/drawing/2010/main"/>
              </a:ext>
            </a:extLst>
          </a:blip>
          <a:srcRect/>
          <a:stretch>
            <a:fillRect/>
          </a:stretch>
        </p:blipFill>
        <p:spPr bwMode="auto">
          <a:xfrm>
            <a:off x="2079642" y="0"/>
            <a:ext cx="5311775"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53955" name="Title 1"/>
          <p:cNvSpPr>
            <a:spLocks noGrp="1"/>
          </p:cNvSpPr>
          <p:nvPr>
            <p:ph type="title" idx="4294967295"/>
          </p:nvPr>
        </p:nvSpPr>
        <p:spPr>
          <a:xfrm>
            <a:off x="0" y="0"/>
            <a:ext cx="9144000" cy="609600"/>
          </a:xfrm>
          <a:solidFill>
            <a:srgbClr val="000000"/>
          </a:solidFill>
        </p:spPr>
        <p:txBody>
          <a:bodyPr/>
          <a:lstStyle/>
          <a:p>
            <a:pPr rtl="1"/>
            <a:r>
              <a:rPr lang="ar-SA" sz="4000" dirty="0">
                <a:solidFill>
                  <a:srgbClr val="FFFFFF"/>
                </a:solidFill>
              </a:rPr>
              <a:t>المملكة في العهد الجديد</a:t>
            </a:r>
            <a:endParaRPr lang="en-US" sz="4000" dirty="0">
              <a:solidFill>
                <a:srgbClr val="FFFFFF"/>
              </a:solidFill>
            </a:endParaRPr>
          </a:p>
        </p:txBody>
      </p:sp>
      <p:sp>
        <p:nvSpPr>
          <p:cNvPr id="5" name="Title 1"/>
          <p:cNvSpPr txBox="1">
            <a:spLocks/>
          </p:cNvSpPr>
          <p:nvPr/>
        </p:nvSpPr>
        <p:spPr bwMode="auto">
          <a:xfrm>
            <a:off x="0" y="609600"/>
            <a:ext cx="9144000" cy="609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334" tIns="45667" rIns="91334" bIns="45667"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ctr" rtl="1" eaLnBrk="0" fontAlgn="base" hangingPunct="0">
              <a:spcBef>
                <a:spcPct val="0"/>
              </a:spcBef>
              <a:spcAft>
                <a:spcPct val="0"/>
              </a:spcAft>
              <a:defRPr/>
            </a:pPr>
            <a:r>
              <a:rPr lang="ar-SA" sz="4000" b="1" u="sng" dirty="0">
                <a:solidFill>
                  <a:srgbClr val="FFFFFF"/>
                </a:solidFill>
                <a:effectLst>
                  <a:glow rad="101600">
                    <a:schemeClr val="tx1">
                      <a:alpha val="88000"/>
                    </a:schemeClr>
                  </a:glow>
                </a:effectLst>
                <a:latin typeface="Arial" panose="020B0604020202020204" pitchFamily="34" charset="0"/>
                <a:cs typeface="Arial" panose="020B0604020202020204" pitchFamily="34" charset="0"/>
              </a:rPr>
              <a:t>الوحدة الأولى : تقديم المملكة</a:t>
            </a:r>
            <a:endParaRPr lang="en-US" sz="4000" b="1" u="sng" dirty="0">
              <a:solidFill>
                <a:srgbClr val="FFFFFF"/>
              </a:solidFill>
              <a:effectLst>
                <a:glow rad="101600">
                  <a:schemeClr val="tx1">
                    <a:alpha val="88000"/>
                  </a:schemeClr>
                </a:glow>
              </a:effectLst>
              <a:latin typeface="Arial" panose="020B0604020202020204" pitchFamily="34" charset="0"/>
              <a:cs typeface="Arial" panose="020B0604020202020204" pitchFamily="34" charset="0"/>
            </a:endParaRPr>
          </a:p>
        </p:txBody>
      </p:sp>
      <p:sp>
        <p:nvSpPr>
          <p:cNvPr id="6" name="Title 1"/>
          <p:cNvSpPr txBox="1">
            <a:spLocks/>
          </p:cNvSpPr>
          <p:nvPr/>
        </p:nvSpPr>
        <p:spPr bwMode="auto">
          <a:xfrm>
            <a:off x="0" y="1181100"/>
            <a:ext cx="9144000" cy="609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334" tIns="45667" rIns="91334" bIns="45667"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r" rtl="1">
              <a:defRPr/>
            </a:pPr>
            <a:r>
              <a:rPr lang="ar-SA" sz="3200" b="1" dirty="0">
                <a:solidFill>
                  <a:srgbClr val="FFFFFF"/>
                </a:solidFill>
                <a:effectLst>
                  <a:glow rad="101600">
                    <a:schemeClr val="tx1">
                      <a:alpha val="88000"/>
                    </a:schemeClr>
                  </a:glow>
                </a:effectLst>
                <a:latin typeface="Arial" panose="020B0604020202020204" pitchFamily="34" charset="0"/>
                <a:cs typeface="Arial" panose="020B0604020202020204" pitchFamily="34" charset="0"/>
              </a:rPr>
              <a:t>متى : تم عرض ورفض المملكة</a:t>
            </a:r>
            <a:endParaRPr lang="en-US" sz="3200" b="1" dirty="0">
              <a:solidFill>
                <a:srgbClr val="FFFFFF"/>
              </a:solidFill>
              <a:effectLst>
                <a:glow rad="101600">
                  <a:schemeClr val="tx1">
                    <a:alpha val="88000"/>
                  </a:schemeClr>
                </a:glow>
              </a:effectLst>
              <a:latin typeface="Arial" panose="020B0604020202020204" pitchFamily="34" charset="0"/>
              <a:cs typeface="Arial" panose="020B0604020202020204" pitchFamily="34" charset="0"/>
            </a:endParaRPr>
          </a:p>
        </p:txBody>
      </p:sp>
      <p:sp>
        <p:nvSpPr>
          <p:cNvPr id="7" name="Title 1"/>
          <p:cNvSpPr txBox="1">
            <a:spLocks/>
          </p:cNvSpPr>
          <p:nvPr/>
        </p:nvSpPr>
        <p:spPr bwMode="auto">
          <a:xfrm>
            <a:off x="0" y="1767639"/>
            <a:ext cx="9144000" cy="609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334" tIns="45667" rIns="91334" bIns="45667"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r" rtl="1"/>
            <a:br>
              <a:rPr lang="ar-SA" sz="2800" b="1" dirty="0">
                <a:solidFill>
                  <a:schemeClr val="bg1"/>
                </a:solidFill>
                <a:effectLst>
                  <a:outerShdw blurRad="38100" dist="38100" dir="2700000" algn="tl">
                    <a:srgbClr val="000000">
                      <a:alpha val="43137"/>
                    </a:srgbClr>
                  </a:outerShdw>
                </a:effectLst>
                <a:latin typeface="Arial" panose="020B0604020202020204" pitchFamily="34" charset="0"/>
                <a:ea typeface="Arial" charset="0"/>
                <a:cs typeface="Arial" panose="020B0604020202020204" pitchFamily="34" charset="0"/>
              </a:rPr>
            </a:br>
            <a:r>
              <a:rPr lang="ar-SA" sz="3200" b="1" dirty="0" err="1">
                <a:solidFill>
                  <a:schemeClr val="bg1"/>
                </a:solidFill>
                <a:effectLst>
                  <a:outerShdw blurRad="38100" dist="38100" dir="2700000" algn="tl">
                    <a:srgbClr val="000000">
                      <a:alpha val="43137"/>
                    </a:srgbClr>
                  </a:outerShdw>
                </a:effectLst>
                <a:latin typeface="Arial" panose="020B0604020202020204" pitchFamily="34" charset="0"/>
                <a:ea typeface="Arial" charset="0"/>
                <a:cs typeface="Arial" panose="020B0604020202020204" pitchFamily="34" charset="0"/>
              </a:rPr>
              <a:t>مرقس</a:t>
            </a:r>
            <a:r>
              <a:rPr lang="ar-SA" sz="3200" b="1" dirty="0">
                <a:solidFill>
                  <a:schemeClr val="bg1"/>
                </a:solidFill>
                <a:effectLst>
                  <a:outerShdw blurRad="38100" dist="38100" dir="2700000" algn="tl">
                    <a:srgbClr val="000000">
                      <a:alpha val="43137"/>
                    </a:srgbClr>
                  </a:outerShdw>
                </a:effectLst>
                <a:latin typeface="Arial" panose="020B0604020202020204" pitchFamily="34" charset="0"/>
                <a:ea typeface="Arial" charset="0"/>
                <a:cs typeface="Arial" panose="020B0604020202020204" pitchFamily="34" charset="0"/>
              </a:rPr>
              <a:t>: تظهر حياة الملكوت في التلمذة </a:t>
            </a:r>
          </a:p>
          <a:p>
            <a:pPr algn="l">
              <a:defRPr/>
            </a:pPr>
            <a:endParaRPr lang="en-US" sz="2800" b="1" dirty="0">
              <a:solidFill>
                <a:srgbClr val="FFFFFF"/>
              </a:solidFill>
              <a:effectLst>
                <a:glow rad="101600">
                  <a:schemeClr val="tx1">
                    <a:alpha val="88000"/>
                  </a:schemeClr>
                </a:glow>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8" name="Title 1"/>
          <p:cNvSpPr txBox="1">
            <a:spLocks/>
          </p:cNvSpPr>
          <p:nvPr/>
        </p:nvSpPr>
        <p:spPr bwMode="auto">
          <a:xfrm>
            <a:off x="0" y="2354178"/>
            <a:ext cx="9144000" cy="609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334" tIns="45667" rIns="91334" bIns="45667"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r" rtl="1">
              <a:defRPr/>
            </a:pPr>
            <a:r>
              <a:rPr lang="ar-SA" sz="3200" b="1" dirty="0">
                <a:solidFill>
                  <a:srgbClr val="FFFFFF"/>
                </a:solidFill>
                <a:effectLst>
                  <a:glow rad="101600">
                    <a:schemeClr val="tx1">
                      <a:alpha val="88000"/>
                    </a:schemeClr>
                  </a:glow>
                </a:effectLst>
                <a:latin typeface="Arial" panose="020B0604020202020204" pitchFamily="34" charset="0"/>
                <a:cs typeface="Arial" panose="020B0604020202020204" pitchFamily="34" charset="0"/>
              </a:rPr>
              <a:t>لوقا: المخلص العالمي يتقدم بالملكوت</a:t>
            </a:r>
            <a:endParaRPr lang="en-US" sz="3200" b="1" dirty="0">
              <a:solidFill>
                <a:srgbClr val="FFFFFF"/>
              </a:solidFill>
              <a:effectLst>
                <a:glow rad="101600">
                  <a:schemeClr val="tx1">
                    <a:alpha val="88000"/>
                  </a:schemeClr>
                </a:glow>
              </a:effectLst>
              <a:latin typeface="Arial" panose="020B0604020202020204" pitchFamily="34" charset="0"/>
              <a:cs typeface="Arial" panose="020B0604020202020204" pitchFamily="34" charset="0"/>
            </a:endParaRPr>
          </a:p>
        </p:txBody>
      </p:sp>
      <p:sp>
        <p:nvSpPr>
          <p:cNvPr id="9" name="Title 1"/>
          <p:cNvSpPr txBox="1">
            <a:spLocks/>
          </p:cNvSpPr>
          <p:nvPr/>
        </p:nvSpPr>
        <p:spPr bwMode="auto">
          <a:xfrm>
            <a:off x="-6344" y="2940716"/>
            <a:ext cx="9144000" cy="609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334" tIns="45667" rIns="91334" bIns="45667"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r" rtl="1">
              <a:defRPr/>
            </a:pPr>
            <a:r>
              <a:rPr lang="ar-SA" sz="3200" b="1" dirty="0">
                <a:solidFill>
                  <a:srgbClr val="FFFFFF"/>
                </a:solidFill>
                <a:effectLst>
                  <a:glow rad="101600">
                    <a:schemeClr val="tx1">
                      <a:alpha val="88000"/>
                    </a:schemeClr>
                  </a:glow>
                </a:effectLst>
                <a:latin typeface="Arial" panose="020B0604020202020204" pitchFamily="34" charset="0"/>
                <a:cs typeface="Arial" panose="020B0604020202020204" pitchFamily="34" charset="0"/>
              </a:rPr>
              <a:t>يوحنا: أصبح الإله إنسان</a:t>
            </a:r>
            <a:r>
              <a:rPr lang="ar-JO" sz="3200" b="1" dirty="0">
                <a:solidFill>
                  <a:srgbClr val="FFFFFF"/>
                </a:solidFill>
                <a:effectLst>
                  <a:glow rad="101600">
                    <a:schemeClr val="tx1">
                      <a:alpha val="88000"/>
                    </a:schemeClr>
                  </a:glow>
                </a:effectLst>
                <a:latin typeface="Arial" panose="020B0604020202020204" pitchFamily="34" charset="0"/>
                <a:cs typeface="Arial" panose="020B0604020202020204" pitchFamily="34" charset="0"/>
              </a:rPr>
              <a:t>اً</a:t>
            </a:r>
            <a:r>
              <a:rPr lang="ar-SA" sz="3200" b="1" dirty="0">
                <a:solidFill>
                  <a:srgbClr val="FFFFFF"/>
                </a:solidFill>
                <a:effectLst>
                  <a:glow rad="101600">
                    <a:schemeClr val="tx1">
                      <a:alpha val="88000"/>
                    </a:schemeClr>
                  </a:glow>
                </a:effectLst>
                <a:latin typeface="Arial" panose="020B0604020202020204" pitchFamily="34" charset="0"/>
                <a:cs typeface="Arial" panose="020B0604020202020204" pitchFamily="34" charset="0"/>
              </a:rPr>
              <a:t> يجلب الحياة الأبدية</a:t>
            </a:r>
            <a:endParaRPr lang="en-US" sz="3200" b="1" dirty="0">
              <a:solidFill>
                <a:srgbClr val="FFFFFF"/>
              </a:solidFill>
              <a:effectLst>
                <a:glow rad="101600">
                  <a:schemeClr val="tx1">
                    <a:alpha val="88000"/>
                  </a:schemeClr>
                </a:glow>
              </a:effectLst>
              <a:latin typeface="Arial" panose="020B0604020202020204" pitchFamily="34" charset="0"/>
              <a:cs typeface="Arial" panose="020B0604020202020204" pitchFamily="34" charset="0"/>
            </a:endParaRPr>
          </a:p>
        </p:txBody>
      </p:sp>
      <p:sp>
        <p:nvSpPr>
          <p:cNvPr id="10" name="Title 1"/>
          <p:cNvSpPr txBox="1">
            <a:spLocks/>
          </p:cNvSpPr>
          <p:nvPr/>
        </p:nvSpPr>
        <p:spPr bwMode="auto">
          <a:xfrm>
            <a:off x="251520" y="3893216"/>
            <a:ext cx="9144000" cy="609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334" tIns="45667" rIns="91334" bIns="45667"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rtl="1">
              <a:defRPr/>
            </a:pPr>
            <a:r>
              <a:rPr lang="ar-SA" sz="4000" b="1" u="sng" dirty="0">
                <a:solidFill>
                  <a:srgbClr val="FFFFFF"/>
                </a:solidFill>
                <a:effectLst>
                  <a:glow rad="101600">
                    <a:schemeClr val="tx1">
                      <a:alpha val="88000"/>
                    </a:schemeClr>
                  </a:glow>
                </a:effectLst>
                <a:latin typeface="Arial" panose="020B0604020202020204" pitchFamily="34" charset="0"/>
                <a:cs typeface="Arial" panose="020B0604020202020204" pitchFamily="34" charset="0"/>
              </a:rPr>
              <a:t>الوحدة الثانية : </a:t>
            </a:r>
            <a:r>
              <a:rPr lang="ar-JO" sz="4000" b="1" u="sng" dirty="0">
                <a:solidFill>
                  <a:srgbClr val="FFFFFF"/>
                </a:solidFill>
                <a:effectLst>
                  <a:glow rad="101600">
                    <a:schemeClr val="tx1">
                      <a:alpha val="88000"/>
                    </a:schemeClr>
                  </a:glow>
                </a:effectLst>
                <a:latin typeface="Arial" panose="020B0604020202020204" pitchFamily="34" charset="0"/>
                <a:cs typeface="Arial" panose="020B0604020202020204" pitchFamily="34" charset="0"/>
              </a:rPr>
              <a:t>ا</a:t>
            </a:r>
            <a:r>
              <a:rPr lang="ar-SA" sz="4000" b="1" u="sng" dirty="0">
                <a:solidFill>
                  <a:srgbClr val="FFFFFF"/>
                </a:solidFill>
                <a:effectLst>
                  <a:glow rad="101600">
                    <a:schemeClr val="tx1">
                      <a:alpha val="88000"/>
                    </a:schemeClr>
                  </a:glow>
                </a:effectLst>
                <a:latin typeface="Arial" panose="020B0604020202020204" pitchFamily="34" charset="0"/>
                <a:cs typeface="Arial" panose="020B0604020202020204" pitchFamily="34" charset="0"/>
              </a:rPr>
              <a:t>تسعت المملكة</a:t>
            </a:r>
            <a:endParaRPr lang="en-US" sz="4000" b="1" u="sng" dirty="0">
              <a:solidFill>
                <a:srgbClr val="FFFFFF"/>
              </a:solidFill>
              <a:effectLst>
                <a:glow rad="101600">
                  <a:schemeClr val="tx1">
                    <a:alpha val="88000"/>
                  </a:schemeClr>
                </a:glow>
              </a:effectLst>
              <a:latin typeface="Arial" panose="020B0604020202020204" pitchFamily="34" charset="0"/>
              <a:cs typeface="Arial" panose="020B0604020202020204" pitchFamily="34" charset="0"/>
            </a:endParaRPr>
          </a:p>
        </p:txBody>
      </p:sp>
      <p:sp>
        <p:nvSpPr>
          <p:cNvPr id="12" name="Title 1"/>
          <p:cNvSpPr txBox="1">
            <a:spLocks/>
          </p:cNvSpPr>
          <p:nvPr/>
        </p:nvSpPr>
        <p:spPr bwMode="auto">
          <a:xfrm>
            <a:off x="-6344" y="4865994"/>
            <a:ext cx="9144000" cy="609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334" tIns="45667" rIns="91334" bIns="45667"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r" rtl="1">
              <a:defRPr/>
            </a:pPr>
            <a:r>
              <a:rPr lang="ar-SA" sz="3200" b="1" dirty="0">
                <a:solidFill>
                  <a:srgbClr val="FFFFFF"/>
                </a:solidFill>
                <a:effectLst>
                  <a:glow rad="101600">
                    <a:schemeClr val="tx1">
                      <a:alpha val="88000"/>
                    </a:schemeClr>
                  </a:glow>
                </a:effectLst>
                <a:latin typeface="Arial" panose="020B0604020202020204" pitchFamily="34" charset="0"/>
                <a:cs typeface="Arial" panose="020B0604020202020204" pitchFamily="34" charset="0"/>
              </a:rPr>
              <a:t>أعمال الرسل</a:t>
            </a:r>
            <a:r>
              <a:rPr lang="en-US" sz="3200" b="1" dirty="0">
                <a:solidFill>
                  <a:srgbClr val="FFFFFF"/>
                </a:solidFill>
                <a:effectLst>
                  <a:glow rad="101600">
                    <a:schemeClr val="tx1">
                      <a:alpha val="88000"/>
                    </a:schemeClr>
                  </a:glow>
                </a:effectLst>
                <a:latin typeface="Arial" panose="020B0604020202020204" pitchFamily="34" charset="0"/>
                <a:cs typeface="Arial" panose="020B0604020202020204" pitchFamily="34" charset="0"/>
              </a:rPr>
              <a:t>:</a:t>
            </a:r>
            <a:r>
              <a:rPr lang="ar-SA" sz="3200" b="1" dirty="0">
                <a:solidFill>
                  <a:srgbClr val="FFFFFF"/>
                </a:solidFill>
                <a:effectLst>
                  <a:glow rad="101600">
                    <a:schemeClr val="tx1">
                      <a:alpha val="88000"/>
                    </a:schemeClr>
                  </a:glow>
                </a:effectLst>
                <a:latin typeface="Arial" panose="020B0604020202020204" pitchFamily="34" charset="0"/>
                <a:cs typeface="Arial" panose="020B0604020202020204" pitchFamily="34" charset="0"/>
              </a:rPr>
              <a:t> المخلص الكوني معلن في تقدم مملكة ذات سيادة</a:t>
            </a:r>
            <a:endParaRPr lang="en-US" sz="3200" b="1" dirty="0">
              <a:solidFill>
                <a:srgbClr val="FFFFFF"/>
              </a:solidFill>
              <a:effectLst>
                <a:glow rad="101600">
                  <a:schemeClr val="tx1">
                    <a:alpha val="88000"/>
                  </a:schemeClr>
                </a:glow>
              </a:effectLst>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30401" name="Picture 2" descr="C:\Users\Jeremy.J4-PC\Pictures\Europe tour\CIMG2774.JPG"/>
          <p:cNvPicPr>
            <a:picLocks noChangeAspect="1" noChangeArrowheads="1"/>
          </p:cNvPicPr>
          <p:nvPr/>
        </p:nvPicPr>
        <p:blipFill>
          <a:blip r:embed="rId3" cstate="screen">
            <a:lum bright="28000" contrast="-52000"/>
            <a:graysc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30402" name="Rectangle 3"/>
          <p:cNvSpPr>
            <a:spLocks noChangeArrowheads="1"/>
          </p:cNvSpPr>
          <p:nvPr/>
        </p:nvSpPr>
        <p:spPr bwMode="auto">
          <a:xfrm>
            <a:off x="0" y="0"/>
            <a:ext cx="9144000" cy="6858000"/>
          </a:xfrm>
          <a:prstGeom prst="rect">
            <a:avLst/>
          </a:prstGeom>
          <a:solidFill>
            <a:srgbClr val="E5DFB3">
              <a:alpha val="50195"/>
            </a:srgbClr>
          </a:solidFill>
          <a:ln w="9525">
            <a:solidFill>
              <a:schemeClr val="tx1"/>
            </a:solidFill>
            <a:miter lim="800000"/>
            <a:headEnd/>
            <a:tailEnd/>
          </a:ln>
        </p:spPr>
        <p:txBody>
          <a:bodyPr wrap="none" lIns="91334" tIns="45667" rIns="91334" bIns="45667" anchor="ctr"/>
          <a:lstStyle/>
          <a:p>
            <a:pPr algn="r" rtl="1" fontAlgn="base">
              <a:spcBef>
                <a:spcPct val="0"/>
              </a:spcBef>
              <a:spcAft>
                <a:spcPct val="0"/>
              </a:spcAft>
            </a:pPr>
            <a:endParaRPr lang="en-US" b="1" dirty="0">
              <a:solidFill>
                <a:srgbClr val="000000"/>
              </a:solidFill>
              <a:latin typeface="Arial" panose="020B0604020202020204" pitchFamily="34" charset="0"/>
              <a:cs typeface="Arial" panose="020B0604020202020204" pitchFamily="34" charset="0"/>
            </a:endParaRPr>
          </a:p>
        </p:txBody>
      </p:sp>
      <p:sp>
        <p:nvSpPr>
          <p:cNvPr id="54276" name="Text Box 4"/>
          <p:cNvSpPr txBox="1">
            <a:spLocks noChangeArrowheads="1"/>
          </p:cNvSpPr>
          <p:nvPr/>
        </p:nvSpPr>
        <p:spPr bwMode="auto">
          <a:xfrm>
            <a:off x="4146561" y="941406"/>
            <a:ext cx="8991600" cy="5607050"/>
          </a:xfrm>
          <a:prstGeom prst="rect">
            <a:avLst/>
          </a:prstGeom>
          <a:noFill/>
          <a:ln w="28575" cap="sq">
            <a:noFill/>
            <a:miter lim="800000"/>
            <a:headEnd type="none" w="sm" len="sm"/>
            <a:tailEnd type="none" w="sm" len="sm"/>
          </a:ln>
          <a:effectLst/>
        </p:spPr>
        <p:txBody>
          <a:bodyPr lIns="91334" tIns="45667" rIns="91334" bIns="45667" numCol="2"/>
          <a:lstStyle/>
          <a:p>
            <a:pPr marL="514350" lvl="1" indent="-514350" algn="r" rtl="1">
              <a:buAutoNum type="arabic1Minus"/>
              <a:defRPr/>
            </a:pPr>
            <a:r>
              <a:rPr lang="ar-SA" altLang="zh-CN" sz="3200" b="1" dirty="0">
                <a:solidFill>
                  <a:srgbClr val="000000"/>
                </a:solidFill>
                <a:latin typeface="Arial" panose="020B0604020202020204" pitchFamily="34" charset="0"/>
                <a:ea typeface="SimSun" pitchFamily="2" charset="-122"/>
                <a:cs typeface="Arial" panose="020B0604020202020204" pitchFamily="34" charset="0"/>
              </a:rPr>
              <a:t>المملكة</a:t>
            </a:r>
          </a:p>
          <a:p>
            <a:pPr marL="514350" lvl="1" indent="-514350" algn="r" rtl="1">
              <a:buAutoNum type="arabic1Minus"/>
              <a:defRPr/>
            </a:pPr>
            <a:r>
              <a:rPr lang="ar-SA" altLang="zh-CN" sz="3200" b="1" dirty="0">
                <a:solidFill>
                  <a:srgbClr val="000000"/>
                </a:solidFill>
                <a:latin typeface="Arial" panose="020B0604020202020204" pitchFamily="34" charset="0"/>
                <a:ea typeface="SimSun" pitchFamily="2" charset="-122"/>
                <a:cs typeface="Arial" panose="020B0604020202020204" pitchFamily="34" charset="0"/>
              </a:rPr>
              <a:t>الأهمية – المغزى</a:t>
            </a:r>
          </a:p>
          <a:p>
            <a:pPr marL="514350" lvl="1" indent="-514350" algn="r" rtl="1">
              <a:buAutoNum type="arabic1Minus"/>
              <a:defRPr/>
            </a:pPr>
            <a:r>
              <a:rPr lang="ar-SA" altLang="zh-CN" sz="3200" b="1" dirty="0">
                <a:solidFill>
                  <a:srgbClr val="000000"/>
                </a:solidFill>
                <a:latin typeface="Arial" panose="020B0604020202020204" pitchFamily="34" charset="0"/>
                <a:ea typeface="SimSun" pitchFamily="2" charset="-122"/>
                <a:cs typeface="Arial" panose="020B0604020202020204" pitchFamily="34" charset="0"/>
              </a:rPr>
              <a:t> التفسير</a:t>
            </a:r>
            <a:endParaRPr lang="en-US" altLang="zh-CN" sz="3200" b="1" dirty="0">
              <a:solidFill>
                <a:srgbClr val="000000"/>
              </a:solidFill>
              <a:latin typeface="Arial" panose="020B0604020202020204" pitchFamily="34" charset="0"/>
              <a:ea typeface="SimSun" pitchFamily="2" charset="-122"/>
              <a:cs typeface="Arial" panose="020B0604020202020204" pitchFamily="34" charset="0"/>
            </a:endParaRPr>
          </a:p>
          <a:p>
            <a:pPr marL="0" lvl="1" algn="l">
              <a:defRPr/>
            </a:pPr>
            <a:endParaRPr lang="en-US" altLang="zh-CN" sz="3200" b="1" dirty="0">
              <a:solidFill>
                <a:srgbClr val="000000"/>
              </a:solidFill>
              <a:latin typeface="Arial" panose="020B0604020202020204" pitchFamily="34" charset="0"/>
              <a:ea typeface="SimSun" pitchFamily="2" charset="-122"/>
              <a:cs typeface="Arial" panose="020B0604020202020204" pitchFamily="34" charset="0"/>
            </a:endParaRPr>
          </a:p>
        </p:txBody>
      </p:sp>
      <p:sp>
        <p:nvSpPr>
          <p:cNvPr id="230404" name="TextBox 5"/>
          <p:cNvSpPr txBox="1">
            <a:spLocks noChangeArrowheads="1"/>
          </p:cNvSpPr>
          <p:nvPr/>
        </p:nvSpPr>
        <p:spPr bwMode="auto">
          <a:xfrm>
            <a:off x="8290449" y="71445"/>
            <a:ext cx="703825" cy="4615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ar-SA" b="1" dirty="0">
                <a:latin typeface="Arial" panose="020B0604020202020204" pitchFamily="34" charset="0"/>
                <a:cs typeface="Arial" panose="020B0604020202020204" pitchFamily="34" charset="0"/>
              </a:rPr>
              <a:t>١٢٢</a:t>
            </a:r>
            <a:endParaRPr lang="en-US" b="1" dirty="0">
              <a:latin typeface="Arial" panose="020B0604020202020204" pitchFamily="34" charset="0"/>
              <a:cs typeface="Arial" panose="020B0604020202020204" pitchFamily="34" charset="0"/>
            </a:endParaRPr>
          </a:p>
        </p:txBody>
      </p:sp>
      <p:sp>
        <p:nvSpPr>
          <p:cNvPr id="230405" name="Title 6"/>
          <p:cNvSpPr>
            <a:spLocks noGrp="1"/>
          </p:cNvSpPr>
          <p:nvPr>
            <p:ph type="title" idx="4294967295"/>
          </p:nvPr>
        </p:nvSpPr>
        <p:spPr>
          <a:xfrm>
            <a:off x="685800" y="152536"/>
            <a:ext cx="7772400" cy="707779"/>
          </a:xfrm>
          <a:effectLst>
            <a:outerShdw dist="35921" dir="2700000" algn="ctr" rotWithShape="0">
              <a:schemeClr val="bg1"/>
            </a:outerShdw>
          </a:effectLst>
        </p:spPr>
        <p:txBody>
          <a:bodyPr>
            <a:spAutoFit/>
          </a:bodyPr>
          <a:lstStyle/>
          <a:p>
            <a:pPr rtl="1">
              <a:spcBef>
                <a:spcPct val="50000"/>
              </a:spcBef>
            </a:pPr>
            <a:r>
              <a:rPr lang="ar-SA" sz="4000" b="1" u="sng" dirty="0">
                <a:solidFill>
                  <a:srgbClr val="663300"/>
                </a:solidFill>
                <a:latin typeface="Arial" panose="020B0604020202020204" pitchFamily="34" charset="0"/>
                <a:cs typeface="Arial" panose="020B0604020202020204" pitchFamily="34" charset="0"/>
              </a:rPr>
              <a:t>الخصائص الرئيسية لسفر أعمال الرسل</a:t>
            </a:r>
            <a:endParaRPr lang="en-US" sz="4000" b="1" u="sng" dirty="0">
              <a:solidFill>
                <a:srgbClr val="663300"/>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4"/>
          <a:stretch>
            <a:fillRect/>
          </a:stretch>
        </p:blipFill>
        <p:spPr>
          <a:xfrm>
            <a:off x="-84923" y="2852936"/>
            <a:ext cx="9265447" cy="4005064"/>
          </a:xfrm>
          <a:prstGeom prst="rect">
            <a:avLst/>
          </a:prstGeom>
        </p:spPr>
      </p:pic>
    </p:spTree>
    <p:extLst>
      <p:ext uri="{BB962C8B-B14F-4D97-AF65-F5344CB8AC3E}">
        <p14:creationId xmlns:p14="http://schemas.microsoft.com/office/powerpoint/2010/main" val="30014129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4276">
                                            <p:txEl>
                                              <p:pRg st="0" end="0"/>
                                            </p:txEl>
                                          </p:spTgt>
                                        </p:tgtEl>
                                        <p:attrNameLst>
                                          <p:attrName>style.visibility</p:attrName>
                                        </p:attrNameLst>
                                      </p:cBhvr>
                                      <p:to>
                                        <p:strVal val="visible"/>
                                      </p:to>
                                    </p:set>
                                    <p:anim calcmode="lin" valueType="num">
                                      <p:cBhvr additive="base">
                                        <p:cTn id="7" dur="500" fill="hold"/>
                                        <p:tgtEl>
                                          <p:spTgt spid="5427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427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4276">
                                            <p:txEl>
                                              <p:pRg st="1" end="1"/>
                                            </p:txEl>
                                          </p:spTgt>
                                        </p:tgtEl>
                                        <p:attrNameLst>
                                          <p:attrName>style.visibility</p:attrName>
                                        </p:attrNameLst>
                                      </p:cBhvr>
                                      <p:to>
                                        <p:strVal val="visible"/>
                                      </p:to>
                                    </p:set>
                                    <p:anim calcmode="lin" valueType="num">
                                      <p:cBhvr additive="base">
                                        <p:cTn id="13" dur="500" fill="hold"/>
                                        <p:tgtEl>
                                          <p:spTgt spid="54276">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427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4276">
                                            <p:txEl>
                                              <p:pRg st="2" end="2"/>
                                            </p:txEl>
                                          </p:spTgt>
                                        </p:tgtEl>
                                        <p:attrNameLst>
                                          <p:attrName>style.visibility</p:attrName>
                                        </p:attrNameLst>
                                      </p:cBhvr>
                                      <p:to>
                                        <p:strVal val="visible"/>
                                      </p:to>
                                    </p:set>
                                    <p:anim calcmode="lin" valueType="num">
                                      <p:cBhvr additive="base">
                                        <p:cTn id="19" dur="500" fill="hold"/>
                                        <p:tgtEl>
                                          <p:spTgt spid="54276">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4276">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6" grpId="0" build="p" bldLvl="2"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70337" name="Picture 2" descr="C:\Users\Jeremy.J4-PC\Pictures\Europe tour\CIMG2774.JPG"/>
          <p:cNvPicPr>
            <a:picLocks noChangeAspect="1" noChangeArrowheads="1"/>
          </p:cNvPicPr>
          <p:nvPr/>
        </p:nvPicPr>
        <p:blipFill>
          <a:blip r:embed="rId3" cstate="screen">
            <a:lum bright="28000" contrast="-52000"/>
            <a:graysc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70338" name="Rectangle 3"/>
          <p:cNvSpPr>
            <a:spLocks noChangeArrowheads="1"/>
          </p:cNvSpPr>
          <p:nvPr/>
        </p:nvSpPr>
        <p:spPr bwMode="auto">
          <a:xfrm>
            <a:off x="0" y="0"/>
            <a:ext cx="9144000" cy="6858000"/>
          </a:xfrm>
          <a:prstGeom prst="rect">
            <a:avLst/>
          </a:prstGeom>
          <a:solidFill>
            <a:srgbClr val="E5DFB3">
              <a:alpha val="50195"/>
            </a:srgbClr>
          </a:solidFill>
          <a:ln w="9525">
            <a:solidFill>
              <a:schemeClr val="tx1"/>
            </a:solidFill>
            <a:miter lim="800000"/>
            <a:headEnd/>
            <a:tailEnd/>
          </a:ln>
        </p:spPr>
        <p:txBody>
          <a:bodyPr wrap="none" lIns="91334" tIns="45667" rIns="91334" bIns="45667" anchor="ctr"/>
          <a:lstStyle/>
          <a:p>
            <a:pPr algn="l"/>
            <a:endParaRPr lang="en-US" b="1" dirty="0">
              <a:solidFill>
                <a:srgbClr val="000000"/>
              </a:solidFill>
              <a:latin typeface="Arial" panose="020B0604020202020204" pitchFamily="34" charset="0"/>
              <a:cs typeface="Arial" panose="020B0604020202020204" pitchFamily="34" charset="0"/>
            </a:endParaRPr>
          </a:p>
        </p:txBody>
      </p:sp>
      <p:sp>
        <p:nvSpPr>
          <p:cNvPr id="46084" name="Text Box 4"/>
          <p:cNvSpPr txBox="1">
            <a:spLocks noChangeArrowheads="1"/>
          </p:cNvSpPr>
          <p:nvPr/>
        </p:nvSpPr>
        <p:spPr bwMode="auto">
          <a:xfrm>
            <a:off x="-53280" y="721569"/>
            <a:ext cx="9144000" cy="565976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8575" cap="sq">
                <a:solidFill>
                  <a:srgbClr val="000000"/>
                </a:solidFill>
                <a:miter lim="800000"/>
                <a:headEnd type="none" w="sm" len="sm"/>
                <a:tailEnd type="none" w="sm" len="sm"/>
              </a14:hiddenLine>
            </a:ext>
          </a:extLst>
        </p:spPr>
        <p:txBody>
          <a:bodyPr lIns="91334" tIns="45667" rIns="91334" bIns="45667"/>
          <a:lstStyle>
            <a:lvl1pPr marL="457200" indent="-457200" eaLnBrk="0" hangingPunct="0">
              <a:defRPr sz="2400">
                <a:solidFill>
                  <a:schemeClr val="tx1"/>
                </a:solidFill>
                <a:latin typeface="Times New Roman" charset="0"/>
                <a:ea typeface="ＭＳ Ｐゴシック" charset="0"/>
                <a:cs typeface="ＭＳ Ｐゴシック" charset="0"/>
              </a:defRPr>
            </a:lvl1pPr>
            <a:lvl2pPr marL="971550" indent="-45720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indent="0" algn="r" rtl="1" eaLnBrk="1" hangingPunct="1"/>
            <a:r>
              <a:rPr lang="ar-SA" altLang="zh-CN" b="1" dirty="0">
                <a:solidFill>
                  <a:srgbClr val="990033"/>
                </a:solidFill>
                <a:latin typeface="Arial" panose="020B0604020202020204" pitchFamily="34" charset="0"/>
                <a:ea typeface="Arial" charset="0"/>
                <a:cs typeface="Arial" panose="020B0604020202020204" pitchFamily="34" charset="0"/>
              </a:rPr>
              <a:t>حركة (بين) المشاهد :</a:t>
            </a:r>
          </a:p>
          <a:p>
            <a:pPr marL="0" indent="0" algn="r" rtl="1" eaLnBrk="1" hangingPunct="1"/>
            <a:r>
              <a:rPr lang="ar-SA" altLang="zh-CN" b="1" dirty="0">
                <a:latin typeface="Arial" panose="020B0604020202020204" pitchFamily="34" charset="0"/>
                <a:ea typeface="Arial" charset="0"/>
                <a:cs typeface="Arial" panose="020B0604020202020204" pitchFamily="34" charset="0"/>
              </a:rPr>
              <a:t>الحبكة - كيف تُبنى على المشهد (المشاهد) السابقة، وكيف تدفع القصة إلى الأمام؟</a:t>
            </a:r>
          </a:p>
          <a:p>
            <a:pPr marL="0" indent="0" algn="r" rtl="1" eaLnBrk="1" hangingPunct="1"/>
            <a:r>
              <a:rPr lang="ar-SA" altLang="zh-CN" b="1" dirty="0">
                <a:latin typeface="Arial" panose="020B0604020202020204" pitchFamily="34" charset="0"/>
                <a:ea typeface="Arial" charset="0"/>
                <a:cs typeface="Arial" panose="020B0604020202020204" pitchFamily="34" charset="0"/>
              </a:rPr>
              <a:t>السبب والنتيجة - ما الذي يسبب فعل</a:t>
            </a:r>
            <a:r>
              <a:rPr lang="ar-JO" altLang="zh-CN" b="1" dirty="0">
                <a:latin typeface="Arial" panose="020B0604020202020204" pitchFamily="34" charset="0"/>
                <a:ea typeface="Arial" charset="0"/>
                <a:cs typeface="Arial" panose="020B0604020202020204" pitchFamily="34" charset="0"/>
              </a:rPr>
              <a:t>اً</a:t>
            </a:r>
            <a:r>
              <a:rPr lang="ar-SA" altLang="zh-CN" b="1" dirty="0">
                <a:latin typeface="Arial" panose="020B0604020202020204" pitchFamily="34" charset="0"/>
                <a:ea typeface="Arial" charset="0"/>
                <a:cs typeface="Arial" panose="020B0604020202020204" pitchFamily="34" charset="0"/>
              </a:rPr>
              <a:t> معين</a:t>
            </a:r>
            <a:r>
              <a:rPr lang="ar-JO" altLang="zh-CN" b="1" dirty="0">
                <a:latin typeface="Arial" panose="020B0604020202020204" pitchFamily="34" charset="0"/>
                <a:ea typeface="Arial" charset="0"/>
                <a:cs typeface="Arial" panose="020B0604020202020204" pitchFamily="34" charset="0"/>
              </a:rPr>
              <a:t>اً</a:t>
            </a:r>
            <a:r>
              <a:rPr lang="ar-SA" altLang="zh-CN" b="1" dirty="0">
                <a:latin typeface="Arial" panose="020B0604020202020204" pitchFamily="34" charset="0"/>
                <a:ea typeface="Arial" charset="0"/>
                <a:cs typeface="Arial" panose="020B0604020202020204" pitchFamily="34" charset="0"/>
              </a:rPr>
              <a:t>، أو ما هي نتيجته؟</a:t>
            </a:r>
          </a:p>
          <a:p>
            <a:pPr marL="0" indent="0" algn="r" rtl="1" eaLnBrk="1" hangingPunct="1"/>
            <a:r>
              <a:rPr lang="ar-SA" altLang="zh-CN" b="1" dirty="0">
                <a:latin typeface="Arial" panose="020B0604020202020204" pitchFamily="34" charset="0"/>
                <a:ea typeface="Arial" charset="0"/>
                <a:cs typeface="Arial" panose="020B0604020202020204" pitchFamily="34" charset="0"/>
              </a:rPr>
              <a:t>الصراعات - ما هي التوترات والحلول؟</a:t>
            </a:r>
          </a:p>
          <a:p>
            <a:pPr marL="0" indent="0" algn="r" rtl="1" eaLnBrk="1" hangingPunct="1"/>
            <a:endParaRPr lang="ar-SA" altLang="zh-CN" b="1" dirty="0">
              <a:latin typeface="Arial" panose="020B0604020202020204" pitchFamily="34" charset="0"/>
              <a:ea typeface="Arial" charset="0"/>
              <a:cs typeface="Arial" panose="020B0604020202020204" pitchFamily="34" charset="0"/>
            </a:endParaRPr>
          </a:p>
          <a:p>
            <a:pPr marL="0" indent="0" algn="r" rtl="1" eaLnBrk="1" hangingPunct="1"/>
            <a:r>
              <a:rPr lang="ar-SA" altLang="zh-CN" b="1" dirty="0">
                <a:solidFill>
                  <a:srgbClr val="990033"/>
                </a:solidFill>
                <a:latin typeface="Arial" panose="020B0604020202020204" pitchFamily="34" charset="0"/>
                <a:ea typeface="Arial" charset="0"/>
                <a:cs typeface="Arial" panose="020B0604020202020204" pitchFamily="34" charset="0"/>
              </a:rPr>
              <a:t>الزمن :</a:t>
            </a:r>
          </a:p>
          <a:p>
            <a:pPr marL="0" indent="0" algn="r" rtl="1" eaLnBrk="1" hangingPunct="1"/>
            <a:r>
              <a:rPr lang="ar-SA" altLang="zh-CN" b="1" dirty="0">
                <a:latin typeface="Arial" panose="020B0604020202020204" pitchFamily="34" charset="0"/>
                <a:ea typeface="Arial" charset="0"/>
                <a:cs typeface="Arial" panose="020B0604020202020204" pitchFamily="34" charset="0"/>
              </a:rPr>
              <a:t>ليس بالضرورة بترتيب زمني</a:t>
            </a:r>
          </a:p>
          <a:p>
            <a:pPr marL="0" indent="0" algn="r" rtl="1" eaLnBrk="1" hangingPunct="1"/>
            <a:r>
              <a:rPr lang="ar-JO" altLang="zh-CN" b="1" dirty="0">
                <a:latin typeface="Arial" panose="020B0604020202020204" pitchFamily="34" charset="0"/>
                <a:ea typeface="Arial" charset="0"/>
                <a:cs typeface="Arial" panose="020B0604020202020204" pitchFamily="34" charset="0"/>
              </a:rPr>
              <a:t>ال</a:t>
            </a:r>
            <a:r>
              <a:rPr lang="ar-SA" altLang="zh-CN" b="1" dirty="0">
                <a:latin typeface="Arial" panose="020B0604020202020204" pitchFamily="34" charset="0"/>
                <a:ea typeface="Arial" charset="0"/>
                <a:cs typeface="Arial" panose="020B0604020202020204" pitchFamily="34" charset="0"/>
              </a:rPr>
              <a:t>تردد - التكرار للتأكيد</a:t>
            </a:r>
          </a:p>
          <a:p>
            <a:pPr marL="0" indent="0" algn="r" rtl="1" eaLnBrk="1" hangingPunct="1"/>
            <a:r>
              <a:rPr lang="ar-SA" altLang="zh-CN" b="1" dirty="0">
                <a:latin typeface="Arial" panose="020B0604020202020204" pitchFamily="34" charset="0"/>
                <a:ea typeface="Arial" charset="0"/>
                <a:cs typeface="Arial" panose="020B0604020202020204" pitchFamily="34" charset="0"/>
              </a:rPr>
              <a:t>السرعة - طول الوصف</a:t>
            </a:r>
          </a:p>
          <a:p>
            <a:pPr marL="0" indent="0" algn="r" rtl="1" eaLnBrk="1" hangingPunct="1"/>
            <a:endParaRPr lang="ar-SA" altLang="zh-CN" b="1" dirty="0">
              <a:latin typeface="Arial" panose="020B0604020202020204" pitchFamily="34" charset="0"/>
              <a:ea typeface="Arial" charset="0"/>
              <a:cs typeface="Arial" panose="020B0604020202020204" pitchFamily="34" charset="0"/>
            </a:endParaRPr>
          </a:p>
          <a:p>
            <a:pPr marL="0" indent="0" algn="r" rtl="1" eaLnBrk="1" hangingPunct="1"/>
            <a:r>
              <a:rPr lang="ar-SA" altLang="zh-CN" b="1" dirty="0">
                <a:solidFill>
                  <a:srgbClr val="990033"/>
                </a:solidFill>
                <a:latin typeface="Arial" panose="020B0604020202020204" pitchFamily="34" charset="0"/>
                <a:ea typeface="Arial" charset="0"/>
                <a:cs typeface="Arial" panose="020B0604020202020204" pitchFamily="34" charset="0"/>
              </a:rPr>
              <a:t>المؤلف:</a:t>
            </a:r>
          </a:p>
          <a:p>
            <a:pPr marL="0" indent="0" algn="r" rtl="1" eaLnBrk="1" hangingPunct="1"/>
            <a:r>
              <a:rPr lang="ar-SA" altLang="zh-CN" b="1" dirty="0">
                <a:latin typeface="Arial" panose="020B0604020202020204" pitchFamily="34" charset="0"/>
                <a:ea typeface="Arial" charset="0"/>
                <a:cs typeface="Arial" panose="020B0604020202020204" pitchFamily="34" charset="0"/>
              </a:rPr>
              <a:t>الراوي كلي العلم  - يمثل رأي الله</a:t>
            </a:r>
          </a:p>
          <a:p>
            <a:pPr marL="0" indent="0" algn="r" rtl="1" eaLnBrk="1" hangingPunct="1"/>
            <a:r>
              <a:rPr lang="ar-SA" altLang="zh-CN" b="1" dirty="0">
                <a:latin typeface="Arial" panose="020B0604020202020204" pitchFamily="34" charset="0"/>
                <a:ea typeface="Arial" charset="0"/>
                <a:cs typeface="Arial" panose="020B0604020202020204" pitchFamily="34" charset="0"/>
              </a:rPr>
              <a:t>يعطي معلومات داخلية حول الشخصيات </a:t>
            </a:r>
          </a:p>
          <a:p>
            <a:pPr marL="0" indent="0" algn="r" rtl="1" eaLnBrk="1" hangingPunct="1"/>
            <a:r>
              <a:rPr lang="ar-SA" altLang="zh-CN" b="1" dirty="0">
                <a:latin typeface="Arial" panose="020B0604020202020204" pitchFamily="34" charset="0"/>
                <a:ea typeface="Arial" charset="0"/>
                <a:cs typeface="Arial" panose="020B0604020202020204" pitchFamily="34" charset="0"/>
              </a:rPr>
              <a:t>يصدر أحكام</a:t>
            </a:r>
            <a:r>
              <a:rPr lang="ar-JO" altLang="zh-CN" b="1" dirty="0">
                <a:latin typeface="Arial" panose="020B0604020202020204" pitchFamily="34" charset="0"/>
                <a:ea typeface="Arial" charset="0"/>
                <a:cs typeface="Arial" panose="020B0604020202020204" pitchFamily="34" charset="0"/>
              </a:rPr>
              <a:t>اً</a:t>
            </a:r>
            <a:r>
              <a:rPr lang="ar-SA" altLang="zh-CN" b="1" dirty="0">
                <a:latin typeface="Arial" panose="020B0604020202020204" pitchFamily="34" charset="0"/>
                <a:ea typeface="Arial" charset="0"/>
                <a:cs typeface="Arial" panose="020B0604020202020204" pitchFamily="34" charset="0"/>
              </a:rPr>
              <a:t> على ما هو صواب وما هو خطأ</a:t>
            </a:r>
          </a:p>
          <a:p>
            <a:pPr marL="0" indent="0" algn="r" rtl="1" eaLnBrk="1" hangingPunct="1"/>
            <a:r>
              <a:rPr lang="ar-SA" altLang="zh-CN" b="1" dirty="0">
                <a:latin typeface="Arial" panose="020B0604020202020204" pitchFamily="34" charset="0"/>
                <a:ea typeface="Arial" charset="0"/>
                <a:cs typeface="Arial" panose="020B0604020202020204" pitchFamily="34" charset="0"/>
              </a:rPr>
              <a:t>يعطي معلومات إضافية للقصة</a:t>
            </a:r>
          </a:p>
        </p:txBody>
      </p:sp>
      <p:sp>
        <p:nvSpPr>
          <p:cNvPr id="6" name="Text Box 3"/>
          <p:cNvSpPr txBox="1">
            <a:spLocks noChangeArrowheads="1"/>
          </p:cNvSpPr>
          <p:nvPr/>
        </p:nvSpPr>
        <p:spPr bwMode="auto">
          <a:xfrm>
            <a:off x="179512" y="6477002"/>
            <a:ext cx="8888288" cy="707779"/>
          </a:xfrm>
          <a:prstGeom prst="rect">
            <a:avLst/>
          </a:prstGeom>
          <a:noFill/>
          <a:ln w="9525">
            <a:noFill/>
            <a:miter lim="800000"/>
            <a:headEnd/>
            <a:tailEnd/>
          </a:ln>
          <a:effectLst>
            <a:outerShdw dist="35921" dir="2700000" algn="ctr" rotWithShape="0">
              <a:schemeClr val="bg1"/>
            </a:outerShdw>
          </a:effectLst>
        </p:spPr>
        <p:txBody>
          <a:bodyPr wrap="square" lIns="91334" tIns="45667" rIns="91334" bIns="45667">
            <a:spAutoFit/>
          </a:bodyPr>
          <a:lstStyle/>
          <a:p>
            <a:pPr algn="r">
              <a:spcBef>
                <a:spcPct val="50000"/>
              </a:spcBef>
              <a:defRPr/>
            </a:pPr>
            <a:r>
              <a:rPr lang="ar-SA" sz="1600" b="1" dirty="0" err="1">
                <a:latin typeface="Arial" panose="020B0604020202020204" pitchFamily="34" charset="0"/>
                <a:ea typeface="Arial" charset="0"/>
                <a:cs typeface="Arial" panose="020B0604020202020204" pitchFamily="34" charset="0"/>
              </a:rPr>
              <a:t>جيريمي</a:t>
            </a:r>
            <a:r>
              <a:rPr lang="ar-SA" sz="1600" b="1" dirty="0">
                <a:latin typeface="Arial" panose="020B0604020202020204" pitchFamily="34" charset="0"/>
                <a:ea typeface="Arial" charset="0"/>
                <a:cs typeface="Arial" panose="020B0604020202020204" pitchFamily="34" charset="0"/>
              </a:rPr>
              <a:t> </a:t>
            </a:r>
            <a:r>
              <a:rPr lang="ar-SA" sz="1600" b="1" dirty="0" err="1">
                <a:latin typeface="Arial" panose="020B0604020202020204" pitchFamily="34" charset="0"/>
                <a:ea typeface="Arial" charset="0"/>
                <a:cs typeface="Arial" panose="020B0604020202020204" pitchFamily="34" charset="0"/>
              </a:rPr>
              <a:t>تشيو</a:t>
            </a:r>
            <a:r>
              <a:rPr lang="ar-SA" sz="1600" b="1" dirty="0">
                <a:latin typeface="Arial" panose="020B0604020202020204" pitchFamily="34" charset="0"/>
                <a:ea typeface="Arial" charset="0"/>
                <a:cs typeface="Arial" panose="020B0604020202020204" pitchFamily="34" charset="0"/>
              </a:rPr>
              <a:t> ، مدرسة شرق آسيا اللاهوتية ، سنغافورة</a:t>
            </a:r>
            <a:endParaRPr lang="en-US" sz="1600" b="1" dirty="0">
              <a:solidFill>
                <a:srgbClr val="000000"/>
              </a:solidFill>
              <a:latin typeface="Arial" panose="020B0604020202020204" pitchFamily="34" charset="0"/>
              <a:ea typeface="Arial" charset="0"/>
              <a:cs typeface="Arial" panose="020B0604020202020204" pitchFamily="34" charset="0"/>
            </a:endParaRPr>
          </a:p>
          <a:p>
            <a:pPr algn="r">
              <a:spcBef>
                <a:spcPct val="50000"/>
              </a:spcBef>
              <a:defRPr/>
            </a:pPr>
            <a:endParaRPr lang="en-US" sz="1600" b="1" dirty="0">
              <a:solidFill>
                <a:srgbClr val="000000"/>
              </a:solidFill>
              <a:latin typeface="Arial" panose="020B0604020202020204" pitchFamily="34" charset="0"/>
              <a:ea typeface="Times New Roman" charset="0"/>
              <a:cs typeface="Arial" panose="020B0604020202020204" pitchFamily="34" charset="0"/>
            </a:endParaRPr>
          </a:p>
        </p:txBody>
      </p:sp>
      <p:sp>
        <p:nvSpPr>
          <p:cNvPr id="270341" name="Title 6"/>
          <p:cNvSpPr>
            <a:spLocks noGrp="1"/>
          </p:cNvSpPr>
          <p:nvPr>
            <p:ph type="title" idx="4294967295"/>
          </p:nvPr>
        </p:nvSpPr>
        <p:spPr>
          <a:xfrm>
            <a:off x="323529" y="-8384"/>
            <a:ext cx="8208912" cy="557064"/>
          </a:xfrm>
          <a:solidFill>
            <a:srgbClr val="000000"/>
          </a:solidFill>
        </p:spPr>
        <p:txBody>
          <a:bodyPr/>
          <a:lstStyle/>
          <a:p>
            <a:pPr rtl="1"/>
            <a:r>
              <a:rPr lang="ar-SA" sz="3600" b="1" dirty="0">
                <a:solidFill>
                  <a:srgbClr val="FFFFFF"/>
                </a:solidFill>
                <a:latin typeface="Arial" panose="020B0604020202020204" pitchFamily="34" charset="0"/>
                <a:cs typeface="Arial" panose="020B0604020202020204" pitchFamily="34" charset="0"/>
              </a:rPr>
              <a:t>تفسير أعمال الرسل كسرد</a:t>
            </a:r>
            <a:endParaRPr lang="en-US" sz="4800" b="1" dirty="0">
              <a:solidFill>
                <a:srgbClr val="FFFFFF"/>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6084">
                                            <p:txEl>
                                              <p:pRg st="0" end="0"/>
                                            </p:txEl>
                                          </p:spTgt>
                                        </p:tgtEl>
                                        <p:attrNameLst>
                                          <p:attrName>style.visibility</p:attrName>
                                        </p:attrNameLst>
                                      </p:cBhvr>
                                      <p:to>
                                        <p:strVal val="visible"/>
                                      </p:to>
                                    </p:set>
                                    <p:animEffect transition="in" filter="checkerboard(across)">
                                      <p:cBhvr>
                                        <p:cTn id="7" dur="500"/>
                                        <p:tgtEl>
                                          <p:spTgt spid="4608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6084">
                                            <p:txEl>
                                              <p:pRg st="1" end="1"/>
                                            </p:txEl>
                                          </p:spTgt>
                                        </p:tgtEl>
                                        <p:attrNameLst>
                                          <p:attrName>style.visibility</p:attrName>
                                        </p:attrNameLst>
                                      </p:cBhvr>
                                      <p:to>
                                        <p:strVal val="visible"/>
                                      </p:to>
                                    </p:set>
                                    <p:animEffect transition="in" filter="checkerboard(across)">
                                      <p:cBhvr>
                                        <p:cTn id="12" dur="500"/>
                                        <p:tgtEl>
                                          <p:spTgt spid="4608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46084">
                                            <p:txEl>
                                              <p:pRg st="2" end="2"/>
                                            </p:txEl>
                                          </p:spTgt>
                                        </p:tgtEl>
                                        <p:attrNameLst>
                                          <p:attrName>style.visibility</p:attrName>
                                        </p:attrNameLst>
                                      </p:cBhvr>
                                      <p:to>
                                        <p:strVal val="visible"/>
                                      </p:to>
                                    </p:set>
                                    <p:animEffect transition="in" filter="checkerboard(across)">
                                      <p:cBhvr>
                                        <p:cTn id="17" dur="500"/>
                                        <p:tgtEl>
                                          <p:spTgt spid="4608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46084">
                                            <p:txEl>
                                              <p:pRg st="3" end="3"/>
                                            </p:txEl>
                                          </p:spTgt>
                                        </p:tgtEl>
                                        <p:attrNameLst>
                                          <p:attrName>style.visibility</p:attrName>
                                        </p:attrNameLst>
                                      </p:cBhvr>
                                      <p:to>
                                        <p:strVal val="visible"/>
                                      </p:to>
                                    </p:set>
                                    <p:animEffect transition="in" filter="checkerboard(across)">
                                      <p:cBhvr>
                                        <p:cTn id="22" dur="500"/>
                                        <p:tgtEl>
                                          <p:spTgt spid="4608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46084">
                                            <p:txEl>
                                              <p:pRg st="5" end="5"/>
                                            </p:txEl>
                                          </p:spTgt>
                                        </p:tgtEl>
                                        <p:attrNameLst>
                                          <p:attrName>style.visibility</p:attrName>
                                        </p:attrNameLst>
                                      </p:cBhvr>
                                      <p:to>
                                        <p:strVal val="visible"/>
                                      </p:to>
                                    </p:set>
                                    <p:animEffect transition="in" filter="checkerboard(across)">
                                      <p:cBhvr>
                                        <p:cTn id="27" dur="500"/>
                                        <p:tgtEl>
                                          <p:spTgt spid="46084">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46084">
                                            <p:txEl>
                                              <p:pRg st="6" end="6"/>
                                            </p:txEl>
                                          </p:spTgt>
                                        </p:tgtEl>
                                        <p:attrNameLst>
                                          <p:attrName>style.visibility</p:attrName>
                                        </p:attrNameLst>
                                      </p:cBhvr>
                                      <p:to>
                                        <p:strVal val="visible"/>
                                      </p:to>
                                    </p:set>
                                    <p:animEffect transition="in" filter="checkerboard(across)">
                                      <p:cBhvr>
                                        <p:cTn id="32" dur="500"/>
                                        <p:tgtEl>
                                          <p:spTgt spid="46084">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46084">
                                            <p:txEl>
                                              <p:pRg st="7" end="7"/>
                                            </p:txEl>
                                          </p:spTgt>
                                        </p:tgtEl>
                                        <p:attrNameLst>
                                          <p:attrName>style.visibility</p:attrName>
                                        </p:attrNameLst>
                                      </p:cBhvr>
                                      <p:to>
                                        <p:strVal val="visible"/>
                                      </p:to>
                                    </p:set>
                                    <p:animEffect transition="in" filter="checkerboard(across)">
                                      <p:cBhvr>
                                        <p:cTn id="37" dur="500"/>
                                        <p:tgtEl>
                                          <p:spTgt spid="46084">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46084">
                                            <p:txEl>
                                              <p:pRg st="8" end="8"/>
                                            </p:txEl>
                                          </p:spTgt>
                                        </p:tgtEl>
                                        <p:attrNameLst>
                                          <p:attrName>style.visibility</p:attrName>
                                        </p:attrNameLst>
                                      </p:cBhvr>
                                      <p:to>
                                        <p:strVal val="visible"/>
                                      </p:to>
                                    </p:set>
                                    <p:animEffect transition="in" filter="checkerboard(across)">
                                      <p:cBhvr>
                                        <p:cTn id="42" dur="500"/>
                                        <p:tgtEl>
                                          <p:spTgt spid="46084">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46084">
                                            <p:txEl>
                                              <p:pRg st="10" end="10"/>
                                            </p:txEl>
                                          </p:spTgt>
                                        </p:tgtEl>
                                        <p:attrNameLst>
                                          <p:attrName>style.visibility</p:attrName>
                                        </p:attrNameLst>
                                      </p:cBhvr>
                                      <p:to>
                                        <p:strVal val="visible"/>
                                      </p:to>
                                    </p:set>
                                    <p:animEffect transition="in" filter="checkerboard(across)">
                                      <p:cBhvr>
                                        <p:cTn id="47" dur="500"/>
                                        <p:tgtEl>
                                          <p:spTgt spid="46084">
                                            <p:txEl>
                                              <p:pRg st="10" end="1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5" presetClass="entr" presetSubtype="10" fill="hold" grpId="0" nodeType="clickEffect">
                                  <p:stCondLst>
                                    <p:cond delay="0"/>
                                  </p:stCondLst>
                                  <p:childTnLst>
                                    <p:set>
                                      <p:cBhvr>
                                        <p:cTn id="51" dur="1" fill="hold">
                                          <p:stCondLst>
                                            <p:cond delay="0"/>
                                          </p:stCondLst>
                                        </p:cTn>
                                        <p:tgtEl>
                                          <p:spTgt spid="46084">
                                            <p:txEl>
                                              <p:pRg st="11" end="11"/>
                                            </p:txEl>
                                          </p:spTgt>
                                        </p:tgtEl>
                                        <p:attrNameLst>
                                          <p:attrName>style.visibility</p:attrName>
                                        </p:attrNameLst>
                                      </p:cBhvr>
                                      <p:to>
                                        <p:strVal val="visible"/>
                                      </p:to>
                                    </p:set>
                                    <p:animEffect transition="in" filter="checkerboard(across)">
                                      <p:cBhvr>
                                        <p:cTn id="52" dur="500"/>
                                        <p:tgtEl>
                                          <p:spTgt spid="46084">
                                            <p:txEl>
                                              <p:pRg st="11" end="11"/>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5" presetClass="entr" presetSubtype="10" fill="hold" grpId="0" nodeType="clickEffect">
                                  <p:stCondLst>
                                    <p:cond delay="0"/>
                                  </p:stCondLst>
                                  <p:childTnLst>
                                    <p:set>
                                      <p:cBhvr>
                                        <p:cTn id="56" dur="1" fill="hold">
                                          <p:stCondLst>
                                            <p:cond delay="0"/>
                                          </p:stCondLst>
                                        </p:cTn>
                                        <p:tgtEl>
                                          <p:spTgt spid="46084">
                                            <p:txEl>
                                              <p:pRg st="12" end="12"/>
                                            </p:txEl>
                                          </p:spTgt>
                                        </p:tgtEl>
                                        <p:attrNameLst>
                                          <p:attrName>style.visibility</p:attrName>
                                        </p:attrNameLst>
                                      </p:cBhvr>
                                      <p:to>
                                        <p:strVal val="visible"/>
                                      </p:to>
                                    </p:set>
                                    <p:animEffect transition="in" filter="checkerboard(across)">
                                      <p:cBhvr>
                                        <p:cTn id="57" dur="500"/>
                                        <p:tgtEl>
                                          <p:spTgt spid="46084">
                                            <p:txEl>
                                              <p:pRg st="12" end="12"/>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5" presetClass="entr" presetSubtype="10" fill="hold" grpId="0" nodeType="clickEffect">
                                  <p:stCondLst>
                                    <p:cond delay="0"/>
                                  </p:stCondLst>
                                  <p:childTnLst>
                                    <p:set>
                                      <p:cBhvr>
                                        <p:cTn id="61" dur="1" fill="hold">
                                          <p:stCondLst>
                                            <p:cond delay="0"/>
                                          </p:stCondLst>
                                        </p:cTn>
                                        <p:tgtEl>
                                          <p:spTgt spid="46084">
                                            <p:txEl>
                                              <p:pRg st="13" end="13"/>
                                            </p:txEl>
                                          </p:spTgt>
                                        </p:tgtEl>
                                        <p:attrNameLst>
                                          <p:attrName>style.visibility</p:attrName>
                                        </p:attrNameLst>
                                      </p:cBhvr>
                                      <p:to>
                                        <p:strVal val="visible"/>
                                      </p:to>
                                    </p:set>
                                    <p:animEffect transition="in" filter="checkerboard(across)">
                                      <p:cBhvr>
                                        <p:cTn id="62" dur="500"/>
                                        <p:tgtEl>
                                          <p:spTgt spid="46084">
                                            <p:txEl>
                                              <p:pRg st="13" end="13"/>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5" presetClass="entr" presetSubtype="10" fill="hold" grpId="0" nodeType="clickEffect">
                                  <p:stCondLst>
                                    <p:cond delay="0"/>
                                  </p:stCondLst>
                                  <p:childTnLst>
                                    <p:set>
                                      <p:cBhvr>
                                        <p:cTn id="66" dur="1" fill="hold">
                                          <p:stCondLst>
                                            <p:cond delay="0"/>
                                          </p:stCondLst>
                                        </p:cTn>
                                        <p:tgtEl>
                                          <p:spTgt spid="46084">
                                            <p:txEl>
                                              <p:pRg st="14" end="14"/>
                                            </p:txEl>
                                          </p:spTgt>
                                        </p:tgtEl>
                                        <p:attrNameLst>
                                          <p:attrName>style.visibility</p:attrName>
                                        </p:attrNameLst>
                                      </p:cBhvr>
                                      <p:to>
                                        <p:strVal val="visible"/>
                                      </p:to>
                                    </p:set>
                                    <p:animEffect transition="in" filter="checkerboard(across)">
                                      <p:cBhvr>
                                        <p:cTn id="67" dur="500"/>
                                        <p:tgtEl>
                                          <p:spTgt spid="46084">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4" grpId="0" build="p" bldLvl="2" autoUpdateAnimBg="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9073" name="Text Box 2"/>
          <p:cNvSpPr txBox="1">
            <a:spLocks noChangeArrowheads="1"/>
          </p:cNvSpPr>
          <p:nvPr/>
        </p:nvSpPr>
        <p:spPr bwMode="auto">
          <a:xfrm>
            <a:off x="8382008" y="76206"/>
            <a:ext cx="703825" cy="4615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120</a:t>
            </a: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sp>
        <p:nvSpPr>
          <p:cNvPr id="259074" name="Text Box 8"/>
          <p:cNvSpPr txBox="1">
            <a:spLocks noChangeArrowheads="1"/>
          </p:cNvSpPr>
          <p:nvPr/>
        </p:nvSpPr>
        <p:spPr bwMode="auto">
          <a:xfrm>
            <a:off x="78118" y="967369"/>
            <a:ext cx="8951950" cy="2862215"/>
          </a:xfrm>
          <a:prstGeom prst="rect">
            <a:avLst/>
          </a:prstGeom>
          <a:solidFill>
            <a:srgbClr val="000000"/>
          </a:solidFill>
          <a:ln>
            <a:noFill/>
          </a:ln>
          <a:extLs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squar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3600" b="1" u="sng"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البيان الموجز</a:t>
            </a:r>
            <a:endParaRPr kumimoji="0" lang="en-US" altLang="zh-CN" sz="36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36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إن </a:t>
            </a:r>
            <a:r>
              <a:rPr kumimoji="0" lang="ar-JO" sz="3600" b="1" u="none" strike="noStrike" kern="1200" cap="none" spc="0" normalizeH="0" baseline="0" noProof="0" dirty="0">
                <a:ln>
                  <a:noFill/>
                </a:ln>
                <a:solidFill>
                  <a:srgbClr val="FFFF00"/>
                </a:solidFill>
                <a:effectLst/>
                <a:uLnTx/>
                <a:uFillTx/>
                <a:latin typeface="Arial" panose="020B0604020202020204" pitchFamily="34" charset="0"/>
                <a:ea typeface="ＭＳ Ｐゴシック" charset="0"/>
                <a:cs typeface="Arial" panose="020B0604020202020204" pitchFamily="34" charset="0"/>
              </a:rPr>
              <a:t>تقدم الله الموجه سيادياً لرسالة الملكوت </a:t>
            </a:r>
            <a:r>
              <a:rPr kumimoji="0" lang="ar-JO" sz="36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من يهود أورشليم إلى الرومان غير اليهود في تاريخ الكنيسة المبكر يثبت أن </a:t>
            </a:r>
            <a:r>
              <a:rPr kumimoji="0" lang="ar-JO" sz="3600" b="1" u="none" strike="noStrike" kern="1200" cap="none" spc="0" normalizeH="0" baseline="0" noProof="0" dirty="0">
                <a:ln>
                  <a:noFill/>
                </a:ln>
                <a:solidFill>
                  <a:srgbClr val="FFFF00"/>
                </a:solidFill>
                <a:effectLst/>
                <a:uLnTx/>
                <a:uFillTx/>
                <a:latin typeface="Arial" panose="020B0604020202020204" pitchFamily="34" charset="0"/>
                <a:ea typeface="ＭＳ Ｐゴシック" charset="0"/>
                <a:cs typeface="Arial" panose="020B0604020202020204" pitchFamily="34" charset="0"/>
              </a:rPr>
              <a:t>الله مسؤول </a:t>
            </a:r>
            <a:r>
              <a:rPr kumimoji="0" lang="ar-JO" sz="36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عن كنيسته ويحث المؤمنين على </a:t>
            </a:r>
            <a:r>
              <a:rPr kumimoji="0" lang="ar-JO" sz="3600" b="1" u="none" strike="noStrike" kern="1200" cap="none" spc="0" normalizeH="0" baseline="0" noProof="0" dirty="0">
                <a:ln>
                  <a:noFill/>
                </a:ln>
                <a:solidFill>
                  <a:srgbClr val="FFFF00"/>
                </a:solidFill>
                <a:effectLst/>
                <a:uLnTx/>
                <a:uFillTx/>
                <a:latin typeface="Arial" panose="020B0604020202020204" pitchFamily="34" charset="0"/>
                <a:ea typeface="ＭＳ Ｐゴシック" charset="0"/>
                <a:cs typeface="Arial" panose="020B0604020202020204" pitchFamily="34" charset="0"/>
              </a:rPr>
              <a:t>الشهادة في كل مكان</a:t>
            </a:r>
            <a:r>
              <a:rPr kumimoji="0" lang="ar-JO" sz="36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a:t>
            </a:r>
            <a:endParaRPr kumimoji="0" lang="en-US" sz="36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45065" name="Text Box 9"/>
          <p:cNvSpPr txBox="1">
            <a:spLocks noChangeArrowheads="1"/>
          </p:cNvSpPr>
          <p:nvPr/>
        </p:nvSpPr>
        <p:spPr bwMode="auto">
          <a:xfrm>
            <a:off x="71846" y="4005064"/>
            <a:ext cx="8964494" cy="2696016"/>
          </a:xfrm>
          <a:prstGeom prst="rect">
            <a:avLst/>
          </a:prstGeom>
          <a:solidFill>
            <a:srgbClr val="99FFCC"/>
          </a:solidFill>
          <a:ln w="12700" cap="sq">
            <a:solidFill>
              <a:schemeClr val="tx1"/>
            </a:solidFill>
            <a:miter lim="800000"/>
            <a:headEnd type="none" w="sm" len="sm"/>
            <a:tailEnd type="none" w="sm" len="sm"/>
          </a:ln>
        </p:spPr>
        <p:txBody>
          <a:bodyPr wrap="squar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3600" b="1" u="sng"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التطبيق</a:t>
            </a:r>
            <a:endParaRPr kumimoji="0" lang="en-US" altLang="zh-CN" sz="36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90000"/>
              </a:lnSpc>
              <a:spcBef>
                <a:spcPct val="0"/>
              </a:spcBef>
              <a:spcAft>
                <a:spcPct val="0"/>
              </a:spcAft>
              <a:buClrTx/>
              <a:buSzTx/>
              <a:buFontTx/>
              <a:buNone/>
              <a:tabLst/>
              <a:defRPr/>
            </a:pPr>
            <a:r>
              <a:rPr kumimoji="0" lang="ar-JO" altLang="zh-CN" sz="36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كيف يوسع الله رسالة ملكوته من خلالك؟</a:t>
            </a:r>
            <a:endParaRPr kumimoji="0" lang="en-US" altLang="zh-CN" sz="36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36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 </a:t>
            </a:r>
          </a:p>
          <a:p>
            <a:pPr marL="0" marR="0" lvl="0" indent="0" algn="ctr" defTabSz="914400" rtl="0" eaLnBrk="1" fontAlgn="base" latinLnBrk="0" hangingPunct="1">
              <a:lnSpc>
                <a:spcPct val="90000"/>
              </a:lnSpc>
              <a:spcBef>
                <a:spcPct val="0"/>
              </a:spcBef>
              <a:spcAft>
                <a:spcPct val="0"/>
              </a:spcAft>
              <a:buClrTx/>
              <a:buSzTx/>
              <a:buFontTx/>
              <a:buNone/>
              <a:tabLst/>
              <a:defRPr/>
            </a:pPr>
            <a:r>
              <a:rPr kumimoji="0" lang="ar-JO" altLang="zh-CN" sz="36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كيف تتناسب مع هدفه العام لنشر الإنجيل في جميع أنحاء الأرض؟</a:t>
            </a:r>
            <a:endParaRPr kumimoji="0" lang="en-US" sz="36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sp>
        <p:nvSpPr>
          <p:cNvPr id="259076" name="Text Box 10"/>
          <p:cNvSpPr txBox="1">
            <a:spLocks noChangeArrowheads="1"/>
          </p:cNvSpPr>
          <p:nvPr/>
        </p:nvSpPr>
        <p:spPr bwMode="auto">
          <a:xfrm>
            <a:off x="3622695" y="52389"/>
            <a:ext cx="1862796" cy="584668"/>
          </a:xfrm>
          <a:prstGeom prst="rect">
            <a:avLst/>
          </a:prstGeom>
          <a:solidFill>
            <a:srgbClr val="000099"/>
          </a:solidFill>
          <a:ln>
            <a:noFill/>
          </a:ln>
          <a:extLs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ar-JO" altLang="zh-CN" sz="32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أعمال الرسل</a:t>
            </a:r>
            <a:endParaRPr kumimoji="0" lang="en-US" sz="32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259077" name="Rectangle 11"/>
          <p:cNvSpPr>
            <a:spLocks noGrp="1" noChangeArrowheads="1"/>
          </p:cNvSpPr>
          <p:nvPr>
            <p:ph type="title" idx="4294967295"/>
          </p:nvPr>
        </p:nvSpPr>
        <p:spPr>
          <a:xfrm>
            <a:off x="0" y="0"/>
            <a:ext cx="3581400" cy="304800"/>
          </a:xfrm>
        </p:spPr>
        <p:txBody>
          <a:bodyPr/>
          <a:lstStyle/>
          <a:p>
            <a:pPr eaLnBrk="1" hangingPunct="1"/>
            <a:r>
              <a:rPr lang="ar-JO" sz="2400" b="1" dirty="0">
                <a:latin typeface="Arial" panose="020B0604020202020204" pitchFamily="34" charset="0"/>
                <a:ea typeface="ＭＳ Ｐゴシック" charset="0"/>
                <a:cs typeface="Arial" panose="020B0604020202020204" pitchFamily="34" charset="0"/>
              </a:rPr>
              <a:t>التلخيص والتطبيق</a:t>
            </a:r>
            <a:endParaRPr lang="en-US" sz="2400" b="1" dirty="0">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16335786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5065"/>
                                        </p:tgtEl>
                                        <p:attrNameLst>
                                          <p:attrName>style.visibility</p:attrName>
                                        </p:attrNameLst>
                                      </p:cBhvr>
                                      <p:to>
                                        <p:strVal val="visible"/>
                                      </p:to>
                                    </p:set>
                                    <p:animEffect transition="in" filter="box(in)">
                                      <p:cBhvr>
                                        <p:cTn id="7" dur="500"/>
                                        <p:tgtEl>
                                          <p:spTgt spid="450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5" grpId="0" animBg="1" autoUpdateAnimBg="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2825" name="Group 121"/>
          <p:cNvGraphicFramePr>
            <a:graphicFrameLocks noGrp="1"/>
          </p:cNvGraphicFramePr>
          <p:nvPr>
            <p:extLst>
              <p:ext uri="{D42A27DB-BD31-4B8C-83A1-F6EECF244321}">
                <p14:modId xmlns:p14="http://schemas.microsoft.com/office/powerpoint/2010/main" val="683559913"/>
              </p:ext>
            </p:extLst>
          </p:nvPr>
        </p:nvGraphicFramePr>
        <p:xfrm>
          <a:off x="7" y="941389"/>
          <a:ext cx="9143994" cy="6024281"/>
        </p:xfrm>
        <a:graphic>
          <a:graphicData uri="http://schemas.openxmlformats.org/drawingml/2006/table">
            <a:tbl>
              <a:tblPr/>
              <a:tblGrid>
                <a:gridCol w="1403647">
                  <a:extLst>
                    <a:ext uri="{9D8B030D-6E8A-4147-A177-3AD203B41FA5}">
                      <a16:colId xmlns:a16="http://schemas.microsoft.com/office/drawing/2014/main" val="20000"/>
                    </a:ext>
                  </a:extLst>
                </a:gridCol>
                <a:gridCol w="1800199">
                  <a:extLst>
                    <a:ext uri="{9D8B030D-6E8A-4147-A177-3AD203B41FA5}">
                      <a16:colId xmlns:a16="http://schemas.microsoft.com/office/drawing/2014/main" val="20001"/>
                    </a:ext>
                  </a:extLst>
                </a:gridCol>
                <a:gridCol w="2074976">
                  <a:extLst>
                    <a:ext uri="{9D8B030D-6E8A-4147-A177-3AD203B41FA5}">
                      <a16:colId xmlns:a16="http://schemas.microsoft.com/office/drawing/2014/main" val="20002"/>
                    </a:ext>
                  </a:extLst>
                </a:gridCol>
                <a:gridCol w="1781762">
                  <a:extLst>
                    <a:ext uri="{9D8B030D-6E8A-4147-A177-3AD203B41FA5}">
                      <a16:colId xmlns:a16="http://schemas.microsoft.com/office/drawing/2014/main" val="20003"/>
                    </a:ext>
                  </a:extLst>
                </a:gridCol>
                <a:gridCol w="2083410">
                  <a:extLst>
                    <a:ext uri="{9D8B030D-6E8A-4147-A177-3AD203B41FA5}">
                      <a16:colId xmlns:a16="http://schemas.microsoft.com/office/drawing/2014/main" val="20004"/>
                    </a:ext>
                  </a:extLst>
                </a:gridCol>
              </a:tblGrid>
              <a:tr h="710005">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FFFFFF"/>
                          </a:solidFill>
                          <a:effectLst/>
                          <a:latin typeface="Arial" panose="020B0604020202020204" pitchFamily="34" charset="0"/>
                          <a:ea typeface="ＭＳ Ｐゴシック" charset="0"/>
                          <a:cs typeface="Arial" panose="020B0604020202020204" pitchFamily="34" charset="0"/>
                        </a:rPr>
                        <a:t>Text</a:t>
                      </a:r>
                    </a:p>
                  </a:txBody>
                  <a:tcPr anchor="ctr" anchorCtr="1" horzOverflow="overflow">
                    <a:lnL>
                      <a:noFill/>
                    </a:lnL>
                    <a:lnR>
                      <a:noFill/>
                    </a:lnR>
                    <a:lnT>
                      <a:noFill/>
                    </a:lnT>
                    <a:lnB>
                      <a:noFill/>
                    </a:lnB>
                    <a:lnTlToBr>
                      <a:noFill/>
                    </a:lnTlToBr>
                    <a:lnBlToTr>
                      <a:noFill/>
                    </a:lnBlToTr>
                    <a:solidFill>
                      <a:schemeClr val="tx2"/>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ar-JO" sz="2000" b="1" i="0" u="none" strike="noStrike" cap="none" normalizeH="0" baseline="0" dirty="0">
                          <a:ln>
                            <a:noFill/>
                          </a:ln>
                          <a:solidFill>
                            <a:srgbClr val="FFFFFF"/>
                          </a:solidFill>
                          <a:effectLst/>
                          <a:latin typeface="Arial" panose="020B0604020202020204" pitchFamily="34" charset="0"/>
                          <a:ea typeface="ＭＳ Ｐゴシック" charset="0"/>
                          <a:cs typeface="Arial" panose="020B0604020202020204" pitchFamily="34" charset="0"/>
                        </a:rPr>
                        <a:t>ال</a:t>
                      </a:r>
                      <a:r>
                        <a:rPr kumimoji="0" lang="ar-SA" sz="2000" b="1" i="0" u="none" strike="noStrike" cap="none" normalizeH="0" baseline="0" dirty="0">
                          <a:ln>
                            <a:noFill/>
                          </a:ln>
                          <a:solidFill>
                            <a:srgbClr val="FFFFFF"/>
                          </a:solidFill>
                          <a:effectLst/>
                          <a:latin typeface="Arial" panose="020B0604020202020204" pitchFamily="34" charset="0"/>
                          <a:ea typeface="ＭＳ Ｐゴシック" charset="0"/>
                          <a:cs typeface="Arial" panose="020B0604020202020204" pitchFamily="34" charset="0"/>
                        </a:rPr>
                        <a:t>متكلمين</a:t>
                      </a:r>
                      <a:endParaRPr kumimoji="0" lang="en-US" sz="2000" b="1" i="0" u="none" strike="noStrike" cap="none" normalizeH="0" baseline="0" dirty="0">
                        <a:ln>
                          <a:noFill/>
                        </a:ln>
                        <a:solidFill>
                          <a:srgbClr val="FFFFFF"/>
                        </a:solidFill>
                        <a:effectLst/>
                        <a:latin typeface="Arial" panose="020B0604020202020204" pitchFamily="34" charset="0"/>
                        <a:ea typeface="ＭＳ Ｐゴシック" charset="0"/>
                        <a:cs typeface="Arial" panose="020B0604020202020204" pitchFamily="34" charset="0"/>
                      </a:endParaRPr>
                    </a:p>
                  </a:txBody>
                  <a:tcPr anchor="ctr" anchorCtr="1" horzOverflow="overflow">
                    <a:lnL>
                      <a:noFill/>
                    </a:lnL>
                    <a:lnR>
                      <a:noFill/>
                    </a:lnR>
                    <a:lnT>
                      <a:noFill/>
                    </a:lnT>
                    <a:lnB>
                      <a:noFill/>
                    </a:lnB>
                    <a:lnTlToBr>
                      <a:noFill/>
                    </a:lnTlToBr>
                    <a:lnBlToTr>
                      <a:noFill/>
                    </a:lnBlToTr>
                    <a:solidFill>
                      <a:schemeClr val="tx2"/>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ar-JO" sz="2000" b="1" i="0" u="none" strike="noStrike" cap="none" normalizeH="0" baseline="0" dirty="0">
                          <a:ln>
                            <a:noFill/>
                          </a:ln>
                          <a:solidFill>
                            <a:srgbClr val="FFFFFF"/>
                          </a:solidFill>
                          <a:effectLst/>
                          <a:latin typeface="Arial" panose="020B0604020202020204" pitchFamily="34" charset="0"/>
                          <a:ea typeface="ＭＳ Ｐゴシック" charset="0"/>
                          <a:cs typeface="Arial" panose="020B0604020202020204" pitchFamily="34" charset="0"/>
                        </a:rPr>
                        <a:t>الم</a:t>
                      </a:r>
                      <a:r>
                        <a:rPr kumimoji="0" lang="ar-SA" sz="2000" b="1" i="0" u="none" strike="noStrike" cap="none" normalizeH="0" baseline="0" dirty="0">
                          <a:ln>
                            <a:noFill/>
                          </a:ln>
                          <a:solidFill>
                            <a:srgbClr val="FFFFFF"/>
                          </a:solidFill>
                          <a:effectLst/>
                          <a:latin typeface="Arial" panose="020B0604020202020204" pitchFamily="34" charset="0"/>
                          <a:ea typeface="ＭＳ Ｐゴシック" charset="0"/>
                          <a:cs typeface="Arial" panose="020B0604020202020204" pitchFamily="34" charset="0"/>
                        </a:rPr>
                        <a:t>ستمعين</a:t>
                      </a:r>
                      <a:endParaRPr kumimoji="0" lang="en-US" sz="2000" b="1" i="0" u="none" strike="noStrike" cap="none" normalizeH="0" baseline="0" dirty="0">
                        <a:ln>
                          <a:noFill/>
                        </a:ln>
                        <a:solidFill>
                          <a:srgbClr val="FFFFFF"/>
                        </a:solidFill>
                        <a:effectLst/>
                        <a:latin typeface="Arial" panose="020B0604020202020204" pitchFamily="34" charset="0"/>
                        <a:ea typeface="ＭＳ Ｐゴシック" charset="0"/>
                        <a:cs typeface="Arial" panose="020B0604020202020204" pitchFamily="34" charset="0"/>
                      </a:endParaRPr>
                    </a:p>
                  </a:txBody>
                  <a:tcPr anchor="ctr" anchorCtr="1" horzOverflow="overflow">
                    <a:lnL>
                      <a:noFill/>
                    </a:lnL>
                    <a:lnR>
                      <a:noFill/>
                    </a:lnR>
                    <a:lnT>
                      <a:noFill/>
                    </a:lnT>
                    <a:lnB>
                      <a:noFill/>
                    </a:lnB>
                    <a:lnTlToBr>
                      <a:noFill/>
                    </a:lnTlToBr>
                    <a:lnBlToTr>
                      <a:noFill/>
                    </a:lnBlToTr>
                    <a:solidFill>
                      <a:schemeClr val="tx2"/>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lang="ar-SA" altLang="zh-CN" sz="2000" b="1" i="0" dirty="0">
                          <a:solidFill>
                            <a:srgbClr val="FFFFFF"/>
                          </a:solidFill>
                          <a:latin typeface="Arial" panose="020B0604020202020204" pitchFamily="34" charset="0"/>
                          <a:cs typeface="Arial" panose="020B0604020202020204" pitchFamily="34" charset="0"/>
                        </a:rPr>
                        <a:t>علاقتها بالخلاص</a:t>
                      </a:r>
                      <a:endParaRPr kumimoji="0" lang="en-US" sz="2000" b="1" i="0" u="none" strike="noStrike" cap="none" normalizeH="0" baseline="0" dirty="0">
                        <a:ln>
                          <a:noFill/>
                        </a:ln>
                        <a:solidFill>
                          <a:srgbClr val="FFFFFF"/>
                        </a:solidFill>
                        <a:effectLst/>
                        <a:latin typeface="Arial" panose="020B0604020202020204" pitchFamily="34" charset="0"/>
                        <a:ea typeface="ＭＳ Ｐゴシック" charset="0"/>
                        <a:cs typeface="Arial" panose="020B0604020202020204" pitchFamily="34" charset="0"/>
                      </a:endParaRPr>
                    </a:p>
                  </a:txBody>
                  <a:tcPr anchor="ctr" anchorCtr="1" horzOverflow="overflow">
                    <a:lnL>
                      <a:noFill/>
                    </a:lnL>
                    <a:lnR>
                      <a:noFill/>
                    </a:lnR>
                    <a:lnT>
                      <a:noFill/>
                    </a:lnT>
                    <a:lnB>
                      <a:noFill/>
                    </a:lnB>
                    <a:lnTlToBr>
                      <a:noFill/>
                    </a:lnTlToBr>
                    <a:lnBlToTr>
                      <a:noFill/>
                    </a:lnBlToTr>
                    <a:solidFill>
                      <a:schemeClr val="tx2"/>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ar-SA" sz="2800" b="1" i="0" u="none" strike="noStrike" cap="none" normalizeH="0" baseline="0" dirty="0">
                          <a:ln>
                            <a:noFill/>
                          </a:ln>
                          <a:solidFill>
                            <a:srgbClr val="FFFFFF"/>
                          </a:solidFill>
                          <a:effectLst/>
                          <a:latin typeface="Arial" panose="020B0604020202020204" pitchFamily="34" charset="0"/>
                          <a:ea typeface="ＭＳ Ｐゴシック" charset="0"/>
                          <a:cs typeface="Arial" panose="020B0604020202020204" pitchFamily="34" charset="0"/>
                        </a:rPr>
                        <a:t>السبب</a:t>
                      </a:r>
                      <a:endParaRPr kumimoji="0" lang="en-US" sz="2800" b="1" i="0" u="none" strike="noStrike" cap="none" normalizeH="0" baseline="0" dirty="0">
                        <a:ln>
                          <a:noFill/>
                        </a:ln>
                        <a:solidFill>
                          <a:srgbClr val="FFFFFF"/>
                        </a:solidFill>
                        <a:effectLst/>
                        <a:latin typeface="Arial" panose="020B0604020202020204" pitchFamily="34" charset="0"/>
                        <a:ea typeface="ＭＳ Ｐゴシック" charset="0"/>
                        <a:cs typeface="Arial" panose="020B0604020202020204" pitchFamily="34" charset="0"/>
                      </a:endParaRPr>
                    </a:p>
                  </a:txBody>
                  <a:tcPr anchor="ctr" anchorCtr="1" horzOverflow="overflow">
                    <a:lnL>
                      <a:noFill/>
                    </a:lnL>
                    <a:lnR>
                      <a:noFill/>
                    </a:lnR>
                    <a:lnT>
                      <a:noFill/>
                    </a:lnT>
                    <a:lnB>
                      <a:noFill/>
                    </a:lnB>
                    <a:lnTlToBr>
                      <a:noFill/>
                    </a:lnTlToBr>
                    <a:lnBlToTr>
                      <a:noFill/>
                    </a:lnBlToTr>
                    <a:solidFill>
                      <a:schemeClr val="tx2"/>
                    </a:solidFill>
                  </a:tcPr>
                </a:tc>
                <a:extLst>
                  <a:ext uri="{0D108BD9-81ED-4DB2-BD59-A6C34878D82A}">
                    <a16:rowId xmlns:a16="http://schemas.microsoft.com/office/drawing/2014/main" val="10000"/>
                  </a:ext>
                </a:extLst>
              </a:tr>
              <a:tr h="1328569">
                <a:tc>
                  <a: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lang="ar-SA" altLang="zh-CN" sz="2000" b="1" i="0" dirty="0">
                          <a:solidFill>
                            <a:srgbClr val="FFFFFF"/>
                          </a:solidFill>
                          <a:latin typeface="Arial" panose="020B0604020202020204" pitchFamily="34" charset="0"/>
                          <a:cs typeface="Arial" panose="020B0604020202020204" pitchFamily="34" charset="0"/>
                        </a:rPr>
                        <a:t>٢: ١-٤</a:t>
                      </a:r>
                      <a:endParaRPr lang="en-US" altLang="zh-CN" sz="2000" b="1" i="0" dirty="0">
                        <a:solidFill>
                          <a:srgbClr val="FFFFFF"/>
                        </a:solidFill>
                        <a:latin typeface="Arial" panose="020B0604020202020204" pitchFamily="34" charset="0"/>
                        <a:cs typeface="Arial" panose="020B0604020202020204" pitchFamily="34" charset="0"/>
                      </a:endParaRPr>
                    </a:p>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zh-CN" sz="2000" b="1" i="0" u="none" strike="noStrike" cap="none" normalizeH="0" baseline="0" dirty="0">
                        <a:ln>
                          <a:noFill/>
                        </a:ln>
                        <a:solidFill>
                          <a:srgbClr val="FFFFFF"/>
                        </a:solidFill>
                        <a:effectLst/>
                        <a:latin typeface="Arial" panose="020B0604020202020204" pitchFamily="34" charset="0"/>
                        <a:ea typeface="SimSun" charset="0"/>
                        <a:cs typeface="Arial" panose="020B0604020202020204" pitchFamily="34" charset="0"/>
                      </a:endParaRP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lang="ar-SA" altLang="zh-CN" sz="2000" b="1" i="0" dirty="0">
                          <a:solidFill>
                            <a:srgbClr val="FFFFFF"/>
                          </a:solidFill>
                          <a:latin typeface="Arial" panose="020B0604020202020204" pitchFamily="34" charset="0"/>
                          <a:cs typeface="Arial" panose="020B0604020202020204" pitchFamily="34" charset="0"/>
                        </a:rPr>
                        <a:t>الرسل</a:t>
                      </a:r>
                      <a:endParaRPr lang="en-US" altLang="zh-CN" sz="2000" b="1" i="0" dirty="0">
                        <a:solidFill>
                          <a:srgbClr val="FFFFFF"/>
                        </a:solidFill>
                        <a:latin typeface="Arial" panose="020B0604020202020204" pitchFamily="34" charset="0"/>
                        <a:cs typeface="Arial" panose="020B0604020202020204" pitchFamily="34" charset="0"/>
                      </a:endParaRPr>
                    </a:p>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zh-CN" sz="2000" b="1" i="0" u="none" strike="noStrike" cap="none" normalizeH="0" baseline="0" dirty="0">
                        <a:ln>
                          <a:noFill/>
                        </a:ln>
                        <a:solidFill>
                          <a:srgbClr val="FFFFFF"/>
                        </a:solidFill>
                        <a:effectLst/>
                        <a:latin typeface="Arial" panose="020B0604020202020204" pitchFamily="34" charset="0"/>
                        <a:ea typeface="SimSun" charset="0"/>
                        <a:cs typeface="Arial" panose="020B0604020202020204" pitchFamily="34" charset="0"/>
                      </a:endParaRP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tc>
                  <a:txBody>
                    <a:bodyPr/>
                    <a:lstStyle/>
                    <a:p>
                      <a:pPr marL="0" marR="0" lvl="0" indent="0" algn="ctr" defTabSz="457200" rtl="1" eaLnBrk="1" fontAlgn="base" latinLnBrk="0" hangingPunct="1">
                        <a:lnSpc>
                          <a:spcPct val="100000"/>
                        </a:lnSpc>
                        <a:spcBef>
                          <a:spcPct val="0"/>
                        </a:spcBef>
                        <a:spcAft>
                          <a:spcPct val="0"/>
                        </a:spcAft>
                        <a:buClrTx/>
                        <a:buSzTx/>
                        <a:buFontTx/>
                        <a:buNone/>
                        <a:tabLst/>
                        <a:defRPr/>
                      </a:pPr>
                      <a:r>
                        <a:rPr lang="ar-SA" altLang="zh-CN" sz="2000" b="1" i="0" dirty="0">
                          <a:solidFill>
                            <a:srgbClr val="FFFFFF"/>
                          </a:solidFill>
                          <a:latin typeface="Arial" panose="020B0604020202020204" pitchFamily="34" charset="0"/>
                          <a:cs typeface="Arial" panose="020B0604020202020204" pitchFamily="34" charset="0"/>
                        </a:rPr>
                        <a:t>اليهود غير</a:t>
                      </a:r>
                    </a:p>
                    <a:p>
                      <a:pPr marL="0" marR="0" lvl="0" indent="0" algn="ctr" defTabSz="457200" rtl="1" eaLnBrk="1" fontAlgn="base" latinLnBrk="0" hangingPunct="1">
                        <a:lnSpc>
                          <a:spcPct val="100000"/>
                        </a:lnSpc>
                        <a:spcBef>
                          <a:spcPct val="0"/>
                        </a:spcBef>
                        <a:spcAft>
                          <a:spcPct val="0"/>
                        </a:spcAft>
                        <a:buClrTx/>
                        <a:buSzTx/>
                        <a:buFontTx/>
                        <a:buNone/>
                        <a:tabLst/>
                        <a:defRPr/>
                      </a:pPr>
                      <a:r>
                        <a:rPr lang="ar-SA" altLang="zh-CN" sz="2000" b="1" i="0" dirty="0">
                          <a:solidFill>
                            <a:srgbClr val="FFFFFF"/>
                          </a:solidFill>
                          <a:latin typeface="Arial" panose="020B0604020202020204" pitchFamily="34" charset="0"/>
                          <a:cs typeface="Arial" panose="020B0604020202020204" pitchFamily="34" charset="0"/>
                        </a:rPr>
                        <a:t> المخلصين </a:t>
                      </a:r>
                    </a:p>
                    <a:p>
                      <a:pPr marL="0" marR="0" lvl="0" indent="0" algn="ctr" defTabSz="457200" rtl="1" eaLnBrk="1" fontAlgn="base" latinLnBrk="0" hangingPunct="1">
                        <a:lnSpc>
                          <a:spcPct val="100000"/>
                        </a:lnSpc>
                        <a:spcBef>
                          <a:spcPct val="0"/>
                        </a:spcBef>
                        <a:spcAft>
                          <a:spcPct val="0"/>
                        </a:spcAft>
                        <a:buClrTx/>
                        <a:buSzTx/>
                        <a:buFontTx/>
                        <a:buNone/>
                        <a:tabLst/>
                        <a:defRPr/>
                      </a:pPr>
                      <a:r>
                        <a:rPr lang="ar-SA" altLang="zh-CN" sz="2000" b="1" i="0" dirty="0">
                          <a:solidFill>
                            <a:srgbClr val="FFFFFF"/>
                          </a:solidFill>
                          <a:latin typeface="Arial" panose="020B0604020202020204" pitchFamily="34" charset="0"/>
                          <a:cs typeface="Arial" panose="020B0604020202020204" pitchFamily="34" charset="0"/>
                        </a:rPr>
                        <a:t>يوم الخمسين</a:t>
                      </a:r>
                      <a:endParaRPr lang="en-US" altLang="zh-CN" sz="2000" b="1" i="0" dirty="0">
                        <a:solidFill>
                          <a:srgbClr val="FFFFFF"/>
                        </a:solidFill>
                        <a:latin typeface="Arial" panose="020B0604020202020204" pitchFamily="34" charset="0"/>
                        <a:cs typeface="Arial" panose="020B0604020202020204" pitchFamily="34" charset="0"/>
                      </a:endParaRP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lang="ar-SA" altLang="zh-CN" sz="2000" b="1" i="0" dirty="0">
                          <a:solidFill>
                            <a:srgbClr val="FFFFFF"/>
                          </a:solidFill>
                          <a:latin typeface="Arial" panose="020B0604020202020204" pitchFamily="34" charset="0"/>
                          <a:cs typeface="Arial" panose="020B0604020202020204" pitchFamily="34" charset="0"/>
                        </a:rPr>
                        <a:t>بعد الخلاص</a:t>
                      </a:r>
                      <a:endParaRPr kumimoji="0" lang="en-US" altLang="zh-CN" sz="2000" b="1" i="0" u="none" strike="noStrike" cap="none" normalizeH="0" baseline="0" dirty="0">
                        <a:ln>
                          <a:noFill/>
                        </a:ln>
                        <a:solidFill>
                          <a:srgbClr val="FFFFFF"/>
                        </a:solidFill>
                        <a:effectLst/>
                        <a:latin typeface="Arial" panose="020B0604020202020204" pitchFamily="34" charset="0"/>
                        <a:ea typeface="SimSun" charset="0"/>
                        <a:cs typeface="Arial" panose="020B0604020202020204" pitchFamily="34" charset="0"/>
                      </a:endParaRP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tc>
                  <a:txBody>
                    <a:bodyPr/>
                    <a:lstStyle/>
                    <a:p>
                      <a:pPr marL="0" marR="0" lvl="0" indent="0" algn="ctr" defTabSz="457200" rtl="1" eaLnBrk="1" fontAlgn="base" latinLnBrk="0" hangingPunct="1">
                        <a:lnSpc>
                          <a:spcPct val="100000"/>
                        </a:lnSpc>
                        <a:spcBef>
                          <a:spcPct val="0"/>
                        </a:spcBef>
                        <a:spcAft>
                          <a:spcPct val="0"/>
                        </a:spcAft>
                        <a:buClrTx/>
                        <a:buSzTx/>
                        <a:buFontTx/>
                        <a:buNone/>
                        <a:tabLst/>
                        <a:defRPr/>
                      </a:pPr>
                      <a:r>
                        <a:rPr lang="ar-SA" altLang="zh-CN" sz="2000" b="1" i="0" dirty="0">
                          <a:solidFill>
                            <a:srgbClr val="FFFFFF"/>
                          </a:solidFill>
                          <a:latin typeface="Arial" panose="020B0604020202020204" pitchFamily="34" charset="0"/>
                          <a:cs typeface="Arial" panose="020B0604020202020204" pitchFamily="34" charset="0"/>
                        </a:rPr>
                        <a:t>تحقق لليهود من تحقيق </a:t>
                      </a:r>
                      <a:r>
                        <a:rPr lang="ar-SA" altLang="zh-CN" sz="2000" b="1" i="0" dirty="0" err="1">
                          <a:solidFill>
                            <a:srgbClr val="FFFFFF"/>
                          </a:solidFill>
                          <a:latin typeface="Arial" panose="020B0604020202020204" pitchFamily="34" charset="0"/>
                          <a:cs typeface="Arial" panose="020B0604020202020204" pitchFamily="34" charset="0"/>
                        </a:rPr>
                        <a:t>يوئيل</a:t>
                      </a:r>
                      <a:r>
                        <a:rPr lang="ar-SA" altLang="zh-CN" sz="2000" b="1" i="0" dirty="0">
                          <a:solidFill>
                            <a:srgbClr val="FFFFFF"/>
                          </a:solidFill>
                          <a:latin typeface="Arial" panose="020B0604020202020204" pitchFamily="34" charset="0"/>
                          <a:cs typeface="Arial" panose="020B0604020202020204" pitchFamily="34" charset="0"/>
                        </a:rPr>
                        <a:t> 2</a:t>
                      </a:r>
                      <a:endParaRPr kumimoji="0" lang="en-US" altLang="zh-CN" sz="2000" b="1" i="0" u="none" strike="noStrike" cap="none" normalizeH="0" baseline="0" dirty="0">
                        <a:ln>
                          <a:noFill/>
                        </a:ln>
                        <a:solidFill>
                          <a:srgbClr val="FFFFFF"/>
                        </a:solidFill>
                        <a:effectLst/>
                        <a:latin typeface="Arial" panose="020B0604020202020204" pitchFamily="34" charset="0"/>
                        <a:ea typeface="SimSun" charset="0"/>
                        <a:cs typeface="Arial" panose="020B0604020202020204" pitchFamily="34" charset="0"/>
                      </a:endParaRP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extLst>
                  <a:ext uri="{0D108BD9-81ED-4DB2-BD59-A6C34878D82A}">
                    <a16:rowId xmlns:a16="http://schemas.microsoft.com/office/drawing/2014/main" val="10001"/>
                  </a:ext>
                </a:extLst>
              </a:tr>
              <a:tr h="1328569">
                <a:tc>
                  <a: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lang="ar-SA" altLang="zh-CN" sz="2000" b="1" i="0" dirty="0">
                          <a:solidFill>
                            <a:srgbClr val="FFFFFF"/>
                          </a:solidFill>
                          <a:latin typeface="Arial" panose="020B0604020202020204" pitchFamily="34" charset="0"/>
                          <a:cs typeface="Arial" panose="020B0604020202020204" pitchFamily="34" charset="0"/>
                        </a:rPr>
                        <a:t>٨:</a:t>
                      </a:r>
                      <a:r>
                        <a:rPr lang="ar-SA" altLang="zh-CN" sz="2000" b="1" i="0" baseline="0" dirty="0">
                          <a:solidFill>
                            <a:srgbClr val="FFFFFF"/>
                          </a:solidFill>
                          <a:latin typeface="Arial" panose="020B0604020202020204" pitchFamily="34" charset="0"/>
                          <a:cs typeface="Arial" panose="020B0604020202020204" pitchFamily="34" charset="0"/>
                        </a:rPr>
                        <a:t> ١٤-١٧</a:t>
                      </a:r>
                      <a:endParaRPr lang="en-US" altLang="zh-CN" sz="2000" b="1" i="0" dirty="0">
                        <a:solidFill>
                          <a:srgbClr val="FFFFFF"/>
                        </a:solidFill>
                        <a:latin typeface="Arial" panose="020B0604020202020204" pitchFamily="34" charset="0"/>
                        <a:cs typeface="Arial" panose="020B0604020202020204" pitchFamily="34" charset="0"/>
                      </a:endParaRPr>
                    </a:p>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zh-CN" sz="2000" b="1" i="0" u="none" strike="noStrike" cap="none" normalizeH="0" baseline="0" dirty="0">
                        <a:ln>
                          <a:noFill/>
                        </a:ln>
                        <a:solidFill>
                          <a:srgbClr val="FFFFFF"/>
                        </a:solidFill>
                        <a:effectLst/>
                        <a:latin typeface="Arial" panose="020B0604020202020204" pitchFamily="34" charset="0"/>
                        <a:ea typeface="SimSun" charset="0"/>
                        <a:cs typeface="Arial" panose="020B0604020202020204" pitchFamily="34" charset="0"/>
                      </a:endParaRP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lang="ar-SA" altLang="zh-CN" sz="2000" b="1" i="0" dirty="0">
                          <a:solidFill>
                            <a:srgbClr val="FFFFFF"/>
                          </a:solidFill>
                          <a:latin typeface="Arial" panose="020B0604020202020204" pitchFamily="34" charset="0"/>
                          <a:cs typeface="Arial" panose="020B0604020202020204" pitchFamily="34" charset="0"/>
                        </a:rPr>
                        <a:t>السامريون</a:t>
                      </a:r>
                      <a:endParaRPr kumimoji="0" lang="en-US" altLang="zh-CN" sz="2000" b="1" i="0" u="none" strike="noStrike" cap="none" normalizeH="0" baseline="0" dirty="0">
                        <a:ln>
                          <a:noFill/>
                        </a:ln>
                        <a:solidFill>
                          <a:srgbClr val="FFFFFF"/>
                        </a:solidFill>
                        <a:effectLst/>
                        <a:latin typeface="Arial" panose="020B0604020202020204" pitchFamily="34" charset="0"/>
                        <a:ea typeface="SimSun" charset="0"/>
                        <a:cs typeface="Arial" panose="020B0604020202020204" pitchFamily="34" charset="0"/>
                      </a:endParaRP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tc>
                  <a:txBody>
                    <a:bodyPr/>
                    <a:lstStyle/>
                    <a:p>
                      <a:pPr marL="0" marR="0" lvl="0" indent="0" algn="ctr" defTabSz="457200" rtl="1" eaLnBrk="1" fontAlgn="base" latinLnBrk="0" hangingPunct="1">
                        <a:lnSpc>
                          <a:spcPct val="100000"/>
                        </a:lnSpc>
                        <a:spcBef>
                          <a:spcPct val="0"/>
                        </a:spcBef>
                        <a:spcAft>
                          <a:spcPct val="0"/>
                        </a:spcAft>
                        <a:buClrTx/>
                        <a:buSzTx/>
                        <a:buFontTx/>
                        <a:buNone/>
                        <a:tabLst/>
                        <a:defRPr/>
                      </a:pPr>
                      <a:r>
                        <a:rPr lang="ar-SA" altLang="zh-CN" sz="2000" b="1" i="0" dirty="0">
                          <a:solidFill>
                            <a:srgbClr val="FFFFFF"/>
                          </a:solidFill>
                          <a:latin typeface="Arial" panose="020B0604020202020204" pitchFamily="34" charset="0"/>
                          <a:cs typeface="Arial" panose="020B0604020202020204" pitchFamily="34" charset="0"/>
                        </a:rPr>
                        <a:t>اليهود</a:t>
                      </a:r>
                      <a:r>
                        <a:rPr lang="ar-SA" altLang="zh-CN" sz="2000" b="1" i="0" baseline="0" dirty="0">
                          <a:solidFill>
                            <a:srgbClr val="FFFFFF"/>
                          </a:solidFill>
                          <a:latin typeface="Arial" panose="020B0604020202020204" pitchFamily="34" charset="0"/>
                          <a:cs typeface="Arial" panose="020B0604020202020204" pitchFamily="34" charset="0"/>
                        </a:rPr>
                        <a:t> المخل</a:t>
                      </a:r>
                      <a:r>
                        <a:rPr lang="ar-JO" altLang="zh-CN" sz="2000" b="1" i="0" baseline="0" dirty="0">
                          <a:solidFill>
                            <a:srgbClr val="FFFFFF"/>
                          </a:solidFill>
                          <a:latin typeface="Arial" panose="020B0604020202020204" pitchFamily="34" charset="0"/>
                          <a:cs typeface="Arial" panose="020B0604020202020204" pitchFamily="34" charset="0"/>
                        </a:rPr>
                        <a:t>ص</a:t>
                      </a:r>
                      <a:r>
                        <a:rPr lang="ar-SA" altLang="zh-CN" sz="2000" b="1" i="0" baseline="0" dirty="0">
                          <a:solidFill>
                            <a:srgbClr val="FFFFFF"/>
                          </a:solidFill>
                          <a:latin typeface="Arial" panose="020B0604020202020204" pitchFamily="34" charset="0"/>
                          <a:cs typeface="Arial" panose="020B0604020202020204" pitchFamily="34" charset="0"/>
                        </a:rPr>
                        <a:t>ين ولكن يشكون في خطة الله ( بطرس )</a:t>
                      </a:r>
                      <a:endParaRPr lang="en-US" altLang="zh-CN" sz="2000" b="1" i="0" dirty="0">
                        <a:solidFill>
                          <a:srgbClr val="FFFFFF"/>
                        </a:solidFill>
                        <a:latin typeface="Arial" panose="020B0604020202020204" pitchFamily="34" charset="0"/>
                        <a:cs typeface="Arial" panose="020B0604020202020204" pitchFamily="34" charset="0"/>
                      </a:endParaRP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lang="ar-SA" altLang="zh-CN" sz="2000" b="1" i="0" dirty="0">
                          <a:solidFill>
                            <a:srgbClr val="FFFFFF"/>
                          </a:solidFill>
                          <a:latin typeface="Arial" panose="020B0604020202020204" pitchFamily="34" charset="0"/>
                          <a:cs typeface="Arial" panose="020B0604020202020204" pitchFamily="34" charset="0"/>
                        </a:rPr>
                        <a:t>بعد الخلاص</a:t>
                      </a:r>
                      <a:endParaRPr lang="en-US" altLang="zh-CN" sz="2000" b="1" i="0" dirty="0">
                        <a:solidFill>
                          <a:srgbClr val="FFFFFF"/>
                        </a:solidFill>
                        <a:latin typeface="Arial" panose="020B0604020202020204" pitchFamily="34" charset="0"/>
                        <a:cs typeface="Arial" panose="020B0604020202020204" pitchFamily="34" charset="0"/>
                      </a:endParaRP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tc>
                  <a:txBody>
                    <a:bodyPr/>
                    <a:lstStyle/>
                    <a:p>
                      <a:pPr marL="0" marR="0" lvl="0" indent="0" algn="ctr" defTabSz="457200" rtl="1" eaLnBrk="1" fontAlgn="base" latinLnBrk="0" hangingPunct="1">
                        <a:lnSpc>
                          <a:spcPct val="100000"/>
                        </a:lnSpc>
                        <a:spcBef>
                          <a:spcPct val="0"/>
                        </a:spcBef>
                        <a:spcAft>
                          <a:spcPct val="0"/>
                        </a:spcAft>
                        <a:buClrTx/>
                        <a:buSzTx/>
                        <a:buFontTx/>
                        <a:buNone/>
                        <a:tabLst/>
                        <a:defRPr/>
                      </a:pPr>
                      <a:r>
                        <a:rPr lang="ar-SA" altLang="zh-CN" sz="2000" b="1" i="0" dirty="0">
                          <a:solidFill>
                            <a:srgbClr val="FFFFFF"/>
                          </a:solidFill>
                          <a:latin typeface="Arial" panose="020B0604020202020204" pitchFamily="34" charset="0"/>
                          <a:cs typeface="Arial" panose="020B0604020202020204" pitchFamily="34" charset="0"/>
                        </a:rPr>
                        <a:t>تحقق من قبول الله لليهود للسامريين</a:t>
                      </a:r>
                      <a:endParaRPr lang="en-US" altLang="zh-CN" sz="2000" b="1" i="0" dirty="0">
                        <a:solidFill>
                          <a:srgbClr val="FFFFFF"/>
                        </a:solidFill>
                        <a:latin typeface="Arial" panose="020B0604020202020204" pitchFamily="34" charset="0"/>
                        <a:cs typeface="Arial" panose="020B0604020202020204" pitchFamily="34" charset="0"/>
                      </a:endParaRP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extLst>
                  <a:ext uri="{0D108BD9-81ED-4DB2-BD59-A6C34878D82A}">
                    <a16:rowId xmlns:a16="http://schemas.microsoft.com/office/drawing/2014/main" val="10002"/>
                  </a:ext>
                </a:extLst>
              </a:tr>
              <a:tr h="1328569">
                <a:tc>
                  <a:txBody>
                    <a:bodyPr/>
                    <a:lstStyle/>
                    <a:p>
                      <a:pPr marL="0" marR="0" lvl="0" indent="0" algn="ctr" defTabSz="457200" rtl="1" eaLnBrk="1" fontAlgn="base" latinLnBrk="0" hangingPunct="1">
                        <a:lnSpc>
                          <a:spcPct val="100000"/>
                        </a:lnSpc>
                        <a:spcBef>
                          <a:spcPct val="0"/>
                        </a:spcBef>
                        <a:spcAft>
                          <a:spcPct val="0"/>
                        </a:spcAft>
                        <a:buClrTx/>
                        <a:buSzTx/>
                        <a:buFontTx/>
                        <a:buNone/>
                        <a:tabLst/>
                      </a:pPr>
                      <a:r>
                        <a:rPr kumimoji="0" lang="ar-SA" altLang="zh-CN" sz="2000" b="1" i="0" u="none" strike="noStrike" cap="none" normalizeH="0" baseline="0" dirty="0">
                          <a:ln>
                            <a:noFill/>
                          </a:ln>
                          <a:solidFill>
                            <a:srgbClr val="FFFFFF"/>
                          </a:solidFill>
                          <a:effectLst/>
                          <a:latin typeface="Arial" panose="020B0604020202020204" pitchFamily="34" charset="0"/>
                          <a:ea typeface="Arial" charset="0"/>
                          <a:cs typeface="Arial" panose="020B0604020202020204" pitchFamily="34" charset="0"/>
                        </a:rPr>
                        <a:t>١٠: ٤٤-٤٧</a:t>
                      </a:r>
                      <a:endParaRPr kumimoji="0" lang="en-US" altLang="zh-CN" sz="2000" b="1" i="0" u="none" strike="noStrike" cap="none" normalizeH="0" baseline="0" dirty="0">
                        <a:ln>
                          <a:noFill/>
                        </a:ln>
                        <a:solidFill>
                          <a:srgbClr val="FFFFFF"/>
                        </a:solidFill>
                        <a:effectLst/>
                        <a:latin typeface="Arial" panose="020B0604020202020204" pitchFamily="34" charset="0"/>
                        <a:ea typeface="Arial" charset="0"/>
                        <a:cs typeface="Arial" panose="020B0604020202020204" pitchFamily="34" charset="0"/>
                      </a:endParaRP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lang="ar-SA" altLang="zh-CN" sz="2000" b="1" i="0" dirty="0">
                          <a:solidFill>
                            <a:srgbClr val="FFFFFF"/>
                          </a:solidFill>
                          <a:latin typeface="Arial" panose="020B0604020202020204" pitchFamily="34" charset="0"/>
                          <a:cs typeface="Arial" panose="020B0604020202020204" pitchFamily="34" charset="0"/>
                        </a:rPr>
                        <a:t>الوثنيون</a:t>
                      </a:r>
                    </a:p>
                    <a:p>
                      <a:pPr marL="0" marR="0" lvl="0" indent="0" algn="ctr" defTabSz="457200" rtl="1" eaLnBrk="1" fontAlgn="base" latinLnBrk="0" hangingPunct="1">
                        <a:lnSpc>
                          <a:spcPct val="100000"/>
                        </a:lnSpc>
                        <a:spcBef>
                          <a:spcPct val="0"/>
                        </a:spcBef>
                        <a:spcAft>
                          <a:spcPct val="0"/>
                        </a:spcAft>
                        <a:buClrTx/>
                        <a:buSzTx/>
                        <a:buFontTx/>
                        <a:buNone/>
                        <a:tabLst/>
                        <a:defRPr/>
                      </a:pPr>
                      <a:r>
                        <a:rPr lang="ar-SA" altLang="zh-CN" sz="2000" b="1" i="0" baseline="0" dirty="0">
                          <a:solidFill>
                            <a:srgbClr val="FFFFFF"/>
                          </a:solidFill>
                          <a:latin typeface="Arial" panose="020B0604020202020204" pitchFamily="34" charset="0"/>
                          <a:cs typeface="Arial" panose="020B0604020202020204" pitchFamily="34" charset="0"/>
                        </a:rPr>
                        <a:t>(كرنيليوس </a:t>
                      </a:r>
                    </a:p>
                    <a:p>
                      <a:pPr marL="0" marR="0" lvl="0" indent="0" algn="ctr" defTabSz="457200" rtl="1" eaLnBrk="1" fontAlgn="base" latinLnBrk="0" hangingPunct="1">
                        <a:lnSpc>
                          <a:spcPct val="100000"/>
                        </a:lnSpc>
                        <a:spcBef>
                          <a:spcPct val="0"/>
                        </a:spcBef>
                        <a:spcAft>
                          <a:spcPct val="0"/>
                        </a:spcAft>
                        <a:buClrTx/>
                        <a:buSzTx/>
                        <a:buFontTx/>
                        <a:buNone/>
                        <a:tabLst/>
                        <a:defRPr/>
                      </a:pPr>
                      <a:r>
                        <a:rPr lang="ar-SA" altLang="zh-CN" sz="2000" b="1" i="0" baseline="0" dirty="0">
                          <a:solidFill>
                            <a:srgbClr val="FFFFFF"/>
                          </a:solidFill>
                          <a:latin typeface="Arial" panose="020B0604020202020204" pitchFamily="34" charset="0"/>
                          <a:cs typeface="Arial" panose="020B0604020202020204" pitchFamily="34" charset="0"/>
                        </a:rPr>
                        <a:t>وآخرون )</a:t>
                      </a:r>
                      <a:endParaRPr lang="en-US" altLang="zh-CN" sz="2000" b="1" i="0" dirty="0">
                        <a:solidFill>
                          <a:srgbClr val="FFFFFF"/>
                        </a:solidFill>
                        <a:latin typeface="Arial" panose="020B0604020202020204" pitchFamily="34" charset="0"/>
                        <a:cs typeface="Arial" panose="020B0604020202020204" pitchFamily="34" charset="0"/>
                      </a:endParaRP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tc>
                  <a:txBody>
                    <a:bodyPr/>
                    <a:lstStyle/>
                    <a:p>
                      <a:pPr marL="0" marR="0" lvl="0" indent="0" algn="ctr" defTabSz="457200" rtl="1" eaLnBrk="1" fontAlgn="base" latinLnBrk="0" hangingPunct="1">
                        <a:lnSpc>
                          <a:spcPct val="100000"/>
                        </a:lnSpc>
                        <a:spcBef>
                          <a:spcPct val="0"/>
                        </a:spcBef>
                        <a:spcAft>
                          <a:spcPct val="0"/>
                        </a:spcAft>
                        <a:buClrTx/>
                        <a:buSzTx/>
                        <a:buFontTx/>
                        <a:buNone/>
                        <a:tabLst/>
                        <a:defRPr/>
                      </a:pPr>
                      <a:r>
                        <a:rPr lang="ar-SA" altLang="zh-CN" sz="2000" b="1" i="0" dirty="0">
                          <a:solidFill>
                            <a:srgbClr val="FFFFFF"/>
                          </a:solidFill>
                          <a:latin typeface="Arial" panose="020B0604020202020204" pitchFamily="34" charset="0"/>
                          <a:cs typeface="Arial" panose="020B0604020202020204" pitchFamily="34" charset="0"/>
                        </a:rPr>
                        <a:t>اليهود</a:t>
                      </a:r>
                      <a:r>
                        <a:rPr lang="ar-SA" altLang="zh-CN" sz="2000" b="1" i="0" baseline="0" dirty="0">
                          <a:solidFill>
                            <a:srgbClr val="FFFFFF"/>
                          </a:solidFill>
                          <a:latin typeface="Arial" panose="020B0604020202020204" pitchFamily="34" charset="0"/>
                          <a:cs typeface="Arial" panose="020B0604020202020204" pitchFamily="34" charset="0"/>
                        </a:rPr>
                        <a:t> المخلص</a:t>
                      </a:r>
                      <a:r>
                        <a:rPr lang="ar-JO" altLang="zh-CN" sz="2000" b="1" i="0" baseline="0" dirty="0">
                          <a:solidFill>
                            <a:srgbClr val="FFFFFF"/>
                          </a:solidFill>
                          <a:latin typeface="Arial" panose="020B0604020202020204" pitchFamily="34" charset="0"/>
                          <a:cs typeface="Arial" panose="020B0604020202020204" pitchFamily="34" charset="0"/>
                        </a:rPr>
                        <a:t>ي</a:t>
                      </a:r>
                      <a:r>
                        <a:rPr lang="ar-SA" altLang="zh-CN" sz="2000" b="1" i="0" baseline="0" dirty="0">
                          <a:solidFill>
                            <a:srgbClr val="FFFFFF"/>
                          </a:solidFill>
                          <a:latin typeface="Arial" panose="020B0604020202020204" pitchFamily="34" charset="0"/>
                          <a:cs typeface="Arial" panose="020B0604020202020204" pitchFamily="34" charset="0"/>
                        </a:rPr>
                        <a:t>ن ولكن يشكون في خطة الله ( بطرس )</a:t>
                      </a:r>
                      <a:endParaRPr lang="en-US" altLang="zh-CN" sz="2000" b="1" i="0" dirty="0">
                        <a:solidFill>
                          <a:srgbClr val="FFFFFF"/>
                        </a:solidFill>
                        <a:latin typeface="Arial" panose="020B0604020202020204" pitchFamily="34" charset="0"/>
                        <a:cs typeface="Arial" panose="020B0604020202020204" pitchFamily="34" charset="0"/>
                      </a:endParaRPr>
                    </a:p>
                    <a:p>
                      <a:pPr marL="0" marR="0" lvl="0" indent="0" algn="ctr" defTabSz="457200" rtl="0" eaLnBrk="1" fontAlgn="base" latinLnBrk="0" hangingPunct="1">
                        <a:lnSpc>
                          <a:spcPct val="100000"/>
                        </a:lnSpc>
                        <a:spcBef>
                          <a:spcPct val="0"/>
                        </a:spcBef>
                        <a:spcAft>
                          <a:spcPct val="0"/>
                        </a:spcAft>
                        <a:buClrTx/>
                        <a:buSzTx/>
                        <a:buFontTx/>
                        <a:buNone/>
                        <a:tabLst/>
                        <a:defRPr/>
                      </a:pPr>
                      <a:endParaRPr lang="en-US" altLang="zh-CN" sz="2000" b="1" i="0" dirty="0">
                        <a:solidFill>
                          <a:srgbClr val="FFFFFF"/>
                        </a:solidFill>
                        <a:latin typeface="Arial" panose="020B0604020202020204" pitchFamily="34" charset="0"/>
                        <a:cs typeface="Arial" panose="020B0604020202020204" pitchFamily="34" charset="0"/>
                      </a:endParaRP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lang="ar-SA" altLang="zh-CN" sz="2000" b="1" i="0" dirty="0">
                          <a:solidFill>
                            <a:srgbClr val="FFFFFF"/>
                          </a:solidFill>
                          <a:latin typeface="Arial" panose="020B0604020202020204" pitchFamily="34" charset="0"/>
                          <a:cs typeface="Arial" panose="020B0604020202020204" pitchFamily="34" charset="0"/>
                        </a:rPr>
                        <a:t>وقت الخلاص</a:t>
                      </a:r>
                      <a:endParaRPr lang="en-US" altLang="zh-CN" sz="2000" b="1" i="0" dirty="0">
                        <a:solidFill>
                          <a:srgbClr val="FFFFFF"/>
                        </a:solidFill>
                        <a:latin typeface="Arial" panose="020B0604020202020204" pitchFamily="34" charset="0"/>
                        <a:cs typeface="Arial" panose="020B0604020202020204" pitchFamily="34" charset="0"/>
                      </a:endParaRP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tc>
                  <a:txBody>
                    <a:bodyPr/>
                    <a:lstStyle/>
                    <a:p>
                      <a:pPr algn="ctr" rtl="1"/>
                      <a:br>
                        <a:rPr lang="ar-SA" sz="2000" b="1" i="0" dirty="0">
                          <a:solidFill>
                            <a:schemeClr val="bg1"/>
                          </a:solidFill>
                          <a:effectLst/>
                          <a:latin typeface="Arial" panose="020B0604020202020204" pitchFamily="34" charset="0"/>
                          <a:cs typeface="Arial" panose="020B0604020202020204" pitchFamily="34" charset="0"/>
                        </a:rPr>
                      </a:br>
                      <a:r>
                        <a:rPr lang="ar-SA" sz="2000" b="1" i="0" kern="1200" dirty="0">
                          <a:solidFill>
                            <a:schemeClr val="bg1"/>
                          </a:solidFill>
                          <a:effectLst/>
                          <a:latin typeface="Arial" panose="020B0604020202020204" pitchFamily="34" charset="0"/>
                          <a:ea typeface="+mn-ea"/>
                          <a:cs typeface="Arial" panose="020B0604020202020204" pitchFamily="34" charset="0"/>
                        </a:rPr>
                        <a:t>تحقق من قبول الله لليهود للأمم</a:t>
                      </a:r>
                    </a:p>
                    <a:p>
                      <a:pPr marL="0" marR="0" lvl="0" indent="0" algn="ctr" defTabSz="457200" rtl="0" eaLnBrk="1" fontAlgn="base" latinLnBrk="0" hangingPunct="1">
                        <a:lnSpc>
                          <a:spcPct val="100000"/>
                        </a:lnSpc>
                        <a:spcBef>
                          <a:spcPct val="0"/>
                        </a:spcBef>
                        <a:spcAft>
                          <a:spcPct val="0"/>
                        </a:spcAft>
                        <a:buClrTx/>
                        <a:buSzTx/>
                        <a:buFontTx/>
                        <a:buNone/>
                        <a:tabLst/>
                        <a:defRPr/>
                      </a:pPr>
                      <a:endParaRPr lang="en-US" altLang="zh-CN" sz="2000" b="1" i="0" dirty="0">
                        <a:solidFill>
                          <a:srgbClr val="FFFFFF"/>
                        </a:solidFill>
                        <a:latin typeface="Arial" panose="020B0604020202020204" pitchFamily="34" charset="0"/>
                        <a:cs typeface="Arial" panose="020B0604020202020204" pitchFamily="34" charset="0"/>
                      </a:endParaRP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extLst>
                  <a:ext uri="{0D108BD9-81ED-4DB2-BD59-A6C34878D82A}">
                    <a16:rowId xmlns:a16="http://schemas.microsoft.com/office/drawing/2014/main" val="10003"/>
                  </a:ext>
                </a:extLst>
              </a:tr>
              <a:tr h="1328569">
                <a:tc>
                  <a:txBody>
                    <a:bodyPr/>
                    <a:lstStyle/>
                    <a:p>
                      <a:pPr marL="0" marR="0" lvl="0" indent="0" algn="ctr" defTabSz="457200" rtl="1" eaLnBrk="1" fontAlgn="base" latinLnBrk="0" hangingPunct="1">
                        <a:lnSpc>
                          <a:spcPct val="100000"/>
                        </a:lnSpc>
                        <a:spcBef>
                          <a:spcPct val="0"/>
                        </a:spcBef>
                        <a:spcAft>
                          <a:spcPct val="0"/>
                        </a:spcAft>
                        <a:buClrTx/>
                        <a:buSzTx/>
                        <a:buFontTx/>
                        <a:buNone/>
                        <a:tabLst/>
                      </a:pPr>
                      <a:r>
                        <a:rPr kumimoji="0" lang="ar-SA" altLang="zh-CN" sz="2000" b="1" i="0" u="none" strike="noStrike" cap="none" normalizeH="0" baseline="0" dirty="0">
                          <a:ln>
                            <a:noFill/>
                          </a:ln>
                          <a:solidFill>
                            <a:srgbClr val="FFFFFF"/>
                          </a:solidFill>
                          <a:effectLst/>
                          <a:latin typeface="Arial" panose="020B0604020202020204" pitchFamily="34" charset="0"/>
                          <a:ea typeface="Arial" charset="0"/>
                          <a:cs typeface="Arial" panose="020B0604020202020204" pitchFamily="34" charset="0"/>
                        </a:rPr>
                        <a:t>١٩: ١-٧</a:t>
                      </a:r>
                      <a:endParaRPr kumimoji="0" lang="en-US" altLang="zh-CN" sz="2000" b="1" i="0" u="none" strike="noStrike" cap="none" normalizeH="0" baseline="0" dirty="0">
                        <a:ln>
                          <a:noFill/>
                        </a:ln>
                        <a:solidFill>
                          <a:srgbClr val="FFFFFF"/>
                        </a:solidFill>
                        <a:effectLst/>
                        <a:latin typeface="Arial" panose="020B0604020202020204" pitchFamily="34" charset="0"/>
                        <a:ea typeface="Arial" charset="0"/>
                        <a:cs typeface="Arial" panose="020B0604020202020204" pitchFamily="34" charset="0"/>
                      </a:endParaRP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tc>
                  <a:txBody>
                    <a:bodyPr/>
                    <a:lstStyle/>
                    <a:p>
                      <a:pPr marL="0" marR="0" lvl="0" indent="0" algn="ctr" defTabSz="457200" rtl="1" eaLnBrk="1" fontAlgn="base" latinLnBrk="0" hangingPunct="1">
                        <a:lnSpc>
                          <a:spcPct val="100000"/>
                        </a:lnSpc>
                        <a:spcBef>
                          <a:spcPct val="0"/>
                        </a:spcBef>
                        <a:spcAft>
                          <a:spcPct val="0"/>
                        </a:spcAft>
                        <a:buClrTx/>
                        <a:buSzTx/>
                        <a:buFontTx/>
                        <a:buNone/>
                        <a:tabLst/>
                        <a:defRPr/>
                      </a:pPr>
                      <a:r>
                        <a:rPr lang="ar-SA" altLang="zh-CN" sz="2000" b="1" i="0" dirty="0">
                          <a:solidFill>
                            <a:srgbClr val="FFFFFF"/>
                          </a:solidFill>
                          <a:latin typeface="Arial" panose="020B0604020202020204" pitchFamily="34" charset="0"/>
                          <a:cs typeface="Arial" panose="020B0604020202020204" pitchFamily="34" charset="0"/>
                        </a:rPr>
                        <a:t>مؤمن</a:t>
                      </a:r>
                      <a:r>
                        <a:rPr lang="ar-JO" altLang="zh-CN" sz="2000" b="1" i="0" dirty="0">
                          <a:solidFill>
                            <a:srgbClr val="FFFFFF"/>
                          </a:solidFill>
                          <a:latin typeface="Arial" panose="020B0604020202020204" pitchFamily="34" charset="0"/>
                          <a:cs typeface="Arial" panose="020B0604020202020204" pitchFamily="34" charset="0"/>
                        </a:rPr>
                        <a:t>ي</a:t>
                      </a:r>
                      <a:r>
                        <a:rPr lang="ar-SA" altLang="zh-CN" sz="2000" b="1" i="0" baseline="0" dirty="0">
                          <a:solidFill>
                            <a:srgbClr val="FFFFFF"/>
                          </a:solidFill>
                          <a:latin typeface="Arial" panose="020B0604020202020204" pitchFamily="34" charset="0"/>
                          <a:cs typeface="Arial" panose="020B0604020202020204" pitchFamily="34" charset="0"/>
                        </a:rPr>
                        <a:t> العهد القديم بالمسيح</a:t>
                      </a:r>
                      <a:endParaRPr lang="en-US" altLang="zh-CN" sz="2000" b="1" i="0" dirty="0">
                        <a:solidFill>
                          <a:srgbClr val="FFFFFF"/>
                        </a:solidFill>
                        <a:latin typeface="Arial" panose="020B0604020202020204" pitchFamily="34" charset="0"/>
                        <a:cs typeface="Arial" panose="020B0604020202020204" pitchFamily="34" charset="0"/>
                      </a:endParaRP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tc>
                  <a:txBody>
                    <a:bodyPr/>
                    <a:lstStyle/>
                    <a:p>
                      <a:pPr marL="0" marR="0" lvl="0" indent="0" algn="ctr" defTabSz="457200" rtl="1" eaLnBrk="1" fontAlgn="base" latinLnBrk="0" hangingPunct="1">
                        <a:lnSpc>
                          <a:spcPct val="100000"/>
                        </a:lnSpc>
                        <a:spcBef>
                          <a:spcPct val="0"/>
                        </a:spcBef>
                        <a:spcAft>
                          <a:spcPct val="0"/>
                        </a:spcAft>
                        <a:buClrTx/>
                        <a:buSzTx/>
                        <a:buFontTx/>
                        <a:buNone/>
                        <a:tabLst/>
                        <a:defRPr/>
                      </a:pPr>
                      <a:r>
                        <a:rPr lang="ar-SA" altLang="zh-CN" sz="2000" b="1" i="0" dirty="0">
                          <a:solidFill>
                            <a:srgbClr val="FFFFFF"/>
                          </a:solidFill>
                          <a:latin typeface="Arial" panose="020B0604020202020204" pitchFamily="34" charset="0"/>
                          <a:cs typeface="Arial" panose="020B0604020202020204" pitchFamily="34" charset="0"/>
                        </a:rPr>
                        <a:t>اليهود الذين بحاجة لتأكيد رسالة ال</a:t>
                      </a:r>
                      <a:r>
                        <a:rPr lang="ar-JO" altLang="zh-CN" sz="2000" b="1" i="0" dirty="0">
                          <a:solidFill>
                            <a:srgbClr val="FFFFFF"/>
                          </a:solidFill>
                          <a:latin typeface="Arial" panose="020B0604020202020204" pitchFamily="34" charset="0"/>
                          <a:cs typeface="Arial" panose="020B0604020202020204" pitchFamily="34" charset="0"/>
                        </a:rPr>
                        <a:t>إ</a:t>
                      </a:r>
                      <a:r>
                        <a:rPr lang="ar-SA" altLang="zh-CN" sz="2000" b="1" i="0" dirty="0">
                          <a:solidFill>
                            <a:srgbClr val="FFFFFF"/>
                          </a:solidFill>
                          <a:latin typeface="Arial" panose="020B0604020202020204" pitchFamily="34" charset="0"/>
                          <a:cs typeface="Arial" panose="020B0604020202020204" pitchFamily="34" charset="0"/>
                        </a:rPr>
                        <a:t>نجيل</a:t>
                      </a:r>
                      <a:endParaRPr lang="en-US" altLang="zh-CN" sz="2000" b="1" i="0" dirty="0">
                        <a:solidFill>
                          <a:srgbClr val="FFFFFF"/>
                        </a:solidFill>
                        <a:latin typeface="Arial" panose="020B0604020202020204" pitchFamily="34" charset="0"/>
                        <a:cs typeface="Arial" panose="020B0604020202020204" pitchFamily="34" charset="0"/>
                      </a:endParaRP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lang="ar-SA" altLang="zh-CN" sz="2000" b="1" i="0" dirty="0">
                          <a:solidFill>
                            <a:srgbClr val="FFFFFF"/>
                          </a:solidFill>
                          <a:latin typeface="Arial" panose="020B0604020202020204" pitchFamily="34" charset="0"/>
                          <a:cs typeface="Arial" panose="020B0604020202020204" pitchFamily="34" charset="0"/>
                        </a:rPr>
                        <a:t>وقت الخلاص</a:t>
                      </a:r>
                      <a:endParaRPr lang="en-US" altLang="zh-CN" sz="2000" b="1" i="0" dirty="0">
                        <a:solidFill>
                          <a:srgbClr val="FFFFFF"/>
                        </a:solidFill>
                        <a:latin typeface="Arial" panose="020B0604020202020204" pitchFamily="34" charset="0"/>
                        <a:cs typeface="Arial" panose="020B0604020202020204" pitchFamily="34" charset="0"/>
                      </a:endParaRP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tc>
                  <a:txBody>
                    <a:bodyPr/>
                    <a:lstStyle/>
                    <a:p>
                      <a:pPr algn="ctr" rtl="1"/>
                      <a:r>
                        <a:rPr lang="ar-SA" sz="2000" b="1" i="0" kern="1200" dirty="0">
                          <a:solidFill>
                            <a:schemeClr val="bg1"/>
                          </a:solidFill>
                          <a:effectLst/>
                          <a:latin typeface="Arial" panose="020B0604020202020204" pitchFamily="34" charset="0"/>
                          <a:ea typeface="+mn-ea"/>
                          <a:cs typeface="Arial" panose="020B0604020202020204" pitchFamily="34" charset="0"/>
                        </a:rPr>
                        <a:t>تحقق من صحة رسالة الله لليهود من خلال بولس</a:t>
                      </a:r>
                    </a:p>
                  </a:txBody>
                  <a:tcPr anchor="ctr" anchorCtr="1" horzOverflow="overflow">
                    <a:lnL>
                      <a:noFill/>
                    </a:lnL>
                    <a:lnR>
                      <a:noFill/>
                    </a:lnR>
                    <a:lnT>
                      <a:noFill/>
                    </a:lnT>
                    <a:lnB>
                      <a:noFill/>
                    </a:lnB>
                    <a:lnTlToBr>
                      <a:noFill/>
                    </a:lnTlToBr>
                    <a:lnBlToTr>
                      <a:noFill/>
                    </a:lnBlToTr>
                    <a:gradFill rotWithShape="1">
                      <a:gsLst>
                        <a:gs pos="0">
                          <a:srgbClr val="000090"/>
                        </a:gs>
                        <a:gs pos="100000">
                          <a:schemeClr val="tx1"/>
                        </a:gs>
                      </a:gsLst>
                      <a:path path="rect">
                        <a:fillToRect l="100000" t="100000"/>
                      </a:path>
                    </a:gradFill>
                  </a:tcPr>
                </a:tc>
                <a:extLst>
                  <a:ext uri="{0D108BD9-81ED-4DB2-BD59-A6C34878D82A}">
                    <a16:rowId xmlns:a16="http://schemas.microsoft.com/office/drawing/2014/main" val="10004"/>
                  </a:ext>
                </a:extLst>
              </a:tr>
            </a:tbl>
          </a:graphicData>
        </a:graphic>
      </p:graphicFrame>
      <p:sp>
        <p:nvSpPr>
          <p:cNvPr id="232475" name="Text Box 2"/>
          <p:cNvSpPr txBox="1">
            <a:spLocks noChangeArrowheads="1"/>
          </p:cNvSpPr>
          <p:nvPr/>
        </p:nvSpPr>
        <p:spPr bwMode="auto">
          <a:xfrm>
            <a:off x="0" y="611503"/>
            <a:ext cx="9144000" cy="369225"/>
          </a:xfrm>
          <a:prstGeom prst="rect">
            <a:avLst/>
          </a:prstGeom>
          <a:solidFill>
            <a:srgbClr val="00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ar-SA"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a:t>
            </a:r>
            <a:r>
              <a:rPr kumimoji="0" lang="ar-SA" sz="1800" b="1" u="none" strike="noStrike" kern="1200" cap="none" spc="0" normalizeH="0" baseline="0" noProof="0" dirty="0" err="1">
                <a:ln>
                  <a:noFill/>
                </a:ln>
                <a:solidFill>
                  <a:srgbClr val="FFFFFF"/>
                </a:solidFill>
                <a:effectLst/>
                <a:uLnTx/>
                <a:uFillTx/>
                <a:latin typeface="Arial" panose="020B0604020202020204" pitchFamily="34" charset="0"/>
                <a:cs typeface="Arial" panose="020B0604020202020204" pitchFamily="34" charset="0"/>
              </a:rPr>
              <a:t>توسان</a:t>
            </a:r>
            <a:r>
              <a:rPr kumimoji="0" lang="ar-SA"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 ، تعليق معرفة الكتاب المقدس ، ٢:٤٠٨ ، مقتبس)</a:t>
            </a: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787457" name="Rectangle 2"/>
          <p:cNvSpPr>
            <a:spLocks noGrp="1" noChangeArrowheads="1"/>
          </p:cNvSpPr>
          <p:nvPr>
            <p:ph type="title" idx="4294967295"/>
          </p:nvPr>
        </p:nvSpPr>
        <p:spPr>
          <a:xfrm>
            <a:off x="0" y="59053"/>
            <a:ext cx="9144000" cy="487361"/>
          </a:xfrm>
          <a:solidFill>
            <a:srgbClr val="000000"/>
          </a:solidFill>
          <a:extLst>
            <a:ext uri="{91240B29-F687-4f45-9708-019B960494DF}">
              <a14:hiddenLine xmlns="" xmlns:a14="http://schemas.microsoft.com/office/drawing/2010/main" w="9525">
                <a:solidFill>
                  <a:srgbClr val="000000"/>
                </a:solidFill>
                <a:miter lim="800000"/>
                <a:headEnd/>
                <a:tailEnd/>
              </a14:hiddenLine>
            </a:ext>
          </a:extLst>
        </p:spPr>
        <p:txBody>
          <a:bodyPr/>
          <a:lstStyle/>
          <a:p>
            <a:pPr>
              <a:defRPr/>
            </a:pPr>
            <a:r>
              <a:rPr lang="ar-SA" altLang="zh-CN" b="1" dirty="0">
                <a:solidFill>
                  <a:srgbClr val="FFFFFF"/>
                </a:solidFill>
                <a:latin typeface="Arial" panose="020B0604020202020204" pitchFamily="34" charset="0"/>
                <a:cs typeface="Arial" panose="020B0604020202020204" pitchFamily="34" charset="0"/>
              </a:rPr>
              <a:t>التكلم بألسنة في أعمال الرسل</a:t>
            </a:r>
            <a:endParaRPr lang="en-US" b="1" dirty="0">
              <a:solidFill>
                <a:srgbClr val="FFFFFF"/>
              </a:solidFill>
              <a:effectLst/>
              <a:latin typeface="Arial" panose="020B0604020202020204" pitchFamily="34" charset="0"/>
              <a:cs typeface="Arial" panose="020B0604020202020204" pitchFamily="34" charset="0"/>
            </a:endParaRPr>
          </a:p>
        </p:txBody>
      </p:sp>
      <p:sp>
        <p:nvSpPr>
          <p:cNvPr id="232477" name="Rectangle 122"/>
          <p:cNvSpPr>
            <a:spLocks noChangeArrowheads="1"/>
          </p:cNvSpPr>
          <p:nvPr/>
        </p:nvSpPr>
        <p:spPr bwMode="auto">
          <a:xfrm>
            <a:off x="2447937" y="6215069"/>
            <a:ext cx="187049" cy="45739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1334" tIns="45667" rIns="91334" bIns="45667">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32478" name="Text Box 123"/>
          <p:cNvSpPr txBox="1">
            <a:spLocks noChangeArrowheads="1"/>
          </p:cNvSpPr>
          <p:nvPr/>
        </p:nvSpPr>
        <p:spPr bwMode="auto">
          <a:xfrm>
            <a:off x="8382008" y="5"/>
            <a:ext cx="703825" cy="4615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ar-SA"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١٢٣</a:t>
            </a: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pic>
        <p:nvPicPr>
          <p:cNvPr id="232479" name="Picture 2" descr="dove-holy-spirit.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15915" y="620726"/>
            <a:ext cx="1116013" cy="1177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3473" name="Picture 2" descr="C:\Users\Jeremy.J4-PC\Pictures\Europe tour\CIMG2774.JPG"/>
          <p:cNvPicPr>
            <a:picLocks noChangeAspect="1" noChangeArrowheads="1"/>
          </p:cNvPicPr>
          <p:nvPr/>
        </p:nvPicPr>
        <p:blipFill>
          <a:blip r:embed="rId3" cstate="screen">
            <a:lum bright="28000" contrast="-52000"/>
            <a:graysc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33474" name="Rectangle 3"/>
          <p:cNvSpPr>
            <a:spLocks noChangeArrowheads="1"/>
          </p:cNvSpPr>
          <p:nvPr/>
        </p:nvSpPr>
        <p:spPr bwMode="auto">
          <a:xfrm>
            <a:off x="0" y="0"/>
            <a:ext cx="9144000" cy="6858000"/>
          </a:xfrm>
          <a:prstGeom prst="rect">
            <a:avLst/>
          </a:prstGeom>
          <a:solidFill>
            <a:srgbClr val="E5DFB3">
              <a:alpha val="50195"/>
            </a:srgbClr>
          </a:solidFill>
          <a:ln w="9525">
            <a:solidFill>
              <a:schemeClr val="tx1"/>
            </a:solidFill>
            <a:miter lim="800000"/>
            <a:headEnd/>
            <a:tailEnd/>
          </a:ln>
        </p:spPr>
        <p:txBody>
          <a:bodyPr wrap="none" lIns="91334" tIns="45667" rIns="91334" bIns="45667" anchor="ctr"/>
          <a:lstStyle/>
          <a:p>
            <a:pPr algn="l"/>
            <a:endParaRPr lang="en-US" b="1" dirty="0">
              <a:solidFill>
                <a:srgbClr val="000000"/>
              </a:solidFill>
              <a:latin typeface="Arial" panose="020B0604020202020204" pitchFamily="34" charset="0"/>
              <a:cs typeface="Arial" panose="020B0604020202020204" pitchFamily="34" charset="0"/>
            </a:endParaRPr>
          </a:p>
        </p:txBody>
      </p:sp>
      <p:sp>
        <p:nvSpPr>
          <p:cNvPr id="54276" name="Text Box 4"/>
          <p:cNvSpPr txBox="1">
            <a:spLocks noChangeArrowheads="1"/>
          </p:cNvSpPr>
          <p:nvPr/>
        </p:nvSpPr>
        <p:spPr bwMode="auto">
          <a:xfrm>
            <a:off x="457201" y="1043736"/>
            <a:ext cx="8534142" cy="5585664"/>
          </a:xfrm>
          <a:prstGeom prst="rect">
            <a:avLst/>
          </a:prstGeom>
          <a:noFill/>
          <a:ln w="28575" cap="sq">
            <a:noFill/>
            <a:miter lim="800000"/>
            <a:headEnd type="none" w="sm" len="sm"/>
            <a:tailEnd type="none" w="sm" len="sm"/>
          </a:ln>
          <a:effectLst/>
        </p:spPr>
        <p:txBody>
          <a:bodyPr lIns="91334" tIns="45667" rIns="91334" bIns="45667"/>
          <a:lstStyle/>
          <a:p>
            <a:pPr marL="621596" marR="0" lvl="1" indent="-621596" algn="r" defTabSz="914400" rtl="1" eaLnBrk="1" fontAlgn="auto" latinLnBrk="0" hangingPunct="1">
              <a:lnSpc>
                <a:spcPct val="100000"/>
              </a:lnSpc>
              <a:spcBef>
                <a:spcPts val="0"/>
              </a:spcBef>
              <a:spcAft>
                <a:spcPts val="0"/>
              </a:spcAft>
              <a:buClrTx/>
              <a:buSzTx/>
              <a:buFont typeface="+mj-lt"/>
              <a:buAutoNum type="arabic1Minus"/>
              <a:tabLst/>
              <a:defRPr/>
            </a:pPr>
            <a:r>
              <a:rPr lang="ar-SA" altLang="zh-CN" sz="3200" b="1" dirty="0">
                <a:solidFill>
                  <a:srgbClr val="000000"/>
                </a:solidFill>
                <a:latin typeface="Arial" panose="020B0604020202020204" pitchFamily="34" charset="0"/>
                <a:ea typeface="SimSun" pitchFamily="2" charset="-122"/>
                <a:cs typeface="Arial" panose="020B0604020202020204" pitchFamily="34" charset="0"/>
              </a:rPr>
              <a:t>الم</a:t>
            </a:r>
            <a:r>
              <a:rPr lang="ar-JO" altLang="zh-CN" sz="3200" b="1" dirty="0">
                <a:solidFill>
                  <a:srgbClr val="000000"/>
                </a:solidFill>
                <a:latin typeface="Arial" panose="020B0604020202020204" pitchFamily="34" charset="0"/>
                <a:ea typeface="SimSun" pitchFamily="2" charset="-122"/>
                <a:cs typeface="Arial" panose="020B0604020202020204" pitchFamily="34" charset="0"/>
              </a:rPr>
              <a:t>لكوت</a:t>
            </a:r>
            <a:r>
              <a:rPr lang="ar-SA" altLang="zh-CN" sz="3200" b="1" dirty="0">
                <a:solidFill>
                  <a:srgbClr val="000000"/>
                </a:solidFill>
                <a:latin typeface="Arial" panose="020B0604020202020204" pitchFamily="34" charset="0"/>
                <a:ea typeface="SimSun" pitchFamily="2" charset="-122"/>
                <a:cs typeface="Arial" panose="020B0604020202020204" pitchFamily="34" charset="0"/>
              </a:rPr>
              <a:t> </a:t>
            </a:r>
          </a:p>
          <a:p>
            <a:pPr marL="621596" marR="0" lvl="1" indent="-621596" algn="r" defTabSz="914400" rtl="1" eaLnBrk="1" fontAlgn="auto" latinLnBrk="0" hangingPunct="1">
              <a:lnSpc>
                <a:spcPct val="100000"/>
              </a:lnSpc>
              <a:spcBef>
                <a:spcPts val="0"/>
              </a:spcBef>
              <a:spcAft>
                <a:spcPts val="0"/>
              </a:spcAft>
              <a:buClrTx/>
              <a:buSzTx/>
              <a:buFont typeface="+mj-lt"/>
              <a:buAutoNum type="arabic1Minus"/>
              <a:tabLst/>
              <a:defRPr/>
            </a:pPr>
            <a:r>
              <a:rPr lang="ar-SA" altLang="zh-CN" sz="3200" b="1" dirty="0">
                <a:solidFill>
                  <a:srgbClr val="000000"/>
                </a:solidFill>
                <a:latin typeface="Arial" panose="020B0604020202020204" pitchFamily="34" charset="0"/>
                <a:ea typeface="SimSun" pitchFamily="2" charset="-122"/>
                <a:cs typeface="Arial" panose="020B0604020202020204" pitchFamily="34" charset="0"/>
              </a:rPr>
              <a:t>الدلالة</a:t>
            </a:r>
          </a:p>
          <a:p>
            <a:pPr marL="621596" marR="0" lvl="1" indent="-621596" algn="r" defTabSz="914400" rtl="1" eaLnBrk="1" fontAlgn="auto" latinLnBrk="0" hangingPunct="1">
              <a:lnSpc>
                <a:spcPct val="100000"/>
              </a:lnSpc>
              <a:spcBef>
                <a:spcPts val="0"/>
              </a:spcBef>
              <a:spcAft>
                <a:spcPts val="0"/>
              </a:spcAft>
              <a:buClrTx/>
              <a:buSzTx/>
              <a:buFont typeface="+mj-lt"/>
              <a:buAutoNum type="arabic1Minus"/>
              <a:tabLst/>
              <a:defRPr/>
            </a:pPr>
            <a:r>
              <a:rPr lang="ar-SA" altLang="zh-CN" sz="3200" b="1" dirty="0">
                <a:solidFill>
                  <a:srgbClr val="000000"/>
                </a:solidFill>
                <a:latin typeface="Arial" panose="020B0604020202020204" pitchFamily="34" charset="0"/>
                <a:ea typeface="SimSun" pitchFamily="2" charset="-122"/>
                <a:cs typeface="Arial" panose="020B0604020202020204" pitchFamily="34" charset="0"/>
              </a:rPr>
              <a:t>الت</a:t>
            </a:r>
            <a:r>
              <a:rPr lang="ar-JO" altLang="zh-CN" sz="3200" b="1" dirty="0">
                <a:solidFill>
                  <a:srgbClr val="000000"/>
                </a:solidFill>
                <a:latin typeface="Arial" panose="020B0604020202020204" pitchFamily="34" charset="0"/>
                <a:ea typeface="SimSun" pitchFamily="2" charset="-122"/>
                <a:cs typeface="Arial" panose="020B0604020202020204" pitchFamily="34" charset="0"/>
              </a:rPr>
              <a:t>فسير</a:t>
            </a:r>
            <a:endParaRPr lang="ar-SA" altLang="zh-CN" sz="3200" b="1" dirty="0">
              <a:solidFill>
                <a:srgbClr val="000000"/>
              </a:solidFill>
              <a:latin typeface="Arial" panose="020B0604020202020204" pitchFamily="34" charset="0"/>
              <a:ea typeface="SimSun" pitchFamily="2" charset="-122"/>
              <a:cs typeface="Arial" panose="020B0604020202020204" pitchFamily="34" charset="0"/>
            </a:endParaRPr>
          </a:p>
          <a:p>
            <a:pPr marL="621596" marR="0" lvl="1" indent="-621596" algn="r" defTabSz="914400" rtl="1" eaLnBrk="1" fontAlgn="auto" latinLnBrk="0" hangingPunct="1">
              <a:lnSpc>
                <a:spcPct val="100000"/>
              </a:lnSpc>
              <a:spcBef>
                <a:spcPts val="0"/>
              </a:spcBef>
              <a:spcAft>
                <a:spcPts val="0"/>
              </a:spcAft>
              <a:buClrTx/>
              <a:buSzTx/>
              <a:buFont typeface="+mj-lt"/>
              <a:buAutoNum type="arabic1Minus"/>
              <a:tabLst/>
              <a:defRPr/>
            </a:pPr>
            <a:r>
              <a:rPr lang="ar-SA" altLang="zh-CN" sz="3200" b="1" dirty="0">
                <a:solidFill>
                  <a:srgbClr val="000000"/>
                </a:solidFill>
                <a:latin typeface="Arial" panose="020B0604020202020204" pitchFamily="34" charset="0"/>
                <a:ea typeface="SimSun" pitchFamily="2" charset="-122"/>
                <a:cs typeface="Arial" panose="020B0604020202020204" pitchFamily="34" charset="0"/>
              </a:rPr>
              <a:t>الأسلوب الرائع</a:t>
            </a:r>
          </a:p>
          <a:p>
            <a:pPr marL="621596" marR="0" lvl="1" indent="-621596" algn="r" defTabSz="914400" rtl="1" eaLnBrk="1" fontAlgn="auto" latinLnBrk="0" hangingPunct="1">
              <a:lnSpc>
                <a:spcPct val="100000"/>
              </a:lnSpc>
              <a:spcBef>
                <a:spcPts val="0"/>
              </a:spcBef>
              <a:spcAft>
                <a:spcPts val="0"/>
              </a:spcAft>
              <a:buClrTx/>
              <a:buSzTx/>
              <a:buFont typeface="+mj-lt"/>
              <a:buAutoNum type="arabic1Minus"/>
              <a:tabLst/>
              <a:defRPr/>
            </a:pPr>
            <a:r>
              <a:rPr lang="ar-JO" altLang="zh-CN" sz="3200" b="1" dirty="0">
                <a:solidFill>
                  <a:srgbClr val="000000"/>
                </a:solidFill>
                <a:latin typeface="Arial" panose="020B0604020202020204" pitchFamily="34" charset="0"/>
                <a:ea typeface="SimSun" pitchFamily="2" charset="-122"/>
                <a:cs typeface="Arial" panose="020B0604020202020204" pitchFamily="34" charset="0"/>
              </a:rPr>
              <a:t>ال</a:t>
            </a:r>
            <a:r>
              <a:rPr lang="ar-SA" altLang="zh-CN" sz="3200" b="1" dirty="0">
                <a:solidFill>
                  <a:srgbClr val="000000"/>
                </a:solidFill>
                <a:latin typeface="Arial" panose="020B0604020202020204" pitchFamily="34" charset="0"/>
                <a:ea typeface="SimSun" pitchFamily="2" charset="-122"/>
                <a:cs typeface="Arial" panose="020B0604020202020204" pitchFamily="34" charset="0"/>
              </a:rPr>
              <a:t>رسالة </a:t>
            </a:r>
            <a:r>
              <a:rPr lang="ar-JO" altLang="zh-CN" sz="3200" b="1" dirty="0">
                <a:solidFill>
                  <a:srgbClr val="000000"/>
                </a:solidFill>
                <a:latin typeface="Arial" panose="020B0604020202020204" pitchFamily="34" charset="0"/>
                <a:ea typeface="SimSun" pitchFamily="2" charset="-122"/>
                <a:cs typeface="Arial" panose="020B0604020202020204" pitchFamily="34" charset="0"/>
              </a:rPr>
              <a:t>ال</a:t>
            </a:r>
            <a:r>
              <a:rPr lang="ar-SA" altLang="zh-CN" sz="3200" b="1" dirty="0">
                <a:solidFill>
                  <a:srgbClr val="000000"/>
                </a:solidFill>
                <a:latin typeface="Arial" panose="020B0604020202020204" pitchFamily="34" charset="0"/>
                <a:ea typeface="SimSun" pitchFamily="2" charset="-122"/>
                <a:cs typeface="Arial" panose="020B0604020202020204" pitchFamily="34" charset="0"/>
              </a:rPr>
              <a:t>عالمية</a:t>
            </a:r>
          </a:p>
          <a:p>
            <a:pPr marL="621596" marR="0" lvl="1" indent="-621596" algn="r" defTabSz="914400" rtl="1" eaLnBrk="1" fontAlgn="auto" latinLnBrk="0" hangingPunct="1">
              <a:lnSpc>
                <a:spcPct val="100000"/>
              </a:lnSpc>
              <a:spcBef>
                <a:spcPts val="0"/>
              </a:spcBef>
              <a:spcAft>
                <a:spcPts val="0"/>
              </a:spcAft>
              <a:buClrTx/>
              <a:buSzTx/>
              <a:buFont typeface="+mj-lt"/>
              <a:buAutoNum type="arabic1Minus"/>
              <a:tabLst/>
              <a:defRPr/>
            </a:pPr>
            <a:r>
              <a:rPr lang="ar-SA" altLang="zh-CN" sz="3200" b="1" dirty="0">
                <a:solidFill>
                  <a:srgbClr val="000000"/>
                </a:solidFill>
                <a:latin typeface="Arial" panose="020B0604020202020204" pitchFamily="34" charset="0"/>
                <a:ea typeface="SimSun" pitchFamily="2" charset="-122"/>
                <a:cs typeface="Arial" panose="020B0604020202020204" pitchFamily="34" charset="0"/>
              </a:rPr>
              <a:t>الروح القدس</a:t>
            </a:r>
          </a:p>
          <a:p>
            <a:pPr marL="621596" marR="0" lvl="1" indent="-621596" algn="r" defTabSz="914400" rtl="1" eaLnBrk="1" fontAlgn="auto" latinLnBrk="0" hangingPunct="1">
              <a:lnSpc>
                <a:spcPct val="100000"/>
              </a:lnSpc>
              <a:spcBef>
                <a:spcPts val="0"/>
              </a:spcBef>
              <a:spcAft>
                <a:spcPts val="0"/>
              </a:spcAft>
              <a:buClrTx/>
              <a:buSzTx/>
              <a:buFont typeface="+mj-lt"/>
              <a:buAutoNum type="arabic1Minus"/>
              <a:tabLst/>
              <a:defRPr/>
            </a:pPr>
            <a:r>
              <a:rPr lang="ar-SA" altLang="zh-CN" sz="3200" b="1" dirty="0">
                <a:solidFill>
                  <a:srgbClr val="000000"/>
                </a:solidFill>
                <a:latin typeface="Arial" panose="020B0604020202020204" pitchFamily="34" charset="0"/>
                <a:ea typeface="SimSun" pitchFamily="2" charset="-122"/>
                <a:cs typeface="Arial" panose="020B0604020202020204" pitchFamily="34" charset="0"/>
              </a:rPr>
              <a:t>الأمم</a:t>
            </a:r>
          </a:p>
          <a:p>
            <a:pPr marL="621596" marR="0" lvl="1" indent="-621596" algn="r" defTabSz="914400" rtl="1" eaLnBrk="1" fontAlgn="auto" latinLnBrk="0" hangingPunct="1">
              <a:lnSpc>
                <a:spcPct val="100000"/>
              </a:lnSpc>
              <a:spcBef>
                <a:spcPts val="0"/>
              </a:spcBef>
              <a:spcAft>
                <a:spcPts val="0"/>
              </a:spcAft>
              <a:buClrTx/>
              <a:buSzTx/>
              <a:buFont typeface="+mj-lt"/>
              <a:buAutoNum type="arabic1Minus"/>
              <a:tabLst/>
              <a:defRPr/>
            </a:pPr>
            <a:r>
              <a:rPr lang="ar-SA" altLang="zh-CN" sz="3200" b="1" dirty="0">
                <a:solidFill>
                  <a:srgbClr val="000000"/>
                </a:solidFill>
                <a:latin typeface="Arial" panose="020B0604020202020204" pitchFamily="34" charset="0"/>
                <a:ea typeface="SimSun" pitchFamily="2" charset="-122"/>
                <a:cs typeface="Arial" panose="020B0604020202020204" pitchFamily="34" charset="0"/>
              </a:rPr>
              <a:t>الشمولية</a:t>
            </a:r>
          </a:p>
          <a:p>
            <a:pPr marL="621596" marR="0" lvl="1" indent="-621596" algn="r" defTabSz="914400" rtl="1" eaLnBrk="1" fontAlgn="auto" latinLnBrk="0" hangingPunct="1">
              <a:lnSpc>
                <a:spcPct val="100000"/>
              </a:lnSpc>
              <a:spcBef>
                <a:spcPts val="0"/>
              </a:spcBef>
              <a:spcAft>
                <a:spcPts val="0"/>
              </a:spcAft>
              <a:buClrTx/>
              <a:buSzTx/>
              <a:buFont typeface="+mj-lt"/>
              <a:buAutoNum type="arabic1Minus"/>
              <a:tabLst/>
              <a:defRPr/>
            </a:pPr>
            <a:r>
              <a:rPr lang="ar-SA" altLang="zh-CN" sz="3200" b="1" dirty="0">
                <a:solidFill>
                  <a:srgbClr val="000000"/>
                </a:solidFill>
                <a:latin typeface="Arial" panose="020B0604020202020204" pitchFamily="34" charset="0"/>
                <a:ea typeface="SimSun" pitchFamily="2" charset="-122"/>
                <a:cs typeface="Arial" panose="020B0604020202020204" pitchFamily="34" charset="0"/>
              </a:rPr>
              <a:t>ال</a:t>
            </a:r>
            <a:r>
              <a:rPr lang="ar-JO" altLang="zh-CN" sz="3200" b="1" dirty="0">
                <a:solidFill>
                  <a:srgbClr val="000000"/>
                </a:solidFill>
                <a:latin typeface="Arial" panose="020B0604020202020204" pitchFamily="34" charset="0"/>
                <a:ea typeface="SimSun" pitchFamily="2" charset="-122"/>
                <a:cs typeface="Arial" panose="020B0604020202020204" pitchFamily="34" charset="0"/>
              </a:rPr>
              <a:t>عظات</a:t>
            </a:r>
            <a:endParaRPr lang="en-US" altLang="zh-CN" sz="3200" b="1" dirty="0">
              <a:solidFill>
                <a:srgbClr val="000000"/>
              </a:solidFill>
              <a:latin typeface="Arial" panose="020B0604020202020204" pitchFamily="34" charset="0"/>
              <a:ea typeface="SimSun" pitchFamily="2" charset="-122"/>
              <a:cs typeface="Arial" panose="020B0604020202020204" pitchFamily="34" charset="0"/>
            </a:endParaRPr>
          </a:p>
        </p:txBody>
      </p:sp>
      <p:sp>
        <p:nvSpPr>
          <p:cNvPr id="233476" name="TextBox 5"/>
          <p:cNvSpPr txBox="1">
            <a:spLocks noChangeArrowheads="1"/>
          </p:cNvSpPr>
          <p:nvPr/>
        </p:nvSpPr>
        <p:spPr bwMode="auto">
          <a:xfrm>
            <a:off x="8290449" y="71445"/>
            <a:ext cx="703825" cy="4615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ar-SA" b="1" dirty="0">
                <a:latin typeface="Arial" panose="020B0604020202020204" pitchFamily="34" charset="0"/>
                <a:cs typeface="Arial" panose="020B0604020202020204" pitchFamily="34" charset="0"/>
              </a:rPr>
              <a:t>١٢٣</a:t>
            </a:r>
            <a:endParaRPr lang="en-US" b="1" dirty="0">
              <a:latin typeface="Arial" panose="020B0604020202020204" pitchFamily="34" charset="0"/>
              <a:cs typeface="Arial" panose="020B0604020202020204" pitchFamily="34" charset="0"/>
            </a:endParaRPr>
          </a:p>
        </p:txBody>
      </p:sp>
      <p:sp>
        <p:nvSpPr>
          <p:cNvPr id="233477" name="Title 6"/>
          <p:cNvSpPr>
            <a:spLocks noGrp="1"/>
          </p:cNvSpPr>
          <p:nvPr>
            <p:ph type="title" idx="4294967295"/>
          </p:nvPr>
        </p:nvSpPr>
        <p:spPr>
          <a:xfrm>
            <a:off x="685800" y="152414"/>
            <a:ext cx="7772400" cy="708025"/>
          </a:xfrm>
          <a:effectLst>
            <a:outerShdw dist="35921" dir="2700000" algn="ctr" rotWithShape="0">
              <a:schemeClr val="bg1"/>
            </a:outerShdw>
          </a:effectLst>
        </p:spPr>
        <p:txBody>
          <a:bodyPr>
            <a:spAutoFit/>
          </a:bodyPr>
          <a:lstStyle/>
          <a:p>
            <a:pPr rtl="1">
              <a:spcBef>
                <a:spcPct val="50000"/>
              </a:spcBef>
            </a:pPr>
            <a:r>
              <a:rPr lang="ar-SA" sz="4000" b="1" u="sng" dirty="0">
                <a:solidFill>
                  <a:srgbClr val="663300"/>
                </a:solidFill>
                <a:latin typeface="Arial" panose="020B0604020202020204" pitchFamily="34" charset="0"/>
                <a:cs typeface="Arial" panose="020B0604020202020204" pitchFamily="34" charset="0"/>
              </a:rPr>
              <a:t>الخصائص الرئيسية لأعمال الرسل</a:t>
            </a:r>
            <a:endParaRPr lang="en-US" sz="4000" b="1" u="sng" dirty="0">
              <a:solidFill>
                <a:srgbClr val="663300"/>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4"/>
          <a:stretch>
            <a:fillRect/>
          </a:stretch>
        </p:blipFill>
        <p:spPr>
          <a:xfrm>
            <a:off x="0" y="1043736"/>
            <a:ext cx="4347931" cy="5585664"/>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29" name="Rectangle 114"/>
          <p:cNvSpPr>
            <a:spLocks noChangeArrowheads="1"/>
          </p:cNvSpPr>
          <p:nvPr/>
        </p:nvSpPr>
        <p:spPr bwMode="auto">
          <a:xfrm>
            <a:off x="-56510" y="7798"/>
            <a:ext cx="9200509" cy="6858000"/>
          </a:xfrm>
          <a:prstGeom prst="rect">
            <a:avLst/>
          </a:prstGeom>
          <a:gradFill rotWithShape="1">
            <a:gsLst>
              <a:gs pos="0">
                <a:srgbClr val="800000"/>
              </a:gs>
              <a:gs pos="100000">
                <a:srgbClr val="000000"/>
              </a:gs>
            </a:gsLst>
            <a:lin ang="0" scaled="1"/>
          </a:gradFill>
          <a:ln w="12700" cap="sq">
            <a:solidFill>
              <a:schemeClr val="tx1"/>
            </a:solidFill>
            <a:round/>
            <a:headEnd type="none" w="sm" len="sm"/>
            <a:tailEnd type="none" w="sm" len="sm"/>
          </a:ln>
        </p:spPr>
        <p:txBody>
          <a:bodyPr wrap="none" lIns="91334" tIns="45667" rIns="91334" bIns="45667"/>
          <a:lstStyle/>
          <a:p>
            <a:endParaRPr lang="en-US" b="1" dirty="0">
              <a:solidFill>
                <a:srgbClr val="FFFFFF"/>
              </a:solidFill>
              <a:latin typeface="Arial" panose="020B0604020202020204" pitchFamily="34" charset="0"/>
              <a:cs typeface="Arial" panose="020B0604020202020204" pitchFamily="34" charset="0"/>
            </a:endParaRPr>
          </a:p>
        </p:txBody>
      </p:sp>
      <p:sp>
        <p:nvSpPr>
          <p:cNvPr id="278530" name="Rectangle 115"/>
          <p:cNvSpPr>
            <a:spLocks noChangeArrowheads="1"/>
          </p:cNvSpPr>
          <p:nvPr/>
        </p:nvSpPr>
        <p:spPr bwMode="auto">
          <a:xfrm>
            <a:off x="13302" y="1354344"/>
            <a:ext cx="1676400" cy="5486400"/>
          </a:xfrm>
          <a:prstGeom prst="rect">
            <a:avLst/>
          </a:prstGeom>
          <a:solidFill>
            <a:srgbClr val="000099"/>
          </a:solidFill>
          <a:ln>
            <a:noFill/>
          </a:ln>
          <a:extLs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none" lIns="91334" tIns="45667" rIns="91334" bIns="45667" anchor="ctr"/>
          <a:lstStyle/>
          <a:p>
            <a:pPr rtl="1"/>
            <a:endParaRPr lang="en-US" sz="1800" b="1" dirty="0">
              <a:solidFill>
                <a:srgbClr val="FFFFFF"/>
              </a:solidFill>
              <a:latin typeface="Arial" panose="020B0604020202020204" pitchFamily="34" charset="0"/>
              <a:cs typeface="Arial" panose="020B0604020202020204" pitchFamily="34" charset="0"/>
            </a:endParaRPr>
          </a:p>
        </p:txBody>
      </p:sp>
      <p:sp>
        <p:nvSpPr>
          <p:cNvPr id="278531" name="Rectangle 114"/>
          <p:cNvSpPr>
            <a:spLocks noChangeArrowheads="1"/>
          </p:cNvSpPr>
          <p:nvPr/>
        </p:nvSpPr>
        <p:spPr bwMode="auto">
          <a:xfrm>
            <a:off x="1676400" y="609601"/>
            <a:ext cx="7467600" cy="762000"/>
          </a:xfrm>
          <a:prstGeom prst="rect">
            <a:avLst/>
          </a:prstGeom>
          <a:solidFill>
            <a:srgbClr val="000099"/>
          </a:solidFill>
          <a:ln>
            <a:noFill/>
          </a:ln>
          <a:extLs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none" lIns="91334" tIns="45667" rIns="91334" bIns="45667" anchor="ctr"/>
          <a:lstStyle/>
          <a:p>
            <a:endParaRPr lang="en-US" sz="1800" b="1" dirty="0">
              <a:solidFill>
                <a:srgbClr val="FFFFFF"/>
              </a:solidFill>
              <a:latin typeface="Arial" panose="020B0604020202020204" pitchFamily="34" charset="0"/>
              <a:cs typeface="Arial" panose="020B0604020202020204" pitchFamily="34" charset="0"/>
            </a:endParaRPr>
          </a:p>
        </p:txBody>
      </p:sp>
      <p:sp>
        <p:nvSpPr>
          <p:cNvPr id="58370" name="Text Box 2"/>
          <p:cNvSpPr txBox="1">
            <a:spLocks noChangeArrowheads="1"/>
          </p:cNvSpPr>
          <p:nvPr/>
        </p:nvSpPr>
        <p:spPr bwMode="auto">
          <a:xfrm>
            <a:off x="8379343" y="2"/>
            <a:ext cx="703825" cy="46155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wrap="none" lIns="91334" tIns="45667" rIns="91334" bIns="45667">
            <a:spAutoFit/>
          </a:bodyPr>
          <a:lstStyle/>
          <a:p>
            <a:pPr>
              <a:defRPr/>
            </a:pPr>
            <a:r>
              <a:rPr lang="ar-SA" b="1" dirty="0">
                <a:solidFill>
                  <a:srgbClr val="FFFFFF"/>
                </a:solidFill>
                <a:latin typeface="Arial" panose="020B0604020202020204" pitchFamily="34" charset="0"/>
                <a:cs typeface="Arial" panose="020B0604020202020204" pitchFamily="34" charset="0"/>
              </a:rPr>
              <a:t>١٣٦</a:t>
            </a:r>
            <a:endParaRPr lang="en-US" b="1" dirty="0">
              <a:solidFill>
                <a:srgbClr val="FFFFFF"/>
              </a:solidFill>
              <a:latin typeface="Arial" panose="020B0604020202020204" pitchFamily="34" charset="0"/>
              <a:cs typeface="Arial" panose="020B0604020202020204" pitchFamily="34" charset="0"/>
            </a:endParaRPr>
          </a:p>
        </p:txBody>
      </p:sp>
      <p:grpSp>
        <p:nvGrpSpPr>
          <p:cNvPr id="278533" name="Group 4"/>
          <p:cNvGrpSpPr>
            <a:grpSpLocks/>
          </p:cNvGrpSpPr>
          <p:nvPr/>
        </p:nvGrpSpPr>
        <p:grpSpPr bwMode="auto">
          <a:xfrm>
            <a:off x="0" y="609600"/>
            <a:ext cx="9144000" cy="6248400"/>
            <a:chOff x="0" y="0"/>
            <a:chExt cx="4056" cy="4681"/>
          </a:xfrm>
        </p:grpSpPr>
        <p:grpSp>
          <p:nvGrpSpPr>
            <p:cNvPr id="278535" name="Group 5"/>
            <p:cNvGrpSpPr>
              <a:grpSpLocks/>
            </p:cNvGrpSpPr>
            <p:nvPr/>
          </p:nvGrpSpPr>
          <p:grpSpPr bwMode="auto">
            <a:xfrm>
              <a:off x="0" y="0"/>
              <a:ext cx="744" cy="537"/>
              <a:chOff x="0" y="0"/>
              <a:chExt cx="744" cy="537"/>
            </a:xfrm>
          </p:grpSpPr>
          <p:sp>
            <p:nvSpPr>
              <p:cNvPr id="58374" name="Rectangle 6"/>
              <p:cNvSpPr>
                <a:spLocks noChangeArrowheads="1"/>
              </p:cNvSpPr>
              <p:nvPr/>
            </p:nvSpPr>
            <p:spPr bwMode="auto">
              <a:xfrm>
                <a:off x="32" y="0"/>
                <a:ext cx="682" cy="541"/>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en-US" altLang="zh-CN" sz="1800" b="1" dirty="0">
                    <a:solidFill>
                      <a:srgbClr val="FFFFFF"/>
                    </a:solidFill>
                    <a:latin typeface="Arial" panose="020B0604020202020204" pitchFamily="34" charset="0"/>
                    <a:ea typeface="Arial" charset="0"/>
                    <a:cs typeface="Arial" panose="020B0604020202020204" pitchFamily="34" charset="0"/>
                  </a:rPr>
                  <a:t> </a:t>
                </a:r>
              </a:p>
              <a:p>
                <a:pPr eaLnBrk="0" hangingPunct="0">
                  <a:tabLst>
                    <a:tab pos="4110151" algn="l"/>
                  </a:tabLst>
                  <a:defRPr/>
                </a:pPr>
                <a:endParaRPr lang="en-US" altLang="zh-CN" sz="1800" b="1" dirty="0">
                  <a:solidFill>
                    <a:srgbClr val="FFFFFF"/>
                  </a:solidFill>
                  <a:latin typeface="Arial" panose="020B0604020202020204" pitchFamily="34" charset="0"/>
                  <a:ea typeface="Arial" charset="0"/>
                  <a:cs typeface="Arial" panose="020B0604020202020204" pitchFamily="34" charset="0"/>
                </a:endParaRPr>
              </a:p>
            </p:txBody>
          </p:sp>
          <p:sp>
            <p:nvSpPr>
              <p:cNvPr id="58375" name="Rectangle 7"/>
              <p:cNvSpPr>
                <a:spLocks noChangeArrowheads="1"/>
              </p:cNvSpPr>
              <p:nvPr/>
            </p:nvSpPr>
            <p:spPr bwMode="auto">
              <a:xfrm>
                <a:off x="0" y="0"/>
                <a:ext cx="744" cy="541"/>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78536" name="Group 8"/>
            <p:cNvGrpSpPr>
              <a:grpSpLocks/>
            </p:cNvGrpSpPr>
            <p:nvPr/>
          </p:nvGrpSpPr>
          <p:grpSpPr bwMode="auto">
            <a:xfrm>
              <a:off x="744" y="0"/>
              <a:ext cx="1104" cy="537"/>
              <a:chOff x="744" y="0"/>
              <a:chExt cx="1104" cy="537"/>
            </a:xfrm>
          </p:grpSpPr>
          <p:sp>
            <p:nvSpPr>
              <p:cNvPr id="58377" name="Rectangle 9"/>
              <p:cNvSpPr>
                <a:spLocks noChangeArrowheads="1"/>
              </p:cNvSpPr>
              <p:nvPr/>
            </p:nvSpPr>
            <p:spPr bwMode="auto">
              <a:xfrm>
                <a:off x="776" y="0"/>
                <a:ext cx="1040" cy="541"/>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أعمال الرسل</a:t>
                </a:r>
                <a:r>
                  <a:rPr lang="ar-JO" altLang="zh-CN" sz="1800" b="1" dirty="0">
                    <a:solidFill>
                      <a:srgbClr val="FFFFFF"/>
                    </a:solidFill>
                    <a:latin typeface="Arial" panose="020B0604020202020204" pitchFamily="34" charset="0"/>
                    <a:ea typeface="SimSun" pitchFamily="2" charset="-122"/>
                    <a:cs typeface="Arial" panose="020B0604020202020204" pitchFamily="34" charset="0"/>
                  </a:rPr>
                  <a:t> </a:t>
                </a:r>
                <a:r>
                  <a:rPr lang="ar-SA" altLang="zh-CN" sz="1800" b="1" dirty="0">
                    <a:solidFill>
                      <a:srgbClr val="FFFFFF"/>
                    </a:solidFill>
                    <a:latin typeface="Arial" panose="020B0604020202020204" pitchFamily="34" charset="0"/>
                    <a:ea typeface="SimSun" pitchFamily="2" charset="-122"/>
                    <a:cs typeface="Arial" panose="020B0604020202020204" pitchFamily="34" charset="0"/>
                  </a:rPr>
                  <a:t>٢: ١٤-٣٩</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8378" name="Rectangle 10"/>
              <p:cNvSpPr>
                <a:spLocks noChangeArrowheads="1"/>
              </p:cNvSpPr>
              <p:nvPr/>
            </p:nvSpPr>
            <p:spPr bwMode="auto">
              <a:xfrm>
                <a:off x="744" y="0"/>
                <a:ext cx="1103" cy="541"/>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78537" name="Group 11"/>
            <p:cNvGrpSpPr>
              <a:grpSpLocks/>
            </p:cNvGrpSpPr>
            <p:nvPr/>
          </p:nvGrpSpPr>
          <p:grpSpPr bwMode="auto">
            <a:xfrm>
              <a:off x="1848" y="0"/>
              <a:ext cx="1104" cy="537"/>
              <a:chOff x="1848" y="0"/>
              <a:chExt cx="1104" cy="537"/>
            </a:xfrm>
          </p:grpSpPr>
          <p:sp>
            <p:nvSpPr>
              <p:cNvPr id="58380" name="Rectangle 12"/>
              <p:cNvSpPr>
                <a:spLocks noChangeArrowheads="1"/>
              </p:cNvSpPr>
              <p:nvPr/>
            </p:nvSpPr>
            <p:spPr bwMode="auto">
              <a:xfrm>
                <a:off x="1879" y="0"/>
                <a:ext cx="1041" cy="541"/>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أعمال الرسل</a:t>
                </a:r>
                <a:r>
                  <a:rPr lang="ar-JO" altLang="zh-CN" sz="1800" b="1" dirty="0">
                    <a:solidFill>
                      <a:srgbClr val="FFFFFF"/>
                    </a:solidFill>
                    <a:latin typeface="Arial" panose="020B0604020202020204" pitchFamily="34" charset="0"/>
                    <a:ea typeface="SimSun" pitchFamily="2" charset="-122"/>
                    <a:cs typeface="Arial" panose="020B0604020202020204" pitchFamily="34" charset="0"/>
                  </a:rPr>
                  <a:t> </a:t>
                </a:r>
                <a:r>
                  <a:rPr lang="ar-SA" altLang="zh-CN" sz="1800" b="1" dirty="0">
                    <a:solidFill>
                      <a:srgbClr val="FFFFFF"/>
                    </a:solidFill>
                    <a:latin typeface="Arial" panose="020B0604020202020204" pitchFamily="34" charset="0"/>
                    <a:ea typeface="SimSun" pitchFamily="2" charset="-122"/>
                    <a:cs typeface="Arial" panose="020B0604020202020204" pitchFamily="34" charset="0"/>
                  </a:rPr>
                  <a:t>١٣: ١٦-٤١</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8381" name="Rectangle 13"/>
              <p:cNvSpPr>
                <a:spLocks noChangeArrowheads="1"/>
              </p:cNvSpPr>
              <p:nvPr/>
            </p:nvSpPr>
            <p:spPr bwMode="auto">
              <a:xfrm>
                <a:off x="1848" y="0"/>
                <a:ext cx="1104" cy="541"/>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78538" name="Group 14"/>
            <p:cNvGrpSpPr>
              <a:grpSpLocks/>
            </p:cNvGrpSpPr>
            <p:nvPr/>
          </p:nvGrpSpPr>
          <p:grpSpPr bwMode="auto">
            <a:xfrm>
              <a:off x="2952" y="0"/>
              <a:ext cx="1104" cy="537"/>
              <a:chOff x="2952" y="0"/>
              <a:chExt cx="1104" cy="537"/>
            </a:xfrm>
          </p:grpSpPr>
          <p:sp>
            <p:nvSpPr>
              <p:cNvPr id="58383" name="Rectangle 15"/>
              <p:cNvSpPr>
                <a:spLocks noChangeArrowheads="1"/>
              </p:cNvSpPr>
              <p:nvPr/>
            </p:nvSpPr>
            <p:spPr bwMode="auto">
              <a:xfrm>
                <a:off x="2984" y="0"/>
                <a:ext cx="1041" cy="541"/>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أعمال الرسل</a:t>
                </a:r>
                <a:r>
                  <a:rPr lang="ar-JO" altLang="zh-CN" sz="1800" b="1" dirty="0">
                    <a:solidFill>
                      <a:srgbClr val="FFFFFF"/>
                    </a:solidFill>
                    <a:latin typeface="Arial" panose="020B0604020202020204" pitchFamily="34" charset="0"/>
                    <a:ea typeface="SimSun" pitchFamily="2" charset="-122"/>
                    <a:cs typeface="Arial" panose="020B0604020202020204" pitchFamily="34" charset="0"/>
                  </a:rPr>
                  <a:t> </a:t>
                </a:r>
                <a:r>
                  <a:rPr lang="ar-SA" altLang="zh-CN" sz="1800" b="1" dirty="0">
                    <a:solidFill>
                      <a:srgbClr val="FFFFFF"/>
                    </a:solidFill>
                    <a:latin typeface="Arial" panose="020B0604020202020204" pitchFamily="34" charset="0"/>
                    <a:ea typeface="SimSun" pitchFamily="2" charset="-122"/>
                    <a:cs typeface="Arial" panose="020B0604020202020204" pitchFamily="34" charset="0"/>
                  </a:rPr>
                  <a:t>١٧: ٢٠-٣١</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8384" name="Rectangle 16"/>
              <p:cNvSpPr>
                <a:spLocks noChangeArrowheads="1"/>
              </p:cNvSpPr>
              <p:nvPr/>
            </p:nvSpPr>
            <p:spPr bwMode="auto">
              <a:xfrm>
                <a:off x="2952" y="0"/>
                <a:ext cx="1104" cy="541"/>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78539" name="Group 17"/>
            <p:cNvGrpSpPr>
              <a:grpSpLocks/>
            </p:cNvGrpSpPr>
            <p:nvPr/>
          </p:nvGrpSpPr>
          <p:grpSpPr bwMode="auto">
            <a:xfrm>
              <a:off x="0" y="537"/>
              <a:ext cx="744" cy="403"/>
              <a:chOff x="0" y="537"/>
              <a:chExt cx="744" cy="403"/>
            </a:xfrm>
          </p:grpSpPr>
          <p:sp>
            <p:nvSpPr>
              <p:cNvPr id="58386" name="Rectangle 18"/>
              <p:cNvSpPr>
                <a:spLocks noChangeArrowheads="1"/>
              </p:cNvSpPr>
              <p:nvPr/>
            </p:nvSpPr>
            <p:spPr bwMode="auto">
              <a:xfrm>
                <a:off x="32" y="541"/>
                <a:ext cx="682" cy="395"/>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المتكلم</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8387" name="Rectangle 19"/>
              <p:cNvSpPr>
                <a:spLocks noChangeArrowheads="1"/>
              </p:cNvSpPr>
              <p:nvPr/>
            </p:nvSpPr>
            <p:spPr bwMode="auto">
              <a:xfrm>
                <a:off x="0" y="541"/>
                <a:ext cx="744" cy="395"/>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78540" name="Group 20"/>
            <p:cNvGrpSpPr>
              <a:grpSpLocks/>
            </p:cNvGrpSpPr>
            <p:nvPr/>
          </p:nvGrpSpPr>
          <p:grpSpPr bwMode="auto">
            <a:xfrm>
              <a:off x="744" y="537"/>
              <a:ext cx="1104" cy="403"/>
              <a:chOff x="744" y="537"/>
              <a:chExt cx="1104" cy="403"/>
            </a:xfrm>
          </p:grpSpPr>
          <p:sp>
            <p:nvSpPr>
              <p:cNvPr id="58389" name="Rectangle 21"/>
              <p:cNvSpPr>
                <a:spLocks noChangeArrowheads="1"/>
              </p:cNvSpPr>
              <p:nvPr/>
            </p:nvSpPr>
            <p:spPr bwMode="auto">
              <a:xfrm>
                <a:off x="776" y="541"/>
                <a:ext cx="1040" cy="395"/>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بطرس</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8390" name="Rectangle 22"/>
              <p:cNvSpPr>
                <a:spLocks noChangeArrowheads="1"/>
              </p:cNvSpPr>
              <p:nvPr/>
            </p:nvSpPr>
            <p:spPr bwMode="auto">
              <a:xfrm>
                <a:off x="744" y="541"/>
                <a:ext cx="1103" cy="395"/>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78541" name="Group 23"/>
            <p:cNvGrpSpPr>
              <a:grpSpLocks/>
            </p:cNvGrpSpPr>
            <p:nvPr/>
          </p:nvGrpSpPr>
          <p:grpSpPr bwMode="auto">
            <a:xfrm>
              <a:off x="1848" y="537"/>
              <a:ext cx="1104" cy="403"/>
              <a:chOff x="1848" y="537"/>
              <a:chExt cx="1104" cy="403"/>
            </a:xfrm>
          </p:grpSpPr>
          <p:sp>
            <p:nvSpPr>
              <p:cNvPr id="58392" name="Rectangle 24"/>
              <p:cNvSpPr>
                <a:spLocks noChangeArrowheads="1"/>
              </p:cNvSpPr>
              <p:nvPr/>
            </p:nvSpPr>
            <p:spPr bwMode="auto">
              <a:xfrm>
                <a:off x="1879" y="541"/>
                <a:ext cx="1041" cy="395"/>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بولس</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8393" name="Rectangle 25"/>
              <p:cNvSpPr>
                <a:spLocks noChangeArrowheads="1"/>
              </p:cNvSpPr>
              <p:nvPr/>
            </p:nvSpPr>
            <p:spPr bwMode="auto">
              <a:xfrm>
                <a:off x="1848" y="541"/>
                <a:ext cx="1104" cy="395"/>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78542" name="Group 26"/>
            <p:cNvGrpSpPr>
              <a:grpSpLocks/>
            </p:cNvGrpSpPr>
            <p:nvPr/>
          </p:nvGrpSpPr>
          <p:grpSpPr bwMode="auto">
            <a:xfrm>
              <a:off x="2952" y="537"/>
              <a:ext cx="1104" cy="403"/>
              <a:chOff x="2952" y="537"/>
              <a:chExt cx="1104" cy="403"/>
            </a:xfrm>
          </p:grpSpPr>
          <p:sp>
            <p:nvSpPr>
              <p:cNvPr id="58395" name="Rectangle 27"/>
              <p:cNvSpPr>
                <a:spLocks noChangeArrowheads="1"/>
              </p:cNvSpPr>
              <p:nvPr/>
            </p:nvSpPr>
            <p:spPr bwMode="auto">
              <a:xfrm>
                <a:off x="2984" y="541"/>
                <a:ext cx="1041" cy="395"/>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بولس</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8396" name="Rectangle 28"/>
              <p:cNvSpPr>
                <a:spLocks noChangeArrowheads="1"/>
              </p:cNvSpPr>
              <p:nvPr/>
            </p:nvSpPr>
            <p:spPr bwMode="auto">
              <a:xfrm>
                <a:off x="2952" y="541"/>
                <a:ext cx="1104" cy="395"/>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78543" name="Group 29"/>
            <p:cNvGrpSpPr>
              <a:grpSpLocks/>
            </p:cNvGrpSpPr>
            <p:nvPr/>
          </p:nvGrpSpPr>
          <p:grpSpPr bwMode="auto">
            <a:xfrm>
              <a:off x="0" y="940"/>
              <a:ext cx="744" cy="518"/>
              <a:chOff x="0" y="940"/>
              <a:chExt cx="744" cy="518"/>
            </a:xfrm>
          </p:grpSpPr>
          <p:sp>
            <p:nvSpPr>
              <p:cNvPr id="58398" name="Rectangle 30"/>
              <p:cNvSpPr>
                <a:spLocks noChangeArrowheads="1"/>
              </p:cNvSpPr>
              <p:nvPr/>
            </p:nvSpPr>
            <p:spPr bwMode="auto">
              <a:xfrm>
                <a:off x="32" y="940"/>
                <a:ext cx="682" cy="522"/>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المستمع</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8399" name="Rectangle 31"/>
              <p:cNvSpPr>
                <a:spLocks noChangeArrowheads="1"/>
              </p:cNvSpPr>
              <p:nvPr/>
            </p:nvSpPr>
            <p:spPr bwMode="auto">
              <a:xfrm>
                <a:off x="0" y="940"/>
                <a:ext cx="744" cy="522"/>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78544" name="Group 32"/>
            <p:cNvGrpSpPr>
              <a:grpSpLocks/>
            </p:cNvGrpSpPr>
            <p:nvPr/>
          </p:nvGrpSpPr>
          <p:grpSpPr bwMode="auto">
            <a:xfrm>
              <a:off x="744" y="940"/>
              <a:ext cx="1104" cy="518"/>
              <a:chOff x="744" y="940"/>
              <a:chExt cx="1104" cy="518"/>
            </a:xfrm>
          </p:grpSpPr>
          <p:sp>
            <p:nvSpPr>
              <p:cNvPr id="58401" name="Rectangle 33"/>
              <p:cNvSpPr>
                <a:spLocks noChangeArrowheads="1"/>
              </p:cNvSpPr>
              <p:nvPr/>
            </p:nvSpPr>
            <p:spPr bwMode="auto">
              <a:xfrm>
                <a:off x="776" y="940"/>
                <a:ext cx="1040" cy="522"/>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اليهود</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8402" name="Rectangle 34"/>
              <p:cNvSpPr>
                <a:spLocks noChangeArrowheads="1"/>
              </p:cNvSpPr>
              <p:nvPr/>
            </p:nvSpPr>
            <p:spPr bwMode="auto">
              <a:xfrm>
                <a:off x="744" y="940"/>
                <a:ext cx="1103" cy="522"/>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78545" name="Group 35"/>
            <p:cNvGrpSpPr>
              <a:grpSpLocks/>
            </p:cNvGrpSpPr>
            <p:nvPr/>
          </p:nvGrpSpPr>
          <p:grpSpPr bwMode="auto">
            <a:xfrm>
              <a:off x="1848" y="940"/>
              <a:ext cx="1104" cy="518"/>
              <a:chOff x="1848" y="940"/>
              <a:chExt cx="1104" cy="518"/>
            </a:xfrm>
          </p:grpSpPr>
          <p:sp>
            <p:nvSpPr>
              <p:cNvPr id="58404" name="Rectangle 36"/>
              <p:cNvSpPr>
                <a:spLocks noChangeArrowheads="1"/>
              </p:cNvSpPr>
              <p:nvPr/>
            </p:nvSpPr>
            <p:spPr bwMode="auto">
              <a:xfrm>
                <a:off x="1879" y="940"/>
                <a:ext cx="1041" cy="522"/>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اليهود والأمميون خائفي الرب</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8405" name="Rectangle 37"/>
              <p:cNvSpPr>
                <a:spLocks noChangeArrowheads="1"/>
              </p:cNvSpPr>
              <p:nvPr/>
            </p:nvSpPr>
            <p:spPr bwMode="auto">
              <a:xfrm>
                <a:off x="1848" y="940"/>
                <a:ext cx="1104" cy="522"/>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78546" name="Group 38"/>
            <p:cNvGrpSpPr>
              <a:grpSpLocks/>
            </p:cNvGrpSpPr>
            <p:nvPr/>
          </p:nvGrpSpPr>
          <p:grpSpPr bwMode="auto">
            <a:xfrm>
              <a:off x="2952" y="940"/>
              <a:ext cx="1104" cy="518"/>
              <a:chOff x="2952" y="940"/>
              <a:chExt cx="1104" cy="518"/>
            </a:xfrm>
          </p:grpSpPr>
          <p:sp>
            <p:nvSpPr>
              <p:cNvPr id="58407" name="Rectangle 39"/>
              <p:cNvSpPr>
                <a:spLocks noChangeArrowheads="1"/>
              </p:cNvSpPr>
              <p:nvPr/>
            </p:nvSpPr>
            <p:spPr bwMode="auto">
              <a:xfrm>
                <a:off x="2984" y="940"/>
                <a:ext cx="1041" cy="522"/>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الأمميون الوثنيون</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8408" name="Rectangle 40"/>
              <p:cNvSpPr>
                <a:spLocks noChangeArrowheads="1"/>
              </p:cNvSpPr>
              <p:nvPr/>
            </p:nvSpPr>
            <p:spPr bwMode="auto">
              <a:xfrm>
                <a:off x="2952" y="940"/>
                <a:ext cx="1104" cy="522"/>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78547" name="Group 41"/>
            <p:cNvGrpSpPr>
              <a:grpSpLocks/>
            </p:cNvGrpSpPr>
            <p:nvPr/>
          </p:nvGrpSpPr>
          <p:grpSpPr bwMode="auto">
            <a:xfrm>
              <a:off x="0" y="1458"/>
              <a:ext cx="744" cy="403"/>
              <a:chOff x="0" y="1458"/>
              <a:chExt cx="744" cy="403"/>
            </a:xfrm>
          </p:grpSpPr>
          <p:sp>
            <p:nvSpPr>
              <p:cNvPr id="58410" name="Rectangle 42"/>
              <p:cNvSpPr>
                <a:spLocks noChangeArrowheads="1"/>
              </p:cNvSpPr>
              <p:nvPr/>
            </p:nvSpPr>
            <p:spPr bwMode="auto">
              <a:xfrm>
                <a:off x="32" y="1458"/>
                <a:ext cx="682" cy="40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المدينة</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8411" name="Rectangle 43"/>
              <p:cNvSpPr>
                <a:spLocks noChangeArrowheads="1"/>
              </p:cNvSpPr>
              <p:nvPr/>
            </p:nvSpPr>
            <p:spPr bwMode="auto">
              <a:xfrm>
                <a:off x="0" y="1458"/>
                <a:ext cx="744" cy="403"/>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78548" name="Group 44"/>
            <p:cNvGrpSpPr>
              <a:grpSpLocks/>
            </p:cNvGrpSpPr>
            <p:nvPr/>
          </p:nvGrpSpPr>
          <p:grpSpPr bwMode="auto">
            <a:xfrm>
              <a:off x="744" y="1458"/>
              <a:ext cx="1104" cy="403"/>
              <a:chOff x="744" y="1458"/>
              <a:chExt cx="1104" cy="403"/>
            </a:xfrm>
          </p:grpSpPr>
          <p:sp>
            <p:nvSpPr>
              <p:cNvPr id="58413" name="Rectangle 45"/>
              <p:cNvSpPr>
                <a:spLocks noChangeArrowheads="1"/>
              </p:cNvSpPr>
              <p:nvPr/>
            </p:nvSpPr>
            <p:spPr bwMode="auto">
              <a:xfrm>
                <a:off x="776" y="1458"/>
                <a:ext cx="1040" cy="40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أورشليم</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8414" name="Rectangle 46"/>
              <p:cNvSpPr>
                <a:spLocks noChangeArrowheads="1"/>
              </p:cNvSpPr>
              <p:nvPr/>
            </p:nvSpPr>
            <p:spPr bwMode="auto">
              <a:xfrm>
                <a:off x="744" y="1458"/>
                <a:ext cx="1103" cy="403"/>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78549" name="Group 47"/>
            <p:cNvGrpSpPr>
              <a:grpSpLocks/>
            </p:cNvGrpSpPr>
            <p:nvPr/>
          </p:nvGrpSpPr>
          <p:grpSpPr bwMode="auto">
            <a:xfrm>
              <a:off x="1848" y="1458"/>
              <a:ext cx="1104" cy="403"/>
              <a:chOff x="1848" y="1458"/>
              <a:chExt cx="1104" cy="403"/>
            </a:xfrm>
          </p:grpSpPr>
          <p:sp>
            <p:nvSpPr>
              <p:cNvPr id="58416" name="Rectangle 48"/>
              <p:cNvSpPr>
                <a:spLocks noChangeArrowheads="1"/>
              </p:cNvSpPr>
              <p:nvPr/>
            </p:nvSpPr>
            <p:spPr bwMode="auto">
              <a:xfrm>
                <a:off x="1879" y="1458"/>
                <a:ext cx="1041" cy="40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أنطاكية</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8417" name="Rectangle 49"/>
              <p:cNvSpPr>
                <a:spLocks noChangeArrowheads="1"/>
              </p:cNvSpPr>
              <p:nvPr/>
            </p:nvSpPr>
            <p:spPr bwMode="auto">
              <a:xfrm>
                <a:off x="1848" y="1458"/>
                <a:ext cx="1104" cy="403"/>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78550" name="Group 50"/>
            <p:cNvGrpSpPr>
              <a:grpSpLocks/>
            </p:cNvGrpSpPr>
            <p:nvPr/>
          </p:nvGrpSpPr>
          <p:grpSpPr bwMode="auto">
            <a:xfrm>
              <a:off x="2952" y="1458"/>
              <a:ext cx="1104" cy="403"/>
              <a:chOff x="2952" y="1458"/>
              <a:chExt cx="1104" cy="403"/>
            </a:xfrm>
          </p:grpSpPr>
          <p:sp>
            <p:nvSpPr>
              <p:cNvPr id="58419" name="Rectangle 51"/>
              <p:cNvSpPr>
                <a:spLocks noChangeArrowheads="1"/>
              </p:cNvSpPr>
              <p:nvPr/>
            </p:nvSpPr>
            <p:spPr bwMode="auto">
              <a:xfrm>
                <a:off x="2984" y="1458"/>
                <a:ext cx="1041" cy="40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أثينا</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8420" name="Rectangle 52"/>
              <p:cNvSpPr>
                <a:spLocks noChangeArrowheads="1"/>
              </p:cNvSpPr>
              <p:nvPr/>
            </p:nvSpPr>
            <p:spPr bwMode="auto">
              <a:xfrm>
                <a:off x="2952" y="1458"/>
                <a:ext cx="1104" cy="403"/>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78551" name="Group 53"/>
            <p:cNvGrpSpPr>
              <a:grpSpLocks/>
            </p:cNvGrpSpPr>
            <p:nvPr/>
          </p:nvGrpSpPr>
          <p:grpSpPr bwMode="auto">
            <a:xfrm>
              <a:off x="0" y="1861"/>
              <a:ext cx="744" cy="518"/>
              <a:chOff x="0" y="1861"/>
              <a:chExt cx="744" cy="518"/>
            </a:xfrm>
          </p:grpSpPr>
          <p:sp>
            <p:nvSpPr>
              <p:cNvPr id="58422" name="Rectangle 54"/>
              <p:cNvSpPr>
                <a:spLocks noChangeArrowheads="1"/>
              </p:cNvSpPr>
              <p:nvPr/>
            </p:nvSpPr>
            <p:spPr bwMode="auto">
              <a:xfrm>
                <a:off x="32" y="1861"/>
                <a:ext cx="682" cy="514"/>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المكان</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8423" name="Rectangle 55"/>
              <p:cNvSpPr>
                <a:spLocks noChangeArrowheads="1"/>
              </p:cNvSpPr>
              <p:nvPr/>
            </p:nvSpPr>
            <p:spPr bwMode="auto">
              <a:xfrm>
                <a:off x="0" y="1861"/>
                <a:ext cx="744" cy="514"/>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78552" name="Group 56"/>
            <p:cNvGrpSpPr>
              <a:grpSpLocks/>
            </p:cNvGrpSpPr>
            <p:nvPr/>
          </p:nvGrpSpPr>
          <p:grpSpPr bwMode="auto">
            <a:xfrm>
              <a:off x="744" y="1861"/>
              <a:ext cx="1104" cy="518"/>
              <a:chOff x="744" y="1861"/>
              <a:chExt cx="1104" cy="518"/>
            </a:xfrm>
          </p:grpSpPr>
          <p:sp>
            <p:nvSpPr>
              <p:cNvPr id="58425" name="Rectangle 57"/>
              <p:cNvSpPr>
                <a:spLocks noChangeArrowheads="1"/>
              </p:cNvSpPr>
              <p:nvPr/>
            </p:nvSpPr>
            <p:spPr bwMode="auto">
              <a:xfrm>
                <a:off x="776" y="1861"/>
                <a:ext cx="1040" cy="514"/>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البيت ع٢</a:t>
                </a:r>
              </a:p>
              <a:p>
                <a:pPr>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الهيكل لو ٢٤: ٥٣</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8426" name="Rectangle 58"/>
              <p:cNvSpPr>
                <a:spLocks noChangeArrowheads="1"/>
              </p:cNvSpPr>
              <p:nvPr/>
            </p:nvSpPr>
            <p:spPr bwMode="auto">
              <a:xfrm>
                <a:off x="744" y="1861"/>
                <a:ext cx="1103" cy="514"/>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78553" name="Group 59"/>
            <p:cNvGrpSpPr>
              <a:grpSpLocks/>
            </p:cNvGrpSpPr>
            <p:nvPr/>
          </p:nvGrpSpPr>
          <p:grpSpPr bwMode="auto">
            <a:xfrm>
              <a:off x="1848" y="1861"/>
              <a:ext cx="1104" cy="518"/>
              <a:chOff x="1848" y="1861"/>
              <a:chExt cx="1104" cy="518"/>
            </a:xfrm>
          </p:grpSpPr>
          <p:sp>
            <p:nvSpPr>
              <p:cNvPr id="58428" name="Rectangle 60"/>
              <p:cNvSpPr>
                <a:spLocks noChangeArrowheads="1"/>
              </p:cNvSpPr>
              <p:nvPr/>
            </p:nvSpPr>
            <p:spPr bwMode="auto">
              <a:xfrm>
                <a:off x="1879" y="1861"/>
                <a:ext cx="1041" cy="514"/>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المجمع</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8429" name="Rectangle 61"/>
              <p:cNvSpPr>
                <a:spLocks noChangeArrowheads="1"/>
              </p:cNvSpPr>
              <p:nvPr/>
            </p:nvSpPr>
            <p:spPr bwMode="auto">
              <a:xfrm>
                <a:off x="1848" y="1861"/>
                <a:ext cx="1104" cy="514"/>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78554" name="Group 62"/>
            <p:cNvGrpSpPr>
              <a:grpSpLocks/>
            </p:cNvGrpSpPr>
            <p:nvPr/>
          </p:nvGrpSpPr>
          <p:grpSpPr bwMode="auto">
            <a:xfrm>
              <a:off x="2952" y="1861"/>
              <a:ext cx="1104" cy="518"/>
              <a:chOff x="2952" y="1861"/>
              <a:chExt cx="1104" cy="518"/>
            </a:xfrm>
          </p:grpSpPr>
          <p:sp>
            <p:nvSpPr>
              <p:cNvPr id="58431" name="Rectangle 63"/>
              <p:cNvSpPr>
                <a:spLocks noChangeArrowheads="1"/>
              </p:cNvSpPr>
              <p:nvPr/>
            </p:nvSpPr>
            <p:spPr bwMode="auto">
              <a:xfrm>
                <a:off x="2984" y="1861"/>
                <a:ext cx="1041" cy="514"/>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err="1">
                    <a:solidFill>
                      <a:srgbClr val="FFFFFF"/>
                    </a:solidFill>
                    <a:latin typeface="Arial" panose="020B0604020202020204" pitchFamily="34" charset="0"/>
                    <a:ea typeface="SimSun" pitchFamily="2" charset="-122"/>
                    <a:cs typeface="Arial" panose="020B0604020202020204" pitchFamily="34" charset="0"/>
                  </a:rPr>
                  <a:t>آريوس</a:t>
                </a:r>
                <a:r>
                  <a:rPr lang="ar-SA" altLang="zh-CN" sz="1800" b="1" dirty="0">
                    <a:solidFill>
                      <a:srgbClr val="FFFFFF"/>
                    </a:solidFill>
                    <a:latin typeface="Arial" panose="020B0604020202020204" pitchFamily="34" charset="0"/>
                    <a:ea typeface="SimSun" pitchFamily="2" charset="-122"/>
                    <a:cs typeface="Arial" panose="020B0604020202020204" pitchFamily="34" charset="0"/>
                  </a:rPr>
                  <a:t> </a:t>
                </a:r>
                <a:r>
                  <a:rPr lang="ar-SA" altLang="zh-CN" sz="1800" b="1" dirty="0" err="1">
                    <a:solidFill>
                      <a:srgbClr val="FFFFFF"/>
                    </a:solidFill>
                    <a:latin typeface="Arial" panose="020B0604020202020204" pitchFamily="34" charset="0"/>
                    <a:ea typeface="SimSun" pitchFamily="2" charset="-122"/>
                    <a:cs typeface="Arial" panose="020B0604020202020204" pitchFamily="34" charset="0"/>
                  </a:rPr>
                  <a:t>باغوس</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8432" name="Rectangle 64"/>
              <p:cNvSpPr>
                <a:spLocks noChangeArrowheads="1"/>
              </p:cNvSpPr>
              <p:nvPr/>
            </p:nvSpPr>
            <p:spPr bwMode="auto">
              <a:xfrm>
                <a:off x="2952" y="1861"/>
                <a:ext cx="1104" cy="514"/>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78555" name="Group 65"/>
            <p:cNvGrpSpPr>
              <a:grpSpLocks/>
            </p:cNvGrpSpPr>
            <p:nvPr/>
          </p:nvGrpSpPr>
          <p:grpSpPr bwMode="auto">
            <a:xfrm>
              <a:off x="0" y="2379"/>
              <a:ext cx="744" cy="403"/>
              <a:chOff x="0" y="2379"/>
              <a:chExt cx="744" cy="403"/>
            </a:xfrm>
          </p:grpSpPr>
          <p:sp>
            <p:nvSpPr>
              <p:cNvPr id="58434" name="Rectangle 66"/>
              <p:cNvSpPr>
                <a:spLocks noChangeArrowheads="1"/>
              </p:cNvSpPr>
              <p:nvPr/>
            </p:nvSpPr>
            <p:spPr bwMode="auto">
              <a:xfrm>
                <a:off x="32" y="2379"/>
                <a:ext cx="682" cy="40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طبيعة المكان</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8435" name="Rectangle 67"/>
              <p:cNvSpPr>
                <a:spLocks noChangeArrowheads="1"/>
              </p:cNvSpPr>
              <p:nvPr/>
            </p:nvSpPr>
            <p:spPr bwMode="auto">
              <a:xfrm>
                <a:off x="0" y="2379"/>
                <a:ext cx="744" cy="403"/>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78556" name="Group 68"/>
            <p:cNvGrpSpPr>
              <a:grpSpLocks/>
            </p:cNvGrpSpPr>
            <p:nvPr/>
          </p:nvGrpSpPr>
          <p:grpSpPr bwMode="auto">
            <a:xfrm>
              <a:off x="744" y="2379"/>
              <a:ext cx="1104" cy="403"/>
              <a:chOff x="744" y="2379"/>
              <a:chExt cx="1104" cy="403"/>
            </a:xfrm>
          </p:grpSpPr>
          <p:sp>
            <p:nvSpPr>
              <p:cNvPr id="58437" name="Rectangle 69"/>
              <p:cNvSpPr>
                <a:spLocks noChangeArrowheads="1"/>
              </p:cNvSpPr>
              <p:nvPr/>
            </p:nvSpPr>
            <p:spPr bwMode="auto">
              <a:xfrm>
                <a:off x="776" y="2379"/>
                <a:ext cx="1040" cy="40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ديني</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8438" name="Rectangle 70"/>
              <p:cNvSpPr>
                <a:spLocks noChangeArrowheads="1"/>
              </p:cNvSpPr>
              <p:nvPr/>
            </p:nvSpPr>
            <p:spPr bwMode="auto">
              <a:xfrm>
                <a:off x="744" y="2379"/>
                <a:ext cx="1103" cy="403"/>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78557" name="Group 71"/>
            <p:cNvGrpSpPr>
              <a:grpSpLocks/>
            </p:cNvGrpSpPr>
            <p:nvPr/>
          </p:nvGrpSpPr>
          <p:grpSpPr bwMode="auto">
            <a:xfrm>
              <a:off x="1848" y="2379"/>
              <a:ext cx="1104" cy="403"/>
              <a:chOff x="1848" y="2379"/>
              <a:chExt cx="1104" cy="403"/>
            </a:xfrm>
          </p:grpSpPr>
          <p:sp>
            <p:nvSpPr>
              <p:cNvPr id="58440" name="Rectangle 72"/>
              <p:cNvSpPr>
                <a:spLocks noChangeArrowheads="1"/>
              </p:cNvSpPr>
              <p:nvPr/>
            </p:nvSpPr>
            <p:spPr bwMode="auto">
              <a:xfrm>
                <a:off x="1879" y="2379"/>
                <a:ext cx="1041" cy="40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ديني</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8441" name="Rectangle 73"/>
              <p:cNvSpPr>
                <a:spLocks noChangeArrowheads="1"/>
              </p:cNvSpPr>
              <p:nvPr/>
            </p:nvSpPr>
            <p:spPr bwMode="auto">
              <a:xfrm>
                <a:off x="1848" y="2379"/>
                <a:ext cx="1104" cy="403"/>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78558" name="Group 74"/>
            <p:cNvGrpSpPr>
              <a:grpSpLocks/>
            </p:cNvGrpSpPr>
            <p:nvPr/>
          </p:nvGrpSpPr>
          <p:grpSpPr bwMode="auto">
            <a:xfrm>
              <a:off x="2952" y="2379"/>
              <a:ext cx="1104" cy="403"/>
              <a:chOff x="2952" y="2379"/>
              <a:chExt cx="1104" cy="403"/>
            </a:xfrm>
          </p:grpSpPr>
          <p:sp>
            <p:nvSpPr>
              <p:cNvPr id="58443" name="Rectangle 75"/>
              <p:cNvSpPr>
                <a:spLocks noChangeArrowheads="1"/>
              </p:cNvSpPr>
              <p:nvPr/>
            </p:nvSpPr>
            <p:spPr bwMode="auto">
              <a:xfrm>
                <a:off x="2984" y="2379"/>
                <a:ext cx="1041" cy="40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علماني</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8444" name="Rectangle 76"/>
              <p:cNvSpPr>
                <a:spLocks noChangeArrowheads="1"/>
              </p:cNvSpPr>
              <p:nvPr/>
            </p:nvSpPr>
            <p:spPr bwMode="auto">
              <a:xfrm>
                <a:off x="2952" y="2379"/>
                <a:ext cx="1104" cy="403"/>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78559" name="Group 77"/>
            <p:cNvGrpSpPr>
              <a:grpSpLocks/>
            </p:cNvGrpSpPr>
            <p:nvPr/>
          </p:nvGrpSpPr>
          <p:grpSpPr bwMode="auto">
            <a:xfrm>
              <a:off x="0" y="2782"/>
              <a:ext cx="744" cy="518"/>
              <a:chOff x="0" y="2782"/>
              <a:chExt cx="744" cy="518"/>
            </a:xfrm>
          </p:grpSpPr>
          <p:sp>
            <p:nvSpPr>
              <p:cNvPr id="58446" name="Rectangle 78"/>
              <p:cNvSpPr>
                <a:spLocks noChangeArrowheads="1"/>
              </p:cNvSpPr>
              <p:nvPr/>
            </p:nvSpPr>
            <p:spPr bwMode="auto">
              <a:xfrm>
                <a:off x="32" y="2782"/>
                <a:ext cx="682" cy="522"/>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الزمن</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8447" name="Rectangle 79"/>
              <p:cNvSpPr>
                <a:spLocks noChangeArrowheads="1"/>
              </p:cNvSpPr>
              <p:nvPr/>
            </p:nvSpPr>
            <p:spPr bwMode="auto">
              <a:xfrm>
                <a:off x="0" y="2782"/>
                <a:ext cx="744" cy="522"/>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78560" name="Group 80"/>
            <p:cNvGrpSpPr>
              <a:grpSpLocks/>
            </p:cNvGrpSpPr>
            <p:nvPr/>
          </p:nvGrpSpPr>
          <p:grpSpPr bwMode="auto">
            <a:xfrm>
              <a:off x="744" y="2782"/>
              <a:ext cx="1104" cy="518"/>
              <a:chOff x="744" y="2782"/>
              <a:chExt cx="1104" cy="518"/>
            </a:xfrm>
          </p:grpSpPr>
          <p:sp>
            <p:nvSpPr>
              <p:cNvPr id="58449" name="Rectangle 81"/>
              <p:cNvSpPr>
                <a:spLocks noChangeArrowheads="1"/>
              </p:cNvSpPr>
              <p:nvPr/>
            </p:nvSpPr>
            <p:spPr bwMode="auto">
              <a:xfrm>
                <a:off x="776" y="2782"/>
                <a:ext cx="1040" cy="522"/>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ar-SA" altLang="zh-CN" sz="1800" b="1" dirty="0">
                    <a:solidFill>
                      <a:srgbClr val="FFFFFF"/>
                    </a:solidFill>
                    <a:latin typeface="Arial" panose="020B0604020202020204" pitchFamily="34" charset="0"/>
                    <a:ea typeface="Arial" charset="0"/>
                    <a:cs typeface="Arial" panose="020B0604020202020204" pitchFamily="34" charset="0"/>
                  </a:rPr>
                  <a:t>يوم الخمسين</a:t>
                </a:r>
                <a:endParaRPr lang="en-US" altLang="zh-CN" sz="1800" b="1" dirty="0">
                  <a:solidFill>
                    <a:srgbClr val="FFFFFF"/>
                  </a:solidFill>
                  <a:latin typeface="Arial" panose="020B0604020202020204" pitchFamily="34" charset="0"/>
                  <a:ea typeface="Arial" charset="0"/>
                  <a:cs typeface="Arial" panose="020B0604020202020204" pitchFamily="34" charset="0"/>
                </a:endParaRPr>
              </a:p>
              <a:p>
                <a:pPr eaLnBrk="0" hangingPunct="0">
                  <a:tabLst>
                    <a:tab pos="4110151" algn="l"/>
                  </a:tabLst>
                  <a:defRPr/>
                </a:pPr>
                <a:endParaRPr lang="en-US" altLang="zh-CN" sz="1800" b="1" dirty="0">
                  <a:solidFill>
                    <a:srgbClr val="FFFFFF"/>
                  </a:solidFill>
                  <a:latin typeface="Arial" panose="020B0604020202020204" pitchFamily="34" charset="0"/>
                  <a:ea typeface="Arial" charset="0"/>
                  <a:cs typeface="Arial" panose="020B0604020202020204" pitchFamily="34" charset="0"/>
                </a:endParaRPr>
              </a:p>
            </p:txBody>
          </p:sp>
          <p:sp>
            <p:nvSpPr>
              <p:cNvPr id="58450" name="Rectangle 82"/>
              <p:cNvSpPr>
                <a:spLocks noChangeArrowheads="1"/>
              </p:cNvSpPr>
              <p:nvPr/>
            </p:nvSpPr>
            <p:spPr bwMode="auto">
              <a:xfrm>
                <a:off x="744" y="2782"/>
                <a:ext cx="1103" cy="522"/>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78561" name="Group 83"/>
            <p:cNvGrpSpPr>
              <a:grpSpLocks/>
            </p:cNvGrpSpPr>
            <p:nvPr/>
          </p:nvGrpSpPr>
          <p:grpSpPr bwMode="auto">
            <a:xfrm>
              <a:off x="1848" y="2782"/>
              <a:ext cx="1104" cy="518"/>
              <a:chOff x="1848" y="2782"/>
              <a:chExt cx="1104" cy="518"/>
            </a:xfrm>
          </p:grpSpPr>
          <p:sp>
            <p:nvSpPr>
              <p:cNvPr id="58452" name="Rectangle 84"/>
              <p:cNvSpPr>
                <a:spLocks noChangeArrowheads="1"/>
              </p:cNvSpPr>
              <p:nvPr/>
            </p:nvSpPr>
            <p:spPr bwMode="auto">
              <a:xfrm>
                <a:off x="1879" y="2782"/>
                <a:ext cx="1041" cy="522"/>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رحلة بولس الرسول الأولى</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8453" name="Rectangle 85"/>
              <p:cNvSpPr>
                <a:spLocks noChangeArrowheads="1"/>
              </p:cNvSpPr>
              <p:nvPr/>
            </p:nvSpPr>
            <p:spPr bwMode="auto">
              <a:xfrm>
                <a:off x="1848" y="2782"/>
                <a:ext cx="1104" cy="522"/>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78562" name="Group 86"/>
            <p:cNvGrpSpPr>
              <a:grpSpLocks/>
            </p:cNvGrpSpPr>
            <p:nvPr/>
          </p:nvGrpSpPr>
          <p:grpSpPr bwMode="auto">
            <a:xfrm>
              <a:off x="2952" y="2782"/>
              <a:ext cx="1104" cy="518"/>
              <a:chOff x="2952" y="2782"/>
              <a:chExt cx="1104" cy="518"/>
            </a:xfrm>
          </p:grpSpPr>
          <p:sp>
            <p:nvSpPr>
              <p:cNvPr id="58455" name="Rectangle 87"/>
              <p:cNvSpPr>
                <a:spLocks noChangeArrowheads="1"/>
              </p:cNvSpPr>
              <p:nvPr/>
            </p:nvSpPr>
            <p:spPr bwMode="auto">
              <a:xfrm>
                <a:off x="2984" y="2782"/>
                <a:ext cx="1041" cy="522"/>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رحلة بولس الرسول الثانية</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8456" name="Rectangle 88"/>
              <p:cNvSpPr>
                <a:spLocks noChangeArrowheads="1"/>
              </p:cNvSpPr>
              <p:nvPr/>
            </p:nvSpPr>
            <p:spPr bwMode="auto">
              <a:xfrm>
                <a:off x="2952" y="2782"/>
                <a:ext cx="1104" cy="522"/>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78563" name="Group 89"/>
            <p:cNvGrpSpPr>
              <a:grpSpLocks/>
            </p:cNvGrpSpPr>
            <p:nvPr/>
          </p:nvGrpSpPr>
          <p:grpSpPr bwMode="auto">
            <a:xfrm>
              <a:off x="0" y="3300"/>
              <a:ext cx="744" cy="633"/>
              <a:chOff x="0" y="3300"/>
              <a:chExt cx="744" cy="633"/>
            </a:xfrm>
          </p:grpSpPr>
          <p:sp>
            <p:nvSpPr>
              <p:cNvPr id="58458" name="Rectangle 90"/>
              <p:cNvSpPr>
                <a:spLocks noChangeArrowheads="1"/>
              </p:cNvSpPr>
              <p:nvPr/>
            </p:nvSpPr>
            <p:spPr bwMode="auto">
              <a:xfrm>
                <a:off x="32" y="3300"/>
                <a:ext cx="682" cy="63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الموضوع</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8459" name="Rectangle 91"/>
              <p:cNvSpPr>
                <a:spLocks noChangeArrowheads="1"/>
              </p:cNvSpPr>
              <p:nvPr/>
            </p:nvSpPr>
            <p:spPr bwMode="auto">
              <a:xfrm>
                <a:off x="0" y="3300"/>
                <a:ext cx="744" cy="633"/>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78564" name="Group 92"/>
            <p:cNvGrpSpPr>
              <a:grpSpLocks/>
            </p:cNvGrpSpPr>
            <p:nvPr/>
          </p:nvGrpSpPr>
          <p:grpSpPr bwMode="auto">
            <a:xfrm>
              <a:off x="744" y="3300"/>
              <a:ext cx="1103" cy="633"/>
              <a:chOff x="744" y="3300"/>
              <a:chExt cx="1103" cy="633"/>
            </a:xfrm>
          </p:grpSpPr>
          <p:sp>
            <p:nvSpPr>
              <p:cNvPr id="58461" name="Rectangle 93"/>
              <p:cNvSpPr>
                <a:spLocks noChangeArrowheads="1"/>
              </p:cNvSpPr>
              <p:nvPr/>
            </p:nvSpPr>
            <p:spPr bwMode="auto">
              <a:xfrm>
                <a:off x="744" y="3300"/>
                <a:ext cx="1083" cy="63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ar-SA" altLang="zh-CN" sz="1800" b="1" dirty="0">
                    <a:solidFill>
                      <a:srgbClr val="FFFFFF"/>
                    </a:solidFill>
                    <a:latin typeface="Arial" panose="020B0604020202020204" pitchFamily="34" charset="0"/>
                    <a:ea typeface="Arial" charset="0"/>
                    <a:cs typeface="Arial" panose="020B0604020202020204" pitchFamily="34" charset="0"/>
                  </a:rPr>
                  <a:t>لماذا يتحدث البعض بأعجوبة بلغات غير معروفة؟</a:t>
                </a:r>
                <a:endParaRPr lang="en-US" altLang="zh-CN" sz="1800" b="1" dirty="0">
                  <a:solidFill>
                    <a:srgbClr val="FFFFFF"/>
                  </a:solidFill>
                  <a:latin typeface="Arial" panose="020B0604020202020204" pitchFamily="34" charset="0"/>
                  <a:ea typeface="Arial" charset="0"/>
                  <a:cs typeface="Arial" panose="020B0604020202020204" pitchFamily="34" charset="0"/>
                </a:endParaRPr>
              </a:p>
            </p:txBody>
          </p:sp>
          <p:sp>
            <p:nvSpPr>
              <p:cNvPr id="58462" name="Rectangle 94"/>
              <p:cNvSpPr>
                <a:spLocks noChangeArrowheads="1"/>
              </p:cNvSpPr>
              <p:nvPr/>
            </p:nvSpPr>
            <p:spPr bwMode="auto">
              <a:xfrm>
                <a:off x="744" y="3300"/>
                <a:ext cx="1103" cy="633"/>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78565" name="Group 95"/>
            <p:cNvGrpSpPr>
              <a:grpSpLocks/>
            </p:cNvGrpSpPr>
            <p:nvPr/>
          </p:nvGrpSpPr>
          <p:grpSpPr bwMode="auto">
            <a:xfrm>
              <a:off x="1848" y="3300"/>
              <a:ext cx="1104" cy="633"/>
              <a:chOff x="1848" y="3300"/>
              <a:chExt cx="1104" cy="633"/>
            </a:xfrm>
          </p:grpSpPr>
          <p:sp>
            <p:nvSpPr>
              <p:cNvPr id="58464" name="Rectangle 96"/>
              <p:cNvSpPr>
                <a:spLocks noChangeArrowheads="1"/>
              </p:cNvSpPr>
              <p:nvPr/>
            </p:nvSpPr>
            <p:spPr bwMode="auto">
              <a:xfrm>
                <a:off x="1879" y="3300"/>
                <a:ext cx="1041" cy="63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إنجاز تاريخ إسرائيل القومي</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8465" name="Rectangle 97"/>
              <p:cNvSpPr>
                <a:spLocks noChangeArrowheads="1"/>
              </p:cNvSpPr>
              <p:nvPr/>
            </p:nvSpPr>
            <p:spPr bwMode="auto">
              <a:xfrm>
                <a:off x="1848" y="3300"/>
                <a:ext cx="1104" cy="633"/>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78566" name="Group 98"/>
            <p:cNvGrpSpPr>
              <a:grpSpLocks/>
            </p:cNvGrpSpPr>
            <p:nvPr/>
          </p:nvGrpSpPr>
          <p:grpSpPr bwMode="auto">
            <a:xfrm>
              <a:off x="2952" y="3300"/>
              <a:ext cx="1104" cy="633"/>
              <a:chOff x="2952" y="3300"/>
              <a:chExt cx="1104" cy="633"/>
            </a:xfrm>
          </p:grpSpPr>
          <p:sp>
            <p:nvSpPr>
              <p:cNvPr id="58467" name="Rectangle 99"/>
              <p:cNvSpPr>
                <a:spLocks noChangeArrowheads="1"/>
              </p:cNvSpPr>
              <p:nvPr/>
            </p:nvSpPr>
            <p:spPr bwMode="auto">
              <a:xfrm>
                <a:off x="2984" y="3300"/>
                <a:ext cx="1041" cy="63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Arial" charset="0"/>
                    <a:cs typeface="Arial" panose="020B0604020202020204" pitchFamily="34" charset="0"/>
                  </a:rPr>
                  <a:t>سبب عبادة الأصنام غير معقول</a:t>
                </a:r>
                <a:endParaRPr lang="en-US" altLang="zh-CN" sz="1800" b="1" dirty="0">
                  <a:solidFill>
                    <a:srgbClr val="FFFFFF"/>
                  </a:solidFill>
                  <a:latin typeface="Arial" panose="020B0604020202020204" pitchFamily="34" charset="0"/>
                  <a:ea typeface="Arial" charset="0"/>
                  <a:cs typeface="Arial" panose="020B0604020202020204" pitchFamily="34" charset="0"/>
                </a:endParaRPr>
              </a:p>
            </p:txBody>
          </p:sp>
          <p:sp>
            <p:nvSpPr>
              <p:cNvPr id="58468" name="Rectangle 100"/>
              <p:cNvSpPr>
                <a:spLocks noChangeArrowheads="1"/>
              </p:cNvSpPr>
              <p:nvPr/>
            </p:nvSpPr>
            <p:spPr bwMode="auto">
              <a:xfrm>
                <a:off x="2952" y="3300"/>
                <a:ext cx="1104" cy="633"/>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78567" name="Group 101"/>
            <p:cNvGrpSpPr>
              <a:grpSpLocks/>
            </p:cNvGrpSpPr>
            <p:nvPr/>
          </p:nvGrpSpPr>
          <p:grpSpPr bwMode="auto">
            <a:xfrm>
              <a:off x="0" y="3933"/>
              <a:ext cx="744" cy="748"/>
              <a:chOff x="0" y="3933"/>
              <a:chExt cx="744" cy="748"/>
            </a:xfrm>
          </p:grpSpPr>
          <p:sp>
            <p:nvSpPr>
              <p:cNvPr id="58470" name="Rectangle 102"/>
              <p:cNvSpPr>
                <a:spLocks noChangeArrowheads="1"/>
              </p:cNvSpPr>
              <p:nvPr/>
            </p:nvSpPr>
            <p:spPr bwMode="auto">
              <a:xfrm>
                <a:off x="32" y="3933"/>
                <a:ext cx="680" cy="74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اللمسة النها</a:t>
                </a:r>
                <a:r>
                  <a:rPr lang="ar-JO" altLang="zh-CN" sz="1800" b="1" dirty="0">
                    <a:solidFill>
                      <a:srgbClr val="FFFFFF"/>
                    </a:solidFill>
                    <a:latin typeface="Arial" panose="020B0604020202020204" pitchFamily="34" charset="0"/>
                    <a:ea typeface="SimSun" pitchFamily="2" charset="-122"/>
                    <a:cs typeface="Arial" panose="020B0604020202020204" pitchFamily="34" charset="0"/>
                  </a:rPr>
                  <a:t>ئ</a:t>
                </a:r>
                <a:r>
                  <a:rPr lang="ar-SA" altLang="zh-CN" sz="1800" b="1" dirty="0">
                    <a:solidFill>
                      <a:srgbClr val="FFFFFF"/>
                    </a:solidFill>
                    <a:latin typeface="Arial" panose="020B0604020202020204" pitchFamily="34" charset="0"/>
                    <a:ea typeface="SimSun" pitchFamily="2" charset="-122"/>
                    <a:cs typeface="Arial" panose="020B0604020202020204" pitchFamily="34" charset="0"/>
                  </a:rPr>
                  <a:t>ية</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8471" name="Rectangle 103"/>
              <p:cNvSpPr>
                <a:spLocks noChangeArrowheads="1"/>
              </p:cNvSpPr>
              <p:nvPr/>
            </p:nvSpPr>
            <p:spPr bwMode="auto">
              <a:xfrm>
                <a:off x="0" y="3933"/>
                <a:ext cx="744" cy="748"/>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78568" name="Group 104"/>
            <p:cNvGrpSpPr>
              <a:grpSpLocks/>
            </p:cNvGrpSpPr>
            <p:nvPr/>
          </p:nvGrpSpPr>
          <p:grpSpPr bwMode="auto">
            <a:xfrm>
              <a:off x="744" y="3933"/>
              <a:ext cx="1104" cy="748"/>
              <a:chOff x="744" y="3933"/>
              <a:chExt cx="1104" cy="748"/>
            </a:xfrm>
          </p:grpSpPr>
          <p:sp>
            <p:nvSpPr>
              <p:cNvPr id="58473" name="Rectangle 105"/>
              <p:cNvSpPr>
                <a:spLocks noChangeArrowheads="1"/>
              </p:cNvSpPr>
              <p:nvPr/>
            </p:nvSpPr>
            <p:spPr bwMode="auto">
              <a:xfrm>
                <a:off x="776" y="3933"/>
                <a:ext cx="1040" cy="74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Arial" charset="0"/>
                    <a:cs typeface="Arial" panose="020B0604020202020204" pitchFamily="34" charset="0"/>
                  </a:rPr>
                  <a:t>يسكنهم الروح القدس من خلال يسوع المسيح الحي</a:t>
                </a:r>
                <a:endParaRPr lang="en-US" altLang="zh-CN" sz="1800" b="1" dirty="0">
                  <a:solidFill>
                    <a:srgbClr val="FFFFFF"/>
                  </a:solidFill>
                  <a:latin typeface="Arial" panose="020B0604020202020204" pitchFamily="34" charset="0"/>
                  <a:ea typeface="Arial" charset="0"/>
                  <a:cs typeface="Arial" panose="020B0604020202020204" pitchFamily="34" charset="0"/>
                </a:endParaRPr>
              </a:p>
            </p:txBody>
          </p:sp>
          <p:sp>
            <p:nvSpPr>
              <p:cNvPr id="58474" name="Rectangle 106"/>
              <p:cNvSpPr>
                <a:spLocks noChangeArrowheads="1"/>
              </p:cNvSpPr>
              <p:nvPr/>
            </p:nvSpPr>
            <p:spPr bwMode="auto">
              <a:xfrm>
                <a:off x="744" y="3933"/>
                <a:ext cx="1103" cy="748"/>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78569" name="Group 107"/>
            <p:cNvGrpSpPr>
              <a:grpSpLocks/>
            </p:cNvGrpSpPr>
            <p:nvPr/>
          </p:nvGrpSpPr>
          <p:grpSpPr bwMode="auto">
            <a:xfrm>
              <a:off x="1848" y="3933"/>
              <a:ext cx="1104" cy="748"/>
              <a:chOff x="1848" y="3933"/>
              <a:chExt cx="1104" cy="748"/>
            </a:xfrm>
          </p:grpSpPr>
          <p:sp>
            <p:nvSpPr>
              <p:cNvPr id="58476" name="Rectangle 108"/>
              <p:cNvSpPr>
                <a:spLocks noChangeArrowheads="1"/>
              </p:cNvSpPr>
              <p:nvPr/>
            </p:nvSpPr>
            <p:spPr bwMode="auto">
              <a:xfrm>
                <a:off x="1879" y="3933"/>
                <a:ext cx="1041" cy="74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هو في يسوع كمخلصنا القائم من الموت والذي يستحق ثقتنا</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8477" name="Rectangle 109"/>
              <p:cNvSpPr>
                <a:spLocks noChangeArrowheads="1"/>
              </p:cNvSpPr>
              <p:nvPr/>
            </p:nvSpPr>
            <p:spPr bwMode="auto">
              <a:xfrm>
                <a:off x="1848" y="3933"/>
                <a:ext cx="1104" cy="748"/>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78570" name="Group 110"/>
            <p:cNvGrpSpPr>
              <a:grpSpLocks/>
            </p:cNvGrpSpPr>
            <p:nvPr/>
          </p:nvGrpSpPr>
          <p:grpSpPr bwMode="auto">
            <a:xfrm>
              <a:off x="2952" y="3933"/>
              <a:ext cx="1104" cy="748"/>
              <a:chOff x="2952" y="3933"/>
              <a:chExt cx="1104" cy="748"/>
            </a:xfrm>
          </p:grpSpPr>
          <p:sp>
            <p:nvSpPr>
              <p:cNvPr id="58479" name="Rectangle 111"/>
              <p:cNvSpPr>
                <a:spLocks noChangeArrowheads="1"/>
              </p:cNvSpPr>
              <p:nvPr/>
            </p:nvSpPr>
            <p:spPr bwMode="auto">
              <a:xfrm>
                <a:off x="2984" y="3933"/>
                <a:ext cx="1041" cy="74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Arial" charset="0"/>
                    <a:cs typeface="Arial" panose="020B0604020202020204" pitchFamily="34" charset="0"/>
                  </a:rPr>
                  <a:t>لأن الله المجهول هو الخالق والقاضي</a:t>
                </a:r>
                <a:endParaRPr lang="en-US" altLang="zh-CN" sz="1800" b="1" dirty="0">
                  <a:solidFill>
                    <a:srgbClr val="FFFFFF"/>
                  </a:solidFill>
                  <a:latin typeface="Arial" panose="020B0604020202020204" pitchFamily="34" charset="0"/>
                  <a:ea typeface="Arial" charset="0"/>
                  <a:cs typeface="Arial" panose="020B0604020202020204" pitchFamily="34" charset="0"/>
                </a:endParaRPr>
              </a:p>
            </p:txBody>
          </p:sp>
          <p:sp>
            <p:nvSpPr>
              <p:cNvPr id="58480" name="Rectangle 112"/>
              <p:cNvSpPr>
                <a:spLocks noChangeArrowheads="1"/>
              </p:cNvSpPr>
              <p:nvPr/>
            </p:nvSpPr>
            <p:spPr bwMode="auto">
              <a:xfrm>
                <a:off x="2952" y="3933"/>
                <a:ext cx="1104" cy="748"/>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sp>
        <p:nvSpPr>
          <p:cNvPr id="278534" name="Rectangle 113"/>
          <p:cNvSpPr>
            <a:spLocks noGrp="1" noChangeArrowheads="1"/>
          </p:cNvSpPr>
          <p:nvPr>
            <p:ph type="title" idx="4294967295"/>
          </p:nvPr>
        </p:nvSpPr>
        <p:spPr>
          <a:xfrm>
            <a:off x="1979712" y="-46037"/>
            <a:ext cx="4541068" cy="584668"/>
          </a:xfrm>
          <a:solidFill>
            <a:srgbClr val="000000"/>
          </a:solidFill>
          <a:extLst>
            <a:ext uri="{91240B29-F687-4f45-9708-019B960494DF}">
              <a14:hiddenLine xmlns="" xmlns:a14="http://schemas.microsoft.com/office/drawing/2010/main" w="9525">
                <a:solidFill>
                  <a:srgbClr val="000000"/>
                </a:solidFill>
                <a:miter lim="800000"/>
                <a:headEnd/>
                <a:tailEnd/>
              </a14:hiddenLine>
            </a:ext>
          </a:extLst>
        </p:spPr>
        <p:txBody>
          <a:bodyPr wrap="square" anchor="t">
            <a:spAutoFit/>
          </a:bodyPr>
          <a:lstStyle/>
          <a:p>
            <a:pPr eaLnBrk="1" hangingPunct="1"/>
            <a:r>
              <a:rPr lang="ar-SA" altLang="zh-CN" sz="3200" dirty="0">
                <a:solidFill>
                  <a:schemeClr val="tx1"/>
                </a:solidFill>
                <a:effectLst/>
                <a:ea typeface="ＭＳ Ｐゴシック" charset="0"/>
                <a:cs typeface="Arial" panose="020B0604020202020204" pitchFamily="34" charset="0"/>
              </a:rPr>
              <a:t>ال</a:t>
            </a:r>
            <a:r>
              <a:rPr lang="ar-JO" altLang="zh-CN" sz="3200" dirty="0">
                <a:solidFill>
                  <a:schemeClr val="tx1"/>
                </a:solidFill>
                <a:effectLst/>
                <a:ea typeface="ＭＳ Ｐゴシック" charset="0"/>
                <a:cs typeface="Arial" panose="020B0604020202020204" pitchFamily="34" charset="0"/>
              </a:rPr>
              <a:t>عظات</a:t>
            </a:r>
            <a:r>
              <a:rPr lang="ar-SA" altLang="zh-CN" sz="3200" dirty="0">
                <a:solidFill>
                  <a:schemeClr val="tx1"/>
                </a:solidFill>
                <a:effectLst/>
                <a:ea typeface="ＭＳ Ｐゴシック" charset="0"/>
                <a:cs typeface="Arial" panose="020B0604020202020204" pitchFamily="34" charset="0"/>
              </a:rPr>
              <a:t> في أعمال الرسل </a:t>
            </a:r>
            <a:endParaRPr lang="en-US" sz="3200" dirty="0">
              <a:solidFill>
                <a:schemeClr val="tx1"/>
              </a:solidFill>
              <a:effectLst/>
              <a:ea typeface="ＭＳ Ｐゴシック" charset="0"/>
              <a:cs typeface="Arial" panose="020B0604020202020204" pitchFamily="34" charset="0"/>
            </a:endParaRPr>
          </a:p>
        </p:txBody>
      </p:sp>
    </p:spTree>
    <p:extLst>
      <p:ext uri="{BB962C8B-B14F-4D97-AF65-F5344CB8AC3E}">
        <p14:creationId xmlns:p14="http://schemas.microsoft.com/office/powerpoint/2010/main" val="207954512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7" name="Rectangle 103"/>
          <p:cNvSpPr>
            <a:spLocks noChangeArrowheads="1"/>
          </p:cNvSpPr>
          <p:nvPr/>
        </p:nvSpPr>
        <p:spPr bwMode="auto">
          <a:xfrm>
            <a:off x="-32465" y="-27384"/>
            <a:ext cx="9176465" cy="7028150"/>
          </a:xfrm>
          <a:prstGeom prst="rect">
            <a:avLst/>
          </a:prstGeom>
          <a:gradFill rotWithShape="1">
            <a:gsLst>
              <a:gs pos="0">
                <a:srgbClr val="800000"/>
              </a:gs>
              <a:gs pos="100000">
                <a:srgbClr val="000000"/>
              </a:gs>
            </a:gsLst>
            <a:lin ang="0" scaled="1"/>
          </a:gradFill>
          <a:ln w="12700" cap="sq">
            <a:solidFill>
              <a:schemeClr val="tx1"/>
            </a:solidFill>
            <a:round/>
            <a:headEnd type="none" w="sm" len="sm"/>
            <a:tailEnd type="none" w="sm" len="sm"/>
          </a:ln>
        </p:spPr>
        <p:txBody>
          <a:bodyPr wrap="none" lIns="91334" tIns="45667" rIns="91334" bIns="45667"/>
          <a:lstStyle/>
          <a:p>
            <a:endParaRPr lang="en-US">
              <a:solidFill>
                <a:srgbClr val="FFFFFF"/>
              </a:solidFill>
            </a:endParaRPr>
          </a:p>
        </p:txBody>
      </p:sp>
      <p:sp>
        <p:nvSpPr>
          <p:cNvPr id="280578" name="Rectangle 103"/>
          <p:cNvSpPr>
            <a:spLocks noChangeArrowheads="1"/>
          </p:cNvSpPr>
          <p:nvPr/>
        </p:nvSpPr>
        <p:spPr bwMode="auto">
          <a:xfrm>
            <a:off x="0" y="685800"/>
            <a:ext cx="1676400" cy="6172200"/>
          </a:xfrm>
          <a:prstGeom prst="rect">
            <a:avLst/>
          </a:prstGeom>
          <a:solidFill>
            <a:srgbClr val="000099"/>
          </a:solidFill>
          <a:ln>
            <a:noFill/>
          </a:ln>
          <a:extLs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none" lIns="91334" tIns="45667" rIns="91334" bIns="45667" anchor="ctr"/>
          <a:lstStyle/>
          <a:p>
            <a:endParaRPr lang="en-US" sz="1800" b="1" dirty="0">
              <a:solidFill>
                <a:srgbClr val="FFFFFF"/>
              </a:solidFill>
              <a:latin typeface="Arial" panose="020B0604020202020204" pitchFamily="34" charset="0"/>
              <a:cs typeface="Arial" panose="020B0604020202020204" pitchFamily="34" charset="0"/>
            </a:endParaRPr>
          </a:p>
        </p:txBody>
      </p:sp>
      <p:grpSp>
        <p:nvGrpSpPr>
          <p:cNvPr id="280579" name="Group 4"/>
          <p:cNvGrpSpPr>
            <a:grpSpLocks/>
          </p:cNvGrpSpPr>
          <p:nvPr/>
        </p:nvGrpSpPr>
        <p:grpSpPr bwMode="auto">
          <a:xfrm>
            <a:off x="0" y="685800"/>
            <a:ext cx="9144000" cy="6096000"/>
            <a:chOff x="0" y="0"/>
            <a:chExt cx="4056" cy="4489"/>
          </a:xfrm>
        </p:grpSpPr>
        <p:grpSp>
          <p:nvGrpSpPr>
            <p:cNvPr id="280582" name="Group 5"/>
            <p:cNvGrpSpPr>
              <a:grpSpLocks/>
            </p:cNvGrpSpPr>
            <p:nvPr/>
          </p:nvGrpSpPr>
          <p:grpSpPr bwMode="auto">
            <a:xfrm>
              <a:off x="0" y="0"/>
              <a:ext cx="744" cy="403"/>
              <a:chOff x="0" y="0"/>
              <a:chExt cx="744" cy="403"/>
            </a:xfrm>
          </p:grpSpPr>
          <p:sp>
            <p:nvSpPr>
              <p:cNvPr id="59398" name="Rectangle 6"/>
              <p:cNvSpPr>
                <a:spLocks noChangeArrowheads="1"/>
              </p:cNvSpPr>
              <p:nvPr/>
            </p:nvSpPr>
            <p:spPr bwMode="auto">
              <a:xfrm>
                <a:off x="32" y="0"/>
                <a:ext cx="682" cy="40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Arial" charset="0"/>
                    <a:cs typeface="Arial" panose="020B0604020202020204" pitchFamily="34" charset="0"/>
                  </a:rPr>
                  <a:t>فكرة قصيرة</a:t>
                </a:r>
                <a:endParaRPr lang="en-US" altLang="zh-CN" sz="1800" b="1" dirty="0">
                  <a:solidFill>
                    <a:srgbClr val="FFFFFF"/>
                  </a:solidFill>
                  <a:latin typeface="Arial" panose="020B0604020202020204" pitchFamily="34" charset="0"/>
                  <a:ea typeface="Arial" charset="0"/>
                  <a:cs typeface="Arial" panose="020B0604020202020204" pitchFamily="34" charset="0"/>
                </a:endParaRPr>
              </a:p>
            </p:txBody>
          </p:sp>
          <p:sp>
            <p:nvSpPr>
              <p:cNvPr id="59399" name="Rectangle 7"/>
              <p:cNvSpPr>
                <a:spLocks noChangeArrowheads="1"/>
              </p:cNvSpPr>
              <p:nvPr/>
            </p:nvSpPr>
            <p:spPr bwMode="auto">
              <a:xfrm>
                <a:off x="0" y="0"/>
                <a:ext cx="744" cy="403"/>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0583" name="Group 8"/>
            <p:cNvGrpSpPr>
              <a:grpSpLocks/>
            </p:cNvGrpSpPr>
            <p:nvPr/>
          </p:nvGrpSpPr>
          <p:grpSpPr bwMode="auto">
            <a:xfrm>
              <a:off x="744" y="0"/>
              <a:ext cx="1104" cy="403"/>
              <a:chOff x="744" y="0"/>
              <a:chExt cx="1104" cy="403"/>
            </a:xfrm>
          </p:grpSpPr>
          <p:sp>
            <p:nvSpPr>
              <p:cNvPr id="59401" name="Rectangle 9"/>
              <p:cNvSpPr>
                <a:spLocks noChangeArrowheads="1"/>
              </p:cNvSpPr>
              <p:nvPr/>
            </p:nvSpPr>
            <p:spPr bwMode="auto">
              <a:xfrm>
                <a:off x="776" y="0"/>
                <a:ext cx="1040" cy="40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يسوع هو </a:t>
                </a:r>
                <a:r>
                  <a:rPr lang="ar-SA" altLang="zh-CN" sz="1800" b="1" dirty="0" err="1">
                    <a:solidFill>
                      <a:srgbClr val="FFFFFF"/>
                    </a:solidFill>
                    <a:latin typeface="Arial" panose="020B0604020202020204" pitchFamily="34" charset="0"/>
                    <a:ea typeface="SimSun" pitchFamily="2" charset="-122"/>
                    <a:cs typeface="Arial" panose="020B0604020202020204" pitchFamily="34" charset="0"/>
                  </a:rPr>
                  <a:t>المسيا</a:t>
                </a:r>
                <a:r>
                  <a:rPr lang="ar-SA" altLang="zh-CN" sz="1800" b="1" dirty="0">
                    <a:solidFill>
                      <a:srgbClr val="FFFFFF"/>
                    </a:solidFill>
                    <a:latin typeface="Arial" panose="020B0604020202020204" pitchFamily="34" charset="0"/>
                    <a:ea typeface="SimSun" pitchFamily="2" charset="-122"/>
                    <a:cs typeface="Arial" panose="020B0604020202020204" pitchFamily="34" charset="0"/>
                  </a:rPr>
                  <a:t> (٣٦)</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9402" name="Rectangle 10"/>
              <p:cNvSpPr>
                <a:spLocks noChangeArrowheads="1"/>
              </p:cNvSpPr>
              <p:nvPr/>
            </p:nvSpPr>
            <p:spPr bwMode="auto">
              <a:xfrm>
                <a:off x="744" y="0"/>
                <a:ext cx="1103" cy="403"/>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0584" name="Group 11"/>
            <p:cNvGrpSpPr>
              <a:grpSpLocks/>
            </p:cNvGrpSpPr>
            <p:nvPr/>
          </p:nvGrpSpPr>
          <p:grpSpPr bwMode="auto">
            <a:xfrm>
              <a:off x="1848" y="0"/>
              <a:ext cx="1104" cy="403"/>
              <a:chOff x="1848" y="0"/>
              <a:chExt cx="1104" cy="403"/>
            </a:xfrm>
          </p:grpSpPr>
          <p:sp>
            <p:nvSpPr>
              <p:cNvPr id="59404" name="Rectangle 12"/>
              <p:cNvSpPr>
                <a:spLocks noChangeArrowheads="1"/>
              </p:cNvSpPr>
              <p:nvPr/>
            </p:nvSpPr>
            <p:spPr bwMode="auto">
              <a:xfrm>
                <a:off x="1879" y="0"/>
                <a:ext cx="1041" cy="40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آمن بالمسيح ( ٣٩ )</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9405" name="Rectangle 13"/>
              <p:cNvSpPr>
                <a:spLocks noChangeArrowheads="1"/>
              </p:cNvSpPr>
              <p:nvPr/>
            </p:nvSpPr>
            <p:spPr bwMode="auto">
              <a:xfrm>
                <a:off x="1848" y="0"/>
                <a:ext cx="1104" cy="403"/>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0585" name="Group 14"/>
            <p:cNvGrpSpPr>
              <a:grpSpLocks/>
            </p:cNvGrpSpPr>
            <p:nvPr/>
          </p:nvGrpSpPr>
          <p:grpSpPr bwMode="auto">
            <a:xfrm>
              <a:off x="2952" y="0"/>
              <a:ext cx="1104" cy="403"/>
              <a:chOff x="2952" y="0"/>
              <a:chExt cx="1104" cy="403"/>
            </a:xfrm>
          </p:grpSpPr>
          <p:sp>
            <p:nvSpPr>
              <p:cNvPr id="59407" name="Rectangle 15"/>
              <p:cNvSpPr>
                <a:spLocks noChangeArrowheads="1"/>
              </p:cNvSpPr>
              <p:nvPr/>
            </p:nvSpPr>
            <p:spPr bwMode="auto">
              <a:xfrm>
                <a:off x="2984" y="0"/>
                <a:ext cx="1041" cy="40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الهروب من الوثنية ( ٣٠)</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9408" name="Rectangle 16"/>
              <p:cNvSpPr>
                <a:spLocks noChangeArrowheads="1"/>
              </p:cNvSpPr>
              <p:nvPr/>
            </p:nvSpPr>
            <p:spPr bwMode="auto">
              <a:xfrm>
                <a:off x="2952" y="0"/>
                <a:ext cx="1104" cy="403"/>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0586" name="Group 17"/>
            <p:cNvGrpSpPr>
              <a:grpSpLocks/>
            </p:cNvGrpSpPr>
            <p:nvPr/>
          </p:nvGrpSpPr>
          <p:grpSpPr bwMode="auto">
            <a:xfrm>
              <a:off x="0" y="403"/>
              <a:ext cx="744" cy="633"/>
              <a:chOff x="0" y="403"/>
              <a:chExt cx="744" cy="633"/>
            </a:xfrm>
          </p:grpSpPr>
          <p:sp>
            <p:nvSpPr>
              <p:cNvPr id="59410" name="Rectangle 18"/>
              <p:cNvSpPr>
                <a:spLocks noChangeArrowheads="1"/>
              </p:cNvSpPr>
              <p:nvPr/>
            </p:nvSpPr>
            <p:spPr bwMode="auto">
              <a:xfrm>
                <a:off x="32" y="403"/>
                <a:ext cx="682" cy="629"/>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هيكل التطبيق</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9411" name="Rectangle 19"/>
              <p:cNvSpPr>
                <a:spLocks noChangeArrowheads="1"/>
              </p:cNvSpPr>
              <p:nvPr/>
            </p:nvSpPr>
            <p:spPr bwMode="auto">
              <a:xfrm>
                <a:off x="0" y="403"/>
                <a:ext cx="744" cy="629"/>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0587" name="Group 20"/>
            <p:cNvGrpSpPr>
              <a:grpSpLocks/>
            </p:cNvGrpSpPr>
            <p:nvPr/>
          </p:nvGrpSpPr>
          <p:grpSpPr bwMode="auto">
            <a:xfrm>
              <a:off x="744" y="403"/>
              <a:ext cx="1104" cy="633"/>
              <a:chOff x="744" y="403"/>
              <a:chExt cx="1104" cy="633"/>
            </a:xfrm>
          </p:grpSpPr>
          <p:sp>
            <p:nvSpPr>
              <p:cNvPr id="59413" name="Rectangle 21"/>
              <p:cNvSpPr>
                <a:spLocks noChangeArrowheads="1"/>
              </p:cNvSpPr>
              <p:nvPr/>
            </p:nvSpPr>
            <p:spPr bwMode="auto">
              <a:xfrm>
                <a:off x="776" y="403"/>
                <a:ext cx="1040" cy="629"/>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Arial" charset="0"/>
                    <a:cs typeface="Arial" panose="020B0604020202020204" pitchFamily="34" charset="0"/>
                  </a:rPr>
                  <a:t>تطبيق بسيط في النهاية</a:t>
                </a:r>
              </a:p>
              <a:p>
                <a:pPr rtl="1">
                  <a:tabLst>
                    <a:tab pos="4110151" algn="l"/>
                  </a:tabLst>
                  <a:defRPr/>
                </a:pPr>
                <a:r>
                  <a:rPr lang="ar-SA" altLang="zh-CN" sz="1800" b="1" dirty="0">
                    <a:solidFill>
                      <a:srgbClr val="FFFFFF"/>
                    </a:solidFill>
                    <a:latin typeface="Arial" panose="020B0604020202020204" pitchFamily="34" charset="0"/>
                    <a:ea typeface="Arial" charset="0"/>
                    <a:cs typeface="Arial" panose="020B0604020202020204" pitchFamily="34" charset="0"/>
                  </a:rPr>
                  <a:t> ( ٣٨-٣٩)</a:t>
                </a:r>
                <a:endParaRPr lang="en-US" altLang="zh-CN" sz="1800" b="1" dirty="0">
                  <a:solidFill>
                    <a:srgbClr val="FFFFFF"/>
                  </a:solidFill>
                  <a:latin typeface="Arial" panose="020B0604020202020204" pitchFamily="34" charset="0"/>
                  <a:ea typeface="Arial" charset="0"/>
                  <a:cs typeface="Arial" panose="020B0604020202020204" pitchFamily="34" charset="0"/>
                </a:endParaRPr>
              </a:p>
            </p:txBody>
          </p:sp>
          <p:sp>
            <p:nvSpPr>
              <p:cNvPr id="59414" name="Rectangle 22"/>
              <p:cNvSpPr>
                <a:spLocks noChangeArrowheads="1"/>
              </p:cNvSpPr>
              <p:nvPr/>
            </p:nvSpPr>
            <p:spPr bwMode="auto">
              <a:xfrm>
                <a:off x="744" y="403"/>
                <a:ext cx="1103" cy="629"/>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0588" name="Group 23"/>
            <p:cNvGrpSpPr>
              <a:grpSpLocks/>
            </p:cNvGrpSpPr>
            <p:nvPr/>
          </p:nvGrpSpPr>
          <p:grpSpPr bwMode="auto">
            <a:xfrm>
              <a:off x="1848" y="403"/>
              <a:ext cx="1104" cy="633"/>
              <a:chOff x="1848" y="403"/>
              <a:chExt cx="1104" cy="633"/>
            </a:xfrm>
          </p:grpSpPr>
          <p:sp>
            <p:nvSpPr>
              <p:cNvPr id="59416" name="Rectangle 24"/>
              <p:cNvSpPr>
                <a:spLocks noChangeArrowheads="1"/>
              </p:cNvSpPr>
              <p:nvPr/>
            </p:nvSpPr>
            <p:spPr bwMode="auto">
              <a:xfrm>
                <a:off x="1879" y="403"/>
                <a:ext cx="1041" cy="629"/>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Arial" charset="0"/>
                    <a:cs typeface="Arial" panose="020B0604020202020204" pitchFamily="34" charset="0"/>
                  </a:rPr>
                  <a:t>التطبيق الدوري - في المركز (٢٦) وفي النهاية (٣٨-٤١)</a:t>
                </a:r>
                <a:endParaRPr lang="en-US" altLang="zh-CN" sz="1800" b="1" dirty="0">
                  <a:solidFill>
                    <a:srgbClr val="FFFFFF"/>
                  </a:solidFill>
                  <a:latin typeface="Arial" panose="020B0604020202020204" pitchFamily="34" charset="0"/>
                  <a:ea typeface="Arial" charset="0"/>
                  <a:cs typeface="Arial" panose="020B0604020202020204" pitchFamily="34" charset="0"/>
                </a:endParaRPr>
              </a:p>
            </p:txBody>
          </p:sp>
          <p:sp>
            <p:nvSpPr>
              <p:cNvPr id="59417" name="Rectangle 25"/>
              <p:cNvSpPr>
                <a:spLocks noChangeArrowheads="1"/>
              </p:cNvSpPr>
              <p:nvPr/>
            </p:nvSpPr>
            <p:spPr bwMode="auto">
              <a:xfrm>
                <a:off x="1848" y="403"/>
                <a:ext cx="1104" cy="629"/>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0589" name="Group 26"/>
            <p:cNvGrpSpPr>
              <a:grpSpLocks/>
            </p:cNvGrpSpPr>
            <p:nvPr/>
          </p:nvGrpSpPr>
          <p:grpSpPr bwMode="auto">
            <a:xfrm>
              <a:off x="2952" y="403"/>
              <a:ext cx="1104" cy="633"/>
              <a:chOff x="2952" y="403"/>
              <a:chExt cx="1104" cy="633"/>
            </a:xfrm>
          </p:grpSpPr>
          <p:sp>
            <p:nvSpPr>
              <p:cNvPr id="59419" name="Rectangle 27"/>
              <p:cNvSpPr>
                <a:spLocks noChangeArrowheads="1"/>
              </p:cNvSpPr>
              <p:nvPr/>
            </p:nvSpPr>
            <p:spPr bwMode="auto">
              <a:xfrm>
                <a:off x="2984" y="403"/>
                <a:ext cx="1041" cy="629"/>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Arial" charset="0"/>
                    <a:cs typeface="Arial" panose="020B0604020202020204" pitchFamily="34" charset="0"/>
                  </a:rPr>
                  <a:t>تطبيق بسيط في النهاية</a:t>
                </a:r>
              </a:p>
              <a:p>
                <a:pPr rtl="1">
                  <a:tabLst>
                    <a:tab pos="4110151" algn="l"/>
                  </a:tabLst>
                  <a:defRPr/>
                </a:pPr>
                <a:r>
                  <a:rPr lang="ar-SA" altLang="zh-CN" sz="1800" b="1" dirty="0">
                    <a:solidFill>
                      <a:srgbClr val="FFFFFF"/>
                    </a:solidFill>
                    <a:latin typeface="Arial" panose="020B0604020202020204" pitchFamily="34" charset="0"/>
                    <a:ea typeface="Arial" charset="0"/>
                    <a:cs typeface="Arial" panose="020B0604020202020204" pitchFamily="34" charset="0"/>
                  </a:rPr>
                  <a:t> (٣٠-٣١)</a:t>
                </a:r>
                <a:endParaRPr lang="en-US" altLang="zh-CN" sz="1800" b="1" dirty="0">
                  <a:solidFill>
                    <a:srgbClr val="FFFFFF"/>
                  </a:solidFill>
                  <a:latin typeface="Arial" panose="020B0604020202020204" pitchFamily="34" charset="0"/>
                  <a:ea typeface="Arial" charset="0"/>
                  <a:cs typeface="Arial" panose="020B0604020202020204" pitchFamily="34" charset="0"/>
                </a:endParaRPr>
              </a:p>
            </p:txBody>
          </p:sp>
          <p:sp>
            <p:nvSpPr>
              <p:cNvPr id="59420" name="Rectangle 28"/>
              <p:cNvSpPr>
                <a:spLocks noChangeArrowheads="1"/>
              </p:cNvSpPr>
              <p:nvPr/>
            </p:nvSpPr>
            <p:spPr bwMode="auto">
              <a:xfrm>
                <a:off x="2952" y="403"/>
                <a:ext cx="1104" cy="629"/>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0590" name="Group 29"/>
            <p:cNvGrpSpPr>
              <a:grpSpLocks/>
            </p:cNvGrpSpPr>
            <p:nvPr/>
          </p:nvGrpSpPr>
          <p:grpSpPr bwMode="auto">
            <a:xfrm>
              <a:off x="0" y="1036"/>
              <a:ext cx="744" cy="518"/>
              <a:chOff x="0" y="1036"/>
              <a:chExt cx="744" cy="518"/>
            </a:xfrm>
          </p:grpSpPr>
          <p:sp>
            <p:nvSpPr>
              <p:cNvPr id="59422" name="Rectangle 30"/>
              <p:cNvSpPr>
                <a:spLocks noChangeArrowheads="1"/>
              </p:cNvSpPr>
              <p:nvPr/>
            </p:nvSpPr>
            <p:spPr bwMode="auto">
              <a:xfrm>
                <a:off x="32" y="1036"/>
                <a:ext cx="682" cy="51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تركيب الفكرة </a:t>
                </a:r>
              </a:p>
              <a:p>
                <a:pPr rtl="1">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الاساسية</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9423" name="Rectangle 31"/>
              <p:cNvSpPr>
                <a:spLocks noChangeArrowheads="1"/>
              </p:cNvSpPr>
              <p:nvPr/>
            </p:nvSpPr>
            <p:spPr bwMode="auto">
              <a:xfrm>
                <a:off x="0" y="1036"/>
                <a:ext cx="744" cy="518"/>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0591" name="Group 32"/>
            <p:cNvGrpSpPr>
              <a:grpSpLocks/>
            </p:cNvGrpSpPr>
            <p:nvPr/>
          </p:nvGrpSpPr>
          <p:grpSpPr bwMode="auto">
            <a:xfrm>
              <a:off x="744" y="1036"/>
              <a:ext cx="1104" cy="518"/>
              <a:chOff x="744" y="1036"/>
              <a:chExt cx="1104" cy="518"/>
            </a:xfrm>
          </p:grpSpPr>
          <p:sp>
            <p:nvSpPr>
              <p:cNvPr id="59425" name="Rectangle 33"/>
              <p:cNvSpPr>
                <a:spLocks noChangeArrowheads="1"/>
              </p:cNvSpPr>
              <p:nvPr/>
            </p:nvSpPr>
            <p:spPr bwMode="auto">
              <a:xfrm>
                <a:off x="776" y="1036"/>
                <a:ext cx="1040" cy="51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ar-JO" altLang="zh-CN" sz="1800" b="1" dirty="0">
                    <a:solidFill>
                      <a:srgbClr val="FFFFFF"/>
                    </a:solidFill>
                    <a:latin typeface="Arial" panose="020B0604020202020204" pitchFamily="34" charset="0"/>
                    <a:ea typeface="SimSun" pitchFamily="2" charset="-122"/>
                    <a:cs typeface="Arial" panose="020B0604020202020204" pitchFamily="34" charset="0"/>
                  </a:rPr>
                  <a:t>ا</a:t>
                </a:r>
                <a:r>
                  <a:rPr lang="ar-SA" altLang="zh-CN" sz="1800" b="1" dirty="0">
                    <a:solidFill>
                      <a:srgbClr val="FFFFFF"/>
                    </a:solidFill>
                    <a:latin typeface="Arial" panose="020B0604020202020204" pitchFamily="34" charset="0"/>
                    <a:ea typeface="SimSun" pitchFamily="2" charset="-122"/>
                    <a:cs typeface="Arial" panose="020B0604020202020204" pitchFamily="34" charset="0"/>
                  </a:rPr>
                  <a:t>ستقرائي (٣٦)</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9426" name="Rectangle 34"/>
              <p:cNvSpPr>
                <a:spLocks noChangeArrowheads="1"/>
              </p:cNvSpPr>
              <p:nvPr/>
            </p:nvSpPr>
            <p:spPr bwMode="auto">
              <a:xfrm>
                <a:off x="744" y="1036"/>
                <a:ext cx="1103" cy="518"/>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0592" name="Group 35"/>
            <p:cNvGrpSpPr>
              <a:grpSpLocks/>
            </p:cNvGrpSpPr>
            <p:nvPr/>
          </p:nvGrpSpPr>
          <p:grpSpPr bwMode="auto">
            <a:xfrm>
              <a:off x="1848" y="1036"/>
              <a:ext cx="1104" cy="518"/>
              <a:chOff x="1848" y="1036"/>
              <a:chExt cx="1104" cy="518"/>
            </a:xfrm>
          </p:grpSpPr>
          <p:sp>
            <p:nvSpPr>
              <p:cNvPr id="59428" name="Rectangle 36"/>
              <p:cNvSpPr>
                <a:spLocks noChangeArrowheads="1"/>
              </p:cNvSpPr>
              <p:nvPr/>
            </p:nvSpPr>
            <p:spPr bwMode="auto">
              <a:xfrm>
                <a:off x="1879" y="1036"/>
                <a:ext cx="1041" cy="51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JO" altLang="zh-CN" sz="1800" b="1" dirty="0">
                    <a:solidFill>
                      <a:srgbClr val="FFFFFF"/>
                    </a:solidFill>
                    <a:latin typeface="Arial" panose="020B0604020202020204" pitchFamily="34" charset="0"/>
                    <a:ea typeface="SimSun" pitchFamily="2" charset="-122"/>
                    <a:cs typeface="Arial" panose="020B0604020202020204" pitchFamily="34" charset="0"/>
                  </a:rPr>
                  <a:t>ا</a:t>
                </a:r>
                <a:r>
                  <a:rPr lang="ar-SA" altLang="zh-CN" sz="1800" b="1" dirty="0">
                    <a:solidFill>
                      <a:srgbClr val="FFFFFF"/>
                    </a:solidFill>
                    <a:latin typeface="Arial" panose="020B0604020202020204" pitchFamily="34" charset="0"/>
                    <a:ea typeface="SimSun" pitchFamily="2" charset="-122"/>
                    <a:cs typeface="Arial" panose="020B0604020202020204" pitchFamily="34" charset="0"/>
                  </a:rPr>
                  <a:t>ستقرائي (٢٣)</a:t>
                </a:r>
              </a:p>
              <a:p>
                <a:pPr rtl="1">
                  <a:tabLst>
                    <a:tab pos="4110151" algn="l"/>
                  </a:tabLst>
                  <a:defRPr/>
                </a:pPr>
                <a:r>
                  <a:rPr lang="ar-JO" altLang="zh-CN" sz="1800" b="1" dirty="0">
                    <a:solidFill>
                      <a:srgbClr val="FFFFFF"/>
                    </a:solidFill>
                    <a:latin typeface="Arial" panose="020B0604020202020204" pitchFamily="34" charset="0"/>
                    <a:ea typeface="SimSun" pitchFamily="2" charset="-122"/>
                    <a:cs typeface="Arial" panose="020B0604020202020204" pitchFamily="34" charset="0"/>
                  </a:rPr>
                  <a:t>ا</a:t>
                </a:r>
                <a:r>
                  <a:rPr lang="ar-SA" altLang="zh-CN" sz="1800" b="1" dirty="0">
                    <a:solidFill>
                      <a:srgbClr val="FFFFFF"/>
                    </a:solidFill>
                    <a:latin typeface="Arial" panose="020B0604020202020204" pitchFamily="34" charset="0"/>
                    <a:ea typeface="SimSun" pitchFamily="2" charset="-122"/>
                    <a:cs typeface="Arial" panose="020B0604020202020204" pitchFamily="34" charset="0"/>
                  </a:rPr>
                  <a:t>ستنتاجي( ٢٤- ٣٧ )</a:t>
                </a:r>
              </a:p>
            </p:txBody>
          </p:sp>
          <p:sp>
            <p:nvSpPr>
              <p:cNvPr id="59429" name="Rectangle 37"/>
              <p:cNvSpPr>
                <a:spLocks noChangeArrowheads="1"/>
              </p:cNvSpPr>
              <p:nvPr/>
            </p:nvSpPr>
            <p:spPr bwMode="auto">
              <a:xfrm>
                <a:off x="1848" y="1036"/>
                <a:ext cx="1104" cy="518"/>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0593" name="Group 38"/>
            <p:cNvGrpSpPr>
              <a:grpSpLocks/>
            </p:cNvGrpSpPr>
            <p:nvPr/>
          </p:nvGrpSpPr>
          <p:grpSpPr bwMode="auto">
            <a:xfrm>
              <a:off x="2952" y="1036"/>
              <a:ext cx="1104" cy="518"/>
              <a:chOff x="2952" y="1036"/>
              <a:chExt cx="1104" cy="518"/>
            </a:xfrm>
          </p:grpSpPr>
          <p:sp>
            <p:nvSpPr>
              <p:cNvPr id="59431" name="Rectangle 39"/>
              <p:cNvSpPr>
                <a:spLocks noChangeArrowheads="1"/>
              </p:cNvSpPr>
              <p:nvPr/>
            </p:nvSpPr>
            <p:spPr bwMode="auto">
              <a:xfrm>
                <a:off x="2984" y="1036"/>
                <a:ext cx="1041" cy="51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ar-JO" altLang="zh-CN" sz="1800" b="1" dirty="0">
                    <a:solidFill>
                      <a:srgbClr val="FFFFFF"/>
                    </a:solidFill>
                    <a:latin typeface="Arial" panose="020B0604020202020204" pitchFamily="34" charset="0"/>
                    <a:ea typeface="SimSun" pitchFamily="2" charset="-122"/>
                    <a:cs typeface="Arial" panose="020B0604020202020204" pitchFamily="34" charset="0"/>
                  </a:rPr>
                  <a:t>ا</a:t>
                </a:r>
                <a:r>
                  <a:rPr lang="ar-SA" altLang="zh-CN" sz="1800" b="1" dirty="0">
                    <a:solidFill>
                      <a:srgbClr val="FFFFFF"/>
                    </a:solidFill>
                    <a:latin typeface="Arial" panose="020B0604020202020204" pitchFamily="34" charset="0"/>
                    <a:ea typeface="SimSun" pitchFamily="2" charset="-122"/>
                    <a:cs typeface="Arial" panose="020B0604020202020204" pitchFamily="34" charset="0"/>
                  </a:rPr>
                  <a:t>ستنتاجي ( ٢٤ )</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9432" name="Rectangle 40"/>
              <p:cNvSpPr>
                <a:spLocks noChangeArrowheads="1"/>
              </p:cNvSpPr>
              <p:nvPr/>
            </p:nvSpPr>
            <p:spPr bwMode="auto">
              <a:xfrm>
                <a:off x="2952" y="1036"/>
                <a:ext cx="1104" cy="518"/>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0594" name="Group 41"/>
            <p:cNvGrpSpPr>
              <a:grpSpLocks/>
            </p:cNvGrpSpPr>
            <p:nvPr/>
          </p:nvGrpSpPr>
          <p:grpSpPr bwMode="auto">
            <a:xfrm>
              <a:off x="0" y="1554"/>
              <a:ext cx="744" cy="403"/>
              <a:chOff x="0" y="1554"/>
              <a:chExt cx="744" cy="403"/>
            </a:xfrm>
          </p:grpSpPr>
          <p:sp>
            <p:nvSpPr>
              <p:cNvPr id="59434" name="Rectangle 42"/>
              <p:cNvSpPr>
                <a:spLocks noChangeArrowheads="1"/>
              </p:cNvSpPr>
              <p:nvPr/>
            </p:nvSpPr>
            <p:spPr bwMode="auto">
              <a:xfrm>
                <a:off x="32" y="1554"/>
                <a:ext cx="682" cy="40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النوع</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9435" name="Rectangle 43"/>
              <p:cNvSpPr>
                <a:spLocks noChangeArrowheads="1"/>
              </p:cNvSpPr>
              <p:nvPr/>
            </p:nvSpPr>
            <p:spPr bwMode="auto">
              <a:xfrm>
                <a:off x="0" y="1554"/>
                <a:ext cx="744" cy="403"/>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0595" name="Group 44"/>
            <p:cNvGrpSpPr>
              <a:grpSpLocks/>
            </p:cNvGrpSpPr>
            <p:nvPr/>
          </p:nvGrpSpPr>
          <p:grpSpPr bwMode="auto">
            <a:xfrm>
              <a:off x="744" y="1554"/>
              <a:ext cx="1104" cy="403"/>
              <a:chOff x="744" y="1554"/>
              <a:chExt cx="1104" cy="403"/>
            </a:xfrm>
          </p:grpSpPr>
          <p:sp>
            <p:nvSpPr>
              <p:cNvPr id="59437" name="Rectangle 45"/>
              <p:cNvSpPr>
                <a:spLocks noChangeArrowheads="1"/>
              </p:cNvSpPr>
              <p:nvPr/>
            </p:nvSpPr>
            <p:spPr bwMode="auto">
              <a:xfrm>
                <a:off x="776" y="1554"/>
                <a:ext cx="1040" cy="40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موض</a:t>
                </a:r>
                <a:r>
                  <a:rPr lang="ar-JO" altLang="zh-CN" sz="1800" b="1" dirty="0">
                    <a:solidFill>
                      <a:srgbClr val="FFFFFF"/>
                    </a:solidFill>
                    <a:latin typeface="Arial" panose="020B0604020202020204" pitchFamily="34" charset="0"/>
                    <a:ea typeface="SimSun" pitchFamily="2" charset="-122"/>
                    <a:cs typeface="Arial" panose="020B0604020202020204" pitchFamily="34" charset="0"/>
                  </a:rPr>
                  <a:t>و</a:t>
                </a:r>
                <a:r>
                  <a:rPr lang="ar-SA" altLang="zh-CN" sz="1800" b="1" dirty="0">
                    <a:solidFill>
                      <a:srgbClr val="FFFFFF"/>
                    </a:solidFill>
                    <a:latin typeface="Arial" panose="020B0604020202020204" pitchFamily="34" charset="0"/>
                    <a:ea typeface="SimSun" pitchFamily="2" charset="-122"/>
                    <a:cs typeface="Arial" panose="020B0604020202020204" pitchFamily="34" charset="0"/>
                  </a:rPr>
                  <a:t>عي - كتابي</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9438" name="Rectangle 46"/>
              <p:cNvSpPr>
                <a:spLocks noChangeArrowheads="1"/>
              </p:cNvSpPr>
              <p:nvPr/>
            </p:nvSpPr>
            <p:spPr bwMode="auto">
              <a:xfrm>
                <a:off x="744" y="1554"/>
                <a:ext cx="1103" cy="403"/>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0596" name="Group 47"/>
            <p:cNvGrpSpPr>
              <a:grpSpLocks/>
            </p:cNvGrpSpPr>
            <p:nvPr/>
          </p:nvGrpSpPr>
          <p:grpSpPr bwMode="auto">
            <a:xfrm>
              <a:off x="1848" y="1554"/>
              <a:ext cx="1104" cy="403"/>
              <a:chOff x="1848" y="1554"/>
              <a:chExt cx="1104" cy="403"/>
            </a:xfrm>
          </p:grpSpPr>
          <p:sp>
            <p:nvSpPr>
              <p:cNvPr id="59440" name="Rectangle 48"/>
              <p:cNvSpPr>
                <a:spLocks noChangeArrowheads="1"/>
              </p:cNvSpPr>
              <p:nvPr/>
            </p:nvSpPr>
            <p:spPr bwMode="auto">
              <a:xfrm>
                <a:off x="1879" y="1554"/>
                <a:ext cx="1041" cy="40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تفسيري</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9441" name="Rectangle 49"/>
              <p:cNvSpPr>
                <a:spLocks noChangeArrowheads="1"/>
              </p:cNvSpPr>
              <p:nvPr/>
            </p:nvSpPr>
            <p:spPr bwMode="auto">
              <a:xfrm>
                <a:off x="1848" y="1554"/>
                <a:ext cx="1104" cy="403"/>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0597" name="Group 50"/>
            <p:cNvGrpSpPr>
              <a:grpSpLocks/>
            </p:cNvGrpSpPr>
            <p:nvPr/>
          </p:nvGrpSpPr>
          <p:grpSpPr bwMode="auto">
            <a:xfrm>
              <a:off x="2952" y="1554"/>
              <a:ext cx="1104" cy="403"/>
              <a:chOff x="2952" y="1554"/>
              <a:chExt cx="1104" cy="403"/>
            </a:xfrm>
          </p:grpSpPr>
          <p:sp>
            <p:nvSpPr>
              <p:cNvPr id="59443" name="Rectangle 51"/>
              <p:cNvSpPr>
                <a:spLocks noChangeArrowheads="1"/>
              </p:cNvSpPr>
              <p:nvPr/>
            </p:nvSpPr>
            <p:spPr bwMode="auto">
              <a:xfrm>
                <a:off x="2984" y="1554"/>
                <a:ext cx="1041" cy="40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موضوعي -علماني</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9444" name="Rectangle 52"/>
              <p:cNvSpPr>
                <a:spLocks noChangeArrowheads="1"/>
              </p:cNvSpPr>
              <p:nvPr/>
            </p:nvSpPr>
            <p:spPr bwMode="auto">
              <a:xfrm>
                <a:off x="2952" y="1554"/>
                <a:ext cx="1104" cy="403"/>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0598" name="Group 53"/>
            <p:cNvGrpSpPr>
              <a:grpSpLocks/>
            </p:cNvGrpSpPr>
            <p:nvPr/>
          </p:nvGrpSpPr>
          <p:grpSpPr bwMode="auto">
            <a:xfrm>
              <a:off x="0" y="1957"/>
              <a:ext cx="744" cy="403"/>
              <a:chOff x="0" y="1957"/>
              <a:chExt cx="744" cy="403"/>
            </a:xfrm>
          </p:grpSpPr>
          <p:sp>
            <p:nvSpPr>
              <p:cNvPr id="59446" name="Rectangle 54"/>
              <p:cNvSpPr>
                <a:spLocks noChangeArrowheads="1"/>
              </p:cNvSpPr>
              <p:nvPr/>
            </p:nvSpPr>
            <p:spPr bwMode="auto">
              <a:xfrm>
                <a:off x="32" y="1957"/>
                <a:ext cx="682" cy="40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الأسلوب</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9447" name="Rectangle 55"/>
              <p:cNvSpPr>
                <a:spLocks noChangeArrowheads="1"/>
              </p:cNvSpPr>
              <p:nvPr/>
            </p:nvSpPr>
            <p:spPr bwMode="auto">
              <a:xfrm>
                <a:off x="0" y="1957"/>
                <a:ext cx="744" cy="403"/>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0599" name="Group 56"/>
            <p:cNvGrpSpPr>
              <a:grpSpLocks/>
            </p:cNvGrpSpPr>
            <p:nvPr/>
          </p:nvGrpSpPr>
          <p:grpSpPr bwMode="auto">
            <a:xfrm>
              <a:off x="744" y="1957"/>
              <a:ext cx="1104" cy="403"/>
              <a:chOff x="744" y="1957"/>
              <a:chExt cx="1104" cy="403"/>
            </a:xfrm>
          </p:grpSpPr>
          <p:sp>
            <p:nvSpPr>
              <p:cNvPr id="59449" name="Rectangle 57"/>
              <p:cNvSpPr>
                <a:spLocks noChangeArrowheads="1"/>
              </p:cNvSpPr>
              <p:nvPr/>
            </p:nvSpPr>
            <p:spPr bwMode="auto">
              <a:xfrm>
                <a:off x="776" y="1957"/>
                <a:ext cx="1040" cy="40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مرتجل</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9450" name="Rectangle 58"/>
              <p:cNvSpPr>
                <a:spLocks noChangeArrowheads="1"/>
              </p:cNvSpPr>
              <p:nvPr/>
            </p:nvSpPr>
            <p:spPr bwMode="auto">
              <a:xfrm>
                <a:off x="744" y="1957"/>
                <a:ext cx="1103" cy="403"/>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0600" name="Group 59"/>
            <p:cNvGrpSpPr>
              <a:grpSpLocks/>
            </p:cNvGrpSpPr>
            <p:nvPr/>
          </p:nvGrpSpPr>
          <p:grpSpPr bwMode="auto">
            <a:xfrm>
              <a:off x="1848" y="1957"/>
              <a:ext cx="1104" cy="403"/>
              <a:chOff x="1848" y="1957"/>
              <a:chExt cx="1104" cy="403"/>
            </a:xfrm>
          </p:grpSpPr>
          <p:sp>
            <p:nvSpPr>
              <p:cNvPr id="59452" name="Rectangle 60"/>
              <p:cNvSpPr>
                <a:spLocks noChangeArrowheads="1"/>
              </p:cNvSpPr>
              <p:nvPr/>
            </p:nvSpPr>
            <p:spPr bwMode="auto">
              <a:xfrm>
                <a:off x="1879" y="1957"/>
                <a:ext cx="1041" cy="40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روائي</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9453" name="Rectangle 61"/>
              <p:cNvSpPr>
                <a:spLocks noChangeArrowheads="1"/>
              </p:cNvSpPr>
              <p:nvPr/>
            </p:nvSpPr>
            <p:spPr bwMode="auto">
              <a:xfrm>
                <a:off x="1848" y="1957"/>
                <a:ext cx="1104" cy="403"/>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0601" name="Group 62"/>
            <p:cNvGrpSpPr>
              <a:grpSpLocks/>
            </p:cNvGrpSpPr>
            <p:nvPr/>
          </p:nvGrpSpPr>
          <p:grpSpPr bwMode="auto">
            <a:xfrm>
              <a:off x="2952" y="1957"/>
              <a:ext cx="1104" cy="403"/>
              <a:chOff x="2952" y="1957"/>
              <a:chExt cx="1104" cy="403"/>
            </a:xfrm>
          </p:grpSpPr>
          <p:sp>
            <p:nvSpPr>
              <p:cNvPr id="59455" name="Rectangle 63"/>
              <p:cNvSpPr>
                <a:spLocks noChangeArrowheads="1"/>
              </p:cNvSpPr>
              <p:nvPr/>
            </p:nvSpPr>
            <p:spPr bwMode="auto">
              <a:xfrm>
                <a:off x="2984" y="1957"/>
                <a:ext cx="1041" cy="40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جدل مسبب</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9456" name="Rectangle 64"/>
              <p:cNvSpPr>
                <a:spLocks noChangeArrowheads="1"/>
              </p:cNvSpPr>
              <p:nvPr/>
            </p:nvSpPr>
            <p:spPr bwMode="auto">
              <a:xfrm>
                <a:off x="2952" y="1957"/>
                <a:ext cx="1104" cy="403"/>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0602" name="Group 65"/>
            <p:cNvGrpSpPr>
              <a:grpSpLocks/>
            </p:cNvGrpSpPr>
            <p:nvPr/>
          </p:nvGrpSpPr>
          <p:grpSpPr bwMode="auto">
            <a:xfrm>
              <a:off x="0" y="2360"/>
              <a:ext cx="744" cy="748"/>
              <a:chOff x="0" y="2360"/>
              <a:chExt cx="744" cy="748"/>
            </a:xfrm>
          </p:grpSpPr>
          <p:sp>
            <p:nvSpPr>
              <p:cNvPr id="59458" name="Rectangle 66"/>
              <p:cNvSpPr>
                <a:spLocks noChangeArrowheads="1"/>
              </p:cNvSpPr>
              <p:nvPr/>
            </p:nvSpPr>
            <p:spPr bwMode="auto">
              <a:xfrm>
                <a:off x="32" y="2360"/>
                <a:ext cx="682" cy="74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مقدمة</a:t>
                </a:r>
              </a:p>
              <a:p>
                <a:pPr rtl="1">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كيف يلفت الانتباه</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9459" name="Rectangle 67"/>
              <p:cNvSpPr>
                <a:spLocks noChangeArrowheads="1"/>
              </p:cNvSpPr>
              <p:nvPr/>
            </p:nvSpPr>
            <p:spPr bwMode="auto">
              <a:xfrm>
                <a:off x="0" y="2360"/>
                <a:ext cx="744" cy="748"/>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0603" name="Group 68"/>
            <p:cNvGrpSpPr>
              <a:grpSpLocks/>
            </p:cNvGrpSpPr>
            <p:nvPr/>
          </p:nvGrpSpPr>
          <p:grpSpPr bwMode="auto">
            <a:xfrm>
              <a:off x="744" y="2360"/>
              <a:ext cx="1104" cy="748"/>
              <a:chOff x="744" y="2360"/>
              <a:chExt cx="1104" cy="748"/>
            </a:xfrm>
          </p:grpSpPr>
          <p:sp>
            <p:nvSpPr>
              <p:cNvPr id="59461" name="Rectangle 69"/>
              <p:cNvSpPr>
                <a:spLocks noChangeArrowheads="1"/>
              </p:cNvSpPr>
              <p:nvPr/>
            </p:nvSpPr>
            <p:spPr bwMode="auto">
              <a:xfrm>
                <a:off x="776" y="2360"/>
                <a:ext cx="1040" cy="74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يستشهد بحدث حديث: معمودية الروح (١٤-١٥)</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9462" name="Rectangle 70"/>
              <p:cNvSpPr>
                <a:spLocks noChangeArrowheads="1"/>
              </p:cNvSpPr>
              <p:nvPr/>
            </p:nvSpPr>
            <p:spPr bwMode="auto">
              <a:xfrm>
                <a:off x="744" y="2360"/>
                <a:ext cx="1103" cy="748"/>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0604" name="Group 71"/>
            <p:cNvGrpSpPr>
              <a:grpSpLocks/>
            </p:cNvGrpSpPr>
            <p:nvPr/>
          </p:nvGrpSpPr>
          <p:grpSpPr bwMode="auto">
            <a:xfrm>
              <a:off x="1848" y="2360"/>
              <a:ext cx="1104" cy="748"/>
              <a:chOff x="1848" y="2360"/>
              <a:chExt cx="1104" cy="748"/>
            </a:xfrm>
          </p:grpSpPr>
          <p:sp>
            <p:nvSpPr>
              <p:cNvPr id="59464" name="Rectangle 72"/>
              <p:cNvSpPr>
                <a:spLocks noChangeArrowheads="1"/>
              </p:cNvSpPr>
              <p:nvPr/>
            </p:nvSpPr>
            <p:spPr bwMode="auto">
              <a:xfrm>
                <a:off x="1879" y="2360"/>
                <a:ext cx="1041" cy="74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Arial" charset="0"/>
                    <a:cs typeface="Arial" panose="020B0604020202020204" pitchFamily="34" charset="0"/>
                  </a:rPr>
                  <a:t>يروي قصة مألوفة: هذا يتطابق مع المستمعين (١٦-٢٢)</a:t>
                </a:r>
                <a:endParaRPr lang="en-US" altLang="zh-CN" sz="1800" b="1" dirty="0">
                  <a:solidFill>
                    <a:srgbClr val="FFFFFF"/>
                  </a:solidFill>
                  <a:latin typeface="Arial" panose="020B0604020202020204" pitchFamily="34" charset="0"/>
                  <a:ea typeface="Arial" charset="0"/>
                  <a:cs typeface="Arial" panose="020B0604020202020204" pitchFamily="34" charset="0"/>
                </a:endParaRPr>
              </a:p>
            </p:txBody>
          </p:sp>
          <p:sp>
            <p:nvSpPr>
              <p:cNvPr id="59465" name="Rectangle 73"/>
              <p:cNvSpPr>
                <a:spLocks noChangeArrowheads="1"/>
              </p:cNvSpPr>
              <p:nvPr/>
            </p:nvSpPr>
            <p:spPr bwMode="auto">
              <a:xfrm>
                <a:off x="1848" y="2360"/>
                <a:ext cx="1104" cy="748"/>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0605" name="Group 74"/>
            <p:cNvGrpSpPr>
              <a:grpSpLocks/>
            </p:cNvGrpSpPr>
            <p:nvPr/>
          </p:nvGrpSpPr>
          <p:grpSpPr bwMode="auto">
            <a:xfrm>
              <a:off x="2952" y="2360"/>
              <a:ext cx="1104" cy="748"/>
              <a:chOff x="2952" y="2360"/>
              <a:chExt cx="1104" cy="748"/>
            </a:xfrm>
          </p:grpSpPr>
          <p:sp>
            <p:nvSpPr>
              <p:cNvPr id="59467" name="Rectangle 75"/>
              <p:cNvSpPr>
                <a:spLocks noChangeArrowheads="1"/>
              </p:cNvSpPr>
              <p:nvPr/>
            </p:nvSpPr>
            <p:spPr bwMode="auto">
              <a:xfrm>
                <a:off x="2984" y="2360"/>
                <a:ext cx="1041" cy="74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يلاحظ عنصر الاهتمام المحلي: مذبح لإله مجهول (٢٢-٢٣)</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9468" name="Rectangle 76"/>
              <p:cNvSpPr>
                <a:spLocks noChangeArrowheads="1"/>
              </p:cNvSpPr>
              <p:nvPr/>
            </p:nvSpPr>
            <p:spPr bwMode="auto">
              <a:xfrm>
                <a:off x="2952" y="2360"/>
                <a:ext cx="1104" cy="748"/>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0606" name="Group 77"/>
            <p:cNvGrpSpPr>
              <a:grpSpLocks/>
            </p:cNvGrpSpPr>
            <p:nvPr/>
          </p:nvGrpSpPr>
          <p:grpSpPr bwMode="auto">
            <a:xfrm>
              <a:off x="0" y="3108"/>
              <a:ext cx="744" cy="633"/>
              <a:chOff x="0" y="3108"/>
              <a:chExt cx="744" cy="633"/>
            </a:xfrm>
          </p:grpSpPr>
          <p:sp>
            <p:nvSpPr>
              <p:cNvPr id="59470" name="Rectangle 78"/>
              <p:cNvSpPr>
                <a:spLocks noChangeArrowheads="1"/>
              </p:cNvSpPr>
              <p:nvPr/>
            </p:nvSpPr>
            <p:spPr bwMode="auto">
              <a:xfrm>
                <a:off x="32" y="3108"/>
                <a:ext cx="682" cy="629"/>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فحوى المقدمة</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9471" name="Rectangle 79"/>
              <p:cNvSpPr>
                <a:spLocks noChangeArrowheads="1"/>
              </p:cNvSpPr>
              <p:nvPr/>
            </p:nvSpPr>
            <p:spPr bwMode="auto">
              <a:xfrm>
                <a:off x="0" y="3108"/>
                <a:ext cx="744" cy="629"/>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0607" name="Group 80"/>
            <p:cNvGrpSpPr>
              <a:grpSpLocks/>
            </p:cNvGrpSpPr>
            <p:nvPr/>
          </p:nvGrpSpPr>
          <p:grpSpPr bwMode="auto">
            <a:xfrm>
              <a:off x="744" y="3108"/>
              <a:ext cx="1104" cy="633"/>
              <a:chOff x="744" y="3108"/>
              <a:chExt cx="1104" cy="633"/>
            </a:xfrm>
          </p:grpSpPr>
          <p:sp>
            <p:nvSpPr>
              <p:cNvPr id="59473" name="Rectangle 81"/>
              <p:cNvSpPr>
                <a:spLocks noChangeArrowheads="1"/>
              </p:cNvSpPr>
              <p:nvPr/>
            </p:nvSpPr>
            <p:spPr bwMode="auto">
              <a:xfrm>
                <a:off x="776" y="3108"/>
                <a:ext cx="1040" cy="629"/>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Arial" charset="0"/>
                    <a:cs typeface="Arial" panose="020B0604020202020204" pitchFamily="34" charset="0"/>
                  </a:rPr>
                  <a:t>لماذا تعتقد أن هؤلاء الناس يظهرون في حالة سكر؟</a:t>
                </a:r>
                <a:endParaRPr lang="en-US" altLang="zh-CN" sz="1800" b="1" dirty="0">
                  <a:solidFill>
                    <a:srgbClr val="FFFFFF"/>
                  </a:solidFill>
                  <a:latin typeface="Arial" panose="020B0604020202020204" pitchFamily="34" charset="0"/>
                  <a:ea typeface="Arial" charset="0"/>
                  <a:cs typeface="Arial" panose="020B0604020202020204" pitchFamily="34" charset="0"/>
                </a:endParaRPr>
              </a:p>
            </p:txBody>
          </p:sp>
          <p:sp>
            <p:nvSpPr>
              <p:cNvPr id="59474" name="Rectangle 82"/>
              <p:cNvSpPr>
                <a:spLocks noChangeArrowheads="1"/>
              </p:cNvSpPr>
              <p:nvPr/>
            </p:nvSpPr>
            <p:spPr bwMode="auto">
              <a:xfrm>
                <a:off x="744" y="3108"/>
                <a:ext cx="1103" cy="629"/>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0608" name="Group 83"/>
            <p:cNvGrpSpPr>
              <a:grpSpLocks/>
            </p:cNvGrpSpPr>
            <p:nvPr/>
          </p:nvGrpSpPr>
          <p:grpSpPr bwMode="auto">
            <a:xfrm>
              <a:off x="1848" y="3108"/>
              <a:ext cx="1104" cy="633"/>
              <a:chOff x="1848" y="3108"/>
              <a:chExt cx="1104" cy="633"/>
            </a:xfrm>
          </p:grpSpPr>
          <p:sp>
            <p:nvSpPr>
              <p:cNvPr id="59476" name="Rectangle 84"/>
              <p:cNvSpPr>
                <a:spLocks noChangeArrowheads="1"/>
              </p:cNvSpPr>
              <p:nvPr/>
            </p:nvSpPr>
            <p:spPr bwMode="auto">
              <a:xfrm>
                <a:off x="1879" y="3108"/>
                <a:ext cx="1041" cy="629"/>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Arial" charset="0"/>
                    <a:cs typeface="Arial" panose="020B0604020202020204" pitchFamily="34" charset="0"/>
                  </a:rPr>
                  <a:t>أنا يهودي مطّلع يتوق أيض</a:t>
                </a:r>
                <a:r>
                  <a:rPr lang="ar-JO" altLang="zh-CN" sz="1800" b="1" dirty="0">
                    <a:solidFill>
                      <a:srgbClr val="FFFFFF"/>
                    </a:solidFill>
                    <a:latin typeface="Arial" panose="020B0604020202020204" pitchFamily="34" charset="0"/>
                    <a:ea typeface="Arial" charset="0"/>
                    <a:cs typeface="Arial" panose="020B0604020202020204" pitchFamily="34" charset="0"/>
                  </a:rPr>
                  <a:t>اً</a:t>
                </a:r>
                <a:r>
                  <a:rPr lang="ar-SA" altLang="zh-CN" sz="1800" b="1" dirty="0">
                    <a:solidFill>
                      <a:srgbClr val="FFFFFF"/>
                    </a:solidFill>
                    <a:latin typeface="Arial" panose="020B0604020202020204" pitchFamily="34" charset="0"/>
                    <a:ea typeface="Arial" charset="0"/>
                    <a:cs typeface="Arial" panose="020B0604020202020204" pitchFamily="34" charset="0"/>
                  </a:rPr>
                  <a:t> للمسيح</a:t>
                </a:r>
                <a:endParaRPr lang="en-US" altLang="zh-CN" sz="1800" b="1" dirty="0">
                  <a:solidFill>
                    <a:srgbClr val="FFFFFF"/>
                  </a:solidFill>
                  <a:latin typeface="Arial" panose="020B0604020202020204" pitchFamily="34" charset="0"/>
                  <a:ea typeface="Arial" charset="0"/>
                  <a:cs typeface="Arial" panose="020B0604020202020204" pitchFamily="34" charset="0"/>
                </a:endParaRPr>
              </a:p>
            </p:txBody>
          </p:sp>
          <p:sp>
            <p:nvSpPr>
              <p:cNvPr id="59477" name="Rectangle 85"/>
              <p:cNvSpPr>
                <a:spLocks noChangeArrowheads="1"/>
              </p:cNvSpPr>
              <p:nvPr/>
            </p:nvSpPr>
            <p:spPr bwMode="auto">
              <a:xfrm>
                <a:off x="1848" y="3108"/>
                <a:ext cx="1104" cy="629"/>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0609" name="Group 86"/>
            <p:cNvGrpSpPr>
              <a:grpSpLocks/>
            </p:cNvGrpSpPr>
            <p:nvPr/>
          </p:nvGrpSpPr>
          <p:grpSpPr bwMode="auto">
            <a:xfrm>
              <a:off x="2952" y="3108"/>
              <a:ext cx="1104" cy="633"/>
              <a:chOff x="2952" y="3108"/>
              <a:chExt cx="1104" cy="633"/>
            </a:xfrm>
          </p:grpSpPr>
          <p:sp>
            <p:nvSpPr>
              <p:cNvPr id="59479" name="Rectangle 87"/>
              <p:cNvSpPr>
                <a:spLocks noChangeArrowheads="1"/>
              </p:cNvSpPr>
              <p:nvPr/>
            </p:nvSpPr>
            <p:spPr bwMode="auto">
              <a:xfrm>
                <a:off x="2984" y="3108"/>
                <a:ext cx="1041" cy="629"/>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Arial" charset="0"/>
                    <a:cs typeface="Arial" panose="020B0604020202020204" pitchFamily="34" charset="0"/>
                  </a:rPr>
                  <a:t>كنت </a:t>
                </a:r>
                <a:r>
                  <a:rPr lang="ar-JO" altLang="zh-CN" sz="1800" b="1" dirty="0">
                    <a:solidFill>
                      <a:srgbClr val="FFFFFF"/>
                    </a:solidFill>
                    <a:latin typeface="Arial" panose="020B0604020202020204" pitchFamily="34" charset="0"/>
                    <a:ea typeface="Arial" charset="0"/>
                    <a:cs typeface="Arial" panose="020B0604020202020204" pitchFamily="34" charset="0"/>
                  </a:rPr>
                  <a:t>أ</a:t>
                </a:r>
                <a:r>
                  <a:rPr lang="ar-SA" altLang="zh-CN" sz="1800" b="1" dirty="0">
                    <a:solidFill>
                      <a:srgbClr val="FFFFFF"/>
                    </a:solidFill>
                    <a:latin typeface="Arial" panose="020B0604020202020204" pitchFamily="34" charset="0"/>
                    <a:ea typeface="Arial" charset="0"/>
                    <a:cs typeface="Arial" panose="020B0604020202020204" pitchFamily="34" charset="0"/>
                  </a:rPr>
                  <a:t>لاحظ مدينتكم</a:t>
                </a:r>
                <a:endParaRPr lang="en-US" altLang="zh-CN" sz="1800" b="1" dirty="0">
                  <a:solidFill>
                    <a:srgbClr val="FFFFFF"/>
                  </a:solidFill>
                  <a:latin typeface="Arial" panose="020B0604020202020204" pitchFamily="34" charset="0"/>
                  <a:ea typeface="Arial" charset="0"/>
                  <a:cs typeface="Arial" panose="020B0604020202020204" pitchFamily="34" charset="0"/>
                </a:endParaRPr>
              </a:p>
            </p:txBody>
          </p:sp>
          <p:sp>
            <p:nvSpPr>
              <p:cNvPr id="59480" name="Rectangle 88"/>
              <p:cNvSpPr>
                <a:spLocks noChangeArrowheads="1"/>
              </p:cNvSpPr>
              <p:nvPr/>
            </p:nvSpPr>
            <p:spPr bwMode="auto">
              <a:xfrm>
                <a:off x="2952" y="3108"/>
                <a:ext cx="1104" cy="629"/>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0610" name="Group 89"/>
            <p:cNvGrpSpPr>
              <a:grpSpLocks/>
            </p:cNvGrpSpPr>
            <p:nvPr/>
          </p:nvGrpSpPr>
          <p:grpSpPr bwMode="auto">
            <a:xfrm>
              <a:off x="0" y="3741"/>
              <a:ext cx="744" cy="748"/>
              <a:chOff x="0" y="3741"/>
              <a:chExt cx="744" cy="748"/>
            </a:xfrm>
          </p:grpSpPr>
          <p:sp>
            <p:nvSpPr>
              <p:cNvPr id="59482" name="Rectangle 90"/>
              <p:cNvSpPr>
                <a:spLocks noChangeArrowheads="1"/>
              </p:cNvSpPr>
              <p:nvPr/>
            </p:nvSpPr>
            <p:spPr bwMode="auto">
              <a:xfrm>
                <a:off x="32" y="3741"/>
                <a:ext cx="682" cy="74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كيف يجذب المتحدث مستمعيه</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9483" name="Rectangle 91"/>
              <p:cNvSpPr>
                <a:spLocks noChangeArrowheads="1"/>
              </p:cNvSpPr>
              <p:nvPr/>
            </p:nvSpPr>
            <p:spPr bwMode="auto">
              <a:xfrm>
                <a:off x="0" y="3741"/>
                <a:ext cx="744" cy="748"/>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0611" name="Group 92"/>
            <p:cNvGrpSpPr>
              <a:grpSpLocks/>
            </p:cNvGrpSpPr>
            <p:nvPr/>
          </p:nvGrpSpPr>
          <p:grpSpPr bwMode="auto">
            <a:xfrm>
              <a:off x="744" y="3741"/>
              <a:ext cx="1104" cy="748"/>
              <a:chOff x="744" y="3741"/>
              <a:chExt cx="1104" cy="748"/>
            </a:xfrm>
          </p:grpSpPr>
          <p:sp>
            <p:nvSpPr>
              <p:cNvPr id="59485" name="Rectangle 93"/>
              <p:cNvSpPr>
                <a:spLocks noChangeArrowheads="1"/>
              </p:cNvSpPr>
              <p:nvPr/>
            </p:nvSpPr>
            <p:spPr bwMode="auto">
              <a:xfrm>
                <a:off x="776" y="3741"/>
                <a:ext cx="1040" cy="74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Arial" charset="0"/>
                    <a:cs typeface="Arial" panose="020B0604020202020204" pitchFamily="34" charset="0"/>
                  </a:rPr>
                  <a:t>يثير فضولنا بشأن: إعجاز الحديث بلغات أخرى</a:t>
                </a:r>
                <a:endParaRPr lang="en-US" altLang="zh-CN" sz="1800" b="1" dirty="0">
                  <a:solidFill>
                    <a:srgbClr val="FFFFFF"/>
                  </a:solidFill>
                  <a:latin typeface="Arial" panose="020B0604020202020204" pitchFamily="34" charset="0"/>
                  <a:ea typeface="Arial" charset="0"/>
                  <a:cs typeface="Arial" panose="020B0604020202020204" pitchFamily="34" charset="0"/>
                </a:endParaRPr>
              </a:p>
            </p:txBody>
          </p:sp>
          <p:sp>
            <p:nvSpPr>
              <p:cNvPr id="59486" name="Rectangle 94"/>
              <p:cNvSpPr>
                <a:spLocks noChangeArrowheads="1"/>
              </p:cNvSpPr>
              <p:nvPr/>
            </p:nvSpPr>
            <p:spPr bwMode="auto">
              <a:xfrm>
                <a:off x="744" y="3741"/>
                <a:ext cx="1103" cy="748"/>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0612" name="Group 95"/>
            <p:cNvGrpSpPr>
              <a:grpSpLocks/>
            </p:cNvGrpSpPr>
            <p:nvPr/>
          </p:nvGrpSpPr>
          <p:grpSpPr bwMode="auto">
            <a:xfrm>
              <a:off x="1848" y="3741"/>
              <a:ext cx="1104" cy="748"/>
              <a:chOff x="1848" y="3741"/>
              <a:chExt cx="1104" cy="748"/>
            </a:xfrm>
          </p:grpSpPr>
          <p:sp>
            <p:nvSpPr>
              <p:cNvPr id="59488" name="Rectangle 96"/>
              <p:cNvSpPr>
                <a:spLocks noChangeArrowheads="1"/>
              </p:cNvSpPr>
              <p:nvPr/>
            </p:nvSpPr>
            <p:spPr bwMode="auto">
              <a:xfrm>
                <a:off x="1879" y="3741"/>
                <a:ext cx="1041" cy="74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Arial" charset="0"/>
                    <a:cs typeface="Arial" panose="020B0604020202020204" pitchFamily="34" charset="0"/>
                  </a:rPr>
                  <a:t>يثير الفضول في الحديث: كيف تختلف يهوديته عن ديانتهم</a:t>
                </a:r>
                <a:endParaRPr lang="en-US" altLang="zh-CN" sz="1800" b="1" dirty="0">
                  <a:solidFill>
                    <a:srgbClr val="FFFFFF"/>
                  </a:solidFill>
                  <a:latin typeface="Arial" panose="020B0604020202020204" pitchFamily="34" charset="0"/>
                  <a:ea typeface="Arial" charset="0"/>
                  <a:cs typeface="Arial" panose="020B0604020202020204" pitchFamily="34" charset="0"/>
                </a:endParaRPr>
              </a:p>
            </p:txBody>
          </p:sp>
          <p:sp>
            <p:nvSpPr>
              <p:cNvPr id="59489" name="Rectangle 97"/>
              <p:cNvSpPr>
                <a:spLocks noChangeArrowheads="1"/>
              </p:cNvSpPr>
              <p:nvPr/>
            </p:nvSpPr>
            <p:spPr bwMode="auto">
              <a:xfrm>
                <a:off x="1848" y="3741"/>
                <a:ext cx="1104" cy="748"/>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0613" name="Group 98"/>
            <p:cNvGrpSpPr>
              <a:grpSpLocks/>
            </p:cNvGrpSpPr>
            <p:nvPr/>
          </p:nvGrpSpPr>
          <p:grpSpPr bwMode="auto">
            <a:xfrm>
              <a:off x="2952" y="3741"/>
              <a:ext cx="1104" cy="748"/>
              <a:chOff x="2952" y="3741"/>
              <a:chExt cx="1104" cy="748"/>
            </a:xfrm>
          </p:grpSpPr>
          <p:sp>
            <p:nvSpPr>
              <p:cNvPr id="59491" name="Rectangle 99"/>
              <p:cNvSpPr>
                <a:spLocks noChangeArrowheads="1"/>
              </p:cNvSpPr>
              <p:nvPr/>
            </p:nvSpPr>
            <p:spPr bwMode="auto">
              <a:xfrm>
                <a:off x="2984" y="3741"/>
                <a:ext cx="1041" cy="74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يثير الفضول حول من هو</a:t>
                </a:r>
              </a:p>
              <a:p>
                <a:pPr rtl="1">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 ال</a:t>
                </a:r>
                <a:r>
                  <a:rPr lang="ar-JO" altLang="zh-CN" sz="1800" b="1" dirty="0">
                    <a:solidFill>
                      <a:srgbClr val="FFFFFF"/>
                    </a:solidFill>
                    <a:latin typeface="Arial" panose="020B0604020202020204" pitchFamily="34" charset="0"/>
                    <a:ea typeface="SimSun" pitchFamily="2" charset="-122"/>
                    <a:cs typeface="Arial" panose="020B0604020202020204" pitchFamily="34" charset="0"/>
                  </a:rPr>
                  <a:t>إ</a:t>
                </a:r>
                <a:r>
                  <a:rPr lang="ar-SA" altLang="zh-CN" sz="1800" b="1" dirty="0">
                    <a:solidFill>
                      <a:srgbClr val="FFFFFF"/>
                    </a:solidFill>
                    <a:latin typeface="Arial" panose="020B0604020202020204" pitchFamily="34" charset="0"/>
                    <a:ea typeface="SimSun" pitchFamily="2" charset="-122"/>
                    <a:cs typeface="Arial" panose="020B0604020202020204" pitchFamily="34" charset="0"/>
                  </a:rPr>
                  <a:t>له المجهول</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59492" name="Rectangle 100"/>
              <p:cNvSpPr>
                <a:spLocks noChangeArrowheads="1"/>
              </p:cNvSpPr>
              <p:nvPr/>
            </p:nvSpPr>
            <p:spPr bwMode="auto">
              <a:xfrm>
                <a:off x="2952" y="3741"/>
                <a:ext cx="1104" cy="748"/>
              </a:xfrm>
              <a:prstGeom prst="rect">
                <a:avLst/>
              </a:prstGeom>
              <a:noFill/>
              <a:ln w="7" cap="sq">
                <a:solidFill>
                  <a:srgbClr val="A0A0A0"/>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sp>
        <p:nvSpPr>
          <p:cNvPr id="280580" name="Rectangle 102"/>
          <p:cNvSpPr>
            <a:spLocks noGrp="1" noChangeArrowheads="1"/>
          </p:cNvSpPr>
          <p:nvPr>
            <p:ph type="title" idx="4294967295"/>
          </p:nvPr>
        </p:nvSpPr>
        <p:spPr>
          <a:xfrm>
            <a:off x="2834286" y="76200"/>
            <a:ext cx="3477021" cy="584668"/>
          </a:xfrm>
          <a:solidFill>
            <a:srgbClr val="000000"/>
          </a:solidFill>
          <a:extLst>
            <a:ext uri="{91240B29-F687-4f45-9708-019B960494DF}">
              <a14:hiddenLine xmlns="" xmlns:a14="http://schemas.microsoft.com/office/drawing/2010/main" w="9525">
                <a:solidFill>
                  <a:srgbClr val="000000"/>
                </a:solidFill>
                <a:miter lim="800000"/>
                <a:headEnd/>
                <a:tailEnd/>
              </a14:hiddenLine>
            </a:ext>
          </a:extLst>
        </p:spPr>
        <p:txBody>
          <a:bodyPr wrap="none" anchor="t">
            <a:spAutoFit/>
          </a:bodyPr>
          <a:lstStyle/>
          <a:p>
            <a:pPr eaLnBrk="1" hangingPunct="1"/>
            <a:r>
              <a:rPr lang="ar-SA" altLang="zh-CN" sz="3200" dirty="0">
                <a:solidFill>
                  <a:schemeClr val="tx1"/>
                </a:solidFill>
                <a:effectLst/>
                <a:ea typeface="ＭＳ Ｐゴシック" charset="0"/>
                <a:cs typeface="Arial" panose="020B0604020202020204" pitchFamily="34" charset="0"/>
              </a:rPr>
              <a:t>ال</a:t>
            </a:r>
            <a:r>
              <a:rPr lang="ar-JO" altLang="zh-CN" sz="3200" dirty="0">
                <a:solidFill>
                  <a:schemeClr val="tx1"/>
                </a:solidFill>
                <a:effectLst/>
                <a:ea typeface="ＭＳ Ｐゴシック" charset="0"/>
                <a:cs typeface="Arial" panose="020B0604020202020204" pitchFamily="34" charset="0"/>
              </a:rPr>
              <a:t>عظات</a:t>
            </a:r>
            <a:r>
              <a:rPr lang="ar-SA" altLang="zh-CN" sz="3200" dirty="0">
                <a:solidFill>
                  <a:schemeClr val="tx1"/>
                </a:solidFill>
                <a:effectLst/>
                <a:ea typeface="ＭＳ Ｐゴシック" charset="0"/>
                <a:cs typeface="Arial" panose="020B0604020202020204" pitchFamily="34" charset="0"/>
              </a:rPr>
              <a:t> في أعمال الرسل </a:t>
            </a:r>
            <a:endParaRPr lang="en-US" sz="3200" dirty="0">
              <a:solidFill>
                <a:schemeClr val="tx1"/>
              </a:solidFill>
              <a:effectLst/>
              <a:ea typeface="ＭＳ Ｐゴシック" charset="0"/>
              <a:cs typeface="Arial" panose="020B0604020202020204" pitchFamily="34" charset="0"/>
            </a:endParaRPr>
          </a:p>
        </p:txBody>
      </p:sp>
      <p:sp>
        <p:nvSpPr>
          <p:cNvPr id="102" name="Text Box 2"/>
          <p:cNvSpPr txBox="1">
            <a:spLocks noChangeArrowheads="1"/>
          </p:cNvSpPr>
          <p:nvPr/>
        </p:nvSpPr>
        <p:spPr bwMode="auto">
          <a:xfrm>
            <a:off x="8379343" y="2"/>
            <a:ext cx="703825" cy="46155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wrap="none" lIns="91334" tIns="45667" rIns="91334" bIns="45667">
            <a:spAutoFit/>
          </a:bodyPr>
          <a:lstStyle/>
          <a:p>
            <a:pPr>
              <a:defRPr/>
            </a:pPr>
            <a:r>
              <a:rPr lang="ar-SA" b="1" dirty="0">
                <a:solidFill>
                  <a:srgbClr val="FFFFFF"/>
                </a:solidFill>
                <a:latin typeface="Arial" panose="020B0604020202020204" pitchFamily="34" charset="0"/>
                <a:cs typeface="Arial" panose="020B0604020202020204" pitchFamily="34" charset="0"/>
              </a:rPr>
              <a:t>١٣٦</a:t>
            </a:r>
            <a:endParaRPr lang="en-US" b="1" dirty="0">
              <a:solidFill>
                <a:srgbClr val="FFFF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3009803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5" name="Rectangle 79"/>
          <p:cNvSpPr>
            <a:spLocks noChangeArrowheads="1"/>
          </p:cNvSpPr>
          <p:nvPr/>
        </p:nvSpPr>
        <p:spPr bwMode="auto">
          <a:xfrm>
            <a:off x="0" y="11797"/>
            <a:ext cx="9144000" cy="6858000"/>
          </a:xfrm>
          <a:prstGeom prst="rect">
            <a:avLst/>
          </a:prstGeom>
          <a:gradFill rotWithShape="1">
            <a:gsLst>
              <a:gs pos="0">
                <a:srgbClr val="800000"/>
              </a:gs>
              <a:gs pos="100000">
                <a:srgbClr val="000000"/>
              </a:gs>
            </a:gsLst>
            <a:lin ang="0" scaled="1"/>
          </a:gradFill>
          <a:ln w="12700" cap="sq">
            <a:solidFill>
              <a:schemeClr val="tx1"/>
            </a:solidFill>
            <a:round/>
            <a:headEnd type="none" w="sm" len="sm"/>
            <a:tailEnd type="none" w="sm" len="sm"/>
          </a:ln>
        </p:spPr>
        <p:txBody>
          <a:bodyPr wrap="none" lIns="91334" tIns="45667" rIns="91334" bIns="45667"/>
          <a:lstStyle/>
          <a:p>
            <a:pPr algn="ctr" rtl="1" fontAlgn="base">
              <a:spcBef>
                <a:spcPct val="0"/>
              </a:spcBef>
              <a:spcAft>
                <a:spcPct val="0"/>
              </a:spcAft>
            </a:pPr>
            <a:r>
              <a:rPr lang="ar-SA">
                <a:solidFill>
                  <a:srgbClr val="FFFFFF"/>
                </a:solidFill>
              </a:rPr>
              <a:t>(</a:t>
            </a:r>
            <a:endParaRPr lang="en-US" dirty="0">
              <a:solidFill>
                <a:srgbClr val="FFFFFF"/>
              </a:solidFill>
            </a:endParaRPr>
          </a:p>
        </p:txBody>
      </p:sp>
      <p:sp>
        <p:nvSpPr>
          <p:cNvPr id="282626" name="Rectangle 78"/>
          <p:cNvSpPr>
            <a:spLocks noChangeArrowheads="1"/>
          </p:cNvSpPr>
          <p:nvPr/>
        </p:nvSpPr>
        <p:spPr bwMode="auto">
          <a:xfrm>
            <a:off x="0" y="609600"/>
            <a:ext cx="1676400" cy="6248400"/>
          </a:xfrm>
          <a:prstGeom prst="rect">
            <a:avLst/>
          </a:prstGeom>
          <a:solidFill>
            <a:srgbClr val="000099"/>
          </a:solidFill>
          <a:ln>
            <a:noFill/>
          </a:ln>
          <a:extLs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none" lIns="91334" tIns="45667" rIns="91334" bIns="45667" anchor="ctr"/>
          <a:lstStyle/>
          <a:p>
            <a:endParaRPr lang="en-US" sz="1800" b="1" dirty="0">
              <a:solidFill>
                <a:srgbClr val="FFFFFF"/>
              </a:solidFill>
              <a:latin typeface="Arial" panose="020B0604020202020204" pitchFamily="34" charset="0"/>
              <a:cs typeface="Arial" panose="020B0604020202020204" pitchFamily="34" charset="0"/>
            </a:endParaRPr>
          </a:p>
        </p:txBody>
      </p:sp>
      <p:grpSp>
        <p:nvGrpSpPr>
          <p:cNvPr id="282627" name="Group 4"/>
          <p:cNvGrpSpPr>
            <a:grpSpLocks/>
          </p:cNvGrpSpPr>
          <p:nvPr/>
        </p:nvGrpSpPr>
        <p:grpSpPr bwMode="auto">
          <a:xfrm>
            <a:off x="0" y="582631"/>
            <a:ext cx="9144000" cy="6275387"/>
            <a:chOff x="0" y="0"/>
            <a:chExt cx="4056" cy="4258"/>
          </a:xfrm>
        </p:grpSpPr>
        <p:grpSp>
          <p:nvGrpSpPr>
            <p:cNvPr id="282630" name="Group 5"/>
            <p:cNvGrpSpPr>
              <a:grpSpLocks/>
            </p:cNvGrpSpPr>
            <p:nvPr/>
          </p:nvGrpSpPr>
          <p:grpSpPr bwMode="auto">
            <a:xfrm>
              <a:off x="0" y="0"/>
              <a:ext cx="744" cy="748"/>
              <a:chOff x="0" y="0"/>
              <a:chExt cx="744" cy="748"/>
            </a:xfrm>
          </p:grpSpPr>
          <p:sp>
            <p:nvSpPr>
              <p:cNvPr id="60422" name="Rectangle 6"/>
              <p:cNvSpPr>
                <a:spLocks noChangeArrowheads="1"/>
              </p:cNvSpPr>
              <p:nvPr/>
            </p:nvSpPr>
            <p:spPr bwMode="auto">
              <a:xfrm>
                <a:off x="32" y="0"/>
                <a:ext cx="682" cy="74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ar-JO" altLang="zh-CN" sz="1800" b="1" dirty="0">
                    <a:solidFill>
                      <a:srgbClr val="FFFFFF"/>
                    </a:solidFill>
                    <a:latin typeface="Arial" panose="020B0604020202020204" pitchFamily="34" charset="0"/>
                    <a:ea typeface="SimSun" pitchFamily="2" charset="-122"/>
                    <a:cs typeface="Arial" panose="020B0604020202020204" pitchFamily="34" charset="0"/>
                  </a:rPr>
                  <a:t>هيكل العظة</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60423" name="Rectangle 7"/>
              <p:cNvSpPr>
                <a:spLocks noChangeArrowheads="1"/>
              </p:cNvSpPr>
              <p:nvPr/>
            </p:nvSpPr>
            <p:spPr bwMode="auto">
              <a:xfrm>
                <a:off x="0" y="0"/>
                <a:ext cx="744" cy="748"/>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2631" name="Group 8"/>
            <p:cNvGrpSpPr>
              <a:grpSpLocks/>
            </p:cNvGrpSpPr>
            <p:nvPr/>
          </p:nvGrpSpPr>
          <p:grpSpPr bwMode="auto">
            <a:xfrm>
              <a:off x="744" y="0"/>
              <a:ext cx="1104" cy="748"/>
              <a:chOff x="744" y="0"/>
              <a:chExt cx="1104" cy="748"/>
            </a:xfrm>
          </p:grpSpPr>
          <p:sp>
            <p:nvSpPr>
              <p:cNvPr id="60425" name="Rectangle 9"/>
              <p:cNvSpPr>
                <a:spLocks noChangeArrowheads="1"/>
              </p:cNvSpPr>
              <p:nvPr/>
            </p:nvSpPr>
            <p:spPr bwMode="auto">
              <a:xfrm>
                <a:off x="776" y="0"/>
                <a:ext cx="1040" cy="74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الروح نزل من المسيح القائم من بين الأموات (١٦-٣٦)</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60426" name="Rectangle 10"/>
              <p:cNvSpPr>
                <a:spLocks noChangeArrowheads="1"/>
              </p:cNvSpPr>
              <p:nvPr/>
            </p:nvSpPr>
            <p:spPr bwMode="auto">
              <a:xfrm>
                <a:off x="744" y="0"/>
                <a:ext cx="1103" cy="748"/>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2632" name="Group 11"/>
            <p:cNvGrpSpPr>
              <a:grpSpLocks/>
            </p:cNvGrpSpPr>
            <p:nvPr/>
          </p:nvGrpSpPr>
          <p:grpSpPr bwMode="auto">
            <a:xfrm>
              <a:off x="1848" y="0"/>
              <a:ext cx="1104" cy="748"/>
              <a:chOff x="1848" y="0"/>
              <a:chExt cx="1104" cy="748"/>
            </a:xfrm>
          </p:grpSpPr>
          <p:sp>
            <p:nvSpPr>
              <p:cNvPr id="60428" name="Rectangle 12"/>
              <p:cNvSpPr>
                <a:spLocks noChangeArrowheads="1"/>
              </p:cNvSpPr>
              <p:nvPr/>
            </p:nvSpPr>
            <p:spPr bwMode="auto">
              <a:xfrm>
                <a:off x="1879" y="0"/>
                <a:ext cx="1041" cy="74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يسوع هو مسيا إسرائيل المقام " </a:t>
                </a:r>
                <a:br>
                  <a:rPr lang="en-US" altLang="zh-CN" sz="1800" b="1" dirty="0">
                    <a:solidFill>
                      <a:srgbClr val="FFFFFF"/>
                    </a:solidFill>
                    <a:latin typeface="Arial" panose="020B0604020202020204" pitchFamily="34" charset="0"/>
                    <a:ea typeface="SimSun" pitchFamily="2" charset="-122"/>
                    <a:cs typeface="Arial" panose="020B0604020202020204" pitchFamily="34" charset="0"/>
                  </a:rPr>
                </a:br>
                <a:r>
                  <a:rPr lang="ar-SA" altLang="zh-CN" sz="1800" b="1" dirty="0">
                    <a:solidFill>
                      <a:srgbClr val="FFFFFF"/>
                    </a:solidFill>
                    <a:latin typeface="Arial" panose="020B0604020202020204" pitchFamily="34" charset="0"/>
                    <a:ea typeface="SimSun" pitchFamily="2" charset="-122"/>
                    <a:cs typeface="Arial" panose="020B0604020202020204" pitchFamily="34" charset="0"/>
                  </a:rPr>
                  <a:t>( ٢٣-٣٧)</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60429" name="Rectangle 13"/>
              <p:cNvSpPr>
                <a:spLocks noChangeArrowheads="1"/>
              </p:cNvSpPr>
              <p:nvPr/>
            </p:nvSpPr>
            <p:spPr bwMode="auto">
              <a:xfrm>
                <a:off x="1848" y="0"/>
                <a:ext cx="1104" cy="748"/>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2633" name="Group 14"/>
            <p:cNvGrpSpPr>
              <a:grpSpLocks/>
            </p:cNvGrpSpPr>
            <p:nvPr/>
          </p:nvGrpSpPr>
          <p:grpSpPr bwMode="auto">
            <a:xfrm>
              <a:off x="2952" y="0"/>
              <a:ext cx="1104" cy="748"/>
              <a:chOff x="2952" y="0"/>
              <a:chExt cx="1104" cy="748"/>
            </a:xfrm>
          </p:grpSpPr>
          <p:sp>
            <p:nvSpPr>
              <p:cNvPr id="60431" name="Rectangle 15"/>
              <p:cNvSpPr>
                <a:spLocks noChangeArrowheads="1"/>
              </p:cNvSpPr>
              <p:nvPr/>
            </p:nvSpPr>
            <p:spPr bwMode="auto">
              <a:xfrm>
                <a:off x="2984" y="0"/>
                <a:ext cx="1041" cy="74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عبادة الأصنام لا تتوافق مع الله الخالق الحي</a:t>
                </a:r>
              </a:p>
              <a:p>
                <a:pPr rtl="1">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(٢٤- ٢٨ )</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60432" name="Rectangle 16"/>
              <p:cNvSpPr>
                <a:spLocks noChangeArrowheads="1"/>
              </p:cNvSpPr>
              <p:nvPr/>
            </p:nvSpPr>
            <p:spPr bwMode="auto">
              <a:xfrm>
                <a:off x="2952" y="0"/>
                <a:ext cx="1104" cy="748"/>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2634" name="Group 17"/>
            <p:cNvGrpSpPr>
              <a:grpSpLocks/>
            </p:cNvGrpSpPr>
            <p:nvPr/>
          </p:nvGrpSpPr>
          <p:grpSpPr bwMode="auto">
            <a:xfrm>
              <a:off x="0" y="748"/>
              <a:ext cx="744" cy="633"/>
              <a:chOff x="0" y="748"/>
              <a:chExt cx="744" cy="633"/>
            </a:xfrm>
          </p:grpSpPr>
          <p:sp>
            <p:nvSpPr>
              <p:cNvPr id="60434" name="Rectangle 18"/>
              <p:cNvSpPr>
                <a:spLocks noChangeArrowheads="1"/>
              </p:cNvSpPr>
              <p:nvPr/>
            </p:nvSpPr>
            <p:spPr bwMode="auto">
              <a:xfrm>
                <a:off x="32" y="748"/>
                <a:ext cx="682" cy="63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مصادر التوضيح</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60435" name="Rectangle 19"/>
              <p:cNvSpPr>
                <a:spLocks noChangeArrowheads="1"/>
              </p:cNvSpPr>
              <p:nvPr/>
            </p:nvSpPr>
            <p:spPr bwMode="auto">
              <a:xfrm>
                <a:off x="0" y="748"/>
                <a:ext cx="744" cy="633"/>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2635" name="Group 20"/>
            <p:cNvGrpSpPr>
              <a:grpSpLocks/>
            </p:cNvGrpSpPr>
            <p:nvPr/>
          </p:nvGrpSpPr>
          <p:grpSpPr bwMode="auto">
            <a:xfrm>
              <a:off x="744" y="748"/>
              <a:ext cx="1103" cy="633"/>
              <a:chOff x="744" y="748"/>
              <a:chExt cx="1103" cy="633"/>
            </a:xfrm>
          </p:grpSpPr>
          <p:sp>
            <p:nvSpPr>
              <p:cNvPr id="60437" name="Rectangle 21"/>
              <p:cNvSpPr>
                <a:spLocks noChangeArrowheads="1"/>
              </p:cNvSpPr>
              <p:nvPr/>
            </p:nvSpPr>
            <p:spPr bwMode="auto">
              <a:xfrm>
                <a:off x="746" y="748"/>
                <a:ext cx="1070" cy="63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يوئيل٢: ٢٨-٣٢،</a:t>
                </a:r>
              </a:p>
              <a:p>
                <a:pPr rtl="1">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 مز ١٦: ٨- ١١، مز ١١٠: ١</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60438" name="Rectangle 22"/>
              <p:cNvSpPr>
                <a:spLocks noChangeArrowheads="1"/>
              </p:cNvSpPr>
              <p:nvPr/>
            </p:nvSpPr>
            <p:spPr bwMode="auto">
              <a:xfrm>
                <a:off x="744" y="748"/>
                <a:ext cx="1103" cy="633"/>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2636" name="Group 23"/>
            <p:cNvGrpSpPr>
              <a:grpSpLocks/>
            </p:cNvGrpSpPr>
            <p:nvPr/>
          </p:nvGrpSpPr>
          <p:grpSpPr bwMode="auto">
            <a:xfrm>
              <a:off x="1848" y="748"/>
              <a:ext cx="1104" cy="633"/>
              <a:chOff x="1848" y="748"/>
              <a:chExt cx="1104" cy="633"/>
            </a:xfrm>
          </p:grpSpPr>
          <p:sp>
            <p:nvSpPr>
              <p:cNvPr id="60440" name="Rectangle 24"/>
              <p:cNvSpPr>
                <a:spLocks noChangeArrowheads="1"/>
              </p:cNvSpPr>
              <p:nvPr/>
            </p:nvSpPr>
            <p:spPr bwMode="auto">
              <a:xfrm>
                <a:off x="1879" y="748"/>
                <a:ext cx="1041" cy="63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مز ٢: ٧ ، ١٦: ١٠</a:t>
                </a:r>
              </a:p>
              <a:p>
                <a:pPr>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أش ٥٥: ٣، حب ١: ٥</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60441" name="Rectangle 25"/>
              <p:cNvSpPr>
                <a:spLocks noChangeArrowheads="1"/>
              </p:cNvSpPr>
              <p:nvPr/>
            </p:nvSpPr>
            <p:spPr bwMode="auto">
              <a:xfrm>
                <a:off x="1848" y="748"/>
                <a:ext cx="1104" cy="633"/>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2637" name="Group 26"/>
            <p:cNvGrpSpPr>
              <a:grpSpLocks/>
            </p:cNvGrpSpPr>
            <p:nvPr/>
          </p:nvGrpSpPr>
          <p:grpSpPr bwMode="auto">
            <a:xfrm>
              <a:off x="2952" y="748"/>
              <a:ext cx="1104" cy="633"/>
              <a:chOff x="2952" y="748"/>
              <a:chExt cx="1104" cy="633"/>
            </a:xfrm>
          </p:grpSpPr>
          <p:sp>
            <p:nvSpPr>
              <p:cNvPr id="60443" name="Rectangle 27"/>
              <p:cNvSpPr>
                <a:spLocks noChangeArrowheads="1"/>
              </p:cNvSpPr>
              <p:nvPr/>
            </p:nvSpPr>
            <p:spPr bwMode="auto">
              <a:xfrm>
                <a:off x="2984" y="748"/>
                <a:ext cx="1041" cy="63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عدد ٢٨ – أقوال الشعراء</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60444" name="Rectangle 28"/>
              <p:cNvSpPr>
                <a:spLocks noChangeArrowheads="1"/>
              </p:cNvSpPr>
              <p:nvPr/>
            </p:nvSpPr>
            <p:spPr bwMode="auto">
              <a:xfrm>
                <a:off x="2952" y="748"/>
                <a:ext cx="1104" cy="633"/>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2638" name="Group 29"/>
            <p:cNvGrpSpPr>
              <a:grpSpLocks/>
            </p:cNvGrpSpPr>
            <p:nvPr/>
          </p:nvGrpSpPr>
          <p:grpSpPr bwMode="auto">
            <a:xfrm>
              <a:off x="0" y="1381"/>
              <a:ext cx="744" cy="633"/>
              <a:chOff x="0" y="1381"/>
              <a:chExt cx="744" cy="633"/>
            </a:xfrm>
          </p:grpSpPr>
          <p:sp>
            <p:nvSpPr>
              <p:cNvPr id="60446" name="Rectangle 30"/>
              <p:cNvSpPr>
                <a:spLocks noChangeArrowheads="1"/>
              </p:cNvSpPr>
              <p:nvPr/>
            </p:nvSpPr>
            <p:spPr bwMode="auto">
              <a:xfrm>
                <a:off x="32" y="1381"/>
                <a:ext cx="682" cy="63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قيامة السيد المسيح علما</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60447" name="Rectangle 31"/>
              <p:cNvSpPr>
                <a:spLocks noChangeArrowheads="1"/>
              </p:cNvSpPr>
              <p:nvPr/>
            </p:nvSpPr>
            <p:spPr bwMode="auto">
              <a:xfrm>
                <a:off x="0" y="1381"/>
                <a:ext cx="744" cy="633"/>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2639" name="Group 32"/>
            <p:cNvGrpSpPr>
              <a:grpSpLocks/>
            </p:cNvGrpSpPr>
            <p:nvPr/>
          </p:nvGrpSpPr>
          <p:grpSpPr bwMode="auto">
            <a:xfrm>
              <a:off x="744" y="1381"/>
              <a:ext cx="1104" cy="633"/>
              <a:chOff x="744" y="1381"/>
              <a:chExt cx="1104" cy="633"/>
            </a:xfrm>
          </p:grpSpPr>
          <p:sp>
            <p:nvSpPr>
              <p:cNvPr id="60449" name="Rectangle 33"/>
              <p:cNvSpPr>
                <a:spLocks noChangeArrowheads="1"/>
              </p:cNvSpPr>
              <p:nvPr/>
            </p:nvSpPr>
            <p:spPr bwMode="auto">
              <a:xfrm>
                <a:off x="776" y="1381"/>
                <a:ext cx="1040" cy="63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is-IS" altLang="zh-CN" sz="1800" b="1" dirty="0">
                    <a:solidFill>
                      <a:srgbClr val="FFFFFF"/>
                    </a:solidFill>
                    <a:latin typeface="Arial" panose="020B0604020202020204" pitchFamily="34" charset="0"/>
                    <a:ea typeface="SimSun" pitchFamily="2" charset="-122"/>
                    <a:cs typeface="Arial" panose="020B0604020202020204" pitchFamily="34" charset="0"/>
                  </a:rPr>
                  <a:t>شامل مع دعم الكتاب المقدس </a:t>
                </a:r>
                <a:r>
                  <a:rPr lang="ar-SA" altLang="zh-CN" sz="1800" b="1" dirty="0">
                    <a:solidFill>
                      <a:srgbClr val="FFFFFF"/>
                    </a:solidFill>
                    <a:latin typeface="Arial" panose="020B0604020202020204" pitchFamily="34" charset="0"/>
                    <a:ea typeface="SimSun" pitchFamily="2" charset="-122"/>
                    <a:cs typeface="Arial" panose="020B0604020202020204" pitchFamily="34" charset="0"/>
                  </a:rPr>
                  <a:t>(٢٤-٣٢)</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60450" name="Rectangle 34"/>
              <p:cNvSpPr>
                <a:spLocks noChangeArrowheads="1"/>
              </p:cNvSpPr>
              <p:nvPr/>
            </p:nvSpPr>
            <p:spPr bwMode="auto">
              <a:xfrm>
                <a:off x="744" y="1381"/>
                <a:ext cx="1103" cy="633"/>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2640" name="Group 35"/>
            <p:cNvGrpSpPr>
              <a:grpSpLocks/>
            </p:cNvGrpSpPr>
            <p:nvPr/>
          </p:nvGrpSpPr>
          <p:grpSpPr bwMode="auto">
            <a:xfrm>
              <a:off x="1848" y="1381"/>
              <a:ext cx="1104" cy="633"/>
              <a:chOff x="1848" y="1381"/>
              <a:chExt cx="1104" cy="633"/>
            </a:xfrm>
          </p:grpSpPr>
          <p:sp>
            <p:nvSpPr>
              <p:cNvPr id="60452" name="Rectangle 36"/>
              <p:cNvSpPr>
                <a:spLocks noChangeArrowheads="1"/>
              </p:cNvSpPr>
              <p:nvPr/>
            </p:nvSpPr>
            <p:spPr bwMode="auto">
              <a:xfrm>
                <a:off x="1879" y="1381"/>
                <a:ext cx="1041" cy="63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is-IS" altLang="zh-CN" sz="1800" b="1" dirty="0">
                    <a:solidFill>
                      <a:srgbClr val="FFFFFF"/>
                    </a:solidFill>
                    <a:latin typeface="Arial" panose="020B0604020202020204" pitchFamily="34" charset="0"/>
                    <a:ea typeface="SimSun" pitchFamily="2" charset="-122"/>
                    <a:cs typeface="Arial" panose="020B0604020202020204" pitchFamily="34" charset="0"/>
                  </a:rPr>
                  <a:t>شامل مع دعم الكتاب المقدس </a:t>
                </a:r>
                <a:r>
                  <a:rPr lang="ar-SA" altLang="zh-CN" sz="1800" b="1" dirty="0">
                    <a:solidFill>
                      <a:srgbClr val="FFFFFF"/>
                    </a:solidFill>
                    <a:latin typeface="Arial" panose="020B0604020202020204" pitchFamily="34" charset="0"/>
                    <a:ea typeface="SimSun" pitchFamily="2" charset="-122"/>
                    <a:cs typeface="Arial" panose="020B0604020202020204" pitchFamily="34" charset="0"/>
                  </a:rPr>
                  <a:t>(٣٠-٣٧)</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60453" name="Rectangle 37"/>
              <p:cNvSpPr>
                <a:spLocks noChangeArrowheads="1"/>
              </p:cNvSpPr>
              <p:nvPr/>
            </p:nvSpPr>
            <p:spPr bwMode="auto">
              <a:xfrm>
                <a:off x="1848" y="1381"/>
                <a:ext cx="1104" cy="633"/>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2641" name="Group 38"/>
            <p:cNvGrpSpPr>
              <a:grpSpLocks/>
            </p:cNvGrpSpPr>
            <p:nvPr/>
          </p:nvGrpSpPr>
          <p:grpSpPr bwMode="auto">
            <a:xfrm>
              <a:off x="2952" y="1381"/>
              <a:ext cx="1104" cy="633"/>
              <a:chOff x="2952" y="1381"/>
              <a:chExt cx="1104" cy="633"/>
            </a:xfrm>
          </p:grpSpPr>
          <p:sp>
            <p:nvSpPr>
              <p:cNvPr id="60455" name="Rectangle 39"/>
              <p:cNvSpPr>
                <a:spLocks noChangeArrowheads="1"/>
              </p:cNvSpPr>
              <p:nvPr/>
            </p:nvSpPr>
            <p:spPr bwMode="auto">
              <a:xfrm>
                <a:off x="2984" y="1381"/>
                <a:ext cx="1041" cy="633"/>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موجز ولا يوجد ذكر </a:t>
                </a:r>
              </a:p>
              <a:p>
                <a:pPr rtl="1">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لاسم يسوع (٣١)</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60456" name="Rectangle 40"/>
              <p:cNvSpPr>
                <a:spLocks noChangeArrowheads="1"/>
              </p:cNvSpPr>
              <p:nvPr/>
            </p:nvSpPr>
            <p:spPr bwMode="auto">
              <a:xfrm>
                <a:off x="2952" y="1381"/>
                <a:ext cx="1104" cy="633"/>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2642" name="Group 41"/>
            <p:cNvGrpSpPr>
              <a:grpSpLocks/>
            </p:cNvGrpSpPr>
            <p:nvPr/>
          </p:nvGrpSpPr>
          <p:grpSpPr bwMode="auto">
            <a:xfrm>
              <a:off x="0" y="2014"/>
              <a:ext cx="744" cy="748"/>
              <a:chOff x="0" y="2014"/>
              <a:chExt cx="744" cy="748"/>
            </a:xfrm>
          </p:grpSpPr>
          <p:sp>
            <p:nvSpPr>
              <p:cNvPr id="60458" name="Rectangle 42"/>
              <p:cNvSpPr>
                <a:spLocks noChangeArrowheads="1"/>
              </p:cNvSpPr>
              <p:nvPr/>
            </p:nvSpPr>
            <p:spPr bwMode="auto">
              <a:xfrm>
                <a:off x="32" y="2014"/>
                <a:ext cx="682" cy="74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ال</a:t>
                </a:r>
                <a:r>
                  <a:rPr lang="ar-JO" altLang="zh-CN" sz="1800" b="1" dirty="0">
                    <a:solidFill>
                      <a:srgbClr val="FFFFFF"/>
                    </a:solidFill>
                    <a:latin typeface="Arial" panose="020B0604020202020204" pitchFamily="34" charset="0"/>
                    <a:ea typeface="SimSun" pitchFamily="2" charset="-122"/>
                    <a:cs typeface="Arial" panose="020B0604020202020204" pitchFamily="34" charset="0"/>
                  </a:rPr>
                  <a:t>إ</a:t>
                </a:r>
                <a:r>
                  <a:rPr lang="ar-SA" altLang="zh-CN" sz="1800" b="1" dirty="0">
                    <a:solidFill>
                      <a:srgbClr val="FFFFFF"/>
                    </a:solidFill>
                    <a:latin typeface="Arial" panose="020B0604020202020204" pitchFamily="34" charset="0"/>
                    <a:ea typeface="SimSun" pitchFamily="2" charset="-122"/>
                    <a:cs typeface="Arial" panose="020B0604020202020204" pitchFamily="34" charset="0"/>
                  </a:rPr>
                  <a:t>ستنتاج</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60459" name="Rectangle 43"/>
              <p:cNvSpPr>
                <a:spLocks noChangeArrowheads="1"/>
              </p:cNvSpPr>
              <p:nvPr/>
            </p:nvSpPr>
            <p:spPr bwMode="auto">
              <a:xfrm>
                <a:off x="0" y="2014"/>
                <a:ext cx="744" cy="748"/>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2643" name="Group 44"/>
            <p:cNvGrpSpPr>
              <a:grpSpLocks/>
            </p:cNvGrpSpPr>
            <p:nvPr/>
          </p:nvGrpSpPr>
          <p:grpSpPr bwMode="auto">
            <a:xfrm>
              <a:off x="744" y="2014"/>
              <a:ext cx="1104" cy="748"/>
              <a:chOff x="744" y="2014"/>
              <a:chExt cx="1104" cy="748"/>
            </a:xfrm>
          </p:grpSpPr>
          <p:sp>
            <p:nvSpPr>
              <p:cNvPr id="60461" name="Rectangle 45"/>
              <p:cNvSpPr>
                <a:spLocks noChangeArrowheads="1"/>
              </p:cNvSpPr>
              <p:nvPr/>
            </p:nvSpPr>
            <p:spPr bwMode="auto">
              <a:xfrm>
                <a:off x="776" y="2014"/>
                <a:ext cx="1040" cy="74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يسوع هو </a:t>
                </a:r>
                <a:r>
                  <a:rPr lang="ar-SA" altLang="zh-CN" sz="1800" b="1" dirty="0" err="1">
                    <a:solidFill>
                      <a:srgbClr val="FFFFFF"/>
                    </a:solidFill>
                    <a:latin typeface="Arial" panose="020B0604020202020204" pitchFamily="34" charset="0"/>
                    <a:ea typeface="SimSun" pitchFamily="2" charset="-122"/>
                    <a:cs typeface="Arial" panose="020B0604020202020204" pitchFamily="34" charset="0"/>
                  </a:rPr>
                  <a:t>المسيا</a:t>
                </a:r>
                <a:r>
                  <a:rPr lang="ar-SA" altLang="zh-CN" sz="1800" b="1" dirty="0">
                    <a:solidFill>
                      <a:srgbClr val="FFFFFF"/>
                    </a:solidFill>
                    <a:latin typeface="Arial" panose="020B0604020202020204" pitchFamily="34" charset="0"/>
                    <a:ea typeface="SimSun" pitchFamily="2" charset="-122"/>
                    <a:cs typeface="Arial" panose="020B0604020202020204" pitchFamily="34" charset="0"/>
                  </a:rPr>
                  <a:t> (٣٦)</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60462" name="Rectangle 46"/>
              <p:cNvSpPr>
                <a:spLocks noChangeArrowheads="1"/>
              </p:cNvSpPr>
              <p:nvPr/>
            </p:nvSpPr>
            <p:spPr bwMode="auto">
              <a:xfrm>
                <a:off x="744" y="2014"/>
                <a:ext cx="1103" cy="748"/>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2644" name="Group 47"/>
            <p:cNvGrpSpPr>
              <a:grpSpLocks/>
            </p:cNvGrpSpPr>
            <p:nvPr/>
          </p:nvGrpSpPr>
          <p:grpSpPr bwMode="auto">
            <a:xfrm>
              <a:off x="1848" y="2014"/>
              <a:ext cx="1104" cy="748"/>
              <a:chOff x="1848" y="2014"/>
              <a:chExt cx="1104" cy="748"/>
            </a:xfrm>
          </p:grpSpPr>
          <p:sp>
            <p:nvSpPr>
              <p:cNvPr id="60464" name="Rectangle 48"/>
              <p:cNvSpPr>
                <a:spLocks noChangeArrowheads="1"/>
              </p:cNvSpPr>
              <p:nvPr/>
            </p:nvSpPr>
            <p:spPr bwMode="auto">
              <a:xfrm>
                <a:off x="1879" y="2014"/>
                <a:ext cx="1041" cy="74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err="1">
                    <a:solidFill>
                      <a:srgbClr val="FFFFFF"/>
                    </a:solidFill>
                    <a:latin typeface="Arial" panose="020B0604020202020204" pitchFamily="34" charset="0"/>
                    <a:ea typeface="SimSun" pitchFamily="2" charset="-122"/>
                    <a:cs typeface="Arial" panose="020B0604020202020204" pitchFamily="34" charset="0"/>
                  </a:rPr>
                  <a:t>حبقوق</a:t>
                </a:r>
                <a:r>
                  <a:rPr lang="ar-SA" altLang="zh-CN" sz="1800" b="1" dirty="0">
                    <a:solidFill>
                      <a:srgbClr val="FFFFFF"/>
                    </a:solidFill>
                    <a:latin typeface="Arial" panose="020B0604020202020204" pitchFamily="34" charset="0"/>
                    <a:ea typeface="SimSun" pitchFamily="2" charset="-122"/>
                    <a:cs typeface="Arial" panose="020B0604020202020204" pitchFamily="34" charset="0"/>
                  </a:rPr>
                  <a:t> ١: ٥</a:t>
                </a:r>
              </a:p>
              <a:p>
                <a:pPr rtl="1">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لأني عامل عملا في أيامكم لا تصدقون به إن أخبر به ( ٤١ )</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60465" name="Rectangle 49"/>
              <p:cNvSpPr>
                <a:spLocks noChangeArrowheads="1"/>
              </p:cNvSpPr>
              <p:nvPr/>
            </p:nvSpPr>
            <p:spPr bwMode="auto">
              <a:xfrm>
                <a:off x="1848" y="2014"/>
                <a:ext cx="1104" cy="748"/>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2645" name="Group 50"/>
            <p:cNvGrpSpPr>
              <a:grpSpLocks/>
            </p:cNvGrpSpPr>
            <p:nvPr/>
          </p:nvGrpSpPr>
          <p:grpSpPr bwMode="auto">
            <a:xfrm>
              <a:off x="2952" y="2014"/>
              <a:ext cx="1104" cy="748"/>
              <a:chOff x="2952" y="2014"/>
              <a:chExt cx="1104" cy="748"/>
            </a:xfrm>
          </p:grpSpPr>
          <p:sp>
            <p:nvSpPr>
              <p:cNvPr id="60467" name="Rectangle 51"/>
              <p:cNvSpPr>
                <a:spLocks noChangeArrowheads="1"/>
              </p:cNvSpPr>
              <p:nvPr/>
            </p:nvSpPr>
            <p:spPr bwMode="auto">
              <a:xfrm>
                <a:off x="2984" y="2014"/>
                <a:ext cx="1041" cy="74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أسئلة ملحة: من سيحكم علينا؟ ومن هو الذي قام؟</a:t>
                </a:r>
              </a:p>
              <a:p>
                <a:pPr rtl="1">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 ٣١)</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60468" name="Rectangle 52"/>
              <p:cNvSpPr>
                <a:spLocks noChangeArrowheads="1"/>
              </p:cNvSpPr>
              <p:nvPr/>
            </p:nvSpPr>
            <p:spPr bwMode="auto">
              <a:xfrm>
                <a:off x="2952" y="2014"/>
                <a:ext cx="1104" cy="748"/>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2646" name="Group 53"/>
            <p:cNvGrpSpPr>
              <a:grpSpLocks/>
            </p:cNvGrpSpPr>
            <p:nvPr/>
          </p:nvGrpSpPr>
          <p:grpSpPr bwMode="auto">
            <a:xfrm>
              <a:off x="0" y="2762"/>
              <a:ext cx="744" cy="748"/>
              <a:chOff x="0" y="2762"/>
              <a:chExt cx="744" cy="748"/>
            </a:xfrm>
          </p:grpSpPr>
          <p:sp>
            <p:nvSpPr>
              <p:cNvPr id="60470" name="Rectangle 54"/>
              <p:cNvSpPr>
                <a:spLocks noChangeArrowheads="1"/>
              </p:cNvSpPr>
              <p:nvPr/>
            </p:nvSpPr>
            <p:spPr bwMode="auto">
              <a:xfrm>
                <a:off x="32" y="2762"/>
                <a:ext cx="682" cy="756"/>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التطبيق</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60471" name="Rectangle 55"/>
              <p:cNvSpPr>
                <a:spLocks noChangeArrowheads="1"/>
              </p:cNvSpPr>
              <p:nvPr/>
            </p:nvSpPr>
            <p:spPr bwMode="auto">
              <a:xfrm>
                <a:off x="0" y="2762"/>
                <a:ext cx="744" cy="756"/>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2647" name="Group 56"/>
            <p:cNvGrpSpPr>
              <a:grpSpLocks/>
            </p:cNvGrpSpPr>
            <p:nvPr/>
          </p:nvGrpSpPr>
          <p:grpSpPr bwMode="auto">
            <a:xfrm>
              <a:off x="744" y="2762"/>
              <a:ext cx="1104" cy="748"/>
              <a:chOff x="744" y="2762"/>
              <a:chExt cx="1104" cy="748"/>
            </a:xfrm>
          </p:grpSpPr>
          <p:sp>
            <p:nvSpPr>
              <p:cNvPr id="60473" name="Rectangle 57"/>
              <p:cNvSpPr>
                <a:spLocks noChangeArrowheads="1"/>
              </p:cNvSpPr>
              <p:nvPr/>
            </p:nvSpPr>
            <p:spPr bwMode="auto">
              <a:xfrm>
                <a:off x="776" y="2762"/>
                <a:ext cx="1040" cy="756"/>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غير مباشر: التداعيات التي تركت لهم: كيف نخلص؟ (٣٧ )</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60474" name="Rectangle 58"/>
              <p:cNvSpPr>
                <a:spLocks noChangeArrowheads="1"/>
              </p:cNvSpPr>
              <p:nvPr/>
            </p:nvSpPr>
            <p:spPr bwMode="auto">
              <a:xfrm>
                <a:off x="744" y="2762"/>
                <a:ext cx="1103" cy="756"/>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2648" name="Group 59"/>
            <p:cNvGrpSpPr>
              <a:grpSpLocks/>
            </p:cNvGrpSpPr>
            <p:nvPr/>
          </p:nvGrpSpPr>
          <p:grpSpPr bwMode="auto">
            <a:xfrm>
              <a:off x="1848" y="2762"/>
              <a:ext cx="1104" cy="748"/>
              <a:chOff x="1848" y="2762"/>
              <a:chExt cx="1104" cy="748"/>
            </a:xfrm>
          </p:grpSpPr>
          <p:sp>
            <p:nvSpPr>
              <p:cNvPr id="60476" name="Rectangle 60"/>
              <p:cNvSpPr>
                <a:spLocks noChangeArrowheads="1"/>
              </p:cNvSpPr>
              <p:nvPr/>
            </p:nvSpPr>
            <p:spPr bwMode="auto">
              <a:xfrm>
                <a:off x="1879" y="2762"/>
                <a:ext cx="1041" cy="756"/>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Arial" charset="0"/>
                    <a:cs typeface="Arial" panose="020B0604020202020204" pitchFamily="34" charset="0"/>
                  </a:rPr>
                  <a:t>مباشر: يمكن أن يغفر لك لذلك لا تسخر</a:t>
                </a:r>
              </a:p>
              <a:p>
                <a:pPr rtl="1">
                  <a:tabLst>
                    <a:tab pos="4110151" algn="l"/>
                  </a:tabLst>
                  <a:defRPr/>
                </a:pPr>
                <a:r>
                  <a:rPr lang="ar-SA" altLang="zh-CN" sz="1800" b="1" dirty="0">
                    <a:solidFill>
                      <a:srgbClr val="FFFFFF"/>
                    </a:solidFill>
                    <a:latin typeface="Arial" panose="020B0604020202020204" pitchFamily="34" charset="0"/>
                    <a:ea typeface="Arial" charset="0"/>
                    <a:cs typeface="Arial" panose="020B0604020202020204" pitchFamily="34" charset="0"/>
                  </a:rPr>
                  <a:t>( ٣٨ ، ٤٠ )</a:t>
                </a:r>
                <a:endParaRPr lang="en-US" altLang="zh-CN" sz="1800" b="1" dirty="0">
                  <a:solidFill>
                    <a:srgbClr val="FFFFFF"/>
                  </a:solidFill>
                  <a:latin typeface="Arial" panose="020B0604020202020204" pitchFamily="34" charset="0"/>
                  <a:ea typeface="Arial" charset="0"/>
                  <a:cs typeface="Arial" panose="020B0604020202020204" pitchFamily="34" charset="0"/>
                </a:endParaRPr>
              </a:p>
            </p:txBody>
          </p:sp>
          <p:sp>
            <p:nvSpPr>
              <p:cNvPr id="60477" name="Rectangle 61"/>
              <p:cNvSpPr>
                <a:spLocks noChangeArrowheads="1"/>
              </p:cNvSpPr>
              <p:nvPr/>
            </p:nvSpPr>
            <p:spPr bwMode="auto">
              <a:xfrm>
                <a:off x="1848" y="2762"/>
                <a:ext cx="1104" cy="756"/>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2649" name="Group 62"/>
            <p:cNvGrpSpPr>
              <a:grpSpLocks/>
            </p:cNvGrpSpPr>
            <p:nvPr/>
          </p:nvGrpSpPr>
          <p:grpSpPr bwMode="auto">
            <a:xfrm>
              <a:off x="2952" y="2762"/>
              <a:ext cx="1104" cy="748"/>
              <a:chOff x="2952" y="2762"/>
              <a:chExt cx="1104" cy="748"/>
            </a:xfrm>
          </p:grpSpPr>
          <p:sp>
            <p:nvSpPr>
              <p:cNvPr id="60479" name="Rectangle 63"/>
              <p:cNvSpPr>
                <a:spLocks noChangeArrowheads="1"/>
              </p:cNvSpPr>
              <p:nvPr/>
            </p:nvSpPr>
            <p:spPr bwMode="auto">
              <a:xfrm>
                <a:off x="2984" y="2762"/>
                <a:ext cx="1041" cy="756"/>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Arial" charset="0"/>
                    <a:cs typeface="Arial" panose="020B0604020202020204" pitchFamily="34" charset="0"/>
                  </a:rPr>
                  <a:t>مباشر: الله يأمر الجميع ... في كل مكان أن يتوبوا [عبادة الأصنام](٣٠)</a:t>
                </a:r>
                <a:endParaRPr lang="en-US" altLang="zh-CN" sz="1800" b="1" dirty="0">
                  <a:solidFill>
                    <a:srgbClr val="FFFFFF"/>
                  </a:solidFill>
                  <a:latin typeface="Arial" panose="020B0604020202020204" pitchFamily="34" charset="0"/>
                  <a:ea typeface="Arial" charset="0"/>
                  <a:cs typeface="Arial" panose="020B0604020202020204" pitchFamily="34" charset="0"/>
                </a:endParaRPr>
              </a:p>
            </p:txBody>
          </p:sp>
          <p:sp>
            <p:nvSpPr>
              <p:cNvPr id="60480" name="Rectangle 64"/>
              <p:cNvSpPr>
                <a:spLocks noChangeArrowheads="1"/>
              </p:cNvSpPr>
              <p:nvPr/>
            </p:nvSpPr>
            <p:spPr bwMode="auto">
              <a:xfrm>
                <a:off x="2952" y="2762"/>
                <a:ext cx="1104" cy="756"/>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2650" name="Group 65"/>
            <p:cNvGrpSpPr>
              <a:grpSpLocks/>
            </p:cNvGrpSpPr>
            <p:nvPr/>
          </p:nvGrpSpPr>
          <p:grpSpPr bwMode="auto">
            <a:xfrm>
              <a:off x="0" y="3510"/>
              <a:ext cx="744" cy="748"/>
              <a:chOff x="0" y="3510"/>
              <a:chExt cx="744" cy="748"/>
            </a:xfrm>
          </p:grpSpPr>
          <p:sp>
            <p:nvSpPr>
              <p:cNvPr id="60482" name="Rectangle 66"/>
              <p:cNvSpPr>
                <a:spLocks noChangeArrowheads="1"/>
              </p:cNvSpPr>
              <p:nvPr/>
            </p:nvSpPr>
            <p:spPr bwMode="auto">
              <a:xfrm>
                <a:off x="32" y="3510"/>
                <a:ext cx="682" cy="74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النتيجة</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60483" name="Rectangle 67"/>
              <p:cNvSpPr>
                <a:spLocks noChangeArrowheads="1"/>
              </p:cNvSpPr>
              <p:nvPr/>
            </p:nvSpPr>
            <p:spPr bwMode="auto">
              <a:xfrm>
                <a:off x="0" y="3510"/>
                <a:ext cx="744" cy="748"/>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2651" name="Group 68"/>
            <p:cNvGrpSpPr>
              <a:grpSpLocks/>
            </p:cNvGrpSpPr>
            <p:nvPr/>
          </p:nvGrpSpPr>
          <p:grpSpPr bwMode="auto">
            <a:xfrm>
              <a:off x="744" y="3510"/>
              <a:ext cx="1104" cy="748"/>
              <a:chOff x="744" y="3510"/>
              <a:chExt cx="1104" cy="748"/>
            </a:xfrm>
          </p:grpSpPr>
          <p:sp>
            <p:nvSpPr>
              <p:cNvPr id="60485" name="Rectangle 69"/>
              <p:cNvSpPr>
                <a:spLocks noChangeArrowheads="1"/>
              </p:cNvSpPr>
              <p:nvPr/>
            </p:nvSpPr>
            <p:spPr bwMode="auto">
              <a:xfrm>
                <a:off x="776" y="3510"/>
                <a:ext cx="1040" cy="74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٣٠٠٠ خلصوا</a:t>
                </a:r>
                <a:br>
                  <a:rPr lang="en-US" altLang="zh-CN" sz="1800" b="1" dirty="0">
                    <a:solidFill>
                      <a:srgbClr val="FFFFFF"/>
                    </a:solidFill>
                    <a:latin typeface="Arial" panose="020B0604020202020204" pitchFamily="34" charset="0"/>
                    <a:ea typeface="SimSun" pitchFamily="2" charset="-122"/>
                    <a:cs typeface="Arial" panose="020B0604020202020204" pitchFamily="34" charset="0"/>
                  </a:rPr>
                </a:br>
                <a:r>
                  <a:rPr lang="en-US" altLang="zh-CN" sz="1800" b="1" dirty="0">
                    <a:solidFill>
                      <a:srgbClr val="FFFFFF"/>
                    </a:solidFill>
                    <a:latin typeface="Arial" panose="020B0604020202020204" pitchFamily="34" charset="0"/>
                    <a:ea typeface="SimSun" pitchFamily="2" charset="-122"/>
                    <a:cs typeface="Arial" panose="020B0604020202020204" pitchFamily="34" charset="0"/>
                  </a:rPr>
                  <a:t>(</a:t>
                </a:r>
                <a:r>
                  <a:rPr lang="ar-SA" altLang="zh-CN" sz="1800" b="1" dirty="0">
                    <a:solidFill>
                      <a:srgbClr val="FFFFFF"/>
                    </a:solidFill>
                    <a:latin typeface="Arial" panose="020B0604020202020204" pitchFamily="34" charset="0"/>
                    <a:ea typeface="SimSun" pitchFamily="2" charset="-122"/>
                    <a:cs typeface="Arial" panose="020B0604020202020204" pitchFamily="34" charset="0"/>
                  </a:rPr>
                  <a:t>٤١</a:t>
                </a:r>
                <a:r>
                  <a:rPr lang="en-US" altLang="zh-CN" sz="1800" b="1" dirty="0">
                    <a:solidFill>
                      <a:srgbClr val="FFFFFF"/>
                    </a:solidFill>
                    <a:latin typeface="Arial" panose="020B0604020202020204" pitchFamily="34" charset="0"/>
                    <a:ea typeface="SimSun" pitchFamily="2" charset="-122"/>
                    <a:cs typeface="Arial" panose="020B0604020202020204" pitchFamily="34" charset="0"/>
                  </a:rPr>
                  <a:t>)</a:t>
                </a:r>
              </a:p>
            </p:txBody>
          </p:sp>
          <p:sp>
            <p:nvSpPr>
              <p:cNvPr id="60486" name="Rectangle 70"/>
              <p:cNvSpPr>
                <a:spLocks noChangeArrowheads="1"/>
              </p:cNvSpPr>
              <p:nvPr/>
            </p:nvSpPr>
            <p:spPr bwMode="auto">
              <a:xfrm>
                <a:off x="744" y="3510"/>
                <a:ext cx="1103" cy="748"/>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2652" name="Group 71"/>
            <p:cNvGrpSpPr>
              <a:grpSpLocks/>
            </p:cNvGrpSpPr>
            <p:nvPr/>
          </p:nvGrpSpPr>
          <p:grpSpPr bwMode="auto">
            <a:xfrm>
              <a:off x="1848" y="3510"/>
              <a:ext cx="1104" cy="748"/>
              <a:chOff x="1848" y="3510"/>
              <a:chExt cx="1104" cy="748"/>
            </a:xfrm>
          </p:grpSpPr>
          <p:sp>
            <p:nvSpPr>
              <p:cNvPr id="60488" name="Rectangle 72"/>
              <p:cNvSpPr>
                <a:spLocks noChangeArrowheads="1"/>
              </p:cNvSpPr>
              <p:nvPr/>
            </p:nvSpPr>
            <p:spPr bwMode="auto">
              <a:xfrm>
                <a:off x="1879" y="3510"/>
                <a:ext cx="1041" cy="74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Arial" charset="0"/>
                    <a:cs typeface="Arial" panose="020B0604020202020204" pitchFamily="34" charset="0"/>
                  </a:rPr>
                  <a:t>بعد دعوته مرة أخرى، اعتقد البعض أنه التفت إلى الوثنيين </a:t>
                </a:r>
                <a:br>
                  <a:rPr lang="en-US" altLang="zh-CN" sz="1800" b="1" dirty="0">
                    <a:solidFill>
                      <a:srgbClr val="FFFFFF"/>
                    </a:solidFill>
                    <a:latin typeface="Arial" panose="020B0604020202020204" pitchFamily="34" charset="0"/>
                    <a:ea typeface="Arial" charset="0"/>
                    <a:cs typeface="Arial" panose="020B0604020202020204" pitchFamily="34" charset="0"/>
                  </a:rPr>
                </a:br>
                <a:r>
                  <a:rPr lang="ar-SA" altLang="zh-CN" sz="1800" b="1" dirty="0">
                    <a:solidFill>
                      <a:srgbClr val="FFFFFF"/>
                    </a:solidFill>
                    <a:latin typeface="Arial" panose="020B0604020202020204" pitchFamily="34" charset="0"/>
                    <a:ea typeface="Arial" charset="0"/>
                    <a:cs typeface="Arial" panose="020B0604020202020204" pitchFamily="34" charset="0"/>
                  </a:rPr>
                  <a:t>( ٤٢-٤٨ )</a:t>
                </a:r>
                <a:endParaRPr lang="en-US" altLang="zh-CN" sz="1800" b="1" dirty="0">
                  <a:solidFill>
                    <a:srgbClr val="FFFFFF"/>
                  </a:solidFill>
                  <a:latin typeface="Arial" panose="020B0604020202020204" pitchFamily="34" charset="0"/>
                  <a:ea typeface="Arial" charset="0"/>
                  <a:cs typeface="Arial" panose="020B0604020202020204" pitchFamily="34" charset="0"/>
                </a:endParaRPr>
              </a:p>
            </p:txBody>
          </p:sp>
          <p:sp>
            <p:nvSpPr>
              <p:cNvPr id="60489" name="Rectangle 73"/>
              <p:cNvSpPr>
                <a:spLocks noChangeArrowheads="1"/>
              </p:cNvSpPr>
              <p:nvPr/>
            </p:nvSpPr>
            <p:spPr bwMode="auto">
              <a:xfrm>
                <a:off x="1848" y="3510"/>
                <a:ext cx="1104" cy="748"/>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nvGrpSpPr>
            <p:cNvPr id="282653" name="Group 74"/>
            <p:cNvGrpSpPr>
              <a:grpSpLocks/>
            </p:cNvGrpSpPr>
            <p:nvPr/>
          </p:nvGrpSpPr>
          <p:grpSpPr bwMode="auto">
            <a:xfrm>
              <a:off x="2952" y="3510"/>
              <a:ext cx="1104" cy="748"/>
              <a:chOff x="2952" y="3510"/>
              <a:chExt cx="1104" cy="748"/>
            </a:xfrm>
          </p:grpSpPr>
          <p:sp>
            <p:nvSpPr>
              <p:cNvPr id="60491" name="Rectangle 75"/>
              <p:cNvSpPr>
                <a:spLocks noChangeArrowheads="1"/>
              </p:cNvSpPr>
              <p:nvPr/>
            </p:nvSpPr>
            <p:spPr bwMode="auto">
              <a:xfrm>
                <a:off x="2984" y="3510"/>
                <a:ext cx="1041" cy="74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lIns="0" rIns="0" anchor="ctr"/>
              <a:lstStyle/>
              <a:p>
                <a:pPr rtl="1">
                  <a:tabLst>
                    <a:tab pos="4110151" algn="l"/>
                  </a:tabLst>
                  <a:defRPr/>
                </a:pPr>
                <a:r>
                  <a:rPr lang="ar-SA" altLang="zh-CN" sz="1800" b="1" dirty="0">
                    <a:solidFill>
                      <a:srgbClr val="FFFFFF"/>
                    </a:solidFill>
                    <a:latin typeface="Arial" panose="020B0604020202020204" pitchFamily="34" charset="0"/>
                    <a:ea typeface="SimSun" pitchFamily="2" charset="-122"/>
                    <a:cs typeface="Arial" panose="020B0604020202020204" pitchFamily="34" charset="0"/>
                  </a:rPr>
                  <a:t>صدق كثيرون لكن آخرين سخروا </a:t>
                </a:r>
                <a:br>
                  <a:rPr lang="en-US" altLang="zh-CN" sz="1800" b="1" dirty="0">
                    <a:solidFill>
                      <a:srgbClr val="FFFFFF"/>
                    </a:solidFill>
                    <a:latin typeface="Arial" panose="020B0604020202020204" pitchFamily="34" charset="0"/>
                    <a:ea typeface="SimSun" pitchFamily="2" charset="-122"/>
                    <a:cs typeface="Arial" panose="020B0604020202020204" pitchFamily="34" charset="0"/>
                  </a:rPr>
                </a:br>
                <a:r>
                  <a:rPr lang="ar-SA" altLang="zh-CN" sz="1800" b="1" dirty="0">
                    <a:solidFill>
                      <a:srgbClr val="FFFFFF"/>
                    </a:solidFill>
                    <a:latin typeface="Arial" panose="020B0604020202020204" pitchFamily="34" charset="0"/>
                    <a:ea typeface="SimSun" pitchFamily="2" charset="-122"/>
                    <a:cs typeface="Arial" panose="020B0604020202020204" pitchFamily="34" charset="0"/>
                  </a:rPr>
                  <a:t>(٣٢-٣٤ )</a:t>
                </a:r>
                <a:endParaRPr lang="en-US" altLang="zh-CN" sz="1800" b="1" dirty="0">
                  <a:solidFill>
                    <a:srgbClr val="FFFFFF"/>
                  </a:solidFill>
                  <a:latin typeface="Arial" panose="020B0604020202020204" pitchFamily="34" charset="0"/>
                  <a:ea typeface="SimSun" pitchFamily="2" charset="-122"/>
                  <a:cs typeface="Arial" panose="020B0604020202020204" pitchFamily="34" charset="0"/>
                </a:endParaRPr>
              </a:p>
            </p:txBody>
          </p:sp>
          <p:sp>
            <p:nvSpPr>
              <p:cNvPr id="60492" name="Rectangle 76"/>
              <p:cNvSpPr>
                <a:spLocks noChangeArrowheads="1"/>
              </p:cNvSpPr>
              <p:nvPr/>
            </p:nvSpPr>
            <p:spPr bwMode="auto">
              <a:xfrm>
                <a:off x="2952" y="3510"/>
                <a:ext cx="1104" cy="748"/>
              </a:xfrm>
              <a:prstGeom prst="rect">
                <a:avLst/>
              </a:prstGeom>
              <a:noFill/>
              <a:ln w="7" cap="sq">
                <a:solidFill>
                  <a:schemeClr val="tx1"/>
                </a:solidFill>
                <a:miter lim="800000"/>
                <a:headEnd type="none" w="sm" len="sm"/>
                <a:tailEnd type="none" w="sm" len="sm"/>
              </a:ln>
              <a:effectLst>
                <a:outerShdw blurRad="63500" dist="35921" dir="2700000" algn="ctr" rotWithShape="0">
                  <a:srgbClr val="000000">
                    <a:alpha val="74998"/>
                  </a:srgbClr>
                </a:outerShdw>
              </a:effectLst>
            </p:spPr>
            <p:txBody>
              <a:bodyPr wrap="none" lIns="0" rIns="0" anchor="ctr"/>
              <a:lstStyle/>
              <a:p>
                <a:pPr>
                  <a:defRPr/>
                </a:pPr>
                <a:endParaRPr lang="en-US" sz="1800" b="1" dirty="0">
                  <a:solidFill>
                    <a:srgbClr val="FFFFFF"/>
                  </a:solidFill>
                  <a:latin typeface="Arial" panose="020B0604020202020204" pitchFamily="34" charset="0"/>
                  <a:cs typeface="Arial" panose="020B0604020202020204" pitchFamily="34" charset="0"/>
                </a:endParaRPr>
              </a:p>
            </p:txBody>
          </p:sp>
        </p:grpSp>
      </p:grpSp>
      <p:sp>
        <p:nvSpPr>
          <p:cNvPr id="282628" name="Rectangle 77"/>
          <p:cNvSpPr>
            <a:spLocks noGrp="1" noChangeArrowheads="1"/>
          </p:cNvSpPr>
          <p:nvPr>
            <p:ph type="title" idx="4294967295"/>
          </p:nvPr>
        </p:nvSpPr>
        <p:spPr>
          <a:xfrm>
            <a:off x="1979712" y="60536"/>
            <a:ext cx="5184576" cy="461558"/>
          </a:xfrm>
          <a:solidFill>
            <a:srgbClr val="000000"/>
          </a:solidFill>
          <a:extLst>
            <a:ext uri="{91240B29-F687-4f45-9708-019B960494DF}">
              <a14:hiddenLine xmlns="" xmlns:a14="http://schemas.microsoft.com/office/drawing/2010/main" w="9525">
                <a:solidFill>
                  <a:srgbClr val="000000"/>
                </a:solidFill>
                <a:miter lim="800000"/>
                <a:headEnd/>
                <a:tailEnd/>
              </a14:hiddenLine>
            </a:ext>
          </a:extLst>
        </p:spPr>
        <p:txBody>
          <a:bodyPr wrap="square" anchor="t">
            <a:spAutoFit/>
          </a:bodyPr>
          <a:lstStyle/>
          <a:p>
            <a:pPr eaLnBrk="1" hangingPunct="1"/>
            <a:r>
              <a:rPr lang="ar-SA" altLang="zh-CN" sz="2400" dirty="0">
                <a:solidFill>
                  <a:schemeClr val="tx1"/>
                </a:solidFill>
                <a:effectLst/>
                <a:ea typeface="ＭＳ Ｐゴシック" charset="0"/>
                <a:cs typeface="Arial" panose="020B0604020202020204" pitchFamily="34" charset="0"/>
              </a:rPr>
              <a:t>ال</a:t>
            </a:r>
            <a:r>
              <a:rPr lang="ar-JO" altLang="zh-CN" sz="2400" dirty="0">
                <a:solidFill>
                  <a:schemeClr val="tx1"/>
                </a:solidFill>
                <a:effectLst/>
                <a:ea typeface="ＭＳ Ｐゴシック" charset="0"/>
                <a:cs typeface="Arial" panose="020B0604020202020204" pitchFamily="34" charset="0"/>
              </a:rPr>
              <a:t>عظات</a:t>
            </a:r>
            <a:r>
              <a:rPr lang="ar-SA" altLang="zh-CN" sz="2400" dirty="0">
                <a:solidFill>
                  <a:schemeClr val="tx1"/>
                </a:solidFill>
                <a:effectLst/>
                <a:ea typeface="ＭＳ Ｐゴシック" charset="0"/>
                <a:cs typeface="Arial" panose="020B0604020202020204" pitchFamily="34" charset="0"/>
              </a:rPr>
              <a:t> في أعمال الرسل </a:t>
            </a:r>
            <a:endParaRPr lang="en-US" sz="2400" dirty="0">
              <a:solidFill>
                <a:schemeClr val="tx1"/>
              </a:solidFill>
              <a:effectLst/>
              <a:ea typeface="ＭＳ Ｐゴシック" charset="0"/>
              <a:cs typeface="Arial" panose="020B0604020202020204" pitchFamily="34" charset="0"/>
            </a:endParaRPr>
          </a:p>
        </p:txBody>
      </p:sp>
      <p:sp>
        <p:nvSpPr>
          <p:cNvPr id="78" name="Text Box 2"/>
          <p:cNvSpPr txBox="1">
            <a:spLocks noChangeArrowheads="1"/>
          </p:cNvSpPr>
          <p:nvPr/>
        </p:nvSpPr>
        <p:spPr bwMode="auto">
          <a:xfrm>
            <a:off x="8379343" y="2"/>
            <a:ext cx="703825" cy="461558"/>
          </a:xfrm>
          <a:prstGeom prst="rect">
            <a:avLst/>
          </a:prstGeom>
          <a:noFill/>
          <a:ln w="12700" cap="sq">
            <a:noFill/>
            <a:miter lim="800000"/>
            <a:headEnd type="none" w="sm" len="sm"/>
            <a:tailEnd type="none" w="sm" len="sm"/>
          </a:ln>
          <a:effectLst>
            <a:outerShdw blurRad="63500" dist="35921" dir="2700000" algn="ctr" rotWithShape="0">
              <a:srgbClr val="000000">
                <a:alpha val="74998"/>
              </a:srgbClr>
            </a:outerShdw>
          </a:effectLst>
        </p:spPr>
        <p:txBody>
          <a:bodyPr wrap="none" lIns="91334" tIns="45667" rIns="91334" bIns="45667">
            <a:spAutoFit/>
          </a:bodyPr>
          <a:lstStyle/>
          <a:p>
            <a:pPr>
              <a:defRPr/>
            </a:pPr>
            <a:r>
              <a:rPr lang="ar-SA" b="1" dirty="0">
                <a:solidFill>
                  <a:srgbClr val="FFFFFF"/>
                </a:solidFill>
                <a:latin typeface="Arial" panose="020B0604020202020204" pitchFamily="34" charset="0"/>
                <a:cs typeface="Arial" panose="020B0604020202020204" pitchFamily="34" charset="0"/>
              </a:rPr>
              <a:t>١٣٦</a:t>
            </a:r>
            <a:endParaRPr lang="en-US" b="1" dirty="0">
              <a:solidFill>
                <a:srgbClr val="FFFF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194489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39297" name="Picture 2"/>
          <p:cNvPicPr>
            <a:picLocks noChangeAspect="1" noChangeArrowheads="1"/>
          </p:cNvPicPr>
          <p:nvPr/>
        </p:nvPicPr>
        <p:blipFill>
          <a:blip r:embed="rId3" cstate="screen">
            <a:clrChange>
              <a:clrFrom>
                <a:srgbClr val="FFFFFF"/>
              </a:clrFrom>
              <a:clrTo>
                <a:srgbClr val="FFFFFF">
                  <a:alpha val="0"/>
                </a:srgbClr>
              </a:clrTo>
            </a:clrChange>
            <a:lum contrast="100000"/>
            <a:extLst>
              <a:ext uri="{28A0092B-C50C-407E-A947-70E740481C1C}">
                <a14:useLocalDpi xmlns:a14="http://schemas.microsoft.com/office/drawing/2010/main"/>
              </a:ext>
            </a:extLst>
          </a:blip>
          <a:srcRect/>
          <a:stretch>
            <a:fillRect/>
          </a:stretch>
        </p:blipFill>
        <p:spPr bwMode="auto">
          <a:xfrm>
            <a:off x="3695713" y="487"/>
            <a:ext cx="5364162" cy="685800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pic>
      <p:sp>
        <p:nvSpPr>
          <p:cNvPr id="439298" name="Text Box 4"/>
          <p:cNvSpPr txBox="1">
            <a:spLocks noChangeArrowheads="1"/>
          </p:cNvSpPr>
          <p:nvPr/>
        </p:nvSpPr>
        <p:spPr bwMode="auto">
          <a:xfrm>
            <a:off x="8442849" y="5"/>
            <a:ext cx="703825" cy="461558"/>
          </a:xfrm>
          <a:prstGeom prst="rect">
            <a:avLst/>
          </a:prstGeom>
          <a:solidFill>
            <a:srgbClr val="000000"/>
          </a:solidFill>
          <a:ln>
            <a:noFill/>
          </a:ln>
          <a:extLs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ar-SA" b="1" dirty="0">
                <a:solidFill>
                  <a:srgbClr val="FFFFFF"/>
                </a:solidFill>
                <a:latin typeface="Arial" panose="020B0604020202020204" pitchFamily="34" charset="0"/>
                <a:cs typeface="Arial" panose="020B0604020202020204" pitchFamily="34" charset="0"/>
              </a:rPr>
              <a:t>١٣٧</a:t>
            </a:r>
            <a:endParaRPr lang="en-US" b="1" dirty="0">
              <a:solidFill>
                <a:srgbClr val="FFFFFF"/>
              </a:solidFill>
              <a:latin typeface="Arial" panose="020B0604020202020204" pitchFamily="34" charset="0"/>
              <a:cs typeface="Arial" panose="020B0604020202020204" pitchFamily="34" charset="0"/>
            </a:endParaRPr>
          </a:p>
        </p:txBody>
      </p:sp>
      <p:sp>
        <p:nvSpPr>
          <p:cNvPr id="34822" name="WordArt 6"/>
          <p:cNvSpPr>
            <a:spLocks noChangeArrowheads="1" noChangeShapeType="1" noTextEdit="1"/>
          </p:cNvSpPr>
          <p:nvPr/>
        </p:nvSpPr>
        <p:spPr bwMode="auto">
          <a:xfrm>
            <a:off x="2286006" y="3352818"/>
            <a:ext cx="4487863" cy="2335213"/>
          </a:xfrm>
          <a:prstGeom prst="rect">
            <a:avLst/>
          </a:prstGeom>
        </p:spPr>
        <p:txBody>
          <a:bodyPr wrap="none" lIns="91334" tIns="45667" rIns="91334" bIns="45667" fromWordArt="1">
            <a:prstTxWarp prst="textCascadeUp">
              <a:avLst>
                <a:gd name="adj" fmla="val 44444"/>
              </a:avLst>
            </a:prstTxWarp>
            <a:scene3d>
              <a:camera prst="legacyPerspectiveFront">
                <a:rot lat="20519964" lon="1080000" rev="0"/>
              </a:camera>
              <a:lightRig rig="legacyHarsh2" dir="b"/>
            </a:scene3d>
            <a:sp3d extrusionH="430200" prstMaterial="legacyMatte">
              <a:extrusionClr>
                <a:srgbClr val="FF6600"/>
              </a:extrusionClr>
            </a:sp3d>
          </a:bodyPr>
          <a:lstStyle/>
          <a:p>
            <a:pPr rtl="1"/>
            <a:r>
              <a:rPr lang="ar-SA" sz="3600" b="1" kern="10" dirty="0">
                <a:ln w="9525">
                  <a:round/>
                  <a:headEnd/>
                  <a:tailEnd/>
                </a:ln>
                <a:gradFill rotWithShape="1">
                  <a:gsLst>
                    <a:gs pos="0">
                      <a:srgbClr val="FFE701"/>
                    </a:gs>
                    <a:gs pos="100000">
                      <a:srgbClr val="FE3E02"/>
                    </a:gs>
                  </a:gsLst>
                  <a:lin ang="5400000" scaled="1"/>
                </a:gradFill>
                <a:latin typeface="Arial" panose="020B0604020202020204" pitchFamily="34" charset="0"/>
                <a:ea typeface="Arial" charset="0"/>
                <a:cs typeface="Arial" panose="020B0604020202020204" pitchFamily="34" charset="0"/>
              </a:rPr>
              <a:t>القيامة</a:t>
            </a:r>
            <a:endParaRPr lang="en-US" sz="3600" b="1" kern="10" dirty="0">
              <a:ln w="9525">
                <a:round/>
                <a:headEnd/>
                <a:tailEnd/>
              </a:ln>
              <a:gradFill rotWithShape="1">
                <a:gsLst>
                  <a:gs pos="0">
                    <a:srgbClr val="FFE701"/>
                  </a:gs>
                  <a:gs pos="100000">
                    <a:srgbClr val="FE3E02"/>
                  </a:gs>
                </a:gsLst>
                <a:lin ang="5400000" scaled="1"/>
              </a:gradFill>
              <a:latin typeface="Arial" panose="020B0604020202020204" pitchFamily="34" charset="0"/>
              <a:ea typeface="Arial" charset="0"/>
              <a:cs typeface="Arial" panose="020B0604020202020204" pitchFamily="34" charset="0"/>
            </a:endParaRPr>
          </a:p>
        </p:txBody>
      </p:sp>
      <p:sp>
        <p:nvSpPr>
          <p:cNvPr id="34823" name="Rectangle 7"/>
          <p:cNvSpPr>
            <a:spLocks noGrp="1" noChangeArrowheads="1"/>
          </p:cNvSpPr>
          <p:nvPr>
            <p:ph type="title" idx="4294967295"/>
          </p:nvPr>
        </p:nvSpPr>
        <p:spPr>
          <a:xfrm>
            <a:off x="0" y="2057400"/>
            <a:ext cx="3581400" cy="2057400"/>
          </a:xfrm>
        </p:spPr>
        <p:txBody>
          <a:bodyPr/>
          <a:lstStyle/>
          <a:p>
            <a:pPr algn="ctr" rtl="1" eaLnBrk="1" hangingPunct="1">
              <a:defRPr/>
            </a:pPr>
            <a:r>
              <a:rPr lang="ar-SA" sz="3200" b="1" i="0" dirty="0">
                <a:solidFill>
                  <a:schemeClr val="tx1"/>
                </a:solidFill>
                <a:effectLst>
                  <a:outerShdw blurRad="38100" dist="38100" dir="2700000" algn="tl">
                    <a:srgbClr val="336699"/>
                  </a:outerShdw>
                </a:effectLst>
                <a:latin typeface="Arial" panose="020B0604020202020204" pitchFamily="34" charset="0"/>
                <a:ea typeface="ＭＳ Ｐゴシック" charset="0"/>
                <a:cs typeface="Arial" panose="020B0604020202020204" pitchFamily="34" charset="0"/>
              </a:rPr>
              <a:t> (Kerygma)</a:t>
            </a:r>
            <a:br>
              <a:rPr lang="ar-SA" sz="3200" b="1" i="0" dirty="0">
                <a:solidFill>
                  <a:schemeClr val="tx1"/>
                </a:solidFill>
                <a:effectLst>
                  <a:outerShdw blurRad="38100" dist="38100" dir="2700000" algn="tl">
                    <a:srgbClr val="336699"/>
                  </a:outerShdw>
                </a:effectLst>
                <a:latin typeface="Arial" panose="020B0604020202020204" pitchFamily="34" charset="0"/>
                <a:ea typeface="ＭＳ Ｐゴシック" charset="0"/>
                <a:cs typeface="Arial" panose="020B0604020202020204" pitchFamily="34" charset="0"/>
              </a:rPr>
            </a:br>
            <a:r>
              <a:rPr lang="ar-SA" sz="3200" b="1" i="0" dirty="0">
                <a:solidFill>
                  <a:schemeClr val="tx1"/>
                </a:solidFill>
                <a:effectLst>
                  <a:outerShdw blurRad="38100" dist="38100" dir="2700000" algn="tl">
                    <a:srgbClr val="336699"/>
                  </a:outerShdw>
                </a:effectLst>
                <a:latin typeface="Arial" panose="020B0604020202020204" pitchFamily="34" charset="0"/>
                <a:ea typeface="ＭＳ Ｐゴシック" charset="0"/>
                <a:cs typeface="Arial" panose="020B0604020202020204" pitchFamily="34" charset="0"/>
              </a:rPr>
              <a:t>إعلان </a:t>
            </a:r>
            <a:br>
              <a:rPr lang="ar-SA" sz="3200" b="1" i="0" dirty="0">
                <a:solidFill>
                  <a:schemeClr val="tx1"/>
                </a:solidFill>
                <a:effectLst>
                  <a:outerShdw blurRad="38100" dist="38100" dir="2700000" algn="tl">
                    <a:srgbClr val="336699"/>
                  </a:outerShdw>
                </a:effectLst>
                <a:latin typeface="Arial" panose="020B0604020202020204" pitchFamily="34" charset="0"/>
                <a:ea typeface="ＭＳ Ｐゴシック" charset="0"/>
                <a:cs typeface="Arial" panose="020B0604020202020204" pitchFamily="34" charset="0"/>
              </a:rPr>
            </a:br>
            <a:r>
              <a:rPr lang="ar-SA" sz="3200" b="1" i="0" dirty="0">
                <a:solidFill>
                  <a:schemeClr val="tx1"/>
                </a:solidFill>
                <a:effectLst>
                  <a:outerShdw blurRad="38100" dist="38100" dir="2700000" algn="tl">
                    <a:srgbClr val="336699"/>
                  </a:outerShdw>
                </a:effectLst>
                <a:latin typeface="Arial" panose="020B0604020202020204" pitchFamily="34" charset="0"/>
                <a:ea typeface="ＭＳ Ｐゴシック" charset="0"/>
                <a:cs typeface="Arial" panose="020B0604020202020204" pitchFamily="34" charset="0"/>
              </a:rPr>
              <a:t>الكنيسة الأولى</a:t>
            </a:r>
            <a:endParaRPr lang="en-US" sz="3200" b="1" i="0" dirty="0">
              <a:solidFill>
                <a:schemeClr val="tx1"/>
              </a:solidFill>
              <a:effectLst>
                <a:outerShdw blurRad="38100" dist="38100" dir="2700000" algn="tl">
                  <a:srgbClr val="336699"/>
                </a:outerShdw>
              </a:effectLst>
              <a:latin typeface="Arial" panose="020B0604020202020204" pitchFamily="34" charset="0"/>
              <a:ea typeface="ＭＳ Ｐゴシック" charset="0"/>
              <a:cs typeface="Arial" panose="020B0604020202020204" pitchFamily="34" charset="0"/>
            </a:endParaRPr>
          </a:p>
        </p:txBody>
      </p:sp>
      <p:sp>
        <p:nvSpPr>
          <p:cNvPr id="2" name="Rectangle 7">
            <a:extLst>
              <a:ext uri="{FF2B5EF4-FFF2-40B4-BE49-F238E27FC236}">
                <a16:creationId xmlns:a16="http://schemas.microsoft.com/office/drawing/2014/main" id="{4A176361-5BA9-6961-A307-5CCD76148039}"/>
              </a:ext>
            </a:extLst>
          </p:cNvPr>
          <p:cNvSpPr txBox="1">
            <a:spLocks noChangeArrowheads="1"/>
          </p:cNvSpPr>
          <p:nvPr/>
        </p:nvSpPr>
        <p:spPr bwMode="auto">
          <a:xfrm>
            <a:off x="32085" y="6165304"/>
            <a:ext cx="3581400" cy="660612"/>
          </a:xfrm>
          <a:prstGeom prst="rect">
            <a:avLst/>
          </a:prstGeom>
          <a:noFill/>
          <a:ln w="9525">
            <a:noFill/>
            <a:miter lim="800000"/>
            <a:headEnd/>
            <a:tailEnd/>
          </a:ln>
          <a:effectLst>
            <a:outerShdw blurRad="25400" dist="25399" dir="2700000" algn="ctr" rotWithShape="0">
              <a:schemeClr val="bg2">
                <a:alpha val="99962"/>
              </a:schemeClr>
            </a:outerShdw>
          </a:effectLst>
        </p:spPr>
        <p:txBody>
          <a:bodyPr vert="horz" wrap="square" lIns="91334" tIns="45667" rIns="91334" bIns="45667" numCol="1" anchor="ctr" anchorCtr="0" compatLnSpc="1">
            <a:prstTxWarp prst="textNoShape">
              <a:avLst/>
            </a:prstTxWarp>
          </a:bodyPr>
          <a:lstStyle>
            <a:lvl1pPr eaLnBrk="1" hangingPunct="1">
              <a:defRPr sz="3200" b="1" i="0">
                <a:effectLst>
                  <a:outerShdw blurRad="38100" dist="38100" dir="2700000" algn="tl">
                    <a:srgbClr val="336699"/>
                  </a:outerShdw>
                </a:effectLst>
                <a:latin typeface="Arial" charset="0"/>
                <a:cs typeface="Arial" charset="0"/>
              </a:defRPr>
            </a:lvl1pPr>
            <a:lvl2pPr algn="r" eaLnBrk="0" hangingPunct="0">
              <a:defRPr sz="4400" i="1">
                <a:solidFill>
                  <a:schemeClr val="tx2"/>
                </a:solidFill>
                <a:latin typeface="Tahoma" pitchFamily="-110" charset="-52"/>
                <a:ea typeface="ＭＳ Ｐゴシック" pitchFamily="-110" charset="-128"/>
                <a:cs typeface="ＭＳ Ｐゴシック" pitchFamily="-110" charset="-128"/>
              </a:defRPr>
            </a:lvl2pPr>
            <a:lvl3pPr algn="r" eaLnBrk="0" hangingPunct="0">
              <a:defRPr sz="4400" i="1">
                <a:solidFill>
                  <a:schemeClr val="tx2"/>
                </a:solidFill>
                <a:latin typeface="Tahoma" pitchFamily="-110" charset="-52"/>
                <a:ea typeface="ＭＳ Ｐゴシック" pitchFamily="-110" charset="-128"/>
                <a:cs typeface="ＭＳ Ｐゴシック" pitchFamily="-110" charset="-128"/>
              </a:defRPr>
            </a:lvl3pPr>
            <a:lvl4pPr algn="r" eaLnBrk="0" hangingPunct="0">
              <a:defRPr sz="4400" i="1">
                <a:solidFill>
                  <a:schemeClr val="tx2"/>
                </a:solidFill>
                <a:latin typeface="Tahoma" pitchFamily="-110" charset="-52"/>
                <a:ea typeface="ＭＳ Ｐゴシック" pitchFamily="-110" charset="-128"/>
                <a:cs typeface="ＭＳ Ｐゴシック" pitchFamily="-110" charset="-128"/>
              </a:defRPr>
            </a:lvl4pPr>
            <a:lvl5pPr algn="r" eaLnBrk="0" hangingPunct="0">
              <a:defRPr sz="4400" i="1">
                <a:solidFill>
                  <a:schemeClr val="tx2"/>
                </a:solidFill>
                <a:latin typeface="Tahoma" pitchFamily="-110" charset="-52"/>
                <a:ea typeface="ＭＳ Ｐゴシック" pitchFamily="-110" charset="-128"/>
                <a:cs typeface="ＭＳ Ｐゴシック" pitchFamily="-110" charset="-128"/>
              </a:defRPr>
            </a:lvl5pPr>
            <a:lvl6pPr marL="456686" algn="r" fontAlgn="base">
              <a:spcBef>
                <a:spcPct val="0"/>
              </a:spcBef>
              <a:spcAft>
                <a:spcPct val="0"/>
              </a:spcAft>
              <a:defRPr sz="4400" i="1">
                <a:solidFill>
                  <a:schemeClr val="tx2"/>
                </a:solidFill>
                <a:latin typeface="Tahoma" pitchFamily="-110" charset="-52"/>
                <a:ea typeface="ＭＳ Ｐゴシック" pitchFamily="-110" charset="-128"/>
                <a:cs typeface="ＭＳ Ｐゴシック" pitchFamily="-110" charset="-128"/>
              </a:defRPr>
            </a:lvl6pPr>
            <a:lvl7pPr marL="913370" algn="r" fontAlgn="base">
              <a:spcBef>
                <a:spcPct val="0"/>
              </a:spcBef>
              <a:spcAft>
                <a:spcPct val="0"/>
              </a:spcAft>
              <a:defRPr sz="4400" i="1">
                <a:solidFill>
                  <a:schemeClr val="tx2"/>
                </a:solidFill>
                <a:latin typeface="Tahoma" pitchFamily="-110" charset="-52"/>
                <a:ea typeface="ＭＳ Ｐゴシック" pitchFamily="-110" charset="-128"/>
                <a:cs typeface="ＭＳ Ｐゴシック" pitchFamily="-110" charset="-128"/>
              </a:defRPr>
            </a:lvl7pPr>
            <a:lvl8pPr marL="1370051" algn="r" fontAlgn="base">
              <a:spcBef>
                <a:spcPct val="0"/>
              </a:spcBef>
              <a:spcAft>
                <a:spcPct val="0"/>
              </a:spcAft>
              <a:defRPr sz="4400" i="1">
                <a:solidFill>
                  <a:schemeClr val="tx2"/>
                </a:solidFill>
                <a:latin typeface="Tahoma" pitchFamily="-110" charset="-52"/>
                <a:ea typeface="ＭＳ Ｐゴシック" pitchFamily="-110" charset="-128"/>
                <a:cs typeface="ＭＳ Ｐゴシック" pitchFamily="-110" charset="-128"/>
              </a:defRPr>
            </a:lvl8pPr>
            <a:lvl9pPr marL="1826739" algn="r" fontAlgn="base">
              <a:spcBef>
                <a:spcPct val="0"/>
              </a:spcBef>
              <a:spcAft>
                <a:spcPct val="0"/>
              </a:spcAft>
              <a:defRPr sz="4400" i="1">
                <a:solidFill>
                  <a:schemeClr val="tx2"/>
                </a:solidFill>
                <a:latin typeface="Tahoma" pitchFamily="-110" charset="-52"/>
                <a:ea typeface="ＭＳ Ｐゴシック" pitchFamily="-110" charset="-128"/>
                <a:cs typeface="ＭＳ Ｐゴシック" pitchFamily="-110" charset="-128"/>
              </a:defRPr>
            </a:lvl9pPr>
          </a:lstStyle>
          <a:p>
            <a:r>
              <a:rPr lang="en-US" sz="1800"/>
              <a:t>H. Wayne House, </a:t>
            </a:r>
            <a:r>
              <a:rPr lang="en-US" sz="1800" i="1"/>
              <a:t>Chronological Charts of the NT</a:t>
            </a:r>
          </a:p>
        </p:txBody>
      </p:sp>
    </p:spTree>
    <p:extLst>
      <p:ext uri="{BB962C8B-B14F-4D97-AF65-F5344CB8AC3E}">
        <p14:creationId xmlns:p14="http://schemas.microsoft.com/office/powerpoint/2010/main" val="18125015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4822"/>
                                        </p:tgtEl>
                                        <p:attrNameLst>
                                          <p:attrName>style.visibility</p:attrName>
                                        </p:attrNameLst>
                                      </p:cBhvr>
                                      <p:to>
                                        <p:strVal val="visible"/>
                                      </p:to>
                                    </p:set>
                                    <p:anim calcmode="lin" valueType="num">
                                      <p:cBhvr>
                                        <p:cTn id="7" dur="1000" fill="hold"/>
                                        <p:tgtEl>
                                          <p:spTgt spid="34822"/>
                                        </p:tgtEl>
                                        <p:attrNameLst>
                                          <p:attrName>ppt_x</p:attrName>
                                        </p:attrNameLst>
                                      </p:cBhvr>
                                      <p:tavLst>
                                        <p:tav tm="0">
                                          <p:val>
                                            <p:strVal val="#ppt_x-.2"/>
                                          </p:val>
                                        </p:tav>
                                        <p:tav tm="100000">
                                          <p:val>
                                            <p:strVal val="#ppt_x"/>
                                          </p:val>
                                        </p:tav>
                                      </p:tavLst>
                                    </p:anim>
                                    <p:anim calcmode="lin" valueType="num">
                                      <p:cBhvr>
                                        <p:cTn id="8" dur="1000" fill="hold"/>
                                        <p:tgtEl>
                                          <p:spTgt spid="34822"/>
                                        </p:tgtEl>
                                        <p:attrNameLst>
                                          <p:attrName>ppt_y</p:attrName>
                                        </p:attrNameLst>
                                      </p:cBhvr>
                                      <p:tavLst>
                                        <p:tav tm="0">
                                          <p:val>
                                            <p:strVal val="#ppt_y"/>
                                          </p:val>
                                        </p:tav>
                                        <p:tav tm="100000">
                                          <p:val>
                                            <p:strVal val="#ppt_y"/>
                                          </p:val>
                                        </p:tav>
                                      </p:tavLst>
                                    </p:anim>
                                    <p:animEffect transition="in" filter="wipe(right)" prLst="gradientSize: 0.1">
                                      <p:cBhvr>
                                        <p:cTn id="9" dur="1000"/>
                                        <p:tgtEl>
                                          <p:spTgt spid="348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2"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3473" name="Picture 2" descr="C:\Users\Jeremy.J4-PC\Pictures\Europe tour\CIMG2774.JPG"/>
          <p:cNvPicPr>
            <a:picLocks noChangeAspect="1" noChangeArrowheads="1"/>
          </p:cNvPicPr>
          <p:nvPr/>
        </p:nvPicPr>
        <p:blipFill>
          <a:blip r:embed="rId3" cstate="screen">
            <a:lum bright="28000" contrast="-52000"/>
            <a:graysc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33474" name="Rectangle 3"/>
          <p:cNvSpPr>
            <a:spLocks noChangeArrowheads="1"/>
          </p:cNvSpPr>
          <p:nvPr/>
        </p:nvSpPr>
        <p:spPr bwMode="auto">
          <a:xfrm>
            <a:off x="0" y="0"/>
            <a:ext cx="9144000" cy="6858000"/>
          </a:xfrm>
          <a:prstGeom prst="rect">
            <a:avLst/>
          </a:prstGeom>
          <a:solidFill>
            <a:srgbClr val="E5DFB3">
              <a:alpha val="50195"/>
            </a:srgbClr>
          </a:solidFill>
          <a:ln w="9525">
            <a:solidFill>
              <a:schemeClr val="tx1"/>
            </a:solidFill>
            <a:miter lim="800000"/>
            <a:headEnd/>
            <a:tailEnd/>
          </a:ln>
        </p:spPr>
        <p:txBody>
          <a:bodyPr wrap="none" lIns="91334" tIns="45667" rIns="91334" bIns="45667" anchor="ctr"/>
          <a:lstStyle/>
          <a:p>
            <a:pPr algn="l"/>
            <a:endParaRPr lang="en-US" b="1" dirty="0">
              <a:solidFill>
                <a:srgbClr val="000000"/>
              </a:solidFill>
              <a:latin typeface="Arial" panose="020B0604020202020204" pitchFamily="34" charset="0"/>
              <a:cs typeface="Arial" panose="020B0604020202020204" pitchFamily="34" charset="0"/>
            </a:endParaRPr>
          </a:p>
        </p:txBody>
      </p:sp>
      <p:sp>
        <p:nvSpPr>
          <p:cNvPr id="54276" name="Text Box 4"/>
          <p:cNvSpPr txBox="1">
            <a:spLocks noChangeArrowheads="1"/>
          </p:cNvSpPr>
          <p:nvPr/>
        </p:nvSpPr>
        <p:spPr bwMode="auto">
          <a:xfrm>
            <a:off x="457201" y="1043736"/>
            <a:ext cx="8534142" cy="5585664"/>
          </a:xfrm>
          <a:prstGeom prst="rect">
            <a:avLst/>
          </a:prstGeom>
          <a:noFill/>
          <a:ln w="28575" cap="sq">
            <a:noFill/>
            <a:miter lim="800000"/>
            <a:headEnd type="none" w="sm" len="sm"/>
            <a:tailEnd type="none" w="sm" len="sm"/>
          </a:ln>
          <a:effectLst/>
        </p:spPr>
        <p:txBody>
          <a:bodyPr lIns="91334" tIns="45667" rIns="91334" bIns="45667"/>
          <a:lstStyle/>
          <a:p>
            <a:pPr marL="621596" marR="0" lvl="1" indent="-621596" algn="r" defTabSz="914400" rtl="1" eaLnBrk="1" fontAlgn="auto" latinLnBrk="0" hangingPunct="1">
              <a:lnSpc>
                <a:spcPct val="100000"/>
              </a:lnSpc>
              <a:spcBef>
                <a:spcPts val="0"/>
              </a:spcBef>
              <a:spcAft>
                <a:spcPts val="0"/>
              </a:spcAft>
              <a:buClrTx/>
              <a:buSzTx/>
              <a:buFont typeface="+mj-lt"/>
              <a:buAutoNum type="arabic1Minus"/>
              <a:tabLst/>
              <a:defRPr/>
            </a:pPr>
            <a:r>
              <a:rPr lang="ar-SA" altLang="zh-CN" sz="3200" b="1" dirty="0">
                <a:solidFill>
                  <a:srgbClr val="000000"/>
                </a:solidFill>
                <a:latin typeface="Arial" panose="020B0604020202020204" pitchFamily="34" charset="0"/>
                <a:ea typeface="SimSun" pitchFamily="2" charset="-122"/>
                <a:cs typeface="Arial" panose="020B0604020202020204" pitchFamily="34" charset="0"/>
              </a:rPr>
              <a:t>الم</a:t>
            </a:r>
            <a:r>
              <a:rPr lang="ar-JO" altLang="zh-CN" sz="3200" b="1" dirty="0">
                <a:solidFill>
                  <a:srgbClr val="000000"/>
                </a:solidFill>
                <a:latin typeface="Arial" panose="020B0604020202020204" pitchFamily="34" charset="0"/>
                <a:ea typeface="SimSun" pitchFamily="2" charset="-122"/>
                <a:cs typeface="Arial" panose="020B0604020202020204" pitchFamily="34" charset="0"/>
              </a:rPr>
              <a:t>لكوت</a:t>
            </a:r>
            <a:r>
              <a:rPr lang="ar-SA" altLang="zh-CN" sz="3200" b="1" dirty="0">
                <a:solidFill>
                  <a:srgbClr val="000000"/>
                </a:solidFill>
                <a:latin typeface="Arial" panose="020B0604020202020204" pitchFamily="34" charset="0"/>
                <a:ea typeface="SimSun" pitchFamily="2" charset="-122"/>
                <a:cs typeface="Arial" panose="020B0604020202020204" pitchFamily="34" charset="0"/>
              </a:rPr>
              <a:t> </a:t>
            </a:r>
          </a:p>
          <a:p>
            <a:pPr marL="621596" marR="0" lvl="1" indent="-621596" algn="r" defTabSz="914400" rtl="1" eaLnBrk="1" fontAlgn="auto" latinLnBrk="0" hangingPunct="1">
              <a:lnSpc>
                <a:spcPct val="100000"/>
              </a:lnSpc>
              <a:spcBef>
                <a:spcPts val="0"/>
              </a:spcBef>
              <a:spcAft>
                <a:spcPts val="0"/>
              </a:spcAft>
              <a:buClrTx/>
              <a:buSzTx/>
              <a:buFont typeface="+mj-lt"/>
              <a:buAutoNum type="arabic1Minus"/>
              <a:tabLst/>
              <a:defRPr/>
            </a:pPr>
            <a:r>
              <a:rPr lang="ar-SA" altLang="zh-CN" sz="3200" b="1" dirty="0">
                <a:solidFill>
                  <a:srgbClr val="000000"/>
                </a:solidFill>
                <a:latin typeface="Arial" panose="020B0604020202020204" pitchFamily="34" charset="0"/>
                <a:ea typeface="SimSun" pitchFamily="2" charset="-122"/>
                <a:cs typeface="Arial" panose="020B0604020202020204" pitchFamily="34" charset="0"/>
              </a:rPr>
              <a:t>الدلالة</a:t>
            </a:r>
          </a:p>
          <a:p>
            <a:pPr marL="621596" marR="0" lvl="1" indent="-621596" algn="r" defTabSz="914400" rtl="1" eaLnBrk="1" fontAlgn="auto" latinLnBrk="0" hangingPunct="1">
              <a:lnSpc>
                <a:spcPct val="100000"/>
              </a:lnSpc>
              <a:spcBef>
                <a:spcPts val="0"/>
              </a:spcBef>
              <a:spcAft>
                <a:spcPts val="0"/>
              </a:spcAft>
              <a:buClrTx/>
              <a:buSzTx/>
              <a:buFont typeface="+mj-lt"/>
              <a:buAutoNum type="arabic1Minus"/>
              <a:tabLst/>
              <a:defRPr/>
            </a:pPr>
            <a:r>
              <a:rPr lang="ar-SA" altLang="zh-CN" sz="3200" b="1" dirty="0">
                <a:solidFill>
                  <a:srgbClr val="000000"/>
                </a:solidFill>
                <a:latin typeface="Arial" panose="020B0604020202020204" pitchFamily="34" charset="0"/>
                <a:ea typeface="SimSun" pitchFamily="2" charset="-122"/>
                <a:cs typeface="Arial" panose="020B0604020202020204" pitchFamily="34" charset="0"/>
              </a:rPr>
              <a:t>الت</a:t>
            </a:r>
            <a:r>
              <a:rPr lang="ar-JO" altLang="zh-CN" sz="3200" b="1" dirty="0">
                <a:solidFill>
                  <a:srgbClr val="000000"/>
                </a:solidFill>
                <a:latin typeface="Arial" panose="020B0604020202020204" pitchFamily="34" charset="0"/>
                <a:ea typeface="SimSun" pitchFamily="2" charset="-122"/>
                <a:cs typeface="Arial" panose="020B0604020202020204" pitchFamily="34" charset="0"/>
              </a:rPr>
              <a:t>فسير</a:t>
            </a:r>
            <a:endParaRPr lang="ar-SA" altLang="zh-CN" sz="3200" b="1" dirty="0">
              <a:solidFill>
                <a:srgbClr val="000000"/>
              </a:solidFill>
              <a:latin typeface="Arial" panose="020B0604020202020204" pitchFamily="34" charset="0"/>
              <a:ea typeface="SimSun" pitchFamily="2" charset="-122"/>
              <a:cs typeface="Arial" panose="020B0604020202020204" pitchFamily="34" charset="0"/>
            </a:endParaRPr>
          </a:p>
          <a:p>
            <a:pPr marL="621596" marR="0" lvl="1" indent="-621596" algn="r" defTabSz="914400" rtl="1" eaLnBrk="1" fontAlgn="auto" latinLnBrk="0" hangingPunct="1">
              <a:lnSpc>
                <a:spcPct val="100000"/>
              </a:lnSpc>
              <a:spcBef>
                <a:spcPts val="0"/>
              </a:spcBef>
              <a:spcAft>
                <a:spcPts val="0"/>
              </a:spcAft>
              <a:buClrTx/>
              <a:buSzTx/>
              <a:buFont typeface="+mj-lt"/>
              <a:buAutoNum type="arabic1Minus"/>
              <a:tabLst/>
              <a:defRPr/>
            </a:pPr>
            <a:r>
              <a:rPr lang="ar-SA" altLang="zh-CN" sz="3200" b="1" dirty="0">
                <a:solidFill>
                  <a:srgbClr val="000000"/>
                </a:solidFill>
                <a:latin typeface="Arial" panose="020B0604020202020204" pitchFamily="34" charset="0"/>
                <a:ea typeface="SimSun" pitchFamily="2" charset="-122"/>
                <a:cs typeface="Arial" panose="020B0604020202020204" pitchFamily="34" charset="0"/>
              </a:rPr>
              <a:t>الأسلوب الرائع</a:t>
            </a:r>
          </a:p>
          <a:p>
            <a:pPr marL="621596" marR="0" lvl="1" indent="-621596" algn="r" defTabSz="914400" rtl="1" eaLnBrk="1" fontAlgn="auto" latinLnBrk="0" hangingPunct="1">
              <a:lnSpc>
                <a:spcPct val="100000"/>
              </a:lnSpc>
              <a:spcBef>
                <a:spcPts val="0"/>
              </a:spcBef>
              <a:spcAft>
                <a:spcPts val="0"/>
              </a:spcAft>
              <a:buClrTx/>
              <a:buSzTx/>
              <a:buFont typeface="+mj-lt"/>
              <a:buAutoNum type="arabic1Minus"/>
              <a:tabLst/>
              <a:defRPr/>
            </a:pPr>
            <a:r>
              <a:rPr lang="ar-JO" altLang="zh-CN" sz="3200" b="1" dirty="0">
                <a:solidFill>
                  <a:srgbClr val="000000"/>
                </a:solidFill>
                <a:latin typeface="Arial" panose="020B0604020202020204" pitchFamily="34" charset="0"/>
                <a:ea typeface="SimSun" pitchFamily="2" charset="-122"/>
                <a:cs typeface="Arial" panose="020B0604020202020204" pitchFamily="34" charset="0"/>
              </a:rPr>
              <a:t>ال</a:t>
            </a:r>
            <a:r>
              <a:rPr lang="ar-SA" altLang="zh-CN" sz="3200" b="1" dirty="0">
                <a:solidFill>
                  <a:srgbClr val="000000"/>
                </a:solidFill>
                <a:latin typeface="Arial" panose="020B0604020202020204" pitchFamily="34" charset="0"/>
                <a:ea typeface="SimSun" pitchFamily="2" charset="-122"/>
                <a:cs typeface="Arial" panose="020B0604020202020204" pitchFamily="34" charset="0"/>
              </a:rPr>
              <a:t>رسالة </a:t>
            </a:r>
            <a:r>
              <a:rPr lang="ar-JO" altLang="zh-CN" sz="3200" b="1" dirty="0">
                <a:solidFill>
                  <a:srgbClr val="000000"/>
                </a:solidFill>
                <a:latin typeface="Arial" panose="020B0604020202020204" pitchFamily="34" charset="0"/>
                <a:ea typeface="SimSun" pitchFamily="2" charset="-122"/>
                <a:cs typeface="Arial" panose="020B0604020202020204" pitchFamily="34" charset="0"/>
              </a:rPr>
              <a:t>ال</a:t>
            </a:r>
            <a:r>
              <a:rPr lang="ar-SA" altLang="zh-CN" sz="3200" b="1" dirty="0">
                <a:solidFill>
                  <a:srgbClr val="000000"/>
                </a:solidFill>
                <a:latin typeface="Arial" panose="020B0604020202020204" pitchFamily="34" charset="0"/>
                <a:ea typeface="SimSun" pitchFamily="2" charset="-122"/>
                <a:cs typeface="Arial" panose="020B0604020202020204" pitchFamily="34" charset="0"/>
              </a:rPr>
              <a:t>عالمية</a:t>
            </a:r>
          </a:p>
          <a:p>
            <a:pPr marL="621596" marR="0" lvl="1" indent="-621596" algn="r" defTabSz="914400" rtl="1" eaLnBrk="1" fontAlgn="auto" latinLnBrk="0" hangingPunct="1">
              <a:lnSpc>
                <a:spcPct val="100000"/>
              </a:lnSpc>
              <a:spcBef>
                <a:spcPts val="0"/>
              </a:spcBef>
              <a:spcAft>
                <a:spcPts val="0"/>
              </a:spcAft>
              <a:buClrTx/>
              <a:buSzTx/>
              <a:buFont typeface="+mj-lt"/>
              <a:buAutoNum type="arabic1Minus"/>
              <a:tabLst/>
              <a:defRPr/>
            </a:pPr>
            <a:r>
              <a:rPr lang="ar-SA" altLang="zh-CN" sz="3200" b="1" dirty="0">
                <a:solidFill>
                  <a:srgbClr val="000000"/>
                </a:solidFill>
                <a:latin typeface="Arial" panose="020B0604020202020204" pitchFamily="34" charset="0"/>
                <a:ea typeface="SimSun" pitchFamily="2" charset="-122"/>
                <a:cs typeface="Arial" panose="020B0604020202020204" pitchFamily="34" charset="0"/>
              </a:rPr>
              <a:t>الروح القدس</a:t>
            </a:r>
          </a:p>
          <a:p>
            <a:pPr marL="621596" marR="0" lvl="1" indent="-621596" algn="r" defTabSz="914400" rtl="1" eaLnBrk="1" fontAlgn="auto" latinLnBrk="0" hangingPunct="1">
              <a:lnSpc>
                <a:spcPct val="100000"/>
              </a:lnSpc>
              <a:spcBef>
                <a:spcPts val="0"/>
              </a:spcBef>
              <a:spcAft>
                <a:spcPts val="0"/>
              </a:spcAft>
              <a:buClrTx/>
              <a:buSzTx/>
              <a:buFont typeface="+mj-lt"/>
              <a:buAutoNum type="arabic1Minus"/>
              <a:tabLst/>
              <a:defRPr/>
            </a:pPr>
            <a:r>
              <a:rPr lang="ar-SA" altLang="zh-CN" sz="3200" b="1" dirty="0">
                <a:solidFill>
                  <a:srgbClr val="000000"/>
                </a:solidFill>
                <a:latin typeface="Arial" panose="020B0604020202020204" pitchFamily="34" charset="0"/>
                <a:ea typeface="SimSun" pitchFamily="2" charset="-122"/>
                <a:cs typeface="Arial" panose="020B0604020202020204" pitchFamily="34" charset="0"/>
              </a:rPr>
              <a:t>الأمم</a:t>
            </a:r>
          </a:p>
          <a:p>
            <a:pPr marL="621596" marR="0" lvl="1" indent="-621596" algn="r" defTabSz="914400" rtl="1" eaLnBrk="1" fontAlgn="auto" latinLnBrk="0" hangingPunct="1">
              <a:lnSpc>
                <a:spcPct val="100000"/>
              </a:lnSpc>
              <a:spcBef>
                <a:spcPts val="0"/>
              </a:spcBef>
              <a:spcAft>
                <a:spcPts val="0"/>
              </a:spcAft>
              <a:buClrTx/>
              <a:buSzTx/>
              <a:buFont typeface="+mj-lt"/>
              <a:buAutoNum type="arabic1Minus"/>
              <a:tabLst/>
              <a:defRPr/>
            </a:pPr>
            <a:r>
              <a:rPr lang="ar-SA" altLang="zh-CN" sz="3200" b="1" dirty="0">
                <a:solidFill>
                  <a:srgbClr val="000000"/>
                </a:solidFill>
                <a:latin typeface="Arial" panose="020B0604020202020204" pitchFamily="34" charset="0"/>
                <a:ea typeface="SimSun" pitchFamily="2" charset="-122"/>
                <a:cs typeface="Arial" panose="020B0604020202020204" pitchFamily="34" charset="0"/>
              </a:rPr>
              <a:t>الشمولية</a:t>
            </a:r>
          </a:p>
          <a:p>
            <a:pPr marL="621596" marR="0" lvl="1" indent="-621596" algn="r" defTabSz="914400" rtl="1" eaLnBrk="1" fontAlgn="auto" latinLnBrk="0" hangingPunct="1">
              <a:lnSpc>
                <a:spcPct val="100000"/>
              </a:lnSpc>
              <a:spcBef>
                <a:spcPts val="0"/>
              </a:spcBef>
              <a:spcAft>
                <a:spcPts val="0"/>
              </a:spcAft>
              <a:buClrTx/>
              <a:buSzTx/>
              <a:buFont typeface="+mj-lt"/>
              <a:buAutoNum type="arabic1Minus"/>
              <a:tabLst/>
              <a:defRPr/>
            </a:pPr>
            <a:r>
              <a:rPr lang="ar-SA" altLang="zh-CN" sz="3200" b="1" dirty="0">
                <a:solidFill>
                  <a:srgbClr val="000000"/>
                </a:solidFill>
                <a:latin typeface="Arial" panose="020B0604020202020204" pitchFamily="34" charset="0"/>
                <a:ea typeface="SimSun" pitchFamily="2" charset="-122"/>
                <a:cs typeface="Arial" panose="020B0604020202020204" pitchFamily="34" charset="0"/>
              </a:rPr>
              <a:t>ال</a:t>
            </a:r>
            <a:r>
              <a:rPr lang="ar-JO" altLang="zh-CN" sz="3200" b="1" dirty="0">
                <a:solidFill>
                  <a:srgbClr val="000000"/>
                </a:solidFill>
                <a:latin typeface="Arial" panose="020B0604020202020204" pitchFamily="34" charset="0"/>
                <a:ea typeface="SimSun" pitchFamily="2" charset="-122"/>
                <a:cs typeface="Arial" panose="020B0604020202020204" pitchFamily="34" charset="0"/>
              </a:rPr>
              <a:t>عظات</a:t>
            </a:r>
            <a:endParaRPr lang="ar-SA" altLang="zh-CN" sz="3200" b="1" dirty="0">
              <a:solidFill>
                <a:srgbClr val="000000"/>
              </a:solidFill>
              <a:latin typeface="Arial" panose="020B0604020202020204" pitchFamily="34" charset="0"/>
              <a:ea typeface="SimSun" pitchFamily="2" charset="-122"/>
              <a:cs typeface="Arial" panose="020B0604020202020204" pitchFamily="34" charset="0"/>
            </a:endParaRPr>
          </a:p>
          <a:p>
            <a:pPr marL="621596" marR="0" lvl="1" indent="-621596" algn="r" defTabSz="914400" rtl="1" eaLnBrk="1" fontAlgn="auto" latinLnBrk="0" hangingPunct="1">
              <a:lnSpc>
                <a:spcPct val="100000"/>
              </a:lnSpc>
              <a:spcBef>
                <a:spcPts val="0"/>
              </a:spcBef>
              <a:spcAft>
                <a:spcPts val="0"/>
              </a:spcAft>
              <a:buClrTx/>
              <a:buSzTx/>
              <a:buFont typeface="+mj-lt"/>
              <a:buAutoNum type="arabic1Minus"/>
              <a:tabLst/>
              <a:defRPr/>
            </a:pPr>
            <a:r>
              <a:rPr lang="ar-SA" altLang="zh-CN" sz="3200" b="1" dirty="0">
                <a:solidFill>
                  <a:srgbClr val="000000"/>
                </a:solidFill>
                <a:latin typeface="Arial" panose="020B0604020202020204" pitchFamily="34" charset="0"/>
                <a:ea typeface="SimSun" pitchFamily="2" charset="-122"/>
                <a:cs typeface="Arial" panose="020B0604020202020204" pitchFamily="34" charset="0"/>
              </a:rPr>
              <a:t>التباين مع لوقا</a:t>
            </a:r>
            <a:endParaRPr lang="en-US" altLang="zh-CN" sz="3200" b="1" dirty="0">
              <a:solidFill>
                <a:srgbClr val="000000"/>
              </a:solidFill>
              <a:latin typeface="Arial" panose="020B0604020202020204" pitchFamily="34" charset="0"/>
              <a:ea typeface="SimSun" pitchFamily="2" charset="-122"/>
              <a:cs typeface="Arial" panose="020B0604020202020204" pitchFamily="34" charset="0"/>
            </a:endParaRPr>
          </a:p>
        </p:txBody>
      </p:sp>
      <p:sp>
        <p:nvSpPr>
          <p:cNvPr id="233476" name="TextBox 5"/>
          <p:cNvSpPr txBox="1">
            <a:spLocks noChangeArrowheads="1"/>
          </p:cNvSpPr>
          <p:nvPr/>
        </p:nvSpPr>
        <p:spPr bwMode="auto">
          <a:xfrm>
            <a:off x="8290449" y="71445"/>
            <a:ext cx="703825" cy="4615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ar-SA" b="1" dirty="0">
                <a:latin typeface="Arial" panose="020B0604020202020204" pitchFamily="34" charset="0"/>
                <a:cs typeface="Arial" panose="020B0604020202020204" pitchFamily="34" charset="0"/>
              </a:rPr>
              <a:t>١٢٣</a:t>
            </a:r>
            <a:endParaRPr lang="en-US" b="1" dirty="0">
              <a:latin typeface="Arial" panose="020B0604020202020204" pitchFamily="34" charset="0"/>
              <a:cs typeface="Arial" panose="020B0604020202020204" pitchFamily="34" charset="0"/>
            </a:endParaRPr>
          </a:p>
        </p:txBody>
      </p:sp>
      <p:sp>
        <p:nvSpPr>
          <p:cNvPr id="233477" name="Title 6"/>
          <p:cNvSpPr>
            <a:spLocks noGrp="1"/>
          </p:cNvSpPr>
          <p:nvPr>
            <p:ph type="title" idx="4294967295"/>
          </p:nvPr>
        </p:nvSpPr>
        <p:spPr>
          <a:xfrm>
            <a:off x="685800" y="152414"/>
            <a:ext cx="7772400" cy="708025"/>
          </a:xfrm>
          <a:effectLst>
            <a:outerShdw dist="35921" dir="2700000" algn="ctr" rotWithShape="0">
              <a:schemeClr val="bg1"/>
            </a:outerShdw>
          </a:effectLst>
        </p:spPr>
        <p:txBody>
          <a:bodyPr>
            <a:spAutoFit/>
          </a:bodyPr>
          <a:lstStyle/>
          <a:p>
            <a:pPr rtl="1">
              <a:spcBef>
                <a:spcPct val="50000"/>
              </a:spcBef>
            </a:pPr>
            <a:r>
              <a:rPr lang="ar-SA" sz="4000" b="1" u="sng" dirty="0">
                <a:solidFill>
                  <a:srgbClr val="663300"/>
                </a:solidFill>
                <a:latin typeface="Arial" panose="020B0604020202020204" pitchFamily="34" charset="0"/>
                <a:cs typeface="Arial" panose="020B0604020202020204" pitchFamily="34" charset="0"/>
              </a:rPr>
              <a:t>الخصائص الرئيسية لأعمال الرسل</a:t>
            </a:r>
            <a:endParaRPr lang="en-US" sz="4000" b="1" u="sng" dirty="0">
              <a:solidFill>
                <a:srgbClr val="663300"/>
              </a:solidFill>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4"/>
          <a:stretch>
            <a:fillRect/>
          </a:stretch>
        </p:blipFill>
        <p:spPr>
          <a:xfrm>
            <a:off x="827584" y="1367424"/>
            <a:ext cx="4112580" cy="3096344"/>
          </a:xfrm>
          <a:prstGeom prst="rect">
            <a:avLst/>
          </a:prstGeom>
        </p:spPr>
      </p:pic>
    </p:spTree>
    <p:extLst>
      <p:ext uri="{BB962C8B-B14F-4D97-AF65-F5344CB8AC3E}">
        <p14:creationId xmlns:p14="http://schemas.microsoft.com/office/powerpoint/2010/main" val="165260268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456" name="Picture 72" descr="Ascension"/>
          <p:cNvPicPr>
            <a:picLocks noChangeAspect="1" noChangeArrowheads="1"/>
          </p:cNvPicPr>
          <p:nvPr/>
        </p:nvPicPr>
        <p:blipFill>
          <a:blip r:embed="rId3">
            <a:lum bright="-18000"/>
            <a:extLst>
              <a:ext uri="{28A0092B-C50C-407E-A947-70E740481C1C}">
                <a14:useLocalDpi xmlns:a14="http://schemas.microsoft.com/office/drawing/2010/main"/>
              </a:ext>
            </a:extLst>
          </a:blip>
          <a:srcRect/>
          <a:stretch>
            <a:fillRect/>
          </a:stretch>
        </p:blipFill>
        <p:spPr bwMode="auto">
          <a:xfrm>
            <a:off x="4064001" y="0"/>
            <a:ext cx="5080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22211" name="Text Box 3"/>
          <p:cNvSpPr txBox="1">
            <a:spLocks noChangeArrowheads="1"/>
          </p:cNvSpPr>
          <p:nvPr/>
        </p:nvSpPr>
        <p:spPr bwMode="auto">
          <a:xfrm>
            <a:off x="8459793" y="44459"/>
            <a:ext cx="703825" cy="461558"/>
          </a:xfrm>
          <a:prstGeom prst="rect">
            <a:avLst/>
          </a:prstGeom>
          <a:noFill/>
          <a:ln w="12700" cap="sq">
            <a:noFill/>
            <a:miter lim="800000"/>
            <a:headEnd type="none" w="sm" len="sm"/>
            <a:tailEnd type="none" w="sm" len="sm"/>
          </a:ln>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defRPr/>
            </a:pPr>
            <a:r>
              <a:rPr lang="ar-SA" b="1" dirty="0">
                <a:effectLst>
                  <a:outerShdw blurRad="38100" dist="38100" dir="2700000" algn="tl">
                    <a:srgbClr val="FFFFFF"/>
                  </a:outerShdw>
                </a:effectLst>
                <a:latin typeface="Arial" panose="020B0604020202020204" pitchFamily="34" charset="0"/>
                <a:cs typeface="Arial" panose="020B0604020202020204" pitchFamily="34" charset="0"/>
              </a:rPr>
              <a:t>١٢٤</a:t>
            </a:r>
            <a:endParaRPr lang="en-US" b="1" dirty="0">
              <a:effectLst>
                <a:outerShdw blurRad="38100" dist="38100" dir="2700000" algn="tl">
                  <a:srgbClr val="FFFFFF"/>
                </a:outerShdw>
              </a:effectLst>
              <a:latin typeface="Arial" panose="020B0604020202020204" pitchFamily="34" charset="0"/>
              <a:cs typeface="Arial" panose="020B0604020202020204" pitchFamily="34" charset="0"/>
            </a:endParaRPr>
          </a:p>
        </p:txBody>
      </p:sp>
      <p:grpSp>
        <p:nvGrpSpPr>
          <p:cNvPr id="235523" name="Group 71"/>
          <p:cNvGrpSpPr>
            <a:grpSpLocks/>
          </p:cNvGrpSpPr>
          <p:nvPr/>
        </p:nvGrpSpPr>
        <p:grpSpPr bwMode="auto">
          <a:xfrm>
            <a:off x="76200" y="1412875"/>
            <a:ext cx="9220200" cy="5105400"/>
            <a:chOff x="-4" y="-4"/>
            <a:chExt cx="1670" cy="4436"/>
          </a:xfrm>
        </p:grpSpPr>
        <p:grpSp>
          <p:nvGrpSpPr>
            <p:cNvPr id="235525" name="Group 69"/>
            <p:cNvGrpSpPr>
              <a:grpSpLocks/>
            </p:cNvGrpSpPr>
            <p:nvPr/>
          </p:nvGrpSpPr>
          <p:grpSpPr bwMode="auto">
            <a:xfrm>
              <a:off x="0" y="0"/>
              <a:ext cx="1662" cy="4428"/>
              <a:chOff x="0" y="0"/>
              <a:chExt cx="1662" cy="4428"/>
            </a:xfrm>
          </p:grpSpPr>
          <p:grpSp>
            <p:nvGrpSpPr>
              <p:cNvPr id="235527" name="Group 28"/>
              <p:cNvGrpSpPr>
                <a:grpSpLocks/>
              </p:cNvGrpSpPr>
              <p:nvPr/>
            </p:nvGrpSpPr>
            <p:grpSpPr bwMode="auto">
              <a:xfrm>
                <a:off x="0" y="0"/>
                <a:ext cx="678" cy="422"/>
                <a:chOff x="0" y="0"/>
                <a:chExt cx="678" cy="422"/>
              </a:xfrm>
            </p:grpSpPr>
            <p:sp>
              <p:nvSpPr>
                <p:cNvPr id="16390" name="Rectangle 6"/>
                <p:cNvSpPr>
                  <a:spLocks noChangeArrowheads="1"/>
                </p:cNvSpPr>
                <p:nvPr/>
              </p:nvSpPr>
              <p:spPr bwMode="auto">
                <a:xfrm>
                  <a:off x="43" y="0"/>
                  <a:ext cx="592" cy="422"/>
                </a:xfrm>
                <a:prstGeom prst="rect">
                  <a:avLst/>
                </a:prstGeom>
                <a:noFill/>
                <a:ln w="12700" cap="sq">
                  <a:noFill/>
                  <a:miter lim="800000"/>
                  <a:headEnd type="none" w="sm" len="sm"/>
                  <a:tailEnd type="none" w="sm" len="sm"/>
                </a:ln>
                <a:effectLst>
                  <a:outerShdw blurRad="63500" dist="35921" dir="2700000" algn="ctr" rotWithShape="0">
                    <a:schemeClr val="bg2">
                      <a:alpha val="74998"/>
                    </a:schemeClr>
                  </a:outerShdw>
                </a:effectLst>
              </p:spPr>
              <p:txBody>
                <a:bodyPr anchor="ctr"/>
                <a:lstStyle/>
                <a:p>
                  <a:pPr>
                    <a:defRPr/>
                  </a:pPr>
                  <a:r>
                    <a:rPr lang="en-US" sz="2200" b="1" dirty="0">
                      <a:effectLst>
                        <a:outerShdw blurRad="38100" dist="38100" dir="2700000" algn="tl">
                          <a:srgbClr val="FFFFFF"/>
                        </a:outerShdw>
                      </a:effectLst>
                      <a:latin typeface="Arial" panose="020B0604020202020204" pitchFamily="34" charset="0"/>
                      <a:cs typeface="Arial" panose="020B0604020202020204" pitchFamily="34" charset="0"/>
                    </a:rPr>
                    <a:t> </a:t>
                  </a:r>
                </a:p>
              </p:txBody>
            </p:sp>
            <p:sp>
              <p:nvSpPr>
                <p:cNvPr id="222278" name="Rectangle 27"/>
                <p:cNvSpPr>
                  <a:spLocks noChangeArrowheads="1"/>
                </p:cNvSpPr>
                <p:nvPr/>
              </p:nvSpPr>
              <p:spPr bwMode="auto">
                <a:xfrm>
                  <a:off x="0" y="0"/>
                  <a:ext cx="678" cy="422"/>
                </a:xfrm>
                <a:prstGeom prst="rect">
                  <a:avLst/>
                </a:prstGeom>
                <a:noFill/>
                <a:ln w="7" cap="sq">
                  <a:noFill/>
                  <a:miter lim="800000"/>
                  <a:headEnd type="none" w="sm" len="sm"/>
                  <a:tailEnd type="none" w="sm" len="sm"/>
                </a:ln>
              </p:spPr>
              <p:txBody>
                <a:bodyPr wrap="none" anchor="ctr"/>
                <a:lstStyle/>
                <a:p>
                  <a:pPr>
                    <a:defRPr/>
                  </a:pPr>
                  <a:endParaRPr lang="en-US" b="1" dirty="0">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p:txBody>
            </p:sp>
          </p:grpSp>
          <p:grpSp>
            <p:nvGrpSpPr>
              <p:cNvPr id="235528" name="Group 30"/>
              <p:cNvGrpSpPr>
                <a:grpSpLocks/>
              </p:cNvGrpSpPr>
              <p:nvPr/>
            </p:nvGrpSpPr>
            <p:grpSpPr bwMode="auto">
              <a:xfrm>
                <a:off x="678" y="0"/>
                <a:ext cx="492" cy="422"/>
                <a:chOff x="678" y="0"/>
                <a:chExt cx="492" cy="422"/>
              </a:xfrm>
            </p:grpSpPr>
            <p:sp>
              <p:nvSpPr>
                <p:cNvPr id="16391" name="Rectangle 7"/>
                <p:cNvSpPr>
                  <a:spLocks noChangeArrowheads="1"/>
                </p:cNvSpPr>
                <p:nvPr/>
              </p:nvSpPr>
              <p:spPr bwMode="auto">
                <a:xfrm>
                  <a:off x="721" y="0"/>
                  <a:ext cx="406" cy="422"/>
                </a:xfrm>
                <a:prstGeom prst="rect">
                  <a:avLst/>
                </a:prstGeom>
                <a:solidFill>
                  <a:schemeClr val="hlink"/>
                </a:solidFill>
                <a:ln w="12700" cap="sq">
                  <a:noFill/>
                  <a:miter lim="800000"/>
                  <a:headEnd type="none" w="sm" len="sm"/>
                  <a:tailEnd type="none" w="sm" len="sm"/>
                </a:ln>
                <a:effectLst>
                  <a:outerShdw blurRad="63500" dist="35921" dir="2700000" algn="ctr" rotWithShape="0">
                    <a:schemeClr val="bg2">
                      <a:alpha val="74998"/>
                    </a:schemeClr>
                  </a:outerShdw>
                </a:effectLst>
              </p:spPr>
              <p:txBody>
                <a:bodyPr anchor="ctr"/>
                <a:lstStyle/>
                <a:p>
                  <a:pPr>
                    <a:defRPr/>
                  </a:pPr>
                  <a:r>
                    <a:rPr lang="ar-SA" sz="22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لوقا</a:t>
                  </a:r>
                  <a:endParaRPr lang="en-US" sz="22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endParaRPr>
                </a:p>
              </p:txBody>
            </p:sp>
            <p:sp>
              <p:nvSpPr>
                <p:cNvPr id="222276" name="Rectangle 29"/>
                <p:cNvSpPr>
                  <a:spLocks noChangeArrowheads="1"/>
                </p:cNvSpPr>
                <p:nvPr/>
              </p:nvSpPr>
              <p:spPr bwMode="auto">
                <a:xfrm>
                  <a:off x="678" y="0"/>
                  <a:ext cx="492" cy="422"/>
                </a:xfrm>
                <a:prstGeom prst="rect">
                  <a:avLst/>
                </a:prstGeom>
                <a:noFill/>
                <a:ln w="7" cap="sq">
                  <a:noFill/>
                  <a:miter lim="800000"/>
                  <a:headEnd type="none" w="sm" len="sm"/>
                  <a:tailEnd type="none" w="sm" len="sm"/>
                </a:ln>
              </p:spPr>
              <p:txBody>
                <a:bodyPr wrap="none" anchor="ctr"/>
                <a:lstStyle/>
                <a:p>
                  <a:pPr>
                    <a:defRPr/>
                  </a:pPr>
                  <a:endParaRPr lang="en-US" b="1" dirty="0">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p:txBody>
            </p:sp>
          </p:grpSp>
          <p:grpSp>
            <p:nvGrpSpPr>
              <p:cNvPr id="235529" name="Group 32"/>
              <p:cNvGrpSpPr>
                <a:grpSpLocks/>
              </p:cNvGrpSpPr>
              <p:nvPr/>
            </p:nvGrpSpPr>
            <p:grpSpPr bwMode="auto">
              <a:xfrm>
                <a:off x="1170" y="0"/>
                <a:ext cx="492" cy="422"/>
                <a:chOff x="1170" y="0"/>
                <a:chExt cx="492" cy="422"/>
              </a:xfrm>
            </p:grpSpPr>
            <p:sp>
              <p:nvSpPr>
                <p:cNvPr id="16392" name="Rectangle 8"/>
                <p:cNvSpPr>
                  <a:spLocks noChangeArrowheads="1"/>
                </p:cNvSpPr>
                <p:nvPr/>
              </p:nvSpPr>
              <p:spPr bwMode="auto">
                <a:xfrm>
                  <a:off x="1213" y="0"/>
                  <a:ext cx="406" cy="422"/>
                </a:xfrm>
                <a:prstGeom prst="rect">
                  <a:avLst/>
                </a:prstGeom>
                <a:solidFill>
                  <a:schemeClr val="hlink"/>
                </a:solidFill>
                <a:ln w="12700" cap="sq">
                  <a:noFill/>
                  <a:miter lim="800000"/>
                  <a:headEnd type="none" w="sm" len="sm"/>
                  <a:tailEnd type="none" w="sm" len="sm"/>
                </a:ln>
                <a:effectLst>
                  <a:outerShdw blurRad="63500" dist="35921" dir="2700000" algn="ctr" rotWithShape="0">
                    <a:schemeClr val="bg2">
                      <a:alpha val="74998"/>
                    </a:schemeClr>
                  </a:outerShdw>
                </a:effectLst>
              </p:spPr>
              <p:txBody>
                <a:bodyPr anchor="ctr"/>
                <a:lstStyle/>
                <a:p>
                  <a:pPr>
                    <a:defRPr/>
                  </a:pPr>
                  <a:r>
                    <a:rPr lang="ar-SA" sz="22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rPr>
                    <a:t>أعمال الرسل</a:t>
                  </a:r>
                  <a:endParaRPr lang="en-US" sz="2200" b="1" dirty="0">
                    <a:solidFill>
                      <a:srgbClr val="FFFF00"/>
                    </a:solidFill>
                    <a:effectLst>
                      <a:outerShdw blurRad="38100" dist="38100" dir="2700000" algn="tl">
                        <a:srgbClr val="000000"/>
                      </a:outerShdw>
                    </a:effectLst>
                    <a:latin typeface="Arial" panose="020B0604020202020204" pitchFamily="34" charset="0"/>
                    <a:cs typeface="Arial" panose="020B0604020202020204" pitchFamily="34" charset="0"/>
                  </a:endParaRPr>
                </a:p>
              </p:txBody>
            </p:sp>
            <p:sp>
              <p:nvSpPr>
                <p:cNvPr id="222274" name="Rectangle 31"/>
                <p:cNvSpPr>
                  <a:spLocks noChangeArrowheads="1"/>
                </p:cNvSpPr>
                <p:nvPr/>
              </p:nvSpPr>
              <p:spPr bwMode="auto">
                <a:xfrm>
                  <a:off x="1170" y="0"/>
                  <a:ext cx="492" cy="422"/>
                </a:xfrm>
                <a:prstGeom prst="rect">
                  <a:avLst/>
                </a:prstGeom>
                <a:noFill/>
                <a:ln w="7" cap="sq">
                  <a:noFill/>
                  <a:miter lim="800000"/>
                  <a:headEnd type="none" w="sm" len="sm"/>
                  <a:tailEnd type="none" w="sm" len="sm"/>
                </a:ln>
              </p:spPr>
              <p:txBody>
                <a:bodyPr wrap="none" anchor="ctr"/>
                <a:lstStyle/>
                <a:p>
                  <a:pPr>
                    <a:defRPr/>
                  </a:pPr>
                  <a:endParaRPr lang="en-US" b="1" dirty="0">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p:txBody>
            </p:sp>
          </p:grpSp>
          <p:grpSp>
            <p:nvGrpSpPr>
              <p:cNvPr id="235530" name="Group 34"/>
              <p:cNvGrpSpPr>
                <a:grpSpLocks/>
              </p:cNvGrpSpPr>
              <p:nvPr/>
            </p:nvGrpSpPr>
            <p:grpSpPr bwMode="auto">
              <a:xfrm>
                <a:off x="0" y="422"/>
                <a:ext cx="678" cy="422"/>
                <a:chOff x="0" y="422"/>
                <a:chExt cx="678" cy="422"/>
              </a:xfrm>
            </p:grpSpPr>
            <p:sp>
              <p:nvSpPr>
                <p:cNvPr id="16393" name="Rectangle 9"/>
                <p:cNvSpPr>
                  <a:spLocks noChangeArrowheads="1"/>
                </p:cNvSpPr>
                <p:nvPr/>
              </p:nvSpPr>
              <p:spPr bwMode="auto">
                <a:xfrm>
                  <a:off x="43" y="422"/>
                  <a:ext cx="592" cy="422"/>
                </a:xfrm>
                <a:prstGeom prst="rect">
                  <a:avLst/>
                </a:prstGeom>
                <a:solidFill>
                  <a:srgbClr val="990033"/>
                </a:solidFill>
                <a:ln w="12700" cap="sq">
                  <a:noFill/>
                  <a:miter lim="800000"/>
                  <a:headEnd type="none" w="sm" len="sm"/>
                  <a:tailEnd type="none" w="sm" len="sm"/>
                </a:ln>
                <a:effectLst>
                  <a:outerShdw blurRad="63500" dist="35921" dir="2700000" algn="ctr" rotWithShape="0">
                    <a:schemeClr val="bg2">
                      <a:alpha val="74998"/>
                    </a:schemeClr>
                  </a:outerShdw>
                </a:effectLst>
              </p:spPr>
              <p:txBody>
                <a:bodyPr anchor="ctr"/>
                <a:lstStyle/>
                <a:p>
                  <a:pPr>
                    <a:defRPr/>
                  </a:pPr>
                  <a:r>
                    <a:rPr lang="ar-SA" sz="2600" b="1" dirty="0">
                      <a:solidFill>
                        <a:srgbClr val="FFFFFF"/>
                      </a:solidFill>
                      <a:effectLst>
                        <a:outerShdw blurRad="38100" dist="38100" dir="2700000" algn="tl">
                          <a:srgbClr val="000000"/>
                        </a:outerShdw>
                      </a:effectLst>
                      <a:latin typeface="Arial" panose="020B0604020202020204" pitchFamily="34" charset="0"/>
                      <a:ea typeface="Arial" charset="0"/>
                      <a:cs typeface="Arial" panose="020B0604020202020204" pitchFamily="34" charset="0"/>
                    </a:rPr>
                    <a:t>عدد ال</a:t>
                  </a:r>
                  <a:r>
                    <a:rPr lang="ar-JO" sz="2600" b="1" dirty="0">
                      <a:solidFill>
                        <a:srgbClr val="FFFFFF"/>
                      </a:solidFill>
                      <a:effectLst>
                        <a:outerShdw blurRad="38100" dist="38100" dir="2700000" algn="tl">
                          <a:srgbClr val="000000"/>
                        </a:outerShdw>
                      </a:effectLst>
                      <a:latin typeface="Arial" panose="020B0604020202020204" pitchFamily="34" charset="0"/>
                      <a:ea typeface="Arial" charset="0"/>
                      <a:cs typeface="Arial" panose="020B0604020202020204" pitchFamily="34" charset="0"/>
                    </a:rPr>
                    <a:t>إ</a:t>
                  </a:r>
                  <a:r>
                    <a:rPr lang="ar-SA" sz="2600" b="1" dirty="0">
                      <a:solidFill>
                        <a:srgbClr val="FFFFFF"/>
                      </a:solidFill>
                      <a:effectLst>
                        <a:outerShdw blurRad="38100" dist="38100" dir="2700000" algn="tl">
                          <a:srgbClr val="000000"/>
                        </a:outerShdw>
                      </a:effectLst>
                      <a:latin typeface="Arial" panose="020B0604020202020204" pitchFamily="34" charset="0"/>
                      <a:ea typeface="Arial" charset="0"/>
                      <a:cs typeface="Arial" panose="020B0604020202020204" pitchFamily="34" charset="0"/>
                    </a:rPr>
                    <a:t>صحاحات</a:t>
                  </a:r>
                  <a:endParaRPr lang="en-US" sz="2600" b="1" dirty="0">
                    <a:solidFill>
                      <a:srgbClr val="FFFFFF"/>
                    </a:solidFill>
                    <a:effectLst>
                      <a:outerShdw blurRad="38100" dist="38100" dir="2700000" algn="tl">
                        <a:srgbClr val="000000"/>
                      </a:outerShdw>
                    </a:effectLst>
                    <a:latin typeface="Arial" panose="020B0604020202020204" pitchFamily="34" charset="0"/>
                    <a:ea typeface="Arial" charset="0"/>
                    <a:cs typeface="Arial" panose="020B0604020202020204" pitchFamily="34" charset="0"/>
                  </a:endParaRPr>
                </a:p>
              </p:txBody>
            </p:sp>
            <p:sp>
              <p:nvSpPr>
                <p:cNvPr id="222272" name="Rectangle 33"/>
                <p:cNvSpPr>
                  <a:spLocks noChangeArrowheads="1"/>
                </p:cNvSpPr>
                <p:nvPr/>
              </p:nvSpPr>
              <p:spPr bwMode="auto">
                <a:xfrm>
                  <a:off x="0" y="422"/>
                  <a:ext cx="678" cy="422"/>
                </a:xfrm>
                <a:prstGeom prst="rect">
                  <a:avLst/>
                </a:prstGeom>
                <a:noFill/>
                <a:ln w="7" cap="sq">
                  <a:noFill/>
                  <a:miter lim="800000"/>
                  <a:headEnd type="none" w="sm" len="sm"/>
                  <a:tailEnd type="none" w="sm" len="sm"/>
                </a:ln>
              </p:spPr>
              <p:txBody>
                <a:bodyPr wrap="none" anchor="ctr"/>
                <a:lstStyle/>
                <a:p>
                  <a:pPr>
                    <a:defRPr/>
                  </a:pPr>
                  <a:endParaRPr lang="en-US" b="1" dirty="0">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p:txBody>
            </p:sp>
          </p:grpSp>
          <p:grpSp>
            <p:nvGrpSpPr>
              <p:cNvPr id="235531" name="Group 36"/>
              <p:cNvGrpSpPr>
                <a:grpSpLocks/>
              </p:cNvGrpSpPr>
              <p:nvPr/>
            </p:nvGrpSpPr>
            <p:grpSpPr bwMode="auto">
              <a:xfrm>
                <a:off x="678" y="422"/>
                <a:ext cx="492" cy="422"/>
                <a:chOff x="678" y="422"/>
                <a:chExt cx="492" cy="422"/>
              </a:xfrm>
            </p:grpSpPr>
            <p:sp>
              <p:nvSpPr>
                <p:cNvPr id="16394" name="Rectangle 10"/>
                <p:cNvSpPr>
                  <a:spLocks noChangeArrowheads="1"/>
                </p:cNvSpPr>
                <p:nvPr/>
              </p:nvSpPr>
              <p:spPr bwMode="auto">
                <a:xfrm>
                  <a:off x="721" y="422"/>
                  <a:ext cx="406" cy="422"/>
                </a:xfrm>
                <a:prstGeom prst="rect">
                  <a:avLst/>
                </a:prstGeom>
                <a:noFill/>
                <a:ln w="12700" cap="sq">
                  <a:noFill/>
                  <a:miter lim="800000"/>
                  <a:headEnd type="none" w="sm" len="sm"/>
                  <a:tailEnd type="none" w="sm" len="sm"/>
                </a:ln>
                <a:effectLst>
                  <a:outerShdw blurRad="63500" dist="35921" dir="2700000" algn="ctr" rotWithShape="0">
                    <a:schemeClr val="bg2">
                      <a:alpha val="74998"/>
                    </a:schemeClr>
                  </a:outerShdw>
                </a:effectLst>
              </p:spPr>
              <p:txBody>
                <a:bodyPr anchor="ctr"/>
                <a:lstStyle/>
                <a:p>
                  <a:pPr>
                    <a:defRPr/>
                  </a:pPr>
                  <a:r>
                    <a:rPr lang="ar-SA" sz="2600" b="1" dirty="0">
                      <a:effectLst>
                        <a:outerShdw blurRad="38100" dist="38100" dir="2700000" algn="tl">
                          <a:srgbClr val="FFFFFF"/>
                        </a:outerShdw>
                      </a:effectLst>
                      <a:latin typeface="Arial" panose="020B0604020202020204" pitchFamily="34" charset="0"/>
                      <a:cs typeface="Arial" panose="020B0604020202020204" pitchFamily="34" charset="0"/>
                    </a:rPr>
                    <a:t>٢٤</a:t>
                  </a:r>
                  <a:endParaRPr lang="en-US" sz="2600" b="1" dirty="0">
                    <a:effectLst>
                      <a:outerShdw blurRad="38100" dist="38100" dir="2700000" algn="tl">
                        <a:srgbClr val="FFFFFF"/>
                      </a:outerShdw>
                    </a:effectLst>
                    <a:latin typeface="Arial" panose="020B0604020202020204" pitchFamily="34" charset="0"/>
                    <a:cs typeface="Arial" panose="020B0604020202020204" pitchFamily="34" charset="0"/>
                  </a:endParaRPr>
                </a:p>
              </p:txBody>
            </p:sp>
            <p:sp>
              <p:nvSpPr>
                <p:cNvPr id="222270" name="Rectangle 35"/>
                <p:cNvSpPr>
                  <a:spLocks noChangeArrowheads="1"/>
                </p:cNvSpPr>
                <p:nvPr/>
              </p:nvSpPr>
              <p:spPr bwMode="auto">
                <a:xfrm>
                  <a:off x="678" y="422"/>
                  <a:ext cx="492" cy="422"/>
                </a:xfrm>
                <a:prstGeom prst="rect">
                  <a:avLst/>
                </a:prstGeom>
                <a:noFill/>
                <a:ln w="7" cap="sq">
                  <a:noFill/>
                  <a:miter lim="800000"/>
                  <a:headEnd type="none" w="sm" len="sm"/>
                  <a:tailEnd type="none" w="sm" len="sm"/>
                </a:ln>
              </p:spPr>
              <p:txBody>
                <a:bodyPr wrap="none" anchor="ctr"/>
                <a:lstStyle/>
                <a:p>
                  <a:pPr>
                    <a:defRPr/>
                  </a:pPr>
                  <a:endParaRPr lang="en-US" b="1" dirty="0">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p:txBody>
            </p:sp>
          </p:grpSp>
          <p:grpSp>
            <p:nvGrpSpPr>
              <p:cNvPr id="235532" name="Group 38"/>
              <p:cNvGrpSpPr>
                <a:grpSpLocks/>
              </p:cNvGrpSpPr>
              <p:nvPr/>
            </p:nvGrpSpPr>
            <p:grpSpPr bwMode="auto">
              <a:xfrm>
                <a:off x="1170" y="422"/>
                <a:ext cx="492" cy="422"/>
                <a:chOff x="1170" y="422"/>
                <a:chExt cx="492" cy="422"/>
              </a:xfrm>
            </p:grpSpPr>
            <p:sp>
              <p:nvSpPr>
                <p:cNvPr id="16395" name="Rectangle 11"/>
                <p:cNvSpPr>
                  <a:spLocks noChangeArrowheads="1"/>
                </p:cNvSpPr>
                <p:nvPr/>
              </p:nvSpPr>
              <p:spPr bwMode="auto">
                <a:xfrm>
                  <a:off x="1213" y="422"/>
                  <a:ext cx="406" cy="422"/>
                </a:xfrm>
                <a:prstGeom prst="rect">
                  <a:avLst/>
                </a:prstGeom>
                <a:noFill/>
                <a:ln w="12700" cap="sq">
                  <a:noFill/>
                  <a:miter lim="800000"/>
                  <a:headEnd type="none" w="sm" len="sm"/>
                  <a:tailEnd type="none" w="sm" len="sm"/>
                </a:ln>
                <a:effectLst>
                  <a:outerShdw blurRad="63500" dist="35921" dir="2700000" algn="ctr" rotWithShape="0">
                    <a:schemeClr val="bg2">
                      <a:alpha val="74998"/>
                    </a:schemeClr>
                  </a:outerShdw>
                </a:effectLst>
              </p:spPr>
              <p:txBody>
                <a:bodyPr anchor="ctr"/>
                <a:lstStyle/>
                <a:p>
                  <a:pPr>
                    <a:defRPr/>
                  </a:pPr>
                  <a:r>
                    <a:rPr lang="ar-SA" sz="2600" b="1" dirty="0">
                      <a:effectLst>
                        <a:outerShdw blurRad="38100" dist="38100" dir="2700000" algn="tl">
                          <a:srgbClr val="FFFFFF"/>
                        </a:outerShdw>
                      </a:effectLst>
                      <a:latin typeface="Arial" panose="020B0604020202020204" pitchFamily="34" charset="0"/>
                      <a:cs typeface="Arial" panose="020B0604020202020204" pitchFamily="34" charset="0"/>
                    </a:rPr>
                    <a:t>٢٨</a:t>
                  </a:r>
                  <a:endParaRPr lang="en-US" sz="2600" b="1" dirty="0">
                    <a:effectLst>
                      <a:outerShdw blurRad="38100" dist="38100" dir="2700000" algn="tl">
                        <a:srgbClr val="FFFFFF"/>
                      </a:outerShdw>
                    </a:effectLst>
                    <a:latin typeface="Arial" panose="020B0604020202020204" pitchFamily="34" charset="0"/>
                    <a:cs typeface="Arial" panose="020B0604020202020204" pitchFamily="34" charset="0"/>
                  </a:endParaRPr>
                </a:p>
              </p:txBody>
            </p:sp>
            <p:sp>
              <p:nvSpPr>
                <p:cNvPr id="222268" name="Rectangle 37"/>
                <p:cNvSpPr>
                  <a:spLocks noChangeArrowheads="1"/>
                </p:cNvSpPr>
                <p:nvPr/>
              </p:nvSpPr>
              <p:spPr bwMode="auto">
                <a:xfrm>
                  <a:off x="1170" y="422"/>
                  <a:ext cx="492" cy="422"/>
                </a:xfrm>
                <a:prstGeom prst="rect">
                  <a:avLst/>
                </a:prstGeom>
                <a:noFill/>
                <a:ln w="7" cap="sq">
                  <a:noFill/>
                  <a:miter lim="800000"/>
                  <a:headEnd type="none" w="sm" len="sm"/>
                  <a:tailEnd type="none" w="sm" len="sm"/>
                </a:ln>
              </p:spPr>
              <p:txBody>
                <a:bodyPr wrap="none" anchor="ctr"/>
                <a:lstStyle/>
                <a:p>
                  <a:pPr>
                    <a:defRPr/>
                  </a:pPr>
                  <a:endParaRPr lang="en-US" b="1" dirty="0">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p:txBody>
            </p:sp>
          </p:grpSp>
          <p:grpSp>
            <p:nvGrpSpPr>
              <p:cNvPr id="235533" name="Group 40"/>
              <p:cNvGrpSpPr>
                <a:grpSpLocks/>
              </p:cNvGrpSpPr>
              <p:nvPr/>
            </p:nvGrpSpPr>
            <p:grpSpPr bwMode="auto">
              <a:xfrm>
                <a:off x="0" y="844"/>
                <a:ext cx="678" cy="422"/>
                <a:chOff x="0" y="844"/>
                <a:chExt cx="678" cy="422"/>
              </a:xfrm>
            </p:grpSpPr>
            <p:sp>
              <p:nvSpPr>
                <p:cNvPr id="16396" name="Rectangle 12"/>
                <p:cNvSpPr>
                  <a:spLocks noChangeArrowheads="1"/>
                </p:cNvSpPr>
                <p:nvPr/>
              </p:nvSpPr>
              <p:spPr bwMode="auto">
                <a:xfrm>
                  <a:off x="43" y="844"/>
                  <a:ext cx="592" cy="422"/>
                </a:xfrm>
                <a:prstGeom prst="rect">
                  <a:avLst/>
                </a:prstGeom>
                <a:solidFill>
                  <a:srgbClr val="990033"/>
                </a:solidFill>
                <a:ln w="12700" cap="sq">
                  <a:noFill/>
                  <a:miter lim="800000"/>
                  <a:headEnd type="none" w="sm" len="sm"/>
                  <a:tailEnd type="none" w="sm" len="sm"/>
                </a:ln>
                <a:effectLst>
                  <a:outerShdw blurRad="63500" dist="35921" dir="2700000" algn="ctr" rotWithShape="0">
                    <a:schemeClr val="bg2">
                      <a:alpha val="74998"/>
                    </a:schemeClr>
                  </a:outerShdw>
                </a:effectLst>
              </p:spPr>
              <p:txBody>
                <a:bodyPr anchor="ctr"/>
                <a:lstStyle/>
                <a:p>
                  <a:pPr>
                    <a:defRPr/>
                  </a:pPr>
                  <a:r>
                    <a:rPr lang="ar-SA" sz="26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عدد الآيات</a:t>
                  </a:r>
                  <a:endParaRPr lang="en-US" sz="26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endParaRPr>
                </a:p>
              </p:txBody>
            </p:sp>
            <p:sp>
              <p:nvSpPr>
                <p:cNvPr id="222266" name="Rectangle 39"/>
                <p:cNvSpPr>
                  <a:spLocks noChangeArrowheads="1"/>
                </p:cNvSpPr>
                <p:nvPr/>
              </p:nvSpPr>
              <p:spPr bwMode="auto">
                <a:xfrm>
                  <a:off x="0" y="844"/>
                  <a:ext cx="678" cy="422"/>
                </a:xfrm>
                <a:prstGeom prst="rect">
                  <a:avLst/>
                </a:prstGeom>
                <a:noFill/>
                <a:ln w="7" cap="sq">
                  <a:noFill/>
                  <a:miter lim="800000"/>
                  <a:headEnd type="none" w="sm" len="sm"/>
                  <a:tailEnd type="none" w="sm" len="sm"/>
                </a:ln>
              </p:spPr>
              <p:txBody>
                <a:bodyPr wrap="none" anchor="ctr"/>
                <a:lstStyle/>
                <a:p>
                  <a:pPr>
                    <a:defRPr/>
                  </a:pPr>
                  <a:endParaRPr lang="en-US" b="1" dirty="0">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p:txBody>
            </p:sp>
          </p:grpSp>
          <p:grpSp>
            <p:nvGrpSpPr>
              <p:cNvPr id="235534" name="Group 42"/>
              <p:cNvGrpSpPr>
                <a:grpSpLocks/>
              </p:cNvGrpSpPr>
              <p:nvPr/>
            </p:nvGrpSpPr>
            <p:grpSpPr bwMode="auto">
              <a:xfrm>
                <a:off x="678" y="844"/>
                <a:ext cx="492" cy="422"/>
                <a:chOff x="678" y="844"/>
                <a:chExt cx="492" cy="422"/>
              </a:xfrm>
            </p:grpSpPr>
            <p:sp>
              <p:nvSpPr>
                <p:cNvPr id="16397" name="Rectangle 13"/>
                <p:cNvSpPr>
                  <a:spLocks noChangeArrowheads="1"/>
                </p:cNvSpPr>
                <p:nvPr/>
              </p:nvSpPr>
              <p:spPr bwMode="auto">
                <a:xfrm>
                  <a:off x="721" y="844"/>
                  <a:ext cx="406" cy="422"/>
                </a:xfrm>
                <a:prstGeom prst="rect">
                  <a:avLst/>
                </a:prstGeom>
                <a:noFill/>
                <a:ln w="12700" cap="sq">
                  <a:noFill/>
                  <a:miter lim="800000"/>
                  <a:headEnd type="none" w="sm" len="sm"/>
                  <a:tailEnd type="none" w="sm" len="sm"/>
                </a:ln>
                <a:effectLst>
                  <a:outerShdw blurRad="63500" dist="35921" dir="2700000" algn="ctr" rotWithShape="0">
                    <a:schemeClr val="bg2">
                      <a:alpha val="74998"/>
                    </a:schemeClr>
                  </a:outerShdw>
                </a:effectLst>
              </p:spPr>
              <p:txBody>
                <a:bodyPr anchor="ctr"/>
                <a:lstStyle/>
                <a:p>
                  <a:pPr>
                    <a:defRPr/>
                  </a:pPr>
                  <a:r>
                    <a:rPr lang="ar-SA" sz="2600" b="1" dirty="0">
                      <a:effectLst>
                        <a:outerShdw blurRad="38100" dist="38100" dir="2700000" algn="tl">
                          <a:srgbClr val="FFFFFF"/>
                        </a:outerShdw>
                      </a:effectLst>
                      <a:latin typeface="Arial" panose="020B0604020202020204" pitchFamily="34" charset="0"/>
                      <a:cs typeface="Arial" panose="020B0604020202020204" pitchFamily="34" charset="0"/>
                    </a:rPr>
                    <a:t>١١٥٠</a:t>
                  </a:r>
                  <a:endParaRPr lang="en-US" sz="2600" b="1" dirty="0">
                    <a:effectLst>
                      <a:outerShdw blurRad="38100" dist="38100" dir="2700000" algn="tl">
                        <a:srgbClr val="FFFFFF"/>
                      </a:outerShdw>
                    </a:effectLst>
                    <a:latin typeface="Arial" panose="020B0604020202020204" pitchFamily="34" charset="0"/>
                    <a:cs typeface="Arial" panose="020B0604020202020204" pitchFamily="34" charset="0"/>
                  </a:endParaRPr>
                </a:p>
              </p:txBody>
            </p:sp>
            <p:sp>
              <p:nvSpPr>
                <p:cNvPr id="222264" name="Rectangle 41"/>
                <p:cNvSpPr>
                  <a:spLocks noChangeArrowheads="1"/>
                </p:cNvSpPr>
                <p:nvPr/>
              </p:nvSpPr>
              <p:spPr bwMode="auto">
                <a:xfrm>
                  <a:off x="678" y="844"/>
                  <a:ext cx="492" cy="422"/>
                </a:xfrm>
                <a:prstGeom prst="rect">
                  <a:avLst/>
                </a:prstGeom>
                <a:noFill/>
                <a:ln w="7" cap="sq">
                  <a:noFill/>
                  <a:miter lim="800000"/>
                  <a:headEnd type="none" w="sm" len="sm"/>
                  <a:tailEnd type="none" w="sm" len="sm"/>
                </a:ln>
              </p:spPr>
              <p:txBody>
                <a:bodyPr wrap="none" anchor="ctr"/>
                <a:lstStyle/>
                <a:p>
                  <a:pPr>
                    <a:defRPr/>
                  </a:pPr>
                  <a:endParaRPr lang="en-US" b="1" dirty="0">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p:txBody>
            </p:sp>
          </p:grpSp>
          <p:grpSp>
            <p:nvGrpSpPr>
              <p:cNvPr id="235535" name="Group 44"/>
              <p:cNvGrpSpPr>
                <a:grpSpLocks/>
              </p:cNvGrpSpPr>
              <p:nvPr/>
            </p:nvGrpSpPr>
            <p:grpSpPr bwMode="auto">
              <a:xfrm>
                <a:off x="1170" y="844"/>
                <a:ext cx="492" cy="422"/>
                <a:chOff x="1170" y="844"/>
                <a:chExt cx="492" cy="422"/>
              </a:xfrm>
            </p:grpSpPr>
            <p:sp>
              <p:nvSpPr>
                <p:cNvPr id="16398" name="Rectangle 14"/>
                <p:cNvSpPr>
                  <a:spLocks noChangeArrowheads="1"/>
                </p:cNvSpPr>
                <p:nvPr/>
              </p:nvSpPr>
              <p:spPr bwMode="auto">
                <a:xfrm>
                  <a:off x="1213" y="844"/>
                  <a:ext cx="406" cy="422"/>
                </a:xfrm>
                <a:prstGeom prst="rect">
                  <a:avLst/>
                </a:prstGeom>
                <a:noFill/>
                <a:ln w="12700" cap="sq">
                  <a:noFill/>
                  <a:miter lim="800000"/>
                  <a:headEnd type="none" w="sm" len="sm"/>
                  <a:tailEnd type="none" w="sm" len="sm"/>
                </a:ln>
                <a:effectLst>
                  <a:outerShdw blurRad="63500" dist="35921" dir="2700000" algn="ctr" rotWithShape="0">
                    <a:schemeClr val="bg2">
                      <a:alpha val="74998"/>
                    </a:schemeClr>
                  </a:outerShdw>
                </a:effectLst>
              </p:spPr>
              <p:txBody>
                <a:bodyPr anchor="ctr"/>
                <a:lstStyle/>
                <a:p>
                  <a:pPr>
                    <a:defRPr/>
                  </a:pPr>
                  <a:r>
                    <a:rPr lang="ar-SA" sz="2600" b="1" dirty="0">
                      <a:effectLst>
                        <a:outerShdw blurRad="38100" dist="38100" dir="2700000" algn="tl">
                          <a:srgbClr val="FFFFFF"/>
                        </a:outerShdw>
                      </a:effectLst>
                      <a:latin typeface="Arial" panose="020B0604020202020204" pitchFamily="34" charset="0"/>
                      <a:cs typeface="Arial" panose="020B0604020202020204" pitchFamily="34" charset="0"/>
                    </a:rPr>
                    <a:t>٩٨٨</a:t>
                  </a:r>
                  <a:endParaRPr lang="en-US" sz="2600" b="1" dirty="0">
                    <a:effectLst>
                      <a:outerShdw blurRad="38100" dist="38100" dir="2700000" algn="tl">
                        <a:srgbClr val="FFFFFF"/>
                      </a:outerShdw>
                    </a:effectLst>
                    <a:latin typeface="Arial" panose="020B0604020202020204" pitchFamily="34" charset="0"/>
                    <a:cs typeface="Arial" panose="020B0604020202020204" pitchFamily="34" charset="0"/>
                  </a:endParaRPr>
                </a:p>
              </p:txBody>
            </p:sp>
            <p:sp>
              <p:nvSpPr>
                <p:cNvPr id="222262" name="Rectangle 43"/>
                <p:cNvSpPr>
                  <a:spLocks noChangeArrowheads="1"/>
                </p:cNvSpPr>
                <p:nvPr/>
              </p:nvSpPr>
              <p:spPr bwMode="auto">
                <a:xfrm>
                  <a:off x="1170" y="844"/>
                  <a:ext cx="492" cy="422"/>
                </a:xfrm>
                <a:prstGeom prst="rect">
                  <a:avLst/>
                </a:prstGeom>
                <a:noFill/>
                <a:ln w="7" cap="sq">
                  <a:noFill/>
                  <a:miter lim="800000"/>
                  <a:headEnd type="none" w="sm" len="sm"/>
                  <a:tailEnd type="none" w="sm" len="sm"/>
                </a:ln>
              </p:spPr>
              <p:txBody>
                <a:bodyPr wrap="none" anchor="ctr"/>
                <a:lstStyle/>
                <a:p>
                  <a:pPr>
                    <a:defRPr/>
                  </a:pPr>
                  <a:endParaRPr lang="en-US" b="1" dirty="0">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p:txBody>
            </p:sp>
          </p:grpSp>
          <p:grpSp>
            <p:nvGrpSpPr>
              <p:cNvPr id="235536" name="Group 46"/>
              <p:cNvGrpSpPr>
                <a:grpSpLocks/>
              </p:cNvGrpSpPr>
              <p:nvPr/>
            </p:nvGrpSpPr>
            <p:grpSpPr bwMode="auto">
              <a:xfrm>
                <a:off x="0" y="1266"/>
                <a:ext cx="678" cy="690"/>
                <a:chOff x="0" y="1266"/>
                <a:chExt cx="678" cy="690"/>
              </a:xfrm>
            </p:grpSpPr>
            <p:sp>
              <p:nvSpPr>
                <p:cNvPr id="16399" name="Rectangle 15"/>
                <p:cNvSpPr>
                  <a:spLocks noChangeArrowheads="1"/>
                </p:cNvSpPr>
                <p:nvPr/>
              </p:nvSpPr>
              <p:spPr bwMode="auto">
                <a:xfrm>
                  <a:off x="43" y="1266"/>
                  <a:ext cx="592" cy="690"/>
                </a:xfrm>
                <a:prstGeom prst="rect">
                  <a:avLst/>
                </a:prstGeom>
                <a:solidFill>
                  <a:srgbClr val="990033"/>
                </a:solidFill>
                <a:ln w="12700" cap="sq">
                  <a:noFill/>
                  <a:miter lim="800000"/>
                  <a:headEnd type="none" w="sm" len="sm"/>
                  <a:tailEnd type="none" w="sm" len="sm"/>
                </a:ln>
                <a:effectLst>
                  <a:outerShdw blurRad="63500" dist="35921" dir="2700000" algn="ctr" rotWithShape="0">
                    <a:schemeClr val="bg2">
                      <a:alpha val="74998"/>
                    </a:schemeClr>
                  </a:outerShdw>
                </a:effectLst>
              </p:spPr>
              <p:txBody>
                <a:bodyPr anchor="ctr"/>
                <a:lstStyle/>
                <a:p>
                  <a:pPr rtl="1">
                    <a:defRPr/>
                  </a:pPr>
                  <a:r>
                    <a:rPr lang="ar-SA" sz="26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عدد ال</a:t>
                  </a:r>
                  <a:r>
                    <a:rPr lang="ar-JO" sz="26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آ</a:t>
                  </a:r>
                  <a:r>
                    <a:rPr lang="ar-SA" sz="26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يات في ال</a:t>
                  </a:r>
                  <a:r>
                    <a:rPr lang="ar-JO" sz="26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إ</a:t>
                  </a:r>
                  <a:r>
                    <a:rPr lang="ar-SA" sz="26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صحاح</a:t>
                  </a:r>
                  <a:endParaRPr lang="en-US" sz="26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endParaRPr>
                </a:p>
              </p:txBody>
            </p:sp>
            <p:sp>
              <p:nvSpPr>
                <p:cNvPr id="222260" name="Rectangle 45"/>
                <p:cNvSpPr>
                  <a:spLocks noChangeArrowheads="1"/>
                </p:cNvSpPr>
                <p:nvPr/>
              </p:nvSpPr>
              <p:spPr bwMode="auto">
                <a:xfrm>
                  <a:off x="0" y="1266"/>
                  <a:ext cx="678" cy="690"/>
                </a:xfrm>
                <a:prstGeom prst="rect">
                  <a:avLst/>
                </a:prstGeom>
                <a:noFill/>
                <a:ln w="7" cap="sq">
                  <a:noFill/>
                  <a:miter lim="800000"/>
                  <a:headEnd type="none" w="sm" len="sm"/>
                  <a:tailEnd type="none" w="sm" len="sm"/>
                </a:ln>
              </p:spPr>
              <p:txBody>
                <a:bodyPr wrap="none" anchor="ctr"/>
                <a:lstStyle/>
                <a:p>
                  <a:pPr>
                    <a:defRPr/>
                  </a:pPr>
                  <a:endParaRPr lang="en-US" b="1" dirty="0">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p:txBody>
            </p:sp>
          </p:grpSp>
          <p:grpSp>
            <p:nvGrpSpPr>
              <p:cNvPr id="235537" name="Group 48"/>
              <p:cNvGrpSpPr>
                <a:grpSpLocks/>
              </p:cNvGrpSpPr>
              <p:nvPr/>
            </p:nvGrpSpPr>
            <p:grpSpPr bwMode="auto">
              <a:xfrm>
                <a:off x="678" y="1266"/>
                <a:ext cx="492" cy="690"/>
                <a:chOff x="678" y="1266"/>
                <a:chExt cx="492" cy="690"/>
              </a:xfrm>
            </p:grpSpPr>
            <p:sp>
              <p:nvSpPr>
                <p:cNvPr id="16400" name="Rectangle 16"/>
                <p:cNvSpPr>
                  <a:spLocks noChangeArrowheads="1"/>
                </p:cNvSpPr>
                <p:nvPr/>
              </p:nvSpPr>
              <p:spPr bwMode="auto">
                <a:xfrm>
                  <a:off x="721" y="1266"/>
                  <a:ext cx="406" cy="690"/>
                </a:xfrm>
                <a:prstGeom prst="rect">
                  <a:avLst/>
                </a:prstGeom>
                <a:noFill/>
                <a:ln w="12700" cap="sq">
                  <a:noFill/>
                  <a:miter lim="800000"/>
                  <a:headEnd type="none" w="sm" len="sm"/>
                  <a:tailEnd type="none" w="sm" len="sm"/>
                </a:ln>
                <a:effectLst>
                  <a:outerShdw blurRad="63500" dist="35921" dir="2700000" algn="ctr" rotWithShape="0">
                    <a:schemeClr val="bg2">
                      <a:alpha val="74998"/>
                    </a:schemeClr>
                  </a:outerShdw>
                </a:effectLst>
              </p:spPr>
              <p:txBody>
                <a:bodyPr anchor="ctr"/>
                <a:lstStyle/>
                <a:p>
                  <a:pPr>
                    <a:defRPr/>
                  </a:pPr>
                  <a:r>
                    <a:rPr lang="ar-SA" sz="2600" b="1" dirty="0">
                      <a:effectLst>
                        <a:outerShdw blurRad="38100" dist="38100" dir="2700000" algn="tl">
                          <a:srgbClr val="FFFFFF"/>
                        </a:outerShdw>
                      </a:effectLst>
                      <a:latin typeface="Arial" panose="020B0604020202020204" pitchFamily="34" charset="0"/>
                      <a:cs typeface="Arial" panose="020B0604020202020204" pitchFamily="34" charset="0"/>
                    </a:rPr>
                    <a:t>٤٨</a:t>
                  </a:r>
                  <a:endParaRPr lang="en-US" sz="2600" b="1" dirty="0">
                    <a:effectLst>
                      <a:outerShdw blurRad="38100" dist="38100" dir="2700000" algn="tl">
                        <a:srgbClr val="FFFFFF"/>
                      </a:outerShdw>
                    </a:effectLst>
                    <a:latin typeface="Arial" panose="020B0604020202020204" pitchFamily="34" charset="0"/>
                    <a:cs typeface="Arial" panose="020B0604020202020204" pitchFamily="34" charset="0"/>
                  </a:endParaRPr>
                </a:p>
              </p:txBody>
            </p:sp>
            <p:sp>
              <p:nvSpPr>
                <p:cNvPr id="222258" name="Rectangle 47"/>
                <p:cNvSpPr>
                  <a:spLocks noChangeArrowheads="1"/>
                </p:cNvSpPr>
                <p:nvPr/>
              </p:nvSpPr>
              <p:spPr bwMode="auto">
                <a:xfrm>
                  <a:off x="678" y="1266"/>
                  <a:ext cx="492" cy="690"/>
                </a:xfrm>
                <a:prstGeom prst="rect">
                  <a:avLst/>
                </a:prstGeom>
                <a:noFill/>
                <a:ln w="7" cap="sq">
                  <a:noFill/>
                  <a:miter lim="800000"/>
                  <a:headEnd type="none" w="sm" len="sm"/>
                  <a:tailEnd type="none" w="sm" len="sm"/>
                </a:ln>
              </p:spPr>
              <p:txBody>
                <a:bodyPr wrap="none" anchor="ctr"/>
                <a:lstStyle/>
                <a:p>
                  <a:pPr>
                    <a:defRPr/>
                  </a:pPr>
                  <a:endParaRPr lang="en-US" b="1" dirty="0">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p:txBody>
            </p:sp>
          </p:grpSp>
          <p:grpSp>
            <p:nvGrpSpPr>
              <p:cNvPr id="235538" name="Group 50"/>
              <p:cNvGrpSpPr>
                <a:grpSpLocks/>
              </p:cNvGrpSpPr>
              <p:nvPr/>
            </p:nvGrpSpPr>
            <p:grpSpPr bwMode="auto">
              <a:xfrm>
                <a:off x="1170" y="1266"/>
                <a:ext cx="492" cy="690"/>
                <a:chOff x="1170" y="1266"/>
                <a:chExt cx="492" cy="690"/>
              </a:xfrm>
            </p:grpSpPr>
            <p:sp>
              <p:nvSpPr>
                <p:cNvPr id="16401" name="Rectangle 17"/>
                <p:cNvSpPr>
                  <a:spLocks noChangeArrowheads="1"/>
                </p:cNvSpPr>
                <p:nvPr/>
              </p:nvSpPr>
              <p:spPr bwMode="auto">
                <a:xfrm>
                  <a:off x="1213" y="1266"/>
                  <a:ext cx="406" cy="690"/>
                </a:xfrm>
                <a:prstGeom prst="rect">
                  <a:avLst/>
                </a:prstGeom>
                <a:noFill/>
                <a:ln w="12700" cap="sq">
                  <a:noFill/>
                  <a:miter lim="800000"/>
                  <a:headEnd type="none" w="sm" len="sm"/>
                  <a:tailEnd type="none" w="sm" len="sm"/>
                </a:ln>
                <a:effectLst>
                  <a:outerShdw blurRad="63500" dist="35921" dir="2700000" algn="ctr" rotWithShape="0">
                    <a:schemeClr val="bg2">
                      <a:alpha val="74998"/>
                    </a:schemeClr>
                  </a:outerShdw>
                </a:effectLst>
              </p:spPr>
              <p:txBody>
                <a:bodyPr anchor="ctr"/>
                <a:lstStyle/>
                <a:p>
                  <a:pPr>
                    <a:defRPr/>
                  </a:pPr>
                  <a:r>
                    <a:rPr lang="ar-SA" sz="2600" b="1" dirty="0">
                      <a:effectLst>
                        <a:outerShdw blurRad="38100" dist="38100" dir="2700000" algn="tl">
                          <a:srgbClr val="FFFFFF"/>
                        </a:outerShdw>
                      </a:effectLst>
                      <a:latin typeface="Arial" panose="020B0604020202020204" pitchFamily="34" charset="0"/>
                      <a:cs typeface="Arial" panose="020B0604020202020204" pitchFamily="34" charset="0"/>
                    </a:rPr>
                    <a:t>٣٥</a:t>
                  </a:r>
                  <a:endParaRPr lang="en-US" sz="2600" b="1" dirty="0">
                    <a:effectLst>
                      <a:outerShdw blurRad="38100" dist="38100" dir="2700000" algn="tl">
                        <a:srgbClr val="FFFFFF"/>
                      </a:outerShdw>
                    </a:effectLst>
                    <a:latin typeface="Arial" panose="020B0604020202020204" pitchFamily="34" charset="0"/>
                    <a:cs typeface="Arial" panose="020B0604020202020204" pitchFamily="34" charset="0"/>
                  </a:endParaRPr>
                </a:p>
              </p:txBody>
            </p:sp>
            <p:sp>
              <p:nvSpPr>
                <p:cNvPr id="222256" name="Rectangle 49"/>
                <p:cNvSpPr>
                  <a:spLocks noChangeArrowheads="1"/>
                </p:cNvSpPr>
                <p:nvPr/>
              </p:nvSpPr>
              <p:spPr bwMode="auto">
                <a:xfrm>
                  <a:off x="1170" y="1266"/>
                  <a:ext cx="492" cy="690"/>
                </a:xfrm>
                <a:prstGeom prst="rect">
                  <a:avLst/>
                </a:prstGeom>
                <a:noFill/>
                <a:ln w="7" cap="sq">
                  <a:noFill/>
                  <a:miter lim="800000"/>
                  <a:headEnd type="none" w="sm" len="sm"/>
                  <a:tailEnd type="none" w="sm" len="sm"/>
                </a:ln>
              </p:spPr>
              <p:txBody>
                <a:bodyPr wrap="none" anchor="ctr"/>
                <a:lstStyle/>
                <a:p>
                  <a:pPr>
                    <a:defRPr/>
                  </a:pPr>
                  <a:endParaRPr lang="en-US" b="1" dirty="0">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p:txBody>
            </p:sp>
          </p:grpSp>
          <p:grpSp>
            <p:nvGrpSpPr>
              <p:cNvPr id="235539" name="Group 52"/>
              <p:cNvGrpSpPr>
                <a:grpSpLocks/>
              </p:cNvGrpSpPr>
              <p:nvPr/>
            </p:nvGrpSpPr>
            <p:grpSpPr bwMode="auto">
              <a:xfrm>
                <a:off x="0" y="1956"/>
                <a:ext cx="678" cy="824"/>
                <a:chOff x="0" y="1956"/>
                <a:chExt cx="678" cy="824"/>
              </a:xfrm>
            </p:grpSpPr>
            <p:sp>
              <p:nvSpPr>
                <p:cNvPr id="16402" name="Rectangle 18"/>
                <p:cNvSpPr>
                  <a:spLocks noChangeArrowheads="1"/>
                </p:cNvSpPr>
                <p:nvPr/>
              </p:nvSpPr>
              <p:spPr bwMode="auto">
                <a:xfrm>
                  <a:off x="43" y="1956"/>
                  <a:ext cx="592" cy="822"/>
                </a:xfrm>
                <a:prstGeom prst="rect">
                  <a:avLst/>
                </a:prstGeom>
                <a:solidFill>
                  <a:srgbClr val="990033"/>
                </a:solidFill>
                <a:ln w="12700" cap="sq">
                  <a:noFill/>
                  <a:miter lim="800000"/>
                  <a:headEnd type="none" w="sm" len="sm"/>
                  <a:tailEnd type="none" w="sm" len="sm"/>
                </a:ln>
                <a:effectLst>
                  <a:outerShdw blurRad="63500" dist="35921" dir="2700000" algn="ctr" rotWithShape="0">
                    <a:schemeClr val="bg2">
                      <a:alpha val="74998"/>
                    </a:schemeClr>
                  </a:outerShdw>
                </a:effectLst>
              </p:spPr>
              <p:txBody>
                <a:bodyPr anchor="ctr"/>
                <a:lstStyle/>
                <a:p>
                  <a:pPr rtl="1">
                    <a:lnSpc>
                      <a:spcPct val="90000"/>
                    </a:lnSpc>
                    <a:defRPr/>
                  </a:pPr>
                  <a:r>
                    <a:rPr lang="ar-SA" sz="26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الفترة الزمنية</a:t>
                  </a:r>
                  <a:endParaRPr lang="en-US" sz="26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endParaRPr>
                </a:p>
              </p:txBody>
            </p:sp>
            <p:sp>
              <p:nvSpPr>
                <p:cNvPr id="222254" name="Rectangle 51"/>
                <p:cNvSpPr>
                  <a:spLocks noChangeArrowheads="1"/>
                </p:cNvSpPr>
                <p:nvPr/>
              </p:nvSpPr>
              <p:spPr bwMode="auto">
                <a:xfrm>
                  <a:off x="0" y="1956"/>
                  <a:ext cx="678" cy="822"/>
                </a:xfrm>
                <a:prstGeom prst="rect">
                  <a:avLst/>
                </a:prstGeom>
                <a:noFill/>
                <a:ln w="7" cap="sq">
                  <a:noFill/>
                  <a:miter lim="800000"/>
                  <a:headEnd type="none" w="sm" len="sm"/>
                  <a:tailEnd type="none" w="sm" len="sm"/>
                </a:ln>
              </p:spPr>
              <p:txBody>
                <a:bodyPr wrap="none" anchor="ctr"/>
                <a:lstStyle/>
                <a:p>
                  <a:pPr>
                    <a:defRPr/>
                  </a:pPr>
                  <a:endParaRPr lang="en-US" b="1" dirty="0">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p:txBody>
            </p:sp>
          </p:grpSp>
          <p:grpSp>
            <p:nvGrpSpPr>
              <p:cNvPr id="235540" name="Group 54"/>
              <p:cNvGrpSpPr>
                <a:grpSpLocks/>
              </p:cNvGrpSpPr>
              <p:nvPr/>
            </p:nvGrpSpPr>
            <p:grpSpPr bwMode="auto">
              <a:xfrm>
                <a:off x="678" y="1956"/>
                <a:ext cx="492" cy="824"/>
                <a:chOff x="678" y="1956"/>
                <a:chExt cx="492" cy="824"/>
              </a:xfrm>
            </p:grpSpPr>
            <p:sp>
              <p:nvSpPr>
                <p:cNvPr id="16403" name="Rectangle 19"/>
                <p:cNvSpPr>
                  <a:spLocks noChangeArrowheads="1"/>
                </p:cNvSpPr>
                <p:nvPr/>
              </p:nvSpPr>
              <p:spPr bwMode="auto">
                <a:xfrm>
                  <a:off x="721" y="1956"/>
                  <a:ext cx="406" cy="822"/>
                </a:xfrm>
                <a:prstGeom prst="rect">
                  <a:avLst/>
                </a:prstGeom>
                <a:noFill/>
                <a:ln w="12700" cap="sq">
                  <a:noFill/>
                  <a:miter lim="800000"/>
                  <a:headEnd type="none" w="sm" len="sm"/>
                  <a:tailEnd type="none" w="sm" len="sm"/>
                </a:ln>
                <a:effectLst>
                  <a:outerShdw blurRad="63500" dist="35921" dir="2700000" algn="ctr" rotWithShape="0">
                    <a:schemeClr val="bg2">
                      <a:alpha val="74998"/>
                    </a:schemeClr>
                  </a:outerShdw>
                </a:effectLst>
              </p:spPr>
              <p:txBody>
                <a:bodyPr anchor="ctr"/>
                <a:lstStyle/>
                <a:p>
                  <a:pPr>
                    <a:lnSpc>
                      <a:spcPct val="90000"/>
                    </a:lnSpc>
                    <a:defRPr/>
                  </a:pPr>
                  <a:r>
                    <a:rPr lang="ar-SA" sz="26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٥ ق.م – ٣٣م</a:t>
                  </a:r>
                </a:p>
                <a:p>
                  <a:pPr>
                    <a:lnSpc>
                      <a:spcPct val="90000"/>
                    </a:lnSpc>
                    <a:defRPr/>
                  </a:pPr>
                  <a:r>
                    <a:rPr lang="ar-SA" sz="26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 ٣٧ عام )</a:t>
                  </a:r>
                  <a:endParaRPr lang="en-US" sz="26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endParaRPr>
                </a:p>
              </p:txBody>
            </p:sp>
            <p:sp>
              <p:nvSpPr>
                <p:cNvPr id="222252" name="Rectangle 53"/>
                <p:cNvSpPr>
                  <a:spLocks noChangeArrowheads="1"/>
                </p:cNvSpPr>
                <p:nvPr/>
              </p:nvSpPr>
              <p:spPr bwMode="auto">
                <a:xfrm>
                  <a:off x="678" y="1956"/>
                  <a:ext cx="492" cy="822"/>
                </a:xfrm>
                <a:prstGeom prst="rect">
                  <a:avLst/>
                </a:prstGeom>
                <a:noFill/>
                <a:ln w="7" cap="sq">
                  <a:noFill/>
                  <a:miter lim="800000"/>
                  <a:headEnd type="none" w="sm" len="sm"/>
                  <a:tailEnd type="none" w="sm" len="sm"/>
                </a:ln>
              </p:spPr>
              <p:txBody>
                <a:bodyPr wrap="none" anchor="ctr"/>
                <a:lstStyle/>
                <a:p>
                  <a:pPr>
                    <a:defRPr/>
                  </a:pPr>
                  <a:endParaRPr lang="en-US" b="1" dirty="0">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p:txBody>
            </p:sp>
          </p:grpSp>
          <p:grpSp>
            <p:nvGrpSpPr>
              <p:cNvPr id="235541" name="Group 56"/>
              <p:cNvGrpSpPr>
                <a:grpSpLocks/>
              </p:cNvGrpSpPr>
              <p:nvPr/>
            </p:nvGrpSpPr>
            <p:grpSpPr bwMode="auto">
              <a:xfrm>
                <a:off x="1170" y="1956"/>
                <a:ext cx="492" cy="824"/>
                <a:chOff x="1170" y="1956"/>
                <a:chExt cx="492" cy="824"/>
              </a:xfrm>
            </p:grpSpPr>
            <p:sp>
              <p:nvSpPr>
                <p:cNvPr id="16404" name="Rectangle 20"/>
                <p:cNvSpPr>
                  <a:spLocks noChangeArrowheads="1"/>
                </p:cNvSpPr>
                <p:nvPr/>
              </p:nvSpPr>
              <p:spPr bwMode="auto">
                <a:xfrm>
                  <a:off x="1213" y="1956"/>
                  <a:ext cx="406" cy="822"/>
                </a:xfrm>
                <a:prstGeom prst="rect">
                  <a:avLst/>
                </a:prstGeom>
                <a:noFill/>
                <a:ln w="12700" cap="sq">
                  <a:noFill/>
                  <a:miter lim="800000"/>
                  <a:headEnd type="none" w="sm" len="sm"/>
                  <a:tailEnd type="none" w="sm" len="sm"/>
                </a:ln>
                <a:effectLst>
                  <a:outerShdw blurRad="63500" dist="35921" dir="2700000" algn="ctr" rotWithShape="0">
                    <a:schemeClr val="bg2">
                      <a:alpha val="74998"/>
                    </a:schemeClr>
                  </a:outerShdw>
                </a:effectLst>
              </p:spPr>
              <p:txBody>
                <a:bodyPr anchor="ctr"/>
                <a:lstStyle/>
                <a:p>
                  <a:pPr>
                    <a:lnSpc>
                      <a:spcPct val="90000"/>
                    </a:lnSpc>
                  </a:pPr>
                  <a:r>
                    <a:rPr lang="ar-SA" sz="26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٣٣م– ٦٢م</a:t>
                  </a:r>
                </a:p>
                <a:p>
                  <a:pPr>
                    <a:lnSpc>
                      <a:spcPct val="90000"/>
                    </a:lnSpc>
                  </a:pPr>
                  <a:r>
                    <a:rPr lang="ar-SA" sz="26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٣٠ عام )</a:t>
                  </a:r>
                  <a:r>
                    <a:rPr lang="en-US" sz="26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a:t>
                  </a:r>
                </a:p>
              </p:txBody>
            </p:sp>
            <p:sp>
              <p:nvSpPr>
                <p:cNvPr id="222250" name="Rectangle 55"/>
                <p:cNvSpPr>
                  <a:spLocks noChangeArrowheads="1"/>
                </p:cNvSpPr>
                <p:nvPr/>
              </p:nvSpPr>
              <p:spPr bwMode="auto">
                <a:xfrm>
                  <a:off x="1170" y="1956"/>
                  <a:ext cx="492" cy="822"/>
                </a:xfrm>
                <a:prstGeom prst="rect">
                  <a:avLst/>
                </a:prstGeom>
                <a:noFill/>
                <a:ln w="7" cap="sq">
                  <a:noFill/>
                  <a:miter lim="800000"/>
                  <a:headEnd type="none" w="sm" len="sm"/>
                  <a:tailEnd type="none" w="sm" len="sm"/>
                </a:ln>
              </p:spPr>
              <p:txBody>
                <a:bodyPr wrap="none" anchor="ctr"/>
                <a:lstStyle/>
                <a:p>
                  <a:pPr>
                    <a:defRPr/>
                  </a:pPr>
                  <a:endParaRPr lang="en-US" b="1" dirty="0">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p:txBody>
            </p:sp>
          </p:grpSp>
          <p:grpSp>
            <p:nvGrpSpPr>
              <p:cNvPr id="235542" name="Group 58"/>
              <p:cNvGrpSpPr>
                <a:grpSpLocks/>
              </p:cNvGrpSpPr>
              <p:nvPr/>
            </p:nvGrpSpPr>
            <p:grpSpPr bwMode="auto">
              <a:xfrm>
                <a:off x="0" y="2780"/>
                <a:ext cx="678" cy="826"/>
                <a:chOff x="0" y="2780"/>
                <a:chExt cx="678" cy="826"/>
              </a:xfrm>
            </p:grpSpPr>
            <p:sp>
              <p:nvSpPr>
                <p:cNvPr id="16405" name="Rectangle 21"/>
                <p:cNvSpPr>
                  <a:spLocks noChangeArrowheads="1"/>
                </p:cNvSpPr>
                <p:nvPr/>
              </p:nvSpPr>
              <p:spPr bwMode="auto">
                <a:xfrm>
                  <a:off x="43" y="2780"/>
                  <a:ext cx="592" cy="826"/>
                </a:xfrm>
                <a:prstGeom prst="rect">
                  <a:avLst/>
                </a:prstGeom>
                <a:solidFill>
                  <a:srgbClr val="990033"/>
                </a:solidFill>
                <a:ln w="12700" cap="sq">
                  <a:noFill/>
                  <a:miter lim="800000"/>
                  <a:headEnd type="none" w="sm" len="sm"/>
                  <a:tailEnd type="none" w="sm" len="sm"/>
                </a:ln>
                <a:effectLst>
                  <a:outerShdw blurRad="63500" dist="35921" dir="2700000" algn="ctr" rotWithShape="0">
                    <a:schemeClr val="bg2">
                      <a:alpha val="74998"/>
                    </a:schemeClr>
                  </a:outerShdw>
                </a:effectLst>
              </p:spPr>
              <p:txBody>
                <a:bodyPr anchor="ctr"/>
                <a:lstStyle/>
                <a:p>
                  <a:pPr rtl="1">
                    <a:defRPr/>
                  </a:pPr>
                  <a:r>
                    <a:rPr lang="ar-SA" sz="26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المحتوى</a:t>
                  </a:r>
                  <a:endParaRPr lang="en-US" sz="26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endParaRPr>
                </a:p>
              </p:txBody>
            </p:sp>
            <p:sp>
              <p:nvSpPr>
                <p:cNvPr id="222248" name="Rectangle 57"/>
                <p:cNvSpPr>
                  <a:spLocks noChangeArrowheads="1"/>
                </p:cNvSpPr>
                <p:nvPr/>
              </p:nvSpPr>
              <p:spPr bwMode="auto">
                <a:xfrm>
                  <a:off x="0" y="2780"/>
                  <a:ext cx="678" cy="826"/>
                </a:xfrm>
                <a:prstGeom prst="rect">
                  <a:avLst/>
                </a:prstGeom>
                <a:noFill/>
                <a:ln w="7" cap="sq">
                  <a:noFill/>
                  <a:miter lim="800000"/>
                  <a:headEnd type="none" w="sm" len="sm"/>
                  <a:tailEnd type="none" w="sm" len="sm"/>
                </a:ln>
              </p:spPr>
              <p:txBody>
                <a:bodyPr wrap="none" anchor="ctr"/>
                <a:lstStyle/>
                <a:p>
                  <a:pPr>
                    <a:defRPr/>
                  </a:pPr>
                  <a:endParaRPr lang="en-US" b="1" dirty="0">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p:txBody>
            </p:sp>
          </p:grpSp>
          <p:grpSp>
            <p:nvGrpSpPr>
              <p:cNvPr id="235543" name="Group 60"/>
              <p:cNvGrpSpPr>
                <a:grpSpLocks/>
              </p:cNvGrpSpPr>
              <p:nvPr/>
            </p:nvGrpSpPr>
            <p:grpSpPr bwMode="auto">
              <a:xfrm>
                <a:off x="678" y="2780"/>
                <a:ext cx="492" cy="824"/>
                <a:chOff x="678" y="2780"/>
                <a:chExt cx="492" cy="824"/>
              </a:xfrm>
            </p:grpSpPr>
            <p:sp>
              <p:nvSpPr>
                <p:cNvPr id="16406" name="Rectangle 22"/>
                <p:cNvSpPr>
                  <a:spLocks noChangeArrowheads="1"/>
                </p:cNvSpPr>
                <p:nvPr/>
              </p:nvSpPr>
              <p:spPr bwMode="auto">
                <a:xfrm>
                  <a:off x="721" y="2780"/>
                  <a:ext cx="406" cy="826"/>
                </a:xfrm>
                <a:prstGeom prst="rect">
                  <a:avLst/>
                </a:prstGeom>
                <a:noFill/>
                <a:ln w="12700" cap="sq">
                  <a:noFill/>
                  <a:miter lim="800000"/>
                  <a:headEnd type="none" w="sm" len="sm"/>
                  <a:tailEnd type="none" w="sm" len="sm"/>
                </a:ln>
                <a:effectLst>
                  <a:outerShdw blurRad="63500" dist="35921" dir="2700000" algn="ctr" rotWithShape="0">
                    <a:schemeClr val="bg2">
                      <a:alpha val="74998"/>
                    </a:schemeClr>
                  </a:outerShdw>
                </a:effectLst>
              </p:spPr>
              <p:txBody>
                <a:bodyPr anchor="ctr"/>
                <a:lstStyle/>
                <a:p>
                  <a:pPr rtl="1">
                    <a:lnSpc>
                      <a:spcPct val="90000"/>
                    </a:lnSpc>
                  </a:pPr>
                  <a:r>
                    <a:rPr lang="ar-SA" sz="26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حياة المسيح</a:t>
                  </a:r>
                  <a:endParaRPr lang="en-US" sz="26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endParaRPr>
                </a:p>
              </p:txBody>
            </p:sp>
            <p:sp>
              <p:nvSpPr>
                <p:cNvPr id="222246" name="Rectangle 59"/>
                <p:cNvSpPr>
                  <a:spLocks noChangeArrowheads="1"/>
                </p:cNvSpPr>
                <p:nvPr/>
              </p:nvSpPr>
              <p:spPr bwMode="auto">
                <a:xfrm>
                  <a:off x="678" y="2780"/>
                  <a:ext cx="492" cy="826"/>
                </a:xfrm>
                <a:prstGeom prst="rect">
                  <a:avLst/>
                </a:prstGeom>
                <a:noFill/>
                <a:ln w="7" cap="sq">
                  <a:noFill/>
                  <a:miter lim="800000"/>
                  <a:headEnd type="none" w="sm" len="sm"/>
                  <a:tailEnd type="none" w="sm" len="sm"/>
                </a:ln>
              </p:spPr>
              <p:txBody>
                <a:bodyPr wrap="none" anchor="ctr"/>
                <a:lstStyle/>
                <a:p>
                  <a:pPr>
                    <a:defRPr/>
                  </a:pPr>
                  <a:endParaRPr lang="en-US" b="1" dirty="0">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p:txBody>
            </p:sp>
          </p:grpSp>
          <p:grpSp>
            <p:nvGrpSpPr>
              <p:cNvPr id="235544" name="Group 62"/>
              <p:cNvGrpSpPr>
                <a:grpSpLocks/>
              </p:cNvGrpSpPr>
              <p:nvPr/>
            </p:nvGrpSpPr>
            <p:grpSpPr bwMode="auto">
              <a:xfrm>
                <a:off x="1170" y="2780"/>
                <a:ext cx="492" cy="824"/>
                <a:chOff x="1170" y="2780"/>
                <a:chExt cx="492" cy="824"/>
              </a:xfrm>
            </p:grpSpPr>
            <p:sp>
              <p:nvSpPr>
                <p:cNvPr id="16407" name="Rectangle 23"/>
                <p:cNvSpPr>
                  <a:spLocks noChangeArrowheads="1"/>
                </p:cNvSpPr>
                <p:nvPr/>
              </p:nvSpPr>
              <p:spPr bwMode="auto">
                <a:xfrm>
                  <a:off x="1213" y="2780"/>
                  <a:ext cx="406" cy="826"/>
                </a:xfrm>
                <a:prstGeom prst="rect">
                  <a:avLst/>
                </a:prstGeom>
                <a:noFill/>
                <a:ln w="12700" cap="sq">
                  <a:noFill/>
                  <a:miter lim="800000"/>
                  <a:headEnd type="none" w="sm" len="sm"/>
                  <a:tailEnd type="none" w="sm" len="sm"/>
                </a:ln>
                <a:effectLst>
                  <a:outerShdw blurRad="63500" dist="35921" dir="2700000" algn="ctr" rotWithShape="0">
                    <a:schemeClr val="bg2">
                      <a:alpha val="74998"/>
                    </a:schemeClr>
                  </a:outerShdw>
                </a:effectLst>
              </p:spPr>
              <p:txBody>
                <a:bodyPr anchor="ctr"/>
                <a:lstStyle/>
                <a:p>
                  <a:pPr>
                    <a:lnSpc>
                      <a:spcPct val="90000"/>
                    </a:lnSpc>
                  </a:pPr>
                  <a:r>
                    <a:rPr lang="ar-SA" sz="26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حياة الكنيسة</a:t>
                  </a:r>
                  <a:endParaRPr lang="en-US" sz="26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endParaRPr>
                </a:p>
              </p:txBody>
            </p:sp>
            <p:sp>
              <p:nvSpPr>
                <p:cNvPr id="222244" name="Rectangle 61"/>
                <p:cNvSpPr>
                  <a:spLocks noChangeArrowheads="1"/>
                </p:cNvSpPr>
                <p:nvPr/>
              </p:nvSpPr>
              <p:spPr bwMode="auto">
                <a:xfrm>
                  <a:off x="1170" y="2780"/>
                  <a:ext cx="492" cy="826"/>
                </a:xfrm>
                <a:prstGeom prst="rect">
                  <a:avLst/>
                </a:prstGeom>
                <a:noFill/>
                <a:ln w="7" cap="sq">
                  <a:noFill/>
                  <a:miter lim="800000"/>
                  <a:headEnd type="none" w="sm" len="sm"/>
                  <a:tailEnd type="none" w="sm" len="sm"/>
                </a:ln>
              </p:spPr>
              <p:txBody>
                <a:bodyPr wrap="none" anchor="ctr"/>
                <a:lstStyle/>
                <a:p>
                  <a:pPr>
                    <a:defRPr/>
                  </a:pPr>
                  <a:endParaRPr lang="en-US" b="1" dirty="0">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p:txBody>
            </p:sp>
          </p:grpSp>
          <p:grpSp>
            <p:nvGrpSpPr>
              <p:cNvPr id="235545" name="Group 64"/>
              <p:cNvGrpSpPr>
                <a:grpSpLocks/>
              </p:cNvGrpSpPr>
              <p:nvPr/>
            </p:nvGrpSpPr>
            <p:grpSpPr bwMode="auto">
              <a:xfrm>
                <a:off x="0" y="3604"/>
                <a:ext cx="678" cy="824"/>
                <a:chOff x="0" y="3604"/>
                <a:chExt cx="678" cy="824"/>
              </a:xfrm>
            </p:grpSpPr>
            <p:sp>
              <p:nvSpPr>
                <p:cNvPr id="16408" name="Rectangle 24"/>
                <p:cNvSpPr>
                  <a:spLocks noChangeArrowheads="1"/>
                </p:cNvSpPr>
                <p:nvPr/>
              </p:nvSpPr>
              <p:spPr bwMode="auto">
                <a:xfrm>
                  <a:off x="43" y="3604"/>
                  <a:ext cx="592" cy="822"/>
                </a:xfrm>
                <a:prstGeom prst="rect">
                  <a:avLst/>
                </a:prstGeom>
                <a:solidFill>
                  <a:srgbClr val="990033"/>
                </a:solidFill>
                <a:ln w="12700" cap="sq">
                  <a:noFill/>
                  <a:miter lim="800000"/>
                  <a:headEnd type="none" w="sm" len="sm"/>
                  <a:tailEnd type="none" w="sm" len="sm"/>
                </a:ln>
                <a:effectLst>
                  <a:outerShdw blurRad="63500" dist="35921" dir="2700000" algn="ctr" rotWithShape="0">
                    <a:schemeClr val="bg2">
                      <a:alpha val="74998"/>
                    </a:schemeClr>
                  </a:outerShdw>
                </a:effectLst>
              </p:spPr>
              <p:txBody>
                <a:bodyPr anchor="ctr"/>
                <a:lstStyle/>
                <a:p>
                  <a:pPr rtl="1">
                    <a:lnSpc>
                      <a:spcPct val="90000"/>
                    </a:lnSpc>
                    <a:defRPr/>
                  </a:pPr>
                  <a:r>
                    <a:rPr lang="ar-SA" sz="2600" b="1" dirty="0">
                      <a:solidFill>
                        <a:srgbClr val="FFFFFF"/>
                      </a:solidFill>
                      <a:effectLst>
                        <a:outerShdw blurRad="38100" dist="38100" dir="2700000" algn="tl">
                          <a:srgbClr val="000000"/>
                        </a:outerShdw>
                      </a:effectLst>
                      <a:latin typeface="Arial" panose="020B0604020202020204" pitchFamily="34" charset="0"/>
                      <a:ea typeface="Arial" charset="0"/>
                      <a:cs typeface="Arial" panose="020B0604020202020204" pitchFamily="34" charset="0"/>
                    </a:rPr>
                    <a:t>رسالة الم</a:t>
                  </a:r>
                  <a:r>
                    <a:rPr lang="ar-JO" sz="2600" b="1" dirty="0">
                      <a:solidFill>
                        <a:srgbClr val="FFFFFF"/>
                      </a:solidFill>
                      <a:effectLst>
                        <a:outerShdw blurRad="38100" dist="38100" dir="2700000" algn="tl">
                          <a:srgbClr val="000000"/>
                        </a:outerShdw>
                      </a:effectLst>
                      <a:latin typeface="Arial" panose="020B0604020202020204" pitchFamily="34" charset="0"/>
                      <a:ea typeface="Arial" charset="0"/>
                      <a:cs typeface="Arial" panose="020B0604020202020204" pitchFamily="34" charset="0"/>
                    </a:rPr>
                    <a:t>لكوت</a:t>
                  </a:r>
                  <a:r>
                    <a:rPr lang="ar-SA" sz="2600" b="1" dirty="0">
                      <a:solidFill>
                        <a:srgbClr val="FFFFFF"/>
                      </a:solidFill>
                      <a:effectLst>
                        <a:outerShdw blurRad="38100" dist="38100" dir="2700000" algn="tl">
                          <a:srgbClr val="000000"/>
                        </a:outerShdw>
                      </a:effectLst>
                      <a:latin typeface="Arial" panose="020B0604020202020204" pitchFamily="34" charset="0"/>
                      <a:ea typeface="Arial" charset="0"/>
                      <a:cs typeface="Arial" panose="020B0604020202020204" pitchFamily="34" charset="0"/>
                    </a:rPr>
                    <a:t> من ...</a:t>
                  </a:r>
                  <a:endParaRPr lang="en-US" sz="2600" b="1" dirty="0">
                    <a:solidFill>
                      <a:srgbClr val="FFFFFF"/>
                    </a:solidFill>
                    <a:effectLst>
                      <a:outerShdw blurRad="38100" dist="38100" dir="2700000" algn="tl">
                        <a:srgbClr val="000000"/>
                      </a:outerShdw>
                    </a:effectLst>
                    <a:latin typeface="Arial" panose="020B0604020202020204" pitchFamily="34" charset="0"/>
                    <a:ea typeface="Arial" charset="0"/>
                    <a:cs typeface="Arial" panose="020B0604020202020204" pitchFamily="34" charset="0"/>
                  </a:endParaRPr>
                </a:p>
              </p:txBody>
            </p:sp>
            <p:sp>
              <p:nvSpPr>
                <p:cNvPr id="222242" name="Rectangle 63"/>
                <p:cNvSpPr>
                  <a:spLocks noChangeArrowheads="1"/>
                </p:cNvSpPr>
                <p:nvPr/>
              </p:nvSpPr>
              <p:spPr bwMode="auto">
                <a:xfrm>
                  <a:off x="0" y="3604"/>
                  <a:ext cx="678" cy="822"/>
                </a:xfrm>
                <a:prstGeom prst="rect">
                  <a:avLst/>
                </a:prstGeom>
                <a:noFill/>
                <a:ln w="7" cap="sq">
                  <a:noFill/>
                  <a:miter lim="800000"/>
                  <a:headEnd type="none" w="sm" len="sm"/>
                  <a:tailEnd type="none" w="sm" len="sm"/>
                </a:ln>
              </p:spPr>
              <p:txBody>
                <a:bodyPr wrap="none" anchor="ctr"/>
                <a:lstStyle/>
                <a:p>
                  <a:pPr>
                    <a:defRPr/>
                  </a:pPr>
                  <a:endParaRPr lang="en-US" b="1" dirty="0">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p:txBody>
            </p:sp>
          </p:grpSp>
          <p:grpSp>
            <p:nvGrpSpPr>
              <p:cNvPr id="235546" name="Group 66"/>
              <p:cNvGrpSpPr>
                <a:grpSpLocks/>
              </p:cNvGrpSpPr>
              <p:nvPr/>
            </p:nvGrpSpPr>
            <p:grpSpPr bwMode="auto">
              <a:xfrm>
                <a:off x="678" y="3604"/>
                <a:ext cx="492" cy="824"/>
                <a:chOff x="678" y="3604"/>
                <a:chExt cx="492" cy="824"/>
              </a:xfrm>
            </p:grpSpPr>
            <p:sp>
              <p:nvSpPr>
                <p:cNvPr id="16409" name="Rectangle 25"/>
                <p:cNvSpPr>
                  <a:spLocks noChangeArrowheads="1"/>
                </p:cNvSpPr>
                <p:nvPr/>
              </p:nvSpPr>
              <p:spPr bwMode="auto">
                <a:xfrm>
                  <a:off x="721" y="3604"/>
                  <a:ext cx="406" cy="822"/>
                </a:xfrm>
                <a:prstGeom prst="rect">
                  <a:avLst/>
                </a:prstGeom>
                <a:noFill/>
                <a:ln w="12700" cap="sq">
                  <a:noFill/>
                  <a:miter lim="800000"/>
                  <a:headEnd type="none" w="sm" len="sm"/>
                  <a:tailEnd type="none" w="sm" len="sm"/>
                </a:ln>
                <a:effectLst>
                  <a:outerShdw blurRad="63500" dist="35921" dir="2700000" algn="ctr" rotWithShape="0">
                    <a:schemeClr val="bg2">
                      <a:alpha val="74998"/>
                    </a:schemeClr>
                  </a:outerShdw>
                </a:effectLst>
              </p:spPr>
              <p:txBody>
                <a:bodyPr anchor="ctr"/>
                <a:lstStyle/>
                <a:p>
                  <a:pPr rtl="1">
                    <a:lnSpc>
                      <a:spcPct val="90000"/>
                    </a:lnSpc>
                  </a:pPr>
                  <a:r>
                    <a:rPr lang="ar-SA" sz="26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اليهود للوثنيين</a:t>
                  </a:r>
                  <a:endParaRPr lang="en-US" sz="26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endParaRPr>
                </a:p>
              </p:txBody>
            </p:sp>
            <p:sp>
              <p:nvSpPr>
                <p:cNvPr id="222240" name="Rectangle 65"/>
                <p:cNvSpPr>
                  <a:spLocks noChangeArrowheads="1"/>
                </p:cNvSpPr>
                <p:nvPr/>
              </p:nvSpPr>
              <p:spPr bwMode="auto">
                <a:xfrm>
                  <a:off x="678" y="3604"/>
                  <a:ext cx="492" cy="822"/>
                </a:xfrm>
                <a:prstGeom prst="rect">
                  <a:avLst/>
                </a:prstGeom>
                <a:noFill/>
                <a:ln w="7" cap="sq">
                  <a:noFill/>
                  <a:miter lim="800000"/>
                  <a:headEnd type="none" w="sm" len="sm"/>
                  <a:tailEnd type="none" w="sm" len="sm"/>
                </a:ln>
              </p:spPr>
              <p:txBody>
                <a:bodyPr wrap="none" anchor="ctr"/>
                <a:lstStyle/>
                <a:p>
                  <a:pPr>
                    <a:defRPr/>
                  </a:pPr>
                  <a:endParaRPr lang="en-US" b="1" dirty="0">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p:txBody>
            </p:sp>
          </p:grpSp>
          <p:grpSp>
            <p:nvGrpSpPr>
              <p:cNvPr id="235547" name="Group 68"/>
              <p:cNvGrpSpPr>
                <a:grpSpLocks/>
              </p:cNvGrpSpPr>
              <p:nvPr/>
            </p:nvGrpSpPr>
            <p:grpSpPr bwMode="auto">
              <a:xfrm>
                <a:off x="1170" y="3604"/>
                <a:ext cx="492" cy="824"/>
                <a:chOff x="1170" y="3604"/>
                <a:chExt cx="492" cy="824"/>
              </a:xfrm>
            </p:grpSpPr>
            <p:sp>
              <p:nvSpPr>
                <p:cNvPr id="16410" name="Rectangle 26"/>
                <p:cNvSpPr>
                  <a:spLocks noChangeArrowheads="1"/>
                </p:cNvSpPr>
                <p:nvPr/>
              </p:nvSpPr>
              <p:spPr bwMode="auto">
                <a:xfrm>
                  <a:off x="1213" y="3604"/>
                  <a:ext cx="406" cy="822"/>
                </a:xfrm>
                <a:prstGeom prst="rect">
                  <a:avLst/>
                </a:prstGeom>
                <a:noFill/>
                <a:ln w="12700" cap="sq">
                  <a:noFill/>
                  <a:miter lim="800000"/>
                  <a:headEnd type="none" w="sm" len="sm"/>
                  <a:tailEnd type="none" w="sm" len="sm"/>
                </a:ln>
                <a:effectLst>
                  <a:outerShdw blurRad="63500" dist="35921" dir="2700000" algn="ctr" rotWithShape="0">
                    <a:schemeClr val="bg2">
                      <a:alpha val="74998"/>
                    </a:schemeClr>
                  </a:outerShdw>
                </a:effectLst>
              </p:spPr>
              <p:txBody>
                <a:bodyPr anchor="ctr"/>
                <a:lstStyle/>
                <a:p>
                  <a:pPr rtl="1">
                    <a:lnSpc>
                      <a:spcPct val="90000"/>
                    </a:lnSpc>
                  </a:pPr>
                  <a:r>
                    <a:rPr lang="ar-SA" sz="26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rPr>
                    <a:t>اليهود للوثنيين</a:t>
                  </a:r>
                  <a:endParaRPr lang="en-US" sz="2600" b="1" dirty="0">
                    <a:solidFill>
                      <a:srgbClr val="FFFFFF"/>
                    </a:solidFill>
                    <a:effectLst>
                      <a:outerShdw blurRad="38100" dist="38100" dir="2700000" algn="tl">
                        <a:srgbClr val="000000"/>
                      </a:outerShdw>
                    </a:effectLst>
                    <a:latin typeface="Arial" panose="020B0604020202020204" pitchFamily="34" charset="0"/>
                    <a:cs typeface="Arial" panose="020B0604020202020204" pitchFamily="34" charset="0"/>
                  </a:endParaRPr>
                </a:p>
              </p:txBody>
            </p:sp>
            <p:sp>
              <p:nvSpPr>
                <p:cNvPr id="222238" name="Rectangle 67"/>
                <p:cNvSpPr>
                  <a:spLocks noChangeArrowheads="1"/>
                </p:cNvSpPr>
                <p:nvPr/>
              </p:nvSpPr>
              <p:spPr bwMode="auto">
                <a:xfrm>
                  <a:off x="1170" y="3604"/>
                  <a:ext cx="492" cy="822"/>
                </a:xfrm>
                <a:prstGeom prst="rect">
                  <a:avLst/>
                </a:prstGeom>
                <a:noFill/>
                <a:ln w="7" cap="sq">
                  <a:noFill/>
                  <a:miter lim="800000"/>
                  <a:headEnd type="none" w="sm" len="sm"/>
                  <a:tailEnd type="none" w="sm" len="sm"/>
                </a:ln>
              </p:spPr>
              <p:txBody>
                <a:bodyPr wrap="none" anchor="ctr"/>
                <a:lstStyle/>
                <a:p>
                  <a:pPr>
                    <a:defRPr/>
                  </a:pPr>
                  <a:endParaRPr lang="en-US" b="1" dirty="0">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p:txBody>
            </p:sp>
          </p:grpSp>
        </p:grpSp>
        <p:sp>
          <p:nvSpPr>
            <p:cNvPr id="16454" name="Rectangle 70"/>
            <p:cNvSpPr>
              <a:spLocks noChangeArrowheads="1"/>
            </p:cNvSpPr>
            <p:nvPr/>
          </p:nvSpPr>
          <p:spPr bwMode="auto">
            <a:xfrm>
              <a:off x="-4" y="-4"/>
              <a:ext cx="1670" cy="4436"/>
            </a:xfrm>
            <a:prstGeom prst="rect">
              <a:avLst/>
            </a:prstGeom>
            <a:noFill/>
            <a:ln w="14351" cap="sq">
              <a:noFill/>
              <a:miter lim="800000"/>
              <a:headEnd type="none" w="sm" len="sm"/>
              <a:tailEnd type="none" w="sm" len="sm"/>
            </a:ln>
            <a:effectLst>
              <a:outerShdw blurRad="63500" dist="35921" dir="2700000" algn="ctr" rotWithShape="0">
                <a:schemeClr val="bg2">
                  <a:alpha val="74998"/>
                </a:schemeClr>
              </a:outerShdw>
            </a:effectLst>
          </p:spPr>
          <p:txBody>
            <a:bodyPr wrap="none" anchor="ctr"/>
            <a:lstStyle/>
            <a:p>
              <a:pPr>
                <a:defRPr/>
              </a:pPr>
              <a:endParaRPr lang="en-US" b="1" dirty="0">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endParaRPr>
            </a:p>
          </p:txBody>
        </p:sp>
      </p:grpSp>
      <p:sp>
        <p:nvSpPr>
          <p:cNvPr id="222213" name="Rectangle 73"/>
          <p:cNvSpPr>
            <a:spLocks noGrp="1" noChangeArrowheads="1"/>
          </p:cNvSpPr>
          <p:nvPr>
            <p:ph type="title" idx="4294967295"/>
          </p:nvPr>
        </p:nvSpPr>
        <p:spPr>
          <a:xfrm>
            <a:off x="1219200" y="453476"/>
            <a:ext cx="6781800" cy="709134"/>
          </a:xfrm>
          <a:solidFill>
            <a:srgbClr val="006600"/>
          </a:solidFill>
        </p:spPr>
        <p:txBody>
          <a:bodyPr lIns="0" tIns="45667" rIns="0" bIns="45667">
            <a:spAutoFit/>
          </a:bodyPr>
          <a:lstStyle/>
          <a:p>
            <a:pPr rtl="1" eaLnBrk="1" hangingPunct="1">
              <a:defRPr/>
            </a:pPr>
            <a:r>
              <a:rPr lang="ar-SA" sz="4000" b="1" dirty="0">
                <a:solidFill>
                  <a:srgbClr val="FFFFFF"/>
                </a:solidFill>
                <a:effectLst>
                  <a:outerShdw blurRad="38100" dist="38100" dir="2700000" algn="tl">
                    <a:srgbClr val="000000"/>
                  </a:outerShdw>
                </a:effectLst>
                <a:latin typeface="Arial" panose="020B0604020202020204" pitchFamily="34" charset="0"/>
                <a:ea typeface="Arial" charset="0"/>
                <a:cs typeface="Arial" panose="020B0604020202020204" pitchFamily="34" charset="0"/>
              </a:rPr>
              <a:t>مقارنة لوقا مع أعمال الرسل</a:t>
            </a:r>
            <a:endParaRPr lang="en-US" sz="4000" b="1" dirty="0">
              <a:solidFill>
                <a:srgbClr val="FFFFFF"/>
              </a:solidFill>
              <a:effectLst>
                <a:outerShdw blurRad="38100" dist="38100" dir="2700000" algn="tl">
                  <a:srgbClr val="000000"/>
                </a:outerShdw>
              </a:effectLst>
              <a:latin typeface="Arial" panose="020B0604020202020204" pitchFamily="34" charset="0"/>
              <a:ea typeface="Arial" charset="0"/>
              <a:cs typeface="Arial" panose="020B0604020202020204" pitchFamily="34" charset="0"/>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3473" name="Picture 2" descr="C:\Users\Jeremy.J4-PC\Pictures\Europe tour\CIMG2774.JPG"/>
          <p:cNvPicPr>
            <a:picLocks noChangeAspect="1" noChangeArrowheads="1"/>
          </p:cNvPicPr>
          <p:nvPr/>
        </p:nvPicPr>
        <p:blipFill>
          <a:blip r:embed="rId3" cstate="screen">
            <a:lum bright="28000" contrast="-52000"/>
            <a:graysc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33474" name="Rectangle 3"/>
          <p:cNvSpPr>
            <a:spLocks noChangeArrowheads="1"/>
          </p:cNvSpPr>
          <p:nvPr/>
        </p:nvSpPr>
        <p:spPr bwMode="auto">
          <a:xfrm>
            <a:off x="0" y="0"/>
            <a:ext cx="9144000" cy="6858000"/>
          </a:xfrm>
          <a:prstGeom prst="rect">
            <a:avLst/>
          </a:prstGeom>
          <a:solidFill>
            <a:srgbClr val="E5DFB3">
              <a:alpha val="50195"/>
            </a:srgbClr>
          </a:solidFill>
          <a:ln w="9525">
            <a:solidFill>
              <a:schemeClr val="tx1"/>
            </a:solidFill>
            <a:miter lim="800000"/>
            <a:headEnd/>
            <a:tailEnd/>
          </a:ln>
        </p:spPr>
        <p:txBody>
          <a:bodyPr wrap="none" lIns="91334" tIns="45667" rIns="91334" bIns="45667" anchor="ctr"/>
          <a:lstStyle/>
          <a:p>
            <a:pPr algn="l"/>
            <a:endParaRPr lang="en-US" b="1" dirty="0">
              <a:solidFill>
                <a:srgbClr val="000000"/>
              </a:solidFill>
              <a:latin typeface="Arial" panose="020B0604020202020204" pitchFamily="34" charset="0"/>
              <a:cs typeface="Arial" panose="020B0604020202020204" pitchFamily="34" charset="0"/>
            </a:endParaRPr>
          </a:p>
        </p:txBody>
      </p:sp>
      <p:sp>
        <p:nvSpPr>
          <p:cNvPr id="54276" name="Text Box 4"/>
          <p:cNvSpPr txBox="1">
            <a:spLocks noChangeArrowheads="1"/>
          </p:cNvSpPr>
          <p:nvPr/>
        </p:nvSpPr>
        <p:spPr bwMode="auto">
          <a:xfrm>
            <a:off x="457201" y="1043736"/>
            <a:ext cx="8534142" cy="5585664"/>
          </a:xfrm>
          <a:prstGeom prst="rect">
            <a:avLst/>
          </a:prstGeom>
          <a:noFill/>
          <a:ln w="28575" cap="sq">
            <a:noFill/>
            <a:miter lim="800000"/>
            <a:headEnd type="none" w="sm" len="sm"/>
            <a:tailEnd type="none" w="sm" len="sm"/>
          </a:ln>
          <a:effectLst/>
        </p:spPr>
        <p:txBody>
          <a:bodyPr lIns="91334" tIns="45667" rIns="91334" bIns="45667"/>
          <a:lstStyle/>
          <a:p>
            <a:pPr marL="621596" marR="0" lvl="1" indent="-621596" algn="r" defTabSz="914400" rtl="1" eaLnBrk="1" fontAlgn="auto" latinLnBrk="0" hangingPunct="1">
              <a:lnSpc>
                <a:spcPct val="100000"/>
              </a:lnSpc>
              <a:spcBef>
                <a:spcPts val="0"/>
              </a:spcBef>
              <a:spcAft>
                <a:spcPts val="0"/>
              </a:spcAft>
              <a:buClrTx/>
              <a:buSzTx/>
              <a:buFont typeface="+mj-lt"/>
              <a:buAutoNum type="arabic1Minus"/>
              <a:tabLst/>
              <a:defRPr/>
            </a:pPr>
            <a:r>
              <a:rPr lang="ar-SA" altLang="zh-CN" sz="3200" b="1" dirty="0">
                <a:solidFill>
                  <a:srgbClr val="000000"/>
                </a:solidFill>
                <a:latin typeface="Arial" panose="020B0604020202020204" pitchFamily="34" charset="0"/>
                <a:ea typeface="SimSun" pitchFamily="2" charset="-122"/>
                <a:cs typeface="Arial" panose="020B0604020202020204" pitchFamily="34" charset="0"/>
              </a:rPr>
              <a:t>الم</a:t>
            </a:r>
            <a:r>
              <a:rPr lang="ar-JO" altLang="zh-CN" sz="3200" b="1" dirty="0">
                <a:solidFill>
                  <a:srgbClr val="000000"/>
                </a:solidFill>
                <a:latin typeface="Arial" panose="020B0604020202020204" pitchFamily="34" charset="0"/>
                <a:ea typeface="SimSun" pitchFamily="2" charset="-122"/>
                <a:cs typeface="Arial" panose="020B0604020202020204" pitchFamily="34" charset="0"/>
              </a:rPr>
              <a:t>لكوت</a:t>
            </a:r>
            <a:r>
              <a:rPr lang="ar-SA" altLang="zh-CN" sz="3200" b="1" dirty="0">
                <a:solidFill>
                  <a:srgbClr val="000000"/>
                </a:solidFill>
                <a:latin typeface="Arial" panose="020B0604020202020204" pitchFamily="34" charset="0"/>
                <a:ea typeface="SimSun" pitchFamily="2" charset="-122"/>
                <a:cs typeface="Arial" panose="020B0604020202020204" pitchFamily="34" charset="0"/>
              </a:rPr>
              <a:t> </a:t>
            </a:r>
          </a:p>
          <a:p>
            <a:pPr marL="621596" marR="0" lvl="1" indent="-621596" algn="r" defTabSz="914400" rtl="1" eaLnBrk="1" fontAlgn="auto" latinLnBrk="0" hangingPunct="1">
              <a:lnSpc>
                <a:spcPct val="100000"/>
              </a:lnSpc>
              <a:spcBef>
                <a:spcPts val="0"/>
              </a:spcBef>
              <a:spcAft>
                <a:spcPts val="0"/>
              </a:spcAft>
              <a:buClrTx/>
              <a:buSzTx/>
              <a:buFont typeface="+mj-lt"/>
              <a:buAutoNum type="arabic1Minus"/>
              <a:tabLst/>
              <a:defRPr/>
            </a:pPr>
            <a:r>
              <a:rPr lang="ar-SA" altLang="zh-CN" sz="3200" b="1" dirty="0">
                <a:solidFill>
                  <a:srgbClr val="000000"/>
                </a:solidFill>
                <a:latin typeface="Arial" panose="020B0604020202020204" pitchFamily="34" charset="0"/>
                <a:ea typeface="SimSun" pitchFamily="2" charset="-122"/>
                <a:cs typeface="Arial" panose="020B0604020202020204" pitchFamily="34" charset="0"/>
              </a:rPr>
              <a:t>الدلالة</a:t>
            </a:r>
          </a:p>
          <a:p>
            <a:pPr marL="621596" marR="0" lvl="1" indent="-621596" algn="r" defTabSz="914400" rtl="1" eaLnBrk="1" fontAlgn="auto" latinLnBrk="0" hangingPunct="1">
              <a:lnSpc>
                <a:spcPct val="100000"/>
              </a:lnSpc>
              <a:spcBef>
                <a:spcPts val="0"/>
              </a:spcBef>
              <a:spcAft>
                <a:spcPts val="0"/>
              </a:spcAft>
              <a:buClrTx/>
              <a:buSzTx/>
              <a:buFont typeface="+mj-lt"/>
              <a:buAutoNum type="arabic1Minus"/>
              <a:tabLst/>
              <a:defRPr/>
            </a:pPr>
            <a:r>
              <a:rPr lang="ar-SA" altLang="zh-CN" sz="3200" b="1" dirty="0">
                <a:solidFill>
                  <a:srgbClr val="000000"/>
                </a:solidFill>
                <a:latin typeface="Arial" panose="020B0604020202020204" pitchFamily="34" charset="0"/>
                <a:ea typeface="SimSun" pitchFamily="2" charset="-122"/>
                <a:cs typeface="Arial" panose="020B0604020202020204" pitchFamily="34" charset="0"/>
              </a:rPr>
              <a:t>الت</a:t>
            </a:r>
            <a:r>
              <a:rPr lang="ar-JO" altLang="zh-CN" sz="3200" b="1" dirty="0">
                <a:solidFill>
                  <a:srgbClr val="000000"/>
                </a:solidFill>
                <a:latin typeface="Arial" panose="020B0604020202020204" pitchFamily="34" charset="0"/>
                <a:ea typeface="SimSun" pitchFamily="2" charset="-122"/>
                <a:cs typeface="Arial" panose="020B0604020202020204" pitchFamily="34" charset="0"/>
              </a:rPr>
              <a:t>فسير</a:t>
            </a:r>
            <a:endParaRPr lang="ar-SA" altLang="zh-CN" sz="3200" b="1" dirty="0">
              <a:solidFill>
                <a:srgbClr val="000000"/>
              </a:solidFill>
              <a:latin typeface="Arial" panose="020B0604020202020204" pitchFamily="34" charset="0"/>
              <a:ea typeface="SimSun" pitchFamily="2" charset="-122"/>
              <a:cs typeface="Arial" panose="020B0604020202020204" pitchFamily="34" charset="0"/>
            </a:endParaRPr>
          </a:p>
          <a:p>
            <a:pPr marL="621596" marR="0" lvl="1" indent="-621596" algn="r" defTabSz="914400" rtl="1" eaLnBrk="1" fontAlgn="auto" latinLnBrk="0" hangingPunct="1">
              <a:lnSpc>
                <a:spcPct val="100000"/>
              </a:lnSpc>
              <a:spcBef>
                <a:spcPts val="0"/>
              </a:spcBef>
              <a:spcAft>
                <a:spcPts val="0"/>
              </a:spcAft>
              <a:buClrTx/>
              <a:buSzTx/>
              <a:buFont typeface="+mj-lt"/>
              <a:buAutoNum type="arabic1Minus"/>
              <a:tabLst/>
              <a:defRPr/>
            </a:pPr>
            <a:r>
              <a:rPr lang="ar-SA" altLang="zh-CN" sz="3200" b="1" dirty="0">
                <a:solidFill>
                  <a:srgbClr val="000000"/>
                </a:solidFill>
                <a:latin typeface="Arial" panose="020B0604020202020204" pitchFamily="34" charset="0"/>
                <a:ea typeface="SimSun" pitchFamily="2" charset="-122"/>
                <a:cs typeface="Arial" panose="020B0604020202020204" pitchFamily="34" charset="0"/>
              </a:rPr>
              <a:t>الأسلوب الرائع</a:t>
            </a:r>
          </a:p>
          <a:p>
            <a:pPr marL="621596" marR="0" lvl="1" indent="-621596" algn="r" defTabSz="914400" rtl="1" eaLnBrk="1" fontAlgn="auto" latinLnBrk="0" hangingPunct="1">
              <a:lnSpc>
                <a:spcPct val="100000"/>
              </a:lnSpc>
              <a:spcBef>
                <a:spcPts val="0"/>
              </a:spcBef>
              <a:spcAft>
                <a:spcPts val="0"/>
              </a:spcAft>
              <a:buClrTx/>
              <a:buSzTx/>
              <a:buFont typeface="+mj-lt"/>
              <a:buAutoNum type="arabic1Minus"/>
              <a:tabLst/>
              <a:defRPr/>
            </a:pPr>
            <a:r>
              <a:rPr lang="ar-JO" altLang="zh-CN" sz="3200" b="1" dirty="0">
                <a:solidFill>
                  <a:srgbClr val="000000"/>
                </a:solidFill>
                <a:latin typeface="Arial" panose="020B0604020202020204" pitchFamily="34" charset="0"/>
                <a:ea typeface="SimSun" pitchFamily="2" charset="-122"/>
                <a:cs typeface="Arial" panose="020B0604020202020204" pitchFamily="34" charset="0"/>
              </a:rPr>
              <a:t>ال</a:t>
            </a:r>
            <a:r>
              <a:rPr lang="ar-SA" altLang="zh-CN" sz="3200" b="1" dirty="0">
                <a:solidFill>
                  <a:srgbClr val="000000"/>
                </a:solidFill>
                <a:latin typeface="Arial" panose="020B0604020202020204" pitchFamily="34" charset="0"/>
                <a:ea typeface="SimSun" pitchFamily="2" charset="-122"/>
                <a:cs typeface="Arial" panose="020B0604020202020204" pitchFamily="34" charset="0"/>
              </a:rPr>
              <a:t>رسالة </a:t>
            </a:r>
            <a:r>
              <a:rPr lang="ar-JO" altLang="zh-CN" sz="3200" b="1" dirty="0">
                <a:solidFill>
                  <a:srgbClr val="000000"/>
                </a:solidFill>
                <a:latin typeface="Arial" panose="020B0604020202020204" pitchFamily="34" charset="0"/>
                <a:ea typeface="SimSun" pitchFamily="2" charset="-122"/>
                <a:cs typeface="Arial" panose="020B0604020202020204" pitchFamily="34" charset="0"/>
              </a:rPr>
              <a:t>ال</a:t>
            </a:r>
            <a:r>
              <a:rPr lang="ar-SA" altLang="zh-CN" sz="3200" b="1" dirty="0">
                <a:solidFill>
                  <a:srgbClr val="000000"/>
                </a:solidFill>
                <a:latin typeface="Arial" panose="020B0604020202020204" pitchFamily="34" charset="0"/>
                <a:ea typeface="SimSun" pitchFamily="2" charset="-122"/>
                <a:cs typeface="Arial" panose="020B0604020202020204" pitchFamily="34" charset="0"/>
              </a:rPr>
              <a:t>عالمية</a:t>
            </a:r>
          </a:p>
          <a:p>
            <a:pPr marL="621596" marR="0" lvl="1" indent="-621596" algn="r" defTabSz="914400" rtl="1" eaLnBrk="1" fontAlgn="auto" latinLnBrk="0" hangingPunct="1">
              <a:lnSpc>
                <a:spcPct val="100000"/>
              </a:lnSpc>
              <a:spcBef>
                <a:spcPts val="0"/>
              </a:spcBef>
              <a:spcAft>
                <a:spcPts val="0"/>
              </a:spcAft>
              <a:buClrTx/>
              <a:buSzTx/>
              <a:buFont typeface="+mj-lt"/>
              <a:buAutoNum type="arabic1Minus"/>
              <a:tabLst/>
              <a:defRPr/>
            </a:pPr>
            <a:r>
              <a:rPr lang="ar-SA" altLang="zh-CN" sz="3200" b="1" dirty="0">
                <a:solidFill>
                  <a:srgbClr val="000000"/>
                </a:solidFill>
                <a:latin typeface="Arial" panose="020B0604020202020204" pitchFamily="34" charset="0"/>
                <a:ea typeface="SimSun" pitchFamily="2" charset="-122"/>
                <a:cs typeface="Arial" panose="020B0604020202020204" pitchFamily="34" charset="0"/>
              </a:rPr>
              <a:t>الروح القدس</a:t>
            </a:r>
          </a:p>
          <a:p>
            <a:pPr marL="621596" marR="0" lvl="1" indent="-621596" algn="r" defTabSz="914400" rtl="1" eaLnBrk="1" fontAlgn="auto" latinLnBrk="0" hangingPunct="1">
              <a:lnSpc>
                <a:spcPct val="100000"/>
              </a:lnSpc>
              <a:spcBef>
                <a:spcPts val="0"/>
              </a:spcBef>
              <a:spcAft>
                <a:spcPts val="0"/>
              </a:spcAft>
              <a:buClrTx/>
              <a:buSzTx/>
              <a:buFont typeface="+mj-lt"/>
              <a:buAutoNum type="arabic1Minus"/>
              <a:tabLst/>
              <a:defRPr/>
            </a:pPr>
            <a:r>
              <a:rPr lang="ar-SA" altLang="zh-CN" sz="3200" b="1" dirty="0">
                <a:solidFill>
                  <a:srgbClr val="000000"/>
                </a:solidFill>
                <a:latin typeface="Arial" panose="020B0604020202020204" pitchFamily="34" charset="0"/>
                <a:ea typeface="SimSun" pitchFamily="2" charset="-122"/>
                <a:cs typeface="Arial" panose="020B0604020202020204" pitchFamily="34" charset="0"/>
              </a:rPr>
              <a:t>الأمم</a:t>
            </a:r>
          </a:p>
          <a:p>
            <a:pPr marL="621596" marR="0" lvl="1" indent="-621596" algn="r" defTabSz="914400" rtl="1" eaLnBrk="1" fontAlgn="auto" latinLnBrk="0" hangingPunct="1">
              <a:lnSpc>
                <a:spcPct val="100000"/>
              </a:lnSpc>
              <a:spcBef>
                <a:spcPts val="0"/>
              </a:spcBef>
              <a:spcAft>
                <a:spcPts val="0"/>
              </a:spcAft>
              <a:buClrTx/>
              <a:buSzTx/>
              <a:buFont typeface="+mj-lt"/>
              <a:buAutoNum type="arabic1Minus"/>
              <a:tabLst/>
              <a:defRPr/>
            </a:pPr>
            <a:r>
              <a:rPr lang="ar-SA" altLang="zh-CN" sz="3200" b="1" dirty="0">
                <a:solidFill>
                  <a:srgbClr val="000000"/>
                </a:solidFill>
                <a:latin typeface="Arial" panose="020B0604020202020204" pitchFamily="34" charset="0"/>
                <a:ea typeface="SimSun" pitchFamily="2" charset="-122"/>
                <a:cs typeface="Arial" panose="020B0604020202020204" pitchFamily="34" charset="0"/>
              </a:rPr>
              <a:t>الشمولية</a:t>
            </a:r>
          </a:p>
          <a:p>
            <a:pPr marL="621596" marR="0" lvl="1" indent="-621596" algn="r" defTabSz="914400" rtl="1" eaLnBrk="1" fontAlgn="auto" latinLnBrk="0" hangingPunct="1">
              <a:lnSpc>
                <a:spcPct val="100000"/>
              </a:lnSpc>
              <a:spcBef>
                <a:spcPts val="0"/>
              </a:spcBef>
              <a:spcAft>
                <a:spcPts val="0"/>
              </a:spcAft>
              <a:buClrTx/>
              <a:buSzTx/>
              <a:buFont typeface="+mj-lt"/>
              <a:buAutoNum type="arabic1Minus"/>
              <a:tabLst/>
              <a:defRPr/>
            </a:pPr>
            <a:r>
              <a:rPr lang="ar-SA" altLang="zh-CN" sz="3200" b="1" dirty="0">
                <a:solidFill>
                  <a:srgbClr val="000000"/>
                </a:solidFill>
                <a:latin typeface="Arial" panose="020B0604020202020204" pitchFamily="34" charset="0"/>
                <a:ea typeface="SimSun" pitchFamily="2" charset="-122"/>
                <a:cs typeface="Arial" panose="020B0604020202020204" pitchFamily="34" charset="0"/>
              </a:rPr>
              <a:t>ال</a:t>
            </a:r>
            <a:r>
              <a:rPr lang="ar-JO" altLang="zh-CN" sz="3200" b="1" dirty="0">
                <a:solidFill>
                  <a:srgbClr val="000000"/>
                </a:solidFill>
                <a:latin typeface="Arial" panose="020B0604020202020204" pitchFamily="34" charset="0"/>
                <a:ea typeface="SimSun" pitchFamily="2" charset="-122"/>
                <a:cs typeface="Arial" panose="020B0604020202020204" pitchFamily="34" charset="0"/>
              </a:rPr>
              <a:t>عظات</a:t>
            </a:r>
            <a:endParaRPr lang="ar-SA" altLang="zh-CN" sz="3200" b="1" dirty="0">
              <a:solidFill>
                <a:srgbClr val="000000"/>
              </a:solidFill>
              <a:latin typeface="Arial" panose="020B0604020202020204" pitchFamily="34" charset="0"/>
              <a:ea typeface="SimSun" pitchFamily="2" charset="-122"/>
              <a:cs typeface="Arial" panose="020B0604020202020204" pitchFamily="34" charset="0"/>
            </a:endParaRPr>
          </a:p>
          <a:p>
            <a:pPr marL="621596" marR="0" lvl="1" indent="-621596" algn="r" defTabSz="914400" rtl="1" eaLnBrk="1" fontAlgn="auto" latinLnBrk="0" hangingPunct="1">
              <a:lnSpc>
                <a:spcPct val="100000"/>
              </a:lnSpc>
              <a:spcBef>
                <a:spcPts val="0"/>
              </a:spcBef>
              <a:spcAft>
                <a:spcPts val="0"/>
              </a:spcAft>
              <a:buClrTx/>
              <a:buSzTx/>
              <a:buFont typeface="+mj-lt"/>
              <a:buAutoNum type="arabic1Minus"/>
              <a:tabLst/>
              <a:defRPr/>
            </a:pPr>
            <a:r>
              <a:rPr lang="ar-SA" altLang="zh-CN" sz="3200" b="1" dirty="0">
                <a:solidFill>
                  <a:srgbClr val="000000"/>
                </a:solidFill>
                <a:latin typeface="Arial" panose="020B0604020202020204" pitchFamily="34" charset="0"/>
                <a:ea typeface="SimSun" pitchFamily="2" charset="-122"/>
                <a:cs typeface="Arial" panose="020B0604020202020204" pitchFamily="34" charset="0"/>
              </a:rPr>
              <a:t>التباين مع لوقا</a:t>
            </a:r>
          </a:p>
          <a:p>
            <a:pPr marL="621596" marR="0" lvl="1" indent="-621596" algn="r" defTabSz="914400" rtl="1" eaLnBrk="1" fontAlgn="auto" latinLnBrk="0" hangingPunct="1">
              <a:lnSpc>
                <a:spcPct val="100000"/>
              </a:lnSpc>
              <a:spcBef>
                <a:spcPts val="0"/>
              </a:spcBef>
              <a:spcAft>
                <a:spcPts val="0"/>
              </a:spcAft>
              <a:buClrTx/>
              <a:buSzTx/>
              <a:buFont typeface="+mj-lt"/>
              <a:buAutoNum type="arabic1Minus"/>
              <a:tabLst/>
              <a:defRPr/>
            </a:pPr>
            <a:r>
              <a:rPr lang="ar-SA" altLang="zh-CN" sz="3200" b="1" dirty="0">
                <a:solidFill>
                  <a:srgbClr val="000000"/>
                </a:solidFill>
                <a:latin typeface="Arial" panose="020B0604020202020204" pitchFamily="34" charset="0"/>
                <a:ea typeface="SimSun" pitchFamily="2" charset="-122"/>
                <a:cs typeface="Arial" panose="020B0604020202020204" pitchFamily="34" charset="0"/>
              </a:rPr>
              <a:t>الرحلات</a:t>
            </a:r>
            <a:endParaRPr lang="en-US" altLang="zh-CN" sz="3200" b="1" dirty="0">
              <a:solidFill>
                <a:srgbClr val="000000"/>
              </a:solidFill>
              <a:latin typeface="Arial" panose="020B0604020202020204" pitchFamily="34" charset="0"/>
              <a:ea typeface="SimSun" pitchFamily="2" charset="-122"/>
              <a:cs typeface="Arial" panose="020B0604020202020204" pitchFamily="34" charset="0"/>
            </a:endParaRPr>
          </a:p>
        </p:txBody>
      </p:sp>
      <p:sp>
        <p:nvSpPr>
          <p:cNvPr id="233476" name="TextBox 5"/>
          <p:cNvSpPr txBox="1">
            <a:spLocks noChangeArrowheads="1"/>
          </p:cNvSpPr>
          <p:nvPr/>
        </p:nvSpPr>
        <p:spPr bwMode="auto">
          <a:xfrm>
            <a:off x="8290449" y="71445"/>
            <a:ext cx="703825" cy="4615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ar-SA" b="1" dirty="0">
                <a:latin typeface="Arial" panose="020B0604020202020204" pitchFamily="34" charset="0"/>
                <a:cs typeface="Arial" panose="020B0604020202020204" pitchFamily="34" charset="0"/>
              </a:rPr>
              <a:t>١٢٣</a:t>
            </a:r>
            <a:endParaRPr lang="en-US" b="1" dirty="0">
              <a:latin typeface="Arial" panose="020B0604020202020204" pitchFamily="34" charset="0"/>
              <a:cs typeface="Arial" panose="020B0604020202020204" pitchFamily="34" charset="0"/>
            </a:endParaRPr>
          </a:p>
        </p:txBody>
      </p:sp>
      <p:sp>
        <p:nvSpPr>
          <p:cNvPr id="233477" name="Title 6"/>
          <p:cNvSpPr>
            <a:spLocks noGrp="1"/>
          </p:cNvSpPr>
          <p:nvPr>
            <p:ph type="title" idx="4294967295"/>
          </p:nvPr>
        </p:nvSpPr>
        <p:spPr>
          <a:xfrm>
            <a:off x="685800" y="152414"/>
            <a:ext cx="7772400" cy="708025"/>
          </a:xfrm>
          <a:effectLst>
            <a:outerShdw dist="35921" dir="2700000" algn="ctr" rotWithShape="0">
              <a:schemeClr val="bg1"/>
            </a:outerShdw>
          </a:effectLst>
        </p:spPr>
        <p:txBody>
          <a:bodyPr>
            <a:spAutoFit/>
          </a:bodyPr>
          <a:lstStyle/>
          <a:p>
            <a:pPr rtl="1">
              <a:spcBef>
                <a:spcPct val="50000"/>
              </a:spcBef>
            </a:pPr>
            <a:r>
              <a:rPr lang="ar-SA" sz="4000" b="1" u="sng" dirty="0">
                <a:solidFill>
                  <a:srgbClr val="663300"/>
                </a:solidFill>
                <a:latin typeface="Arial" panose="020B0604020202020204" pitchFamily="34" charset="0"/>
                <a:cs typeface="Arial" panose="020B0604020202020204" pitchFamily="34" charset="0"/>
              </a:rPr>
              <a:t>الخصائص الرئيسية لأعمال الرسل</a:t>
            </a:r>
            <a:endParaRPr lang="en-US" sz="4000" b="1" u="sng" dirty="0">
              <a:solidFill>
                <a:srgbClr val="663300"/>
              </a:solidFill>
              <a:latin typeface="Arial" panose="020B0604020202020204" pitchFamily="34" charset="0"/>
              <a:cs typeface="Arial" panose="020B0604020202020204" pitchFamily="34" charset="0"/>
            </a:endParaRPr>
          </a:p>
        </p:txBody>
      </p:sp>
      <p:pic>
        <p:nvPicPr>
          <p:cNvPr id="10" name="Picture 9"/>
          <p:cNvPicPr>
            <a:picLocks noChangeAspect="1"/>
          </p:cNvPicPr>
          <p:nvPr/>
        </p:nvPicPr>
        <p:blipFill>
          <a:blip r:embed="rId4"/>
          <a:stretch>
            <a:fillRect/>
          </a:stretch>
        </p:blipFill>
        <p:spPr>
          <a:xfrm>
            <a:off x="657476" y="1043736"/>
            <a:ext cx="4495800" cy="5486400"/>
          </a:xfrm>
          <a:prstGeom prst="rect">
            <a:avLst/>
          </a:prstGeom>
        </p:spPr>
      </p:pic>
    </p:spTree>
    <p:extLst>
      <p:ext uri="{BB962C8B-B14F-4D97-AF65-F5344CB8AC3E}">
        <p14:creationId xmlns:p14="http://schemas.microsoft.com/office/powerpoint/2010/main" val="46506816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6" name="Rectangle 215"/>
          <p:cNvSpPr/>
          <p:nvPr/>
        </p:nvSpPr>
        <p:spPr bwMode="auto">
          <a:xfrm>
            <a:off x="0" y="0"/>
            <a:ext cx="9144000" cy="6858000"/>
          </a:xfrm>
          <a:prstGeom prst="rect">
            <a:avLst/>
          </a:prstGeom>
          <a:solidFill>
            <a:schemeClr val="bg1"/>
          </a:solidFill>
          <a:ln w="12700" cap="sq" cmpd="sng" algn="ctr">
            <a:solidFill>
              <a:schemeClr val="tx1"/>
            </a:solidFill>
            <a:prstDash val="solid"/>
            <a:round/>
            <a:headEnd type="none" w="sm" len="sm"/>
            <a:tailEnd type="none" w="sm" len="sm"/>
          </a:ln>
          <a:effectLst/>
        </p:spPr>
        <p:txBody>
          <a:bodyPr vert="horz" wrap="none" lIns="91334" tIns="45667" rIns="91334" bIns="45667" numCol="1" rtlCol="0" anchor="t" anchorCtr="0" compatLnSpc="1">
            <a:prstTxWarp prst="textNoShape">
              <a:avLst/>
            </a:prstTxWarp>
          </a:bodyPr>
          <a:lstStyle/>
          <a:p>
            <a:pPr algn="ctr" defTabSz="913370" rtl="1" fontAlgn="base">
              <a:spcBef>
                <a:spcPct val="0"/>
              </a:spcBef>
              <a:spcAft>
                <a:spcPct val="0"/>
              </a:spcAft>
            </a:pPr>
            <a:endParaRPr lang="en-US" b="1" dirty="0">
              <a:latin typeface="Arial" panose="020B0604020202020204" pitchFamily="34" charset="0"/>
              <a:cs typeface="Arial" panose="020B0604020202020204" pitchFamily="34" charset="0"/>
            </a:endParaRPr>
          </a:p>
        </p:txBody>
      </p:sp>
      <p:sp>
        <p:nvSpPr>
          <p:cNvPr id="237569" name="Text Box 2"/>
          <p:cNvSpPr txBox="1">
            <a:spLocks noChangeArrowheads="1"/>
          </p:cNvSpPr>
          <p:nvPr/>
        </p:nvSpPr>
        <p:spPr bwMode="auto">
          <a:xfrm>
            <a:off x="8458205" y="76206"/>
            <a:ext cx="703825" cy="4615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r>
              <a:rPr lang="ar-JO" b="1" dirty="0">
                <a:solidFill>
                  <a:srgbClr val="000000"/>
                </a:solidFill>
                <a:latin typeface="Arial" panose="020B0604020202020204" pitchFamily="34" charset="0"/>
                <a:cs typeface="Arial" panose="020B0604020202020204" pitchFamily="34" charset="0"/>
              </a:rPr>
              <a:t>124</a:t>
            </a:r>
            <a:endParaRPr lang="en-US" b="1" dirty="0">
              <a:solidFill>
                <a:srgbClr val="000000"/>
              </a:solidFill>
              <a:latin typeface="Arial" panose="020B0604020202020204" pitchFamily="34" charset="0"/>
              <a:cs typeface="Arial" panose="020B0604020202020204" pitchFamily="34" charset="0"/>
            </a:endParaRPr>
          </a:p>
        </p:txBody>
      </p:sp>
      <p:grpSp>
        <p:nvGrpSpPr>
          <p:cNvPr id="237571" name="Group 214"/>
          <p:cNvGrpSpPr>
            <a:grpSpLocks/>
          </p:cNvGrpSpPr>
          <p:nvPr/>
        </p:nvGrpSpPr>
        <p:grpSpPr bwMode="auto">
          <a:xfrm>
            <a:off x="0" y="856395"/>
            <a:ext cx="9144000" cy="5791200"/>
            <a:chOff x="0" y="0"/>
            <a:chExt cx="4608" cy="5065"/>
          </a:xfrm>
        </p:grpSpPr>
        <p:grpSp>
          <p:nvGrpSpPr>
            <p:cNvPr id="237573" name="Group 75"/>
            <p:cNvGrpSpPr>
              <a:grpSpLocks/>
            </p:cNvGrpSpPr>
            <p:nvPr/>
          </p:nvGrpSpPr>
          <p:grpSpPr bwMode="auto">
            <a:xfrm>
              <a:off x="0" y="0"/>
              <a:ext cx="223" cy="518"/>
              <a:chOff x="0" y="0"/>
              <a:chExt cx="223" cy="518"/>
            </a:xfrm>
          </p:grpSpPr>
          <p:sp>
            <p:nvSpPr>
              <p:cNvPr id="237781" name="Rectangle 4"/>
              <p:cNvSpPr>
                <a:spLocks noChangeArrowheads="1"/>
              </p:cNvSpPr>
              <p:nvPr/>
            </p:nvSpPr>
            <p:spPr bwMode="auto">
              <a:xfrm>
                <a:off x="32" y="0"/>
                <a:ext cx="159" cy="518"/>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r>
                  <a:rPr lang="en-US" altLang="zh-CN" sz="2000" b="1" dirty="0">
                    <a:solidFill>
                      <a:srgbClr val="000000"/>
                    </a:solidFill>
                    <a:latin typeface="Arial" panose="020B0604020202020204" pitchFamily="34" charset="0"/>
                    <a:cs typeface="Arial" panose="020B0604020202020204" pitchFamily="34" charset="0"/>
                  </a:rPr>
                  <a:t> </a:t>
                </a:r>
              </a:p>
            </p:txBody>
          </p:sp>
          <p:sp>
            <p:nvSpPr>
              <p:cNvPr id="237782" name="Rectangle 74"/>
              <p:cNvSpPr>
                <a:spLocks noChangeArrowheads="1"/>
              </p:cNvSpPr>
              <p:nvPr/>
            </p:nvSpPr>
            <p:spPr bwMode="auto">
              <a:xfrm>
                <a:off x="0" y="0"/>
                <a:ext cx="223" cy="518"/>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574" name="Group 77"/>
            <p:cNvGrpSpPr>
              <a:grpSpLocks/>
            </p:cNvGrpSpPr>
            <p:nvPr/>
          </p:nvGrpSpPr>
          <p:grpSpPr bwMode="auto">
            <a:xfrm>
              <a:off x="223" y="0"/>
              <a:ext cx="553" cy="518"/>
              <a:chOff x="223" y="0"/>
              <a:chExt cx="553" cy="518"/>
            </a:xfrm>
          </p:grpSpPr>
          <p:sp>
            <p:nvSpPr>
              <p:cNvPr id="237779" name="Rectangle 5"/>
              <p:cNvSpPr>
                <a:spLocks noChangeArrowheads="1"/>
              </p:cNvSpPr>
              <p:nvPr/>
            </p:nvSpPr>
            <p:spPr bwMode="auto">
              <a:xfrm>
                <a:off x="255" y="0"/>
                <a:ext cx="489" cy="518"/>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pPr rtl="1"/>
                <a:r>
                  <a:rPr lang="ar-SA" altLang="zh-CN" sz="2000" b="1" dirty="0">
                    <a:solidFill>
                      <a:srgbClr val="000000"/>
                    </a:solidFill>
                    <a:latin typeface="Arial" panose="020B0604020202020204" pitchFamily="34" charset="0"/>
                    <a:cs typeface="Arial" panose="020B0604020202020204" pitchFamily="34" charset="0"/>
                  </a:rPr>
                  <a:t>المنطقة</a:t>
                </a:r>
                <a:endParaRPr lang="en-US" altLang="zh-CN" sz="2000" b="1" dirty="0">
                  <a:solidFill>
                    <a:srgbClr val="000000"/>
                  </a:solidFill>
                  <a:latin typeface="Arial" panose="020B0604020202020204" pitchFamily="34" charset="0"/>
                  <a:cs typeface="Arial" panose="020B0604020202020204" pitchFamily="34" charset="0"/>
                </a:endParaRPr>
              </a:p>
            </p:txBody>
          </p:sp>
          <p:sp>
            <p:nvSpPr>
              <p:cNvPr id="237780" name="Rectangle 76"/>
              <p:cNvSpPr>
                <a:spLocks noChangeArrowheads="1"/>
              </p:cNvSpPr>
              <p:nvPr/>
            </p:nvSpPr>
            <p:spPr bwMode="auto">
              <a:xfrm>
                <a:off x="223" y="0"/>
                <a:ext cx="553" cy="518"/>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575" name="Group 79"/>
            <p:cNvGrpSpPr>
              <a:grpSpLocks/>
            </p:cNvGrpSpPr>
            <p:nvPr/>
          </p:nvGrpSpPr>
          <p:grpSpPr bwMode="auto">
            <a:xfrm>
              <a:off x="776" y="0"/>
              <a:ext cx="748" cy="518"/>
              <a:chOff x="776" y="0"/>
              <a:chExt cx="748" cy="518"/>
            </a:xfrm>
          </p:grpSpPr>
          <p:sp>
            <p:nvSpPr>
              <p:cNvPr id="237777" name="Rectangle 6"/>
              <p:cNvSpPr>
                <a:spLocks noChangeArrowheads="1"/>
              </p:cNvSpPr>
              <p:nvPr/>
            </p:nvSpPr>
            <p:spPr bwMode="auto">
              <a:xfrm>
                <a:off x="808" y="0"/>
                <a:ext cx="684" cy="518"/>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r>
                  <a:rPr lang="ar-SA" altLang="zh-CN" sz="2000" b="1" dirty="0">
                    <a:solidFill>
                      <a:srgbClr val="000000"/>
                    </a:solidFill>
                    <a:latin typeface="Arial" panose="020B0604020202020204" pitchFamily="34" charset="0"/>
                    <a:cs typeface="Arial" panose="020B0604020202020204" pitchFamily="34" charset="0"/>
                  </a:rPr>
                  <a:t>المرجع</a:t>
                </a:r>
                <a:endParaRPr lang="en-US" altLang="zh-CN" sz="2000" b="1" dirty="0">
                  <a:solidFill>
                    <a:srgbClr val="000000"/>
                  </a:solidFill>
                  <a:latin typeface="Arial" panose="020B0604020202020204" pitchFamily="34" charset="0"/>
                  <a:cs typeface="Arial" panose="020B0604020202020204" pitchFamily="34" charset="0"/>
                </a:endParaRPr>
              </a:p>
            </p:txBody>
          </p:sp>
          <p:sp>
            <p:nvSpPr>
              <p:cNvPr id="237778" name="Rectangle 78"/>
              <p:cNvSpPr>
                <a:spLocks noChangeArrowheads="1"/>
              </p:cNvSpPr>
              <p:nvPr/>
            </p:nvSpPr>
            <p:spPr bwMode="auto">
              <a:xfrm>
                <a:off x="776" y="0"/>
                <a:ext cx="748" cy="518"/>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576" name="Group 81"/>
            <p:cNvGrpSpPr>
              <a:grpSpLocks/>
            </p:cNvGrpSpPr>
            <p:nvPr/>
          </p:nvGrpSpPr>
          <p:grpSpPr bwMode="auto">
            <a:xfrm>
              <a:off x="1524" y="0"/>
              <a:ext cx="856" cy="518"/>
              <a:chOff x="1524" y="0"/>
              <a:chExt cx="856" cy="518"/>
            </a:xfrm>
          </p:grpSpPr>
          <p:sp>
            <p:nvSpPr>
              <p:cNvPr id="237775" name="Rectangle 7"/>
              <p:cNvSpPr>
                <a:spLocks noChangeArrowheads="1"/>
              </p:cNvSpPr>
              <p:nvPr/>
            </p:nvSpPr>
            <p:spPr bwMode="auto">
              <a:xfrm>
                <a:off x="1556" y="0"/>
                <a:ext cx="792" cy="518"/>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r>
                  <a:rPr lang="ar-SA" altLang="zh-CN" sz="2000" b="1" dirty="0">
                    <a:solidFill>
                      <a:srgbClr val="000000"/>
                    </a:solidFill>
                    <a:latin typeface="Arial" panose="020B0604020202020204" pitchFamily="34" charset="0"/>
                    <a:cs typeface="Arial" panose="020B0604020202020204" pitchFamily="34" charset="0"/>
                  </a:rPr>
                  <a:t>التواريخ</a:t>
                </a:r>
                <a:endParaRPr lang="en-US" altLang="zh-CN" sz="2000" b="1" dirty="0">
                  <a:solidFill>
                    <a:srgbClr val="000000"/>
                  </a:solidFill>
                  <a:latin typeface="Arial" panose="020B0604020202020204" pitchFamily="34" charset="0"/>
                  <a:cs typeface="Arial" panose="020B0604020202020204" pitchFamily="34" charset="0"/>
                </a:endParaRPr>
              </a:p>
            </p:txBody>
          </p:sp>
          <p:sp>
            <p:nvSpPr>
              <p:cNvPr id="237776" name="Rectangle 80"/>
              <p:cNvSpPr>
                <a:spLocks noChangeArrowheads="1"/>
              </p:cNvSpPr>
              <p:nvPr/>
            </p:nvSpPr>
            <p:spPr bwMode="auto">
              <a:xfrm>
                <a:off x="1524" y="0"/>
                <a:ext cx="856" cy="518"/>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577" name="Group 83"/>
            <p:cNvGrpSpPr>
              <a:grpSpLocks/>
            </p:cNvGrpSpPr>
            <p:nvPr/>
          </p:nvGrpSpPr>
          <p:grpSpPr bwMode="auto">
            <a:xfrm>
              <a:off x="2380" y="0"/>
              <a:ext cx="388" cy="518"/>
              <a:chOff x="2380" y="0"/>
              <a:chExt cx="388" cy="518"/>
            </a:xfrm>
          </p:grpSpPr>
          <p:sp>
            <p:nvSpPr>
              <p:cNvPr id="237773" name="Rectangle 8"/>
              <p:cNvSpPr>
                <a:spLocks noChangeArrowheads="1"/>
              </p:cNvSpPr>
              <p:nvPr/>
            </p:nvSpPr>
            <p:spPr bwMode="auto">
              <a:xfrm>
                <a:off x="2412" y="0"/>
                <a:ext cx="324" cy="518"/>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r>
                  <a:rPr lang="ar-SA" altLang="zh-CN" sz="1200" b="1" dirty="0">
                    <a:solidFill>
                      <a:srgbClr val="000000"/>
                    </a:solidFill>
                    <a:latin typeface="Arial" panose="020B0604020202020204" pitchFamily="34" charset="0"/>
                    <a:cs typeface="Arial" panose="020B0604020202020204" pitchFamily="34" charset="0"/>
                  </a:rPr>
                  <a:t>سنوات</a:t>
                </a:r>
                <a:endParaRPr lang="en-US" altLang="zh-CN" sz="1200" b="1" dirty="0">
                  <a:solidFill>
                    <a:srgbClr val="000000"/>
                  </a:solidFill>
                  <a:latin typeface="Arial" panose="020B0604020202020204" pitchFamily="34" charset="0"/>
                  <a:cs typeface="Arial" panose="020B0604020202020204" pitchFamily="34" charset="0"/>
                </a:endParaRPr>
              </a:p>
            </p:txBody>
          </p:sp>
          <p:sp>
            <p:nvSpPr>
              <p:cNvPr id="237774" name="Rectangle 82"/>
              <p:cNvSpPr>
                <a:spLocks noChangeArrowheads="1"/>
              </p:cNvSpPr>
              <p:nvPr/>
            </p:nvSpPr>
            <p:spPr bwMode="auto">
              <a:xfrm>
                <a:off x="2380" y="0"/>
                <a:ext cx="388" cy="518"/>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578" name="Group 85"/>
            <p:cNvGrpSpPr>
              <a:grpSpLocks/>
            </p:cNvGrpSpPr>
            <p:nvPr/>
          </p:nvGrpSpPr>
          <p:grpSpPr bwMode="auto">
            <a:xfrm>
              <a:off x="2768" y="0"/>
              <a:ext cx="676" cy="518"/>
              <a:chOff x="2768" y="0"/>
              <a:chExt cx="676" cy="518"/>
            </a:xfrm>
          </p:grpSpPr>
          <p:sp>
            <p:nvSpPr>
              <p:cNvPr id="237771" name="Rectangle 9"/>
              <p:cNvSpPr>
                <a:spLocks noChangeArrowheads="1"/>
              </p:cNvSpPr>
              <p:nvPr/>
            </p:nvSpPr>
            <p:spPr bwMode="auto">
              <a:xfrm>
                <a:off x="2800" y="0"/>
                <a:ext cx="612" cy="518"/>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r>
                  <a:rPr lang="ar-SA" altLang="zh-CN" sz="2000" b="1" dirty="0">
                    <a:solidFill>
                      <a:srgbClr val="000000"/>
                    </a:solidFill>
                    <a:latin typeface="Arial" panose="020B0604020202020204" pitchFamily="34" charset="0"/>
                    <a:cs typeface="Arial" panose="020B0604020202020204" pitchFamily="34" charset="0"/>
                  </a:rPr>
                  <a:t>الرسائل</a:t>
                </a:r>
                <a:endParaRPr lang="en-US" altLang="zh-CN" sz="2000" b="1" dirty="0">
                  <a:solidFill>
                    <a:srgbClr val="000000"/>
                  </a:solidFill>
                  <a:latin typeface="Arial" panose="020B0604020202020204" pitchFamily="34" charset="0"/>
                  <a:cs typeface="Arial" panose="020B0604020202020204" pitchFamily="34" charset="0"/>
                </a:endParaRPr>
              </a:p>
            </p:txBody>
          </p:sp>
          <p:sp>
            <p:nvSpPr>
              <p:cNvPr id="237772" name="Rectangle 84"/>
              <p:cNvSpPr>
                <a:spLocks noChangeArrowheads="1"/>
              </p:cNvSpPr>
              <p:nvPr/>
            </p:nvSpPr>
            <p:spPr bwMode="auto">
              <a:xfrm>
                <a:off x="2768" y="0"/>
                <a:ext cx="676" cy="518"/>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579" name="Group 87"/>
            <p:cNvGrpSpPr>
              <a:grpSpLocks/>
            </p:cNvGrpSpPr>
            <p:nvPr/>
          </p:nvGrpSpPr>
          <p:grpSpPr bwMode="auto">
            <a:xfrm>
              <a:off x="3444" y="0"/>
              <a:ext cx="1164" cy="518"/>
              <a:chOff x="3444" y="0"/>
              <a:chExt cx="1164" cy="518"/>
            </a:xfrm>
          </p:grpSpPr>
          <p:sp>
            <p:nvSpPr>
              <p:cNvPr id="237769" name="Rectangle 10"/>
              <p:cNvSpPr>
                <a:spLocks noChangeArrowheads="1"/>
              </p:cNvSpPr>
              <p:nvPr/>
            </p:nvSpPr>
            <p:spPr bwMode="auto">
              <a:xfrm>
                <a:off x="3476" y="0"/>
                <a:ext cx="1100" cy="518"/>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pPr rtl="1"/>
                <a:r>
                  <a:rPr lang="ar-SA" altLang="zh-CN" sz="2000" b="1" dirty="0">
                    <a:solidFill>
                      <a:srgbClr val="000000"/>
                    </a:solidFill>
                    <a:latin typeface="Arial" panose="020B0604020202020204" pitchFamily="34" charset="0"/>
                    <a:cs typeface="Arial" panose="020B0604020202020204" pitchFamily="34" charset="0"/>
                  </a:rPr>
                  <a:t>رجال كانوا بصحبة بولس</a:t>
                </a:r>
                <a:endParaRPr lang="en-US" altLang="zh-CN" sz="2000" b="1" dirty="0">
                  <a:solidFill>
                    <a:srgbClr val="000000"/>
                  </a:solidFill>
                  <a:latin typeface="Arial" panose="020B0604020202020204" pitchFamily="34" charset="0"/>
                  <a:cs typeface="Arial" panose="020B0604020202020204" pitchFamily="34" charset="0"/>
                </a:endParaRPr>
              </a:p>
            </p:txBody>
          </p:sp>
          <p:sp>
            <p:nvSpPr>
              <p:cNvPr id="237770" name="Rectangle 86"/>
              <p:cNvSpPr>
                <a:spLocks noChangeArrowheads="1"/>
              </p:cNvSpPr>
              <p:nvPr/>
            </p:nvSpPr>
            <p:spPr bwMode="auto">
              <a:xfrm>
                <a:off x="3444" y="0"/>
                <a:ext cx="1164" cy="518"/>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580" name="Group 89"/>
            <p:cNvGrpSpPr>
              <a:grpSpLocks/>
            </p:cNvGrpSpPr>
            <p:nvPr/>
          </p:nvGrpSpPr>
          <p:grpSpPr bwMode="auto">
            <a:xfrm>
              <a:off x="0" y="518"/>
              <a:ext cx="223" cy="403"/>
              <a:chOff x="0" y="518"/>
              <a:chExt cx="223" cy="403"/>
            </a:xfrm>
          </p:grpSpPr>
          <p:sp>
            <p:nvSpPr>
              <p:cNvPr id="237767" name="Rectangle 11"/>
              <p:cNvSpPr>
                <a:spLocks noChangeArrowheads="1"/>
              </p:cNvSpPr>
              <p:nvPr/>
            </p:nvSpPr>
            <p:spPr bwMode="auto">
              <a:xfrm>
                <a:off x="32" y="518"/>
                <a:ext cx="159" cy="40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r>
                  <a:rPr lang="ar-SA" altLang="zh-CN" sz="2000" b="1" dirty="0">
                    <a:solidFill>
                      <a:srgbClr val="000000"/>
                    </a:solidFill>
                    <a:latin typeface="Arial" panose="020B0604020202020204" pitchFamily="34" charset="0"/>
                    <a:cs typeface="Arial" panose="020B0604020202020204" pitchFamily="34" charset="0"/>
                  </a:rPr>
                  <a:t>١</a:t>
                </a:r>
                <a:endParaRPr lang="en-US" altLang="zh-CN" sz="2000" b="1" dirty="0">
                  <a:solidFill>
                    <a:srgbClr val="000000"/>
                  </a:solidFill>
                  <a:latin typeface="Arial" panose="020B0604020202020204" pitchFamily="34" charset="0"/>
                  <a:cs typeface="Arial" panose="020B0604020202020204" pitchFamily="34" charset="0"/>
                </a:endParaRPr>
              </a:p>
            </p:txBody>
          </p:sp>
          <p:sp>
            <p:nvSpPr>
              <p:cNvPr id="237768" name="Rectangle 88"/>
              <p:cNvSpPr>
                <a:spLocks noChangeArrowheads="1"/>
              </p:cNvSpPr>
              <p:nvPr/>
            </p:nvSpPr>
            <p:spPr bwMode="auto">
              <a:xfrm>
                <a:off x="0" y="518"/>
                <a:ext cx="223" cy="40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581" name="Group 91"/>
            <p:cNvGrpSpPr>
              <a:grpSpLocks/>
            </p:cNvGrpSpPr>
            <p:nvPr/>
          </p:nvGrpSpPr>
          <p:grpSpPr bwMode="auto">
            <a:xfrm>
              <a:off x="223" y="518"/>
              <a:ext cx="553" cy="403"/>
              <a:chOff x="223" y="518"/>
              <a:chExt cx="553" cy="403"/>
            </a:xfrm>
          </p:grpSpPr>
          <p:sp>
            <p:nvSpPr>
              <p:cNvPr id="237765" name="Rectangle 12"/>
              <p:cNvSpPr>
                <a:spLocks noChangeArrowheads="1"/>
              </p:cNvSpPr>
              <p:nvPr/>
            </p:nvSpPr>
            <p:spPr bwMode="auto">
              <a:xfrm>
                <a:off x="255" y="518"/>
                <a:ext cx="489" cy="40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r>
                  <a:rPr lang="ar-SA" altLang="zh-CN" sz="2000" b="1" dirty="0" err="1">
                    <a:solidFill>
                      <a:srgbClr val="000000"/>
                    </a:solidFill>
                    <a:latin typeface="Arial" panose="020B0604020202020204" pitchFamily="34" charset="0"/>
                    <a:cs typeface="Arial" panose="020B0604020202020204" pitchFamily="34" charset="0"/>
                  </a:rPr>
                  <a:t>غلاطية</a:t>
                </a:r>
                <a:endParaRPr lang="en-US" altLang="zh-CN" sz="2000" b="1" dirty="0">
                  <a:solidFill>
                    <a:srgbClr val="000000"/>
                  </a:solidFill>
                  <a:latin typeface="Arial" panose="020B0604020202020204" pitchFamily="34" charset="0"/>
                  <a:cs typeface="Arial" panose="020B0604020202020204" pitchFamily="34" charset="0"/>
                </a:endParaRPr>
              </a:p>
            </p:txBody>
          </p:sp>
          <p:sp>
            <p:nvSpPr>
              <p:cNvPr id="237766" name="Rectangle 90"/>
              <p:cNvSpPr>
                <a:spLocks noChangeArrowheads="1"/>
              </p:cNvSpPr>
              <p:nvPr/>
            </p:nvSpPr>
            <p:spPr bwMode="auto">
              <a:xfrm>
                <a:off x="223" y="518"/>
                <a:ext cx="553" cy="40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582" name="Group 93"/>
            <p:cNvGrpSpPr>
              <a:grpSpLocks/>
            </p:cNvGrpSpPr>
            <p:nvPr/>
          </p:nvGrpSpPr>
          <p:grpSpPr bwMode="auto">
            <a:xfrm>
              <a:off x="776" y="518"/>
              <a:ext cx="748" cy="403"/>
              <a:chOff x="776" y="518"/>
              <a:chExt cx="748" cy="403"/>
            </a:xfrm>
          </p:grpSpPr>
          <p:sp>
            <p:nvSpPr>
              <p:cNvPr id="237763" name="Rectangle 13"/>
              <p:cNvSpPr>
                <a:spLocks noChangeArrowheads="1"/>
              </p:cNvSpPr>
              <p:nvPr/>
            </p:nvSpPr>
            <p:spPr bwMode="auto">
              <a:xfrm>
                <a:off x="808" y="518"/>
                <a:ext cx="684" cy="40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r>
                  <a:rPr lang="ar-SA" altLang="zh-CN" sz="1800" b="1" dirty="0">
                    <a:solidFill>
                      <a:srgbClr val="000000"/>
                    </a:solidFill>
                    <a:latin typeface="Arial" panose="020B0604020202020204" pitchFamily="34" charset="0"/>
                    <a:cs typeface="Arial" panose="020B0604020202020204" pitchFamily="34" charset="0"/>
                  </a:rPr>
                  <a:t>١٢-٢٥: ١٤-٢٨</a:t>
                </a:r>
                <a:endParaRPr lang="en-US" altLang="zh-CN" sz="1800" b="1" dirty="0">
                  <a:solidFill>
                    <a:srgbClr val="000000"/>
                  </a:solidFill>
                  <a:latin typeface="Arial" panose="020B0604020202020204" pitchFamily="34" charset="0"/>
                  <a:cs typeface="Arial" panose="020B0604020202020204" pitchFamily="34" charset="0"/>
                </a:endParaRPr>
              </a:p>
            </p:txBody>
          </p:sp>
          <p:sp>
            <p:nvSpPr>
              <p:cNvPr id="237764" name="Rectangle 92"/>
              <p:cNvSpPr>
                <a:spLocks noChangeArrowheads="1"/>
              </p:cNvSpPr>
              <p:nvPr/>
            </p:nvSpPr>
            <p:spPr bwMode="auto">
              <a:xfrm>
                <a:off x="776" y="518"/>
                <a:ext cx="748" cy="40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583" name="Group 95"/>
            <p:cNvGrpSpPr>
              <a:grpSpLocks/>
            </p:cNvGrpSpPr>
            <p:nvPr/>
          </p:nvGrpSpPr>
          <p:grpSpPr bwMode="auto">
            <a:xfrm>
              <a:off x="1524" y="518"/>
              <a:ext cx="856" cy="403"/>
              <a:chOff x="1524" y="518"/>
              <a:chExt cx="856" cy="403"/>
            </a:xfrm>
          </p:grpSpPr>
          <p:sp>
            <p:nvSpPr>
              <p:cNvPr id="237761" name="Rectangle 14"/>
              <p:cNvSpPr>
                <a:spLocks noChangeArrowheads="1"/>
              </p:cNvSpPr>
              <p:nvPr/>
            </p:nvSpPr>
            <p:spPr bwMode="auto">
              <a:xfrm>
                <a:off x="1556" y="518"/>
                <a:ext cx="792" cy="40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pPr rtl="1"/>
                <a:r>
                  <a:rPr lang="ar-SA" altLang="zh-CN" sz="1800" b="1" dirty="0">
                    <a:solidFill>
                      <a:srgbClr val="000000"/>
                    </a:solidFill>
                    <a:latin typeface="Arial" panose="020B0604020202020204" pitchFamily="34" charset="0"/>
                    <a:cs typeface="Arial" panose="020B0604020202020204" pitchFamily="34" charset="0"/>
                  </a:rPr>
                  <a:t>ابريل ٤٨ – </a:t>
                </a:r>
              </a:p>
              <a:p>
                <a:pPr rtl="1"/>
                <a:r>
                  <a:rPr lang="ar-SA" altLang="zh-CN" sz="1800" b="1" dirty="0">
                    <a:solidFill>
                      <a:srgbClr val="000000"/>
                    </a:solidFill>
                    <a:latin typeface="Arial" panose="020B0604020202020204" pitchFamily="34" charset="0"/>
                    <a:cs typeface="Arial" panose="020B0604020202020204" pitchFamily="34" charset="0"/>
                  </a:rPr>
                  <a:t>سبتمبر ٤٩</a:t>
                </a:r>
                <a:endParaRPr lang="en-US" altLang="zh-CN" sz="1800" b="1" dirty="0">
                  <a:solidFill>
                    <a:srgbClr val="000000"/>
                  </a:solidFill>
                  <a:latin typeface="Arial" panose="020B0604020202020204" pitchFamily="34" charset="0"/>
                  <a:cs typeface="Arial" panose="020B0604020202020204" pitchFamily="34" charset="0"/>
                </a:endParaRPr>
              </a:p>
            </p:txBody>
          </p:sp>
          <p:sp>
            <p:nvSpPr>
              <p:cNvPr id="237762" name="Rectangle 94"/>
              <p:cNvSpPr>
                <a:spLocks noChangeArrowheads="1"/>
              </p:cNvSpPr>
              <p:nvPr/>
            </p:nvSpPr>
            <p:spPr bwMode="auto">
              <a:xfrm>
                <a:off x="1524" y="518"/>
                <a:ext cx="856" cy="40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584" name="Group 97"/>
            <p:cNvGrpSpPr>
              <a:grpSpLocks/>
            </p:cNvGrpSpPr>
            <p:nvPr/>
          </p:nvGrpSpPr>
          <p:grpSpPr bwMode="auto">
            <a:xfrm>
              <a:off x="2380" y="518"/>
              <a:ext cx="388" cy="403"/>
              <a:chOff x="2380" y="518"/>
              <a:chExt cx="388" cy="403"/>
            </a:xfrm>
          </p:grpSpPr>
          <p:sp>
            <p:nvSpPr>
              <p:cNvPr id="237759" name="Rectangle 15"/>
              <p:cNvSpPr>
                <a:spLocks noChangeArrowheads="1"/>
              </p:cNvSpPr>
              <p:nvPr/>
            </p:nvSpPr>
            <p:spPr bwMode="auto">
              <a:xfrm>
                <a:off x="2412" y="518"/>
                <a:ext cx="324" cy="40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r>
                  <a:rPr lang="ar-SA" altLang="zh-CN" sz="2000" b="1" dirty="0">
                    <a:solidFill>
                      <a:srgbClr val="000000"/>
                    </a:solidFill>
                    <a:latin typeface="Arial" panose="020B0604020202020204" pitchFamily="34" charset="0"/>
                    <a:cs typeface="Arial" panose="020B0604020202020204" pitchFamily="34" charset="0"/>
                  </a:rPr>
                  <a:t>١،٥</a:t>
                </a:r>
                <a:endParaRPr lang="en-US" altLang="zh-CN" sz="2000" b="1" dirty="0">
                  <a:solidFill>
                    <a:srgbClr val="000000"/>
                  </a:solidFill>
                  <a:latin typeface="Arial" panose="020B0604020202020204" pitchFamily="34" charset="0"/>
                  <a:cs typeface="Arial" panose="020B0604020202020204" pitchFamily="34" charset="0"/>
                </a:endParaRPr>
              </a:p>
            </p:txBody>
          </p:sp>
          <p:sp>
            <p:nvSpPr>
              <p:cNvPr id="237760" name="Rectangle 96"/>
              <p:cNvSpPr>
                <a:spLocks noChangeArrowheads="1"/>
              </p:cNvSpPr>
              <p:nvPr/>
            </p:nvSpPr>
            <p:spPr bwMode="auto">
              <a:xfrm>
                <a:off x="2380" y="518"/>
                <a:ext cx="388" cy="40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585" name="Group 99"/>
            <p:cNvGrpSpPr>
              <a:grpSpLocks/>
            </p:cNvGrpSpPr>
            <p:nvPr/>
          </p:nvGrpSpPr>
          <p:grpSpPr bwMode="auto">
            <a:xfrm>
              <a:off x="2768" y="518"/>
              <a:ext cx="676" cy="403"/>
              <a:chOff x="2768" y="518"/>
              <a:chExt cx="676" cy="403"/>
            </a:xfrm>
          </p:grpSpPr>
          <p:sp>
            <p:nvSpPr>
              <p:cNvPr id="237757" name="Rectangle 16"/>
              <p:cNvSpPr>
                <a:spLocks noChangeArrowheads="1"/>
              </p:cNvSpPr>
              <p:nvPr/>
            </p:nvSpPr>
            <p:spPr bwMode="auto">
              <a:xfrm>
                <a:off x="2800" y="518"/>
                <a:ext cx="612" cy="40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r>
                  <a:rPr lang="ar-SA" altLang="zh-CN" sz="2000" b="1" dirty="0" err="1">
                    <a:solidFill>
                      <a:srgbClr val="000000"/>
                    </a:solidFill>
                    <a:latin typeface="Arial" panose="020B0604020202020204" pitchFamily="34" charset="0"/>
                    <a:cs typeface="Arial" panose="020B0604020202020204" pitchFamily="34" charset="0"/>
                  </a:rPr>
                  <a:t>غلاطية</a:t>
                </a:r>
                <a:endParaRPr lang="en-US" altLang="zh-CN" sz="2000" b="1" dirty="0">
                  <a:solidFill>
                    <a:srgbClr val="000000"/>
                  </a:solidFill>
                  <a:latin typeface="Arial" panose="020B0604020202020204" pitchFamily="34" charset="0"/>
                  <a:cs typeface="Arial" panose="020B0604020202020204" pitchFamily="34" charset="0"/>
                </a:endParaRPr>
              </a:p>
            </p:txBody>
          </p:sp>
          <p:sp>
            <p:nvSpPr>
              <p:cNvPr id="237758" name="Rectangle 98"/>
              <p:cNvSpPr>
                <a:spLocks noChangeArrowheads="1"/>
              </p:cNvSpPr>
              <p:nvPr/>
            </p:nvSpPr>
            <p:spPr bwMode="auto">
              <a:xfrm>
                <a:off x="2768" y="518"/>
                <a:ext cx="676" cy="40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586" name="Group 101"/>
            <p:cNvGrpSpPr>
              <a:grpSpLocks/>
            </p:cNvGrpSpPr>
            <p:nvPr/>
          </p:nvGrpSpPr>
          <p:grpSpPr bwMode="auto">
            <a:xfrm>
              <a:off x="3444" y="518"/>
              <a:ext cx="1164" cy="403"/>
              <a:chOff x="3444" y="518"/>
              <a:chExt cx="1164" cy="403"/>
            </a:xfrm>
          </p:grpSpPr>
          <p:sp>
            <p:nvSpPr>
              <p:cNvPr id="237755" name="Rectangle 17"/>
              <p:cNvSpPr>
                <a:spLocks noChangeArrowheads="1"/>
              </p:cNvSpPr>
              <p:nvPr/>
            </p:nvSpPr>
            <p:spPr bwMode="auto">
              <a:xfrm>
                <a:off x="3476" y="518"/>
                <a:ext cx="1100" cy="40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pPr rtl="1"/>
                <a:r>
                  <a:rPr lang="ar-SA" altLang="zh-CN" sz="2000" b="1" dirty="0">
                    <a:solidFill>
                      <a:srgbClr val="000000"/>
                    </a:solidFill>
                    <a:latin typeface="Arial" panose="020B0604020202020204" pitchFamily="34" charset="0"/>
                    <a:cs typeface="Arial" panose="020B0604020202020204" pitchFamily="34" charset="0"/>
                  </a:rPr>
                  <a:t>برن</a:t>
                </a:r>
                <a:r>
                  <a:rPr lang="ar-JO" altLang="zh-CN" sz="2000" b="1" dirty="0">
                    <a:solidFill>
                      <a:srgbClr val="000000"/>
                    </a:solidFill>
                    <a:latin typeface="Arial" panose="020B0604020202020204" pitchFamily="34" charset="0"/>
                    <a:cs typeface="Arial" panose="020B0604020202020204" pitchFamily="34" charset="0"/>
                  </a:rPr>
                  <a:t>ا</a:t>
                </a:r>
                <a:r>
                  <a:rPr lang="ar-SA" altLang="zh-CN" sz="2000" b="1" dirty="0">
                    <a:solidFill>
                      <a:srgbClr val="000000"/>
                    </a:solidFill>
                    <a:latin typeface="Arial" panose="020B0604020202020204" pitchFamily="34" charset="0"/>
                    <a:cs typeface="Arial" panose="020B0604020202020204" pitchFamily="34" charset="0"/>
                  </a:rPr>
                  <a:t>با ومرقس</a:t>
                </a:r>
                <a:endParaRPr lang="en-US" altLang="zh-CN" sz="2000" b="1" dirty="0">
                  <a:solidFill>
                    <a:srgbClr val="000000"/>
                  </a:solidFill>
                  <a:latin typeface="Arial" panose="020B0604020202020204" pitchFamily="34" charset="0"/>
                  <a:cs typeface="Arial" panose="020B0604020202020204" pitchFamily="34" charset="0"/>
                </a:endParaRPr>
              </a:p>
            </p:txBody>
          </p:sp>
          <p:sp>
            <p:nvSpPr>
              <p:cNvPr id="237756" name="Rectangle 100"/>
              <p:cNvSpPr>
                <a:spLocks noChangeArrowheads="1"/>
              </p:cNvSpPr>
              <p:nvPr/>
            </p:nvSpPr>
            <p:spPr bwMode="auto">
              <a:xfrm>
                <a:off x="3444" y="518"/>
                <a:ext cx="1164" cy="40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587" name="Group 103"/>
            <p:cNvGrpSpPr>
              <a:grpSpLocks/>
            </p:cNvGrpSpPr>
            <p:nvPr/>
          </p:nvGrpSpPr>
          <p:grpSpPr bwMode="auto">
            <a:xfrm>
              <a:off x="0" y="921"/>
              <a:ext cx="223" cy="403"/>
              <a:chOff x="0" y="921"/>
              <a:chExt cx="223" cy="403"/>
            </a:xfrm>
          </p:grpSpPr>
          <p:sp>
            <p:nvSpPr>
              <p:cNvPr id="237753" name="Rectangle 18"/>
              <p:cNvSpPr>
                <a:spLocks noChangeArrowheads="1"/>
              </p:cNvSpPr>
              <p:nvPr/>
            </p:nvSpPr>
            <p:spPr bwMode="auto">
              <a:xfrm>
                <a:off x="32" y="921"/>
                <a:ext cx="159" cy="40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r>
                  <a:rPr lang="en-US" altLang="zh-CN" sz="2000" b="1" dirty="0">
                    <a:solidFill>
                      <a:srgbClr val="000000"/>
                    </a:solidFill>
                    <a:latin typeface="Arial" panose="020B0604020202020204" pitchFamily="34" charset="0"/>
                    <a:cs typeface="Arial" panose="020B0604020202020204" pitchFamily="34" charset="0"/>
                  </a:rPr>
                  <a:t> </a:t>
                </a:r>
              </a:p>
            </p:txBody>
          </p:sp>
          <p:sp>
            <p:nvSpPr>
              <p:cNvPr id="237754" name="Rectangle 102"/>
              <p:cNvSpPr>
                <a:spLocks noChangeArrowheads="1"/>
              </p:cNvSpPr>
              <p:nvPr/>
            </p:nvSpPr>
            <p:spPr bwMode="auto">
              <a:xfrm>
                <a:off x="0" y="921"/>
                <a:ext cx="223" cy="40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588" name="Group 105"/>
            <p:cNvGrpSpPr>
              <a:grpSpLocks/>
            </p:cNvGrpSpPr>
            <p:nvPr/>
          </p:nvGrpSpPr>
          <p:grpSpPr bwMode="auto">
            <a:xfrm>
              <a:off x="223" y="921"/>
              <a:ext cx="553" cy="403"/>
              <a:chOff x="223" y="921"/>
              <a:chExt cx="553" cy="403"/>
            </a:xfrm>
          </p:grpSpPr>
          <p:sp>
            <p:nvSpPr>
              <p:cNvPr id="237751" name="Rectangle 19"/>
              <p:cNvSpPr>
                <a:spLocks noChangeArrowheads="1"/>
              </p:cNvSpPr>
              <p:nvPr/>
            </p:nvSpPr>
            <p:spPr bwMode="auto">
              <a:xfrm>
                <a:off x="255" y="921"/>
                <a:ext cx="489" cy="40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r>
                  <a:rPr lang="en-US" altLang="zh-CN" sz="2000" b="1" dirty="0">
                    <a:solidFill>
                      <a:srgbClr val="000000"/>
                    </a:solidFill>
                    <a:latin typeface="Arial" panose="020B0604020202020204" pitchFamily="34" charset="0"/>
                    <a:cs typeface="Arial" panose="020B0604020202020204" pitchFamily="34" charset="0"/>
                  </a:rPr>
                  <a:t> </a:t>
                </a:r>
              </a:p>
              <a:p>
                <a:pPr eaLnBrk="0" hangingPunct="0"/>
                <a:endParaRPr lang="en-US" altLang="zh-CN" sz="2000" b="1" dirty="0">
                  <a:solidFill>
                    <a:srgbClr val="000000"/>
                  </a:solidFill>
                  <a:latin typeface="Arial" panose="020B0604020202020204" pitchFamily="34" charset="0"/>
                  <a:cs typeface="Arial" panose="020B0604020202020204" pitchFamily="34" charset="0"/>
                </a:endParaRPr>
              </a:p>
            </p:txBody>
          </p:sp>
          <p:sp>
            <p:nvSpPr>
              <p:cNvPr id="237752" name="Rectangle 104"/>
              <p:cNvSpPr>
                <a:spLocks noChangeArrowheads="1"/>
              </p:cNvSpPr>
              <p:nvPr/>
            </p:nvSpPr>
            <p:spPr bwMode="auto">
              <a:xfrm>
                <a:off x="223" y="921"/>
                <a:ext cx="553" cy="40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589" name="Group 107"/>
            <p:cNvGrpSpPr>
              <a:grpSpLocks/>
            </p:cNvGrpSpPr>
            <p:nvPr/>
          </p:nvGrpSpPr>
          <p:grpSpPr bwMode="auto">
            <a:xfrm>
              <a:off x="776" y="921"/>
              <a:ext cx="748" cy="403"/>
              <a:chOff x="776" y="921"/>
              <a:chExt cx="748" cy="403"/>
            </a:xfrm>
          </p:grpSpPr>
          <p:sp>
            <p:nvSpPr>
              <p:cNvPr id="237749" name="Rectangle 20"/>
              <p:cNvSpPr>
                <a:spLocks noChangeArrowheads="1"/>
              </p:cNvSpPr>
              <p:nvPr/>
            </p:nvSpPr>
            <p:spPr bwMode="auto">
              <a:xfrm>
                <a:off x="808" y="921"/>
                <a:ext cx="684" cy="40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r>
                  <a:rPr lang="en-US" altLang="zh-CN" sz="2000" b="1" dirty="0">
                    <a:solidFill>
                      <a:srgbClr val="000000"/>
                    </a:solidFill>
                    <a:latin typeface="Arial" panose="020B0604020202020204" pitchFamily="34" charset="0"/>
                    <a:cs typeface="Arial" panose="020B0604020202020204" pitchFamily="34" charset="0"/>
                  </a:rPr>
                  <a:t> </a:t>
                </a:r>
              </a:p>
              <a:p>
                <a:pPr eaLnBrk="0" hangingPunct="0"/>
                <a:endParaRPr lang="en-US" altLang="zh-CN" sz="2000" b="1" dirty="0">
                  <a:solidFill>
                    <a:srgbClr val="000000"/>
                  </a:solidFill>
                  <a:latin typeface="Arial" panose="020B0604020202020204" pitchFamily="34" charset="0"/>
                  <a:cs typeface="Arial" panose="020B0604020202020204" pitchFamily="34" charset="0"/>
                </a:endParaRPr>
              </a:p>
            </p:txBody>
          </p:sp>
          <p:sp>
            <p:nvSpPr>
              <p:cNvPr id="237750" name="Rectangle 106"/>
              <p:cNvSpPr>
                <a:spLocks noChangeArrowheads="1"/>
              </p:cNvSpPr>
              <p:nvPr/>
            </p:nvSpPr>
            <p:spPr bwMode="auto">
              <a:xfrm>
                <a:off x="776" y="921"/>
                <a:ext cx="748" cy="40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590" name="Group 109"/>
            <p:cNvGrpSpPr>
              <a:grpSpLocks/>
            </p:cNvGrpSpPr>
            <p:nvPr/>
          </p:nvGrpSpPr>
          <p:grpSpPr bwMode="auto">
            <a:xfrm>
              <a:off x="1524" y="921"/>
              <a:ext cx="856" cy="403"/>
              <a:chOff x="1524" y="921"/>
              <a:chExt cx="856" cy="403"/>
            </a:xfrm>
          </p:grpSpPr>
          <p:sp>
            <p:nvSpPr>
              <p:cNvPr id="237747" name="Rectangle 21"/>
              <p:cNvSpPr>
                <a:spLocks noChangeArrowheads="1"/>
              </p:cNvSpPr>
              <p:nvPr/>
            </p:nvSpPr>
            <p:spPr bwMode="auto">
              <a:xfrm>
                <a:off x="1556" y="921"/>
                <a:ext cx="792" cy="40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r>
                  <a:rPr lang="en-US" altLang="zh-CN" sz="2000" b="1" dirty="0">
                    <a:solidFill>
                      <a:srgbClr val="000000"/>
                    </a:solidFill>
                    <a:latin typeface="Arial" panose="020B0604020202020204" pitchFamily="34" charset="0"/>
                    <a:cs typeface="Arial" panose="020B0604020202020204" pitchFamily="34" charset="0"/>
                  </a:rPr>
                  <a:t> </a:t>
                </a:r>
              </a:p>
              <a:p>
                <a:pPr eaLnBrk="0" hangingPunct="0"/>
                <a:endParaRPr lang="en-US" altLang="zh-CN" sz="2000" b="1" dirty="0">
                  <a:solidFill>
                    <a:srgbClr val="000000"/>
                  </a:solidFill>
                  <a:latin typeface="Arial" panose="020B0604020202020204" pitchFamily="34" charset="0"/>
                  <a:cs typeface="Arial" panose="020B0604020202020204" pitchFamily="34" charset="0"/>
                </a:endParaRPr>
              </a:p>
            </p:txBody>
          </p:sp>
          <p:sp>
            <p:nvSpPr>
              <p:cNvPr id="237748" name="Rectangle 108"/>
              <p:cNvSpPr>
                <a:spLocks noChangeArrowheads="1"/>
              </p:cNvSpPr>
              <p:nvPr/>
            </p:nvSpPr>
            <p:spPr bwMode="auto">
              <a:xfrm>
                <a:off x="1524" y="921"/>
                <a:ext cx="856" cy="40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591" name="Group 111"/>
            <p:cNvGrpSpPr>
              <a:grpSpLocks/>
            </p:cNvGrpSpPr>
            <p:nvPr/>
          </p:nvGrpSpPr>
          <p:grpSpPr bwMode="auto">
            <a:xfrm>
              <a:off x="2380" y="921"/>
              <a:ext cx="388" cy="470"/>
              <a:chOff x="2380" y="921"/>
              <a:chExt cx="388" cy="470"/>
            </a:xfrm>
          </p:grpSpPr>
          <p:sp>
            <p:nvSpPr>
              <p:cNvPr id="237745" name="Rectangle 22"/>
              <p:cNvSpPr>
                <a:spLocks noChangeArrowheads="1"/>
              </p:cNvSpPr>
              <p:nvPr/>
            </p:nvSpPr>
            <p:spPr bwMode="auto">
              <a:xfrm>
                <a:off x="2412" y="921"/>
                <a:ext cx="324" cy="470"/>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r>
                  <a:rPr lang="en-US" altLang="zh-CN" sz="1400" b="1" dirty="0">
                    <a:solidFill>
                      <a:srgbClr val="000000"/>
                    </a:solidFill>
                    <a:latin typeface="Arial" panose="020B0604020202020204" pitchFamily="34" charset="0"/>
                    <a:cs typeface="Arial" panose="020B0604020202020204" pitchFamily="34" charset="0"/>
                  </a:rPr>
                  <a:t>(</a:t>
                </a:r>
                <a:r>
                  <a:rPr lang="ar-SA" altLang="zh-CN" sz="1400" b="1" dirty="0">
                    <a:solidFill>
                      <a:srgbClr val="000000"/>
                    </a:solidFill>
                    <a:latin typeface="Arial" panose="020B0604020202020204" pitchFamily="34" charset="0"/>
                    <a:cs typeface="Arial" panose="020B0604020202020204" pitchFamily="34" charset="0"/>
                  </a:rPr>
                  <a:t>٦أشهر</a:t>
                </a:r>
                <a:r>
                  <a:rPr lang="en-US" altLang="zh-CN" sz="1400" b="1" dirty="0">
                    <a:solidFill>
                      <a:srgbClr val="000000"/>
                    </a:solidFill>
                    <a:latin typeface="Arial" panose="020B0604020202020204" pitchFamily="34" charset="0"/>
                    <a:cs typeface="Arial" panose="020B0604020202020204" pitchFamily="34" charset="0"/>
                  </a:rPr>
                  <a:t>)</a:t>
                </a:r>
              </a:p>
            </p:txBody>
          </p:sp>
          <p:sp>
            <p:nvSpPr>
              <p:cNvPr id="237746" name="Rectangle 110"/>
              <p:cNvSpPr>
                <a:spLocks noChangeArrowheads="1"/>
              </p:cNvSpPr>
              <p:nvPr/>
            </p:nvSpPr>
            <p:spPr bwMode="auto">
              <a:xfrm>
                <a:off x="2380" y="921"/>
                <a:ext cx="388" cy="40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592" name="Group 113"/>
            <p:cNvGrpSpPr>
              <a:grpSpLocks/>
            </p:cNvGrpSpPr>
            <p:nvPr/>
          </p:nvGrpSpPr>
          <p:grpSpPr bwMode="auto">
            <a:xfrm>
              <a:off x="2768" y="921"/>
              <a:ext cx="676" cy="403"/>
              <a:chOff x="2768" y="921"/>
              <a:chExt cx="676" cy="403"/>
            </a:xfrm>
          </p:grpSpPr>
          <p:sp>
            <p:nvSpPr>
              <p:cNvPr id="237743" name="Rectangle 23"/>
              <p:cNvSpPr>
                <a:spLocks noChangeArrowheads="1"/>
              </p:cNvSpPr>
              <p:nvPr/>
            </p:nvSpPr>
            <p:spPr bwMode="auto">
              <a:xfrm>
                <a:off x="2800" y="921"/>
                <a:ext cx="612" cy="40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r>
                  <a:rPr lang="en-US" altLang="zh-CN" sz="2000" b="1" dirty="0">
                    <a:solidFill>
                      <a:srgbClr val="000000"/>
                    </a:solidFill>
                    <a:latin typeface="Arial" panose="020B0604020202020204" pitchFamily="34" charset="0"/>
                    <a:cs typeface="Arial" panose="020B0604020202020204" pitchFamily="34" charset="0"/>
                  </a:rPr>
                  <a:t> </a:t>
                </a:r>
              </a:p>
              <a:p>
                <a:pPr eaLnBrk="0" hangingPunct="0"/>
                <a:endParaRPr lang="en-US" altLang="zh-CN" sz="2000" b="1" dirty="0">
                  <a:solidFill>
                    <a:srgbClr val="000000"/>
                  </a:solidFill>
                  <a:latin typeface="Arial" panose="020B0604020202020204" pitchFamily="34" charset="0"/>
                  <a:cs typeface="Arial" panose="020B0604020202020204" pitchFamily="34" charset="0"/>
                </a:endParaRPr>
              </a:p>
            </p:txBody>
          </p:sp>
          <p:sp>
            <p:nvSpPr>
              <p:cNvPr id="237744" name="Rectangle 112"/>
              <p:cNvSpPr>
                <a:spLocks noChangeArrowheads="1"/>
              </p:cNvSpPr>
              <p:nvPr/>
            </p:nvSpPr>
            <p:spPr bwMode="auto">
              <a:xfrm>
                <a:off x="2768" y="921"/>
                <a:ext cx="676" cy="40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593" name="Group 115"/>
            <p:cNvGrpSpPr>
              <a:grpSpLocks/>
            </p:cNvGrpSpPr>
            <p:nvPr/>
          </p:nvGrpSpPr>
          <p:grpSpPr bwMode="auto">
            <a:xfrm>
              <a:off x="3444" y="921"/>
              <a:ext cx="1164" cy="403"/>
              <a:chOff x="3444" y="921"/>
              <a:chExt cx="1164" cy="403"/>
            </a:xfrm>
          </p:grpSpPr>
          <p:sp>
            <p:nvSpPr>
              <p:cNvPr id="237741" name="Rectangle 24"/>
              <p:cNvSpPr>
                <a:spLocks noChangeArrowheads="1"/>
              </p:cNvSpPr>
              <p:nvPr/>
            </p:nvSpPr>
            <p:spPr bwMode="auto">
              <a:xfrm>
                <a:off x="3476" y="921"/>
                <a:ext cx="1100" cy="40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r>
                  <a:rPr lang="en-US" altLang="zh-CN" sz="2000" b="1" dirty="0">
                    <a:solidFill>
                      <a:srgbClr val="000000"/>
                    </a:solidFill>
                    <a:latin typeface="Arial" panose="020B0604020202020204" pitchFamily="34" charset="0"/>
                    <a:cs typeface="Arial" panose="020B0604020202020204" pitchFamily="34" charset="0"/>
                  </a:rPr>
                  <a:t> </a:t>
                </a:r>
              </a:p>
              <a:p>
                <a:pPr eaLnBrk="0" hangingPunct="0"/>
                <a:endParaRPr lang="en-US" altLang="zh-CN" sz="2000" b="1" dirty="0">
                  <a:solidFill>
                    <a:srgbClr val="000000"/>
                  </a:solidFill>
                  <a:latin typeface="Arial" panose="020B0604020202020204" pitchFamily="34" charset="0"/>
                  <a:cs typeface="Arial" panose="020B0604020202020204" pitchFamily="34" charset="0"/>
                </a:endParaRPr>
              </a:p>
            </p:txBody>
          </p:sp>
          <p:sp>
            <p:nvSpPr>
              <p:cNvPr id="237742" name="Rectangle 114"/>
              <p:cNvSpPr>
                <a:spLocks noChangeArrowheads="1"/>
              </p:cNvSpPr>
              <p:nvPr/>
            </p:nvSpPr>
            <p:spPr bwMode="auto">
              <a:xfrm>
                <a:off x="3444" y="921"/>
                <a:ext cx="1164" cy="40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594" name="Group 117"/>
            <p:cNvGrpSpPr>
              <a:grpSpLocks/>
            </p:cNvGrpSpPr>
            <p:nvPr/>
          </p:nvGrpSpPr>
          <p:grpSpPr bwMode="auto">
            <a:xfrm>
              <a:off x="0" y="1324"/>
              <a:ext cx="223" cy="403"/>
              <a:chOff x="0" y="1324"/>
              <a:chExt cx="223" cy="403"/>
            </a:xfrm>
          </p:grpSpPr>
          <p:sp>
            <p:nvSpPr>
              <p:cNvPr id="237739" name="Rectangle 25"/>
              <p:cNvSpPr>
                <a:spLocks noChangeArrowheads="1"/>
              </p:cNvSpPr>
              <p:nvPr/>
            </p:nvSpPr>
            <p:spPr bwMode="auto">
              <a:xfrm>
                <a:off x="32" y="1324"/>
                <a:ext cx="159" cy="40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r>
                  <a:rPr lang="ar-SA" altLang="zh-CN" sz="2000" b="1" dirty="0">
                    <a:solidFill>
                      <a:srgbClr val="000000"/>
                    </a:solidFill>
                    <a:latin typeface="Arial" panose="020B0604020202020204" pitchFamily="34" charset="0"/>
                    <a:cs typeface="Arial" panose="020B0604020202020204" pitchFamily="34" charset="0"/>
                  </a:rPr>
                  <a:t>٢</a:t>
                </a:r>
                <a:endParaRPr lang="en-US" altLang="zh-CN" sz="2000" b="1" dirty="0">
                  <a:solidFill>
                    <a:srgbClr val="000000"/>
                  </a:solidFill>
                  <a:latin typeface="Arial" panose="020B0604020202020204" pitchFamily="34" charset="0"/>
                  <a:cs typeface="Arial" panose="020B0604020202020204" pitchFamily="34" charset="0"/>
                </a:endParaRPr>
              </a:p>
            </p:txBody>
          </p:sp>
          <p:sp>
            <p:nvSpPr>
              <p:cNvPr id="237740" name="Rectangle 116"/>
              <p:cNvSpPr>
                <a:spLocks noChangeArrowheads="1"/>
              </p:cNvSpPr>
              <p:nvPr/>
            </p:nvSpPr>
            <p:spPr bwMode="auto">
              <a:xfrm>
                <a:off x="0" y="1324"/>
                <a:ext cx="223" cy="40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595" name="Group 119"/>
            <p:cNvGrpSpPr>
              <a:grpSpLocks/>
            </p:cNvGrpSpPr>
            <p:nvPr/>
          </p:nvGrpSpPr>
          <p:grpSpPr bwMode="auto">
            <a:xfrm>
              <a:off x="223" y="1324"/>
              <a:ext cx="553" cy="403"/>
              <a:chOff x="223" y="1324"/>
              <a:chExt cx="553" cy="403"/>
            </a:xfrm>
          </p:grpSpPr>
          <p:sp>
            <p:nvSpPr>
              <p:cNvPr id="237737" name="Rectangle 26"/>
              <p:cNvSpPr>
                <a:spLocks noChangeArrowheads="1"/>
              </p:cNvSpPr>
              <p:nvPr/>
            </p:nvSpPr>
            <p:spPr bwMode="auto">
              <a:xfrm>
                <a:off x="255" y="1324"/>
                <a:ext cx="489" cy="40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pPr rtl="1"/>
                <a:r>
                  <a:rPr lang="ar-SA" altLang="zh-CN" sz="2000" b="1" dirty="0">
                    <a:solidFill>
                      <a:srgbClr val="000000"/>
                    </a:solidFill>
                    <a:latin typeface="Arial" panose="020B0604020202020204" pitchFamily="34" charset="0"/>
                    <a:cs typeface="Arial" panose="020B0604020202020204" pitchFamily="34" charset="0"/>
                  </a:rPr>
                  <a:t>بحر إيج</a:t>
                </a:r>
                <a:r>
                  <a:rPr lang="ar-JO" altLang="zh-CN" sz="2000" b="1" dirty="0">
                    <a:solidFill>
                      <a:srgbClr val="000000"/>
                    </a:solidFill>
                    <a:latin typeface="Arial" panose="020B0604020202020204" pitchFamily="34" charset="0"/>
                    <a:cs typeface="Arial" panose="020B0604020202020204" pitchFamily="34" charset="0"/>
                  </a:rPr>
                  <a:t>ة</a:t>
                </a:r>
                <a:endParaRPr lang="en-US" altLang="zh-CN" sz="2000" b="1" dirty="0">
                  <a:solidFill>
                    <a:srgbClr val="000000"/>
                  </a:solidFill>
                  <a:latin typeface="Arial" panose="020B0604020202020204" pitchFamily="34" charset="0"/>
                  <a:cs typeface="Arial" panose="020B0604020202020204" pitchFamily="34" charset="0"/>
                </a:endParaRPr>
              </a:p>
            </p:txBody>
          </p:sp>
          <p:sp>
            <p:nvSpPr>
              <p:cNvPr id="237738" name="Rectangle 118"/>
              <p:cNvSpPr>
                <a:spLocks noChangeArrowheads="1"/>
              </p:cNvSpPr>
              <p:nvPr/>
            </p:nvSpPr>
            <p:spPr bwMode="auto">
              <a:xfrm>
                <a:off x="223" y="1324"/>
                <a:ext cx="553" cy="40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596" name="Group 121"/>
            <p:cNvGrpSpPr>
              <a:grpSpLocks/>
            </p:cNvGrpSpPr>
            <p:nvPr/>
          </p:nvGrpSpPr>
          <p:grpSpPr bwMode="auto">
            <a:xfrm>
              <a:off x="776" y="1324"/>
              <a:ext cx="748" cy="403"/>
              <a:chOff x="776" y="1324"/>
              <a:chExt cx="748" cy="403"/>
            </a:xfrm>
          </p:grpSpPr>
          <p:sp>
            <p:nvSpPr>
              <p:cNvPr id="237735" name="Rectangle 27"/>
              <p:cNvSpPr>
                <a:spLocks noChangeArrowheads="1"/>
              </p:cNvSpPr>
              <p:nvPr/>
            </p:nvSpPr>
            <p:spPr bwMode="auto">
              <a:xfrm>
                <a:off x="808" y="1324"/>
                <a:ext cx="684" cy="40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pPr algn="ctr" rtl="1" fontAlgn="base">
                  <a:spcBef>
                    <a:spcPct val="0"/>
                  </a:spcBef>
                  <a:spcAft>
                    <a:spcPct val="0"/>
                  </a:spcAft>
                </a:pPr>
                <a:r>
                  <a:rPr lang="ar-SA" altLang="zh-CN" sz="1800" b="1" dirty="0">
                    <a:solidFill>
                      <a:srgbClr val="000000"/>
                    </a:solidFill>
                    <a:latin typeface="Arial" panose="020B0604020202020204" pitchFamily="34" charset="0"/>
                    <a:cs typeface="Arial" panose="020B0604020202020204" pitchFamily="34" charset="0"/>
                  </a:rPr>
                  <a:t>١٥-٣٦: ١٨-٢٢</a:t>
                </a:r>
                <a:endParaRPr lang="en-US" altLang="zh-CN" sz="1800" b="1" dirty="0">
                  <a:solidFill>
                    <a:srgbClr val="000000"/>
                  </a:solidFill>
                  <a:latin typeface="Arial" panose="020B0604020202020204" pitchFamily="34" charset="0"/>
                  <a:cs typeface="Arial" panose="020B0604020202020204" pitchFamily="34" charset="0"/>
                </a:endParaRPr>
              </a:p>
            </p:txBody>
          </p:sp>
          <p:sp>
            <p:nvSpPr>
              <p:cNvPr id="237736" name="Rectangle 120"/>
              <p:cNvSpPr>
                <a:spLocks noChangeArrowheads="1"/>
              </p:cNvSpPr>
              <p:nvPr/>
            </p:nvSpPr>
            <p:spPr bwMode="auto">
              <a:xfrm>
                <a:off x="776" y="1324"/>
                <a:ext cx="748" cy="40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597" name="Group 123"/>
            <p:cNvGrpSpPr>
              <a:grpSpLocks/>
            </p:cNvGrpSpPr>
            <p:nvPr/>
          </p:nvGrpSpPr>
          <p:grpSpPr bwMode="auto">
            <a:xfrm>
              <a:off x="1524" y="1324"/>
              <a:ext cx="856" cy="403"/>
              <a:chOff x="1524" y="1324"/>
              <a:chExt cx="856" cy="403"/>
            </a:xfrm>
          </p:grpSpPr>
          <p:sp>
            <p:nvSpPr>
              <p:cNvPr id="237733" name="Rectangle 28"/>
              <p:cNvSpPr>
                <a:spLocks noChangeArrowheads="1"/>
              </p:cNvSpPr>
              <p:nvPr/>
            </p:nvSpPr>
            <p:spPr bwMode="auto">
              <a:xfrm>
                <a:off x="1556" y="1324"/>
                <a:ext cx="792" cy="40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pPr rtl="1"/>
                <a:r>
                  <a:rPr lang="ar-SA" altLang="zh-CN" sz="1800" b="1" dirty="0">
                    <a:solidFill>
                      <a:srgbClr val="000000"/>
                    </a:solidFill>
                    <a:latin typeface="Arial" panose="020B0604020202020204" pitchFamily="34" charset="0"/>
                    <a:cs typeface="Arial" panose="020B0604020202020204" pitchFamily="34" charset="0"/>
                  </a:rPr>
                  <a:t>ابريل ٥٠ – </a:t>
                </a:r>
              </a:p>
              <a:p>
                <a:pPr rtl="1"/>
                <a:r>
                  <a:rPr lang="ar-SA" altLang="zh-CN" sz="1800" b="1" dirty="0" err="1">
                    <a:solidFill>
                      <a:srgbClr val="000000"/>
                    </a:solidFill>
                    <a:latin typeface="Arial" panose="020B0604020202020204" pitchFamily="34" charset="0"/>
                    <a:cs typeface="Arial" panose="020B0604020202020204" pitchFamily="34" charset="0"/>
                  </a:rPr>
                  <a:t>سبتمير</a:t>
                </a:r>
                <a:r>
                  <a:rPr lang="ar-SA" altLang="zh-CN" sz="1800" b="1" dirty="0">
                    <a:solidFill>
                      <a:srgbClr val="000000"/>
                    </a:solidFill>
                    <a:latin typeface="Arial" panose="020B0604020202020204" pitchFamily="34" charset="0"/>
                    <a:cs typeface="Arial" panose="020B0604020202020204" pitchFamily="34" charset="0"/>
                  </a:rPr>
                  <a:t> ٥٢</a:t>
                </a:r>
                <a:endParaRPr lang="en-US" altLang="zh-CN" sz="1800" b="1" dirty="0">
                  <a:solidFill>
                    <a:srgbClr val="000000"/>
                  </a:solidFill>
                  <a:latin typeface="Arial" panose="020B0604020202020204" pitchFamily="34" charset="0"/>
                  <a:cs typeface="Arial" panose="020B0604020202020204" pitchFamily="34" charset="0"/>
                </a:endParaRPr>
              </a:p>
            </p:txBody>
          </p:sp>
          <p:sp>
            <p:nvSpPr>
              <p:cNvPr id="237734" name="Rectangle 122"/>
              <p:cNvSpPr>
                <a:spLocks noChangeArrowheads="1"/>
              </p:cNvSpPr>
              <p:nvPr/>
            </p:nvSpPr>
            <p:spPr bwMode="auto">
              <a:xfrm>
                <a:off x="1524" y="1324"/>
                <a:ext cx="856" cy="40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598" name="Group 125"/>
            <p:cNvGrpSpPr>
              <a:grpSpLocks/>
            </p:cNvGrpSpPr>
            <p:nvPr/>
          </p:nvGrpSpPr>
          <p:grpSpPr bwMode="auto">
            <a:xfrm>
              <a:off x="2380" y="1324"/>
              <a:ext cx="388" cy="403"/>
              <a:chOff x="2380" y="1324"/>
              <a:chExt cx="388" cy="403"/>
            </a:xfrm>
          </p:grpSpPr>
          <p:sp>
            <p:nvSpPr>
              <p:cNvPr id="237731" name="Rectangle 29"/>
              <p:cNvSpPr>
                <a:spLocks noChangeArrowheads="1"/>
              </p:cNvSpPr>
              <p:nvPr/>
            </p:nvSpPr>
            <p:spPr bwMode="auto">
              <a:xfrm>
                <a:off x="2412" y="1324"/>
                <a:ext cx="324" cy="40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r>
                  <a:rPr lang="ar-SA" altLang="zh-CN" sz="2000" b="1" dirty="0">
                    <a:solidFill>
                      <a:srgbClr val="000000"/>
                    </a:solidFill>
                    <a:latin typeface="Arial" panose="020B0604020202020204" pitchFamily="34" charset="0"/>
                    <a:cs typeface="Arial" panose="020B0604020202020204" pitchFamily="34" charset="0"/>
                  </a:rPr>
                  <a:t>٢،٥</a:t>
                </a:r>
                <a:endParaRPr lang="en-US" altLang="zh-CN" sz="2000" b="1" dirty="0">
                  <a:solidFill>
                    <a:srgbClr val="000000"/>
                  </a:solidFill>
                  <a:latin typeface="Arial" panose="020B0604020202020204" pitchFamily="34" charset="0"/>
                  <a:cs typeface="Arial" panose="020B0604020202020204" pitchFamily="34" charset="0"/>
                </a:endParaRPr>
              </a:p>
            </p:txBody>
          </p:sp>
          <p:sp>
            <p:nvSpPr>
              <p:cNvPr id="237732" name="Rectangle 124"/>
              <p:cNvSpPr>
                <a:spLocks noChangeArrowheads="1"/>
              </p:cNvSpPr>
              <p:nvPr/>
            </p:nvSpPr>
            <p:spPr bwMode="auto">
              <a:xfrm>
                <a:off x="2380" y="1324"/>
                <a:ext cx="388" cy="40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599" name="Group 127"/>
            <p:cNvGrpSpPr>
              <a:grpSpLocks/>
            </p:cNvGrpSpPr>
            <p:nvPr/>
          </p:nvGrpSpPr>
          <p:grpSpPr bwMode="auto">
            <a:xfrm>
              <a:off x="2768" y="1324"/>
              <a:ext cx="676" cy="403"/>
              <a:chOff x="2768" y="1324"/>
              <a:chExt cx="676" cy="403"/>
            </a:xfrm>
          </p:grpSpPr>
          <p:sp>
            <p:nvSpPr>
              <p:cNvPr id="237729" name="Rectangle 30"/>
              <p:cNvSpPr>
                <a:spLocks noChangeArrowheads="1"/>
              </p:cNvSpPr>
              <p:nvPr/>
            </p:nvSpPr>
            <p:spPr bwMode="auto">
              <a:xfrm>
                <a:off x="2800" y="1324"/>
                <a:ext cx="612" cy="40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pPr rtl="1"/>
                <a:r>
                  <a:rPr lang="ar-SA" altLang="zh-CN" sz="2000" b="1" dirty="0" err="1">
                    <a:solidFill>
                      <a:srgbClr val="000000"/>
                    </a:solidFill>
                    <a:latin typeface="Arial" panose="020B0604020202020204" pitchFamily="34" charset="0"/>
                    <a:cs typeface="Arial" panose="020B0604020202020204" pitchFamily="34" charset="0"/>
                  </a:rPr>
                  <a:t>تسالونيكي</a:t>
                </a:r>
                <a:endParaRPr lang="ar-SA" altLang="zh-CN" sz="2000" b="1" dirty="0">
                  <a:solidFill>
                    <a:srgbClr val="000000"/>
                  </a:solidFill>
                  <a:latin typeface="Arial" panose="020B0604020202020204" pitchFamily="34" charset="0"/>
                  <a:cs typeface="Arial" panose="020B0604020202020204" pitchFamily="34" charset="0"/>
                </a:endParaRPr>
              </a:p>
              <a:p>
                <a:pPr rtl="1"/>
                <a:r>
                  <a:rPr lang="ar-SA" altLang="zh-CN" sz="2000" b="1" dirty="0">
                    <a:solidFill>
                      <a:srgbClr val="000000"/>
                    </a:solidFill>
                    <a:latin typeface="Arial" panose="020B0604020202020204" pitchFamily="34" charset="0"/>
                    <a:cs typeface="Arial" panose="020B0604020202020204" pitchFamily="34" charset="0"/>
                  </a:rPr>
                  <a:t> ١ ،٢</a:t>
                </a:r>
                <a:r>
                  <a:rPr lang="en-US" altLang="zh-CN" sz="2000" b="1" dirty="0">
                    <a:solidFill>
                      <a:srgbClr val="000000"/>
                    </a:solidFill>
                    <a:latin typeface="Arial" panose="020B0604020202020204" pitchFamily="34" charset="0"/>
                    <a:cs typeface="Arial" panose="020B0604020202020204" pitchFamily="34" charset="0"/>
                  </a:rPr>
                  <a:t>.</a:t>
                </a:r>
              </a:p>
            </p:txBody>
          </p:sp>
          <p:sp>
            <p:nvSpPr>
              <p:cNvPr id="237730" name="Rectangle 126"/>
              <p:cNvSpPr>
                <a:spLocks noChangeArrowheads="1"/>
              </p:cNvSpPr>
              <p:nvPr/>
            </p:nvSpPr>
            <p:spPr bwMode="auto">
              <a:xfrm>
                <a:off x="2768" y="1324"/>
                <a:ext cx="676" cy="40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600" name="Group 129"/>
            <p:cNvGrpSpPr>
              <a:grpSpLocks/>
            </p:cNvGrpSpPr>
            <p:nvPr/>
          </p:nvGrpSpPr>
          <p:grpSpPr bwMode="auto">
            <a:xfrm>
              <a:off x="3444" y="1324"/>
              <a:ext cx="1164" cy="403"/>
              <a:chOff x="3444" y="1324"/>
              <a:chExt cx="1164" cy="403"/>
            </a:xfrm>
          </p:grpSpPr>
          <p:sp>
            <p:nvSpPr>
              <p:cNvPr id="237727" name="Rectangle 31"/>
              <p:cNvSpPr>
                <a:spLocks noChangeArrowheads="1"/>
              </p:cNvSpPr>
              <p:nvPr/>
            </p:nvSpPr>
            <p:spPr bwMode="auto">
              <a:xfrm>
                <a:off x="3476" y="1324"/>
                <a:ext cx="1100" cy="40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pPr rtl="1"/>
                <a:r>
                  <a:rPr lang="ar-SA" altLang="zh-CN" sz="1800" b="1" dirty="0">
                    <a:solidFill>
                      <a:srgbClr val="000000"/>
                    </a:solidFill>
                    <a:latin typeface="Arial" panose="020B0604020202020204" pitchFamily="34" charset="0"/>
                    <a:cs typeface="Arial" panose="020B0604020202020204" pitchFamily="34" charset="0"/>
                  </a:rPr>
                  <a:t>سيلا </a:t>
                </a:r>
                <a:r>
                  <a:rPr lang="ar-SA" altLang="zh-CN" sz="1800" b="1" dirty="0" err="1">
                    <a:solidFill>
                      <a:srgbClr val="000000"/>
                    </a:solidFill>
                    <a:latin typeface="Arial" panose="020B0604020202020204" pitchFamily="34" charset="0"/>
                    <a:cs typeface="Arial" panose="020B0604020202020204" pitchFamily="34" charset="0"/>
                  </a:rPr>
                  <a:t>وتيموثاوس</a:t>
                </a:r>
                <a:r>
                  <a:rPr lang="ar-SA" altLang="zh-CN" sz="1800" b="1" dirty="0">
                    <a:solidFill>
                      <a:srgbClr val="000000"/>
                    </a:solidFill>
                    <a:latin typeface="Arial" panose="020B0604020202020204" pitchFamily="34" charset="0"/>
                    <a:cs typeface="Arial" panose="020B0604020202020204" pitchFamily="34" charset="0"/>
                  </a:rPr>
                  <a:t> ولوقا</a:t>
                </a:r>
                <a:endParaRPr lang="en-US" altLang="zh-CN" sz="1800" b="1" dirty="0">
                  <a:solidFill>
                    <a:srgbClr val="000000"/>
                  </a:solidFill>
                  <a:latin typeface="Arial" panose="020B0604020202020204" pitchFamily="34" charset="0"/>
                  <a:cs typeface="Arial" panose="020B0604020202020204" pitchFamily="34" charset="0"/>
                </a:endParaRPr>
              </a:p>
            </p:txBody>
          </p:sp>
          <p:sp>
            <p:nvSpPr>
              <p:cNvPr id="237728" name="Rectangle 128"/>
              <p:cNvSpPr>
                <a:spLocks noChangeArrowheads="1"/>
              </p:cNvSpPr>
              <p:nvPr/>
            </p:nvSpPr>
            <p:spPr bwMode="auto">
              <a:xfrm>
                <a:off x="3444" y="1324"/>
                <a:ext cx="1164" cy="40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601" name="Group 131"/>
            <p:cNvGrpSpPr>
              <a:grpSpLocks/>
            </p:cNvGrpSpPr>
            <p:nvPr/>
          </p:nvGrpSpPr>
          <p:grpSpPr bwMode="auto">
            <a:xfrm>
              <a:off x="0" y="1727"/>
              <a:ext cx="223" cy="403"/>
              <a:chOff x="0" y="1727"/>
              <a:chExt cx="223" cy="403"/>
            </a:xfrm>
          </p:grpSpPr>
          <p:sp>
            <p:nvSpPr>
              <p:cNvPr id="237725" name="Rectangle 32"/>
              <p:cNvSpPr>
                <a:spLocks noChangeArrowheads="1"/>
              </p:cNvSpPr>
              <p:nvPr/>
            </p:nvSpPr>
            <p:spPr bwMode="auto">
              <a:xfrm>
                <a:off x="32" y="1727"/>
                <a:ext cx="159" cy="40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r>
                  <a:rPr lang="en-US" altLang="zh-CN" sz="2000" b="1" dirty="0">
                    <a:solidFill>
                      <a:srgbClr val="000000"/>
                    </a:solidFill>
                    <a:latin typeface="Arial" panose="020B0604020202020204" pitchFamily="34" charset="0"/>
                    <a:cs typeface="Arial" panose="020B0604020202020204" pitchFamily="34" charset="0"/>
                  </a:rPr>
                  <a:t> </a:t>
                </a:r>
              </a:p>
            </p:txBody>
          </p:sp>
          <p:sp>
            <p:nvSpPr>
              <p:cNvPr id="237726" name="Rectangle 130"/>
              <p:cNvSpPr>
                <a:spLocks noChangeArrowheads="1"/>
              </p:cNvSpPr>
              <p:nvPr/>
            </p:nvSpPr>
            <p:spPr bwMode="auto">
              <a:xfrm>
                <a:off x="0" y="1727"/>
                <a:ext cx="223" cy="40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602" name="Group 133"/>
            <p:cNvGrpSpPr>
              <a:grpSpLocks/>
            </p:cNvGrpSpPr>
            <p:nvPr/>
          </p:nvGrpSpPr>
          <p:grpSpPr bwMode="auto">
            <a:xfrm>
              <a:off x="223" y="1727"/>
              <a:ext cx="553" cy="403"/>
              <a:chOff x="223" y="1727"/>
              <a:chExt cx="553" cy="403"/>
            </a:xfrm>
          </p:grpSpPr>
          <p:sp>
            <p:nvSpPr>
              <p:cNvPr id="237723" name="Rectangle 33"/>
              <p:cNvSpPr>
                <a:spLocks noChangeArrowheads="1"/>
              </p:cNvSpPr>
              <p:nvPr/>
            </p:nvSpPr>
            <p:spPr bwMode="auto">
              <a:xfrm>
                <a:off x="255" y="1727"/>
                <a:ext cx="489" cy="40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r>
                  <a:rPr lang="en-US" altLang="zh-CN" sz="2000" b="1" dirty="0">
                    <a:solidFill>
                      <a:srgbClr val="000000"/>
                    </a:solidFill>
                    <a:latin typeface="Arial" panose="020B0604020202020204" pitchFamily="34" charset="0"/>
                    <a:cs typeface="Arial" panose="020B0604020202020204" pitchFamily="34" charset="0"/>
                  </a:rPr>
                  <a:t> </a:t>
                </a:r>
              </a:p>
              <a:p>
                <a:pPr eaLnBrk="0" hangingPunct="0"/>
                <a:endParaRPr lang="en-US" altLang="zh-CN" sz="2000" b="1" dirty="0">
                  <a:solidFill>
                    <a:srgbClr val="000000"/>
                  </a:solidFill>
                  <a:latin typeface="Arial" panose="020B0604020202020204" pitchFamily="34" charset="0"/>
                  <a:cs typeface="Arial" panose="020B0604020202020204" pitchFamily="34" charset="0"/>
                </a:endParaRPr>
              </a:p>
            </p:txBody>
          </p:sp>
          <p:sp>
            <p:nvSpPr>
              <p:cNvPr id="237724" name="Rectangle 132"/>
              <p:cNvSpPr>
                <a:spLocks noChangeArrowheads="1"/>
              </p:cNvSpPr>
              <p:nvPr/>
            </p:nvSpPr>
            <p:spPr bwMode="auto">
              <a:xfrm>
                <a:off x="223" y="1727"/>
                <a:ext cx="553" cy="40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603" name="Group 135"/>
            <p:cNvGrpSpPr>
              <a:grpSpLocks/>
            </p:cNvGrpSpPr>
            <p:nvPr/>
          </p:nvGrpSpPr>
          <p:grpSpPr bwMode="auto">
            <a:xfrm>
              <a:off x="776" y="1727"/>
              <a:ext cx="748" cy="403"/>
              <a:chOff x="776" y="1727"/>
              <a:chExt cx="748" cy="403"/>
            </a:xfrm>
          </p:grpSpPr>
          <p:sp>
            <p:nvSpPr>
              <p:cNvPr id="237721" name="Rectangle 34"/>
              <p:cNvSpPr>
                <a:spLocks noChangeArrowheads="1"/>
              </p:cNvSpPr>
              <p:nvPr/>
            </p:nvSpPr>
            <p:spPr bwMode="auto">
              <a:xfrm>
                <a:off x="808" y="1727"/>
                <a:ext cx="684" cy="40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r>
                  <a:rPr lang="en-US" altLang="zh-CN" sz="2000" b="1" dirty="0">
                    <a:solidFill>
                      <a:srgbClr val="000000"/>
                    </a:solidFill>
                    <a:latin typeface="Arial" panose="020B0604020202020204" pitchFamily="34" charset="0"/>
                    <a:cs typeface="Arial" panose="020B0604020202020204" pitchFamily="34" charset="0"/>
                  </a:rPr>
                  <a:t> </a:t>
                </a:r>
              </a:p>
              <a:p>
                <a:pPr eaLnBrk="0" hangingPunct="0"/>
                <a:endParaRPr lang="en-US" altLang="zh-CN" sz="2000" b="1" dirty="0">
                  <a:solidFill>
                    <a:srgbClr val="000000"/>
                  </a:solidFill>
                  <a:latin typeface="Arial" panose="020B0604020202020204" pitchFamily="34" charset="0"/>
                  <a:cs typeface="Arial" panose="020B0604020202020204" pitchFamily="34" charset="0"/>
                </a:endParaRPr>
              </a:p>
            </p:txBody>
          </p:sp>
          <p:sp>
            <p:nvSpPr>
              <p:cNvPr id="237722" name="Rectangle 134"/>
              <p:cNvSpPr>
                <a:spLocks noChangeArrowheads="1"/>
              </p:cNvSpPr>
              <p:nvPr/>
            </p:nvSpPr>
            <p:spPr bwMode="auto">
              <a:xfrm>
                <a:off x="776" y="1727"/>
                <a:ext cx="748" cy="40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604" name="Group 137"/>
            <p:cNvGrpSpPr>
              <a:grpSpLocks/>
            </p:cNvGrpSpPr>
            <p:nvPr/>
          </p:nvGrpSpPr>
          <p:grpSpPr bwMode="auto">
            <a:xfrm>
              <a:off x="1524" y="1727"/>
              <a:ext cx="856" cy="403"/>
              <a:chOff x="1524" y="1727"/>
              <a:chExt cx="856" cy="403"/>
            </a:xfrm>
          </p:grpSpPr>
          <p:sp>
            <p:nvSpPr>
              <p:cNvPr id="237719" name="Rectangle 35"/>
              <p:cNvSpPr>
                <a:spLocks noChangeArrowheads="1"/>
              </p:cNvSpPr>
              <p:nvPr/>
            </p:nvSpPr>
            <p:spPr bwMode="auto">
              <a:xfrm>
                <a:off x="1556" y="1727"/>
                <a:ext cx="792" cy="40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r>
                  <a:rPr lang="en-US" altLang="zh-CN" sz="2000" b="1" dirty="0">
                    <a:solidFill>
                      <a:srgbClr val="000000"/>
                    </a:solidFill>
                    <a:latin typeface="Arial" panose="020B0604020202020204" pitchFamily="34" charset="0"/>
                    <a:cs typeface="Arial" panose="020B0604020202020204" pitchFamily="34" charset="0"/>
                  </a:rPr>
                  <a:t> </a:t>
                </a:r>
              </a:p>
              <a:p>
                <a:pPr eaLnBrk="0" hangingPunct="0"/>
                <a:endParaRPr lang="en-US" altLang="zh-CN" sz="2000" b="1" dirty="0">
                  <a:solidFill>
                    <a:srgbClr val="000000"/>
                  </a:solidFill>
                  <a:latin typeface="Arial" panose="020B0604020202020204" pitchFamily="34" charset="0"/>
                  <a:cs typeface="Arial" panose="020B0604020202020204" pitchFamily="34" charset="0"/>
                </a:endParaRPr>
              </a:p>
            </p:txBody>
          </p:sp>
          <p:sp>
            <p:nvSpPr>
              <p:cNvPr id="237720" name="Rectangle 136"/>
              <p:cNvSpPr>
                <a:spLocks noChangeArrowheads="1"/>
              </p:cNvSpPr>
              <p:nvPr/>
            </p:nvSpPr>
            <p:spPr bwMode="auto">
              <a:xfrm>
                <a:off x="1524" y="1727"/>
                <a:ext cx="856" cy="40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605" name="Group 139"/>
            <p:cNvGrpSpPr>
              <a:grpSpLocks/>
            </p:cNvGrpSpPr>
            <p:nvPr/>
          </p:nvGrpSpPr>
          <p:grpSpPr bwMode="auto">
            <a:xfrm>
              <a:off x="2380" y="1727"/>
              <a:ext cx="388" cy="403"/>
              <a:chOff x="2380" y="1727"/>
              <a:chExt cx="388" cy="403"/>
            </a:xfrm>
          </p:grpSpPr>
          <p:sp>
            <p:nvSpPr>
              <p:cNvPr id="237717" name="Rectangle 36"/>
              <p:cNvSpPr>
                <a:spLocks noChangeArrowheads="1"/>
              </p:cNvSpPr>
              <p:nvPr/>
            </p:nvSpPr>
            <p:spPr bwMode="auto">
              <a:xfrm>
                <a:off x="2412" y="1727"/>
                <a:ext cx="324" cy="40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r>
                  <a:rPr lang="ar-SA" altLang="zh-CN" sz="1400" b="1" dirty="0">
                    <a:solidFill>
                      <a:srgbClr val="000000"/>
                    </a:solidFill>
                    <a:latin typeface="Arial" panose="020B0604020202020204" pitchFamily="34" charset="0"/>
                    <a:cs typeface="Arial" panose="020B0604020202020204" pitchFamily="34" charset="0"/>
                  </a:rPr>
                  <a:t>٦ أشهر)</a:t>
                </a:r>
                <a:r>
                  <a:rPr lang="en-US" altLang="zh-CN" sz="2000" b="1" dirty="0">
                    <a:solidFill>
                      <a:srgbClr val="000000"/>
                    </a:solidFill>
                    <a:latin typeface="Arial" panose="020B0604020202020204" pitchFamily="34" charset="0"/>
                    <a:cs typeface="Arial" panose="020B0604020202020204" pitchFamily="34" charset="0"/>
                  </a:rPr>
                  <a:t>)</a:t>
                </a:r>
              </a:p>
            </p:txBody>
          </p:sp>
          <p:sp>
            <p:nvSpPr>
              <p:cNvPr id="237718" name="Rectangle 138"/>
              <p:cNvSpPr>
                <a:spLocks noChangeArrowheads="1"/>
              </p:cNvSpPr>
              <p:nvPr/>
            </p:nvSpPr>
            <p:spPr bwMode="auto">
              <a:xfrm>
                <a:off x="2380" y="1727"/>
                <a:ext cx="388" cy="40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606" name="Group 141"/>
            <p:cNvGrpSpPr>
              <a:grpSpLocks/>
            </p:cNvGrpSpPr>
            <p:nvPr/>
          </p:nvGrpSpPr>
          <p:grpSpPr bwMode="auto">
            <a:xfrm>
              <a:off x="2768" y="1727"/>
              <a:ext cx="676" cy="403"/>
              <a:chOff x="2768" y="1727"/>
              <a:chExt cx="676" cy="403"/>
            </a:xfrm>
          </p:grpSpPr>
          <p:sp>
            <p:nvSpPr>
              <p:cNvPr id="237715" name="Rectangle 37"/>
              <p:cNvSpPr>
                <a:spLocks noChangeArrowheads="1"/>
              </p:cNvSpPr>
              <p:nvPr/>
            </p:nvSpPr>
            <p:spPr bwMode="auto">
              <a:xfrm>
                <a:off x="2800" y="1727"/>
                <a:ext cx="612" cy="40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r>
                  <a:rPr lang="en-US" altLang="zh-CN" sz="2000" b="1" dirty="0">
                    <a:solidFill>
                      <a:srgbClr val="000000"/>
                    </a:solidFill>
                    <a:latin typeface="Arial" panose="020B0604020202020204" pitchFamily="34" charset="0"/>
                    <a:cs typeface="Arial" panose="020B0604020202020204" pitchFamily="34" charset="0"/>
                  </a:rPr>
                  <a:t> </a:t>
                </a:r>
              </a:p>
              <a:p>
                <a:pPr eaLnBrk="0" hangingPunct="0"/>
                <a:endParaRPr lang="en-US" altLang="zh-CN" sz="2000" b="1" dirty="0">
                  <a:solidFill>
                    <a:srgbClr val="000000"/>
                  </a:solidFill>
                  <a:latin typeface="Arial" panose="020B0604020202020204" pitchFamily="34" charset="0"/>
                  <a:cs typeface="Arial" panose="020B0604020202020204" pitchFamily="34" charset="0"/>
                </a:endParaRPr>
              </a:p>
            </p:txBody>
          </p:sp>
          <p:sp>
            <p:nvSpPr>
              <p:cNvPr id="237716" name="Rectangle 140"/>
              <p:cNvSpPr>
                <a:spLocks noChangeArrowheads="1"/>
              </p:cNvSpPr>
              <p:nvPr/>
            </p:nvSpPr>
            <p:spPr bwMode="auto">
              <a:xfrm>
                <a:off x="2768" y="1727"/>
                <a:ext cx="676" cy="40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607" name="Group 143"/>
            <p:cNvGrpSpPr>
              <a:grpSpLocks/>
            </p:cNvGrpSpPr>
            <p:nvPr/>
          </p:nvGrpSpPr>
          <p:grpSpPr bwMode="auto">
            <a:xfrm>
              <a:off x="3444" y="1727"/>
              <a:ext cx="1164" cy="403"/>
              <a:chOff x="3444" y="1727"/>
              <a:chExt cx="1164" cy="403"/>
            </a:xfrm>
          </p:grpSpPr>
          <p:sp>
            <p:nvSpPr>
              <p:cNvPr id="237713" name="Rectangle 38"/>
              <p:cNvSpPr>
                <a:spLocks noChangeArrowheads="1"/>
              </p:cNvSpPr>
              <p:nvPr/>
            </p:nvSpPr>
            <p:spPr bwMode="auto">
              <a:xfrm>
                <a:off x="3476" y="1727"/>
                <a:ext cx="1100" cy="40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r>
                  <a:rPr lang="en-US" altLang="zh-CN" sz="2000" b="1" dirty="0">
                    <a:solidFill>
                      <a:srgbClr val="000000"/>
                    </a:solidFill>
                    <a:latin typeface="Arial" panose="020B0604020202020204" pitchFamily="34" charset="0"/>
                    <a:cs typeface="Arial" panose="020B0604020202020204" pitchFamily="34" charset="0"/>
                  </a:rPr>
                  <a:t> </a:t>
                </a:r>
              </a:p>
              <a:p>
                <a:pPr eaLnBrk="0" hangingPunct="0"/>
                <a:endParaRPr lang="en-US" altLang="zh-CN" sz="2000" b="1" dirty="0">
                  <a:solidFill>
                    <a:srgbClr val="000000"/>
                  </a:solidFill>
                  <a:latin typeface="Arial" panose="020B0604020202020204" pitchFamily="34" charset="0"/>
                  <a:cs typeface="Arial" panose="020B0604020202020204" pitchFamily="34" charset="0"/>
                </a:endParaRPr>
              </a:p>
            </p:txBody>
          </p:sp>
          <p:sp>
            <p:nvSpPr>
              <p:cNvPr id="237714" name="Rectangle 142"/>
              <p:cNvSpPr>
                <a:spLocks noChangeArrowheads="1"/>
              </p:cNvSpPr>
              <p:nvPr/>
            </p:nvSpPr>
            <p:spPr bwMode="auto">
              <a:xfrm>
                <a:off x="3444" y="1727"/>
                <a:ext cx="1164" cy="40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608" name="Group 145"/>
            <p:cNvGrpSpPr>
              <a:grpSpLocks/>
            </p:cNvGrpSpPr>
            <p:nvPr/>
          </p:nvGrpSpPr>
          <p:grpSpPr bwMode="auto">
            <a:xfrm>
              <a:off x="0" y="2130"/>
              <a:ext cx="223" cy="863"/>
              <a:chOff x="0" y="2130"/>
              <a:chExt cx="223" cy="863"/>
            </a:xfrm>
          </p:grpSpPr>
          <p:sp>
            <p:nvSpPr>
              <p:cNvPr id="237711" name="Rectangle 39"/>
              <p:cNvSpPr>
                <a:spLocks noChangeArrowheads="1"/>
              </p:cNvSpPr>
              <p:nvPr/>
            </p:nvSpPr>
            <p:spPr bwMode="auto">
              <a:xfrm>
                <a:off x="32" y="2130"/>
                <a:ext cx="159" cy="86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r>
                  <a:rPr lang="ar-SA" altLang="zh-CN" sz="2000" b="1" dirty="0">
                    <a:solidFill>
                      <a:srgbClr val="000000"/>
                    </a:solidFill>
                    <a:latin typeface="Arial" panose="020B0604020202020204" pitchFamily="34" charset="0"/>
                    <a:cs typeface="Arial" panose="020B0604020202020204" pitchFamily="34" charset="0"/>
                  </a:rPr>
                  <a:t>٣</a:t>
                </a:r>
                <a:endParaRPr lang="en-US" altLang="zh-CN" sz="2000" b="1" dirty="0">
                  <a:solidFill>
                    <a:srgbClr val="000000"/>
                  </a:solidFill>
                  <a:latin typeface="Arial" panose="020B0604020202020204" pitchFamily="34" charset="0"/>
                  <a:cs typeface="Arial" panose="020B0604020202020204" pitchFamily="34" charset="0"/>
                </a:endParaRPr>
              </a:p>
            </p:txBody>
          </p:sp>
          <p:sp>
            <p:nvSpPr>
              <p:cNvPr id="237712" name="Rectangle 144"/>
              <p:cNvSpPr>
                <a:spLocks noChangeArrowheads="1"/>
              </p:cNvSpPr>
              <p:nvPr/>
            </p:nvSpPr>
            <p:spPr bwMode="auto">
              <a:xfrm>
                <a:off x="0" y="2130"/>
                <a:ext cx="223" cy="86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609" name="Group 147"/>
            <p:cNvGrpSpPr>
              <a:grpSpLocks/>
            </p:cNvGrpSpPr>
            <p:nvPr/>
          </p:nvGrpSpPr>
          <p:grpSpPr bwMode="auto">
            <a:xfrm>
              <a:off x="199" y="2130"/>
              <a:ext cx="580" cy="863"/>
              <a:chOff x="199" y="2130"/>
              <a:chExt cx="580" cy="863"/>
            </a:xfrm>
          </p:grpSpPr>
          <p:sp>
            <p:nvSpPr>
              <p:cNvPr id="237709" name="Rectangle 40"/>
              <p:cNvSpPr>
                <a:spLocks noChangeArrowheads="1"/>
              </p:cNvSpPr>
              <p:nvPr/>
            </p:nvSpPr>
            <p:spPr bwMode="auto">
              <a:xfrm>
                <a:off x="199" y="2130"/>
                <a:ext cx="580" cy="86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pPr rtl="1"/>
                <a:r>
                  <a:rPr lang="ar-SA" altLang="zh-CN" sz="2000" b="1" dirty="0" err="1">
                    <a:solidFill>
                      <a:srgbClr val="000000"/>
                    </a:solidFill>
                    <a:latin typeface="Arial" panose="020B0604020202020204" pitchFamily="34" charset="0"/>
                    <a:cs typeface="Arial" panose="020B0604020202020204" pitchFamily="34" charset="0"/>
                  </a:rPr>
                  <a:t>أفسس</a:t>
                </a:r>
                <a:r>
                  <a:rPr lang="ar-SA" altLang="zh-CN" sz="2000" b="1" dirty="0">
                    <a:solidFill>
                      <a:srgbClr val="000000"/>
                    </a:solidFill>
                    <a:latin typeface="Arial" panose="020B0604020202020204" pitchFamily="34" charset="0"/>
                    <a:cs typeface="Arial" panose="020B0604020202020204" pitchFamily="34" charset="0"/>
                  </a:rPr>
                  <a:t> وبحر أيجه</a:t>
                </a:r>
                <a:endParaRPr lang="en-US" altLang="zh-CN" sz="2000" b="1" dirty="0">
                  <a:solidFill>
                    <a:srgbClr val="000000"/>
                  </a:solidFill>
                  <a:latin typeface="Arial" panose="020B0604020202020204" pitchFamily="34" charset="0"/>
                  <a:cs typeface="Arial" panose="020B0604020202020204" pitchFamily="34" charset="0"/>
                </a:endParaRPr>
              </a:p>
            </p:txBody>
          </p:sp>
          <p:sp>
            <p:nvSpPr>
              <p:cNvPr id="237710" name="Rectangle 146"/>
              <p:cNvSpPr>
                <a:spLocks noChangeArrowheads="1"/>
              </p:cNvSpPr>
              <p:nvPr/>
            </p:nvSpPr>
            <p:spPr bwMode="auto">
              <a:xfrm>
                <a:off x="223" y="2130"/>
                <a:ext cx="553" cy="86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610" name="Group 149"/>
            <p:cNvGrpSpPr>
              <a:grpSpLocks/>
            </p:cNvGrpSpPr>
            <p:nvPr/>
          </p:nvGrpSpPr>
          <p:grpSpPr bwMode="auto">
            <a:xfrm>
              <a:off x="776" y="2130"/>
              <a:ext cx="748" cy="863"/>
              <a:chOff x="776" y="2130"/>
              <a:chExt cx="748" cy="863"/>
            </a:xfrm>
          </p:grpSpPr>
          <p:sp>
            <p:nvSpPr>
              <p:cNvPr id="237707" name="Rectangle 41"/>
              <p:cNvSpPr>
                <a:spLocks noChangeArrowheads="1"/>
              </p:cNvSpPr>
              <p:nvPr/>
            </p:nvSpPr>
            <p:spPr bwMode="auto">
              <a:xfrm>
                <a:off x="808" y="2130"/>
                <a:ext cx="684" cy="86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pPr rtl="1"/>
                <a:r>
                  <a:rPr lang="ar-SA" altLang="zh-CN" sz="1800" b="1" dirty="0">
                    <a:solidFill>
                      <a:srgbClr val="000000"/>
                    </a:solidFill>
                    <a:latin typeface="Arial" panose="020B0604020202020204" pitchFamily="34" charset="0"/>
                    <a:cs typeface="Arial" panose="020B0604020202020204" pitchFamily="34" charset="0"/>
                  </a:rPr>
                  <a:t>١٨-٢٣: ٢١-١٦</a:t>
                </a:r>
                <a:endParaRPr lang="en-US" altLang="zh-CN" sz="1800" b="1" dirty="0">
                  <a:solidFill>
                    <a:srgbClr val="000000"/>
                  </a:solidFill>
                  <a:latin typeface="Arial" panose="020B0604020202020204" pitchFamily="34" charset="0"/>
                  <a:cs typeface="Arial" panose="020B0604020202020204" pitchFamily="34" charset="0"/>
                </a:endParaRPr>
              </a:p>
            </p:txBody>
          </p:sp>
          <p:sp>
            <p:nvSpPr>
              <p:cNvPr id="237708" name="Rectangle 148"/>
              <p:cNvSpPr>
                <a:spLocks noChangeArrowheads="1"/>
              </p:cNvSpPr>
              <p:nvPr/>
            </p:nvSpPr>
            <p:spPr bwMode="auto">
              <a:xfrm>
                <a:off x="776" y="2130"/>
                <a:ext cx="748" cy="86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611" name="Group 151"/>
            <p:cNvGrpSpPr>
              <a:grpSpLocks/>
            </p:cNvGrpSpPr>
            <p:nvPr/>
          </p:nvGrpSpPr>
          <p:grpSpPr bwMode="auto">
            <a:xfrm>
              <a:off x="1524" y="2130"/>
              <a:ext cx="856" cy="863"/>
              <a:chOff x="1524" y="2130"/>
              <a:chExt cx="856" cy="863"/>
            </a:xfrm>
          </p:grpSpPr>
          <p:sp>
            <p:nvSpPr>
              <p:cNvPr id="237705" name="Rectangle 42"/>
              <p:cNvSpPr>
                <a:spLocks noChangeArrowheads="1"/>
              </p:cNvSpPr>
              <p:nvPr/>
            </p:nvSpPr>
            <p:spPr bwMode="auto">
              <a:xfrm>
                <a:off x="1556" y="2130"/>
                <a:ext cx="792" cy="86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pPr rtl="1"/>
                <a:r>
                  <a:rPr lang="ar-SA" altLang="zh-CN" sz="1800" b="1" dirty="0">
                    <a:solidFill>
                      <a:srgbClr val="000000"/>
                    </a:solidFill>
                    <a:latin typeface="Arial" panose="020B0604020202020204" pitchFamily="34" charset="0"/>
                    <a:cs typeface="Arial" panose="020B0604020202020204" pitchFamily="34" charset="0"/>
                  </a:rPr>
                  <a:t>ربيع ٥٣- مايو ٥٧</a:t>
                </a:r>
                <a:endParaRPr lang="en-US" altLang="zh-CN" sz="1800" b="1" dirty="0">
                  <a:solidFill>
                    <a:srgbClr val="000000"/>
                  </a:solidFill>
                  <a:latin typeface="Arial" panose="020B0604020202020204" pitchFamily="34" charset="0"/>
                  <a:cs typeface="Arial" panose="020B0604020202020204" pitchFamily="34" charset="0"/>
                </a:endParaRPr>
              </a:p>
            </p:txBody>
          </p:sp>
          <p:sp>
            <p:nvSpPr>
              <p:cNvPr id="237706" name="Rectangle 150"/>
              <p:cNvSpPr>
                <a:spLocks noChangeArrowheads="1"/>
              </p:cNvSpPr>
              <p:nvPr/>
            </p:nvSpPr>
            <p:spPr bwMode="auto">
              <a:xfrm>
                <a:off x="1524" y="2130"/>
                <a:ext cx="856" cy="86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612" name="Group 153"/>
            <p:cNvGrpSpPr>
              <a:grpSpLocks/>
            </p:cNvGrpSpPr>
            <p:nvPr/>
          </p:nvGrpSpPr>
          <p:grpSpPr bwMode="auto">
            <a:xfrm>
              <a:off x="2380" y="2130"/>
              <a:ext cx="388" cy="863"/>
              <a:chOff x="2380" y="2130"/>
              <a:chExt cx="388" cy="863"/>
            </a:xfrm>
          </p:grpSpPr>
          <p:sp>
            <p:nvSpPr>
              <p:cNvPr id="237703" name="Rectangle 43"/>
              <p:cNvSpPr>
                <a:spLocks noChangeArrowheads="1"/>
              </p:cNvSpPr>
              <p:nvPr/>
            </p:nvSpPr>
            <p:spPr bwMode="auto">
              <a:xfrm>
                <a:off x="2412" y="2130"/>
                <a:ext cx="324" cy="86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r>
                  <a:rPr lang="ar-SA" altLang="zh-CN" sz="2000" b="1" dirty="0">
                    <a:solidFill>
                      <a:srgbClr val="000000"/>
                    </a:solidFill>
                    <a:latin typeface="Arial" panose="020B0604020202020204" pitchFamily="34" charset="0"/>
                    <a:cs typeface="Arial" panose="020B0604020202020204" pitchFamily="34" charset="0"/>
                  </a:rPr>
                  <a:t>٤</a:t>
                </a:r>
                <a:endParaRPr lang="en-US" altLang="zh-CN" sz="2000" b="1" dirty="0">
                  <a:solidFill>
                    <a:srgbClr val="000000"/>
                  </a:solidFill>
                  <a:latin typeface="Arial" panose="020B0604020202020204" pitchFamily="34" charset="0"/>
                  <a:cs typeface="Arial" panose="020B0604020202020204" pitchFamily="34" charset="0"/>
                </a:endParaRPr>
              </a:p>
            </p:txBody>
          </p:sp>
          <p:sp>
            <p:nvSpPr>
              <p:cNvPr id="237704" name="Rectangle 152"/>
              <p:cNvSpPr>
                <a:spLocks noChangeArrowheads="1"/>
              </p:cNvSpPr>
              <p:nvPr/>
            </p:nvSpPr>
            <p:spPr bwMode="auto">
              <a:xfrm>
                <a:off x="2380" y="2130"/>
                <a:ext cx="388" cy="86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613" name="Group 155"/>
            <p:cNvGrpSpPr>
              <a:grpSpLocks/>
            </p:cNvGrpSpPr>
            <p:nvPr/>
          </p:nvGrpSpPr>
          <p:grpSpPr bwMode="auto">
            <a:xfrm>
              <a:off x="2768" y="2130"/>
              <a:ext cx="676" cy="863"/>
              <a:chOff x="2768" y="2130"/>
              <a:chExt cx="676" cy="863"/>
            </a:xfrm>
          </p:grpSpPr>
          <p:sp>
            <p:nvSpPr>
              <p:cNvPr id="237701" name="Rectangle 44"/>
              <p:cNvSpPr>
                <a:spLocks noChangeArrowheads="1"/>
              </p:cNvSpPr>
              <p:nvPr/>
            </p:nvSpPr>
            <p:spPr bwMode="auto">
              <a:xfrm>
                <a:off x="2800" y="2130"/>
                <a:ext cx="612" cy="86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r>
                  <a:rPr lang="ar-SA" altLang="zh-CN" sz="2000" b="1" dirty="0" err="1">
                    <a:solidFill>
                      <a:srgbClr val="000000"/>
                    </a:solidFill>
                    <a:latin typeface="Arial" panose="020B0604020202020204" pitchFamily="34" charset="0"/>
                    <a:cs typeface="Arial" panose="020B0604020202020204" pitchFamily="34" charset="0"/>
                  </a:rPr>
                  <a:t>كورنثوس</a:t>
                </a:r>
                <a:r>
                  <a:rPr lang="ar-SA" altLang="zh-CN" sz="2000" b="1" dirty="0">
                    <a:solidFill>
                      <a:srgbClr val="000000"/>
                    </a:solidFill>
                    <a:latin typeface="Arial" panose="020B0604020202020204" pitchFamily="34" charset="0"/>
                    <a:cs typeface="Arial" panose="020B0604020202020204" pitchFamily="34" charset="0"/>
                  </a:rPr>
                  <a:t> ١،٢</a:t>
                </a:r>
              </a:p>
              <a:p>
                <a:r>
                  <a:rPr lang="ar-SA" altLang="zh-CN" sz="2000" b="1" dirty="0">
                    <a:solidFill>
                      <a:srgbClr val="000000"/>
                    </a:solidFill>
                    <a:latin typeface="Arial" panose="020B0604020202020204" pitchFamily="34" charset="0"/>
                    <a:cs typeface="Arial" panose="020B0604020202020204" pitchFamily="34" charset="0"/>
                  </a:rPr>
                  <a:t>روميه</a:t>
                </a:r>
                <a:endParaRPr lang="en-US" altLang="zh-CN" sz="2000" b="1" dirty="0">
                  <a:solidFill>
                    <a:srgbClr val="000000"/>
                  </a:solidFill>
                  <a:latin typeface="Arial" panose="020B0604020202020204" pitchFamily="34" charset="0"/>
                  <a:cs typeface="Arial" panose="020B0604020202020204" pitchFamily="34" charset="0"/>
                </a:endParaRPr>
              </a:p>
            </p:txBody>
          </p:sp>
          <p:sp>
            <p:nvSpPr>
              <p:cNvPr id="237702" name="Rectangle 154"/>
              <p:cNvSpPr>
                <a:spLocks noChangeArrowheads="1"/>
              </p:cNvSpPr>
              <p:nvPr/>
            </p:nvSpPr>
            <p:spPr bwMode="auto">
              <a:xfrm>
                <a:off x="2768" y="2130"/>
                <a:ext cx="676" cy="86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614" name="Group 157"/>
            <p:cNvGrpSpPr>
              <a:grpSpLocks/>
            </p:cNvGrpSpPr>
            <p:nvPr/>
          </p:nvGrpSpPr>
          <p:grpSpPr bwMode="auto">
            <a:xfrm>
              <a:off x="3444" y="2130"/>
              <a:ext cx="1164" cy="863"/>
              <a:chOff x="3444" y="2130"/>
              <a:chExt cx="1164" cy="863"/>
            </a:xfrm>
          </p:grpSpPr>
          <p:sp>
            <p:nvSpPr>
              <p:cNvPr id="237699" name="Rectangle 45"/>
              <p:cNvSpPr>
                <a:spLocks noChangeArrowheads="1"/>
              </p:cNvSpPr>
              <p:nvPr/>
            </p:nvSpPr>
            <p:spPr bwMode="auto">
              <a:xfrm>
                <a:off x="3476" y="2130"/>
                <a:ext cx="1100" cy="86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pPr rtl="1"/>
                <a:r>
                  <a:rPr lang="ar-SA" altLang="zh-CN" sz="1400" b="1" dirty="0" err="1">
                    <a:solidFill>
                      <a:srgbClr val="000000"/>
                    </a:solidFill>
                    <a:latin typeface="Arial" panose="020B0604020202020204" pitchFamily="34" charset="0"/>
                    <a:cs typeface="Arial" panose="020B0604020202020204" pitchFamily="34" charset="0"/>
                  </a:rPr>
                  <a:t>تيموثاوس</a:t>
                </a:r>
                <a:r>
                  <a:rPr lang="ar-SA" altLang="zh-CN" sz="1400" b="1" dirty="0">
                    <a:solidFill>
                      <a:srgbClr val="000000"/>
                    </a:solidFill>
                    <a:latin typeface="Arial" panose="020B0604020202020204" pitchFamily="34" charset="0"/>
                    <a:cs typeface="Arial" panose="020B0604020202020204" pitchFamily="34" charset="0"/>
                  </a:rPr>
                  <a:t> ، لوقا ، </a:t>
                </a:r>
                <a:r>
                  <a:rPr lang="ar-SA" altLang="zh-CN" sz="1400" b="1" dirty="0" err="1">
                    <a:solidFill>
                      <a:srgbClr val="000000"/>
                    </a:solidFill>
                    <a:latin typeface="Arial" panose="020B0604020202020204" pitchFamily="34" charset="0"/>
                    <a:cs typeface="Arial" panose="020B0604020202020204" pitchFamily="34" charset="0"/>
                  </a:rPr>
                  <a:t>تيتوس</a:t>
                </a:r>
                <a:r>
                  <a:rPr lang="ar-SA" altLang="zh-CN" sz="1400" b="1" dirty="0">
                    <a:solidFill>
                      <a:srgbClr val="000000"/>
                    </a:solidFill>
                    <a:latin typeface="Arial" panose="020B0604020202020204" pitchFamily="34" charset="0"/>
                    <a:cs typeface="Arial" panose="020B0604020202020204" pitchFamily="34" charset="0"/>
                  </a:rPr>
                  <a:t> ، </a:t>
                </a:r>
                <a:r>
                  <a:rPr lang="ar-SA" altLang="zh-CN" sz="1400" b="1" dirty="0" err="1">
                    <a:solidFill>
                      <a:srgbClr val="000000"/>
                    </a:solidFill>
                    <a:latin typeface="Arial" panose="020B0604020202020204" pitchFamily="34" charset="0"/>
                    <a:cs typeface="Arial" panose="020B0604020202020204" pitchFamily="34" charset="0"/>
                  </a:rPr>
                  <a:t>إيراستوس</a:t>
                </a:r>
                <a:r>
                  <a:rPr lang="ar-SA" altLang="zh-CN" sz="1400" b="1" dirty="0">
                    <a:solidFill>
                      <a:srgbClr val="000000"/>
                    </a:solidFill>
                    <a:latin typeface="Arial" panose="020B0604020202020204" pitchFamily="34" charset="0"/>
                    <a:cs typeface="Arial" panose="020B0604020202020204" pitchFamily="34" charset="0"/>
                  </a:rPr>
                  <a:t> ، </a:t>
                </a:r>
                <a:r>
                  <a:rPr lang="ar-SA" altLang="zh-CN" sz="1400" b="1" dirty="0" err="1">
                    <a:solidFill>
                      <a:srgbClr val="000000"/>
                    </a:solidFill>
                    <a:latin typeface="Arial" panose="020B0604020202020204" pitchFamily="34" charset="0"/>
                    <a:cs typeface="Arial" panose="020B0604020202020204" pitchFamily="34" charset="0"/>
                  </a:rPr>
                  <a:t>أريستارخوس</a:t>
                </a:r>
                <a:r>
                  <a:rPr lang="ar-SA" altLang="zh-CN" sz="1400" b="1" dirty="0">
                    <a:solidFill>
                      <a:srgbClr val="000000"/>
                    </a:solidFill>
                    <a:latin typeface="Arial" panose="020B0604020202020204" pitchFamily="34" charset="0"/>
                    <a:cs typeface="Arial" panose="020B0604020202020204" pitchFamily="34" charset="0"/>
                  </a:rPr>
                  <a:t> ، </a:t>
                </a:r>
                <a:r>
                  <a:rPr lang="ar-SA" altLang="zh-CN" sz="1400" b="1" dirty="0" err="1">
                    <a:solidFill>
                      <a:srgbClr val="000000"/>
                    </a:solidFill>
                    <a:latin typeface="Arial" panose="020B0604020202020204" pitchFamily="34" charset="0"/>
                    <a:cs typeface="Arial" panose="020B0604020202020204" pitchFamily="34" charset="0"/>
                  </a:rPr>
                  <a:t>سوباتر</a:t>
                </a:r>
                <a:r>
                  <a:rPr lang="ar-SA" altLang="zh-CN" sz="1400" b="1" dirty="0">
                    <a:solidFill>
                      <a:srgbClr val="000000"/>
                    </a:solidFill>
                    <a:latin typeface="Arial" panose="020B0604020202020204" pitchFamily="34" charset="0"/>
                    <a:cs typeface="Arial" panose="020B0604020202020204" pitchFamily="34" charset="0"/>
                  </a:rPr>
                  <a:t> ، </a:t>
                </a:r>
                <a:r>
                  <a:rPr lang="ar-SA" altLang="zh-CN" sz="1400" b="1" dirty="0" err="1">
                    <a:solidFill>
                      <a:srgbClr val="000000"/>
                    </a:solidFill>
                    <a:latin typeface="Arial" panose="020B0604020202020204" pitchFamily="34" charset="0"/>
                    <a:cs typeface="Arial" panose="020B0604020202020204" pitchFamily="34" charset="0"/>
                  </a:rPr>
                  <a:t>سيكوندس</a:t>
                </a:r>
                <a:r>
                  <a:rPr lang="ar-SA" altLang="zh-CN" sz="1400" b="1" dirty="0">
                    <a:solidFill>
                      <a:srgbClr val="000000"/>
                    </a:solidFill>
                    <a:latin typeface="Arial" panose="020B0604020202020204" pitchFamily="34" charset="0"/>
                    <a:cs typeface="Arial" panose="020B0604020202020204" pitchFamily="34" charset="0"/>
                  </a:rPr>
                  <a:t> ، </a:t>
                </a:r>
                <a:r>
                  <a:rPr lang="ar-SA" altLang="zh-CN" sz="1400" b="1" dirty="0" err="1">
                    <a:solidFill>
                      <a:srgbClr val="000000"/>
                    </a:solidFill>
                    <a:latin typeface="Arial" panose="020B0604020202020204" pitchFamily="34" charset="0"/>
                    <a:cs typeface="Arial" panose="020B0604020202020204" pitchFamily="34" charset="0"/>
                  </a:rPr>
                  <a:t>غايوس</a:t>
                </a:r>
                <a:r>
                  <a:rPr lang="ar-SA" altLang="zh-CN" sz="1400" b="1" dirty="0">
                    <a:solidFill>
                      <a:srgbClr val="000000"/>
                    </a:solidFill>
                    <a:latin typeface="Arial" panose="020B0604020202020204" pitchFamily="34" charset="0"/>
                    <a:cs typeface="Arial" panose="020B0604020202020204" pitchFamily="34" charset="0"/>
                  </a:rPr>
                  <a:t> ، </a:t>
                </a:r>
                <a:r>
                  <a:rPr lang="ar-SA" altLang="zh-CN" sz="1400" b="1" dirty="0" err="1">
                    <a:solidFill>
                      <a:srgbClr val="000000"/>
                    </a:solidFill>
                    <a:latin typeface="Arial" panose="020B0604020202020204" pitchFamily="34" charset="0"/>
                    <a:cs typeface="Arial" panose="020B0604020202020204" pitchFamily="34" charset="0"/>
                  </a:rPr>
                  <a:t>تيخيكس</a:t>
                </a:r>
                <a:r>
                  <a:rPr lang="ar-SA" altLang="zh-CN" sz="1400" b="1" dirty="0">
                    <a:solidFill>
                      <a:srgbClr val="000000"/>
                    </a:solidFill>
                    <a:latin typeface="Arial" panose="020B0604020202020204" pitchFamily="34" charset="0"/>
                    <a:cs typeface="Arial" panose="020B0604020202020204" pitchFamily="34" charset="0"/>
                  </a:rPr>
                  <a:t> ، </a:t>
                </a:r>
                <a:r>
                  <a:rPr lang="ar-SA" altLang="zh-CN" sz="1400" b="1" dirty="0" err="1">
                    <a:solidFill>
                      <a:srgbClr val="000000"/>
                    </a:solidFill>
                    <a:latin typeface="Arial" panose="020B0604020202020204" pitchFamily="34" charset="0"/>
                    <a:cs typeface="Arial" panose="020B0604020202020204" pitchFamily="34" charset="0"/>
                  </a:rPr>
                  <a:t>تروفيمس</a:t>
                </a:r>
                <a:r>
                  <a:rPr lang="ar-SA" altLang="zh-CN" sz="1400" b="1" dirty="0">
                    <a:solidFill>
                      <a:srgbClr val="000000"/>
                    </a:solidFill>
                    <a:latin typeface="Arial" panose="020B0604020202020204" pitchFamily="34" charset="0"/>
                    <a:cs typeface="Arial" panose="020B0604020202020204" pitchFamily="34" charset="0"/>
                  </a:rPr>
                  <a:t> ، </a:t>
                </a:r>
                <a:r>
                  <a:rPr lang="ar-SA" altLang="zh-CN" sz="1400" b="1" dirty="0" err="1">
                    <a:solidFill>
                      <a:srgbClr val="000000"/>
                    </a:solidFill>
                    <a:latin typeface="Arial" panose="020B0604020202020204" pitchFamily="34" charset="0"/>
                    <a:cs typeface="Arial" panose="020B0604020202020204" pitchFamily="34" charset="0"/>
                  </a:rPr>
                  <a:t>سوستينس</a:t>
                </a:r>
                <a:endParaRPr lang="en-US" altLang="zh-CN" sz="1400" b="1" dirty="0">
                  <a:solidFill>
                    <a:srgbClr val="000000"/>
                  </a:solidFill>
                  <a:latin typeface="Arial" panose="020B0604020202020204" pitchFamily="34" charset="0"/>
                  <a:cs typeface="Arial" panose="020B0604020202020204" pitchFamily="34" charset="0"/>
                </a:endParaRPr>
              </a:p>
            </p:txBody>
          </p:sp>
          <p:sp>
            <p:nvSpPr>
              <p:cNvPr id="237700" name="Rectangle 156"/>
              <p:cNvSpPr>
                <a:spLocks noChangeArrowheads="1"/>
              </p:cNvSpPr>
              <p:nvPr/>
            </p:nvSpPr>
            <p:spPr bwMode="auto">
              <a:xfrm>
                <a:off x="3444" y="2130"/>
                <a:ext cx="1164" cy="86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615" name="Group 159"/>
            <p:cNvGrpSpPr>
              <a:grpSpLocks/>
            </p:cNvGrpSpPr>
            <p:nvPr/>
          </p:nvGrpSpPr>
          <p:grpSpPr bwMode="auto">
            <a:xfrm>
              <a:off x="0" y="2993"/>
              <a:ext cx="223" cy="403"/>
              <a:chOff x="0" y="2993"/>
              <a:chExt cx="223" cy="403"/>
            </a:xfrm>
          </p:grpSpPr>
          <p:sp>
            <p:nvSpPr>
              <p:cNvPr id="237697" name="Rectangle 46"/>
              <p:cNvSpPr>
                <a:spLocks noChangeArrowheads="1"/>
              </p:cNvSpPr>
              <p:nvPr/>
            </p:nvSpPr>
            <p:spPr bwMode="auto">
              <a:xfrm>
                <a:off x="32" y="2993"/>
                <a:ext cx="159" cy="40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r>
                  <a:rPr lang="en-US" altLang="zh-CN" sz="2000" b="1" dirty="0">
                    <a:solidFill>
                      <a:srgbClr val="000000"/>
                    </a:solidFill>
                    <a:latin typeface="Arial" panose="020B0604020202020204" pitchFamily="34" charset="0"/>
                    <a:cs typeface="Arial" panose="020B0604020202020204" pitchFamily="34" charset="0"/>
                  </a:rPr>
                  <a:t> </a:t>
                </a:r>
              </a:p>
            </p:txBody>
          </p:sp>
          <p:sp>
            <p:nvSpPr>
              <p:cNvPr id="237698" name="Rectangle 158"/>
              <p:cNvSpPr>
                <a:spLocks noChangeArrowheads="1"/>
              </p:cNvSpPr>
              <p:nvPr/>
            </p:nvSpPr>
            <p:spPr bwMode="auto">
              <a:xfrm>
                <a:off x="0" y="2993"/>
                <a:ext cx="223" cy="40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616" name="Group 161"/>
            <p:cNvGrpSpPr>
              <a:grpSpLocks/>
            </p:cNvGrpSpPr>
            <p:nvPr/>
          </p:nvGrpSpPr>
          <p:grpSpPr bwMode="auto">
            <a:xfrm>
              <a:off x="223" y="2993"/>
              <a:ext cx="553" cy="403"/>
              <a:chOff x="223" y="2993"/>
              <a:chExt cx="553" cy="403"/>
            </a:xfrm>
          </p:grpSpPr>
          <p:sp>
            <p:nvSpPr>
              <p:cNvPr id="237695" name="Rectangle 47"/>
              <p:cNvSpPr>
                <a:spLocks noChangeArrowheads="1"/>
              </p:cNvSpPr>
              <p:nvPr/>
            </p:nvSpPr>
            <p:spPr bwMode="auto">
              <a:xfrm>
                <a:off x="255" y="2993"/>
                <a:ext cx="489" cy="40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r>
                  <a:rPr lang="en-US" altLang="zh-CN" sz="2000" b="1" dirty="0">
                    <a:solidFill>
                      <a:srgbClr val="000000"/>
                    </a:solidFill>
                    <a:latin typeface="Arial" panose="020B0604020202020204" pitchFamily="34" charset="0"/>
                    <a:cs typeface="Arial" panose="020B0604020202020204" pitchFamily="34" charset="0"/>
                  </a:rPr>
                  <a:t> </a:t>
                </a:r>
              </a:p>
              <a:p>
                <a:pPr eaLnBrk="0" hangingPunct="0"/>
                <a:endParaRPr lang="en-US" altLang="zh-CN" sz="2000" b="1" dirty="0">
                  <a:solidFill>
                    <a:srgbClr val="000000"/>
                  </a:solidFill>
                  <a:latin typeface="Arial" panose="020B0604020202020204" pitchFamily="34" charset="0"/>
                  <a:cs typeface="Arial" panose="020B0604020202020204" pitchFamily="34" charset="0"/>
                </a:endParaRPr>
              </a:p>
            </p:txBody>
          </p:sp>
          <p:sp>
            <p:nvSpPr>
              <p:cNvPr id="237696" name="Rectangle 160"/>
              <p:cNvSpPr>
                <a:spLocks noChangeArrowheads="1"/>
              </p:cNvSpPr>
              <p:nvPr/>
            </p:nvSpPr>
            <p:spPr bwMode="auto">
              <a:xfrm>
                <a:off x="223" y="2993"/>
                <a:ext cx="553" cy="40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617" name="Group 163"/>
            <p:cNvGrpSpPr>
              <a:grpSpLocks/>
            </p:cNvGrpSpPr>
            <p:nvPr/>
          </p:nvGrpSpPr>
          <p:grpSpPr bwMode="auto">
            <a:xfrm>
              <a:off x="776" y="2993"/>
              <a:ext cx="748" cy="403"/>
              <a:chOff x="776" y="2993"/>
              <a:chExt cx="748" cy="403"/>
            </a:xfrm>
          </p:grpSpPr>
          <p:sp>
            <p:nvSpPr>
              <p:cNvPr id="237693" name="Rectangle 48"/>
              <p:cNvSpPr>
                <a:spLocks noChangeArrowheads="1"/>
              </p:cNvSpPr>
              <p:nvPr/>
            </p:nvSpPr>
            <p:spPr bwMode="auto">
              <a:xfrm>
                <a:off x="808" y="2993"/>
                <a:ext cx="684" cy="40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r>
                  <a:rPr lang="en-US" altLang="zh-CN" sz="2000" b="1" dirty="0">
                    <a:solidFill>
                      <a:srgbClr val="000000"/>
                    </a:solidFill>
                    <a:latin typeface="Arial" panose="020B0604020202020204" pitchFamily="34" charset="0"/>
                    <a:cs typeface="Arial" panose="020B0604020202020204" pitchFamily="34" charset="0"/>
                  </a:rPr>
                  <a:t> </a:t>
                </a:r>
              </a:p>
              <a:p>
                <a:pPr eaLnBrk="0" hangingPunct="0"/>
                <a:endParaRPr lang="en-US" altLang="zh-CN" sz="2000" b="1" dirty="0">
                  <a:solidFill>
                    <a:srgbClr val="000000"/>
                  </a:solidFill>
                  <a:latin typeface="Arial" panose="020B0604020202020204" pitchFamily="34" charset="0"/>
                  <a:cs typeface="Arial" panose="020B0604020202020204" pitchFamily="34" charset="0"/>
                </a:endParaRPr>
              </a:p>
            </p:txBody>
          </p:sp>
          <p:sp>
            <p:nvSpPr>
              <p:cNvPr id="237694" name="Rectangle 162"/>
              <p:cNvSpPr>
                <a:spLocks noChangeArrowheads="1"/>
              </p:cNvSpPr>
              <p:nvPr/>
            </p:nvSpPr>
            <p:spPr bwMode="auto">
              <a:xfrm>
                <a:off x="776" y="2993"/>
                <a:ext cx="748" cy="40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618" name="Group 165"/>
            <p:cNvGrpSpPr>
              <a:grpSpLocks/>
            </p:cNvGrpSpPr>
            <p:nvPr/>
          </p:nvGrpSpPr>
          <p:grpSpPr bwMode="auto">
            <a:xfrm>
              <a:off x="1524" y="2993"/>
              <a:ext cx="856" cy="403"/>
              <a:chOff x="1524" y="2993"/>
              <a:chExt cx="856" cy="403"/>
            </a:xfrm>
          </p:grpSpPr>
          <p:sp>
            <p:nvSpPr>
              <p:cNvPr id="237691" name="Rectangle 49"/>
              <p:cNvSpPr>
                <a:spLocks noChangeArrowheads="1"/>
              </p:cNvSpPr>
              <p:nvPr/>
            </p:nvSpPr>
            <p:spPr bwMode="auto">
              <a:xfrm>
                <a:off x="1556" y="2993"/>
                <a:ext cx="792" cy="40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r>
                  <a:rPr lang="en-US" altLang="zh-CN" sz="2000" b="1" dirty="0">
                    <a:solidFill>
                      <a:srgbClr val="000000"/>
                    </a:solidFill>
                    <a:latin typeface="Arial" panose="020B0604020202020204" pitchFamily="34" charset="0"/>
                    <a:cs typeface="Arial" panose="020B0604020202020204" pitchFamily="34" charset="0"/>
                  </a:rPr>
                  <a:t> </a:t>
                </a:r>
              </a:p>
              <a:p>
                <a:pPr eaLnBrk="0" hangingPunct="0"/>
                <a:endParaRPr lang="en-US" altLang="zh-CN" sz="2000" b="1" dirty="0">
                  <a:solidFill>
                    <a:srgbClr val="000000"/>
                  </a:solidFill>
                  <a:latin typeface="Arial" panose="020B0604020202020204" pitchFamily="34" charset="0"/>
                  <a:cs typeface="Arial" panose="020B0604020202020204" pitchFamily="34" charset="0"/>
                </a:endParaRPr>
              </a:p>
            </p:txBody>
          </p:sp>
          <p:sp>
            <p:nvSpPr>
              <p:cNvPr id="237692" name="Rectangle 164"/>
              <p:cNvSpPr>
                <a:spLocks noChangeArrowheads="1"/>
              </p:cNvSpPr>
              <p:nvPr/>
            </p:nvSpPr>
            <p:spPr bwMode="auto">
              <a:xfrm>
                <a:off x="1524" y="2993"/>
                <a:ext cx="856" cy="40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619" name="Group 167"/>
            <p:cNvGrpSpPr>
              <a:grpSpLocks/>
            </p:cNvGrpSpPr>
            <p:nvPr/>
          </p:nvGrpSpPr>
          <p:grpSpPr bwMode="auto">
            <a:xfrm>
              <a:off x="2380" y="2993"/>
              <a:ext cx="388" cy="403"/>
              <a:chOff x="2380" y="2993"/>
              <a:chExt cx="388" cy="403"/>
            </a:xfrm>
          </p:grpSpPr>
          <p:sp>
            <p:nvSpPr>
              <p:cNvPr id="237689" name="Rectangle 50"/>
              <p:cNvSpPr>
                <a:spLocks noChangeArrowheads="1"/>
              </p:cNvSpPr>
              <p:nvPr/>
            </p:nvSpPr>
            <p:spPr bwMode="auto">
              <a:xfrm>
                <a:off x="2412" y="2993"/>
                <a:ext cx="324" cy="40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r>
                  <a:rPr lang="en-US" altLang="zh-CN" sz="2000" b="1" dirty="0">
                    <a:solidFill>
                      <a:srgbClr val="000000"/>
                    </a:solidFill>
                    <a:latin typeface="Arial" panose="020B0604020202020204" pitchFamily="34" charset="0"/>
                    <a:cs typeface="Arial" panose="020B0604020202020204" pitchFamily="34" charset="0"/>
                  </a:rPr>
                  <a:t>(</a:t>
                </a:r>
                <a:r>
                  <a:rPr lang="ar-SA" altLang="zh-CN" sz="2000" b="1" dirty="0">
                    <a:solidFill>
                      <a:srgbClr val="000000"/>
                    </a:solidFill>
                    <a:latin typeface="Arial" panose="020B0604020202020204" pitchFamily="34" charset="0"/>
                    <a:cs typeface="Arial" panose="020B0604020202020204" pitchFamily="34" charset="0"/>
                  </a:rPr>
                  <a:t>٠</a:t>
                </a:r>
                <a:r>
                  <a:rPr lang="en-US" altLang="zh-CN" sz="2000" b="1" dirty="0">
                    <a:solidFill>
                      <a:srgbClr val="000000"/>
                    </a:solidFill>
                    <a:latin typeface="Arial" panose="020B0604020202020204" pitchFamily="34" charset="0"/>
                    <a:cs typeface="Arial" panose="020B0604020202020204" pitchFamily="34" charset="0"/>
                  </a:rPr>
                  <a:t>)</a:t>
                </a:r>
              </a:p>
            </p:txBody>
          </p:sp>
          <p:sp>
            <p:nvSpPr>
              <p:cNvPr id="237690" name="Rectangle 166"/>
              <p:cNvSpPr>
                <a:spLocks noChangeArrowheads="1"/>
              </p:cNvSpPr>
              <p:nvPr/>
            </p:nvSpPr>
            <p:spPr bwMode="auto">
              <a:xfrm>
                <a:off x="2380" y="2993"/>
                <a:ext cx="388" cy="40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620" name="Group 169"/>
            <p:cNvGrpSpPr>
              <a:grpSpLocks/>
            </p:cNvGrpSpPr>
            <p:nvPr/>
          </p:nvGrpSpPr>
          <p:grpSpPr bwMode="auto">
            <a:xfrm>
              <a:off x="2768" y="2993"/>
              <a:ext cx="676" cy="403"/>
              <a:chOff x="2768" y="2993"/>
              <a:chExt cx="676" cy="403"/>
            </a:xfrm>
          </p:grpSpPr>
          <p:sp>
            <p:nvSpPr>
              <p:cNvPr id="237687" name="Rectangle 51"/>
              <p:cNvSpPr>
                <a:spLocks noChangeArrowheads="1"/>
              </p:cNvSpPr>
              <p:nvPr/>
            </p:nvSpPr>
            <p:spPr bwMode="auto">
              <a:xfrm>
                <a:off x="2800" y="2993"/>
                <a:ext cx="612" cy="40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r>
                  <a:rPr lang="en-US" altLang="zh-CN" sz="2000" b="1" dirty="0">
                    <a:solidFill>
                      <a:srgbClr val="000000"/>
                    </a:solidFill>
                    <a:latin typeface="Arial" panose="020B0604020202020204" pitchFamily="34" charset="0"/>
                    <a:cs typeface="Arial" panose="020B0604020202020204" pitchFamily="34" charset="0"/>
                  </a:rPr>
                  <a:t> </a:t>
                </a:r>
              </a:p>
              <a:p>
                <a:pPr eaLnBrk="0" hangingPunct="0"/>
                <a:endParaRPr lang="en-US" altLang="zh-CN" sz="2000" b="1" dirty="0">
                  <a:solidFill>
                    <a:srgbClr val="000000"/>
                  </a:solidFill>
                  <a:latin typeface="Arial" panose="020B0604020202020204" pitchFamily="34" charset="0"/>
                  <a:cs typeface="Arial" panose="020B0604020202020204" pitchFamily="34" charset="0"/>
                </a:endParaRPr>
              </a:p>
            </p:txBody>
          </p:sp>
          <p:sp>
            <p:nvSpPr>
              <p:cNvPr id="237688" name="Rectangle 168"/>
              <p:cNvSpPr>
                <a:spLocks noChangeArrowheads="1"/>
              </p:cNvSpPr>
              <p:nvPr/>
            </p:nvSpPr>
            <p:spPr bwMode="auto">
              <a:xfrm>
                <a:off x="2768" y="2993"/>
                <a:ext cx="676" cy="40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621" name="Group 171"/>
            <p:cNvGrpSpPr>
              <a:grpSpLocks/>
            </p:cNvGrpSpPr>
            <p:nvPr/>
          </p:nvGrpSpPr>
          <p:grpSpPr bwMode="auto">
            <a:xfrm>
              <a:off x="3444" y="2993"/>
              <a:ext cx="1164" cy="403"/>
              <a:chOff x="3444" y="2993"/>
              <a:chExt cx="1164" cy="403"/>
            </a:xfrm>
          </p:grpSpPr>
          <p:sp>
            <p:nvSpPr>
              <p:cNvPr id="237685" name="Rectangle 52"/>
              <p:cNvSpPr>
                <a:spLocks noChangeArrowheads="1"/>
              </p:cNvSpPr>
              <p:nvPr/>
            </p:nvSpPr>
            <p:spPr bwMode="auto">
              <a:xfrm>
                <a:off x="3476" y="2993"/>
                <a:ext cx="1100" cy="40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r>
                  <a:rPr lang="en-US" altLang="zh-CN" sz="2000" b="1" dirty="0">
                    <a:solidFill>
                      <a:srgbClr val="000000"/>
                    </a:solidFill>
                    <a:latin typeface="Arial" panose="020B0604020202020204" pitchFamily="34" charset="0"/>
                    <a:cs typeface="Arial" panose="020B0604020202020204" pitchFamily="34" charset="0"/>
                  </a:rPr>
                  <a:t> </a:t>
                </a:r>
              </a:p>
              <a:p>
                <a:pPr eaLnBrk="0" hangingPunct="0"/>
                <a:endParaRPr lang="en-US" altLang="zh-CN" sz="2000" b="1" dirty="0">
                  <a:solidFill>
                    <a:srgbClr val="000000"/>
                  </a:solidFill>
                  <a:latin typeface="Arial" panose="020B0604020202020204" pitchFamily="34" charset="0"/>
                  <a:cs typeface="Arial" panose="020B0604020202020204" pitchFamily="34" charset="0"/>
                </a:endParaRPr>
              </a:p>
            </p:txBody>
          </p:sp>
          <p:sp>
            <p:nvSpPr>
              <p:cNvPr id="237686" name="Rectangle 170"/>
              <p:cNvSpPr>
                <a:spLocks noChangeArrowheads="1"/>
              </p:cNvSpPr>
              <p:nvPr/>
            </p:nvSpPr>
            <p:spPr bwMode="auto">
              <a:xfrm>
                <a:off x="3444" y="2993"/>
                <a:ext cx="1164" cy="40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622" name="Group 173"/>
            <p:cNvGrpSpPr>
              <a:grpSpLocks/>
            </p:cNvGrpSpPr>
            <p:nvPr/>
          </p:nvGrpSpPr>
          <p:grpSpPr bwMode="auto">
            <a:xfrm>
              <a:off x="0" y="3396"/>
              <a:ext cx="223" cy="633"/>
              <a:chOff x="0" y="3396"/>
              <a:chExt cx="223" cy="633"/>
            </a:xfrm>
          </p:grpSpPr>
          <p:sp>
            <p:nvSpPr>
              <p:cNvPr id="237683" name="Rectangle 53"/>
              <p:cNvSpPr>
                <a:spLocks noChangeArrowheads="1"/>
              </p:cNvSpPr>
              <p:nvPr/>
            </p:nvSpPr>
            <p:spPr bwMode="auto">
              <a:xfrm>
                <a:off x="32" y="3396"/>
                <a:ext cx="159" cy="63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r>
                  <a:rPr lang="en-US" altLang="zh-CN" sz="2000" b="1" dirty="0">
                    <a:solidFill>
                      <a:srgbClr val="000000"/>
                    </a:solidFill>
                    <a:latin typeface="Arial" panose="020B0604020202020204" pitchFamily="34" charset="0"/>
                    <a:cs typeface="Arial" panose="020B0604020202020204" pitchFamily="34" charset="0"/>
                  </a:rPr>
                  <a:t>*</a:t>
                </a:r>
              </a:p>
            </p:txBody>
          </p:sp>
          <p:sp>
            <p:nvSpPr>
              <p:cNvPr id="237684" name="Rectangle 172"/>
              <p:cNvSpPr>
                <a:spLocks noChangeArrowheads="1"/>
              </p:cNvSpPr>
              <p:nvPr/>
            </p:nvSpPr>
            <p:spPr bwMode="auto">
              <a:xfrm>
                <a:off x="0" y="3396"/>
                <a:ext cx="223" cy="63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623" name="Group 175"/>
            <p:cNvGrpSpPr>
              <a:grpSpLocks/>
            </p:cNvGrpSpPr>
            <p:nvPr/>
          </p:nvGrpSpPr>
          <p:grpSpPr bwMode="auto">
            <a:xfrm>
              <a:off x="223" y="3396"/>
              <a:ext cx="557" cy="633"/>
              <a:chOff x="223" y="3396"/>
              <a:chExt cx="557" cy="633"/>
            </a:xfrm>
          </p:grpSpPr>
          <p:sp>
            <p:nvSpPr>
              <p:cNvPr id="237681" name="Rectangle 54"/>
              <p:cNvSpPr>
                <a:spLocks noChangeArrowheads="1"/>
              </p:cNvSpPr>
              <p:nvPr/>
            </p:nvSpPr>
            <p:spPr bwMode="auto">
              <a:xfrm>
                <a:off x="236" y="3396"/>
                <a:ext cx="544" cy="63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pPr rtl="1"/>
                <a:r>
                  <a:rPr lang="ar-SA" altLang="zh-CN" sz="1600" b="1" dirty="0">
                    <a:solidFill>
                      <a:srgbClr val="000000"/>
                    </a:solidFill>
                    <a:latin typeface="Arial" panose="020B0604020202020204" pitchFamily="34" charset="0"/>
                    <a:cs typeface="Arial" panose="020B0604020202020204" pitchFamily="34" charset="0"/>
                  </a:rPr>
                  <a:t>أورشليم وقيصرية</a:t>
                </a:r>
                <a:endParaRPr lang="en-US" altLang="zh-CN" sz="1600" b="1" dirty="0">
                  <a:solidFill>
                    <a:srgbClr val="000000"/>
                  </a:solidFill>
                  <a:latin typeface="Arial" panose="020B0604020202020204" pitchFamily="34" charset="0"/>
                  <a:cs typeface="Arial" panose="020B0604020202020204" pitchFamily="34" charset="0"/>
                </a:endParaRPr>
              </a:p>
            </p:txBody>
          </p:sp>
          <p:sp>
            <p:nvSpPr>
              <p:cNvPr id="237682" name="Rectangle 174"/>
              <p:cNvSpPr>
                <a:spLocks noChangeArrowheads="1"/>
              </p:cNvSpPr>
              <p:nvPr/>
            </p:nvSpPr>
            <p:spPr bwMode="auto">
              <a:xfrm>
                <a:off x="223" y="3396"/>
                <a:ext cx="553" cy="63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624" name="Group 177"/>
            <p:cNvGrpSpPr>
              <a:grpSpLocks/>
            </p:cNvGrpSpPr>
            <p:nvPr/>
          </p:nvGrpSpPr>
          <p:grpSpPr bwMode="auto">
            <a:xfrm>
              <a:off x="776" y="3396"/>
              <a:ext cx="748" cy="633"/>
              <a:chOff x="776" y="3396"/>
              <a:chExt cx="748" cy="633"/>
            </a:xfrm>
          </p:grpSpPr>
          <p:sp>
            <p:nvSpPr>
              <p:cNvPr id="237679" name="Rectangle 55"/>
              <p:cNvSpPr>
                <a:spLocks noChangeArrowheads="1"/>
              </p:cNvSpPr>
              <p:nvPr/>
            </p:nvSpPr>
            <p:spPr bwMode="auto">
              <a:xfrm>
                <a:off x="808" y="3396"/>
                <a:ext cx="684" cy="63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r>
                  <a:rPr lang="ar-SA" altLang="zh-CN" sz="1800" b="1" dirty="0">
                    <a:solidFill>
                      <a:srgbClr val="000000"/>
                    </a:solidFill>
                    <a:latin typeface="Arial" panose="020B0604020202020204" pitchFamily="34" charset="0"/>
                    <a:cs typeface="Arial" panose="020B0604020202020204" pitchFamily="34" charset="0"/>
                  </a:rPr>
                  <a:t>٢١-٢٦: ٢٦-١٣</a:t>
                </a:r>
                <a:endParaRPr lang="en-US" altLang="zh-CN" sz="1800" b="1" dirty="0">
                  <a:solidFill>
                    <a:srgbClr val="000000"/>
                  </a:solidFill>
                  <a:latin typeface="Arial" panose="020B0604020202020204" pitchFamily="34" charset="0"/>
                  <a:cs typeface="Arial" panose="020B0604020202020204" pitchFamily="34" charset="0"/>
                </a:endParaRPr>
              </a:p>
            </p:txBody>
          </p:sp>
          <p:sp>
            <p:nvSpPr>
              <p:cNvPr id="237680" name="Rectangle 176"/>
              <p:cNvSpPr>
                <a:spLocks noChangeArrowheads="1"/>
              </p:cNvSpPr>
              <p:nvPr/>
            </p:nvSpPr>
            <p:spPr bwMode="auto">
              <a:xfrm>
                <a:off x="776" y="3396"/>
                <a:ext cx="748" cy="63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625" name="Group 179"/>
            <p:cNvGrpSpPr>
              <a:grpSpLocks/>
            </p:cNvGrpSpPr>
            <p:nvPr/>
          </p:nvGrpSpPr>
          <p:grpSpPr bwMode="auto">
            <a:xfrm>
              <a:off x="1524" y="3396"/>
              <a:ext cx="856" cy="633"/>
              <a:chOff x="1524" y="3396"/>
              <a:chExt cx="856" cy="633"/>
            </a:xfrm>
          </p:grpSpPr>
          <p:sp>
            <p:nvSpPr>
              <p:cNvPr id="237677" name="Rectangle 56"/>
              <p:cNvSpPr>
                <a:spLocks noChangeArrowheads="1"/>
              </p:cNvSpPr>
              <p:nvPr/>
            </p:nvSpPr>
            <p:spPr bwMode="auto">
              <a:xfrm>
                <a:off x="1556" y="3396"/>
                <a:ext cx="792" cy="63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pPr rtl="1"/>
                <a:r>
                  <a:rPr lang="ar-SA" altLang="zh-CN" sz="1800" b="1" dirty="0">
                    <a:solidFill>
                      <a:srgbClr val="000000"/>
                    </a:solidFill>
                    <a:latin typeface="Arial" panose="020B0604020202020204" pitchFamily="34" charset="0"/>
                    <a:cs typeface="Arial" panose="020B0604020202020204" pitchFamily="34" charset="0"/>
                  </a:rPr>
                  <a:t>مايو ٥٧ – </a:t>
                </a:r>
              </a:p>
              <a:p>
                <a:pPr rtl="1"/>
                <a:r>
                  <a:rPr lang="ar-SA" altLang="zh-CN" sz="1800" b="1" dirty="0">
                    <a:solidFill>
                      <a:srgbClr val="000000"/>
                    </a:solidFill>
                    <a:latin typeface="Arial" panose="020B0604020202020204" pitchFamily="34" charset="0"/>
                    <a:cs typeface="Arial" panose="020B0604020202020204" pitchFamily="34" charset="0"/>
                  </a:rPr>
                  <a:t>فبراير ٦٠</a:t>
                </a:r>
                <a:endParaRPr lang="en-US" altLang="zh-CN" sz="1800" b="1" dirty="0">
                  <a:solidFill>
                    <a:srgbClr val="000000"/>
                  </a:solidFill>
                  <a:latin typeface="Arial" panose="020B0604020202020204" pitchFamily="34" charset="0"/>
                  <a:cs typeface="Arial" panose="020B0604020202020204" pitchFamily="34" charset="0"/>
                </a:endParaRPr>
              </a:p>
            </p:txBody>
          </p:sp>
          <p:sp>
            <p:nvSpPr>
              <p:cNvPr id="237678" name="Rectangle 178"/>
              <p:cNvSpPr>
                <a:spLocks noChangeArrowheads="1"/>
              </p:cNvSpPr>
              <p:nvPr/>
            </p:nvSpPr>
            <p:spPr bwMode="auto">
              <a:xfrm>
                <a:off x="1524" y="3396"/>
                <a:ext cx="856" cy="63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626" name="Group 181"/>
            <p:cNvGrpSpPr>
              <a:grpSpLocks/>
            </p:cNvGrpSpPr>
            <p:nvPr/>
          </p:nvGrpSpPr>
          <p:grpSpPr bwMode="auto">
            <a:xfrm>
              <a:off x="2380" y="3396"/>
              <a:ext cx="388" cy="633"/>
              <a:chOff x="2380" y="3396"/>
              <a:chExt cx="388" cy="633"/>
            </a:xfrm>
          </p:grpSpPr>
          <p:sp>
            <p:nvSpPr>
              <p:cNvPr id="237675" name="Rectangle 57"/>
              <p:cNvSpPr>
                <a:spLocks noChangeArrowheads="1"/>
              </p:cNvSpPr>
              <p:nvPr/>
            </p:nvSpPr>
            <p:spPr bwMode="auto">
              <a:xfrm>
                <a:off x="2412" y="3396"/>
                <a:ext cx="324" cy="63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r>
                  <a:rPr lang="ar-SA" altLang="zh-CN" sz="2000" b="1" dirty="0">
                    <a:solidFill>
                      <a:srgbClr val="000000"/>
                    </a:solidFill>
                    <a:latin typeface="Arial" panose="020B0604020202020204" pitchFamily="34" charset="0"/>
                    <a:cs typeface="Arial" panose="020B0604020202020204" pitchFamily="34" charset="0"/>
                  </a:rPr>
                  <a:t>٢،٨</a:t>
                </a:r>
                <a:endParaRPr lang="en-US" altLang="zh-CN" sz="2000" b="1" dirty="0">
                  <a:solidFill>
                    <a:srgbClr val="000000"/>
                  </a:solidFill>
                  <a:latin typeface="Arial" panose="020B0604020202020204" pitchFamily="34" charset="0"/>
                  <a:cs typeface="Arial" panose="020B0604020202020204" pitchFamily="34" charset="0"/>
                </a:endParaRPr>
              </a:p>
            </p:txBody>
          </p:sp>
          <p:sp>
            <p:nvSpPr>
              <p:cNvPr id="237676" name="Rectangle 180"/>
              <p:cNvSpPr>
                <a:spLocks noChangeArrowheads="1"/>
              </p:cNvSpPr>
              <p:nvPr/>
            </p:nvSpPr>
            <p:spPr bwMode="auto">
              <a:xfrm>
                <a:off x="2380" y="3396"/>
                <a:ext cx="388" cy="63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627" name="Group 183"/>
            <p:cNvGrpSpPr>
              <a:grpSpLocks/>
            </p:cNvGrpSpPr>
            <p:nvPr/>
          </p:nvGrpSpPr>
          <p:grpSpPr bwMode="auto">
            <a:xfrm>
              <a:off x="2768" y="3396"/>
              <a:ext cx="676" cy="633"/>
              <a:chOff x="2768" y="3396"/>
              <a:chExt cx="676" cy="633"/>
            </a:xfrm>
          </p:grpSpPr>
          <p:sp>
            <p:nvSpPr>
              <p:cNvPr id="237673" name="Rectangle 58"/>
              <p:cNvSpPr>
                <a:spLocks noChangeArrowheads="1"/>
              </p:cNvSpPr>
              <p:nvPr/>
            </p:nvSpPr>
            <p:spPr bwMode="auto">
              <a:xfrm>
                <a:off x="2800" y="3396"/>
                <a:ext cx="612" cy="63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r>
                  <a:rPr lang="ar-SA" altLang="zh-CN" sz="2000" b="1" dirty="0">
                    <a:solidFill>
                      <a:srgbClr val="000000"/>
                    </a:solidFill>
                    <a:latin typeface="Arial" panose="020B0604020202020204" pitchFamily="34" charset="0"/>
                    <a:cs typeface="Arial" panose="020B0604020202020204" pitchFamily="34" charset="0"/>
                  </a:rPr>
                  <a:t>لا شيء</a:t>
                </a:r>
                <a:endParaRPr lang="en-US" altLang="zh-CN" sz="2000" b="1" dirty="0">
                  <a:solidFill>
                    <a:srgbClr val="000000"/>
                  </a:solidFill>
                  <a:latin typeface="Arial" panose="020B0604020202020204" pitchFamily="34" charset="0"/>
                  <a:cs typeface="Arial" panose="020B0604020202020204" pitchFamily="34" charset="0"/>
                </a:endParaRPr>
              </a:p>
            </p:txBody>
          </p:sp>
          <p:sp>
            <p:nvSpPr>
              <p:cNvPr id="237674" name="Rectangle 182"/>
              <p:cNvSpPr>
                <a:spLocks noChangeArrowheads="1"/>
              </p:cNvSpPr>
              <p:nvPr/>
            </p:nvSpPr>
            <p:spPr bwMode="auto">
              <a:xfrm>
                <a:off x="2768" y="3396"/>
                <a:ext cx="676" cy="63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628" name="Group 185"/>
            <p:cNvGrpSpPr>
              <a:grpSpLocks/>
            </p:cNvGrpSpPr>
            <p:nvPr/>
          </p:nvGrpSpPr>
          <p:grpSpPr bwMode="auto">
            <a:xfrm>
              <a:off x="3444" y="3396"/>
              <a:ext cx="1164" cy="633"/>
              <a:chOff x="3444" y="3396"/>
              <a:chExt cx="1164" cy="633"/>
            </a:xfrm>
          </p:grpSpPr>
          <p:sp>
            <p:nvSpPr>
              <p:cNvPr id="237671" name="Rectangle 59"/>
              <p:cNvSpPr>
                <a:spLocks noChangeArrowheads="1"/>
              </p:cNvSpPr>
              <p:nvPr/>
            </p:nvSpPr>
            <p:spPr bwMode="auto">
              <a:xfrm>
                <a:off x="3476" y="3396"/>
                <a:ext cx="1100" cy="63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pPr rtl="1"/>
                <a:r>
                  <a:rPr lang="ar-SA" altLang="zh-CN" sz="2000" b="1" dirty="0" err="1">
                    <a:solidFill>
                      <a:srgbClr val="000000"/>
                    </a:solidFill>
                    <a:latin typeface="Arial" panose="020B0604020202020204" pitchFamily="34" charset="0"/>
                    <a:cs typeface="Arial" panose="020B0604020202020204" pitchFamily="34" charset="0"/>
                  </a:rPr>
                  <a:t>تيموثاوس</a:t>
                </a:r>
                <a:r>
                  <a:rPr lang="ar-SA" altLang="zh-CN" sz="2000" b="1" dirty="0">
                    <a:solidFill>
                      <a:srgbClr val="000000"/>
                    </a:solidFill>
                    <a:latin typeface="Arial" panose="020B0604020202020204" pitchFamily="34" charset="0"/>
                    <a:cs typeface="Arial" panose="020B0604020202020204" pitchFamily="34" charset="0"/>
                  </a:rPr>
                  <a:t> ولوقا</a:t>
                </a:r>
                <a:endParaRPr lang="en-US" altLang="zh-CN" sz="2000" b="1" dirty="0">
                  <a:solidFill>
                    <a:srgbClr val="000000"/>
                  </a:solidFill>
                  <a:latin typeface="Arial" panose="020B0604020202020204" pitchFamily="34" charset="0"/>
                  <a:cs typeface="Arial" panose="020B0604020202020204" pitchFamily="34" charset="0"/>
                </a:endParaRPr>
              </a:p>
            </p:txBody>
          </p:sp>
          <p:sp>
            <p:nvSpPr>
              <p:cNvPr id="237672" name="Rectangle 184"/>
              <p:cNvSpPr>
                <a:spLocks noChangeArrowheads="1"/>
              </p:cNvSpPr>
              <p:nvPr/>
            </p:nvSpPr>
            <p:spPr bwMode="auto">
              <a:xfrm>
                <a:off x="3444" y="3396"/>
                <a:ext cx="1164" cy="63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629" name="Group 187"/>
            <p:cNvGrpSpPr>
              <a:grpSpLocks/>
            </p:cNvGrpSpPr>
            <p:nvPr/>
          </p:nvGrpSpPr>
          <p:grpSpPr bwMode="auto">
            <a:xfrm>
              <a:off x="0" y="4029"/>
              <a:ext cx="223" cy="403"/>
              <a:chOff x="0" y="4029"/>
              <a:chExt cx="223" cy="403"/>
            </a:xfrm>
          </p:grpSpPr>
          <p:sp>
            <p:nvSpPr>
              <p:cNvPr id="237669" name="Rectangle 60"/>
              <p:cNvSpPr>
                <a:spLocks noChangeArrowheads="1"/>
              </p:cNvSpPr>
              <p:nvPr/>
            </p:nvSpPr>
            <p:spPr bwMode="auto">
              <a:xfrm>
                <a:off x="32" y="4029"/>
                <a:ext cx="159" cy="40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r>
                  <a:rPr lang="en-US" altLang="zh-CN" sz="2000" b="1" dirty="0">
                    <a:solidFill>
                      <a:srgbClr val="000000"/>
                    </a:solidFill>
                    <a:latin typeface="Arial" panose="020B0604020202020204" pitchFamily="34" charset="0"/>
                    <a:cs typeface="Arial" panose="020B0604020202020204" pitchFamily="34" charset="0"/>
                  </a:rPr>
                  <a:t> </a:t>
                </a:r>
              </a:p>
            </p:txBody>
          </p:sp>
          <p:sp>
            <p:nvSpPr>
              <p:cNvPr id="237670" name="Rectangle 186"/>
              <p:cNvSpPr>
                <a:spLocks noChangeArrowheads="1"/>
              </p:cNvSpPr>
              <p:nvPr/>
            </p:nvSpPr>
            <p:spPr bwMode="auto">
              <a:xfrm>
                <a:off x="0" y="4029"/>
                <a:ext cx="223" cy="40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630" name="Group 189"/>
            <p:cNvGrpSpPr>
              <a:grpSpLocks/>
            </p:cNvGrpSpPr>
            <p:nvPr/>
          </p:nvGrpSpPr>
          <p:grpSpPr bwMode="auto">
            <a:xfrm>
              <a:off x="223" y="4029"/>
              <a:ext cx="553" cy="403"/>
              <a:chOff x="223" y="4029"/>
              <a:chExt cx="553" cy="403"/>
            </a:xfrm>
          </p:grpSpPr>
          <p:sp>
            <p:nvSpPr>
              <p:cNvPr id="237667" name="Rectangle 61"/>
              <p:cNvSpPr>
                <a:spLocks noChangeArrowheads="1"/>
              </p:cNvSpPr>
              <p:nvPr/>
            </p:nvSpPr>
            <p:spPr bwMode="auto">
              <a:xfrm>
                <a:off x="255" y="4029"/>
                <a:ext cx="489" cy="40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r>
                  <a:rPr lang="en-US" altLang="zh-CN" sz="2000" b="1" dirty="0">
                    <a:solidFill>
                      <a:srgbClr val="000000"/>
                    </a:solidFill>
                    <a:latin typeface="Arial" panose="020B0604020202020204" pitchFamily="34" charset="0"/>
                    <a:cs typeface="Arial" panose="020B0604020202020204" pitchFamily="34" charset="0"/>
                  </a:rPr>
                  <a:t> </a:t>
                </a:r>
              </a:p>
            </p:txBody>
          </p:sp>
          <p:sp>
            <p:nvSpPr>
              <p:cNvPr id="237668" name="Rectangle 188"/>
              <p:cNvSpPr>
                <a:spLocks noChangeArrowheads="1"/>
              </p:cNvSpPr>
              <p:nvPr/>
            </p:nvSpPr>
            <p:spPr bwMode="auto">
              <a:xfrm>
                <a:off x="223" y="4029"/>
                <a:ext cx="553" cy="40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631" name="Group 191"/>
            <p:cNvGrpSpPr>
              <a:grpSpLocks/>
            </p:cNvGrpSpPr>
            <p:nvPr/>
          </p:nvGrpSpPr>
          <p:grpSpPr bwMode="auto">
            <a:xfrm>
              <a:off x="776" y="4029"/>
              <a:ext cx="748" cy="403"/>
              <a:chOff x="776" y="4029"/>
              <a:chExt cx="748" cy="403"/>
            </a:xfrm>
          </p:grpSpPr>
          <p:sp>
            <p:nvSpPr>
              <p:cNvPr id="237665" name="Rectangle 62"/>
              <p:cNvSpPr>
                <a:spLocks noChangeArrowheads="1"/>
              </p:cNvSpPr>
              <p:nvPr/>
            </p:nvSpPr>
            <p:spPr bwMode="auto">
              <a:xfrm>
                <a:off x="808" y="4029"/>
                <a:ext cx="684" cy="40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r>
                  <a:rPr lang="en-US" altLang="zh-CN" sz="2000" b="1" dirty="0">
                    <a:solidFill>
                      <a:srgbClr val="000000"/>
                    </a:solidFill>
                    <a:latin typeface="Arial" panose="020B0604020202020204" pitchFamily="34" charset="0"/>
                    <a:cs typeface="Arial" panose="020B0604020202020204" pitchFamily="34" charset="0"/>
                  </a:rPr>
                  <a:t> </a:t>
                </a:r>
              </a:p>
              <a:p>
                <a:pPr eaLnBrk="0" hangingPunct="0"/>
                <a:endParaRPr lang="en-US" altLang="zh-CN" sz="2000" b="1" dirty="0">
                  <a:solidFill>
                    <a:srgbClr val="000000"/>
                  </a:solidFill>
                  <a:latin typeface="Arial" panose="020B0604020202020204" pitchFamily="34" charset="0"/>
                  <a:cs typeface="Arial" panose="020B0604020202020204" pitchFamily="34" charset="0"/>
                </a:endParaRPr>
              </a:p>
            </p:txBody>
          </p:sp>
          <p:sp>
            <p:nvSpPr>
              <p:cNvPr id="237666" name="Rectangle 190"/>
              <p:cNvSpPr>
                <a:spLocks noChangeArrowheads="1"/>
              </p:cNvSpPr>
              <p:nvPr/>
            </p:nvSpPr>
            <p:spPr bwMode="auto">
              <a:xfrm>
                <a:off x="776" y="4029"/>
                <a:ext cx="748" cy="40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632" name="Group 193"/>
            <p:cNvGrpSpPr>
              <a:grpSpLocks/>
            </p:cNvGrpSpPr>
            <p:nvPr/>
          </p:nvGrpSpPr>
          <p:grpSpPr bwMode="auto">
            <a:xfrm>
              <a:off x="1524" y="4029"/>
              <a:ext cx="856" cy="403"/>
              <a:chOff x="1524" y="4029"/>
              <a:chExt cx="856" cy="403"/>
            </a:xfrm>
          </p:grpSpPr>
          <p:sp>
            <p:nvSpPr>
              <p:cNvPr id="237663" name="Rectangle 63"/>
              <p:cNvSpPr>
                <a:spLocks noChangeArrowheads="1"/>
              </p:cNvSpPr>
              <p:nvPr/>
            </p:nvSpPr>
            <p:spPr bwMode="auto">
              <a:xfrm>
                <a:off x="1556" y="4029"/>
                <a:ext cx="792" cy="40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r>
                  <a:rPr lang="en-US" altLang="zh-CN" sz="2000" b="1" dirty="0">
                    <a:solidFill>
                      <a:srgbClr val="000000"/>
                    </a:solidFill>
                    <a:latin typeface="Arial" panose="020B0604020202020204" pitchFamily="34" charset="0"/>
                    <a:cs typeface="Arial" panose="020B0604020202020204" pitchFamily="34" charset="0"/>
                  </a:rPr>
                  <a:t> </a:t>
                </a:r>
              </a:p>
              <a:p>
                <a:pPr eaLnBrk="0" hangingPunct="0"/>
                <a:endParaRPr lang="en-US" altLang="zh-CN" sz="2000" b="1" dirty="0">
                  <a:solidFill>
                    <a:srgbClr val="000000"/>
                  </a:solidFill>
                  <a:latin typeface="Arial" panose="020B0604020202020204" pitchFamily="34" charset="0"/>
                  <a:cs typeface="Arial" panose="020B0604020202020204" pitchFamily="34" charset="0"/>
                </a:endParaRPr>
              </a:p>
            </p:txBody>
          </p:sp>
          <p:sp>
            <p:nvSpPr>
              <p:cNvPr id="237664" name="Rectangle 192"/>
              <p:cNvSpPr>
                <a:spLocks noChangeArrowheads="1"/>
              </p:cNvSpPr>
              <p:nvPr/>
            </p:nvSpPr>
            <p:spPr bwMode="auto">
              <a:xfrm>
                <a:off x="1524" y="4029"/>
                <a:ext cx="856" cy="40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633" name="Group 195"/>
            <p:cNvGrpSpPr>
              <a:grpSpLocks/>
            </p:cNvGrpSpPr>
            <p:nvPr/>
          </p:nvGrpSpPr>
          <p:grpSpPr bwMode="auto">
            <a:xfrm>
              <a:off x="2380" y="4029"/>
              <a:ext cx="388" cy="403"/>
              <a:chOff x="2380" y="4029"/>
              <a:chExt cx="388" cy="403"/>
            </a:xfrm>
          </p:grpSpPr>
          <p:sp>
            <p:nvSpPr>
              <p:cNvPr id="237661" name="Rectangle 64"/>
              <p:cNvSpPr>
                <a:spLocks noChangeArrowheads="1"/>
              </p:cNvSpPr>
              <p:nvPr/>
            </p:nvSpPr>
            <p:spPr bwMode="auto">
              <a:xfrm>
                <a:off x="2412" y="4029"/>
                <a:ext cx="324" cy="40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r>
                  <a:rPr lang="en-US" altLang="zh-CN" sz="2000" b="1" dirty="0">
                    <a:solidFill>
                      <a:srgbClr val="000000"/>
                    </a:solidFill>
                    <a:latin typeface="Arial" panose="020B0604020202020204" pitchFamily="34" charset="0"/>
                    <a:cs typeface="Arial" panose="020B0604020202020204" pitchFamily="34" charset="0"/>
                  </a:rPr>
                  <a:t>(</a:t>
                </a:r>
                <a:r>
                  <a:rPr lang="ar-SA" altLang="zh-CN" sz="2000" b="1" dirty="0">
                    <a:solidFill>
                      <a:srgbClr val="000000"/>
                    </a:solidFill>
                    <a:latin typeface="Arial" panose="020B0604020202020204" pitchFamily="34" charset="0"/>
                    <a:cs typeface="Arial" panose="020B0604020202020204" pitchFamily="34" charset="0"/>
                  </a:rPr>
                  <a:t>٠</a:t>
                </a:r>
                <a:r>
                  <a:rPr lang="en-US" altLang="zh-CN" sz="2000" b="1" dirty="0">
                    <a:solidFill>
                      <a:srgbClr val="000000"/>
                    </a:solidFill>
                    <a:latin typeface="Arial" panose="020B0604020202020204" pitchFamily="34" charset="0"/>
                    <a:cs typeface="Arial" panose="020B0604020202020204" pitchFamily="34" charset="0"/>
                  </a:rPr>
                  <a:t>)</a:t>
                </a:r>
              </a:p>
            </p:txBody>
          </p:sp>
          <p:sp>
            <p:nvSpPr>
              <p:cNvPr id="237662" name="Rectangle 194"/>
              <p:cNvSpPr>
                <a:spLocks noChangeArrowheads="1"/>
              </p:cNvSpPr>
              <p:nvPr/>
            </p:nvSpPr>
            <p:spPr bwMode="auto">
              <a:xfrm>
                <a:off x="2380" y="4029"/>
                <a:ext cx="388" cy="40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634" name="Group 197"/>
            <p:cNvGrpSpPr>
              <a:grpSpLocks/>
            </p:cNvGrpSpPr>
            <p:nvPr/>
          </p:nvGrpSpPr>
          <p:grpSpPr bwMode="auto">
            <a:xfrm>
              <a:off x="2768" y="4029"/>
              <a:ext cx="676" cy="403"/>
              <a:chOff x="2768" y="4029"/>
              <a:chExt cx="676" cy="403"/>
            </a:xfrm>
          </p:grpSpPr>
          <p:sp>
            <p:nvSpPr>
              <p:cNvPr id="237659" name="Rectangle 65"/>
              <p:cNvSpPr>
                <a:spLocks noChangeArrowheads="1"/>
              </p:cNvSpPr>
              <p:nvPr/>
            </p:nvSpPr>
            <p:spPr bwMode="auto">
              <a:xfrm>
                <a:off x="2800" y="4029"/>
                <a:ext cx="612" cy="40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r>
                  <a:rPr lang="en-US" altLang="zh-CN" sz="2000" b="1" dirty="0">
                    <a:solidFill>
                      <a:srgbClr val="000000"/>
                    </a:solidFill>
                    <a:latin typeface="Arial" panose="020B0604020202020204" pitchFamily="34" charset="0"/>
                    <a:cs typeface="Arial" panose="020B0604020202020204" pitchFamily="34" charset="0"/>
                  </a:rPr>
                  <a:t> </a:t>
                </a:r>
              </a:p>
              <a:p>
                <a:pPr eaLnBrk="0" hangingPunct="0"/>
                <a:endParaRPr lang="en-US" altLang="zh-CN" sz="2000" b="1" dirty="0">
                  <a:solidFill>
                    <a:srgbClr val="000000"/>
                  </a:solidFill>
                  <a:latin typeface="Arial" panose="020B0604020202020204" pitchFamily="34" charset="0"/>
                  <a:cs typeface="Arial" panose="020B0604020202020204" pitchFamily="34" charset="0"/>
                </a:endParaRPr>
              </a:p>
            </p:txBody>
          </p:sp>
          <p:sp>
            <p:nvSpPr>
              <p:cNvPr id="237660" name="Rectangle 196"/>
              <p:cNvSpPr>
                <a:spLocks noChangeArrowheads="1"/>
              </p:cNvSpPr>
              <p:nvPr/>
            </p:nvSpPr>
            <p:spPr bwMode="auto">
              <a:xfrm>
                <a:off x="2768" y="4029"/>
                <a:ext cx="676" cy="40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635" name="Group 199"/>
            <p:cNvGrpSpPr>
              <a:grpSpLocks/>
            </p:cNvGrpSpPr>
            <p:nvPr/>
          </p:nvGrpSpPr>
          <p:grpSpPr bwMode="auto">
            <a:xfrm>
              <a:off x="3444" y="4029"/>
              <a:ext cx="1164" cy="403"/>
              <a:chOff x="3444" y="4029"/>
              <a:chExt cx="1164" cy="403"/>
            </a:xfrm>
          </p:grpSpPr>
          <p:sp>
            <p:nvSpPr>
              <p:cNvPr id="237657" name="Rectangle 66"/>
              <p:cNvSpPr>
                <a:spLocks noChangeArrowheads="1"/>
              </p:cNvSpPr>
              <p:nvPr/>
            </p:nvSpPr>
            <p:spPr bwMode="auto">
              <a:xfrm>
                <a:off x="3476" y="4029"/>
                <a:ext cx="1100" cy="40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r>
                  <a:rPr lang="en-US" altLang="zh-CN" sz="2000" b="1" dirty="0">
                    <a:solidFill>
                      <a:srgbClr val="000000"/>
                    </a:solidFill>
                    <a:latin typeface="Arial" panose="020B0604020202020204" pitchFamily="34" charset="0"/>
                    <a:cs typeface="Arial" panose="020B0604020202020204" pitchFamily="34" charset="0"/>
                  </a:rPr>
                  <a:t> </a:t>
                </a:r>
              </a:p>
              <a:p>
                <a:pPr eaLnBrk="0" hangingPunct="0"/>
                <a:endParaRPr lang="en-US" altLang="zh-CN" sz="2000" b="1" dirty="0">
                  <a:solidFill>
                    <a:srgbClr val="000000"/>
                  </a:solidFill>
                  <a:latin typeface="Arial" panose="020B0604020202020204" pitchFamily="34" charset="0"/>
                  <a:cs typeface="Arial" panose="020B0604020202020204" pitchFamily="34" charset="0"/>
                </a:endParaRPr>
              </a:p>
            </p:txBody>
          </p:sp>
          <p:sp>
            <p:nvSpPr>
              <p:cNvPr id="237658" name="Rectangle 198"/>
              <p:cNvSpPr>
                <a:spLocks noChangeArrowheads="1"/>
              </p:cNvSpPr>
              <p:nvPr/>
            </p:nvSpPr>
            <p:spPr bwMode="auto">
              <a:xfrm>
                <a:off x="3444" y="4029"/>
                <a:ext cx="1164" cy="40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636" name="Group 201"/>
            <p:cNvGrpSpPr>
              <a:grpSpLocks/>
            </p:cNvGrpSpPr>
            <p:nvPr/>
          </p:nvGrpSpPr>
          <p:grpSpPr bwMode="auto">
            <a:xfrm>
              <a:off x="0" y="4432"/>
              <a:ext cx="223" cy="633"/>
              <a:chOff x="0" y="4432"/>
              <a:chExt cx="223" cy="633"/>
            </a:xfrm>
          </p:grpSpPr>
          <p:sp>
            <p:nvSpPr>
              <p:cNvPr id="237655" name="Rectangle 67"/>
              <p:cNvSpPr>
                <a:spLocks noChangeArrowheads="1"/>
              </p:cNvSpPr>
              <p:nvPr/>
            </p:nvSpPr>
            <p:spPr bwMode="auto">
              <a:xfrm>
                <a:off x="32" y="4432"/>
                <a:ext cx="159" cy="63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r>
                  <a:rPr lang="en-US" altLang="zh-CN" sz="2000" b="1" dirty="0">
                    <a:solidFill>
                      <a:srgbClr val="000000"/>
                    </a:solidFill>
                    <a:latin typeface="Arial" panose="020B0604020202020204" pitchFamily="34" charset="0"/>
                    <a:cs typeface="Arial" panose="020B0604020202020204" pitchFamily="34" charset="0"/>
                  </a:rPr>
                  <a:t>*</a:t>
                </a:r>
              </a:p>
            </p:txBody>
          </p:sp>
          <p:sp>
            <p:nvSpPr>
              <p:cNvPr id="237656" name="Rectangle 200"/>
              <p:cNvSpPr>
                <a:spLocks noChangeArrowheads="1"/>
              </p:cNvSpPr>
              <p:nvPr/>
            </p:nvSpPr>
            <p:spPr bwMode="auto">
              <a:xfrm>
                <a:off x="0" y="4432"/>
                <a:ext cx="223" cy="63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637" name="Group 203"/>
            <p:cNvGrpSpPr>
              <a:grpSpLocks/>
            </p:cNvGrpSpPr>
            <p:nvPr/>
          </p:nvGrpSpPr>
          <p:grpSpPr bwMode="auto">
            <a:xfrm>
              <a:off x="223" y="4432"/>
              <a:ext cx="553" cy="633"/>
              <a:chOff x="223" y="4432"/>
              <a:chExt cx="553" cy="633"/>
            </a:xfrm>
          </p:grpSpPr>
          <p:sp>
            <p:nvSpPr>
              <p:cNvPr id="237653" name="Rectangle 68"/>
              <p:cNvSpPr>
                <a:spLocks noChangeArrowheads="1"/>
              </p:cNvSpPr>
              <p:nvPr/>
            </p:nvSpPr>
            <p:spPr bwMode="auto">
              <a:xfrm>
                <a:off x="255" y="4432"/>
                <a:ext cx="489" cy="63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pPr rtl="1"/>
                <a:r>
                  <a:rPr lang="ar-SA" altLang="zh-CN" sz="2000" b="1" dirty="0">
                    <a:solidFill>
                      <a:srgbClr val="000000"/>
                    </a:solidFill>
                    <a:latin typeface="Arial" panose="020B0604020202020204" pitchFamily="34" charset="0"/>
                    <a:cs typeface="Arial" panose="020B0604020202020204" pitchFamily="34" charset="0"/>
                  </a:rPr>
                  <a:t>روما</a:t>
                </a:r>
                <a:endParaRPr lang="en-US" altLang="zh-CN" sz="2000" b="1" dirty="0">
                  <a:solidFill>
                    <a:srgbClr val="000000"/>
                  </a:solidFill>
                  <a:latin typeface="Arial" panose="020B0604020202020204" pitchFamily="34" charset="0"/>
                  <a:cs typeface="Arial" panose="020B0604020202020204" pitchFamily="34" charset="0"/>
                </a:endParaRPr>
              </a:p>
            </p:txBody>
          </p:sp>
          <p:sp>
            <p:nvSpPr>
              <p:cNvPr id="237654" name="Rectangle 202"/>
              <p:cNvSpPr>
                <a:spLocks noChangeArrowheads="1"/>
              </p:cNvSpPr>
              <p:nvPr/>
            </p:nvSpPr>
            <p:spPr bwMode="auto">
              <a:xfrm>
                <a:off x="223" y="4432"/>
                <a:ext cx="553" cy="63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638" name="Group 205"/>
            <p:cNvGrpSpPr>
              <a:grpSpLocks/>
            </p:cNvGrpSpPr>
            <p:nvPr/>
          </p:nvGrpSpPr>
          <p:grpSpPr bwMode="auto">
            <a:xfrm>
              <a:off x="776" y="4432"/>
              <a:ext cx="748" cy="633"/>
              <a:chOff x="776" y="4432"/>
              <a:chExt cx="748" cy="633"/>
            </a:xfrm>
          </p:grpSpPr>
          <p:sp>
            <p:nvSpPr>
              <p:cNvPr id="237651" name="Rectangle 69"/>
              <p:cNvSpPr>
                <a:spLocks noChangeArrowheads="1"/>
              </p:cNvSpPr>
              <p:nvPr/>
            </p:nvSpPr>
            <p:spPr bwMode="auto">
              <a:xfrm>
                <a:off x="808" y="4432"/>
                <a:ext cx="684" cy="63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pPr rtl="1" eaLnBrk="0" hangingPunct="0"/>
                <a:r>
                  <a:rPr lang="ar-SA" altLang="zh-CN" sz="2000" b="1" dirty="0">
                    <a:solidFill>
                      <a:srgbClr val="000000"/>
                    </a:solidFill>
                    <a:latin typeface="Arial" panose="020B0604020202020204" pitchFamily="34" charset="0"/>
                    <a:cs typeface="Arial" panose="020B0604020202020204" pitchFamily="34" charset="0"/>
                  </a:rPr>
                  <a:t>٢٧-١: ٢٨-٣١</a:t>
                </a:r>
                <a:endParaRPr lang="en-US" altLang="zh-CN" sz="2000" b="1" dirty="0">
                  <a:solidFill>
                    <a:srgbClr val="000000"/>
                  </a:solidFill>
                  <a:latin typeface="Arial" panose="020B0604020202020204" pitchFamily="34" charset="0"/>
                  <a:cs typeface="Arial" panose="020B0604020202020204" pitchFamily="34" charset="0"/>
                </a:endParaRPr>
              </a:p>
            </p:txBody>
          </p:sp>
          <p:sp>
            <p:nvSpPr>
              <p:cNvPr id="237652" name="Rectangle 204"/>
              <p:cNvSpPr>
                <a:spLocks noChangeArrowheads="1"/>
              </p:cNvSpPr>
              <p:nvPr/>
            </p:nvSpPr>
            <p:spPr bwMode="auto">
              <a:xfrm>
                <a:off x="776" y="4432"/>
                <a:ext cx="748" cy="63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639" name="Group 207"/>
            <p:cNvGrpSpPr>
              <a:grpSpLocks/>
            </p:cNvGrpSpPr>
            <p:nvPr/>
          </p:nvGrpSpPr>
          <p:grpSpPr bwMode="auto">
            <a:xfrm>
              <a:off x="1524" y="4432"/>
              <a:ext cx="856" cy="633"/>
              <a:chOff x="1524" y="4432"/>
              <a:chExt cx="856" cy="633"/>
            </a:xfrm>
          </p:grpSpPr>
          <p:sp>
            <p:nvSpPr>
              <p:cNvPr id="237649" name="Rectangle 70"/>
              <p:cNvSpPr>
                <a:spLocks noChangeArrowheads="1"/>
              </p:cNvSpPr>
              <p:nvPr/>
            </p:nvSpPr>
            <p:spPr bwMode="auto">
              <a:xfrm>
                <a:off x="1556" y="4432"/>
                <a:ext cx="792" cy="63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pPr rtl="1"/>
                <a:r>
                  <a:rPr lang="ar-SA" altLang="zh-CN" sz="2000" b="1" dirty="0">
                    <a:solidFill>
                      <a:srgbClr val="000000"/>
                    </a:solidFill>
                    <a:latin typeface="Arial" panose="020B0604020202020204" pitchFamily="34" charset="0"/>
                    <a:cs typeface="Arial" panose="020B0604020202020204" pitchFamily="34" charset="0"/>
                  </a:rPr>
                  <a:t>فبراير ٦٠ – ربيع ٦٢</a:t>
                </a:r>
                <a:endParaRPr lang="en-US" altLang="zh-CN" sz="2000" b="1" dirty="0">
                  <a:solidFill>
                    <a:srgbClr val="000000"/>
                  </a:solidFill>
                  <a:latin typeface="Arial" panose="020B0604020202020204" pitchFamily="34" charset="0"/>
                  <a:cs typeface="Arial" panose="020B0604020202020204" pitchFamily="34" charset="0"/>
                </a:endParaRPr>
              </a:p>
            </p:txBody>
          </p:sp>
          <p:sp>
            <p:nvSpPr>
              <p:cNvPr id="237650" name="Rectangle 206"/>
              <p:cNvSpPr>
                <a:spLocks noChangeArrowheads="1"/>
              </p:cNvSpPr>
              <p:nvPr/>
            </p:nvSpPr>
            <p:spPr bwMode="auto">
              <a:xfrm>
                <a:off x="1524" y="4432"/>
                <a:ext cx="856" cy="63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640" name="Group 209"/>
            <p:cNvGrpSpPr>
              <a:grpSpLocks/>
            </p:cNvGrpSpPr>
            <p:nvPr/>
          </p:nvGrpSpPr>
          <p:grpSpPr bwMode="auto">
            <a:xfrm>
              <a:off x="2380" y="4432"/>
              <a:ext cx="388" cy="633"/>
              <a:chOff x="2380" y="4432"/>
              <a:chExt cx="388" cy="633"/>
            </a:xfrm>
          </p:grpSpPr>
          <p:sp>
            <p:nvSpPr>
              <p:cNvPr id="237647" name="Rectangle 71"/>
              <p:cNvSpPr>
                <a:spLocks noChangeArrowheads="1"/>
              </p:cNvSpPr>
              <p:nvPr/>
            </p:nvSpPr>
            <p:spPr bwMode="auto">
              <a:xfrm>
                <a:off x="2412" y="4432"/>
                <a:ext cx="324" cy="63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r>
                  <a:rPr lang="ar-SA" altLang="zh-CN" sz="2000" b="1" dirty="0">
                    <a:solidFill>
                      <a:srgbClr val="000000"/>
                    </a:solidFill>
                    <a:latin typeface="Arial" panose="020B0604020202020204" pitchFamily="34" charset="0"/>
                    <a:cs typeface="Arial" panose="020B0604020202020204" pitchFamily="34" charset="0"/>
                  </a:rPr>
                  <a:t>٢،٢</a:t>
                </a:r>
                <a:endParaRPr lang="en-US" altLang="zh-CN" sz="2000" b="1" dirty="0">
                  <a:solidFill>
                    <a:srgbClr val="000000"/>
                  </a:solidFill>
                  <a:latin typeface="Arial" panose="020B0604020202020204" pitchFamily="34" charset="0"/>
                  <a:cs typeface="Arial" panose="020B0604020202020204" pitchFamily="34" charset="0"/>
                </a:endParaRPr>
              </a:p>
            </p:txBody>
          </p:sp>
          <p:sp>
            <p:nvSpPr>
              <p:cNvPr id="237648" name="Rectangle 208"/>
              <p:cNvSpPr>
                <a:spLocks noChangeArrowheads="1"/>
              </p:cNvSpPr>
              <p:nvPr/>
            </p:nvSpPr>
            <p:spPr bwMode="auto">
              <a:xfrm>
                <a:off x="2380" y="4432"/>
                <a:ext cx="388" cy="63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641" name="Group 211"/>
            <p:cNvGrpSpPr>
              <a:grpSpLocks/>
            </p:cNvGrpSpPr>
            <p:nvPr/>
          </p:nvGrpSpPr>
          <p:grpSpPr bwMode="auto">
            <a:xfrm>
              <a:off x="2768" y="4432"/>
              <a:ext cx="676" cy="633"/>
              <a:chOff x="2768" y="4432"/>
              <a:chExt cx="676" cy="633"/>
            </a:xfrm>
          </p:grpSpPr>
          <p:sp>
            <p:nvSpPr>
              <p:cNvPr id="237645" name="Rectangle 72"/>
              <p:cNvSpPr>
                <a:spLocks noChangeArrowheads="1"/>
              </p:cNvSpPr>
              <p:nvPr/>
            </p:nvSpPr>
            <p:spPr bwMode="auto">
              <a:xfrm>
                <a:off x="2800" y="4432"/>
                <a:ext cx="612" cy="63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pPr rtl="1"/>
                <a:r>
                  <a:rPr lang="ar-SA" altLang="zh-CN" sz="1600" b="1" dirty="0" err="1">
                    <a:solidFill>
                      <a:srgbClr val="000000"/>
                    </a:solidFill>
                    <a:latin typeface="Arial" panose="020B0604020202020204" pitchFamily="34" charset="0"/>
                    <a:cs typeface="Arial" panose="020B0604020202020204" pitchFamily="34" charset="0"/>
                  </a:rPr>
                  <a:t>أفسس</a:t>
                </a:r>
                <a:r>
                  <a:rPr lang="ar-SA" altLang="zh-CN" sz="1600" b="1" dirty="0">
                    <a:solidFill>
                      <a:srgbClr val="000000"/>
                    </a:solidFill>
                    <a:latin typeface="Arial" panose="020B0604020202020204" pitchFamily="34" charset="0"/>
                    <a:cs typeface="Arial" panose="020B0604020202020204" pitchFamily="34" charset="0"/>
                  </a:rPr>
                  <a:t> ،</a:t>
                </a:r>
                <a:r>
                  <a:rPr lang="ar-SA" altLang="zh-CN" sz="1600" b="1" dirty="0" err="1">
                    <a:solidFill>
                      <a:srgbClr val="000000"/>
                    </a:solidFill>
                    <a:latin typeface="Arial" panose="020B0604020202020204" pitchFamily="34" charset="0"/>
                    <a:cs typeface="Arial" panose="020B0604020202020204" pitchFamily="34" charset="0"/>
                  </a:rPr>
                  <a:t>كولوسي،فليمون</a:t>
                </a:r>
                <a:r>
                  <a:rPr lang="ar-SA" altLang="zh-CN" sz="1600" b="1" dirty="0">
                    <a:solidFill>
                      <a:srgbClr val="000000"/>
                    </a:solidFill>
                    <a:latin typeface="Arial" panose="020B0604020202020204" pitchFamily="34" charset="0"/>
                    <a:cs typeface="Arial" panose="020B0604020202020204" pitchFamily="34" charset="0"/>
                  </a:rPr>
                  <a:t> ، فيلبي</a:t>
                </a:r>
                <a:endParaRPr lang="en-US" altLang="zh-CN" sz="1600" b="1" dirty="0">
                  <a:solidFill>
                    <a:srgbClr val="000000"/>
                  </a:solidFill>
                  <a:latin typeface="Arial" panose="020B0604020202020204" pitchFamily="34" charset="0"/>
                  <a:cs typeface="Arial" panose="020B0604020202020204" pitchFamily="34" charset="0"/>
                </a:endParaRPr>
              </a:p>
            </p:txBody>
          </p:sp>
          <p:sp>
            <p:nvSpPr>
              <p:cNvPr id="237646" name="Rectangle 210"/>
              <p:cNvSpPr>
                <a:spLocks noChangeArrowheads="1"/>
              </p:cNvSpPr>
              <p:nvPr/>
            </p:nvSpPr>
            <p:spPr bwMode="auto">
              <a:xfrm>
                <a:off x="2768" y="4432"/>
                <a:ext cx="676" cy="63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nvGrpSpPr>
            <p:cNvPr id="237642" name="Group 213"/>
            <p:cNvGrpSpPr>
              <a:grpSpLocks/>
            </p:cNvGrpSpPr>
            <p:nvPr/>
          </p:nvGrpSpPr>
          <p:grpSpPr bwMode="auto">
            <a:xfrm>
              <a:off x="3444" y="4432"/>
              <a:ext cx="1164" cy="633"/>
              <a:chOff x="3444" y="4432"/>
              <a:chExt cx="1164" cy="633"/>
            </a:xfrm>
          </p:grpSpPr>
          <p:sp>
            <p:nvSpPr>
              <p:cNvPr id="237643" name="Rectangle 73"/>
              <p:cNvSpPr>
                <a:spLocks noChangeArrowheads="1"/>
              </p:cNvSpPr>
              <p:nvPr/>
            </p:nvSpPr>
            <p:spPr bwMode="auto">
              <a:xfrm>
                <a:off x="3476" y="4432"/>
                <a:ext cx="1100" cy="633"/>
              </a:xfrm>
              <a:prstGeom prst="rect">
                <a:avLst/>
              </a:prstGeom>
              <a:noFill/>
              <a:ln w="12700"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lIns="0" rIns="0" anchor="ctr"/>
              <a:lstStyle/>
              <a:p>
                <a:pPr rtl="1"/>
                <a:r>
                  <a:rPr lang="ar-SA" altLang="zh-CN" sz="2000" b="1" dirty="0" err="1">
                    <a:solidFill>
                      <a:srgbClr val="000000"/>
                    </a:solidFill>
                    <a:latin typeface="Arial" panose="020B0604020202020204" pitchFamily="34" charset="0"/>
                    <a:cs typeface="Arial" panose="020B0604020202020204" pitchFamily="34" charset="0"/>
                  </a:rPr>
                  <a:t>تيموثاوس</a:t>
                </a:r>
                <a:r>
                  <a:rPr lang="ar-SA" altLang="zh-CN" sz="2000" b="1" dirty="0">
                    <a:solidFill>
                      <a:srgbClr val="000000"/>
                    </a:solidFill>
                    <a:latin typeface="Arial" panose="020B0604020202020204" pitchFamily="34" charset="0"/>
                    <a:cs typeface="Arial" panose="020B0604020202020204" pitchFamily="34" charset="0"/>
                  </a:rPr>
                  <a:t> ولوقا</a:t>
                </a:r>
                <a:endParaRPr lang="en-US" altLang="zh-CN" sz="2000" b="1" dirty="0">
                  <a:solidFill>
                    <a:srgbClr val="000000"/>
                  </a:solidFill>
                  <a:latin typeface="Arial" panose="020B0604020202020204" pitchFamily="34" charset="0"/>
                  <a:cs typeface="Arial" panose="020B0604020202020204" pitchFamily="34" charset="0"/>
                </a:endParaRPr>
              </a:p>
            </p:txBody>
          </p:sp>
          <p:sp>
            <p:nvSpPr>
              <p:cNvPr id="237644" name="Rectangle 212"/>
              <p:cNvSpPr>
                <a:spLocks noChangeArrowheads="1"/>
              </p:cNvSpPr>
              <p:nvPr/>
            </p:nvSpPr>
            <p:spPr bwMode="auto">
              <a:xfrm>
                <a:off x="3444" y="4432"/>
                <a:ext cx="1164" cy="63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solidFill>
                    <a:srgbClr val="000000"/>
                  </a:solidFill>
                  <a:latin typeface="Arial" panose="020B0604020202020204" pitchFamily="34" charset="0"/>
                  <a:cs typeface="Arial" panose="020B0604020202020204" pitchFamily="34" charset="0"/>
                </a:endParaRPr>
              </a:p>
            </p:txBody>
          </p:sp>
        </p:grpSp>
      </p:grpSp>
      <p:sp>
        <p:nvSpPr>
          <p:cNvPr id="237570" name="Text Box 3"/>
          <p:cNvSpPr txBox="1">
            <a:spLocks noChangeArrowheads="1"/>
          </p:cNvSpPr>
          <p:nvPr/>
        </p:nvSpPr>
        <p:spPr bwMode="auto">
          <a:xfrm>
            <a:off x="1905000" y="138820"/>
            <a:ext cx="4992687" cy="830890"/>
          </a:xfrm>
          <a:prstGeom prst="rect">
            <a:avLst/>
          </a:prstGeom>
          <a:solidFill>
            <a:schemeClr val="hlink"/>
          </a:solidFill>
          <a:ln>
            <a:noFill/>
          </a:ln>
          <a:extLs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square" lIns="91334" tIns="45667" rIns="91334" bIns="45667" anchor="ct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endParaRPr lang="ar-SA" sz="2800" b="1" dirty="0">
              <a:solidFill>
                <a:srgbClr val="FFFF00"/>
              </a:solidFill>
              <a:latin typeface="Arial" panose="020B0604020202020204" pitchFamily="34" charset="0"/>
              <a:cs typeface="Arial" panose="020B0604020202020204" pitchFamily="34" charset="0"/>
            </a:endParaRPr>
          </a:p>
          <a:p>
            <a:pPr rtl="1" eaLnBrk="1" hangingPunct="1"/>
            <a:r>
              <a:rPr lang="ar-SA" sz="2000" b="1" dirty="0">
                <a:solidFill>
                  <a:srgbClr val="FFFF00"/>
                </a:solidFill>
                <a:latin typeface="Arial" panose="020B0604020202020204" pitchFamily="34" charset="0"/>
                <a:cs typeface="Arial" panose="020B0604020202020204" pitchFamily="34" charset="0"/>
              </a:rPr>
              <a:t>( فترات التوقف بين قوسين )</a:t>
            </a:r>
            <a:endParaRPr lang="en-US" sz="2000" b="1" dirty="0">
              <a:solidFill>
                <a:srgbClr val="FFFF00"/>
              </a:solidFill>
              <a:latin typeface="Arial" panose="020B0604020202020204" pitchFamily="34" charset="0"/>
              <a:cs typeface="Arial" panose="020B0604020202020204" pitchFamily="34" charset="0"/>
            </a:endParaRPr>
          </a:p>
        </p:txBody>
      </p:sp>
      <p:sp>
        <p:nvSpPr>
          <p:cNvPr id="237572" name="Rectangle 215"/>
          <p:cNvSpPr>
            <a:spLocks noGrp="1" noChangeArrowheads="1"/>
          </p:cNvSpPr>
          <p:nvPr>
            <p:ph type="title" idx="4294967295"/>
          </p:nvPr>
        </p:nvSpPr>
        <p:spPr>
          <a:xfrm>
            <a:off x="971567" y="-115902"/>
            <a:ext cx="6984809" cy="707779"/>
          </a:xfrm>
          <a:solidFill>
            <a:schemeClr val="hlink"/>
          </a:solidFill>
        </p:spPr>
        <p:txBody>
          <a:bodyPr wrap="square" lIns="91334" tIns="45667" rIns="91334" bIns="45667">
            <a:spAutoFit/>
          </a:bodyPr>
          <a:lstStyle/>
          <a:p>
            <a:pPr rtl="1" eaLnBrk="1" hangingPunct="1"/>
            <a:r>
              <a:rPr lang="ar-SA" altLang="zh-CN" sz="4000" b="1" dirty="0">
                <a:solidFill>
                  <a:srgbClr val="FFFF00"/>
                </a:solidFill>
                <a:latin typeface="Arial" panose="020B0604020202020204" pitchFamily="34" charset="0"/>
                <a:ea typeface="ＭＳ Ｐゴシック" charset="0"/>
                <a:cs typeface="Arial" panose="020B0604020202020204" pitchFamily="34" charset="0"/>
              </a:rPr>
              <a:t>رحلات بولس التبشيرية</a:t>
            </a:r>
            <a:endParaRPr lang="en-US" sz="4000" b="1" dirty="0">
              <a:solidFill>
                <a:srgbClr val="FFFF00"/>
              </a:solidFill>
              <a:latin typeface="Arial" panose="020B0604020202020204" pitchFamily="34" charset="0"/>
              <a:ea typeface="ＭＳ Ｐゴシック" charset="0"/>
              <a:cs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80966" y="102580"/>
            <a:ext cx="8236820" cy="799420"/>
          </a:xfrm>
          <a:solidFill>
            <a:schemeClr val="tx1"/>
          </a:solidFill>
        </p:spPr>
        <p:txBody>
          <a:bodyPr/>
          <a:lstStyle/>
          <a:p>
            <a:r>
              <a:rPr lang="ar-JO" sz="3600" b="1" dirty="0">
                <a:solidFill>
                  <a:schemeClr val="bg1"/>
                </a:solidFill>
                <a:effectLst>
                  <a:glow rad="101600">
                    <a:schemeClr val="tx1">
                      <a:alpha val="99000"/>
                    </a:schemeClr>
                  </a:glow>
                </a:effectLst>
                <a:latin typeface="Arial" panose="020B0604020202020204" pitchFamily="34" charset="0"/>
                <a:cs typeface="Arial" panose="020B0604020202020204" pitchFamily="34" charset="0"/>
              </a:rPr>
              <a:t>بيان الملكوت</a:t>
            </a:r>
            <a:endParaRPr lang="en-US" sz="3600" b="1" dirty="0">
              <a:solidFill>
                <a:schemeClr val="bg1"/>
              </a:solidFill>
              <a:effectLst>
                <a:glow rad="101600">
                  <a:schemeClr val="tx1">
                    <a:alpha val="99000"/>
                  </a:schemeClr>
                </a:glow>
              </a:effectLst>
              <a:latin typeface="Arial" panose="020B0604020202020204" pitchFamily="34" charset="0"/>
              <a:cs typeface="Arial" panose="020B0604020202020204" pitchFamily="34" charset="0"/>
            </a:endParaRPr>
          </a:p>
        </p:txBody>
      </p:sp>
      <p:sp>
        <p:nvSpPr>
          <p:cNvPr id="3" name="Title 1"/>
          <p:cNvSpPr txBox="1">
            <a:spLocks/>
          </p:cNvSpPr>
          <p:nvPr/>
        </p:nvSpPr>
        <p:spPr bwMode="auto">
          <a:xfrm>
            <a:off x="14766" y="1433738"/>
            <a:ext cx="9129233" cy="4394419"/>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89" tIns="45695" rIns="91389" bIns="45695" numCol="1" anchor="t"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a:lstStyle>
          <a:p>
            <a:pPr marL="0" marR="0" lvl="0" indent="0" algn="ctr" defTabSz="456952" rtl="0" eaLnBrk="0" fontAlgn="base" latinLnBrk="0" hangingPunct="0">
              <a:lnSpc>
                <a:spcPct val="100000"/>
              </a:lnSpc>
              <a:spcBef>
                <a:spcPct val="0"/>
              </a:spcBef>
              <a:spcAft>
                <a:spcPct val="0"/>
              </a:spcAft>
              <a:buClrTx/>
              <a:buSzTx/>
              <a:buFontTx/>
              <a:buNone/>
              <a:tabLst/>
              <a:defRPr/>
            </a:pPr>
            <a:endParaRPr kumimoji="0" lang="en-US" sz="4400" b="1" u="none" strike="noStrike" kern="1200" cap="none" spc="0" normalizeH="0" baseline="0" noProof="0" dirty="0">
              <a:ln>
                <a:noFill/>
              </a:ln>
              <a:solidFill>
                <a:prstClr val="white"/>
              </a:solidFill>
              <a:effectLst>
                <a:glow rad="101600">
                  <a:prstClr val="black">
                    <a:alpha val="99000"/>
                  </a:prstClr>
                </a:glow>
              </a:effectLst>
              <a:uLnTx/>
              <a:uFillTx/>
              <a:latin typeface="Arial" panose="020B0604020202020204" pitchFamily="34" charset="0"/>
              <a:cs typeface="Arial" panose="020B0604020202020204" pitchFamily="34" charset="0"/>
            </a:endParaRPr>
          </a:p>
        </p:txBody>
      </p:sp>
      <p:sp>
        <p:nvSpPr>
          <p:cNvPr id="6" name="Rectangle 2"/>
          <p:cNvSpPr txBox="1">
            <a:spLocks noChangeArrowheads="1"/>
          </p:cNvSpPr>
          <p:nvPr/>
        </p:nvSpPr>
        <p:spPr bwMode="auto">
          <a:xfrm>
            <a:off x="0" y="1602008"/>
            <a:ext cx="9144000" cy="3327898"/>
          </a:xfrm>
          <a:prstGeom prst="rect">
            <a:avLst/>
          </a:prstGeom>
          <a:noFill/>
          <a:ln>
            <a:noFill/>
          </a:ln>
          <a:effectLst>
            <a:outerShdw blurRad="63500" dist="35921" dir="2700000" algn="ctr" rotWithShape="0">
              <a:schemeClr val="tx2">
                <a:alpha val="74998"/>
              </a:schemeClr>
            </a:outerShdw>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89" tIns="45695" rIns="91389" bIns="45695" numCol="1" anchor="t"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456952" rtl="0" eaLnBrk="0" fontAlgn="base" latinLnBrk="0" hangingPunct="0">
              <a:lnSpc>
                <a:spcPct val="100000"/>
              </a:lnSpc>
              <a:spcBef>
                <a:spcPct val="0"/>
              </a:spcBef>
              <a:spcAft>
                <a:spcPct val="0"/>
              </a:spcAft>
              <a:buClrTx/>
              <a:buSzTx/>
              <a:buFontTx/>
              <a:buNone/>
              <a:tabLst/>
              <a:defRPr/>
            </a:pPr>
            <a:r>
              <a:rPr kumimoji="0" lang="ar-JO" sz="36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تتوسع رسالة الملكوت من استقبالها من قبل اليهود في القدس (١: ١-٦: ٧) إلى يهوذا والسامريين (٦: ٨-٨: ٤٠) إلى الأمم في روما (٩-٢٨) في العديد من تقارير التقدم (2:47 ؛ 6: 7 ؛ 8:40 ؛ 9:31 ؛ 12:24 ؛ 16: 5 ؛ 19:20 ؛ 28: 30-31 ؛ ربما 2:41 ؛ 4:31 ؛ 5:42 ؛ 8 : 25 ، وما إلى ذلك) ليظهر للمؤمنين أن الله سوف ينمي كنيسته وليس الإنسان.</a:t>
            </a:r>
            <a:endParaRPr kumimoji="0" lang="en-US" sz="36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8" name="Text Box 3"/>
          <p:cNvSpPr txBox="1">
            <a:spLocks noChangeArrowheads="1"/>
          </p:cNvSpPr>
          <p:nvPr/>
        </p:nvSpPr>
        <p:spPr bwMode="auto">
          <a:xfrm>
            <a:off x="8170701" y="44456"/>
            <a:ext cx="868363" cy="46161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wrap="square" lIns="91389" tIns="45695" rIns="91389" bIns="45695">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27ب</a:t>
            </a: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7" name="Rectangle 2">
            <a:extLst>
              <a:ext uri="{FF2B5EF4-FFF2-40B4-BE49-F238E27FC236}">
                <a16:creationId xmlns:a16="http://schemas.microsoft.com/office/drawing/2014/main" id="{10A2C7DA-3257-A047-A6F9-0EDAA1B94F4C}"/>
              </a:ext>
            </a:extLst>
          </p:cNvPr>
          <p:cNvSpPr txBox="1">
            <a:spLocks noChangeArrowheads="1"/>
          </p:cNvSpPr>
          <p:nvPr/>
        </p:nvSpPr>
        <p:spPr bwMode="auto">
          <a:xfrm>
            <a:off x="0" y="5920006"/>
            <a:ext cx="8791222" cy="909772"/>
          </a:xfrm>
          <a:prstGeom prst="rect">
            <a:avLst/>
          </a:prstGeom>
          <a:noFill/>
          <a:ln>
            <a:noFill/>
          </a:ln>
          <a:effectLst>
            <a:outerShdw blurRad="63500" dist="35921" dir="2700000" algn="ctr" rotWithShape="0">
              <a:schemeClr val="tx2">
                <a:alpha val="74998"/>
              </a:schemeClr>
            </a:outerShdw>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89" tIns="45695" rIns="91389" bIns="45695"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r" defTabSz="456952" rtl="0" eaLnBrk="0" fontAlgn="base" latinLnBrk="0" hangingPunct="0">
              <a:lnSpc>
                <a:spcPct val="100000"/>
              </a:lnSpc>
              <a:spcBef>
                <a:spcPct val="0"/>
              </a:spcBef>
              <a:spcAft>
                <a:spcPct val="0"/>
              </a:spcAft>
              <a:buClrTx/>
              <a:buSzTx/>
              <a:buFontTx/>
              <a:buNone/>
              <a:tabLst/>
              <a:defRPr/>
            </a:pPr>
            <a:r>
              <a:rPr kumimoji="0" lang="ar-JO" sz="48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أعمال الرسل</a:t>
            </a:r>
            <a:endParaRPr kumimoji="0" lang="en-US" sz="48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64812534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3473" name="Picture 2" descr="C:\Users\Jeremy.J4-PC\Pictures\Europe tour\CIMG2774.JPG"/>
          <p:cNvPicPr>
            <a:picLocks noChangeAspect="1" noChangeArrowheads="1"/>
          </p:cNvPicPr>
          <p:nvPr/>
        </p:nvPicPr>
        <p:blipFill>
          <a:blip r:embed="rId3" cstate="screen">
            <a:lum bright="28000" contrast="-52000"/>
            <a:graysc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33474" name="Rectangle 3"/>
          <p:cNvSpPr>
            <a:spLocks noChangeArrowheads="1"/>
          </p:cNvSpPr>
          <p:nvPr/>
        </p:nvSpPr>
        <p:spPr bwMode="auto">
          <a:xfrm>
            <a:off x="0" y="0"/>
            <a:ext cx="9144000" cy="6858000"/>
          </a:xfrm>
          <a:prstGeom prst="rect">
            <a:avLst/>
          </a:prstGeom>
          <a:solidFill>
            <a:srgbClr val="E5DFB3">
              <a:alpha val="50195"/>
            </a:srgbClr>
          </a:solidFill>
          <a:ln w="9525">
            <a:solidFill>
              <a:schemeClr val="tx1"/>
            </a:solidFill>
            <a:miter lim="800000"/>
            <a:headEnd/>
            <a:tailEnd/>
          </a:ln>
        </p:spPr>
        <p:txBody>
          <a:bodyPr wrap="none" lIns="91334" tIns="45667" rIns="91334" bIns="45667" anchor="ctr"/>
          <a:lstStyle/>
          <a:p>
            <a:pPr algn="l"/>
            <a:endParaRPr lang="en-US">
              <a:solidFill>
                <a:srgbClr val="000000"/>
              </a:solidFill>
              <a:cs typeface="Times New Roman" charset="0"/>
            </a:endParaRPr>
          </a:p>
        </p:txBody>
      </p:sp>
      <p:sp>
        <p:nvSpPr>
          <p:cNvPr id="54276" name="Text Box 4"/>
          <p:cNvSpPr txBox="1">
            <a:spLocks noChangeArrowheads="1"/>
          </p:cNvSpPr>
          <p:nvPr/>
        </p:nvSpPr>
        <p:spPr bwMode="auto">
          <a:xfrm>
            <a:off x="457200" y="860439"/>
            <a:ext cx="8537073" cy="5768961"/>
          </a:xfrm>
          <a:prstGeom prst="rect">
            <a:avLst/>
          </a:prstGeom>
          <a:noFill/>
          <a:ln w="28575" cap="sq">
            <a:noFill/>
            <a:miter lim="800000"/>
            <a:headEnd type="none" w="sm" len="sm"/>
            <a:tailEnd type="none" w="sm" len="sm"/>
          </a:ln>
          <a:effectLst/>
        </p:spPr>
        <p:txBody>
          <a:bodyPr lIns="91334" tIns="45667" rIns="91334" bIns="45667"/>
          <a:lstStyle/>
          <a:p>
            <a:pPr marL="621596" marR="0" lvl="1" indent="-621596" algn="r" defTabSz="914400" rtl="1" eaLnBrk="1" fontAlgn="auto" latinLnBrk="0" hangingPunct="1">
              <a:lnSpc>
                <a:spcPct val="100000"/>
              </a:lnSpc>
              <a:spcBef>
                <a:spcPts val="0"/>
              </a:spcBef>
              <a:spcAft>
                <a:spcPts val="0"/>
              </a:spcAft>
              <a:buClrTx/>
              <a:buSzTx/>
              <a:buFont typeface="+mj-lt"/>
              <a:buAutoNum type="arabic1Minus"/>
              <a:tabLst/>
              <a:defRPr/>
            </a:pPr>
            <a:r>
              <a:rPr lang="ar-SA" altLang="zh-CN" sz="3200" b="1" dirty="0">
                <a:solidFill>
                  <a:srgbClr val="000000"/>
                </a:solidFill>
                <a:latin typeface="Arial" panose="020B0604020202020204" pitchFamily="34" charset="0"/>
                <a:ea typeface="SimSun" pitchFamily="2" charset="-122"/>
                <a:cs typeface="+mn-cs"/>
              </a:rPr>
              <a:t>الم</a:t>
            </a:r>
            <a:r>
              <a:rPr lang="ar-JO" altLang="zh-CN" sz="3200" b="1" dirty="0">
                <a:solidFill>
                  <a:srgbClr val="000000"/>
                </a:solidFill>
                <a:latin typeface="Arial" panose="020B0604020202020204" pitchFamily="34" charset="0"/>
                <a:ea typeface="SimSun" pitchFamily="2" charset="-122"/>
                <a:cs typeface="+mn-cs"/>
              </a:rPr>
              <a:t>لكوت</a:t>
            </a:r>
            <a:r>
              <a:rPr lang="ar-SA" altLang="zh-CN" sz="3200" b="1" dirty="0">
                <a:solidFill>
                  <a:srgbClr val="000000"/>
                </a:solidFill>
                <a:latin typeface="Arial" panose="020B0604020202020204" pitchFamily="34" charset="0"/>
                <a:ea typeface="SimSun" pitchFamily="2" charset="-122"/>
                <a:cs typeface="+mn-cs"/>
              </a:rPr>
              <a:t> </a:t>
            </a:r>
          </a:p>
          <a:p>
            <a:pPr marL="621596" marR="0" lvl="1" indent="-621596" algn="r" defTabSz="914400" rtl="1" eaLnBrk="1" fontAlgn="auto" latinLnBrk="0" hangingPunct="1">
              <a:lnSpc>
                <a:spcPct val="100000"/>
              </a:lnSpc>
              <a:spcBef>
                <a:spcPts val="0"/>
              </a:spcBef>
              <a:spcAft>
                <a:spcPts val="0"/>
              </a:spcAft>
              <a:buClrTx/>
              <a:buSzTx/>
              <a:buFont typeface="+mj-lt"/>
              <a:buAutoNum type="arabic1Minus"/>
              <a:tabLst/>
              <a:defRPr/>
            </a:pPr>
            <a:r>
              <a:rPr lang="ar-SA" altLang="zh-CN" sz="3200" b="1" dirty="0">
                <a:solidFill>
                  <a:srgbClr val="000000"/>
                </a:solidFill>
                <a:latin typeface="Arial" panose="020B0604020202020204" pitchFamily="34" charset="0"/>
                <a:ea typeface="SimSun" pitchFamily="2" charset="-122"/>
                <a:cs typeface="+mn-cs"/>
              </a:rPr>
              <a:t>الدلالة</a:t>
            </a:r>
          </a:p>
          <a:p>
            <a:pPr marL="621596" marR="0" lvl="1" indent="-621596" algn="r" defTabSz="914400" rtl="1" eaLnBrk="1" fontAlgn="auto" latinLnBrk="0" hangingPunct="1">
              <a:lnSpc>
                <a:spcPct val="100000"/>
              </a:lnSpc>
              <a:spcBef>
                <a:spcPts val="0"/>
              </a:spcBef>
              <a:spcAft>
                <a:spcPts val="0"/>
              </a:spcAft>
              <a:buClrTx/>
              <a:buSzTx/>
              <a:buFont typeface="+mj-lt"/>
              <a:buAutoNum type="arabic1Minus"/>
              <a:tabLst/>
              <a:defRPr/>
            </a:pPr>
            <a:r>
              <a:rPr lang="ar-SA" altLang="zh-CN" sz="3200" b="1" dirty="0">
                <a:solidFill>
                  <a:srgbClr val="000000"/>
                </a:solidFill>
                <a:latin typeface="Arial" panose="020B0604020202020204" pitchFamily="34" charset="0"/>
                <a:ea typeface="SimSun" pitchFamily="2" charset="-122"/>
                <a:cs typeface="+mn-cs"/>
              </a:rPr>
              <a:t>الت</a:t>
            </a:r>
            <a:r>
              <a:rPr lang="ar-JO" altLang="zh-CN" sz="3200" b="1" dirty="0">
                <a:solidFill>
                  <a:srgbClr val="000000"/>
                </a:solidFill>
                <a:latin typeface="Arial" panose="020B0604020202020204" pitchFamily="34" charset="0"/>
                <a:ea typeface="SimSun" pitchFamily="2" charset="-122"/>
                <a:cs typeface="+mn-cs"/>
              </a:rPr>
              <a:t>فسير</a:t>
            </a:r>
            <a:endParaRPr lang="ar-SA" altLang="zh-CN" sz="3200" b="1" dirty="0">
              <a:solidFill>
                <a:srgbClr val="000000"/>
              </a:solidFill>
              <a:latin typeface="Arial" panose="020B0604020202020204" pitchFamily="34" charset="0"/>
              <a:ea typeface="SimSun" pitchFamily="2" charset="-122"/>
              <a:cs typeface="+mn-cs"/>
            </a:endParaRPr>
          </a:p>
          <a:p>
            <a:pPr marL="621596" marR="0" lvl="1" indent="-621596" algn="r" defTabSz="914400" rtl="1" eaLnBrk="1" fontAlgn="auto" latinLnBrk="0" hangingPunct="1">
              <a:lnSpc>
                <a:spcPct val="100000"/>
              </a:lnSpc>
              <a:spcBef>
                <a:spcPts val="0"/>
              </a:spcBef>
              <a:spcAft>
                <a:spcPts val="0"/>
              </a:spcAft>
              <a:buClrTx/>
              <a:buSzTx/>
              <a:buFont typeface="+mj-lt"/>
              <a:buAutoNum type="arabic1Minus"/>
              <a:tabLst/>
              <a:defRPr/>
            </a:pPr>
            <a:r>
              <a:rPr lang="ar-SA" altLang="zh-CN" sz="3200" b="1" dirty="0">
                <a:solidFill>
                  <a:srgbClr val="000000"/>
                </a:solidFill>
                <a:latin typeface="Arial" panose="020B0604020202020204" pitchFamily="34" charset="0"/>
                <a:ea typeface="SimSun" pitchFamily="2" charset="-122"/>
                <a:cs typeface="+mn-cs"/>
              </a:rPr>
              <a:t>الأسلوب الرائع</a:t>
            </a:r>
          </a:p>
          <a:p>
            <a:pPr marL="621596" marR="0" lvl="1" indent="-621596" algn="r" defTabSz="914400" rtl="1" eaLnBrk="1" fontAlgn="auto" latinLnBrk="0" hangingPunct="1">
              <a:lnSpc>
                <a:spcPct val="100000"/>
              </a:lnSpc>
              <a:spcBef>
                <a:spcPts val="0"/>
              </a:spcBef>
              <a:spcAft>
                <a:spcPts val="0"/>
              </a:spcAft>
              <a:buClrTx/>
              <a:buSzTx/>
              <a:buFont typeface="+mj-lt"/>
              <a:buAutoNum type="arabic1Minus"/>
              <a:tabLst/>
              <a:defRPr/>
            </a:pPr>
            <a:r>
              <a:rPr lang="ar-JO" altLang="zh-CN" sz="3200" b="1" dirty="0">
                <a:solidFill>
                  <a:srgbClr val="000000"/>
                </a:solidFill>
                <a:latin typeface="Arial" panose="020B0604020202020204" pitchFamily="34" charset="0"/>
                <a:ea typeface="SimSun" pitchFamily="2" charset="-122"/>
                <a:cs typeface="+mn-cs"/>
              </a:rPr>
              <a:t>ال</a:t>
            </a:r>
            <a:r>
              <a:rPr lang="ar-SA" altLang="zh-CN" sz="3200" b="1" dirty="0">
                <a:solidFill>
                  <a:srgbClr val="000000"/>
                </a:solidFill>
                <a:latin typeface="Arial" panose="020B0604020202020204" pitchFamily="34" charset="0"/>
                <a:ea typeface="SimSun" pitchFamily="2" charset="-122"/>
                <a:cs typeface="+mn-cs"/>
              </a:rPr>
              <a:t>رسالة </a:t>
            </a:r>
            <a:r>
              <a:rPr lang="ar-JO" altLang="zh-CN" sz="3200" b="1" dirty="0">
                <a:solidFill>
                  <a:srgbClr val="000000"/>
                </a:solidFill>
                <a:latin typeface="Arial" panose="020B0604020202020204" pitchFamily="34" charset="0"/>
                <a:ea typeface="SimSun" pitchFamily="2" charset="-122"/>
                <a:cs typeface="+mn-cs"/>
              </a:rPr>
              <a:t>ال</a:t>
            </a:r>
            <a:r>
              <a:rPr lang="ar-SA" altLang="zh-CN" sz="3200" b="1" dirty="0">
                <a:solidFill>
                  <a:srgbClr val="000000"/>
                </a:solidFill>
                <a:latin typeface="Arial" panose="020B0604020202020204" pitchFamily="34" charset="0"/>
                <a:ea typeface="SimSun" pitchFamily="2" charset="-122"/>
                <a:cs typeface="+mn-cs"/>
              </a:rPr>
              <a:t>عالمية</a:t>
            </a:r>
          </a:p>
          <a:p>
            <a:pPr marL="621596" marR="0" lvl="1" indent="-621596" algn="r" defTabSz="914400" rtl="1" eaLnBrk="1" fontAlgn="auto" latinLnBrk="0" hangingPunct="1">
              <a:lnSpc>
                <a:spcPct val="100000"/>
              </a:lnSpc>
              <a:spcBef>
                <a:spcPts val="0"/>
              </a:spcBef>
              <a:spcAft>
                <a:spcPts val="0"/>
              </a:spcAft>
              <a:buClrTx/>
              <a:buSzTx/>
              <a:buFont typeface="+mj-lt"/>
              <a:buAutoNum type="arabic1Minus"/>
              <a:tabLst/>
              <a:defRPr/>
            </a:pPr>
            <a:r>
              <a:rPr lang="ar-SA" altLang="zh-CN" sz="3200" b="1" dirty="0">
                <a:solidFill>
                  <a:srgbClr val="000000"/>
                </a:solidFill>
                <a:latin typeface="Arial" panose="020B0604020202020204" pitchFamily="34" charset="0"/>
                <a:ea typeface="SimSun" pitchFamily="2" charset="-122"/>
                <a:cs typeface="+mn-cs"/>
              </a:rPr>
              <a:t>الروح القدس</a:t>
            </a:r>
          </a:p>
          <a:p>
            <a:pPr marL="621596" marR="0" lvl="1" indent="-621596" algn="r" defTabSz="914400" rtl="1" eaLnBrk="1" fontAlgn="auto" latinLnBrk="0" hangingPunct="1">
              <a:lnSpc>
                <a:spcPct val="100000"/>
              </a:lnSpc>
              <a:spcBef>
                <a:spcPts val="0"/>
              </a:spcBef>
              <a:spcAft>
                <a:spcPts val="0"/>
              </a:spcAft>
              <a:buClrTx/>
              <a:buSzTx/>
              <a:buFont typeface="+mj-lt"/>
              <a:buAutoNum type="arabic1Minus"/>
              <a:tabLst/>
              <a:defRPr/>
            </a:pPr>
            <a:r>
              <a:rPr lang="ar-SA" altLang="zh-CN" sz="3200" b="1" dirty="0">
                <a:solidFill>
                  <a:srgbClr val="000000"/>
                </a:solidFill>
                <a:latin typeface="Arial" panose="020B0604020202020204" pitchFamily="34" charset="0"/>
                <a:ea typeface="SimSun" pitchFamily="2" charset="-122"/>
                <a:cs typeface="+mn-cs"/>
              </a:rPr>
              <a:t>الأمم</a:t>
            </a:r>
          </a:p>
          <a:p>
            <a:pPr marL="621596" marR="0" lvl="1" indent="-621596" algn="r" defTabSz="914400" rtl="1" eaLnBrk="1" fontAlgn="auto" latinLnBrk="0" hangingPunct="1">
              <a:lnSpc>
                <a:spcPct val="100000"/>
              </a:lnSpc>
              <a:spcBef>
                <a:spcPts val="0"/>
              </a:spcBef>
              <a:spcAft>
                <a:spcPts val="0"/>
              </a:spcAft>
              <a:buClrTx/>
              <a:buSzTx/>
              <a:buFont typeface="+mj-lt"/>
              <a:buAutoNum type="arabic1Minus"/>
              <a:tabLst/>
              <a:defRPr/>
            </a:pPr>
            <a:r>
              <a:rPr lang="ar-SA" altLang="zh-CN" sz="3200" b="1" dirty="0">
                <a:solidFill>
                  <a:srgbClr val="000000"/>
                </a:solidFill>
                <a:latin typeface="Arial" panose="020B0604020202020204" pitchFamily="34" charset="0"/>
                <a:ea typeface="SimSun" pitchFamily="2" charset="-122"/>
                <a:cs typeface="+mn-cs"/>
              </a:rPr>
              <a:t>الشمولية</a:t>
            </a:r>
          </a:p>
          <a:p>
            <a:pPr marL="621596" marR="0" lvl="1" indent="-621596" algn="r" defTabSz="914400" rtl="1" eaLnBrk="1" fontAlgn="auto" latinLnBrk="0" hangingPunct="1">
              <a:lnSpc>
                <a:spcPct val="100000"/>
              </a:lnSpc>
              <a:spcBef>
                <a:spcPts val="0"/>
              </a:spcBef>
              <a:spcAft>
                <a:spcPts val="0"/>
              </a:spcAft>
              <a:buClrTx/>
              <a:buSzTx/>
              <a:buFont typeface="+mj-lt"/>
              <a:buAutoNum type="arabic1Minus"/>
              <a:tabLst/>
              <a:defRPr/>
            </a:pPr>
            <a:r>
              <a:rPr lang="ar-SA" altLang="zh-CN" sz="3200" b="1" dirty="0">
                <a:solidFill>
                  <a:srgbClr val="000000"/>
                </a:solidFill>
                <a:latin typeface="Arial" panose="020B0604020202020204" pitchFamily="34" charset="0"/>
                <a:ea typeface="SimSun" pitchFamily="2" charset="-122"/>
                <a:cs typeface="+mn-cs"/>
              </a:rPr>
              <a:t>ال</a:t>
            </a:r>
            <a:r>
              <a:rPr lang="ar-JO" altLang="zh-CN" sz="3200" b="1" dirty="0">
                <a:solidFill>
                  <a:srgbClr val="000000"/>
                </a:solidFill>
                <a:latin typeface="Arial" panose="020B0604020202020204" pitchFamily="34" charset="0"/>
                <a:ea typeface="SimSun" pitchFamily="2" charset="-122"/>
                <a:cs typeface="+mn-cs"/>
              </a:rPr>
              <a:t>عظات</a:t>
            </a:r>
            <a:endParaRPr lang="ar-SA" altLang="zh-CN" sz="3200" b="1" dirty="0">
              <a:solidFill>
                <a:srgbClr val="000000"/>
              </a:solidFill>
              <a:latin typeface="Arial" panose="020B0604020202020204" pitchFamily="34" charset="0"/>
              <a:ea typeface="SimSun" pitchFamily="2" charset="-122"/>
              <a:cs typeface="+mn-cs"/>
            </a:endParaRPr>
          </a:p>
          <a:p>
            <a:pPr marL="621596" marR="0" lvl="1" indent="-621596" algn="r" defTabSz="914400" rtl="1" eaLnBrk="1" fontAlgn="auto" latinLnBrk="0" hangingPunct="1">
              <a:lnSpc>
                <a:spcPct val="100000"/>
              </a:lnSpc>
              <a:spcBef>
                <a:spcPts val="0"/>
              </a:spcBef>
              <a:spcAft>
                <a:spcPts val="0"/>
              </a:spcAft>
              <a:buClrTx/>
              <a:buSzTx/>
              <a:buFont typeface="+mj-lt"/>
              <a:buAutoNum type="arabic1Minus"/>
              <a:tabLst/>
              <a:defRPr/>
            </a:pPr>
            <a:r>
              <a:rPr lang="ar-SA" altLang="zh-CN" sz="3200" b="1" dirty="0">
                <a:solidFill>
                  <a:srgbClr val="000000"/>
                </a:solidFill>
                <a:latin typeface="Arial" panose="020B0604020202020204" pitchFamily="34" charset="0"/>
                <a:ea typeface="SimSun" pitchFamily="2" charset="-122"/>
                <a:cs typeface="+mn-cs"/>
              </a:rPr>
              <a:t>التباين مع لوقا</a:t>
            </a:r>
          </a:p>
          <a:p>
            <a:pPr marL="621596" marR="0" lvl="1" indent="-621596" algn="r" defTabSz="914400" rtl="1" eaLnBrk="1" fontAlgn="auto" latinLnBrk="0" hangingPunct="1">
              <a:lnSpc>
                <a:spcPct val="100000"/>
              </a:lnSpc>
              <a:spcBef>
                <a:spcPts val="0"/>
              </a:spcBef>
              <a:spcAft>
                <a:spcPts val="0"/>
              </a:spcAft>
              <a:buClrTx/>
              <a:buSzTx/>
              <a:buFont typeface="+mj-lt"/>
              <a:buAutoNum type="arabic1Minus"/>
              <a:tabLst/>
              <a:defRPr/>
            </a:pPr>
            <a:r>
              <a:rPr lang="ar-SA" altLang="zh-CN" sz="3200" b="1" dirty="0">
                <a:solidFill>
                  <a:srgbClr val="000000"/>
                </a:solidFill>
                <a:latin typeface="Arial" panose="020B0604020202020204" pitchFamily="34" charset="0"/>
                <a:ea typeface="SimSun" pitchFamily="2" charset="-122"/>
                <a:cs typeface="+mn-cs"/>
              </a:rPr>
              <a:t>الرحلات</a:t>
            </a:r>
            <a:endParaRPr lang="en-US" altLang="zh-CN" sz="3200" b="1" dirty="0">
              <a:solidFill>
                <a:srgbClr val="000000"/>
              </a:solidFill>
              <a:latin typeface="Arial" panose="020B0604020202020204" pitchFamily="34" charset="0"/>
              <a:ea typeface="SimSun" pitchFamily="2" charset="-122"/>
              <a:cs typeface="+mn-cs"/>
            </a:endParaRPr>
          </a:p>
          <a:p>
            <a:pPr marL="621596" marR="0" lvl="1" indent="-621596" algn="r" defTabSz="914400" rtl="1" eaLnBrk="1" fontAlgn="auto" latinLnBrk="0" hangingPunct="1">
              <a:lnSpc>
                <a:spcPct val="100000"/>
              </a:lnSpc>
              <a:spcBef>
                <a:spcPts val="0"/>
              </a:spcBef>
              <a:spcAft>
                <a:spcPts val="0"/>
              </a:spcAft>
              <a:buClrTx/>
              <a:buSzTx/>
              <a:buFont typeface="+mj-lt"/>
              <a:buAutoNum type="arabic1Minus"/>
              <a:tabLst/>
              <a:defRPr/>
            </a:pPr>
            <a:r>
              <a:rPr lang="ar-SA" altLang="zh-CN" sz="3200" b="1" dirty="0">
                <a:solidFill>
                  <a:srgbClr val="000000"/>
                </a:solidFill>
                <a:latin typeface="Arial" panose="020B0604020202020204" pitchFamily="34" charset="0"/>
                <a:ea typeface="SimSun" pitchFamily="2" charset="-122"/>
                <a:cs typeface="+mn-cs"/>
              </a:rPr>
              <a:t>تقدم ال</a:t>
            </a:r>
            <a:r>
              <a:rPr lang="ar-JO" altLang="zh-CN" sz="3200" b="1" dirty="0">
                <a:solidFill>
                  <a:srgbClr val="000000"/>
                </a:solidFill>
                <a:latin typeface="Arial" panose="020B0604020202020204" pitchFamily="34" charset="0"/>
                <a:ea typeface="SimSun" pitchFamily="2" charset="-122"/>
                <a:cs typeface="+mn-cs"/>
              </a:rPr>
              <a:t>إ</a:t>
            </a:r>
            <a:r>
              <a:rPr lang="ar-SA" altLang="zh-CN" sz="3200" b="1" dirty="0">
                <a:solidFill>
                  <a:srgbClr val="000000"/>
                </a:solidFill>
                <a:latin typeface="Arial" panose="020B0604020202020204" pitchFamily="34" charset="0"/>
                <a:ea typeface="SimSun" pitchFamily="2" charset="-122"/>
                <a:cs typeface="+mn-cs"/>
              </a:rPr>
              <a:t>نجيل</a:t>
            </a:r>
            <a:endParaRPr lang="en-US" altLang="zh-CN" sz="3200" b="1" dirty="0">
              <a:solidFill>
                <a:srgbClr val="000000"/>
              </a:solidFill>
              <a:latin typeface="Arial" panose="020B0604020202020204" pitchFamily="34" charset="0"/>
              <a:ea typeface="SimSun" pitchFamily="2" charset="-122"/>
              <a:cs typeface="+mn-cs"/>
            </a:endParaRPr>
          </a:p>
        </p:txBody>
      </p:sp>
      <p:sp>
        <p:nvSpPr>
          <p:cNvPr id="233476" name="TextBox 5"/>
          <p:cNvSpPr txBox="1">
            <a:spLocks noChangeArrowheads="1"/>
          </p:cNvSpPr>
          <p:nvPr/>
        </p:nvSpPr>
        <p:spPr bwMode="auto">
          <a:xfrm>
            <a:off x="8290449" y="71445"/>
            <a:ext cx="703825" cy="4615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ar-SA" b="1" dirty="0">
                <a:latin typeface="Arial" panose="020B0604020202020204" pitchFamily="34" charset="0"/>
                <a:cs typeface="Arial" panose="020B0604020202020204" pitchFamily="34" charset="0"/>
              </a:rPr>
              <a:t>١٢٣</a:t>
            </a:r>
            <a:endParaRPr lang="en-US" b="1" dirty="0">
              <a:latin typeface="Arial" panose="020B0604020202020204" pitchFamily="34" charset="0"/>
              <a:cs typeface="Arial" panose="020B0604020202020204" pitchFamily="34" charset="0"/>
            </a:endParaRPr>
          </a:p>
        </p:txBody>
      </p:sp>
      <p:sp>
        <p:nvSpPr>
          <p:cNvPr id="233477" name="Title 6"/>
          <p:cNvSpPr>
            <a:spLocks noGrp="1"/>
          </p:cNvSpPr>
          <p:nvPr>
            <p:ph type="title" idx="4294967295"/>
          </p:nvPr>
        </p:nvSpPr>
        <p:spPr>
          <a:xfrm>
            <a:off x="685800" y="152414"/>
            <a:ext cx="7772400" cy="708025"/>
          </a:xfrm>
          <a:effectLst>
            <a:outerShdw dist="35921" dir="2700000" algn="ctr" rotWithShape="0">
              <a:schemeClr val="bg1"/>
            </a:outerShdw>
          </a:effectLst>
        </p:spPr>
        <p:txBody>
          <a:bodyPr>
            <a:spAutoFit/>
          </a:bodyPr>
          <a:lstStyle/>
          <a:p>
            <a:pPr rtl="1">
              <a:spcBef>
                <a:spcPct val="50000"/>
              </a:spcBef>
            </a:pPr>
            <a:r>
              <a:rPr lang="ar-SA" sz="4000" b="1" u="sng" dirty="0">
                <a:solidFill>
                  <a:srgbClr val="663300"/>
                </a:solidFill>
                <a:latin typeface="Arial" panose="020B0604020202020204" pitchFamily="34" charset="0"/>
                <a:cs typeface="Times New Roman" charset="0"/>
              </a:rPr>
              <a:t>الخصائص الرئيسية لأعمال الرسل</a:t>
            </a:r>
            <a:endParaRPr lang="en-US" sz="4000" b="1" u="sng" dirty="0">
              <a:solidFill>
                <a:srgbClr val="663300"/>
              </a:solidFill>
              <a:latin typeface="Arial" panose="020B0604020202020204" pitchFamily="34" charset="0"/>
              <a:cs typeface="Times New Roman" charset="0"/>
            </a:endParaRPr>
          </a:p>
        </p:txBody>
      </p:sp>
      <p:pic>
        <p:nvPicPr>
          <p:cNvPr id="8" name="Picture 7"/>
          <p:cNvPicPr>
            <a:picLocks noChangeAspect="1"/>
          </p:cNvPicPr>
          <p:nvPr/>
        </p:nvPicPr>
        <p:blipFill>
          <a:blip r:embed="rId4"/>
          <a:stretch>
            <a:fillRect/>
          </a:stretch>
        </p:blipFill>
        <p:spPr>
          <a:xfrm>
            <a:off x="307473" y="1558831"/>
            <a:ext cx="5641963" cy="4725144"/>
          </a:xfrm>
          <a:prstGeom prst="rect">
            <a:avLst/>
          </a:prstGeom>
        </p:spPr>
      </p:pic>
    </p:spTree>
    <p:extLst>
      <p:ext uri="{BB962C8B-B14F-4D97-AF65-F5344CB8AC3E}">
        <p14:creationId xmlns:p14="http://schemas.microsoft.com/office/powerpoint/2010/main" val="28964133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5D1F732D-6098-43F6-A7AC-37A211A37A3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 y="465428"/>
            <a:ext cx="9144000" cy="6392572"/>
          </a:xfrm>
          <a:prstGeom prst="rect">
            <a:avLst/>
          </a:prstGeom>
        </p:spPr>
      </p:pic>
      <p:grpSp>
        <p:nvGrpSpPr>
          <p:cNvPr id="5" name="Group 4">
            <a:extLst>
              <a:ext uri="{FF2B5EF4-FFF2-40B4-BE49-F238E27FC236}">
                <a16:creationId xmlns:a16="http://schemas.microsoft.com/office/drawing/2014/main" id="{107AEAFB-E42C-4A8D-BD04-DEABBA46ED8B}"/>
              </a:ext>
            </a:extLst>
          </p:cNvPr>
          <p:cNvGrpSpPr/>
          <p:nvPr/>
        </p:nvGrpSpPr>
        <p:grpSpPr>
          <a:xfrm>
            <a:off x="6268749" y="1924440"/>
            <a:ext cx="834758" cy="676038"/>
            <a:chOff x="3453579" y="4038601"/>
            <a:chExt cx="834758" cy="676038"/>
          </a:xfrm>
        </p:grpSpPr>
        <p:sp>
          <p:nvSpPr>
            <p:cNvPr id="14" name="Arrow: Right 13">
              <a:extLst>
                <a:ext uri="{FF2B5EF4-FFF2-40B4-BE49-F238E27FC236}">
                  <a16:creationId xmlns:a16="http://schemas.microsoft.com/office/drawing/2014/main" id="{886C03F6-9E34-491C-A39D-A99400B7F733}"/>
                </a:ext>
              </a:extLst>
            </p:cNvPr>
            <p:cNvSpPr/>
            <p:nvPr/>
          </p:nvSpPr>
          <p:spPr>
            <a:xfrm>
              <a:off x="3453579" y="4038601"/>
              <a:ext cx="834758" cy="321988"/>
            </a:xfrm>
            <a:prstGeom prst="rightArrow">
              <a:avLst>
                <a:gd name="adj1" fmla="val 59709"/>
                <a:gd name="adj2" fmla="val 77565"/>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77" rtl="0" eaLnBrk="1" fontAlgn="auto" latinLnBrk="0" hangingPunct="1">
                <a:lnSpc>
                  <a:spcPct val="100000"/>
                </a:lnSpc>
                <a:spcBef>
                  <a:spcPts val="0"/>
                </a:spcBef>
                <a:spcAft>
                  <a:spcPts val="0"/>
                </a:spcAft>
                <a:buClrTx/>
                <a:buSzTx/>
                <a:buFontTx/>
                <a:buNone/>
                <a:tabLst/>
                <a:defRPr/>
              </a:pP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16" name="Arrow: Right 15">
              <a:extLst>
                <a:ext uri="{FF2B5EF4-FFF2-40B4-BE49-F238E27FC236}">
                  <a16:creationId xmlns:a16="http://schemas.microsoft.com/office/drawing/2014/main" id="{4AD6AAA7-E819-429C-9CE8-5610716A4642}"/>
                </a:ext>
              </a:extLst>
            </p:cNvPr>
            <p:cNvSpPr/>
            <p:nvPr/>
          </p:nvSpPr>
          <p:spPr>
            <a:xfrm>
              <a:off x="3453579" y="4392651"/>
              <a:ext cx="834758" cy="321988"/>
            </a:xfrm>
            <a:prstGeom prst="rightArrow">
              <a:avLst>
                <a:gd name="adj1" fmla="val 59709"/>
                <a:gd name="adj2" fmla="val 77565"/>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77" rtl="0" eaLnBrk="1" fontAlgn="auto" latinLnBrk="0" hangingPunct="1">
                <a:lnSpc>
                  <a:spcPct val="100000"/>
                </a:lnSpc>
                <a:spcBef>
                  <a:spcPts val="0"/>
                </a:spcBef>
                <a:spcAft>
                  <a:spcPts val="0"/>
                </a:spcAft>
                <a:buClrTx/>
                <a:buSzTx/>
                <a:buFontTx/>
                <a:buNone/>
                <a:tabLst/>
                <a:defRPr/>
              </a:pP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grpSp>
      <p:sp>
        <p:nvSpPr>
          <p:cNvPr id="9" name="TextBox 8">
            <a:extLst>
              <a:ext uri="{FF2B5EF4-FFF2-40B4-BE49-F238E27FC236}">
                <a16:creationId xmlns:a16="http://schemas.microsoft.com/office/drawing/2014/main" id="{6E31953A-DC04-4A8D-B2D4-BFBC4D98B0BE}"/>
              </a:ext>
            </a:extLst>
          </p:cNvPr>
          <p:cNvSpPr txBox="1"/>
          <p:nvPr/>
        </p:nvSpPr>
        <p:spPr>
          <a:xfrm>
            <a:off x="685800" y="1621405"/>
            <a:ext cx="7924800" cy="1274195"/>
          </a:xfrm>
          <a:prstGeom prst="rect">
            <a:avLst/>
          </a:prstGeom>
          <a:noFill/>
        </p:spPr>
        <p:txBody>
          <a:bodyPr wrap="square" rtlCol="0">
            <a:spAutoFit/>
          </a:bodyPr>
          <a:lstStyle/>
          <a:p>
            <a:pPr marL="0" marR="0" lvl="0" indent="0" algn="l" defTabSz="457200" rtl="0" eaLnBrk="1" fontAlgn="auto" latinLnBrk="0" hangingPunct="1">
              <a:lnSpc>
                <a:spcPct val="80000"/>
              </a:lnSpc>
              <a:spcBef>
                <a:spcPts val="0"/>
              </a:spcBef>
              <a:spcAft>
                <a:spcPts val="0"/>
              </a:spcAft>
              <a:buClrTx/>
              <a:buSzTx/>
              <a:buFontTx/>
              <a:buNone/>
              <a:tabLst/>
              <a:defRPr/>
            </a:pPr>
            <a:r>
              <a:rPr lang="ar-JO" sz="9600" b="1" dirty="0">
                <a:solidFill>
                  <a:srgbClr val="FEDE93"/>
                </a:solidFill>
                <a:effectLst>
                  <a:outerShdw blurRad="38100" dist="88900" dir="2700000" algn="tl">
                    <a:srgbClr val="000000">
                      <a:alpha val="60000"/>
                    </a:srgbClr>
                  </a:outerShdw>
                </a:effectLst>
                <a:latin typeface="Arial" panose="020B0604020202020204" pitchFamily="34" charset="0"/>
                <a:ea typeface="+mn-ea"/>
                <a:cs typeface="Arial" panose="020B0604020202020204" pitchFamily="34" charset="0"/>
              </a:rPr>
              <a:t>أخبار سارة</a:t>
            </a:r>
            <a:endParaRPr kumimoji="0" lang="en-US" sz="9600" b="1" u="none" strike="noStrike" kern="1200" cap="none" spc="0" normalizeH="0" baseline="0" noProof="0" dirty="0">
              <a:ln>
                <a:noFill/>
              </a:ln>
              <a:solidFill>
                <a:srgbClr val="FEDE93"/>
              </a:solidFill>
              <a:effectLst>
                <a:outerShdw blurRad="38100" dist="88900" dir="2700000" algn="tl">
                  <a:srgbClr val="000000">
                    <a:alpha val="60000"/>
                  </a:srgbClr>
                </a:outerShdw>
              </a:effectLst>
              <a:uLnTx/>
              <a:uFillTx/>
              <a:latin typeface="Arial" panose="020B0604020202020204" pitchFamily="34" charset="0"/>
              <a:ea typeface="+mn-ea"/>
              <a:cs typeface="Arial" panose="020B0604020202020204" pitchFamily="34" charset="0"/>
            </a:endParaRPr>
          </a:p>
        </p:txBody>
      </p:sp>
      <p:sp>
        <p:nvSpPr>
          <p:cNvPr id="10" name="TextBox 9">
            <a:extLst>
              <a:ext uri="{FF2B5EF4-FFF2-40B4-BE49-F238E27FC236}">
                <a16:creationId xmlns:a16="http://schemas.microsoft.com/office/drawing/2014/main" id="{D9A1087B-3F80-4F48-8DBC-0CF94883E04F}"/>
              </a:ext>
            </a:extLst>
          </p:cNvPr>
          <p:cNvSpPr txBox="1"/>
          <p:nvPr/>
        </p:nvSpPr>
        <p:spPr>
          <a:xfrm>
            <a:off x="366316" y="2748299"/>
            <a:ext cx="7924800" cy="1274195"/>
          </a:xfrm>
          <a:prstGeom prst="rect">
            <a:avLst/>
          </a:prstGeom>
          <a:noFill/>
        </p:spPr>
        <p:txBody>
          <a:bodyPr wrap="square" rtlCol="0">
            <a:spAutoFit/>
          </a:bodyPr>
          <a:lstStyle/>
          <a:p>
            <a:pPr marL="0" marR="0" lvl="0" indent="0" algn="l" defTabSz="457200" rtl="0" eaLnBrk="1" fontAlgn="auto" latinLnBrk="0" hangingPunct="1">
              <a:lnSpc>
                <a:spcPct val="80000"/>
              </a:lnSpc>
              <a:spcBef>
                <a:spcPts val="0"/>
              </a:spcBef>
              <a:spcAft>
                <a:spcPts val="0"/>
              </a:spcAft>
              <a:buClrTx/>
              <a:buSzTx/>
              <a:buFontTx/>
              <a:buNone/>
              <a:tabLst/>
              <a:defRPr/>
            </a:pPr>
            <a:r>
              <a:rPr lang="ar-JO" sz="9600" b="1" dirty="0">
                <a:solidFill>
                  <a:srgbClr val="FEDE93"/>
                </a:solidFill>
                <a:effectLst>
                  <a:outerShdw blurRad="38100" dist="88900" dir="2700000" algn="tl">
                    <a:srgbClr val="000000">
                      <a:alpha val="60000"/>
                    </a:srgbClr>
                  </a:outerShdw>
                </a:effectLst>
                <a:latin typeface="Arial" panose="020B0604020202020204" pitchFamily="34" charset="0"/>
                <a:ea typeface="+mn-ea"/>
                <a:cs typeface="Arial" panose="020B0604020202020204" pitchFamily="34" charset="0"/>
              </a:rPr>
              <a:t>م</a:t>
            </a:r>
            <a:r>
              <a:rPr kumimoji="0" lang="ar-JO" sz="9600" b="1" u="none" strike="noStrike" kern="1200" cap="none" spc="0" normalizeH="0" baseline="0" noProof="0" dirty="0">
                <a:ln>
                  <a:noFill/>
                </a:ln>
                <a:solidFill>
                  <a:srgbClr val="FEDE93"/>
                </a:solidFill>
                <a:effectLst>
                  <a:outerShdw blurRad="38100" dist="88900" dir="2700000" algn="tl">
                    <a:srgbClr val="000000">
                      <a:alpha val="60000"/>
                    </a:srgbClr>
                  </a:outerShdw>
                </a:effectLst>
                <a:uLnTx/>
                <a:uFillTx/>
                <a:latin typeface="Arial" panose="020B0604020202020204" pitchFamily="34" charset="0"/>
                <a:ea typeface="+mn-ea"/>
                <a:cs typeface="Arial" panose="020B0604020202020204" pitchFamily="34" charset="0"/>
              </a:rPr>
              <a:t>تحركة</a:t>
            </a:r>
            <a:endParaRPr kumimoji="0" lang="en-US" sz="9600" b="1" u="none" strike="noStrike" kern="1200" cap="none" spc="0" normalizeH="0" baseline="0" noProof="0" dirty="0">
              <a:ln>
                <a:noFill/>
              </a:ln>
              <a:solidFill>
                <a:srgbClr val="FEDE93"/>
              </a:solidFill>
              <a:effectLst>
                <a:outerShdw blurRad="38100" dist="88900" dir="2700000" algn="tl">
                  <a:srgbClr val="000000">
                    <a:alpha val="60000"/>
                  </a:srgbClr>
                </a:outerShdw>
              </a:effectLst>
              <a:uLnTx/>
              <a:uFillTx/>
              <a:latin typeface="Arial" panose="020B0604020202020204" pitchFamily="34" charset="0"/>
              <a:ea typeface="+mn-ea"/>
              <a:cs typeface="Arial" panose="020B0604020202020204" pitchFamily="34" charset="0"/>
            </a:endParaRPr>
          </a:p>
        </p:txBody>
      </p:sp>
      <p:sp>
        <p:nvSpPr>
          <p:cNvPr id="22" name="Rectangle 21">
            <a:extLst>
              <a:ext uri="{FF2B5EF4-FFF2-40B4-BE49-F238E27FC236}">
                <a16:creationId xmlns:a16="http://schemas.microsoft.com/office/drawing/2014/main" id="{F8B2E6BA-8BCD-4AA0-AB8A-DB37AB6C37B0}"/>
              </a:ext>
            </a:extLst>
          </p:cNvPr>
          <p:cNvSpPr/>
          <p:nvPr/>
        </p:nvSpPr>
        <p:spPr>
          <a:xfrm>
            <a:off x="0" y="0"/>
            <a:ext cx="9144000" cy="478405"/>
          </a:xfrm>
          <a:prstGeom prst="rect">
            <a:avLst/>
          </a:prstGeom>
          <a:solidFill>
            <a:srgbClr val="002060"/>
          </a:solidFill>
          <a:ln w="31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77" rtl="0" eaLnBrk="1" fontAlgn="auto" latinLnBrk="0" hangingPunct="1">
              <a:lnSpc>
                <a:spcPct val="100000"/>
              </a:lnSpc>
              <a:spcBef>
                <a:spcPts val="0"/>
              </a:spcBef>
              <a:spcAft>
                <a:spcPts val="0"/>
              </a:spcAft>
              <a:buClrTx/>
              <a:buSzTx/>
              <a:buFontTx/>
              <a:buNone/>
              <a:tabLst/>
              <a:defRPr/>
            </a:pP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grpSp>
        <p:nvGrpSpPr>
          <p:cNvPr id="18" name="Group 17">
            <a:extLst>
              <a:ext uri="{FF2B5EF4-FFF2-40B4-BE49-F238E27FC236}">
                <a16:creationId xmlns:a16="http://schemas.microsoft.com/office/drawing/2014/main" id="{F17F5622-0621-40B3-90CF-FE1E99F4C40D}"/>
              </a:ext>
            </a:extLst>
          </p:cNvPr>
          <p:cNvGrpSpPr/>
          <p:nvPr/>
        </p:nvGrpSpPr>
        <p:grpSpPr>
          <a:xfrm>
            <a:off x="6268749" y="2980090"/>
            <a:ext cx="834758" cy="676038"/>
            <a:chOff x="3453579" y="4038601"/>
            <a:chExt cx="834758" cy="676038"/>
          </a:xfrm>
        </p:grpSpPr>
        <p:sp>
          <p:nvSpPr>
            <p:cNvPr id="23" name="Arrow: Right 22">
              <a:extLst>
                <a:ext uri="{FF2B5EF4-FFF2-40B4-BE49-F238E27FC236}">
                  <a16:creationId xmlns:a16="http://schemas.microsoft.com/office/drawing/2014/main" id="{15021482-6F86-4AF3-98C2-9251251AC25E}"/>
                </a:ext>
              </a:extLst>
            </p:cNvPr>
            <p:cNvSpPr/>
            <p:nvPr/>
          </p:nvSpPr>
          <p:spPr>
            <a:xfrm>
              <a:off x="3453579" y="4038601"/>
              <a:ext cx="834758" cy="321988"/>
            </a:xfrm>
            <a:prstGeom prst="rightArrow">
              <a:avLst>
                <a:gd name="adj1" fmla="val 59709"/>
                <a:gd name="adj2" fmla="val 77565"/>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77" rtl="0" eaLnBrk="1" fontAlgn="auto" latinLnBrk="0" hangingPunct="1">
                <a:lnSpc>
                  <a:spcPct val="100000"/>
                </a:lnSpc>
                <a:spcBef>
                  <a:spcPts val="0"/>
                </a:spcBef>
                <a:spcAft>
                  <a:spcPts val="0"/>
                </a:spcAft>
                <a:buClrTx/>
                <a:buSzTx/>
                <a:buFontTx/>
                <a:buNone/>
                <a:tabLst/>
                <a:defRPr/>
              </a:pP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24" name="Arrow: Right 23">
              <a:extLst>
                <a:ext uri="{FF2B5EF4-FFF2-40B4-BE49-F238E27FC236}">
                  <a16:creationId xmlns:a16="http://schemas.microsoft.com/office/drawing/2014/main" id="{3873FCBE-14A5-4158-A35C-80B3D7AA23F4}"/>
                </a:ext>
              </a:extLst>
            </p:cNvPr>
            <p:cNvSpPr/>
            <p:nvPr/>
          </p:nvSpPr>
          <p:spPr>
            <a:xfrm>
              <a:off x="3453579" y="4392651"/>
              <a:ext cx="834758" cy="321988"/>
            </a:xfrm>
            <a:prstGeom prst="rightArrow">
              <a:avLst>
                <a:gd name="adj1" fmla="val 59709"/>
                <a:gd name="adj2" fmla="val 77565"/>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177" rtl="0" eaLnBrk="1" fontAlgn="auto" latinLnBrk="0" hangingPunct="1">
                <a:lnSpc>
                  <a:spcPct val="100000"/>
                </a:lnSpc>
                <a:spcBef>
                  <a:spcPts val="0"/>
                </a:spcBef>
                <a:spcAft>
                  <a:spcPts val="0"/>
                </a:spcAft>
                <a:buClrTx/>
                <a:buSzTx/>
                <a:buFontTx/>
                <a:buNone/>
                <a:tabLst/>
                <a:defRPr/>
              </a:pPr>
              <a:endParaRPr kumimoji="0" lang="en-US" sz="18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grpSp>
      <p:sp>
        <p:nvSpPr>
          <p:cNvPr id="12" name="TextBox 11">
            <a:extLst>
              <a:ext uri="{FF2B5EF4-FFF2-40B4-BE49-F238E27FC236}">
                <a16:creationId xmlns:a16="http://schemas.microsoft.com/office/drawing/2014/main" id="{62AF6761-FAB1-6447-942C-99AB2DD3143D}"/>
              </a:ext>
            </a:extLst>
          </p:cNvPr>
          <p:cNvSpPr txBox="1"/>
          <p:nvPr/>
        </p:nvSpPr>
        <p:spPr>
          <a:xfrm>
            <a:off x="2763297" y="3916175"/>
            <a:ext cx="5561355" cy="584775"/>
          </a:xfrm>
          <a:prstGeom prst="rect">
            <a:avLst/>
          </a:prstGeom>
          <a:noFill/>
        </p:spPr>
        <p:txBody>
          <a:bodyPr wrap="square" rtlCol="0">
            <a:spAutoFit/>
          </a:bodyPr>
          <a:lstStyle/>
          <a:p>
            <a:pPr marL="0" marR="0" lvl="0" indent="0" algn="r" defTabSz="457200" rtl="0" eaLnBrk="1" fontAlgn="auto" latinLnBrk="0" hangingPunct="1">
              <a:lnSpc>
                <a:spcPct val="80000"/>
              </a:lnSpc>
              <a:spcBef>
                <a:spcPts val="0"/>
              </a:spcBef>
              <a:spcAft>
                <a:spcPts val="0"/>
              </a:spcAft>
              <a:buClrTx/>
              <a:buSzTx/>
              <a:buFontTx/>
              <a:buNone/>
              <a:tabLst/>
              <a:defRPr/>
            </a:pPr>
            <a:r>
              <a:rPr kumimoji="0" lang="ar-JO" sz="4000" b="1" u="none" strike="noStrike" kern="1200" cap="none" spc="0" normalizeH="0" baseline="0" noProof="0" dirty="0">
                <a:ln>
                  <a:noFill/>
                </a:ln>
                <a:solidFill>
                  <a:srgbClr val="FEDE93"/>
                </a:solidFill>
                <a:effectLst>
                  <a:outerShdw blurRad="38100" dist="88900" dir="2700000" algn="tl">
                    <a:srgbClr val="000000">
                      <a:alpha val="60000"/>
                    </a:srgbClr>
                  </a:outerShdw>
                </a:effectLst>
                <a:uLnTx/>
                <a:uFillTx/>
                <a:latin typeface="Arial" panose="020B0604020202020204" pitchFamily="34" charset="0"/>
                <a:ea typeface="+mn-ea"/>
                <a:cs typeface="Arial" panose="020B0604020202020204" pitchFamily="34" charset="0"/>
              </a:rPr>
              <a:t>عمل الله من خلال الكنيسة الأولى</a:t>
            </a:r>
            <a:endParaRPr kumimoji="0" lang="en-US" sz="4000" b="1" u="none" strike="noStrike" kern="1200" cap="none" spc="0" normalizeH="0" baseline="0" noProof="0" dirty="0">
              <a:ln>
                <a:noFill/>
              </a:ln>
              <a:solidFill>
                <a:srgbClr val="FEDE93"/>
              </a:solidFill>
              <a:effectLst>
                <a:outerShdw blurRad="38100" dist="88900" dir="2700000" algn="tl">
                  <a:srgbClr val="000000">
                    <a:alpha val="60000"/>
                  </a:srgbClr>
                </a:outerShdw>
              </a:effectLst>
              <a:uLnTx/>
              <a:uFillTx/>
              <a:latin typeface="Arial" panose="020B0604020202020204" pitchFamily="34" charset="0"/>
              <a:ea typeface="+mn-ea"/>
              <a:cs typeface="Arial" panose="020B0604020202020204" pitchFamily="34" charset="0"/>
            </a:endParaRPr>
          </a:p>
        </p:txBody>
      </p:sp>
      <p:sp>
        <p:nvSpPr>
          <p:cNvPr id="13" name="TextBox 12">
            <a:extLst>
              <a:ext uri="{FF2B5EF4-FFF2-40B4-BE49-F238E27FC236}">
                <a16:creationId xmlns:a16="http://schemas.microsoft.com/office/drawing/2014/main" id="{A100B275-2835-C644-B81B-E9DC79DDBC93}"/>
              </a:ext>
            </a:extLst>
          </p:cNvPr>
          <p:cNvSpPr txBox="1"/>
          <p:nvPr/>
        </p:nvSpPr>
        <p:spPr>
          <a:xfrm>
            <a:off x="2763297" y="4909691"/>
            <a:ext cx="5561355" cy="1274195"/>
          </a:xfrm>
          <a:prstGeom prst="rect">
            <a:avLst/>
          </a:prstGeom>
          <a:noFill/>
        </p:spPr>
        <p:txBody>
          <a:bodyPr wrap="square" rtlCol="0">
            <a:spAutoFit/>
          </a:bodyPr>
          <a:lstStyle/>
          <a:p>
            <a:pPr marL="0" marR="0" lvl="0" indent="0" algn="r" defTabSz="457200" rtl="0" eaLnBrk="1" fontAlgn="auto" latinLnBrk="0" hangingPunct="1">
              <a:lnSpc>
                <a:spcPct val="80000"/>
              </a:lnSpc>
              <a:spcBef>
                <a:spcPts val="0"/>
              </a:spcBef>
              <a:spcAft>
                <a:spcPts val="0"/>
              </a:spcAft>
              <a:buClrTx/>
              <a:buSzTx/>
              <a:buFontTx/>
              <a:buNone/>
              <a:tabLst/>
              <a:defRPr/>
            </a:pPr>
            <a:r>
              <a:rPr kumimoji="0" lang="ar-SA" sz="9600" b="1" u="none" strike="noStrike" kern="1200" cap="none" spc="0" normalizeH="0" baseline="0" noProof="0" dirty="0">
                <a:ln>
                  <a:noFill/>
                </a:ln>
                <a:solidFill>
                  <a:srgbClr val="FEDE93"/>
                </a:solidFill>
                <a:effectLst>
                  <a:outerShdw blurRad="38100" dist="88900" dir="2700000" algn="tl">
                    <a:srgbClr val="000000">
                      <a:alpha val="60000"/>
                    </a:srgbClr>
                  </a:outerShdw>
                </a:effectLst>
                <a:uLnTx/>
                <a:uFillTx/>
                <a:latin typeface="Arial" panose="020B0604020202020204" pitchFamily="34" charset="0"/>
                <a:ea typeface="+mn-ea"/>
                <a:cs typeface="Arial" panose="020B0604020202020204" pitchFamily="34" charset="0"/>
              </a:rPr>
              <a:t>أعمال الرسل</a:t>
            </a:r>
            <a:endParaRPr kumimoji="0" lang="en-US" sz="8000" b="1" u="none" strike="noStrike" kern="1200" cap="none" spc="0" normalizeH="0" baseline="0" noProof="0" dirty="0">
              <a:ln>
                <a:noFill/>
              </a:ln>
              <a:solidFill>
                <a:srgbClr val="FEDE93"/>
              </a:solidFill>
              <a:effectLst>
                <a:outerShdw blurRad="38100" dist="88900" dir="2700000" algn="tl">
                  <a:srgbClr val="000000">
                    <a:alpha val="60000"/>
                  </a:srgbClr>
                </a:outerShdw>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6020729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3153" name="Rectangle 98"/>
          <p:cNvSpPr>
            <a:spLocks noGrp="1" noChangeArrowheads="1"/>
          </p:cNvSpPr>
          <p:nvPr>
            <p:ph type="title" idx="4294967295"/>
          </p:nvPr>
        </p:nvSpPr>
        <p:spPr>
          <a:xfrm>
            <a:off x="990600" y="0"/>
            <a:ext cx="7543800" cy="1143000"/>
          </a:xfrm>
        </p:spPr>
        <p:txBody>
          <a:bodyPr/>
          <a:lstStyle/>
          <a:p>
            <a:pPr eaLnBrk="1" hangingPunct="1"/>
            <a:r>
              <a:rPr lang="en-US" sz="4800" b="1" dirty="0">
                <a:latin typeface="Arial" panose="020B0604020202020204" pitchFamily="34" charset="0"/>
                <a:ea typeface="ＭＳ Ｐゴシック" charset="0"/>
                <a:cs typeface="Arial" panose="020B0604020202020204" pitchFamily="34" charset="0"/>
              </a:rPr>
              <a:t>Gospel Progress</a:t>
            </a:r>
          </a:p>
        </p:txBody>
      </p:sp>
      <p:sp>
        <p:nvSpPr>
          <p:cNvPr id="433154" name="Text Box 2"/>
          <p:cNvSpPr txBox="1">
            <a:spLocks noChangeArrowheads="1"/>
          </p:cNvSpPr>
          <p:nvPr/>
        </p:nvSpPr>
        <p:spPr bwMode="auto">
          <a:xfrm>
            <a:off x="8458205" y="5"/>
            <a:ext cx="703825" cy="4615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124</a:t>
            </a: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sp>
        <p:nvSpPr>
          <p:cNvPr id="433155" name="Text Box 3"/>
          <p:cNvSpPr txBox="1">
            <a:spLocks noChangeArrowheads="1"/>
          </p:cNvSpPr>
          <p:nvPr/>
        </p:nvSpPr>
        <p:spPr bwMode="auto">
          <a:xfrm>
            <a:off x="323851" y="190500"/>
            <a:ext cx="7920038" cy="954088"/>
          </a:xfrm>
          <a:prstGeom prst="rect">
            <a:avLst/>
          </a:prstGeom>
          <a:solidFill>
            <a:schemeClr val="hlink"/>
          </a:solidFill>
          <a:ln>
            <a:noFill/>
          </a:ln>
          <a:extLst>
            <a:ext uri="{91240B29-F687-4f45-9708-019B960494DF}">
              <a14:hiddenLine xmlns:a14="http://schemas.microsoft.com/office/drawing/2010/main" xmlns="" w="12700" cap="sq">
                <a:solidFill>
                  <a:srgbClr val="000000"/>
                </a:solidFill>
                <a:miter lim="800000"/>
                <a:headEnd type="none" w="sm" len="sm"/>
                <a:tailEnd type="none" w="sm" len="sm"/>
              </a14:hiddenLine>
            </a:ext>
          </a:extLst>
        </p:spPr>
        <p:txBody>
          <a:bodyPr lIns="91334" tIns="45667" rIns="91334" bIns="45667" anchor="ct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SA" altLang="zh-CN" sz="2800" b="1" u="none" strike="noStrike" kern="1200" cap="none" spc="0" normalizeH="0" baseline="0" noProof="0" dirty="0">
                <a:ln>
                  <a:noFill/>
                </a:ln>
                <a:solidFill>
                  <a:srgbClr val="FFFF00"/>
                </a:solidFill>
                <a:effectLst/>
                <a:uLnTx/>
                <a:uFillTx/>
                <a:latin typeface="Arial" panose="020B0604020202020204" pitchFamily="34" charset="0"/>
                <a:ea typeface="Arial" charset="0"/>
                <a:cs typeface="Arial" panose="020B0604020202020204" pitchFamily="34" charset="0"/>
              </a:rPr>
              <a:t>يمكن رؤية </a:t>
            </a:r>
            <a:r>
              <a:rPr kumimoji="0" lang="ar-SA" altLang="zh-CN" sz="2800" b="1" u="sng" strike="noStrike" kern="1200" cap="none" spc="0" normalizeH="0" baseline="0" noProof="0" dirty="0">
                <a:ln>
                  <a:noFill/>
                </a:ln>
                <a:solidFill>
                  <a:srgbClr val="FFFF00"/>
                </a:solidFill>
                <a:effectLst/>
                <a:uLnTx/>
                <a:uFillTx/>
                <a:latin typeface="Arial" panose="020B0604020202020204" pitchFamily="34" charset="0"/>
                <a:ea typeface="Arial" charset="0"/>
                <a:cs typeface="Arial" panose="020B0604020202020204" pitchFamily="34" charset="0"/>
              </a:rPr>
              <a:t>تقدم الإنجيل</a:t>
            </a:r>
            <a:r>
              <a:rPr kumimoji="0" lang="ar-JO" altLang="zh-CN" sz="2800" b="1" u="sng" strike="noStrike" kern="1200" cap="none" spc="0" normalizeH="0" baseline="0" noProof="0" dirty="0">
                <a:ln>
                  <a:noFill/>
                </a:ln>
                <a:solidFill>
                  <a:srgbClr val="FFFF00"/>
                </a:solidFill>
                <a:effectLst/>
                <a:uLnTx/>
                <a:uFillTx/>
                <a:latin typeface="Arial" panose="020B0604020202020204" pitchFamily="34" charset="0"/>
                <a:ea typeface="Arial" charset="0"/>
                <a:cs typeface="Arial" panose="020B0604020202020204" pitchFamily="34" charset="0"/>
              </a:rPr>
              <a:t> </a:t>
            </a:r>
            <a:r>
              <a:rPr kumimoji="0" lang="ar-SA" altLang="zh-CN" sz="2800" b="1" u="none" strike="noStrike" kern="1200" cap="none" spc="0" normalizeH="0" baseline="0" noProof="0" dirty="0">
                <a:ln>
                  <a:noFill/>
                </a:ln>
                <a:solidFill>
                  <a:srgbClr val="FFFF00"/>
                </a:solidFill>
                <a:effectLst/>
                <a:uLnTx/>
                <a:uFillTx/>
                <a:latin typeface="Arial" panose="020B0604020202020204" pitchFamily="34" charset="0"/>
                <a:ea typeface="Arial" charset="0"/>
                <a:cs typeface="Arial" panose="020B0604020202020204" pitchFamily="34" charset="0"/>
              </a:rPr>
              <a:t>في سفر أعمال الرسل عن طريق المقارنة بين بدايته ونهايته: </a:t>
            </a:r>
            <a:endParaRPr kumimoji="0" lang="en-US" sz="2800" b="1" u="none" strike="noStrike" kern="1200" cap="none" spc="0" normalizeH="0" baseline="0" noProof="0" dirty="0">
              <a:ln>
                <a:noFill/>
              </a:ln>
              <a:solidFill>
                <a:srgbClr val="FFFF00"/>
              </a:solidFill>
              <a:effectLst/>
              <a:uLnTx/>
              <a:uFillTx/>
              <a:latin typeface="Arial" panose="020B0604020202020204" pitchFamily="34" charset="0"/>
              <a:ea typeface="Arial" charset="0"/>
              <a:cs typeface="Arial" panose="020B0604020202020204" pitchFamily="34" charset="0"/>
            </a:endParaRPr>
          </a:p>
        </p:txBody>
      </p:sp>
      <p:grpSp>
        <p:nvGrpSpPr>
          <p:cNvPr id="433156" name="Group 82"/>
          <p:cNvGrpSpPr>
            <a:grpSpLocks/>
          </p:cNvGrpSpPr>
          <p:nvPr/>
        </p:nvGrpSpPr>
        <p:grpSpPr bwMode="auto">
          <a:xfrm>
            <a:off x="304815" y="2159004"/>
            <a:ext cx="2754313" cy="939800"/>
            <a:chOff x="0" y="403"/>
            <a:chExt cx="1382" cy="403"/>
          </a:xfrm>
        </p:grpSpPr>
        <p:sp>
          <p:nvSpPr>
            <p:cNvPr id="433200" name="Rectangle 81"/>
            <p:cNvSpPr>
              <a:spLocks noChangeArrowheads="1"/>
            </p:cNvSpPr>
            <p:nvPr/>
          </p:nvSpPr>
          <p:spPr bwMode="auto">
            <a:xfrm>
              <a:off x="0" y="403"/>
              <a:ext cx="1382" cy="403"/>
            </a:xfrm>
            <a:prstGeom prst="rect">
              <a:avLst/>
            </a:prstGeom>
            <a:solidFill>
              <a:srgbClr val="B2B2B2"/>
            </a:solidFill>
            <a:ln>
              <a:noFill/>
            </a:ln>
            <a:extLs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sp>
          <p:nvSpPr>
            <p:cNvPr id="433201" name="Rectangle 54"/>
            <p:cNvSpPr>
              <a:spLocks noChangeArrowheads="1"/>
            </p:cNvSpPr>
            <p:nvPr/>
          </p:nvSpPr>
          <p:spPr bwMode="auto">
            <a:xfrm>
              <a:off x="43" y="403"/>
              <a:ext cx="1296" cy="403"/>
            </a:xfrm>
            <a:prstGeom prst="rect">
              <a:avLst/>
            </a:prstGeom>
            <a:solidFill>
              <a:srgbClr val="B2B2B2"/>
            </a:solidFill>
            <a:ln>
              <a:noFill/>
            </a:ln>
            <a:extLs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24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بعد الميلاد</a:t>
              </a:r>
              <a:endParaRPr kumimoji="0" lang="en-US" altLang="zh-CN" sz="24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endParaRPr>
            </a:p>
          </p:txBody>
        </p:sp>
      </p:grpSp>
      <p:sp>
        <p:nvSpPr>
          <p:cNvPr id="433157" name="Rectangle 55"/>
          <p:cNvSpPr>
            <a:spLocks noChangeArrowheads="1"/>
          </p:cNvSpPr>
          <p:nvPr/>
        </p:nvSpPr>
        <p:spPr bwMode="auto">
          <a:xfrm>
            <a:off x="3195640" y="2159004"/>
            <a:ext cx="2889250" cy="939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lIns="91334" tIns="45667" rIns="91334" bIns="45667"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24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33</a:t>
            </a:r>
            <a:endParaRPr kumimoji="0" lang="en-US" altLang="zh-CN" sz="24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endParaRPr>
          </a:p>
        </p:txBody>
      </p:sp>
      <p:sp>
        <p:nvSpPr>
          <p:cNvPr id="433158" name="Rectangle 56"/>
          <p:cNvSpPr>
            <a:spLocks noChangeArrowheads="1"/>
          </p:cNvSpPr>
          <p:nvPr/>
        </p:nvSpPr>
        <p:spPr bwMode="auto">
          <a:xfrm>
            <a:off x="5626117" y="2159004"/>
            <a:ext cx="2987675" cy="939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lIns="91334" tIns="45667" rIns="91334" bIns="45667"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24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62</a:t>
            </a:r>
            <a:endParaRPr kumimoji="0" lang="en-US" altLang="zh-CN" sz="24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endParaRPr>
          </a:p>
        </p:txBody>
      </p:sp>
      <p:grpSp>
        <p:nvGrpSpPr>
          <p:cNvPr id="433159" name="Group 84"/>
          <p:cNvGrpSpPr>
            <a:grpSpLocks/>
          </p:cNvGrpSpPr>
          <p:nvPr/>
        </p:nvGrpSpPr>
        <p:grpSpPr bwMode="auto">
          <a:xfrm>
            <a:off x="304815" y="3098800"/>
            <a:ext cx="2754313" cy="939800"/>
            <a:chOff x="0" y="806"/>
            <a:chExt cx="1382" cy="403"/>
          </a:xfrm>
        </p:grpSpPr>
        <p:sp>
          <p:nvSpPr>
            <p:cNvPr id="433198" name="Rectangle 83"/>
            <p:cNvSpPr>
              <a:spLocks noChangeArrowheads="1"/>
            </p:cNvSpPr>
            <p:nvPr/>
          </p:nvSpPr>
          <p:spPr bwMode="auto">
            <a:xfrm>
              <a:off x="0" y="806"/>
              <a:ext cx="1382" cy="403"/>
            </a:xfrm>
            <a:prstGeom prst="rect">
              <a:avLst/>
            </a:prstGeom>
            <a:solidFill>
              <a:srgbClr val="B2B2B2"/>
            </a:solidFill>
            <a:ln>
              <a:noFill/>
            </a:ln>
            <a:extLs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sp>
          <p:nvSpPr>
            <p:cNvPr id="433199" name="Rectangle 57"/>
            <p:cNvSpPr>
              <a:spLocks noChangeArrowheads="1"/>
            </p:cNvSpPr>
            <p:nvPr/>
          </p:nvSpPr>
          <p:spPr bwMode="auto">
            <a:xfrm>
              <a:off x="43" y="806"/>
              <a:ext cx="1296" cy="403"/>
            </a:xfrm>
            <a:prstGeom prst="rect">
              <a:avLst/>
            </a:prstGeom>
            <a:solidFill>
              <a:srgbClr val="B2B2B2"/>
            </a:solidFill>
            <a:ln>
              <a:noFill/>
            </a:ln>
            <a:extLs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24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الكنيسة</a:t>
              </a:r>
              <a:endParaRPr kumimoji="0" lang="en-US" altLang="zh-CN" sz="24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endParaRPr>
            </a:p>
          </p:txBody>
        </p:sp>
      </p:grpSp>
      <p:sp>
        <p:nvSpPr>
          <p:cNvPr id="433160" name="Rectangle 58"/>
          <p:cNvSpPr>
            <a:spLocks noChangeArrowheads="1"/>
          </p:cNvSpPr>
          <p:nvPr/>
        </p:nvSpPr>
        <p:spPr bwMode="auto">
          <a:xfrm>
            <a:off x="3195640" y="3098800"/>
            <a:ext cx="2889250" cy="939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lIns="91334" tIns="45667" rIns="91334" bIns="45667"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24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غير موجودة</a:t>
            </a:r>
            <a:endParaRPr kumimoji="0" lang="en-US" altLang="zh-CN" sz="24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endParaRPr>
          </a:p>
        </p:txBody>
      </p:sp>
      <p:sp>
        <p:nvSpPr>
          <p:cNvPr id="433161" name="Rectangle 59"/>
          <p:cNvSpPr>
            <a:spLocks noChangeArrowheads="1"/>
          </p:cNvSpPr>
          <p:nvPr/>
        </p:nvSpPr>
        <p:spPr bwMode="auto">
          <a:xfrm>
            <a:off x="5626117" y="3098800"/>
            <a:ext cx="2987675" cy="939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lIns="91334" tIns="45667" rIns="91334" bIns="45667"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24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مزدهرة</a:t>
            </a:r>
            <a:endParaRPr kumimoji="0" lang="en-US" altLang="zh-CN" sz="24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endParaRPr>
          </a:p>
        </p:txBody>
      </p:sp>
      <p:grpSp>
        <p:nvGrpSpPr>
          <p:cNvPr id="433162" name="Group 86"/>
          <p:cNvGrpSpPr>
            <a:grpSpLocks/>
          </p:cNvGrpSpPr>
          <p:nvPr/>
        </p:nvGrpSpPr>
        <p:grpSpPr bwMode="auto">
          <a:xfrm>
            <a:off x="304815" y="4038602"/>
            <a:ext cx="2754313" cy="939800"/>
            <a:chOff x="0" y="1209"/>
            <a:chExt cx="1382" cy="403"/>
          </a:xfrm>
        </p:grpSpPr>
        <p:sp>
          <p:nvSpPr>
            <p:cNvPr id="433196" name="Rectangle 85"/>
            <p:cNvSpPr>
              <a:spLocks noChangeArrowheads="1"/>
            </p:cNvSpPr>
            <p:nvPr/>
          </p:nvSpPr>
          <p:spPr bwMode="auto">
            <a:xfrm>
              <a:off x="0" y="1209"/>
              <a:ext cx="1382" cy="403"/>
            </a:xfrm>
            <a:prstGeom prst="rect">
              <a:avLst/>
            </a:prstGeom>
            <a:solidFill>
              <a:srgbClr val="B2B2B2"/>
            </a:solidFill>
            <a:ln>
              <a:noFill/>
            </a:ln>
            <a:extLs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sp>
          <p:nvSpPr>
            <p:cNvPr id="433197" name="Rectangle 60"/>
            <p:cNvSpPr>
              <a:spLocks noChangeArrowheads="1"/>
            </p:cNvSpPr>
            <p:nvPr/>
          </p:nvSpPr>
          <p:spPr bwMode="auto">
            <a:xfrm>
              <a:off x="43" y="1209"/>
              <a:ext cx="1296" cy="403"/>
            </a:xfrm>
            <a:prstGeom prst="rect">
              <a:avLst/>
            </a:prstGeom>
            <a:solidFill>
              <a:srgbClr val="B2B2B2"/>
            </a:solidFill>
            <a:ln>
              <a:noFill/>
            </a:ln>
            <a:extLs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24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تركيبة المؤمنين</a:t>
              </a:r>
              <a:endParaRPr kumimoji="0" lang="en-US" altLang="zh-CN" sz="24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endParaRPr>
            </a:p>
          </p:txBody>
        </p:sp>
      </p:grpSp>
      <p:sp>
        <p:nvSpPr>
          <p:cNvPr id="433163" name="Rectangle 61"/>
          <p:cNvSpPr>
            <a:spLocks noChangeArrowheads="1"/>
          </p:cNvSpPr>
          <p:nvPr/>
        </p:nvSpPr>
        <p:spPr bwMode="auto">
          <a:xfrm>
            <a:off x="3195640" y="4038602"/>
            <a:ext cx="2889250" cy="939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lIns="91334" tIns="45667" rIns="91334" bIns="45667"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24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يهود 100%</a:t>
            </a:r>
            <a:endParaRPr kumimoji="0" lang="en-US" altLang="zh-CN" sz="24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endParaRPr>
          </a:p>
        </p:txBody>
      </p:sp>
      <p:sp>
        <p:nvSpPr>
          <p:cNvPr id="433164" name="Rectangle 62"/>
          <p:cNvSpPr>
            <a:spLocks noChangeArrowheads="1"/>
          </p:cNvSpPr>
          <p:nvPr/>
        </p:nvSpPr>
        <p:spPr bwMode="auto">
          <a:xfrm>
            <a:off x="5626117" y="4038602"/>
            <a:ext cx="2987675" cy="939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lIns="91334" tIns="45667" rIns="91334" bIns="45667"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24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معظمهم من الأمم</a:t>
            </a:r>
            <a:endParaRPr kumimoji="0" lang="en-US" altLang="zh-CN" sz="24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endParaRPr>
          </a:p>
        </p:txBody>
      </p:sp>
      <p:grpSp>
        <p:nvGrpSpPr>
          <p:cNvPr id="433165" name="Group 88"/>
          <p:cNvGrpSpPr>
            <a:grpSpLocks/>
          </p:cNvGrpSpPr>
          <p:nvPr/>
        </p:nvGrpSpPr>
        <p:grpSpPr bwMode="auto">
          <a:xfrm>
            <a:off x="304815" y="4978405"/>
            <a:ext cx="2754313" cy="939800"/>
            <a:chOff x="0" y="1612"/>
            <a:chExt cx="1382" cy="403"/>
          </a:xfrm>
        </p:grpSpPr>
        <p:sp>
          <p:nvSpPr>
            <p:cNvPr id="433194" name="Rectangle 87"/>
            <p:cNvSpPr>
              <a:spLocks noChangeArrowheads="1"/>
            </p:cNvSpPr>
            <p:nvPr/>
          </p:nvSpPr>
          <p:spPr bwMode="auto">
            <a:xfrm>
              <a:off x="0" y="1612"/>
              <a:ext cx="1382" cy="403"/>
            </a:xfrm>
            <a:prstGeom prst="rect">
              <a:avLst/>
            </a:prstGeom>
            <a:solidFill>
              <a:srgbClr val="B2B2B2"/>
            </a:solidFill>
            <a:ln>
              <a:noFill/>
            </a:ln>
            <a:extLs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sp>
          <p:nvSpPr>
            <p:cNvPr id="433195" name="Rectangle 63"/>
            <p:cNvSpPr>
              <a:spLocks noChangeArrowheads="1"/>
            </p:cNvSpPr>
            <p:nvPr/>
          </p:nvSpPr>
          <p:spPr bwMode="auto">
            <a:xfrm>
              <a:off x="43" y="1612"/>
              <a:ext cx="1296" cy="403"/>
            </a:xfrm>
            <a:prstGeom prst="rect">
              <a:avLst/>
            </a:prstGeom>
            <a:solidFill>
              <a:srgbClr val="B2B2B2"/>
            </a:solidFill>
            <a:ln>
              <a:noFill/>
            </a:ln>
            <a:extLs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24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الموقع</a:t>
              </a:r>
              <a:endParaRPr kumimoji="0" lang="en-US" altLang="zh-CN" sz="24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endParaRPr>
            </a:p>
          </p:txBody>
        </p:sp>
      </p:grpSp>
      <p:sp>
        <p:nvSpPr>
          <p:cNvPr id="433166" name="Rectangle 64"/>
          <p:cNvSpPr>
            <a:spLocks noChangeArrowheads="1"/>
          </p:cNvSpPr>
          <p:nvPr/>
        </p:nvSpPr>
        <p:spPr bwMode="auto">
          <a:xfrm>
            <a:off x="3195640" y="4978405"/>
            <a:ext cx="2889250" cy="939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lIns="91334" tIns="45667" rIns="91334" bIns="45667"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24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أورشليم</a:t>
            </a:r>
            <a:endParaRPr kumimoji="0" lang="en-US" altLang="zh-CN" sz="24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endParaRPr>
          </a:p>
        </p:txBody>
      </p:sp>
      <p:sp>
        <p:nvSpPr>
          <p:cNvPr id="433167" name="Rectangle 65"/>
          <p:cNvSpPr>
            <a:spLocks noChangeArrowheads="1"/>
          </p:cNvSpPr>
          <p:nvPr/>
        </p:nvSpPr>
        <p:spPr bwMode="auto">
          <a:xfrm>
            <a:off x="5626117" y="4978405"/>
            <a:ext cx="2987675" cy="939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lIns="91334" tIns="45667" rIns="91334" bIns="45667"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24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روما</a:t>
            </a:r>
            <a:endParaRPr kumimoji="0" lang="en-US" altLang="zh-CN" sz="24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endParaRPr>
          </a:p>
        </p:txBody>
      </p:sp>
      <p:grpSp>
        <p:nvGrpSpPr>
          <p:cNvPr id="433168" name="Group 72"/>
          <p:cNvGrpSpPr>
            <a:grpSpLocks/>
          </p:cNvGrpSpPr>
          <p:nvPr/>
        </p:nvGrpSpPr>
        <p:grpSpPr bwMode="auto">
          <a:xfrm>
            <a:off x="304815" y="1219202"/>
            <a:ext cx="2754313" cy="939800"/>
            <a:chOff x="0" y="0"/>
            <a:chExt cx="1382" cy="403"/>
          </a:xfrm>
        </p:grpSpPr>
        <p:sp>
          <p:nvSpPr>
            <p:cNvPr id="433190" name="Rectangle 71"/>
            <p:cNvSpPr>
              <a:spLocks noChangeArrowheads="1"/>
            </p:cNvSpPr>
            <p:nvPr/>
          </p:nvSpPr>
          <p:spPr bwMode="auto">
            <a:xfrm>
              <a:off x="0" y="0"/>
              <a:ext cx="1382" cy="403"/>
            </a:xfrm>
            <a:prstGeom prst="rect">
              <a:avLst/>
            </a:prstGeom>
            <a:solidFill>
              <a:srgbClr val="191919"/>
            </a:solidFill>
            <a:ln>
              <a:noFill/>
            </a:ln>
            <a:extLs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grpSp>
          <p:nvGrpSpPr>
            <p:cNvPr id="433191" name="Group 70"/>
            <p:cNvGrpSpPr>
              <a:grpSpLocks/>
            </p:cNvGrpSpPr>
            <p:nvPr/>
          </p:nvGrpSpPr>
          <p:grpSpPr bwMode="auto">
            <a:xfrm>
              <a:off x="0" y="0"/>
              <a:ext cx="1382" cy="403"/>
              <a:chOff x="0" y="0"/>
              <a:chExt cx="1382" cy="403"/>
            </a:xfrm>
          </p:grpSpPr>
          <p:sp>
            <p:nvSpPr>
              <p:cNvPr id="433192" name="Rectangle 51"/>
              <p:cNvSpPr>
                <a:spLocks noChangeArrowheads="1"/>
              </p:cNvSpPr>
              <p:nvPr/>
            </p:nvSpPr>
            <p:spPr bwMode="auto">
              <a:xfrm>
                <a:off x="43" y="0"/>
                <a:ext cx="1296" cy="403"/>
              </a:xfrm>
              <a:prstGeom prst="rect">
                <a:avLst/>
              </a:prstGeom>
              <a:solidFill>
                <a:srgbClr val="191919"/>
              </a:solidFill>
              <a:ln>
                <a:noFill/>
              </a:ln>
              <a:extLs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24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 </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zh-CN" sz="24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endParaRPr>
              </a:p>
            </p:txBody>
          </p:sp>
          <p:sp>
            <p:nvSpPr>
              <p:cNvPr id="433193" name="Rectangle 69"/>
              <p:cNvSpPr>
                <a:spLocks noChangeArrowheads="1"/>
              </p:cNvSpPr>
              <p:nvPr/>
            </p:nvSpPr>
            <p:spPr bwMode="auto">
              <a:xfrm>
                <a:off x="0" y="0"/>
                <a:ext cx="1382"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grpSp>
      </p:grpSp>
      <p:grpSp>
        <p:nvGrpSpPr>
          <p:cNvPr id="433169" name="Group 76"/>
          <p:cNvGrpSpPr>
            <a:grpSpLocks/>
          </p:cNvGrpSpPr>
          <p:nvPr/>
        </p:nvGrpSpPr>
        <p:grpSpPr bwMode="auto">
          <a:xfrm>
            <a:off x="3059128" y="1219202"/>
            <a:ext cx="3125787" cy="939800"/>
            <a:chOff x="1382" y="0"/>
            <a:chExt cx="1130" cy="403"/>
          </a:xfrm>
        </p:grpSpPr>
        <p:sp>
          <p:nvSpPr>
            <p:cNvPr id="433186" name="Rectangle 75"/>
            <p:cNvSpPr>
              <a:spLocks noChangeArrowheads="1"/>
            </p:cNvSpPr>
            <p:nvPr/>
          </p:nvSpPr>
          <p:spPr bwMode="auto">
            <a:xfrm>
              <a:off x="1382" y="0"/>
              <a:ext cx="1130" cy="403"/>
            </a:xfrm>
            <a:prstGeom prst="rect">
              <a:avLst/>
            </a:prstGeom>
            <a:solidFill>
              <a:srgbClr val="191919"/>
            </a:solidFill>
            <a:ln>
              <a:noFill/>
            </a:ln>
            <a:extLs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grpSp>
          <p:nvGrpSpPr>
            <p:cNvPr id="433187" name="Group 74"/>
            <p:cNvGrpSpPr>
              <a:grpSpLocks/>
            </p:cNvGrpSpPr>
            <p:nvPr/>
          </p:nvGrpSpPr>
          <p:grpSpPr bwMode="auto">
            <a:xfrm>
              <a:off x="1382" y="0"/>
              <a:ext cx="1130" cy="403"/>
              <a:chOff x="1382" y="0"/>
              <a:chExt cx="1130" cy="403"/>
            </a:xfrm>
          </p:grpSpPr>
          <p:sp>
            <p:nvSpPr>
              <p:cNvPr id="433188" name="Rectangle 52"/>
              <p:cNvSpPr>
                <a:spLocks noChangeArrowheads="1"/>
              </p:cNvSpPr>
              <p:nvPr/>
            </p:nvSpPr>
            <p:spPr bwMode="auto">
              <a:xfrm>
                <a:off x="1425" y="0"/>
                <a:ext cx="1044" cy="403"/>
              </a:xfrm>
              <a:prstGeom prst="rect">
                <a:avLst/>
              </a:prstGeom>
              <a:solidFill>
                <a:srgbClr val="191919"/>
              </a:solidFill>
              <a:ln>
                <a:noFill/>
              </a:ln>
              <a:extLs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3200" b="1" u="none" strike="noStrike" kern="1200" cap="none" spc="0" normalizeH="0" baseline="0" noProof="0" dirty="0">
                    <a:ln>
                      <a:noFill/>
                    </a:ln>
                    <a:solidFill>
                      <a:srgbClr val="FFFFFF"/>
                    </a:solidFill>
                    <a:effectLst/>
                    <a:uLnTx/>
                    <a:uFillTx/>
                    <a:latin typeface="Arial" panose="020B0604020202020204" pitchFamily="34" charset="0"/>
                    <a:ea typeface="Arial" charset="0"/>
                    <a:cs typeface="Arial" panose="020B0604020202020204" pitchFamily="34" charset="0"/>
                  </a:rPr>
                  <a:t>أعمال 1</a:t>
                </a:r>
                <a:endParaRPr kumimoji="0" lang="en-US" altLang="zh-CN" sz="3200" b="1" u="none" strike="noStrike" kern="1200" cap="none" spc="0" normalizeH="0" baseline="0" noProof="0" dirty="0">
                  <a:ln>
                    <a:noFill/>
                  </a:ln>
                  <a:solidFill>
                    <a:srgbClr val="FFFFFF"/>
                  </a:solidFill>
                  <a:effectLst/>
                  <a:uLnTx/>
                  <a:uFillTx/>
                  <a:latin typeface="Arial" panose="020B0604020202020204" pitchFamily="34" charset="0"/>
                  <a:ea typeface="Arial" charset="0"/>
                  <a:cs typeface="Arial" panose="020B0604020202020204" pitchFamily="34" charset="0"/>
                </a:endParaRPr>
              </a:p>
            </p:txBody>
          </p:sp>
          <p:sp>
            <p:nvSpPr>
              <p:cNvPr id="433189" name="Rectangle 73"/>
              <p:cNvSpPr>
                <a:spLocks noChangeArrowheads="1"/>
              </p:cNvSpPr>
              <p:nvPr/>
            </p:nvSpPr>
            <p:spPr bwMode="auto">
              <a:xfrm>
                <a:off x="1382" y="0"/>
                <a:ext cx="1130"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grpSp>
      </p:grpSp>
      <p:grpSp>
        <p:nvGrpSpPr>
          <p:cNvPr id="433170" name="Group 80"/>
          <p:cNvGrpSpPr>
            <a:grpSpLocks/>
          </p:cNvGrpSpPr>
          <p:nvPr/>
        </p:nvGrpSpPr>
        <p:grpSpPr bwMode="auto">
          <a:xfrm>
            <a:off x="5689600" y="1219202"/>
            <a:ext cx="3225800" cy="939800"/>
            <a:chOff x="2512" y="0"/>
            <a:chExt cx="1166" cy="403"/>
          </a:xfrm>
        </p:grpSpPr>
        <p:sp>
          <p:nvSpPr>
            <p:cNvPr id="433182" name="Rectangle 79"/>
            <p:cNvSpPr>
              <a:spLocks noChangeArrowheads="1"/>
            </p:cNvSpPr>
            <p:nvPr/>
          </p:nvSpPr>
          <p:spPr bwMode="auto">
            <a:xfrm>
              <a:off x="2512" y="0"/>
              <a:ext cx="1166" cy="403"/>
            </a:xfrm>
            <a:prstGeom prst="rect">
              <a:avLst/>
            </a:prstGeom>
            <a:solidFill>
              <a:srgbClr val="191919"/>
            </a:solidFill>
            <a:ln>
              <a:noFill/>
            </a:ln>
            <a:extLs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grpSp>
          <p:nvGrpSpPr>
            <p:cNvPr id="433183" name="Group 78"/>
            <p:cNvGrpSpPr>
              <a:grpSpLocks/>
            </p:cNvGrpSpPr>
            <p:nvPr/>
          </p:nvGrpSpPr>
          <p:grpSpPr bwMode="auto">
            <a:xfrm>
              <a:off x="2512" y="0"/>
              <a:ext cx="1166" cy="403"/>
              <a:chOff x="2512" y="0"/>
              <a:chExt cx="1166" cy="403"/>
            </a:xfrm>
          </p:grpSpPr>
          <p:sp>
            <p:nvSpPr>
              <p:cNvPr id="433184" name="Rectangle 53"/>
              <p:cNvSpPr>
                <a:spLocks noChangeArrowheads="1"/>
              </p:cNvSpPr>
              <p:nvPr/>
            </p:nvSpPr>
            <p:spPr bwMode="auto">
              <a:xfrm>
                <a:off x="2555" y="0"/>
                <a:ext cx="1080" cy="403"/>
              </a:xfrm>
              <a:prstGeom prst="rect">
                <a:avLst/>
              </a:prstGeom>
              <a:solidFill>
                <a:srgbClr val="191919"/>
              </a:solidFill>
              <a:ln>
                <a:noFill/>
              </a:ln>
              <a:extLs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3200" b="1" u="none" strike="noStrike" kern="1200" cap="none" spc="0" normalizeH="0" baseline="0" noProof="0" dirty="0">
                    <a:ln>
                      <a:noFill/>
                    </a:ln>
                    <a:solidFill>
                      <a:srgbClr val="FFFFFF"/>
                    </a:solidFill>
                    <a:effectLst/>
                    <a:uLnTx/>
                    <a:uFillTx/>
                    <a:latin typeface="Arial" panose="020B0604020202020204" pitchFamily="34" charset="0"/>
                    <a:ea typeface="Arial" charset="0"/>
                    <a:cs typeface="Arial" panose="020B0604020202020204" pitchFamily="34" charset="0"/>
                  </a:rPr>
                  <a:t>أعمال 28</a:t>
                </a:r>
                <a:endParaRPr kumimoji="0" lang="en-US" altLang="zh-CN" sz="3200" b="1" u="none" strike="noStrike" kern="1200" cap="none" spc="0" normalizeH="0" baseline="0" noProof="0" dirty="0">
                  <a:ln>
                    <a:noFill/>
                  </a:ln>
                  <a:solidFill>
                    <a:srgbClr val="FFFFFF"/>
                  </a:solidFill>
                  <a:effectLst/>
                  <a:uLnTx/>
                  <a:uFillTx/>
                  <a:latin typeface="Arial" panose="020B0604020202020204" pitchFamily="34" charset="0"/>
                  <a:ea typeface="Arial" charset="0"/>
                  <a:cs typeface="Arial" panose="020B0604020202020204" pitchFamily="34" charset="0"/>
                </a:endParaRPr>
              </a:p>
            </p:txBody>
          </p:sp>
          <p:sp>
            <p:nvSpPr>
              <p:cNvPr id="433185" name="Rectangle 77"/>
              <p:cNvSpPr>
                <a:spLocks noChangeArrowheads="1"/>
              </p:cNvSpPr>
              <p:nvPr/>
            </p:nvSpPr>
            <p:spPr bwMode="auto">
              <a:xfrm>
                <a:off x="2512" y="0"/>
                <a:ext cx="1166"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grpSp>
      </p:grpSp>
      <p:grpSp>
        <p:nvGrpSpPr>
          <p:cNvPr id="433171" name="Group 92"/>
          <p:cNvGrpSpPr>
            <a:grpSpLocks/>
          </p:cNvGrpSpPr>
          <p:nvPr/>
        </p:nvGrpSpPr>
        <p:grpSpPr bwMode="auto">
          <a:xfrm>
            <a:off x="304815" y="5918200"/>
            <a:ext cx="2754313" cy="939800"/>
            <a:chOff x="0" y="2015"/>
            <a:chExt cx="1382" cy="403"/>
          </a:xfrm>
        </p:grpSpPr>
        <p:sp>
          <p:nvSpPr>
            <p:cNvPr id="433178" name="Rectangle 91"/>
            <p:cNvSpPr>
              <a:spLocks noChangeArrowheads="1"/>
            </p:cNvSpPr>
            <p:nvPr/>
          </p:nvSpPr>
          <p:spPr bwMode="auto">
            <a:xfrm>
              <a:off x="0" y="2015"/>
              <a:ext cx="1382" cy="403"/>
            </a:xfrm>
            <a:prstGeom prst="rect">
              <a:avLst/>
            </a:prstGeom>
            <a:solidFill>
              <a:srgbClr val="B2B2B2"/>
            </a:solidFill>
            <a:ln>
              <a:noFill/>
            </a:ln>
            <a:extLs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grpSp>
          <p:nvGrpSpPr>
            <p:cNvPr id="433179" name="Group 90"/>
            <p:cNvGrpSpPr>
              <a:grpSpLocks/>
            </p:cNvGrpSpPr>
            <p:nvPr/>
          </p:nvGrpSpPr>
          <p:grpSpPr bwMode="auto">
            <a:xfrm>
              <a:off x="0" y="2015"/>
              <a:ext cx="1382" cy="403"/>
              <a:chOff x="0" y="2015"/>
              <a:chExt cx="1382" cy="403"/>
            </a:xfrm>
          </p:grpSpPr>
          <p:sp>
            <p:nvSpPr>
              <p:cNvPr id="433180" name="Rectangle 66"/>
              <p:cNvSpPr>
                <a:spLocks noChangeArrowheads="1"/>
              </p:cNvSpPr>
              <p:nvPr/>
            </p:nvSpPr>
            <p:spPr bwMode="auto">
              <a:xfrm>
                <a:off x="43" y="2015"/>
                <a:ext cx="1296" cy="403"/>
              </a:xfrm>
              <a:prstGeom prst="rect">
                <a:avLst/>
              </a:prstGeom>
              <a:solidFill>
                <a:srgbClr val="B2B2B2"/>
              </a:solidFill>
              <a:ln>
                <a:noFill/>
              </a:ln>
              <a:extLs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24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الشخصية المحورية</a:t>
                </a:r>
                <a:endParaRPr kumimoji="0" lang="en-US" altLang="zh-CN" sz="24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endParaRPr>
              </a:p>
            </p:txBody>
          </p:sp>
          <p:sp>
            <p:nvSpPr>
              <p:cNvPr id="433181" name="Rectangle 89"/>
              <p:cNvSpPr>
                <a:spLocks noChangeArrowheads="1"/>
              </p:cNvSpPr>
              <p:nvPr/>
            </p:nvSpPr>
            <p:spPr bwMode="auto">
              <a:xfrm>
                <a:off x="0" y="2015"/>
                <a:ext cx="1382"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grpSp>
      </p:grpSp>
      <p:grpSp>
        <p:nvGrpSpPr>
          <p:cNvPr id="433172" name="Group 94"/>
          <p:cNvGrpSpPr>
            <a:grpSpLocks/>
          </p:cNvGrpSpPr>
          <p:nvPr/>
        </p:nvGrpSpPr>
        <p:grpSpPr bwMode="auto">
          <a:xfrm>
            <a:off x="3059128" y="5918200"/>
            <a:ext cx="3125787" cy="939800"/>
            <a:chOff x="1382" y="2015"/>
            <a:chExt cx="1130" cy="403"/>
          </a:xfrm>
        </p:grpSpPr>
        <p:sp>
          <p:nvSpPr>
            <p:cNvPr id="433176" name="Rectangle 67"/>
            <p:cNvSpPr>
              <a:spLocks noChangeArrowheads="1"/>
            </p:cNvSpPr>
            <p:nvPr/>
          </p:nvSpPr>
          <p:spPr bwMode="auto">
            <a:xfrm>
              <a:off x="1425" y="2015"/>
              <a:ext cx="1044"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24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بطرس</a:t>
              </a:r>
              <a:endParaRPr kumimoji="0" lang="en-US" altLang="zh-CN" sz="24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24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a:t>
              </a:r>
              <a:r>
                <a:rPr kumimoji="0" lang="ar-JO" altLang="zh-CN" sz="24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خدمة ضيقة</a:t>
              </a:r>
              <a:r>
                <a:rPr kumimoji="0" lang="en-US" altLang="zh-CN" sz="24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a:t>
              </a:r>
            </a:p>
          </p:txBody>
        </p:sp>
        <p:sp>
          <p:nvSpPr>
            <p:cNvPr id="433177" name="Rectangle 93"/>
            <p:cNvSpPr>
              <a:spLocks noChangeArrowheads="1"/>
            </p:cNvSpPr>
            <p:nvPr/>
          </p:nvSpPr>
          <p:spPr bwMode="auto">
            <a:xfrm>
              <a:off x="1382" y="2015"/>
              <a:ext cx="1130"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433173" name="Group 96"/>
          <p:cNvGrpSpPr>
            <a:grpSpLocks/>
          </p:cNvGrpSpPr>
          <p:nvPr/>
        </p:nvGrpSpPr>
        <p:grpSpPr bwMode="auto">
          <a:xfrm>
            <a:off x="5689600" y="5918200"/>
            <a:ext cx="3225800" cy="939800"/>
            <a:chOff x="2512" y="2015"/>
            <a:chExt cx="1166" cy="403"/>
          </a:xfrm>
        </p:grpSpPr>
        <p:sp>
          <p:nvSpPr>
            <p:cNvPr id="433174" name="Rectangle 68"/>
            <p:cNvSpPr>
              <a:spLocks noChangeArrowheads="1"/>
            </p:cNvSpPr>
            <p:nvPr/>
          </p:nvSpPr>
          <p:spPr bwMode="auto">
            <a:xfrm>
              <a:off x="2555" y="2015"/>
              <a:ext cx="1080"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24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بولس</a:t>
              </a:r>
              <a:endParaRPr kumimoji="0" lang="en-US" altLang="zh-CN" sz="24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24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a:t>
              </a:r>
              <a:r>
                <a:rPr kumimoji="0" lang="ar-JO" altLang="zh-CN" sz="24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خدمة واسعة</a:t>
              </a:r>
              <a:r>
                <a:rPr kumimoji="0" lang="en-US" altLang="zh-CN" sz="24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a:t>
              </a:r>
            </a:p>
          </p:txBody>
        </p:sp>
        <p:sp>
          <p:nvSpPr>
            <p:cNvPr id="433175" name="Rectangle 95"/>
            <p:cNvSpPr>
              <a:spLocks noChangeArrowheads="1"/>
            </p:cNvSpPr>
            <p:nvPr/>
          </p:nvSpPr>
          <p:spPr bwMode="auto">
            <a:xfrm>
              <a:off x="2512" y="2015"/>
              <a:ext cx="1166" cy="40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gr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954" name="Rectangle 2"/>
          <p:cNvSpPr>
            <a:spLocks noGrp="1" noChangeArrowheads="1"/>
          </p:cNvSpPr>
          <p:nvPr>
            <p:ph type="title" idx="4294967295"/>
          </p:nvPr>
        </p:nvSpPr>
        <p:spPr>
          <a:xfrm>
            <a:off x="76199" y="304800"/>
            <a:ext cx="4495801" cy="990600"/>
          </a:xfrm>
          <a:effectLst>
            <a:outerShdw blurRad="63500" dist="35921" dir="2700000" algn="ctr" rotWithShape="0">
              <a:schemeClr val="tx2">
                <a:alpha val="74998"/>
              </a:schemeClr>
            </a:outerShdw>
          </a:effectLst>
        </p:spPr>
        <p:txBody>
          <a:bodyPr/>
          <a:lstStyle/>
          <a:p>
            <a:pPr eaLnBrk="1" hangingPunct="1">
              <a:defRPr/>
            </a:pPr>
            <a:r>
              <a:rPr lang="ar-JO" altLang="zh-CN" kern="1200" dirty="0">
                <a:solidFill>
                  <a:srgbClr val="FFFFFF"/>
                </a:solidFill>
                <a:effectLst>
                  <a:outerShdw blurRad="38100" dist="38100" dir="2700000" algn="tl">
                    <a:srgbClr val="000000"/>
                  </a:outerShdw>
                </a:effectLst>
              </a:rPr>
              <a:t>أعمال </a:t>
            </a:r>
            <a:r>
              <a:rPr lang="ar-JO" altLang="zh-CN" dirty="0">
                <a:solidFill>
                  <a:srgbClr val="FFFFFF"/>
                </a:solidFill>
                <a:effectLst>
                  <a:outerShdw blurRad="38100" dist="38100" dir="2700000" algn="tl">
                    <a:srgbClr val="000000"/>
                  </a:outerShdw>
                </a:effectLst>
              </a:rPr>
              <a:t>٨:١</a:t>
            </a:r>
            <a:endParaRPr lang="en-US" sz="1800" dirty="0">
              <a:ea typeface="ＭＳ Ｐゴシック" charset="0"/>
            </a:endParaRPr>
          </a:p>
        </p:txBody>
      </p:sp>
      <p:pic>
        <p:nvPicPr>
          <p:cNvPr id="241667" name="Picture 3" descr="Maps and Charts of Israel"/>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648200" y="0"/>
            <a:ext cx="44958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41668" name="Text Box 4"/>
          <p:cNvSpPr txBox="1">
            <a:spLocks noChangeArrowheads="1"/>
          </p:cNvSpPr>
          <p:nvPr/>
        </p:nvSpPr>
        <p:spPr bwMode="auto">
          <a:xfrm>
            <a:off x="0" y="1591846"/>
            <a:ext cx="4648200" cy="37855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334" tIns="45667" rIns="91334" bIns="45667" anchor="ct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ar-SA" altLang="ja-JP" sz="4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لكنكم ستنالون قوة متى حل الروح القدس عليكم وتكونون لي شهوداً في </a:t>
            </a:r>
            <a:r>
              <a:rPr kumimoji="0" lang="ar-SA" altLang="ja-JP" sz="4000" b="1" u="none" strike="noStrike" kern="1200" cap="none" spc="0" normalizeH="0" baseline="0" noProof="0" dirty="0">
                <a:ln>
                  <a:noFill/>
                </a:ln>
                <a:solidFill>
                  <a:srgbClr val="FF8000"/>
                </a:solidFill>
                <a:effectLst/>
                <a:uLnTx/>
                <a:uFillTx/>
                <a:latin typeface="Arial" panose="020B0604020202020204" pitchFamily="34" charset="0"/>
                <a:ea typeface="ＭＳ Ｐゴシック" charset="0"/>
                <a:cs typeface="Arial" panose="020B0604020202020204" pitchFamily="34" charset="0"/>
              </a:rPr>
              <a:t>أورشليم</a:t>
            </a:r>
            <a:r>
              <a:rPr kumimoji="0" lang="ar-SA" altLang="ja-JP" sz="4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 وفي كل </a:t>
            </a:r>
            <a:r>
              <a:rPr kumimoji="0" lang="ar-SA" altLang="ja-JP" sz="4000" b="1" u="none" strike="noStrike" kern="1200" cap="none" spc="0" normalizeH="0" baseline="0" noProof="0" dirty="0">
                <a:ln>
                  <a:noFill/>
                </a:ln>
                <a:solidFill>
                  <a:srgbClr val="A3A3E0"/>
                </a:solidFill>
                <a:effectLst/>
                <a:uLnTx/>
                <a:uFillTx/>
                <a:latin typeface="Arial" panose="020B0604020202020204" pitchFamily="34" charset="0"/>
                <a:ea typeface="ＭＳ Ｐゴシック" charset="0"/>
                <a:cs typeface="Arial" panose="020B0604020202020204" pitchFamily="34" charset="0"/>
              </a:rPr>
              <a:t>اليهودية</a:t>
            </a:r>
            <a:r>
              <a:rPr kumimoji="0" lang="ar-SA" altLang="ja-JP" sz="4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 و</a:t>
            </a:r>
            <a:r>
              <a:rPr kumimoji="0" lang="ar-SA" altLang="ja-JP" sz="4000" b="1" u="none" strike="noStrike" kern="1200" cap="none" spc="0" normalizeH="0" baseline="0" noProof="0" dirty="0">
                <a:ln>
                  <a:noFill/>
                </a:ln>
                <a:solidFill>
                  <a:srgbClr val="3333CC">
                    <a:lumMod val="60000"/>
                    <a:lumOff val="40000"/>
                  </a:srgbClr>
                </a:solidFill>
                <a:effectLst/>
                <a:uLnTx/>
                <a:uFillTx/>
                <a:latin typeface="Arial" panose="020B0604020202020204" pitchFamily="34" charset="0"/>
                <a:ea typeface="ＭＳ Ｐゴシック" charset="0"/>
                <a:cs typeface="Arial" panose="020B0604020202020204" pitchFamily="34" charset="0"/>
              </a:rPr>
              <a:t>السامرة</a:t>
            </a:r>
            <a:r>
              <a:rPr kumimoji="0" lang="ar-SA" altLang="ja-JP" sz="4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 وإلى </a:t>
            </a:r>
            <a:r>
              <a:rPr kumimoji="0" lang="ar-SA" altLang="ja-JP" sz="4000" b="1" u="none" strike="noStrike" kern="1200" cap="none" spc="0" normalizeH="0" baseline="0" noProof="0" dirty="0">
                <a:ln>
                  <a:noFill/>
                </a:ln>
                <a:solidFill>
                  <a:srgbClr val="FFFF00"/>
                </a:solidFill>
                <a:effectLst/>
                <a:uLnTx/>
                <a:uFillTx/>
                <a:latin typeface="Arial" panose="020B0604020202020204" pitchFamily="34" charset="0"/>
                <a:ea typeface="ＭＳ Ｐゴシック" charset="0"/>
                <a:cs typeface="Arial" panose="020B0604020202020204" pitchFamily="34" charset="0"/>
              </a:rPr>
              <a:t>أقصى الأرض</a:t>
            </a:r>
            <a:endParaRPr kumimoji="0" lang="en-US" sz="4000" b="1" u="none" strike="noStrike" kern="1200" cap="none" spc="0" normalizeH="0" baseline="0" noProof="0" dirty="0">
              <a:ln>
                <a:noFill/>
              </a:ln>
              <a:solidFill>
                <a:srgbClr val="FFFF00"/>
              </a:solidFill>
              <a:effectLst/>
              <a:uLnTx/>
              <a:uFillTx/>
              <a:latin typeface="Arial" panose="020B0604020202020204" pitchFamily="34" charset="0"/>
              <a:ea typeface="ＭＳ Ｐゴシック" charset="0"/>
              <a:cs typeface="Arial" panose="020B0604020202020204" pitchFamily="34" charset="0"/>
            </a:endParaRPr>
          </a:p>
        </p:txBody>
      </p:sp>
      <p:sp>
        <p:nvSpPr>
          <p:cNvPr id="381957" name="Freeform 5"/>
          <p:cNvSpPr>
            <a:spLocks/>
          </p:cNvSpPr>
          <p:nvPr/>
        </p:nvSpPr>
        <p:spPr bwMode="auto">
          <a:xfrm>
            <a:off x="6384927" y="2635252"/>
            <a:ext cx="2020888" cy="1936750"/>
          </a:xfrm>
          <a:custGeom>
            <a:avLst/>
            <a:gdLst>
              <a:gd name="T0" fmla="*/ 2147483647 w 1273"/>
              <a:gd name="T1" fmla="*/ 2147483647 h 1220"/>
              <a:gd name="T2" fmla="*/ 2147483647 w 1273"/>
              <a:gd name="T3" fmla="*/ 2147483647 h 1220"/>
              <a:gd name="T4" fmla="*/ 2147483647 w 1273"/>
              <a:gd name="T5" fmla="*/ 2147483647 h 1220"/>
              <a:gd name="T6" fmla="*/ 2147483647 w 1273"/>
              <a:gd name="T7" fmla="*/ 2147483647 h 1220"/>
              <a:gd name="T8" fmla="*/ 2147483647 w 1273"/>
              <a:gd name="T9" fmla="*/ 2147483647 h 1220"/>
              <a:gd name="T10" fmla="*/ 2147483647 w 1273"/>
              <a:gd name="T11" fmla="*/ 2147483647 h 1220"/>
              <a:gd name="T12" fmla="*/ 2147483647 w 1273"/>
              <a:gd name="T13" fmla="*/ 2147483647 h 1220"/>
              <a:gd name="T14" fmla="*/ 2147483647 w 1273"/>
              <a:gd name="T15" fmla="*/ 2147483647 h 1220"/>
              <a:gd name="T16" fmla="*/ 2147483647 w 1273"/>
              <a:gd name="T17" fmla="*/ 2147483647 h 1220"/>
              <a:gd name="T18" fmla="*/ 2147483647 w 1273"/>
              <a:gd name="T19" fmla="*/ 2147483647 h 1220"/>
              <a:gd name="T20" fmla="*/ 2147483647 w 1273"/>
              <a:gd name="T21" fmla="*/ 2147483647 h 1220"/>
              <a:gd name="T22" fmla="*/ 2147483647 w 1273"/>
              <a:gd name="T23" fmla="*/ 2147483647 h 1220"/>
              <a:gd name="T24" fmla="*/ 2147483647 w 1273"/>
              <a:gd name="T25" fmla="*/ 2147483647 h 1220"/>
              <a:gd name="T26" fmla="*/ 2147483647 w 1273"/>
              <a:gd name="T27" fmla="*/ 2147483647 h 1220"/>
              <a:gd name="T28" fmla="*/ 2147483647 w 1273"/>
              <a:gd name="T29" fmla="*/ 2147483647 h 1220"/>
              <a:gd name="T30" fmla="*/ 2147483647 w 1273"/>
              <a:gd name="T31" fmla="*/ 2147483647 h 1220"/>
              <a:gd name="T32" fmla="*/ 0 w 1273"/>
              <a:gd name="T33" fmla="*/ 2147483647 h 1220"/>
              <a:gd name="T34" fmla="*/ 2147483647 w 1273"/>
              <a:gd name="T35" fmla="*/ 2147483647 h 1220"/>
              <a:gd name="T36" fmla="*/ 2147483647 w 1273"/>
              <a:gd name="T37" fmla="*/ 2147483647 h 1220"/>
              <a:gd name="T38" fmla="*/ 2147483647 w 1273"/>
              <a:gd name="T39" fmla="*/ 2147483647 h 1220"/>
              <a:gd name="T40" fmla="*/ 2147483647 w 1273"/>
              <a:gd name="T41" fmla="*/ 2147483647 h 1220"/>
              <a:gd name="T42" fmla="*/ 2147483647 w 1273"/>
              <a:gd name="T43" fmla="*/ 2147483647 h 1220"/>
              <a:gd name="T44" fmla="*/ 2147483647 w 1273"/>
              <a:gd name="T45" fmla="*/ 2147483647 h 1220"/>
              <a:gd name="T46" fmla="*/ 2147483647 w 1273"/>
              <a:gd name="T47" fmla="*/ 2147483647 h 1220"/>
              <a:gd name="T48" fmla="*/ 2147483647 w 1273"/>
              <a:gd name="T49" fmla="*/ 2147483647 h 1220"/>
              <a:gd name="T50" fmla="*/ 2147483647 w 1273"/>
              <a:gd name="T51" fmla="*/ 2147483647 h 1220"/>
              <a:gd name="T52" fmla="*/ 2147483647 w 1273"/>
              <a:gd name="T53" fmla="*/ 2147483647 h 1220"/>
              <a:gd name="T54" fmla="*/ 2147483647 w 1273"/>
              <a:gd name="T55" fmla="*/ 2147483647 h 1220"/>
              <a:gd name="T56" fmla="*/ 2147483647 w 1273"/>
              <a:gd name="T57" fmla="*/ 2147483647 h 1220"/>
              <a:gd name="T58" fmla="*/ 2147483647 w 1273"/>
              <a:gd name="T59" fmla="*/ 2147483647 h 1220"/>
              <a:gd name="T60" fmla="*/ 2147483647 w 1273"/>
              <a:gd name="T61" fmla="*/ 2147483647 h 1220"/>
              <a:gd name="T62" fmla="*/ 2147483647 w 1273"/>
              <a:gd name="T63" fmla="*/ 2147483647 h 1220"/>
              <a:gd name="T64" fmla="*/ 2147483647 w 1273"/>
              <a:gd name="T65" fmla="*/ 2147483647 h 122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73"/>
              <a:gd name="T100" fmla="*/ 0 h 1220"/>
              <a:gd name="T101" fmla="*/ 1273 w 1273"/>
              <a:gd name="T102" fmla="*/ 1220 h 122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73" h="1220">
                <a:moveTo>
                  <a:pt x="1178" y="28"/>
                </a:moveTo>
                <a:cubicBezTo>
                  <a:pt x="1123" y="47"/>
                  <a:pt x="1187" y="26"/>
                  <a:pt x="1074" y="43"/>
                </a:cubicBezTo>
                <a:cubicBezTo>
                  <a:pt x="1058" y="45"/>
                  <a:pt x="1045" y="55"/>
                  <a:pt x="1030" y="58"/>
                </a:cubicBezTo>
                <a:cubicBezTo>
                  <a:pt x="961" y="68"/>
                  <a:pt x="821" y="71"/>
                  <a:pt x="778" y="73"/>
                </a:cubicBezTo>
                <a:cubicBezTo>
                  <a:pt x="753" y="76"/>
                  <a:pt x="729" y="88"/>
                  <a:pt x="704" y="88"/>
                </a:cubicBezTo>
                <a:cubicBezTo>
                  <a:pt x="644" y="88"/>
                  <a:pt x="597" y="58"/>
                  <a:pt x="541" y="51"/>
                </a:cubicBezTo>
                <a:cubicBezTo>
                  <a:pt x="511" y="47"/>
                  <a:pt x="481" y="45"/>
                  <a:pt x="452" y="43"/>
                </a:cubicBezTo>
                <a:cubicBezTo>
                  <a:pt x="448" y="32"/>
                  <a:pt x="443" y="0"/>
                  <a:pt x="422" y="6"/>
                </a:cubicBezTo>
                <a:cubicBezTo>
                  <a:pt x="414" y="7"/>
                  <a:pt x="417" y="20"/>
                  <a:pt x="415" y="28"/>
                </a:cubicBezTo>
                <a:cubicBezTo>
                  <a:pt x="406" y="138"/>
                  <a:pt x="392" y="328"/>
                  <a:pt x="311" y="414"/>
                </a:cubicBezTo>
                <a:cubicBezTo>
                  <a:pt x="289" y="481"/>
                  <a:pt x="286" y="577"/>
                  <a:pt x="252" y="636"/>
                </a:cubicBezTo>
                <a:cubicBezTo>
                  <a:pt x="233" y="667"/>
                  <a:pt x="238" y="683"/>
                  <a:pt x="207" y="702"/>
                </a:cubicBezTo>
                <a:cubicBezTo>
                  <a:pt x="190" y="754"/>
                  <a:pt x="216" y="694"/>
                  <a:pt x="163" y="739"/>
                </a:cubicBezTo>
                <a:cubicBezTo>
                  <a:pt x="147" y="751"/>
                  <a:pt x="144" y="774"/>
                  <a:pt x="133" y="791"/>
                </a:cubicBezTo>
                <a:cubicBezTo>
                  <a:pt x="123" y="891"/>
                  <a:pt x="104" y="913"/>
                  <a:pt x="67" y="999"/>
                </a:cubicBezTo>
                <a:cubicBezTo>
                  <a:pt x="55" y="1025"/>
                  <a:pt x="53" y="1048"/>
                  <a:pt x="37" y="1073"/>
                </a:cubicBezTo>
                <a:cubicBezTo>
                  <a:pt x="27" y="1101"/>
                  <a:pt x="10" y="1104"/>
                  <a:pt x="0" y="1132"/>
                </a:cubicBezTo>
                <a:cubicBezTo>
                  <a:pt x="19" y="1220"/>
                  <a:pt x="25" y="1190"/>
                  <a:pt x="141" y="1184"/>
                </a:cubicBezTo>
                <a:cubicBezTo>
                  <a:pt x="310" y="1147"/>
                  <a:pt x="470" y="1165"/>
                  <a:pt x="652" y="1162"/>
                </a:cubicBezTo>
                <a:cubicBezTo>
                  <a:pt x="688" y="1148"/>
                  <a:pt x="724" y="1139"/>
                  <a:pt x="763" y="1132"/>
                </a:cubicBezTo>
                <a:cubicBezTo>
                  <a:pt x="828" y="1137"/>
                  <a:pt x="890" y="1146"/>
                  <a:pt x="956" y="1154"/>
                </a:cubicBezTo>
                <a:cubicBezTo>
                  <a:pt x="1041" y="1177"/>
                  <a:pt x="1128" y="1167"/>
                  <a:pt x="1215" y="1162"/>
                </a:cubicBezTo>
                <a:cubicBezTo>
                  <a:pt x="1235" y="1130"/>
                  <a:pt x="1223" y="1114"/>
                  <a:pt x="1259" y="1102"/>
                </a:cubicBezTo>
                <a:cubicBezTo>
                  <a:pt x="1273" y="1062"/>
                  <a:pt x="1259" y="1024"/>
                  <a:pt x="1237" y="991"/>
                </a:cubicBezTo>
                <a:cubicBezTo>
                  <a:pt x="1228" y="963"/>
                  <a:pt x="1220" y="938"/>
                  <a:pt x="1215" y="910"/>
                </a:cubicBezTo>
                <a:cubicBezTo>
                  <a:pt x="1238" y="852"/>
                  <a:pt x="1254" y="739"/>
                  <a:pt x="1200" y="702"/>
                </a:cubicBezTo>
                <a:cubicBezTo>
                  <a:pt x="1182" y="675"/>
                  <a:pt x="1175" y="666"/>
                  <a:pt x="1185" y="636"/>
                </a:cubicBezTo>
                <a:cubicBezTo>
                  <a:pt x="1178" y="554"/>
                  <a:pt x="1129" y="392"/>
                  <a:pt x="1207" y="339"/>
                </a:cubicBezTo>
                <a:cubicBezTo>
                  <a:pt x="1212" y="323"/>
                  <a:pt x="1227" y="260"/>
                  <a:pt x="1237" y="251"/>
                </a:cubicBezTo>
                <a:cubicBezTo>
                  <a:pt x="1242" y="245"/>
                  <a:pt x="1251" y="245"/>
                  <a:pt x="1259" y="243"/>
                </a:cubicBezTo>
                <a:cubicBezTo>
                  <a:pt x="1256" y="203"/>
                  <a:pt x="1260" y="163"/>
                  <a:pt x="1252" y="125"/>
                </a:cubicBezTo>
                <a:cubicBezTo>
                  <a:pt x="1250" y="117"/>
                  <a:pt x="1236" y="121"/>
                  <a:pt x="1230" y="117"/>
                </a:cubicBezTo>
                <a:cubicBezTo>
                  <a:pt x="1196" y="89"/>
                  <a:pt x="1218" y="55"/>
                  <a:pt x="1178" y="28"/>
                </a:cubicBezTo>
                <a:close/>
              </a:path>
            </a:pathLst>
          </a:custGeom>
          <a:solidFill>
            <a:srgbClr val="004131"/>
          </a:solidFill>
          <a:ln w="9525">
            <a:solidFill>
              <a:schemeClr val="tx1"/>
            </a:solidFill>
            <a:round/>
            <a:headEnd/>
            <a:tailEnd/>
          </a:ln>
        </p:spPr>
        <p:txBody>
          <a:bodyPr wrap="none" lIns="91334" tIns="45667" rIns="91334" bIns="45667"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sp>
        <p:nvSpPr>
          <p:cNvPr id="381958" name="Text Box 6"/>
          <p:cNvSpPr txBox="1">
            <a:spLocks noChangeArrowheads="1"/>
          </p:cNvSpPr>
          <p:nvPr/>
        </p:nvSpPr>
        <p:spPr bwMode="auto">
          <a:xfrm>
            <a:off x="6858000" y="3276600"/>
            <a:ext cx="1676400" cy="584668"/>
          </a:xfrm>
          <a:prstGeom prst="rect">
            <a:avLst/>
          </a:prstGeom>
          <a:noFill/>
          <a:ln w="9525">
            <a:noFill/>
            <a:miter lim="800000"/>
            <a:headEnd/>
            <a:tailEnd/>
          </a:ln>
          <a:effectLst/>
        </p:spPr>
        <p:txBody>
          <a:bodyPr lIns="91334" tIns="45667" rIns="91334" bIns="45667">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ar-SA" sz="3200" b="1" u="none" strike="noStrike" kern="1200" cap="none" spc="0" normalizeH="0" baseline="0" noProof="0" dirty="0">
                <a:ln>
                  <a:noFill/>
                </a:ln>
                <a:solidFill>
                  <a:srgbClr val="333399">
                    <a:lumMod val="40000"/>
                    <a:lumOff val="60000"/>
                  </a:srgbClr>
                </a:solidFill>
                <a:effectLst>
                  <a:glow rad="101600">
                    <a:srgbClr val="000000">
                      <a:alpha val="75000"/>
                    </a:srgbClr>
                  </a:glow>
                </a:effectLst>
                <a:uLnTx/>
                <a:uFillTx/>
                <a:latin typeface="Arial" panose="020B0604020202020204" pitchFamily="34" charset="0"/>
                <a:ea typeface="ＭＳ Ｐゴシック"/>
                <a:cs typeface="Arial" panose="020B0604020202020204" pitchFamily="34" charset="0"/>
              </a:rPr>
              <a:t>اليهودية</a:t>
            </a:r>
            <a:endParaRPr kumimoji="0" lang="en-US" sz="3200" b="1" u="none" strike="noStrike" kern="1200" cap="none" spc="0" normalizeH="0" baseline="0" noProof="0" dirty="0">
              <a:ln>
                <a:noFill/>
              </a:ln>
              <a:solidFill>
                <a:srgbClr val="333399">
                  <a:lumMod val="40000"/>
                  <a:lumOff val="60000"/>
                </a:srgbClr>
              </a:solidFill>
              <a:effectLst>
                <a:glow rad="101600">
                  <a:srgbClr val="000000">
                    <a:alpha val="75000"/>
                  </a:srgbClr>
                </a:glow>
              </a:effectLst>
              <a:uLnTx/>
              <a:uFillTx/>
              <a:latin typeface="Arial" panose="020B0604020202020204" pitchFamily="34" charset="0"/>
              <a:ea typeface="ＭＳ Ｐゴシック"/>
              <a:cs typeface="Arial" panose="020B0604020202020204" pitchFamily="34" charset="0"/>
            </a:endParaRPr>
          </a:p>
        </p:txBody>
      </p:sp>
      <p:sp>
        <p:nvSpPr>
          <p:cNvPr id="381959" name="Text Box 7"/>
          <p:cNvSpPr txBox="1">
            <a:spLocks noChangeArrowheads="1"/>
          </p:cNvSpPr>
          <p:nvPr/>
        </p:nvSpPr>
        <p:spPr bwMode="auto">
          <a:xfrm>
            <a:off x="4800600" y="228610"/>
            <a:ext cx="2286000" cy="584668"/>
          </a:xfrm>
          <a:prstGeom prst="rect">
            <a:avLst/>
          </a:prstGeom>
          <a:noFill/>
          <a:ln w="9525">
            <a:noFill/>
            <a:miter lim="800000"/>
            <a:headEnd/>
            <a:tailEnd/>
          </a:ln>
          <a:effectLst/>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SA" altLang="ja-JP" sz="3200" b="1" u="none" strike="noStrike" kern="1200" cap="none" spc="0" normalizeH="0" baseline="0" noProof="0" dirty="0">
                <a:ln>
                  <a:noFill/>
                </a:ln>
                <a:solidFill>
                  <a:srgbClr val="FFFF00"/>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rPr>
              <a:t>أقصى الأرض</a:t>
            </a:r>
            <a:endParaRPr kumimoji="0" lang="en-US" sz="3200" b="1" u="none" strike="noStrike" kern="1200" cap="none" spc="0" normalizeH="0" baseline="0" noProof="0" dirty="0">
              <a:ln>
                <a:noFill/>
              </a:ln>
              <a:solidFill>
                <a:srgbClr val="FFFF00"/>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endParaRPr>
          </a:p>
        </p:txBody>
      </p:sp>
      <p:sp>
        <p:nvSpPr>
          <p:cNvPr id="381960" name="Freeform 8"/>
          <p:cNvSpPr>
            <a:spLocks/>
          </p:cNvSpPr>
          <p:nvPr/>
        </p:nvSpPr>
        <p:spPr bwMode="auto">
          <a:xfrm>
            <a:off x="7856550" y="2998791"/>
            <a:ext cx="238125" cy="187325"/>
          </a:xfrm>
          <a:custGeom>
            <a:avLst/>
            <a:gdLst>
              <a:gd name="T0" fmla="*/ 2147483647 w 150"/>
              <a:gd name="T1" fmla="*/ 0 h 118"/>
              <a:gd name="T2" fmla="*/ 2147483647 w 150"/>
              <a:gd name="T3" fmla="*/ 2147483647 h 118"/>
              <a:gd name="T4" fmla="*/ 2147483647 w 150"/>
              <a:gd name="T5" fmla="*/ 2147483647 h 118"/>
              <a:gd name="T6" fmla="*/ 2147483647 w 150"/>
              <a:gd name="T7" fmla="*/ 2147483647 h 118"/>
              <a:gd name="T8" fmla="*/ 2147483647 w 150"/>
              <a:gd name="T9" fmla="*/ 2147483647 h 118"/>
              <a:gd name="T10" fmla="*/ 2147483647 w 150"/>
              <a:gd name="T11" fmla="*/ 2147483647 h 118"/>
              <a:gd name="T12" fmla="*/ 2147483647 w 150"/>
              <a:gd name="T13" fmla="*/ 0 h 118"/>
              <a:gd name="T14" fmla="*/ 0 60000 65536"/>
              <a:gd name="T15" fmla="*/ 0 60000 65536"/>
              <a:gd name="T16" fmla="*/ 0 60000 65536"/>
              <a:gd name="T17" fmla="*/ 0 60000 65536"/>
              <a:gd name="T18" fmla="*/ 0 60000 65536"/>
              <a:gd name="T19" fmla="*/ 0 60000 65536"/>
              <a:gd name="T20" fmla="*/ 0 60000 65536"/>
              <a:gd name="T21" fmla="*/ 0 w 150"/>
              <a:gd name="T22" fmla="*/ 0 h 118"/>
              <a:gd name="T23" fmla="*/ 150 w 150"/>
              <a:gd name="T24" fmla="*/ 118 h 1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0" h="118">
                <a:moveTo>
                  <a:pt x="110" y="0"/>
                </a:moveTo>
                <a:cubicBezTo>
                  <a:pt x="72" y="5"/>
                  <a:pt x="48" y="11"/>
                  <a:pt x="14" y="22"/>
                </a:cubicBezTo>
                <a:cubicBezTo>
                  <a:pt x="1" y="89"/>
                  <a:pt x="0" y="97"/>
                  <a:pt x="66" y="118"/>
                </a:cubicBezTo>
                <a:cubicBezTo>
                  <a:pt x="88" y="110"/>
                  <a:pt x="109" y="103"/>
                  <a:pt x="132" y="96"/>
                </a:cubicBezTo>
                <a:cubicBezTo>
                  <a:pt x="150" y="68"/>
                  <a:pt x="149" y="50"/>
                  <a:pt x="118" y="29"/>
                </a:cubicBezTo>
                <a:cubicBezTo>
                  <a:pt x="111" y="24"/>
                  <a:pt x="97" y="29"/>
                  <a:pt x="95" y="22"/>
                </a:cubicBezTo>
                <a:cubicBezTo>
                  <a:pt x="92" y="13"/>
                  <a:pt x="105" y="7"/>
                  <a:pt x="110" y="0"/>
                </a:cubicBezTo>
                <a:close/>
              </a:path>
            </a:pathLst>
          </a:custGeom>
          <a:solidFill>
            <a:srgbClr val="FF8000"/>
          </a:solidFill>
          <a:ln w="9525">
            <a:solidFill>
              <a:schemeClr val="tx1"/>
            </a:solidFill>
            <a:round/>
            <a:headEnd/>
            <a:tailEnd/>
          </a:ln>
        </p:spPr>
        <p:txBody>
          <a:bodyPr wrap="none" lIns="91334" tIns="45667" rIns="91334" bIns="45667"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sp>
        <p:nvSpPr>
          <p:cNvPr id="381961" name="Freeform 9"/>
          <p:cNvSpPr>
            <a:spLocks/>
          </p:cNvSpPr>
          <p:nvPr/>
        </p:nvSpPr>
        <p:spPr bwMode="auto">
          <a:xfrm>
            <a:off x="7015179" y="1171576"/>
            <a:ext cx="1482725" cy="1644650"/>
          </a:xfrm>
          <a:custGeom>
            <a:avLst/>
            <a:gdLst>
              <a:gd name="T0" fmla="*/ 2147483647 w 934"/>
              <a:gd name="T1" fmla="*/ 2147483647 h 1036"/>
              <a:gd name="T2" fmla="*/ 2147483647 w 934"/>
              <a:gd name="T3" fmla="*/ 2147483647 h 1036"/>
              <a:gd name="T4" fmla="*/ 2147483647 w 934"/>
              <a:gd name="T5" fmla="*/ 2147483647 h 1036"/>
              <a:gd name="T6" fmla="*/ 2147483647 w 934"/>
              <a:gd name="T7" fmla="*/ 2147483647 h 1036"/>
              <a:gd name="T8" fmla="*/ 2147483647 w 934"/>
              <a:gd name="T9" fmla="*/ 2147483647 h 1036"/>
              <a:gd name="T10" fmla="*/ 2147483647 w 934"/>
              <a:gd name="T11" fmla="*/ 2147483647 h 1036"/>
              <a:gd name="T12" fmla="*/ 2147483647 w 934"/>
              <a:gd name="T13" fmla="*/ 2147483647 h 1036"/>
              <a:gd name="T14" fmla="*/ 2147483647 w 934"/>
              <a:gd name="T15" fmla="*/ 2147483647 h 1036"/>
              <a:gd name="T16" fmla="*/ 2147483647 w 934"/>
              <a:gd name="T17" fmla="*/ 2147483647 h 1036"/>
              <a:gd name="T18" fmla="*/ 2147483647 w 934"/>
              <a:gd name="T19" fmla="*/ 2147483647 h 1036"/>
              <a:gd name="T20" fmla="*/ 2147483647 w 934"/>
              <a:gd name="T21" fmla="*/ 2147483647 h 1036"/>
              <a:gd name="T22" fmla="*/ 2147483647 w 934"/>
              <a:gd name="T23" fmla="*/ 2147483647 h 1036"/>
              <a:gd name="T24" fmla="*/ 2147483647 w 934"/>
              <a:gd name="T25" fmla="*/ 2147483647 h 1036"/>
              <a:gd name="T26" fmla="*/ 2147483647 w 934"/>
              <a:gd name="T27" fmla="*/ 2147483647 h 1036"/>
              <a:gd name="T28" fmla="*/ 2147483647 w 934"/>
              <a:gd name="T29" fmla="*/ 2147483647 h 1036"/>
              <a:gd name="T30" fmla="*/ 2147483647 w 934"/>
              <a:gd name="T31" fmla="*/ 2147483647 h 1036"/>
              <a:gd name="T32" fmla="*/ 2147483647 w 934"/>
              <a:gd name="T33" fmla="*/ 2147483647 h 1036"/>
              <a:gd name="T34" fmla="*/ 2147483647 w 934"/>
              <a:gd name="T35" fmla="*/ 2147483647 h 1036"/>
              <a:gd name="T36" fmla="*/ 2147483647 w 934"/>
              <a:gd name="T37" fmla="*/ 2147483647 h 1036"/>
              <a:gd name="T38" fmla="*/ 2147483647 w 934"/>
              <a:gd name="T39" fmla="*/ 2147483647 h 1036"/>
              <a:gd name="T40" fmla="*/ 2147483647 w 934"/>
              <a:gd name="T41" fmla="*/ 2147483647 h 1036"/>
              <a:gd name="T42" fmla="*/ 2147483647 w 934"/>
              <a:gd name="T43" fmla="*/ 2147483647 h 10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934"/>
              <a:gd name="T67" fmla="*/ 0 h 1036"/>
              <a:gd name="T68" fmla="*/ 934 w 934"/>
              <a:gd name="T69" fmla="*/ 1036 h 10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934" h="1036">
                <a:moveTo>
                  <a:pt x="759" y="180"/>
                </a:moveTo>
                <a:cubicBezTo>
                  <a:pt x="694" y="244"/>
                  <a:pt x="575" y="205"/>
                  <a:pt x="499" y="203"/>
                </a:cubicBezTo>
                <a:cubicBezTo>
                  <a:pt x="459" y="171"/>
                  <a:pt x="424" y="140"/>
                  <a:pt x="381" y="114"/>
                </a:cubicBezTo>
                <a:cubicBezTo>
                  <a:pt x="365" y="104"/>
                  <a:pt x="336" y="84"/>
                  <a:pt x="336" y="84"/>
                </a:cubicBezTo>
                <a:cubicBezTo>
                  <a:pt x="282" y="0"/>
                  <a:pt x="160" y="103"/>
                  <a:pt x="92" y="32"/>
                </a:cubicBezTo>
                <a:cubicBezTo>
                  <a:pt x="82" y="34"/>
                  <a:pt x="68" y="31"/>
                  <a:pt x="62" y="40"/>
                </a:cubicBezTo>
                <a:cubicBezTo>
                  <a:pt x="57" y="46"/>
                  <a:pt x="69" y="54"/>
                  <a:pt x="70" y="62"/>
                </a:cubicBezTo>
                <a:cubicBezTo>
                  <a:pt x="74" y="116"/>
                  <a:pt x="74" y="170"/>
                  <a:pt x="77" y="225"/>
                </a:cubicBezTo>
                <a:cubicBezTo>
                  <a:pt x="72" y="295"/>
                  <a:pt x="73" y="329"/>
                  <a:pt x="55" y="388"/>
                </a:cubicBezTo>
                <a:cubicBezTo>
                  <a:pt x="52" y="412"/>
                  <a:pt x="49" y="437"/>
                  <a:pt x="48" y="462"/>
                </a:cubicBezTo>
                <a:cubicBezTo>
                  <a:pt x="44" y="540"/>
                  <a:pt x="46" y="620"/>
                  <a:pt x="40" y="699"/>
                </a:cubicBezTo>
                <a:cubicBezTo>
                  <a:pt x="37" y="723"/>
                  <a:pt x="10" y="787"/>
                  <a:pt x="3" y="817"/>
                </a:cubicBezTo>
                <a:cubicBezTo>
                  <a:pt x="5" y="851"/>
                  <a:pt x="0" y="887"/>
                  <a:pt x="10" y="921"/>
                </a:cubicBezTo>
                <a:cubicBezTo>
                  <a:pt x="13" y="932"/>
                  <a:pt x="33" y="932"/>
                  <a:pt x="40" y="943"/>
                </a:cubicBezTo>
                <a:cubicBezTo>
                  <a:pt x="48" y="956"/>
                  <a:pt x="39" y="987"/>
                  <a:pt x="55" y="988"/>
                </a:cubicBezTo>
                <a:cubicBezTo>
                  <a:pt x="151" y="993"/>
                  <a:pt x="247" y="998"/>
                  <a:pt x="344" y="1003"/>
                </a:cubicBezTo>
                <a:cubicBezTo>
                  <a:pt x="934" y="991"/>
                  <a:pt x="624" y="1036"/>
                  <a:pt x="825" y="973"/>
                </a:cubicBezTo>
                <a:cubicBezTo>
                  <a:pt x="851" y="899"/>
                  <a:pt x="854" y="752"/>
                  <a:pt x="833" y="669"/>
                </a:cubicBezTo>
                <a:cubicBezTo>
                  <a:pt x="830" y="660"/>
                  <a:pt x="817" y="659"/>
                  <a:pt x="810" y="654"/>
                </a:cubicBezTo>
                <a:cubicBezTo>
                  <a:pt x="756" y="563"/>
                  <a:pt x="839" y="412"/>
                  <a:pt x="751" y="380"/>
                </a:cubicBezTo>
                <a:cubicBezTo>
                  <a:pt x="723" y="339"/>
                  <a:pt x="727" y="308"/>
                  <a:pt x="744" y="262"/>
                </a:cubicBezTo>
                <a:cubicBezTo>
                  <a:pt x="731" y="213"/>
                  <a:pt x="731" y="241"/>
                  <a:pt x="759" y="180"/>
                </a:cubicBezTo>
                <a:close/>
              </a:path>
            </a:pathLst>
          </a:custGeom>
          <a:solidFill>
            <a:schemeClr val="hlink"/>
          </a:solidFill>
          <a:ln w="9525">
            <a:solidFill>
              <a:schemeClr val="tx1"/>
            </a:solidFill>
            <a:round/>
            <a:headEnd/>
            <a:tailEnd/>
          </a:ln>
        </p:spPr>
        <p:txBody>
          <a:bodyPr wrap="none" lIns="91334" tIns="45667" rIns="91334" bIns="45667"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sp>
        <p:nvSpPr>
          <p:cNvPr id="381962" name="Text Box 10"/>
          <p:cNvSpPr txBox="1">
            <a:spLocks noChangeArrowheads="1"/>
          </p:cNvSpPr>
          <p:nvPr/>
        </p:nvSpPr>
        <p:spPr bwMode="auto">
          <a:xfrm>
            <a:off x="6629400" y="1981200"/>
            <a:ext cx="1828800" cy="584668"/>
          </a:xfrm>
          <a:prstGeom prst="rect">
            <a:avLst/>
          </a:prstGeom>
          <a:noFill/>
          <a:ln w="9525">
            <a:noFill/>
            <a:miter lim="800000"/>
            <a:headEnd/>
            <a:tailEnd/>
          </a:ln>
          <a:effectLst/>
        </p:spPr>
        <p:txBody>
          <a:bodyPr lIns="91334" tIns="45667" rIns="91334" bIns="45667">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SA" sz="3200" b="1" u="none" strike="noStrike" kern="1200" cap="none" spc="0" normalizeH="0" baseline="0" noProof="0" dirty="0">
                <a:ln>
                  <a:noFill/>
                </a:ln>
                <a:solidFill>
                  <a:srgbClr val="333399">
                    <a:lumMod val="40000"/>
                    <a:lumOff val="60000"/>
                  </a:srgbClr>
                </a:solidFill>
                <a:effectLst>
                  <a:glow rad="101600">
                    <a:srgbClr val="000000">
                      <a:alpha val="75000"/>
                    </a:srgbClr>
                  </a:glow>
                </a:effectLst>
                <a:uLnTx/>
                <a:uFillTx/>
                <a:latin typeface="Arial" panose="020B0604020202020204" pitchFamily="34" charset="0"/>
                <a:ea typeface="ＭＳ Ｐゴシック"/>
                <a:cs typeface="Arial" panose="020B0604020202020204" pitchFamily="34" charset="0"/>
              </a:rPr>
              <a:t>السامرة</a:t>
            </a:r>
            <a:endParaRPr kumimoji="0" lang="en-US" sz="3200" b="1" u="none" strike="noStrike" kern="1200" cap="none" spc="0" normalizeH="0" baseline="0" noProof="0" dirty="0">
              <a:ln>
                <a:noFill/>
              </a:ln>
              <a:solidFill>
                <a:srgbClr val="333399">
                  <a:lumMod val="40000"/>
                  <a:lumOff val="60000"/>
                </a:srgbClr>
              </a:solidFill>
              <a:effectLst>
                <a:glow rad="101600">
                  <a:srgbClr val="000000">
                    <a:alpha val="75000"/>
                  </a:srgbClr>
                </a:glow>
              </a:effectLst>
              <a:uLnTx/>
              <a:uFillTx/>
              <a:latin typeface="Arial" panose="020B0604020202020204" pitchFamily="34" charset="0"/>
              <a:ea typeface="ＭＳ Ｐゴシック"/>
              <a:cs typeface="Arial" panose="020B0604020202020204" pitchFamily="34" charset="0"/>
            </a:endParaRPr>
          </a:p>
        </p:txBody>
      </p:sp>
      <p:sp>
        <p:nvSpPr>
          <p:cNvPr id="381963" name="Text Box 11"/>
          <p:cNvSpPr txBox="1">
            <a:spLocks noChangeArrowheads="1"/>
          </p:cNvSpPr>
          <p:nvPr/>
        </p:nvSpPr>
        <p:spPr bwMode="auto">
          <a:xfrm>
            <a:off x="5148064" y="2628900"/>
            <a:ext cx="2667000" cy="584668"/>
          </a:xfrm>
          <a:prstGeom prst="rect">
            <a:avLst/>
          </a:prstGeom>
          <a:noFill/>
          <a:ln w="9525">
            <a:noFill/>
            <a:miter lim="800000"/>
            <a:headEnd/>
            <a:tailEnd/>
          </a:ln>
          <a:effectLst/>
        </p:spPr>
        <p:txBody>
          <a:bodyPr lIns="91334" tIns="45667" rIns="91334" bIns="45667">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ar-SA" sz="3200" b="1" u="none" strike="noStrike" kern="1200" cap="none" spc="0" normalizeH="0" baseline="0" noProof="0" dirty="0">
                <a:ln>
                  <a:noFill/>
                </a:ln>
                <a:solidFill>
                  <a:srgbClr val="FF8000"/>
                </a:solidFill>
                <a:effectLst>
                  <a:glow rad="101600">
                    <a:srgbClr val="000000">
                      <a:alpha val="75000"/>
                    </a:srgbClr>
                  </a:glow>
                </a:effectLst>
                <a:uLnTx/>
                <a:uFillTx/>
                <a:latin typeface="Arial" panose="020B0604020202020204" pitchFamily="34" charset="0"/>
                <a:ea typeface="ＭＳ Ｐゴシック"/>
                <a:cs typeface="Arial" panose="020B0604020202020204" pitchFamily="34" charset="0"/>
              </a:rPr>
              <a:t>أورشليم</a:t>
            </a:r>
            <a:endParaRPr kumimoji="0" lang="en-US" sz="3200" b="1" u="none" strike="noStrike" kern="1200" cap="none" spc="0" normalizeH="0" baseline="0" noProof="0" dirty="0">
              <a:ln>
                <a:noFill/>
              </a:ln>
              <a:solidFill>
                <a:srgbClr val="FF8000"/>
              </a:solidFill>
              <a:effectLst>
                <a:glow rad="101600">
                  <a:srgbClr val="000000">
                    <a:alpha val="75000"/>
                  </a:srgbClr>
                </a:glow>
              </a:effectLst>
              <a:uLnTx/>
              <a:uFillTx/>
              <a:latin typeface="Arial" panose="020B0604020202020204" pitchFamily="34" charset="0"/>
              <a:ea typeface="ＭＳ Ｐゴシック"/>
              <a:cs typeface="Arial" panose="020B0604020202020204" pitchFamily="34" charset="0"/>
            </a:endParaRPr>
          </a:p>
        </p:txBody>
      </p:sp>
      <p:sp>
        <p:nvSpPr>
          <p:cNvPr id="381964" name="AutoShape 12"/>
          <p:cNvSpPr>
            <a:spLocks noChangeArrowheads="1"/>
          </p:cNvSpPr>
          <p:nvPr/>
        </p:nvSpPr>
        <p:spPr bwMode="auto">
          <a:xfrm rot="-2232108">
            <a:off x="6369050" y="898525"/>
            <a:ext cx="1143000" cy="914400"/>
          </a:xfrm>
          <a:prstGeom prst="upArrow">
            <a:avLst>
              <a:gd name="adj1" fmla="val 50000"/>
              <a:gd name="adj2" fmla="val 25000"/>
            </a:avLst>
          </a:prstGeom>
          <a:solidFill>
            <a:schemeClr val="accent1"/>
          </a:solidFill>
          <a:ln w="9525">
            <a:solidFill>
              <a:schemeClr val="tx1"/>
            </a:solidFill>
            <a:miter lim="800000"/>
            <a:headEnd/>
            <a:tailEnd/>
          </a:ln>
        </p:spPr>
        <p:txBody>
          <a:bodyPr wrap="none" lIns="91334" tIns="45667" rIns="91334" bIns="45667"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2012079862"/>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8196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8196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381958">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81957"/>
                                        </p:tgtEl>
                                        <p:attrNameLst>
                                          <p:attrName>style.visibility</p:attrName>
                                        </p:attrNameLst>
                                      </p:cBhvr>
                                      <p:to>
                                        <p:strVal val="visible"/>
                                      </p:to>
                                    </p:set>
                                  </p:childTnLst>
                                </p:cTn>
                              </p:par>
                            </p:childTnLst>
                          </p:cTn>
                        </p:par>
                        <p:par>
                          <p:cTn id="15" fill="hold" nodeType="afterGroup">
                            <p:stCondLst>
                              <p:cond delay="500"/>
                            </p:stCondLst>
                            <p:childTnLst>
                              <p:par>
                                <p:cTn id="16" presetID="1" presetClass="entr" presetSubtype="0" fill="hold" grpId="0" nodeType="afterEffect">
                                  <p:stCondLst>
                                    <p:cond delay="0"/>
                                  </p:stCondLst>
                                  <p:childTnLst>
                                    <p:set>
                                      <p:cBhvr>
                                        <p:cTn id="17" dur="1" fill="hold">
                                          <p:stCondLst>
                                            <p:cond delay="499"/>
                                          </p:stCondLst>
                                        </p:cTn>
                                        <p:tgtEl>
                                          <p:spTgt spid="381962">
                                            <p:txEl>
                                              <p:pRg st="0" end="0"/>
                                            </p:txEl>
                                          </p:spTgt>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381961"/>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381964"/>
                                        </p:tgtEl>
                                        <p:attrNameLst>
                                          <p:attrName>style.visibility</p:attrName>
                                        </p:attrNameLst>
                                      </p:cBhvr>
                                      <p:to>
                                        <p:strVal val="visible"/>
                                      </p:to>
                                    </p:set>
                                    <p:animEffect transition="in" filter="wipe(down)">
                                      <p:cBhvr>
                                        <p:cTn id="24" dur="500"/>
                                        <p:tgtEl>
                                          <p:spTgt spid="381964"/>
                                        </p:tgtEl>
                                      </p:cBhvr>
                                    </p:animEffect>
                                  </p:childTnLst>
                                </p:cTn>
                              </p:par>
                            </p:childTnLst>
                          </p:cTn>
                        </p:par>
                        <p:par>
                          <p:cTn id="25" fill="hold" nodeType="afterGroup">
                            <p:stCondLst>
                              <p:cond delay="500"/>
                            </p:stCondLst>
                            <p:childTnLst>
                              <p:par>
                                <p:cTn id="26" presetID="1" presetClass="entr" presetSubtype="0" fill="hold" grpId="0" nodeType="afterEffect">
                                  <p:stCondLst>
                                    <p:cond delay="0"/>
                                  </p:stCondLst>
                                  <p:childTnLst>
                                    <p:set>
                                      <p:cBhvr>
                                        <p:cTn id="27" dur="1" fill="hold">
                                          <p:stCondLst>
                                            <p:cond delay="0"/>
                                          </p:stCondLst>
                                        </p:cTn>
                                        <p:tgtEl>
                                          <p:spTgt spid="38195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1957" grpId="0" animBg="1"/>
      <p:bldP spid="381958" grpId="0" build="p" autoUpdateAnimBg="0"/>
      <p:bldP spid="381959" grpId="0" build="allAtOnce"/>
      <p:bldP spid="381960" grpId="0" animBg="1"/>
      <p:bldP spid="381961" grpId="0" animBg="1"/>
      <p:bldP spid="381962" grpId="0" build="p" autoUpdateAnimBg="0"/>
      <p:bldP spid="381963" grpId="0" build="p" autoUpdateAnimBg="0"/>
      <p:bldP spid="381964"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bwMode="auto">
          <a:xfrm>
            <a:off x="0" y="0"/>
            <a:ext cx="9144000" cy="6858000"/>
          </a:xfrm>
          <a:prstGeom prst="rect">
            <a:avLst/>
          </a:prstGeom>
          <a:solidFill>
            <a:schemeClr val="bg1"/>
          </a:solidFill>
          <a:ln w="12700" cap="sq" cmpd="sng" algn="ctr">
            <a:solidFill>
              <a:schemeClr val="tx1"/>
            </a:solidFill>
            <a:prstDash val="solid"/>
            <a:round/>
            <a:headEnd type="none" w="sm" len="sm"/>
            <a:tailEnd type="none" w="sm" len="sm"/>
          </a:ln>
          <a:effectLst/>
        </p:spPr>
        <p:txBody>
          <a:bodyPr vert="horz" wrap="none" lIns="91334" tIns="45667" rIns="91334" bIns="45667" numCol="1" rtlCol="0" anchor="t" anchorCtr="0" compatLnSpc="1">
            <a:prstTxWarp prst="textNoShape">
              <a:avLst/>
            </a:prstTxWarp>
          </a:bodyPr>
          <a:lstStyle/>
          <a:p>
            <a:pPr defTabSz="913370"/>
            <a:endParaRPr lang="en-US" b="1" dirty="0">
              <a:latin typeface="Arial" panose="020B0604020202020204" pitchFamily="34" charset="0"/>
              <a:cs typeface="Arial" panose="020B0604020202020204" pitchFamily="34" charset="0"/>
            </a:endParaRPr>
          </a:p>
        </p:txBody>
      </p:sp>
      <p:pic>
        <p:nvPicPr>
          <p:cNvPr id="243713"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l="4646" r="3076"/>
          <a:stretch>
            <a:fillRect/>
          </a:stretch>
        </p:blipFill>
        <p:spPr bwMode="auto">
          <a:xfrm>
            <a:off x="0" y="0"/>
            <a:ext cx="5867400" cy="30495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1683" name="Picture 3"/>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0" y="3740151"/>
            <a:ext cx="5638800" cy="3117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1684" name="Picture 4"/>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876800" y="1643068"/>
            <a:ext cx="4267200" cy="23193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43716" name="Text Box 5"/>
          <p:cNvSpPr txBox="1">
            <a:spLocks noChangeArrowheads="1"/>
          </p:cNvSpPr>
          <p:nvPr/>
        </p:nvSpPr>
        <p:spPr bwMode="auto">
          <a:xfrm>
            <a:off x="8388358" y="14297"/>
            <a:ext cx="703825" cy="4615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r>
              <a:rPr lang="ar-JO" b="1" dirty="0">
                <a:latin typeface="Arial" panose="020B0604020202020204" pitchFamily="34" charset="0"/>
                <a:cs typeface="Arial" panose="020B0604020202020204" pitchFamily="34" charset="0"/>
              </a:rPr>
              <a:t>134</a:t>
            </a:r>
            <a:endParaRPr lang="en-US" b="1" dirty="0">
              <a:latin typeface="Arial" panose="020B0604020202020204" pitchFamily="34" charset="0"/>
              <a:cs typeface="Arial" panose="020B0604020202020204" pitchFamily="34" charset="0"/>
            </a:endParaRPr>
          </a:p>
        </p:txBody>
      </p:sp>
      <p:sp>
        <p:nvSpPr>
          <p:cNvPr id="243717" name="Rectangle 7"/>
          <p:cNvSpPr>
            <a:spLocks noGrp="1" noChangeArrowheads="1"/>
          </p:cNvSpPr>
          <p:nvPr>
            <p:ph type="title" idx="4294967295"/>
          </p:nvPr>
        </p:nvSpPr>
        <p:spPr>
          <a:xfrm>
            <a:off x="5943617" y="4262419"/>
            <a:ext cx="2987675" cy="1200222"/>
          </a:xfrm>
          <a:solidFill>
            <a:schemeClr val="hlink"/>
          </a:solidFill>
        </p:spPr>
        <p:txBody>
          <a:bodyPr lIns="91334" tIns="45667" rIns="91334" bIns="45667">
            <a:spAutoFit/>
          </a:bodyPr>
          <a:lstStyle/>
          <a:p>
            <a:pPr eaLnBrk="1" hangingPunct="1"/>
            <a:r>
              <a:rPr lang="ar-JO" sz="3600" b="1" dirty="0">
                <a:solidFill>
                  <a:srgbClr val="FFFF00"/>
                </a:solidFill>
                <a:latin typeface="Arial" panose="020B0604020202020204" pitchFamily="34" charset="0"/>
                <a:ea typeface="ＭＳ Ｐゴシック" charset="0"/>
                <a:cs typeface="Arial" panose="020B0604020202020204" pitchFamily="34" charset="0"/>
              </a:rPr>
              <a:t>انتشار</a:t>
            </a:r>
            <a:br>
              <a:rPr lang="ar-JO" sz="3600" b="1" dirty="0">
                <a:solidFill>
                  <a:srgbClr val="FFFF00"/>
                </a:solidFill>
                <a:latin typeface="Arial" panose="020B0604020202020204" pitchFamily="34" charset="0"/>
                <a:ea typeface="ＭＳ Ｐゴシック" charset="0"/>
                <a:cs typeface="Arial" panose="020B0604020202020204" pitchFamily="34" charset="0"/>
              </a:rPr>
            </a:br>
            <a:r>
              <a:rPr lang="ar-JO" sz="3600" b="1" dirty="0">
                <a:solidFill>
                  <a:srgbClr val="FFFF00"/>
                </a:solidFill>
                <a:latin typeface="Arial" panose="020B0604020202020204" pitchFamily="34" charset="0"/>
                <a:ea typeface="ＭＳ Ｐゴシック" charset="0"/>
                <a:cs typeface="Arial" panose="020B0604020202020204" pitchFamily="34" charset="0"/>
              </a:rPr>
              <a:t>الإنجيل</a:t>
            </a:r>
            <a:endParaRPr lang="en-US" sz="3600" b="1" dirty="0">
              <a:solidFill>
                <a:srgbClr val="FFFF00"/>
              </a:solidFill>
              <a:latin typeface="Arial" panose="020B0604020202020204" pitchFamily="34" charset="0"/>
              <a:ea typeface="ＭＳ Ｐゴシック"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nodeType="clickEffect">
                                  <p:stCondLst>
                                    <p:cond delay="0"/>
                                  </p:stCondLst>
                                  <p:childTnLst>
                                    <p:set>
                                      <p:cBhvr>
                                        <p:cTn id="6" dur="1" fill="hold">
                                          <p:stCondLst>
                                            <p:cond delay="0"/>
                                          </p:stCondLst>
                                        </p:cTn>
                                        <p:tgtEl>
                                          <p:spTgt spid="71683"/>
                                        </p:tgtEl>
                                        <p:attrNameLst>
                                          <p:attrName>style.visibility</p:attrName>
                                        </p:attrNameLst>
                                      </p:cBhvr>
                                      <p:to>
                                        <p:strVal val="visible"/>
                                      </p:to>
                                    </p:set>
                                    <p:anim calcmode="lin" valueType="num">
                                      <p:cBhvr additive="base">
                                        <p:cTn id="7" dur="500" fill="hold"/>
                                        <p:tgtEl>
                                          <p:spTgt spid="71683"/>
                                        </p:tgtEl>
                                        <p:attrNameLst>
                                          <p:attrName>ppt_x</p:attrName>
                                        </p:attrNameLst>
                                      </p:cBhvr>
                                      <p:tavLst>
                                        <p:tav tm="0">
                                          <p:val>
                                            <p:strVal val="#ppt_x"/>
                                          </p:val>
                                        </p:tav>
                                        <p:tav tm="100000">
                                          <p:val>
                                            <p:strVal val="#ppt_x"/>
                                          </p:val>
                                        </p:tav>
                                      </p:tavLst>
                                    </p:anim>
                                    <p:anim calcmode="lin" valueType="num">
                                      <p:cBhvr additive="base">
                                        <p:cTn id="8" dur="500" fill="hold"/>
                                        <p:tgtEl>
                                          <p:spTgt spid="71683"/>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6" fill="hold" nodeType="clickEffect">
                                  <p:stCondLst>
                                    <p:cond delay="0"/>
                                  </p:stCondLst>
                                  <p:childTnLst>
                                    <p:set>
                                      <p:cBhvr>
                                        <p:cTn id="12" dur="1" fill="hold">
                                          <p:stCondLst>
                                            <p:cond delay="0"/>
                                          </p:stCondLst>
                                        </p:cTn>
                                        <p:tgtEl>
                                          <p:spTgt spid="71684"/>
                                        </p:tgtEl>
                                        <p:attrNameLst>
                                          <p:attrName>style.visibility</p:attrName>
                                        </p:attrNameLst>
                                      </p:cBhvr>
                                      <p:to>
                                        <p:strVal val="visible"/>
                                      </p:to>
                                    </p:set>
                                    <p:anim calcmode="lin" valueType="num">
                                      <p:cBhvr additive="base">
                                        <p:cTn id="13" dur="500" fill="hold"/>
                                        <p:tgtEl>
                                          <p:spTgt spid="71684"/>
                                        </p:tgtEl>
                                        <p:attrNameLst>
                                          <p:attrName>ppt_x</p:attrName>
                                        </p:attrNameLst>
                                      </p:cBhvr>
                                      <p:tavLst>
                                        <p:tav tm="0">
                                          <p:val>
                                            <p:strVal val="1+#ppt_w/2"/>
                                          </p:val>
                                        </p:tav>
                                        <p:tav tm="100000">
                                          <p:val>
                                            <p:strVal val="#ppt_x"/>
                                          </p:val>
                                        </p:tav>
                                      </p:tavLst>
                                    </p:anim>
                                    <p:anim calcmode="lin" valueType="num">
                                      <p:cBhvr additive="base">
                                        <p:cTn id="14" dur="500" fill="hold"/>
                                        <p:tgtEl>
                                          <p:spTgt spid="7168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5" name="Rectangle 76"/>
          <p:cNvSpPr>
            <a:spLocks noChangeArrowheads="1"/>
          </p:cNvSpPr>
          <p:nvPr/>
        </p:nvSpPr>
        <p:spPr bwMode="auto">
          <a:xfrm>
            <a:off x="0" y="0"/>
            <a:ext cx="9144000" cy="6858000"/>
          </a:xfrm>
          <a:prstGeom prst="rect">
            <a:avLst/>
          </a:prstGeom>
          <a:solidFill>
            <a:srgbClr val="E5DFB3">
              <a:alpha val="50195"/>
            </a:srgbClr>
          </a:solidFill>
          <a:ln w="9525">
            <a:solidFill>
              <a:schemeClr val="tx1"/>
            </a:solidFill>
            <a:miter lim="800000"/>
            <a:headEnd/>
            <a:tailEnd/>
          </a:ln>
        </p:spPr>
        <p:txBody>
          <a:bodyPr wrap="none" lIns="91334" tIns="45667" rIns="91334" bIns="45667"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19459" name="Text Box 3"/>
          <p:cNvSpPr txBox="1">
            <a:spLocks noChangeArrowheads="1"/>
          </p:cNvSpPr>
          <p:nvPr/>
        </p:nvSpPr>
        <p:spPr bwMode="auto">
          <a:xfrm>
            <a:off x="685800" y="1371604"/>
            <a:ext cx="2895600" cy="525160"/>
          </a:xfrm>
          <a:prstGeom prst="rect">
            <a:avLst/>
          </a:prstGeom>
          <a:noFill/>
          <a:ln w="9525">
            <a:noFill/>
            <a:miter lim="800000"/>
            <a:headEnd/>
            <a:tailEnd/>
          </a:ln>
          <a:effectLst>
            <a:outerShdw dist="35921" dir="2700000" algn="ctr" rotWithShape="0">
              <a:schemeClr val="bg1"/>
            </a:outerShdw>
          </a:effectLst>
        </p:spPr>
        <p:txBody>
          <a:bodyPr lIns="91334" tIns="45667" rIns="91334" bIns="45667">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ar-JO" sz="2800" b="1" u="sng"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الآية المفتاحية 1: 8</a:t>
            </a:r>
            <a:endParaRPr kumimoji="0" lang="en-US" sz="2800" b="1" u="sng"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19460" name="Text Box 4"/>
          <p:cNvSpPr txBox="1">
            <a:spLocks noChangeArrowheads="1"/>
          </p:cNvSpPr>
          <p:nvPr/>
        </p:nvSpPr>
        <p:spPr bwMode="auto">
          <a:xfrm>
            <a:off x="457202" y="2125342"/>
            <a:ext cx="1981198" cy="3120747"/>
          </a:xfrm>
          <a:prstGeom prst="rect">
            <a:avLst/>
          </a:prstGeom>
          <a:noFill/>
          <a:ln>
            <a:noFill/>
          </a:ln>
          <a:effectLst>
            <a:outerShdw dist="35921" dir="2700000" algn="ctr" rotWithShape="0">
              <a:schemeClr val="bg1"/>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334" tIns="45667" rIns="91334" bIns="45667">
            <a:spAutoFit/>
          </a:bodyPr>
          <a:lstStyle>
            <a:lvl1pPr marL="574675" indent="-574675"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574675" marR="0" lvl="0" indent="-574675" algn="just" defTabSz="914400" rtl="1" eaLnBrk="1" fontAlgn="base" latinLnBrk="0" hangingPunct="1">
              <a:lnSpc>
                <a:spcPct val="100000"/>
              </a:lnSpc>
              <a:spcBef>
                <a:spcPct val="20000"/>
              </a:spcBef>
              <a:spcAft>
                <a:spcPct val="0"/>
              </a:spcAft>
              <a:buClrTx/>
              <a:buSzTx/>
              <a:buFontTx/>
              <a:buAutoNum type="arabicPeriod"/>
              <a:tabLst/>
              <a:defRPr/>
            </a:pPr>
            <a:r>
              <a:rPr kumimoji="0" lang="ar-JO" sz="2400" b="1" u="none" strike="noStrike" kern="1200" cap="none" spc="0" normalizeH="0" baseline="0" noProof="0" dirty="0">
                <a:ln>
                  <a:noFill/>
                </a:ln>
                <a:solidFill>
                  <a:srgbClr val="003300"/>
                </a:solidFill>
                <a:effectLst/>
                <a:uLnTx/>
                <a:uFillTx/>
                <a:latin typeface="Arial" panose="020B0604020202020204" pitchFamily="34" charset="0"/>
                <a:cs typeface="Arial" panose="020B0604020202020204" pitchFamily="34" charset="0"/>
              </a:rPr>
              <a:t>2: 47 ب</a:t>
            </a:r>
            <a:endParaRPr kumimoji="0" lang="en-US" altLang="zh-CN" sz="2400" b="1" u="none" strike="noStrike" kern="1200" cap="none" spc="0" normalizeH="0" baseline="0" noProof="0" dirty="0">
              <a:ln>
                <a:noFill/>
              </a:ln>
              <a:solidFill>
                <a:srgbClr val="003300"/>
              </a:solidFill>
              <a:effectLst/>
              <a:uLnTx/>
              <a:uFillTx/>
              <a:latin typeface="Arial" panose="020B0604020202020204" pitchFamily="34" charset="0"/>
              <a:cs typeface="Arial" panose="020B0604020202020204" pitchFamily="34" charset="0"/>
            </a:endParaRPr>
          </a:p>
          <a:p>
            <a:pPr marL="574675" marR="0" lvl="0" indent="-574675" algn="just" defTabSz="914400" rtl="1" eaLnBrk="1" fontAlgn="base" latinLnBrk="0" hangingPunct="1">
              <a:lnSpc>
                <a:spcPct val="100000"/>
              </a:lnSpc>
              <a:spcBef>
                <a:spcPct val="20000"/>
              </a:spcBef>
              <a:spcAft>
                <a:spcPct val="0"/>
              </a:spcAft>
              <a:buClrTx/>
              <a:buSzTx/>
              <a:buFontTx/>
              <a:buAutoNum type="arabicPeriod"/>
              <a:tabLst/>
              <a:defRPr/>
            </a:pPr>
            <a:r>
              <a:rPr kumimoji="0" lang="ar-JO" altLang="zh-CN" sz="2400" b="1" u="none" strike="noStrike" kern="1200" cap="none" spc="0" normalizeH="0" baseline="0" noProof="0" dirty="0">
                <a:ln>
                  <a:noFill/>
                </a:ln>
                <a:solidFill>
                  <a:srgbClr val="003300"/>
                </a:solidFill>
                <a:effectLst/>
                <a:uLnTx/>
                <a:uFillTx/>
                <a:latin typeface="Arial" panose="020B0604020202020204" pitchFamily="34" charset="0"/>
                <a:cs typeface="Arial" panose="020B0604020202020204" pitchFamily="34" charset="0"/>
              </a:rPr>
              <a:t>6: 7</a:t>
            </a:r>
            <a:endParaRPr kumimoji="0" lang="en-US" altLang="zh-CN" sz="2400" b="1" u="none" strike="noStrike" kern="1200" cap="none" spc="0" normalizeH="0" baseline="0" noProof="0" dirty="0">
              <a:ln>
                <a:noFill/>
              </a:ln>
              <a:solidFill>
                <a:srgbClr val="003300"/>
              </a:solidFill>
              <a:effectLst/>
              <a:uLnTx/>
              <a:uFillTx/>
              <a:latin typeface="Arial" panose="020B0604020202020204" pitchFamily="34" charset="0"/>
              <a:cs typeface="Arial" panose="020B0604020202020204" pitchFamily="34" charset="0"/>
            </a:endParaRPr>
          </a:p>
          <a:p>
            <a:pPr marL="574675" marR="0" lvl="0" indent="-574675" algn="just" defTabSz="914400" rtl="1" eaLnBrk="1" fontAlgn="base" latinLnBrk="0" hangingPunct="1">
              <a:lnSpc>
                <a:spcPct val="100000"/>
              </a:lnSpc>
              <a:spcBef>
                <a:spcPct val="20000"/>
              </a:spcBef>
              <a:spcAft>
                <a:spcPct val="0"/>
              </a:spcAft>
              <a:buClrTx/>
              <a:buSzTx/>
              <a:buFontTx/>
              <a:buAutoNum type="arabicPeriod"/>
              <a:tabLst/>
              <a:defRPr/>
            </a:pPr>
            <a:r>
              <a:rPr kumimoji="0" lang="ar-JO" altLang="zh-CN" sz="2400" b="1" u="none" strike="noStrike" kern="1200" cap="none" spc="0" normalizeH="0" baseline="0" noProof="0" dirty="0">
                <a:ln>
                  <a:noFill/>
                </a:ln>
                <a:solidFill>
                  <a:srgbClr val="003300"/>
                </a:solidFill>
                <a:effectLst/>
                <a:uLnTx/>
                <a:uFillTx/>
                <a:latin typeface="Arial" panose="020B0604020202020204" pitchFamily="34" charset="0"/>
                <a:cs typeface="Arial" panose="020B0604020202020204" pitchFamily="34" charset="0"/>
              </a:rPr>
              <a:t>8: 40</a:t>
            </a:r>
            <a:endParaRPr kumimoji="0" lang="en-US" altLang="zh-CN" sz="2400" b="1" u="none" strike="noStrike" kern="1200" cap="none" spc="0" normalizeH="0" baseline="0" noProof="0" dirty="0">
              <a:ln>
                <a:noFill/>
              </a:ln>
              <a:solidFill>
                <a:srgbClr val="003300"/>
              </a:solidFill>
              <a:effectLst/>
              <a:uLnTx/>
              <a:uFillTx/>
              <a:latin typeface="Arial" panose="020B0604020202020204" pitchFamily="34" charset="0"/>
              <a:cs typeface="Arial" panose="020B0604020202020204" pitchFamily="34" charset="0"/>
            </a:endParaRPr>
          </a:p>
          <a:p>
            <a:pPr marL="574675" marR="0" lvl="0" indent="-574675" algn="just" defTabSz="914400" rtl="1" eaLnBrk="1" fontAlgn="base" latinLnBrk="0" hangingPunct="1">
              <a:lnSpc>
                <a:spcPct val="100000"/>
              </a:lnSpc>
              <a:spcBef>
                <a:spcPct val="20000"/>
              </a:spcBef>
              <a:spcAft>
                <a:spcPct val="0"/>
              </a:spcAft>
              <a:buClrTx/>
              <a:buSzTx/>
              <a:buFontTx/>
              <a:buAutoNum type="arabicPeriod"/>
              <a:tabLst/>
              <a:defRPr/>
            </a:pPr>
            <a:r>
              <a:rPr kumimoji="0" lang="ar-JO" altLang="zh-CN" sz="2400" b="1" u="none" strike="noStrike" kern="1200" cap="none" spc="0" normalizeH="0" baseline="0" noProof="0" dirty="0">
                <a:ln>
                  <a:noFill/>
                </a:ln>
                <a:solidFill>
                  <a:srgbClr val="003300"/>
                </a:solidFill>
                <a:effectLst/>
                <a:uLnTx/>
                <a:uFillTx/>
                <a:latin typeface="Arial" panose="020B0604020202020204" pitchFamily="34" charset="0"/>
                <a:cs typeface="Arial" panose="020B0604020202020204" pitchFamily="34" charset="0"/>
              </a:rPr>
              <a:t>9: 31</a:t>
            </a:r>
            <a:endParaRPr kumimoji="0" lang="en-US" altLang="zh-CN" sz="2400" b="1" u="none" strike="noStrike" kern="1200" cap="none" spc="0" normalizeH="0" baseline="0" noProof="0" dirty="0">
              <a:ln>
                <a:noFill/>
              </a:ln>
              <a:solidFill>
                <a:srgbClr val="003300"/>
              </a:solidFill>
              <a:effectLst/>
              <a:uLnTx/>
              <a:uFillTx/>
              <a:latin typeface="Arial" panose="020B0604020202020204" pitchFamily="34" charset="0"/>
              <a:cs typeface="Arial" panose="020B0604020202020204" pitchFamily="34" charset="0"/>
            </a:endParaRPr>
          </a:p>
          <a:p>
            <a:pPr marL="574675" marR="0" lvl="0" indent="-574675" algn="just" defTabSz="914400" rtl="1" eaLnBrk="1" fontAlgn="base" latinLnBrk="0" hangingPunct="1">
              <a:lnSpc>
                <a:spcPct val="100000"/>
              </a:lnSpc>
              <a:spcBef>
                <a:spcPct val="20000"/>
              </a:spcBef>
              <a:spcAft>
                <a:spcPct val="0"/>
              </a:spcAft>
              <a:buClrTx/>
              <a:buSzTx/>
              <a:buFontTx/>
              <a:buAutoNum type="arabicPeriod"/>
              <a:tabLst/>
              <a:defRPr/>
            </a:pPr>
            <a:r>
              <a:rPr kumimoji="0" lang="ar-JO" altLang="zh-CN" sz="2400" b="1" u="none" strike="noStrike" kern="1200" cap="none" spc="0" normalizeH="0" baseline="0" noProof="0" dirty="0">
                <a:ln>
                  <a:noFill/>
                </a:ln>
                <a:solidFill>
                  <a:srgbClr val="003300"/>
                </a:solidFill>
                <a:effectLst/>
                <a:uLnTx/>
                <a:uFillTx/>
                <a:latin typeface="Arial" panose="020B0604020202020204" pitchFamily="34" charset="0"/>
                <a:cs typeface="Arial" panose="020B0604020202020204" pitchFamily="34" charset="0"/>
              </a:rPr>
              <a:t>12: 24</a:t>
            </a:r>
            <a:endParaRPr kumimoji="0" lang="en-US" altLang="zh-CN" sz="2400" b="1" u="none" strike="noStrike" kern="1200" cap="none" spc="0" normalizeH="0" baseline="0" noProof="0" dirty="0">
              <a:ln>
                <a:noFill/>
              </a:ln>
              <a:solidFill>
                <a:srgbClr val="003300"/>
              </a:solidFill>
              <a:effectLst/>
              <a:uLnTx/>
              <a:uFillTx/>
              <a:latin typeface="Arial" panose="020B0604020202020204" pitchFamily="34" charset="0"/>
              <a:cs typeface="Arial" panose="020B0604020202020204" pitchFamily="34" charset="0"/>
            </a:endParaRPr>
          </a:p>
          <a:p>
            <a:pPr marL="574675" marR="0" lvl="0" indent="-574675" algn="just" defTabSz="914400" rtl="1" eaLnBrk="1" fontAlgn="base" latinLnBrk="0" hangingPunct="1">
              <a:lnSpc>
                <a:spcPct val="100000"/>
              </a:lnSpc>
              <a:spcBef>
                <a:spcPct val="20000"/>
              </a:spcBef>
              <a:spcAft>
                <a:spcPct val="0"/>
              </a:spcAft>
              <a:buClrTx/>
              <a:buSzTx/>
              <a:buFontTx/>
              <a:buAutoNum type="arabicPeriod"/>
              <a:tabLst/>
              <a:defRPr/>
            </a:pPr>
            <a:r>
              <a:rPr kumimoji="0" lang="ar-JO" altLang="zh-CN" sz="2400" b="1" u="none" strike="noStrike" kern="1200" cap="none" spc="0" normalizeH="0" baseline="0" noProof="0" dirty="0">
                <a:ln>
                  <a:noFill/>
                </a:ln>
                <a:solidFill>
                  <a:srgbClr val="003300"/>
                </a:solidFill>
                <a:effectLst/>
                <a:uLnTx/>
                <a:uFillTx/>
                <a:latin typeface="Arial" panose="020B0604020202020204" pitchFamily="34" charset="0"/>
                <a:cs typeface="Arial" panose="020B0604020202020204" pitchFamily="34" charset="0"/>
              </a:rPr>
              <a:t>16: 5</a:t>
            </a:r>
            <a:endParaRPr kumimoji="0" lang="en-US" altLang="zh-CN" sz="2400" b="1" u="none" strike="noStrike" kern="1200" cap="none" spc="0" normalizeH="0" baseline="0" noProof="0" dirty="0">
              <a:ln>
                <a:noFill/>
              </a:ln>
              <a:solidFill>
                <a:srgbClr val="003300"/>
              </a:solidFill>
              <a:effectLst/>
              <a:uLnTx/>
              <a:uFillTx/>
              <a:latin typeface="Arial" panose="020B0604020202020204" pitchFamily="34" charset="0"/>
              <a:cs typeface="Arial" panose="020B0604020202020204" pitchFamily="34" charset="0"/>
            </a:endParaRPr>
          </a:p>
          <a:p>
            <a:pPr marL="574675" marR="0" lvl="0" indent="-574675" algn="just" defTabSz="914400" rtl="1" eaLnBrk="1" fontAlgn="base" latinLnBrk="0" hangingPunct="1">
              <a:lnSpc>
                <a:spcPct val="100000"/>
              </a:lnSpc>
              <a:spcBef>
                <a:spcPct val="20000"/>
              </a:spcBef>
              <a:spcAft>
                <a:spcPct val="0"/>
              </a:spcAft>
              <a:buClrTx/>
              <a:buSzTx/>
              <a:buFontTx/>
              <a:buAutoNum type="arabicPeriod"/>
              <a:tabLst/>
              <a:defRPr/>
            </a:pPr>
            <a:r>
              <a:rPr kumimoji="0" lang="ar-JO" altLang="zh-CN" sz="2400" b="1" u="none" strike="noStrike" kern="1200" cap="none" spc="0" normalizeH="0" baseline="0" noProof="0" dirty="0">
                <a:ln>
                  <a:noFill/>
                </a:ln>
                <a:solidFill>
                  <a:srgbClr val="003300"/>
                </a:solidFill>
                <a:effectLst/>
                <a:uLnTx/>
                <a:uFillTx/>
                <a:latin typeface="Arial" panose="020B0604020202020204" pitchFamily="34" charset="0"/>
                <a:cs typeface="Arial" panose="020B0604020202020204" pitchFamily="34" charset="0"/>
              </a:rPr>
              <a:t>19: 20</a:t>
            </a:r>
            <a:endParaRPr kumimoji="0" lang="en-US" altLang="zh-CN" sz="2400" b="1" u="none" strike="noStrike" kern="1200" cap="none" spc="0" normalizeH="0" baseline="0" noProof="0" dirty="0">
              <a:ln>
                <a:noFill/>
              </a:ln>
              <a:solidFill>
                <a:srgbClr val="003300"/>
              </a:solidFill>
              <a:effectLst/>
              <a:uLnTx/>
              <a:uFillTx/>
              <a:latin typeface="Arial" panose="020B0604020202020204" pitchFamily="34" charset="0"/>
              <a:cs typeface="Arial" panose="020B0604020202020204" pitchFamily="34" charset="0"/>
            </a:endParaRPr>
          </a:p>
        </p:txBody>
      </p:sp>
      <p:pic>
        <p:nvPicPr>
          <p:cNvPr id="19461" name="Picture 5"/>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105400" y="1600206"/>
            <a:ext cx="2971800" cy="4619625"/>
          </a:xfrm>
          <a:prstGeom prst="rect">
            <a:avLst/>
          </a:prstGeom>
          <a:noFill/>
          <a:ln w="12700">
            <a:solidFill>
              <a:schemeClr val="tx1"/>
            </a:solidFill>
            <a:miter lim="800000"/>
            <a:headEnd/>
            <a:tailEnd/>
          </a:ln>
          <a:effectLst>
            <a:outerShdw dist="107763" dir="2700000" algn="ctr" rotWithShape="0">
              <a:schemeClr val="tx1"/>
            </a:outerShdw>
          </a:effectLst>
          <a:extLst>
            <a:ext uri="{909E8E84-426E-40dd-AFC4-6F175D3DCCD1}">
              <a14:hiddenFill xmlns="" xmlns:a14="http://schemas.microsoft.com/office/drawing/2010/main">
                <a:solidFill>
                  <a:srgbClr val="FFFFFF"/>
                </a:solidFill>
              </a14:hiddenFill>
            </a:ext>
          </a:extLst>
        </p:spPr>
      </p:pic>
      <p:sp>
        <p:nvSpPr>
          <p:cNvPr id="19480" name="Text Box 24"/>
          <p:cNvSpPr txBox="1">
            <a:spLocks noChangeArrowheads="1"/>
          </p:cNvSpPr>
          <p:nvPr/>
        </p:nvSpPr>
        <p:spPr bwMode="auto">
          <a:xfrm>
            <a:off x="183708" y="5769224"/>
            <a:ext cx="3169091" cy="861667"/>
          </a:xfrm>
          <a:prstGeom prst="rect">
            <a:avLst/>
          </a:prstGeom>
          <a:noFill/>
          <a:ln w="28575">
            <a:solidFill>
              <a:srgbClr val="660033"/>
            </a:solidFill>
            <a:miter lim="800000"/>
            <a:headEnd/>
            <a:tailEnd/>
          </a:ln>
          <a:effectLst>
            <a:outerShdw dist="35921" dir="2700000" algn="ctr" rotWithShape="0">
              <a:schemeClr val="bg1"/>
            </a:outerShdw>
          </a:effectLst>
        </p:spPr>
        <p:txBody>
          <a:bodyPr wrap="square" lIns="91334" tIns="45667" rIns="91334" bIns="45667">
            <a:spAutoFit/>
          </a:bodyPr>
          <a:lstStyle/>
          <a:p>
            <a:pPr marL="342900" marR="0" lvl="0" indent="-342900" algn="ctr" defTabSz="914400" rtl="1" eaLnBrk="1" fontAlgn="base" latinLnBrk="0" hangingPunct="1">
              <a:lnSpc>
                <a:spcPct val="100000"/>
              </a:lnSpc>
              <a:spcBef>
                <a:spcPct val="50000"/>
              </a:spcBef>
              <a:spcAft>
                <a:spcPct val="0"/>
              </a:spcAft>
              <a:buClrTx/>
              <a:buSzTx/>
              <a:buFontTx/>
              <a:buAutoNum type="arabicPeriod" startAt="8"/>
              <a:tabLst/>
              <a:defRPr/>
            </a:pPr>
            <a:r>
              <a:rPr kumimoji="0" lang="ar-JO" sz="2000" b="1" u="none" strike="noStrike" kern="1200" cap="none" spc="0" normalizeH="0" baseline="0" noProof="0" dirty="0">
                <a:ln>
                  <a:noFill/>
                </a:ln>
                <a:solidFill>
                  <a:srgbClr val="006600"/>
                </a:solidFill>
                <a:effectLst/>
                <a:uLnTx/>
                <a:uFillTx/>
                <a:latin typeface="Arial" panose="020B0604020202020204" pitchFamily="34" charset="0"/>
                <a:cs typeface="Arial" panose="020B0604020202020204" pitchFamily="34" charset="0"/>
              </a:rPr>
              <a:t>28: 30- 31</a:t>
            </a:r>
          </a:p>
          <a:p>
            <a:pPr marL="0" marR="0" lvl="0" indent="0" algn="ctr" defTabSz="914400" rtl="1" eaLnBrk="1" fontAlgn="base" latinLnBrk="0" hangingPunct="1">
              <a:lnSpc>
                <a:spcPct val="100000"/>
              </a:lnSpc>
              <a:spcBef>
                <a:spcPct val="50000"/>
              </a:spcBef>
              <a:spcAft>
                <a:spcPct val="0"/>
              </a:spcAft>
              <a:buClrTx/>
              <a:buSzTx/>
              <a:buFontTx/>
              <a:buNone/>
              <a:tabLst/>
              <a:defRPr/>
            </a:pPr>
            <a:r>
              <a:rPr kumimoji="0" lang="ar-JO" sz="2000" b="1" u="none" strike="noStrike" kern="1200" cap="none" spc="0" normalizeH="0" baseline="0" noProof="0" dirty="0">
                <a:ln>
                  <a:noFill/>
                </a:ln>
                <a:solidFill>
                  <a:srgbClr val="006600"/>
                </a:solidFill>
                <a:effectLst/>
                <a:uLnTx/>
                <a:uFillTx/>
                <a:latin typeface="Arial" panose="020B0604020202020204" pitchFamily="34" charset="0"/>
                <a:cs typeface="Arial" panose="020B0604020202020204" pitchFamily="34" charset="0"/>
              </a:rPr>
              <a:t>لماذا تنتهي بهذه الطريقة؟</a:t>
            </a:r>
            <a:endParaRPr kumimoji="0" lang="en-US" sz="2000" b="1" u="none" strike="noStrike" kern="1200" cap="none" spc="0" normalizeH="0" baseline="0" noProof="0" dirty="0">
              <a:ln>
                <a:noFill/>
              </a:ln>
              <a:solidFill>
                <a:srgbClr val="006600"/>
              </a:solidFill>
              <a:effectLst/>
              <a:uLnTx/>
              <a:uFillTx/>
              <a:latin typeface="Arial" panose="020B0604020202020204" pitchFamily="34" charset="0"/>
              <a:cs typeface="Arial" panose="020B0604020202020204" pitchFamily="34" charset="0"/>
            </a:endParaRPr>
          </a:p>
        </p:txBody>
      </p:sp>
      <p:grpSp>
        <p:nvGrpSpPr>
          <p:cNvPr id="2" name="Group 38"/>
          <p:cNvGrpSpPr>
            <a:grpSpLocks/>
          </p:cNvGrpSpPr>
          <p:nvPr/>
        </p:nvGrpSpPr>
        <p:grpSpPr bwMode="auto">
          <a:xfrm>
            <a:off x="2743200" y="3352800"/>
            <a:ext cx="3733800" cy="1752600"/>
            <a:chOff x="1728" y="2112"/>
            <a:chExt cx="2352" cy="1104"/>
          </a:xfrm>
        </p:grpSpPr>
        <p:sp>
          <p:nvSpPr>
            <p:cNvPr id="262174" name="Text Box 39"/>
            <p:cNvSpPr txBox="1">
              <a:spLocks noChangeArrowheads="1"/>
            </p:cNvSpPr>
            <p:nvPr/>
          </p:nvSpPr>
          <p:spPr bwMode="auto">
            <a:xfrm>
              <a:off x="1728" y="2112"/>
              <a:ext cx="720" cy="233"/>
            </a:xfrm>
            <a:prstGeom prst="rect">
              <a:avLst/>
            </a:prstGeom>
            <a:noFill/>
            <a:ln w="28575">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1800" b="1"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1: 1-6: 7</a:t>
              </a:r>
              <a:endParaRPr kumimoji="0" lang="en-US" sz="1800" b="1"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sp>
          <p:nvSpPr>
            <p:cNvPr id="262175" name="Line 40"/>
            <p:cNvSpPr>
              <a:spLocks noChangeShapeType="1"/>
            </p:cNvSpPr>
            <p:nvPr/>
          </p:nvSpPr>
          <p:spPr bwMode="auto">
            <a:xfrm>
              <a:off x="2448" y="2208"/>
              <a:ext cx="1440" cy="768"/>
            </a:xfrm>
            <a:prstGeom prst="line">
              <a:avLst/>
            </a:prstGeom>
            <a:noFill/>
            <a:ln w="28575">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62176" name="Oval 41"/>
            <p:cNvSpPr>
              <a:spLocks noChangeArrowheads="1"/>
            </p:cNvSpPr>
            <p:nvPr/>
          </p:nvSpPr>
          <p:spPr bwMode="auto">
            <a:xfrm>
              <a:off x="3792" y="2928"/>
              <a:ext cx="288" cy="288"/>
            </a:xfrm>
            <a:prstGeom prst="ellipse">
              <a:avLst/>
            </a:prstGeom>
            <a:noFill/>
            <a:ln w="28575">
              <a:solidFill>
                <a:srgbClr val="FF0000"/>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grpSp>
      <p:grpSp>
        <p:nvGrpSpPr>
          <p:cNvPr id="3" name="Group 42"/>
          <p:cNvGrpSpPr>
            <a:grpSpLocks/>
          </p:cNvGrpSpPr>
          <p:nvPr/>
        </p:nvGrpSpPr>
        <p:grpSpPr bwMode="auto">
          <a:xfrm>
            <a:off x="2743200" y="3352800"/>
            <a:ext cx="4267200" cy="2514600"/>
            <a:chOff x="1728" y="2112"/>
            <a:chExt cx="2688" cy="1584"/>
          </a:xfrm>
        </p:grpSpPr>
        <p:sp>
          <p:nvSpPr>
            <p:cNvPr id="262171" name="Text Box 43"/>
            <p:cNvSpPr txBox="1">
              <a:spLocks noChangeArrowheads="1"/>
            </p:cNvSpPr>
            <p:nvPr/>
          </p:nvSpPr>
          <p:spPr bwMode="auto">
            <a:xfrm>
              <a:off x="1728" y="2592"/>
              <a:ext cx="768" cy="233"/>
            </a:xfrm>
            <a:prstGeom prst="rect">
              <a:avLst/>
            </a:prstGeom>
            <a:noFill/>
            <a:ln w="28575">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1800" b="1"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6: 8-8: 40</a:t>
              </a:r>
              <a:endParaRPr kumimoji="0" lang="en-US" sz="1800" b="1"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sp>
          <p:nvSpPr>
            <p:cNvPr id="262172" name="Line 44"/>
            <p:cNvSpPr>
              <a:spLocks noChangeShapeType="1"/>
            </p:cNvSpPr>
            <p:nvPr/>
          </p:nvSpPr>
          <p:spPr bwMode="auto">
            <a:xfrm>
              <a:off x="2496" y="2736"/>
              <a:ext cx="720" cy="0"/>
            </a:xfrm>
            <a:prstGeom prst="line">
              <a:avLst/>
            </a:prstGeom>
            <a:noFill/>
            <a:ln w="28575">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62173" name="Oval 45"/>
            <p:cNvSpPr>
              <a:spLocks noChangeArrowheads="1"/>
            </p:cNvSpPr>
            <p:nvPr/>
          </p:nvSpPr>
          <p:spPr bwMode="auto">
            <a:xfrm>
              <a:off x="3216" y="2112"/>
              <a:ext cx="1200" cy="1584"/>
            </a:xfrm>
            <a:prstGeom prst="ellipse">
              <a:avLst/>
            </a:prstGeom>
            <a:noFill/>
            <a:ln w="28575">
              <a:solidFill>
                <a:srgbClr val="FF0000"/>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grpSp>
      <p:grpSp>
        <p:nvGrpSpPr>
          <p:cNvPr id="4" name="Group 60"/>
          <p:cNvGrpSpPr>
            <a:grpSpLocks/>
          </p:cNvGrpSpPr>
          <p:nvPr/>
        </p:nvGrpSpPr>
        <p:grpSpPr bwMode="auto">
          <a:xfrm>
            <a:off x="2667001" y="838200"/>
            <a:ext cx="6324600" cy="5715000"/>
            <a:chOff x="1680" y="528"/>
            <a:chExt cx="3984" cy="3600"/>
          </a:xfrm>
        </p:grpSpPr>
        <p:grpSp>
          <p:nvGrpSpPr>
            <p:cNvPr id="262157" name="Group 61"/>
            <p:cNvGrpSpPr>
              <a:grpSpLocks/>
            </p:cNvGrpSpPr>
            <p:nvPr/>
          </p:nvGrpSpPr>
          <p:grpSpPr bwMode="auto">
            <a:xfrm>
              <a:off x="1680" y="768"/>
              <a:ext cx="3984" cy="3360"/>
              <a:chOff x="1680" y="768"/>
              <a:chExt cx="3984" cy="3360"/>
            </a:xfrm>
          </p:grpSpPr>
          <p:sp>
            <p:nvSpPr>
              <p:cNvPr id="262159" name="Text Box 62"/>
              <p:cNvSpPr txBox="1">
                <a:spLocks noChangeArrowheads="1"/>
              </p:cNvSpPr>
              <p:nvPr/>
            </p:nvSpPr>
            <p:spPr bwMode="auto">
              <a:xfrm>
                <a:off x="1680" y="3072"/>
                <a:ext cx="864" cy="407"/>
              </a:xfrm>
              <a:prstGeom prst="rect">
                <a:avLst/>
              </a:prstGeom>
              <a:noFill/>
              <a:ln w="28575">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SA" sz="1800" b="1"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أعمال الرسل</a:t>
                </a:r>
                <a:r>
                  <a:rPr kumimoji="0" lang="en-US" sz="1800" b="1"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ar-JO" sz="1800" b="1"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9-28</a:t>
                </a:r>
                <a:endParaRPr kumimoji="0" lang="en-US" sz="1800" b="1"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sp>
            <p:nvSpPr>
              <p:cNvPr id="262160" name="Line 63"/>
              <p:cNvSpPr>
                <a:spLocks noChangeShapeType="1"/>
              </p:cNvSpPr>
              <p:nvPr/>
            </p:nvSpPr>
            <p:spPr bwMode="auto">
              <a:xfrm>
                <a:off x="2544" y="3216"/>
                <a:ext cx="528" cy="0"/>
              </a:xfrm>
              <a:prstGeom prst="line">
                <a:avLst/>
              </a:prstGeom>
              <a:noFill/>
              <a:ln w="28575">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62161" name="Oval 64"/>
              <p:cNvSpPr>
                <a:spLocks noChangeArrowheads="1"/>
              </p:cNvSpPr>
              <p:nvPr/>
            </p:nvSpPr>
            <p:spPr bwMode="auto">
              <a:xfrm>
                <a:off x="2880" y="912"/>
                <a:ext cx="2688" cy="3072"/>
              </a:xfrm>
              <a:prstGeom prst="ellipse">
                <a:avLst/>
              </a:prstGeom>
              <a:noFill/>
              <a:ln w="28575">
                <a:solidFill>
                  <a:srgbClr val="FF0000"/>
                </a:solidFill>
                <a:prstDash val="dash"/>
                <a:round/>
                <a:headEnd/>
                <a:tailEnd/>
              </a:ln>
              <a:extLst>
                <a:ext uri="{909E8E84-426E-40dd-AFC4-6F175D3DCCD1}">
                  <a14:hiddenFill xmlns="" xmlns:a14="http://schemas.microsoft.com/office/drawing/2010/main">
                    <a:solidFill>
                      <a:srgbClr val="FFFFFF"/>
                    </a:solidFill>
                  </a14:hiddenFill>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62162" name="Line 65"/>
              <p:cNvSpPr>
                <a:spLocks noChangeShapeType="1"/>
              </p:cNvSpPr>
              <p:nvPr/>
            </p:nvSpPr>
            <p:spPr bwMode="auto">
              <a:xfrm flipH="1" flipV="1">
                <a:off x="2784" y="1968"/>
                <a:ext cx="144" cy="48"/>
              </a:xfrm>
              <a:prstGeom prst="line">
                <a:avLst/>
              </a:prstGeom>
              <a:noFill/>
              <a:ln w="57150">
                <a:solidFill>
                  <a:srgbClr val="FF0000"/>
                </a:solidFill>
                <a:prstDash val="sysDot"/>
                <a:round/>
                <a:headEnd/>
                <a:tailEnd type="triangle" w="med" len="med"/>
              </a:ln>
              <a:extLst>
                <a:ext uri="{909E8E84-426E-40dd-AFC4-6F175D3DCCD1}">
                  <a14:hiddenFill xmlns="" xmlns:a14="http://schemas.microsoft.com/office/drawing/2010/main">
                    <a:noFill/>
                  </a14:hiddenFill>
                </a:ext>
              </a:ex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62163" name="Line 66"/>
              <p:cNvSpPr>
                <a:spLocks noChangeShapeType="1"/>
              </p:cNvSpPr>
              <p:nvPr/>
            </p:nvSpPr>
            <p:spPr bwMode="auto">
              <a:xfrm flipH="1" flipV="1">
                <a:off x="3312" y="1152"/>
                <a:ext cx="48" cy="48"/>
              </a:xfrm>
              <a:prstGeom prst="line">
                <a:avLst/>
              </a:prstGeom>
              <a:noFill/>
              <a:ln w="57150">
                <a:solidFill>
                  <a:srgbClr val="FF0000"/>
                </a:solidFill>
                <a:prstDash val="sysDot"/>
                <a:round/>
                <a:headEnd/>
                <a:tailEnd type="triangle" w="med" len="med"/>
              </a:ln>
              <a:extLst>
                <a:ext uri="{909E8E84-426E-40dd-AFC4-6F175D3DCCD1}">
                  <a14:hiddenFill xmlns="" xmlns:a14="http://schemas.microsoft.com/office/drawing/2010/main">
                    <a:noFill/>
                  </a14:hiddenFill>
                </a:ext>
              </a:ex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62164" name="Line 67"/>
              <p:cNvSpPr>
                <a:spLocks noChangeShapeType="1"/>
              </p:cNvSpPr>
              <p:nvPr/>
            </p:nvSpPr>
            <p:spPr bwMode="auto">
              <a:xfrm flipV="1">
                <a:off x="4272" y="768"/>
                <a:ext cx="0" cy="144"/>
              </a:xfrm>
              <a:prstGeom prst="line">
                <a:avLst/>
              </a:prstGeom>
              <a:noFill/>
              <a:ln w="57150">
                <a:solidFill>
                  <a:srgbClr val="FF0000"/>
                </a:solidFill>
                <a:prstDash val="sysDot"/>
                <a:round/>
                <a:headEnd/>
                <a:tailEnd type="triangle" w="med" len="med"/>
              </a:ln>
              <a:extLst>
                <a:ext uri="{909E8E84-426E-40dd-AFC4-6F175D3DCCD1}">
                  <a14:hiddenFill xmlns="" xmlns:a14="http://schemas.microsoft.com/office/drawing/2010/main">
                    <a:noFill/>
                  </a14:hiddenFill>
                </a:ext>
              </a:ex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62165" name="Line 68"/>
              <p:cNvSpPr>
                <a:spLocks noChangeShapeType="1"/>
              </p:cNvSpPr>
              <p:nvPr/>
            </p:nvSpPr>
            <p:spPr bwMode="auto">
              <a:xfrm flipV="1">
                <a:off x="5184" y="1248"/>
                <a:ext cx="96" cy="96"/>
              </a:xfrm>
              <a:prstGeom prst="line">
                <a:avLst/>
              </a:prstGeom>
              <a:noFill/>
              <a:ln w="57150">
                <a:solidFill>
                  <a:srgbClr val="FF0000"/>
                </a:solidFill>
                <a:prstDash val="sysDot"/>
                <a:round/>
                <a:headEnd/>
                <a:tailEnd type="triangle" w="med" len="med"/>
              </a:ln>
              <a:extLst>
                <a:ext uri="{909E8E84-426E-40dd-AFC4-6F175D3DCCD1}">
                  <a14:hiddenFill xmlns="" xmlns:a14="http://schemas.microsoft.com/office/drawing/2010/main">
                    <a:noFill/>
                  </a14:hiddenFill>
                </a:ext>
              </a:ex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62166" name="Line 69"/>
              <p:cNvSpPr>
                <a:spLocks noChangeShapeType="1"/>
              </p:cNvSpPr>
              <p:nvPr/>
            </p:nvSpPr>
            <p:spPr bwMode="auto">
              <a:xfrm flipV="1">
                <a:off x="5520" y="2016"/>
                <a:ext cx="144" cy="48"/>
              </a:xfrm>
              <a:prstGeom prst="line">
                <a:avLst/>
              </a:prstGeom>
              <a:noFill/>
              <a:ln w="57150">
                <a:solidFill>
                  <a:srgbClr val="FF0000"/>
                </a:solidFill>
                <a:prstDash val="sysDot"/>
                <a:round/>
                <a:headEnd/>
                <a:tailEnd type="triangle" w="med" len="med"/>
              </a:ln>
              <a:extLst>
                <a:ext uri="{909E8E84-426E-40dd-AFC4-6F175D3DCCD1}">
                  <a14:hiddenFill xmlns="" xmlns:a14="http://schemas.microsoft.com/office/drawing/2010/main">
                    <a:noFill/>
                  </a14:hiddenFill>
                </a:ext>
              </a:ex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62167" name="Line 70"/>
              <p:cNvSpPr>
                <a:spLocks noChangeShapeType="1"/>
              </p:cNvSpPr>
              <p:nvPr/>
            </p:nvSpPr>
            <p:spPr bwMode="auto">
              <a:xfrm>
                <a:off x="5520" y="2928"/>
                <a:ext cx="96" cy="48"/>
              </a:xfrm>
              <a:prstGeom prst="line">
                <a:avLst/>
              </a:prstGeom>
              <a:noFill/>
              <a:ln w="57150">
                <a:solidFill>
                  <a:srgbClr val="FF0000"/>
                </a:solidFill>
                <a:prstDash val="sysDot"/>
                <a:round/>
                <a:headEnd/>
                <a:tailEnd type="triangle" w="med" len="med"/>
              </a:ln>
              <a:extLst>
                <a:ext uri="{909E8E84-426E-40dd-AFC4-6F175D3DCCD1}">
                  <a14:hiddenFill xmlns="" xmlns:a14="http://schemas.microsoft.com/office/drawing/2010/main">
                    <a:noFill/>
                  </a14:hiddenFill>
                </a:ext>
              </a:ex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62168" name="Line 71"/>
              <p:cNvSpPr>
                <a:spLocks noChangeShapeType="1"/>
              </p:cNvSpPr>
              <p:nvPr/>
            </p:nvSpPr>
            <p:spPr bwMode="auto">
              <a:xfrm>
                <a:off x="5232" y="3504"/>
                <a:ext cx="96" cy="48"/>
              </a:xfrm>
              <a:prstGeom prst="line">
                <a:avLst/>
              </a:prstGeom>
              <a:noFill/>
              <a:ln w="57150">
                <a:solidFill>
                  <a:srgbClr val="FF0000"/>
                </a:solidFill>
                <a:prstDash val="sysDot"/>
                <a:round/>
                <a:headEnd/>
                <a:tailEnd type="triangle" w="med" len="med"/>
              </a:ln>
              <a:extLst>
                <a:ext uri="{909E8E84-426E-40dd-AFC4-6F175D3DCCD1}">
                  <a14:hiddenFill xmlns="" xmlns:a14="http://schemas.microsoft.com/office/drawing/2010/main">
                    <a:noFill/>
                  </a14:hiddenFill>
                </a:ext>
              </a:ex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62169" name="Line 72"/>
              <p:cNvSpPr>
                <a:spLocks noChangeShapeType="1"/>
              </p:cNvSpPr>
              <p:nvPr/>
            </p:nvSpPr>
            <p:spPr bwMode="auto">
              <a:xfrm flipH="1">
                <a:off x="4320" y="3984"/>
                <a:ext cx="0" cy="144"/>
              </a:xfrm>
              <a:prstGeom prst="line">
                <a:avLst/>
              </a:prstGeom>
              <a:noFill/>
              <a:ln w="57150">
                <a:solidFill>
                  <a:srgbClr val="FF0000"/>
                </a:solidFill>
                <a:prstDash val="sysDot"/>
                <a:round/>
                <a:headEnd/>
                <a:tailEnd type="triangle" w="med" len="med"/>
              </a:ln>
              <a:extLst>
                <a:ext uri="{909E8E84-426E-40dd-AFC4-6F175D3DCCD1}">
                  <a14:hiddenFill xmlns="" xmlns:a14="http://schemas.microsoft.com/office/drawing/2010/main">
                    <a:noFill/>
                  </a14:hiddenFill>
                </a:ext>
              </a:ex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62170" name="Line 73"/>
              <p:cNvSpPr>
                <a:spLocks noChangeShapeType="1"/>
              </p:cNvSpPr>
              <p:nvPr/>
            </p:nvSpPr>
            <p:spPr bwMode="auto">
              <a:xfrm flipH="1">
                <a:off x="3072" y="3456"/>
                <a:ext cx="48" cy="48"/>
              </a:xfrm>
              <a:prstGeom prst="line">
                <a:avLst/>
              </a:prstGeom>
              <a:noFill/>
              <a:ln w="57150">
                <a:solidFill>
                  <a:srgbClr val="FF0000"/>
                </a:solidFill>
                <a:prstDash val="sysDot"/>
                <a:round/>
                <a:headEnd/>
                <a:tailEnd type="triangle" w="med" len="med"/>
              </a:ln>
              <a:extLst>
                <a:ext uri="{909E8E84-426E-40dd-AFC4-6F175D3DCCD1}">
                  <a14:hiddenFill xmlns="" xmlns:a14="http://schemas.microsoft.com/office/drawing/2010/main">
                    <a:noFill/>
                  </a14:hiddenFill>
                </a:ext>
              </a:extLst>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grpSp>
        <p:sp>
          <p:nvSpPr>
            <p:cNvPr id="262158" name="Text Box 74"/>
            <p:cNvSpPr txBox="1">
              <a:spLocks noChangeArrowheads="1"/>
            </p:cNvSpPr>
            <p:nvPr/>
          </p:nvSpPr>
          <p:spPr bwMode="auto">
            <a:xfrm>
              <a:off x="4512" y="528"/>
              <a:ext cx="960" cy="54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20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نهاية</a:t>
              </a:r>
            </a:p>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20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الأرض</a:t>
              </a:r>
              <a:endParaRPr kumimoji="0" lang="en-US" sz="20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grpSp>
      <p:sp>
        <p:nvSpPr>
          <p:cNvPr id="31" name="Text Box 3"/>
          <p:cNvSpPr txBox="1">
            <a:spLocks noChangeArrowheads="1"/>
          </p:cNvSpPr>
          <p:nvPr/>
        </p:nvSpPr>
        <p:spPr bwMode="auto">
          <a:xfrm>
            <a:off x="3505200" y="6477003"/>
            <a:ext cx="5638800" cy="307975"/>
          </a:xfrm>
          <a:prstGeom prst="rect">
            <a:avLst/>
          </a:prstGeom>
          <a:noFill/>
          <a:ln w="9525">
            <a:noFill/>
            <a:miter lim="800000"/>
            <a:headEnd/>
            <a:tailEnd/>
          </a:ln>
          <a:effectLst>
            <a:outerShdw dist="35921" dir="2700000" algn="ctr" rotWithShape="0">
              <a:schemeClr val="bg1"/>
            </a:outerShdw>
          </a:effectLst>
        </p:spPr>
        <p:txBody>
          <a:bodyPr lIns="91334" tIns="45667" rIns="91334" bIns="45667">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ar-JO" sz="1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مقتبس من ستانلي د. توسان، ب ك س؛ جيريمي تشيو، الشرق</a:t>
            </a:r>
            <a:endParaRPr kumimoji="0" lang="en-US" sz="1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62154" name="Text Box 2"/>
          <p:cNvSpPr txBox="1">
            <a:spLocks noChangeArrowheads="1"/>
          </p:cNvSpPr>
          <p:nvPr/>
        </p:nvSpPr>
        <p:spPr bwMode="auto">
          <a:xfrm>
            <a:off x="8399986" y="57158"/>
            <a:ext cx="703825" cy="4615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125</a:t>
            </a: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262155" name="Title 32"/>
          <p:cNvSpPr>
            <a:spLocks noGrp="1"/>
          </p:cNvSpPr>
          <p:nvPr>
            <p:ph type="title" idx="4294967295"/>
          </p:nvPr>
        </p:nvSpPr>
        <p:spPr>
          <a:xfrm>
            <a:off x="838200" y="0"/>
            <a:ext cx="7391400" cy="838200"/>
          </a:xfrm>
          <a:solidFill>
            <a:srgbClr val="000000"/>
          </a:solidFill>
        </p:spPr>
        <p:txBody>
          <a:bodyPr/>
          <a:lstStyle/>
          <a:p>
            <a:r>
              <a:rPr lang="ar-JO" sz="4800" b="1" dirty="0">
                <a:solidFill>
                  <a:srgbClr val="FFFFFF"/>
                </a:solidFill>
                <a:latin typeface="Arial" panose="020B0604020202020204" pitchFamily="34" charset="0"/>
                <a:cs typeface="Arial" panose="020B0604020202020204" pitchFamily="34" charset="0"/>
              </a:rPr>
              <a:t>تقارير التطور</a:t>
            </a:r>
            <a:endParaRPr lang="en-US" b="1" dirty="0">
              <a:solidFill>
                <a:srgbClr val="FFFFFF"/>
              </a:solidFill>
              <a:latin typeface="Arial" panose="020B0604020202020204" pitchFamily="34" charset="0"/>
              <a:cs typeface="Arial" panose="020B0604020202020204" pitchFamily="34" charset="0"/>
            </a:endParaRPr>
          </a:p>
        </p:txBody>
      </p:sp>
      <p:pic>
        <p:nvPicPr>
          <p:cNvPr id="262156" name="Picture 34" descr="A+.jp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rot="-1161108">
            <a:off x="139717" y="215901"/>
            <a:ext cx="1489075" cy="1098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516063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9459"/>
                                        </p:tgtEl>
                                        <p:attrNameLst>
                                          <p:attrName>style.visibility</p:attrName>
                                        </p:attrNameLst>
                                      </p:cBhvr>
                                      <p:to>
                                        <p:strVal val="visible"/>
                                      </p:to>
                                    </p:set>
                                    <p:animEffect transition="in" filter="checkerboard(across)">
                                      <p:cBhvr>
                                        <p:cTn id="7" dur="500"/>
                                        <p:tgtEl>
                                          <p:spTgt spid="1945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9460"/>
                                        </p:tgtEl>
                                        <p:attrNameLst>
                                          <p:attrName>style.visibility</p:attrName>
                                        </p:attrNameLst>
                                      </p:cBhvr>
                                      <p:to>
                                        <p:strVal val="visible"/>
                                      </p:to>
                                    </p:set>
                                    <p:animEffect transition="in" filter="checkerboard(across)">
                                      <p:cBhvr>
                                        <p:cTn id="12" dur="500"/>
                                        <p:tgtEl>
                                          <p:spTgt spid="1946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9480"/>
                                        </p:tgtEl>
                                        <p:attrNameLst>
                                          <p:attrName>style.visibility</p:attrName>
                                        </p:attrNameLst>
                                      </p:cBhvr>
                                      <p:to>
                                        <p:strVal val="visible"/>
                                      </p:to>
                                    </p:set>
                                    <p:anim calcmode="lin" valueType="num">
                                      <p:cBhvr additive="base">
                                        <p:cTn id="17" dur="500" fill="hold"/>
                                        <p:tgtEl>
                                          <p:spTgt spid="19480"/>
                                        </p:tgtEl>
                                        <p:attrNameLst>
                                          <p:attrName>ppt_x</p:attrName>
                                        </p:attrNameLst>
                                      </p:cBhvr>
                                      <p:tavLst>
                                        <p:tav tm="0">
                                          <p:val>
                                            <p:strVal val="#ppt_x"/>
                                          </p:val>
                                        </p:tav>
                                        <p:tav tm="100000">
                                          <p:val>
                                            <p:strVal val="#ppt_x"/>
                                          </p:val>
                                        </p:tav>
                                      </p:tavLst>
                                    </p:anim>
                                    <p:anim calcmode="lin" valueType="num">
                                      <p:cBhvr additive="base">
                                        <p:cTn id="18" dur="500" fill="hold"/>
                                        <p:tgtEl>
                                          <p:spTgt spid="19480"/>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5" presetClass="entr" presetSubtype="10" fill="hold" nodeType="clickEffect">
                                  <p:stCondLst>
                                    <p:cond delay="0"/>
                                  </p:stCondLst>
                                  <p:childTnLst>
                                    <p:set>
                                      <p:cBhvr>
                                        <p:cTn id="22" dur="1" fill="hold">
                                          <p:stCondLst>
                                            <p:cond delay="0"/>
                                          </p:stCondLst>
                                        </p:cTn>
                                        <p:tgtEl>
                                          <p:spTgt spid="19461"/>
                                        </p:tgtEl>
                                        <p:attrNameLst>
                                          <p:attrName>style.visibility</p:attrName>
                                        </p:attrNameLst>
                                      </p:cBhvr>
                                      <p:to>
                                        <p:strVal val="visible"/>
                                      </p:to>
                                    </p:set>
                                    <p:animEffect transition="in" filter="checkerboard(across)">
                                      <p:cBhvr>
                                        <p:cTn id="23" dur="500"/>
                                        <p:tgtEl>
                                          <p:spTgt spid="19461"/>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8" fill="hold" nodeType="clickEffect">
                                  <p:stCondLst>
                                    <p:cond delay="0"/>
                                  </p:stCondLst>
                                  <p:childTnLst>
                                    <p:set>
                                      <p:cBhvr>
                                        <p:cTn id="27" dur="1" fill="hold">
                                          <p:stCondLst>
                                            <p:cond delay="0"/>
                                          </p:stCondLst>
                                        </p:cTn>
                                        <p:tgtEl>
                                          <p:spTgt spid="2"/>
                                        </p:tgtEl>
                                        <p:attrNameLst>
                                          <p:attrName>style.visibility</p:attrName>
                                        </p:attrNameLst>
                                      </p:cBhvr>
                                      <p:to>
                                        <p:strVal val="visible"/>
                                      </p:to>
                                    </p:set>
                                    <p:anim calcmode="lin" valueType="num">
                                      <p:cBhvr additive="base">
                                        <p:cTn id="28" dur="500" fill="hold"/>
                                        <p:tgtEl>
                                          <p:spTgt spid="2"/>
                                        </p:tgtEl>
                                        <p:attrNameLst>
                                          <p:attrName>ppt_x</p:attrName>
                                        </p:attrNameLst>
                                      </p:cBhvr>
                                      <p:tavLst>
                                        <p:tav tm="0">
                                          <p:val>
                                            <p:strVal val="0-#ppt_w/2"/>
                                          </p:val>
                                        </p:tav>
                                        <p:tav tm="100000">
                                          <p:val>
                                            <p:strVal val="#ppt_x"/>
                                          </p:val>
                                        </p:tav>
                                      </p:tavLst>
                                    </p:anim>
                                    <p:anim calcmode="lin" valueType="num">
                                      <p:cBhvr additive="base">
                                        <p:cTn id="29"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2" presetClass="entr" presetSubtype="8" fill="hold" nodeType="clickEffect">
                                  <p:stCondLst>
                                    <p:cond delay="0"/>
                                  </p:stCondLst>
                                  <p:childTnLst>
                                    <p:set>
                                      <p:cBhvr>
                                        <p:cTn id="33" dur="1" fill="hold">
                                          <p:stCondLst>
                                            <p:cond delay="0"/>
                                          </p:stCondLst>
                                        </p:cTn>
                                        <p:tgtEl>
                                          <p:spTgt spid="3"/>
                                        </p:tgtEl>
                                        <p:attrNameLst>
                                          <p:attrName>style.visibility</p:attrName>
                                        </p:attrNameLst>
                                      </p:cBhvr>
                                      <p:to>
                                        <p:strVal val="visible"/>
                                      </p:to>
                                    </p:set>
                                    <p:anim calcmode="lin" valueType="num">
                                      <p:cBhvr additive="base">
                                        <p:cTn id="34" dur="500" fill="hold"/>
                                        <p:tgtEl>
                                          <p:spTgt spid="3"/>
                                        </p:tgtEl>
                                        <p:attrNameLst>
                                          <p:attrName>ppt_x</p:attrName>
                                        </p:attrNameLst>
                                      </p:cBhvr>
                                      <p:tavLst>
                                        <p:tav tm="0">
                                          <p:val>
                                            <p:strVal val="0-#ppt_w/2"/>
                                          </p:val>
                                        </p:tav>
                                        <p:tav tm="100000">
                                          <p:val>
                                            <p:strVal val="#ppt_x"/>
                                          </p:val>
                                        </p:tav>
                                      </p:tavLst>
                                    </p:anim>
                                    <p:anim calcmode="lin" valueType="num">
                                      <p:cBhvr additive="base">
                                        <p:cTn id="35"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2" presetClass="entr" presetSubtype="8" fill="hold" nodeType="clickEffect">
                                  <p:stCondLst>
                                    <p:cond delay="0"/>
                                  </p:stCondLst>
                                  <p:childTnLst>
                                    <p:set>
                                      <p:cBhvr>
                                        <p:cTn id="39" dur="1" fill="hold">
                                          <p:stCondLst>
                                            <p:cond delay="0"/>
                                          </p:stCondLst>
                                        </p:cTn>
                                        <p:tgtEl>
                                          <p:spTgt spid="4"/>
                                        </p:tgtEl>
                                        <p:attrNameLst>
                                          <p:attrName>style.visibility</p:attrName>
                                        </p:attrNameLst>
                                      </p:cBhvr>
                                      <p:to>
                                        <p:strVal val="visible"/>
                                      </p:to>
                                    </p:set>
                                    <p:anim calcmode="lin" valueType="num">
                                      <p:cBhvr additive="base">
                                        <p:cTn id="40" dur="500" fill="hold"/>
                                        <p:tgtEl>
                                          <p:spTgt spid="4"/>
                                        </p:tgtEl>
                                        <p:attrNameLst>
                                          <p:attrName>ppt_x</p:attrName>
                                        </p:attrNameLst>
                                      </p:cBhvr>
                                      <p:tavLst>
                                        <p:tav tm="0">
                                          <p:val>
                                            <p:strVal val="0-#ppt_w/2"/>
                                          </p:val>
                                        </p:tav>
                                        <p:tav tm="100000">
                                          <p:val>
                                            <p:strVal val="#ppt_x"/>
                                          </p:val>
                                        </p:tav>
                                      </p:tavLst>
                                    </p:anim>
                                    <p:anim calcmode="lin" valueType="num">
                                      <p:cBhvr additive="base">
                                        <p:cTn id="41"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autoUpdateAnimBg="0"/>
      <p:bldP spid="19460" grpId="0" autoUpdateAnimBg="0"/>
      <p:bldP spid="19480" grpId="0" animBg="1" autoUpdateAnimBg="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9617" name="Picture 2" descr="C:\Users\Jeremy.J4-PC\Pictures\Europe tour\CIMG2774.JPG"/>
          <p:cNvPicPr>
            <a:picLocks noChangeAspect="1" noChangeArrowheads="1"/>
          </p:cNvPicPr>
          <p:nvPr/>
        </p:nvPicPr>
        <p:blipFill>
          <a:blip r:embed="rId3" cstate="screen">
            <a:lum bright="28000" contrast="-52000"/>
            <a:graysc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39618" name="Rectangle 3"/>
          <p:cNvSpPr>
            <a:spLocks noChangeArrowheads="1"/>
          </p:cNvSpPr>
          <p:nvPr/>
        </p:nvSpPr>
        <p:spPr bwMode="auto">
          <a:xfrm>
            <a:off x="0" y="0"/>
            <a:ext cx="9144000" cy="6858000"/>
          </a:xfrm>
          <a:prstGeom prst="rect">
            <a:avLst/>
          </a:prstGeom>
          <a:solidFill>
            <a:srgbClr val="E5DFB3">
              <a:alpha val="50195"/>
            </a:srgbClr>
          </a:solidFill>
          <a:ln w="9525">
            <a:solidFill>
              <a:schemeClr val="tx1"/>
            </a:solidFill>
            <a:miter lim="800000"/>
            <a:headEnd/>
            <a:tailEnd/>
          </a:ln>
        </p:spPr>
        <p:txBody>
          <a:bodyPr wrap="none" lIns="91334" tIns="45667" rIns="91334" bIns="45667" anchor="ctr"/>
          <a:lstStyle/>
          <a:p>
            <a:pPr algn="l"/>
            <a:endParaRPr lang="en-US">
              <a:solidFill>
                <a:srgbClr val="000000"/>
              </a:solidFill>
              <a:cs typeface="Times New Roman" charset="0"/>
            </a:endParaRPr>
          </a:p>
        </p:txBody>
      </p:sp>
      <p:sp>
        <p:nvSpPr>
          <p:cNvPr id="54276" name="Text Box 4"/>
          <p:cNvSpPr txBox="1">
            <a:spLocks noChangeArrowheads="1"/>
          </p:cNvSpPr>
          <p:nvPr/>
        </p:nvSpPr>
        <p:spPr bwMode="auto">
          <a:xfrm>
            <a:off x="1" y="1022350"/>
            <a:ext cx="9144000" cy="5607050"/>
          </a:xfrm>
          <a:prstGeom prst="rect">
            <a:avLst/>
          </a:prstGeom>
          <a:noFill/>
          <a:ln w="28575" cap="sq">
            <a:noFill/>
            <a:miter lim="800000"/>
            <a:headEnd type="none" w="sm" len="sm"/>
            <a:tailEnd type="none" w="sm" len="sm"/>
          </a:ln>
          <a:effectLst/>
        </p:spPr>
        <p:txBody>
          <a:bodyPr lIns="91334" tIns="45667" rIns="91334" bIns="45667" numCol="2"/>
          <a:lstStyle/>
          <a:p>
            <a:pPr marL="0" lvl="1" algn="r">
              <a:defRPr/>
            </a:pPr>
            <a:r>
              <a:rPr lang="ar-JO" altLang="zh-CN" sz="3200" b="1" dirty="0">
                <a:solidFill>
                  <a:srgbClr val="000000"/>
                </a:solidFill>
                <a:effectLst>
                  <a:outerShdw blurRad="50800" dist="38100" dir="2700000" algn="tl" rotWithShape="0">
                    <a:schemeClr val="bg1"/>
                  </a:outerShdw>
                </a:effectLst>
                <a:latin typeface="Arial" panose="020B0604020202020204" pitchFamily="34" charset="0"/>
                <a:ea typeface="SimSun" pitchFamily="2" charset="-122"/>
                <a:cs typeface="+mn-cs"/>
              </a:rPr>
              <a:t>أ. الملكوت</a:t>
            </a:r>
          </a:p>
          <a:p>
            <a:pPr marL="0" lvl="1" algn="r">
              <a:defRPr/>
            </a:pPr>
            <a:r>
              <a:rPr lang="ar-JO" altLang="zh-CN" sz="3200" b="1" dirty="0">
                <a:solidFill>
                  <a:srgbClr val="000000"/>
                </a:solidFill>
                <a:effectLst>
                  <a:outerShdw blurRad="50800" dist="38100" dir="2700000" algn="tl" rotWithShape="0">
                    <a:schemeClr val="bg1"/>
                  </a:outerShdw>
                </a:effectLst>
                <a:latin typeface="Arial" panose="020B0604020202020204" pitchFamily="34" charset="0"/>
                <a:ea typeface="SimSun" pitchFamily="2" charset="-122"/>
                <a:cs typeface="+mn-cs"/>
              </a:rPr>
              <a:t>ب. الدلالة</a:t>
            </a:r>
            <a:endParaRPr lang="en-US" altLang="zh-CN" sz="3200" b="1" dirty="0">
              <a:solidFill>
                <a:srgbClr val="000000"/>
              </a:solidFill>
              <a:effectLst>
                <a:outerShdw blurRad="50800" dist="38100" dir="2700000" algn="tl" rotWithShape="0">
                  <a:schemeClr val="bg1"/>
                </a:outerShdw>
              </a:effectLst>
              <a:latin typeface="Arial" panose="020B0604020202020204" pitchFamily="34" charset="0"/>
              <a:ea typeface="SimSun" pitchFamily="2" charset="-122"/>
              <a:cs typeface="+mn-cs"/>
            </a:endParaRPr>
          </a:p>
          <a:p>
            <a:pPr marL="0" lvl="1" algn="r">
              <a:defRPr/>
            </a:pPr>
            <a:r>
              <a:rPr lang="ar-JO" altLang="zh-CN" sz="3200" b="1" dirty="0">
                <a:solidFill>
                  <a:srgbClr val="000000"/>
                </a:solidFill>
                <a:effectLst>
                  <a:outerShdw blurRad="50800" dist="38100" dir="2700000" algn="tl" rotWithShape="0">
                    <a:schemeClr val="bg1"/>
                  </a:outerShdw>
                </a:effectLst>
                <a:latin typeface="Arial" panose="020B0604020202020204" pitchFamily="34" charset="0"/>
                <a:ea typeface="SimSun" pitchFamily="2" charset="-122"/>
                <a:cs typeface="+mn-cs"/>
              </a:rPr>
              <a:t>ت. التفسير</a:t>
            </a:r>
            <a:endParaRPr lang="en-US" altLang="zh-CN" sz="3200" b="1" dirty="0">
              <a:solidFill>
                <a:srgbClr val="000000"/>
              </a:solidFill>
              <a:effectLst>
                <a:outerShdw blurRad="50800" dist="38100" dir="2700000" algn="tl" rotWithShape="0">
                  <a:schemeClr val="bg1"/>
                </a:outerShdw>
              </a:effectLst>
              <a:latin typeface="Arial" panose="020B0604020202020204" pitchFamily="34" charset="0"/>
              <a:ea typeface="SimSun" pitchFamily="2" charset="-122"/>
              <a:cs typeface="+mn-cs"/>
            </a:endParaRPr>
          </a:p>
          <a:p>
            <a:pPr marL="0" lvl="1" algn="r">
              <a:defRPr/>
            </a:pPr>
            <a:r>
              <a:rPr lang="ar-JO" altLang="zh-CN" sz="3200" b="1" dirty="0">
                <a:solidFill>
                  <a:srgbClr val="000000"/>
                </a:solidFill>
                <a:effectLst>
                  <a:outerShdw blurRad="50800" dist="38100" dir="2700000" algn="tl" rotWithShape="0">
                    <a:schemeClr val="bg1"/>
                  </a:outerShdw>
                </a:effectLst>
                <a:latin typeface="Arial" panose="020B0604020202020204" pitchFamily="34" charset="0"/>
                <a:ea typeface="SimSun" pitchFamily="2" charset="-122"/>
                <a:cs typeface="+mn-cs"/>
              </a:rPr>
              <a:t>ث. الأسلوب الرائع</a:t>
            </a:r>
            <a:endParaRPr lang="en-US" altLang="zh-CN" sz="3200" b="1" dirty="0">
              <a:solidFill>
                <a:srgbClr val="000000"/>
              </a:solidFill>
              <a:effectLst>
                <a:outerShdw blurRad="50800" dist="38100" dir="2700000" algn="tl" rotWithShape="0">
                  <a:schemeClr val="bg1"/>
                </a:outerShdw>
              </a:effectLst>
              <a:latin typeface="Arial" panose="020B0604020202020204" pitchFamily="34" charset="0"/>
              <a:ea typeface="SimSun" pitchFamily="2" charset="-122"/>
              <a:cs typeface="+mn-cs"/>
            </a:endParaRPr>
          </a:p>
          <a:p>
            <a:pPr marL="0" lvl="1" algn="r">
              <a:defRPr/>
            </a:pPr>
            <a:r>
              <a:rPr lang="ar-JO" altLang="zh-CN" sz="3200" b="1" dirty="0">
                <a:solidFill>
                  <a:srgbClr val="000000"/>
                </a:solidFill>
                <a:effectLst>
                  <a:outerShdw blurRad="50800" dist="38100" dir="2700000" algn="tl" rotWithShape="0">
                    <a:schemeClr val="bg1"/>
                  </a:outerShdw>
                </a:effectLst>
                <a:latin typeface="Arial" panose="020B0604020202020204" pitchFamily="34" charset="0"/>
                <a:ea typeface="SimSun" pitchFamily="2" charset="-122"/>
                <a:cs typeface="+mn-cs"/>
              </a:rPr>
              <a:t>ج. الرسالة العالمية</a:t>
            </a:r>
            <a:endParaRPr lang="en-US" altLang="zh-CN" sz="3200" b="1" dirty="0">
              <a:solidFill>
                <a:srgbClr val="000000"/>
              </a:solidFill>
              <a:effectLst>
                <a:outerShdw blurRad="50800" dist="38100" dir="2700000" algn="tl" rotWithShape="0">
                  <a:schemeClr val="bg1"/>
                </a:outerShdw>
              </a:effectLst>
              <a:latin typeface="Arial" panose="020B0604020202020204" pitchFamily="34" charset="0"/>
              <a:ea typeface="SimSun" pitchFamily="2" charset="-122"/>
              <a:cs typeface="+mn-cs"/>
            </a:endParaRPr>
          </a:p>
          <a:p>
            <a:pPr marL="0" lvl="1" algn="r">
              <a:defRPr/>
            </a:pPr>
            <a:r>
              <a:rPr lang="ar-JO" altLang="zh-CN" sz="3200" b="1" dirty="0">
                <a:solidFill>
                  <a:srgbClr val="000000"/>
                </a:solidFill>
                <a:effectLst>
                  <a:outerShdw blurRad="50800" dist="38100" dir="2700000" algn="tl" rotWithShape="0">
                    <a:schemeClr val="bg1"/>
                  </a:outerShdw>
                </a:effectLst>
                <a:latin typeface="Arial" panose="020B0604020202020204" pitchFamily="34" charset="0"/>
                <a:ea typeface="SimSun" pitchFamily="2" charset="-122"/>
                <a:cs typeface="+mn-cs"/>
              </a:rPr>
              <a:t>ح. الروح القدس</a:t>
            </a:r>
            <a:endParaRPr lang="en-US" altLang="zh-CN" sz="3200" b="1" dirty="0">
              <a:solidFill>
                <a:srgbClr val="000000"/>
              </a:solidFill>
              <a:effectLst>
                <a:outerShdw blurRad="50800" dist="38100" dir="2700000" algn="tl" rotWithShape="0">
                  <a:schemeClr val="bg1"/>
                </a:outerShdw>
              </a:effectLst>
              <a:latin typeface="Arial" panose="020B0604020202020204" pitchFamily="34" charset="0"/>
              <a:ea typeface="SimSun" pitchFamily="2" charset="-122"/>
              <a:cs typeface="+mn-cs"/>
            </a:endParaRPr>
          </a:p>
          <a:p>
            <a:pPr marL="0" lvl="1" algn="r">
              <a:defRPr/>
            </a:pPr>
            <a:r>
              <a:rPr lang="ar-JO" altLang="zh-CN" sz="3200" b="1" dirty="0">
                <a:solidFill>
                  <a:srgbClr val="000000"/>
                </a:solidFill>
                <a:effectLst>
                  <a:outerShdw blurRad="50800" dist="38100" dir="2700000" algn="tl" rotWithShape="0">
                    <a:schemeClr val="bg1"/>
                  </a:outerShdw>
                </a:effectLst>
                <a:latin typeface="Arial" panose="020B0604020202020204" pitchFamily="34" charset="0"/>
                <a:ea typeface="SimSun" pitchFamily="2" charset="-122"/>
                <a:cs typeface="+mn-cs"/>
              </a:rPr>
              <a:t>خ. الأمم</a:t>
            </a:r>
            <a:endParaRPr lang="en-US" altLang="zh-CN" sz="3200" b="1" dirty="0">
              <a:solidFill>
                <a:srgbClr val="000000"/>
              </a:solidFill>
              <a:effectLst>
                <a:outerShdw blurRad="50800" dist="38100" dir="2700000" algn="tl" rotWithShape="0">
                  <a:schemeClr val="bg1"/>
                </a:outerShdw>
              </a:effectLst>
              <a:latin typeface="Arial" panose="020B0604020202020204" pitchFamily="34" charset="0"/>
              <a:ea typeface="SimSun" pitchFamily="2" charset="-122"/>
              <a:cs typeface="+mn-cs"/>
            </a:endParaRPr>
          </a:p>
          <a:p>
            <a:pPr marL="0" lvl="1" algn="r">
              <a:defRPr/>
            </a:pPr>
            <a:r>
              <a:rPr lang="ar-JO" altLang="zh-CN" sz="3200" b="1" dirty="0">
                <a:solidFill>
                  <a:srgbClr val="000000"/>
                </a:solidFill>
                <a:effectLst>
                  <a:outerShdw blurRad="50800" dist="38100" dir="2700000" algn="tl" rotWithShape="0">
                    <a:schemeClr val="bg1"/>
                  </a:outerShdw>
                </a:effectLst>
                <a:latin typeface="Arial" panose="020B0604020202020204" pitchFamily="34" charset="0"/>
                <a:ea typeface="SimSun" pitchFamily="2" charset="-122"/>
                <a:cs typeface="+mn-cs"/>
              </a:rPr>
              <a:t>د. الشمولية</a:t>
            </a:r>
            <a:endParaRPr lang="en-US" altLang="zh-CN" sz="3200" b="1" dirty="0">
              <a:solidFill>
                <a:srgbClr val="000000"/>
              </a:solidFill>
              <a:effectLst>
                <a:outerShdw blurRad="50800" dist="38100" dir="2700000" algn="tl" rotWithShape="0">
                  <a:schemeClr val="bg1"/>
                </a:outerShdw>
              </a:effectLst>
              <a:latin typeface="Arial" panose="020B0604020202020204" pitchFamily="34" charset="0"/>
              <a:ea typeface="SimSun" pitchFamily="2" charset="-122"/>
              <a:cs typeface="+mn-cs"/>
            </a:endParaRPr>
          </a:p>
          <a:p>
            <a:pPr marL="0" lvl="1" algn="r">
              <a:defRPr/>
            </a:pPr>
            <a:r>
              <a:rPr lang="ar-JO" altLang="zh-CN" sz="3200" b="1" dirty="0">
                <a:solidFill>
                  <a:srgbClr val="000000"/>
                </a:solidFill>
                <a:effectLst>
                  <a:outerShdw blurRad="50800" dist="38100" dir="2700000" algn="tl" rotWithShape="0">
                    <a:schemeClr val="bg1"/>
                  </a:outerShdw>
                </a:effectLst>
                <a:latin typeface="Arial" panose="020B0604020202020204" pitchFamily="34" charset="0"/>
                <a:ea typeface="SimSun" pitchFamily="2" charset="-122"/>
                <a:cs typeface="+mn-cs"/>
              </a:rPr>
              <a:t>ذ. العظات</a:t>
            </a:r>
            <a:endParaRPr lang="en-US" altLang="zh-CN" sz="3200" b="1" dirty="0">
              <a:solidFill>
                <a:srgbClr val="000000"/>
              </a:solidFill>
              <a:effectLst>
                <a:outerShdw blurRad="50800" dist="38100" dir="2700000" algn="tl" rotWithShape="0">
                  <a:schemeClr val="bg1"/>
                </a:outerShdw>
              </a:effectLst>
              <a:latin typeface="Arial" panose="020B0604020202020204" pitchFamily="34" charset="0"/>
              <a:ea typeface="SimSun" pitchFamily="2" charset="-122"/>
              <a:cs typeface="+mn-cs"/>
            </a:endParaRPr>
          </a:p>
          <a:p>
            <a:pPr marL="0" lvl="1" algn="r">
              <a:lnSpc>
                <a:spcPct val="90000"/>
              </a:lnSpc>
              <a:defRPr/>
            </a:pPr>
            <a:r>
              <a:rPr lang="ar-JO" altLang="zh-CN" sz="3200" b="1" dirty="0">
                <a:solidFill>
                  <a:srgbClr val="000000"/>
                </a:solidFill>
                <a:effectLst>
                  <a:outerShdw blurRad="50800" dist="38100" dir="2700000" algn="tl" rotWithShape="0">
                    <a:schemeClr val="bg1"/>
                  </a:outerShdw>
                </a:effectLst>
                <a:latin typeface="Arial" panose="020B0604020202020204" pitchFamily="34" charset="0"/>
                <a:ea typeface="SimSun" pitchFamily="2" charset="-122"/>
                <a:cs typeface="+mn-cs"/>
              </a:rPr>
              <a:t>ر. التباين مع لوقا</a:t>
            </a:r>
            <a:endParaRPr lang="en-US" altLang="zh-CN" sz="3200" b="1" dirty="0">
              <a:solidFill>
                <a:srgbClr val="000000"/>
              </a:solidFill>
              <a:effectLst>
                <a:outerShdw blurRad="50800" dist="38100" dir="2700000" algn="tl" rotWithShape="0">
                  <a:schemeClr val="bg1"/>
                </a:outerShdw>
              </a:effectLst>
              <a:latin typeface="Arial" panose="020B0604020202020204" pitchFamily="34" charset="0"/>
              <a:ea typeface="SimSun" pitchFamily="2" charset="-122"/>
              <a:cs typeface="+mn-cs"/>
            </a:endParaRPr>
          </a:p>
          <a:p>
            <a:pPr marL="0" lvl="1" algn="r">
              <a:defRPr/>
            </a:pPr>
            <a:r>
              <a:rPr lang="ar-JO" altLang="zh-CN" sz="3200" b="1" dirty="0">
                <a:solidFill>
                  <a:srgbClr val="000000"/>
                </a:solidFill>
                <a:effectLst>
                  <a:outerShdw blurRad="50800" dist="38100" dir="2700000" algn="tl" rotWithShape="0">
                    <a:schemeClr val="bg1"/>
                  </a:outerShdw>
                </a:effectLst>
                <a:latin typeface="Arial" panose="020B0604020202020204" pitchFamily="34" charset="0"/>
                <a:ea typeface="SimSun" pitchFamily="2" charset="-122"/>
                <a:cs typeface="+mn-cs"/>
              </a:rPr>
              <a:t>ز. الرحلات</a:t>
            </a:r>
            <a:endParaRPr lang="en-US" altLang="zh-CN" sz="3200" b="1" dirty="0">
              <a:solidFill>
                <a:srgbClr val="000000"/>
              </a:solidFill>
              <a:effectLst>
                <a:outerShdw blurRad="50800" dist="38100" dir="2700000" algn="tl" rotWithShape="0">
                  <a:schemeClr val="bg1"/>
                </a:outerShdw>
              </a:effectLst>
              <a:latin typeface="Arial" panose="020B0604020202020204" pitchFamily="34" charset="0"/>
              <a:ea typeface="SimSun" pitchFamily="2" charset="-122"/>
              <a:cs typeface="+mn-cs"/>
            </a:endParaRPr>
          </a:p>
          <a:p>
            <a:pPr marL="0" lvl="1" algn="r">
              <a:defRPr/>
            </a:pPr>
            <a:r>
              <a:rPr lang="ar-JO" altLang="zh-CN" sz="3200" b="1" dirty="0">
                <a:solidFill>
                  <a:srgbClr val="000000"/>
                </a:solidFill>
                <a:effectLst>
                  <a:outerShdw blurRad="50800" dist="38100" dir="2700000" algn="tl" rotWithShape="0">
                    <a:schemeClr val="bg1"/>
                  </a:outerShdw>
                </a:effectLst>
                <a:latin typeface="Arial" panose="020B0604020202020204" pitchFamily="34" charset="0"/>
                <a:ea typeface="SimSun" pitchFamily="2" charset="-122"/>
                <a:cs typeface="+mn-cs"/>
              </a:rPr>
              <a:t>س. تقدم الإنجيل</a:t>
            </a:r>
            <a:endParaRPr lang="en-US" altLang="zh-CN" sz="3200" b="1" dirty="0">
              <a:solidFill>
                <a:srgbClr val="000000"/>
              </a:solidFill>
              <a:effectLst>
                <a:outerShdw blurRad="50800" dist="38100" dir="2700000" algn="tl" rotWithShape="0">
                  <a:schemeClr val="bg1"/>
                </a:outerShdw>
              </a:effectLst>
              <a:latin typeface="Arial" panose="020B0604020202020204" pitchFamily="34" charset="0"/>
              <a:ea typeface="SimSun" pitchFamily="2" charset="-122"/>
              <a:cs typeface="+mn-cs"/>
            </a:endParaRPr>
          </a:p>
          <a:p>
            <a:pPr marL="0" lvl="1" algn="r">
              <a:defRPr/>
            </a:pPr>
            <a:r>
              <a:rPr lang="ar-JO" altLang="zh-CN" sz="3200" b="1" dirty="0">
                <a:solidFill>
                  <a:srgbClr val="000000"/>
                </a:solidFill>
                <a:effectLst>
                  <a:outerShdw blurRad="50800" dist="38100" dir="2700000" algn="tl" rotWithShape="0">
                    <a:schemeClr val="bg1"/>
                  </a:outerShdw>
                </a:effectLst>
                <a:latin typeface="Arial" panose="020B0604020202020204" pitchFamily="34" charset="0"/>
                <a:ea typeface="SimSun" pitchFamily="2" charset="-122"/>
                <a:cs typeface="+mn-cs"/>
              </a:rPr>
              <a:t>ش. الشهادة</a:t>
            </a:r>
            <a:endParaRPr lang="en-US" altLang="zh-CN" sz="3200" b="1" dirty="0">
              <a:solidFill>
                <a:srgbClr val="000000"/>
              </a:solidFill>
              <a:effectLst>
                <a:outerShdw blurRad="50800" dist="38100" dir="2700000" algn="tl" rotWithShape="0">
                  <a:schemeClr val="bg1"/>
                </a:outerShdw>
              </a:effectLst>
              <a:latin typeface="Arial" panose="020B0604020202020204" pitchFamily="34" charset="0"/>
              <a:ea typeface="SimSun" pitchFamily="2" charset="-122"/>
              <a:cs typeface="+mn-cs"/>
            </a:endParaRPr>
          </a:p>
        </p:txBody>
      </p:sp>
      <p:sp>
        <p:nvSpPr>
          <p:cNvPr id="239620" name="TextBox 5"/>
          <p:cNvSpPr txBox="1">
            <a:spLocks noChangeArrowheads="1"/>
          </p:cNvSpPr>
          <p:nvPr/>
        </p:nvSpPr>
        <p:spPr bwMode="auto">
          <a:xfrm>
            <a:off x="8290449" y="71445"/>
            <a:ext cx="703825" cy="4615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ar-JO" b="1" dirty="0">
                <a:latin typeface="Arial" panose="020B0604020202020204" pitchFamily="34" charset="0"/>
                <a:cs typeface="Arial" panose="020B0604020202020204" pitchFamily="34" charset="0"/>
              </a:rPr>
              <a:t>123</a:t>
            </a:r>
            <a:endParaRPr lang="en-US" b="1" dirty="0">
              <a:latin typeface="Arial" panose="020B0604020202020204" pitchFamily="34" charset="0"/>
              <a:cs typeface="Arial" panose="020B0604020202020204" pitchFamily="34" charset="0"/>
            </a:endParaRPr>
          </a:p>
        </p:txBody>
      </p:sp>
      <p:sp>
        <p:nvSpPr>
          <p:cNvPr id="239621" name="Title 6"/>
          <p:cNvSpPr>
            <a:spLocks noGrp="1"/>
          </p:cNvSpPr>
          <p:nvPr>
            <p:ph type="title" idx="4294967295"/>
          </p:nvPr>
        </p:nvSpPr>
        <p:spPr>
          <a:xfrm>
            <a:off x="685800" y="152414"/>
            <a:ext cx="7772400" cy="708025"/>
          </a:xfrm>
          <a:effectLst>
            <a:outerShdw dist="35921" dir="2700000" algn="ctr" rotWithShape="0">
              <a:schemeClr val="bg1"/>
            </a:outerShdw>
          </a:effectLst>
        </p:spPr>
        <p:txBody>
          <a:bodyPr>
            <a:spAutoFit/>
          </a:bodyPr>
          <a:lstStyle/>
          <a:p>
            <a:pPr>
              <a:spcBef>
                <a:spcPct val="50000"/>
              </a:spcBef>
            </a:pPr>
            <a:r>
              <a:rPr lang="ar-JO" sz="4000" b="1" u="sng" dirty="0">
                <a:solidFill>
                  <a:srgbClr val="663300"/>
                </a:solidFill>
                <a:latin typeface="Arial" panose="020B0604020202020204" pitchFamily="34" charset="0"/>
                <a:cs typeface="Times New Roman" charset="0"/>
              </a:rPr>
              <a:t>الخصائص الرئيسية في أعمال الرسل</a:t>
            </a:r>
            <a:endParaRPr lang="en-US" sz="4000" b="1" u="sng" dirty="0">
              <a:solidFill>
                <a:srgbClr val="663300"/>
              </a:solidFill>
              <a:latin typeface="Arial" panose="020B0604020202020204" pitchFamily="34" charset="0"/>
              <a:cs typeface="Times New Roman" charset="0"/>
            </a:endParaRPr>
          </a:p>
        </p:txBody>
      </p:sp>
      <p:pic>
        <p:nvPicPr>
          <p:cNvPr id="2" name="Picture 1"/>
          <p:cNvPicPr>
            <a:picLocks noChangeAspect="1"/>
          </p:cNvPicPr>
          <p:nvPr/>
        </p:nvPicPr>
        <p:blipFill>
          <a:blip r:embed="rId4"/>
          <a:stretch>
            <a:fillRect/>
          </a:stretch>
        </p:blipFill>
        <p:spPr>
          <a:xfrm>
            <a:off x="4860033" y="2564917"/>
            <a:ext cx="4176464" cy="3692873"/>
          </a:xfrm>
          <a:prstGeom prst="rect">
            <a:avLst/>
          </a:prstGeom>
        </p:spPr>
      </p:pic>
    </p:spTree>
    <p:extLst>
      <p:ext uri="{BB962C8B-B14F-4D97-AF65-F5344CB8AC3E}">
        <p14:creationId xmlns:p14="http://schemas.microsoft.com/office/powerpoint/2010/main" val="2169219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4276">
                                            <p:txEl>
                                              <p:pRg st="12" end="12"/>
                                            </p:txEl>
                                          </p:spTgt>
                                        </p:tgtEl>
                                        <p:attrNameLst>
                                          <p:attrName>style.visibility</p:attrName>
                                        </p:attrNameLst>
                                      </p:cBhvr>
                                      <p:to>
                                        <p:strVal val="visible"/>
                                      </p:to>
                                    </p:set>
                                    <p:anim calcmode="lin" valueType="num">
                                      <p:cBhvr additive="base">
                                        <p:cTn id="7" dur="500" fill="hold"/>
                                        <p:tgtEl>
                                          <p:spTgt spid="54276">
                                            <p:txEl>
                                              <p:pRg st="12" end="12"/>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4276">
                                            <p:txEl>
                                              <p:pRg st="12" end="1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6" grpId="0" uiExpand="1" build="p" bldLvl="2" autoUpdateAnimBg="0"/>
    </p:bldLst>
  </p:timing>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4977" name="Text Box 2"/>
          <p:cNvSpPr txBox="1">
            <a:spLocks noChangeArrowheads="1"/>
          </p:cNvSpPr>
          <p:nvPr/>
        </p:nvSpPr>
        <p:spPr bwMode="auto">
          <a:xfrm>
            <a:off x="8410583" y="44459"/>
            <a:ext cx="699016" cy="4615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120</a:t>
            </a: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sp>
        <p:nvSpPr>
          <p:cNvPr id="254978" name="Text Box 3"/>
          <p:cNvSpPr txBox="1">
            <a:spLocks noChangeArrowheads="1"/>
          </p:cNvSpPr>
          <p:nvPr/>
        </p:nvSpPr>
        <p:spPr bwMode="auto">
          <a:xfrm>
            <a:off x="2786051" y="52393"/>
            <a:ext cx="3474538" cy="769334"/>
          </a:xfrm>
          <a:prstGeom prst="rect">
            <a:avLst/>
          </a:prstGeom>
          <a:solidFill>
            <a:srgbClr val="000099"/>
          </a:solidFill>
          <a:ln>
            <a:noFill/>
          </a:ln>
          <a:extLs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squar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4400" b="1" u="none" strike="noStrike" kern="1200" cap="none" spc="0" normalizeH="0" baseline="0" noProof="0" dirty="0">
                <a:ln>
                  <a:noFill/>
                </a:ln>
                <a:solidFill>
                  <a:srgbClr val="FFFFFF"/>
                </a:solidFill>
                <a:effectLst/>
                <a:uLnTx/>
                <a:uFillTx/>
                <a:latin typeface="Arial" panose="020B0604020202020204" pitchFamily="34" charset="0"/>
                <a:ea typeface="Arial" charset="0"/>
                <a:cs typeface="Arial" panose="020B0604020202020204" pitchFamily="34" charset="0"/>
              </a:rPr>
              <a:t>أعمال الرسل</a:t>
            </a:r>
            <a:endParaRPr kumimoji="0" lang="en-US" sz="4400" b="1" u="none" strike="noStrike" kern="1200" cap="none" spc="0" normalizeH="0" baseline="0" noProof="0" dirty="0">
              <a:ln>
                <a:noFill/>
              </a:ln>
              <a:solidFill>
                <a:srgbClr val="FFFFFF"/>
              </a:solidFill>
              <a:effectLst/>
              <a:uLnTx/>
              <a:uFillTx/>
              <a:latin typeface="Arial" panose="020B0604020202020204" pitchFamily="34" charset="0"/>
              <a:ea typeface="Arial" charset="0"/>
              <a:cs typeface="Arial" panose="020B0604020202020204" pitchFamily="34" charset="0"/>
            </a:endParaRPr>
          </a:p>
        </p:txBody>
      </p:sp>
      <p:grpSp>
        <p:nvGrpSpPr>
          <p:cNvPr id="254979" name="Group 43"/>
          <p:cNvGrpSpPr>
            <a:grpSpLocks/>
          </p:cNvGrpSpPr>
          <p:nvPr/>
        </p:nvGrpSpPr>
        <p:grpSpPr bwMode="auto">
          <a:xfrm>
            <a:off x="-76200" y="762000"/>
            <a:ext cx="9372600" cy="6096000"/>
            <a:chOff x="0" y="0"/>
            <a:chExt cx="4072" cy="3433"/>
          </a:xfrm>
        </p:grpSpPr>
        <p:grpSp>
          <p:nvGrpSpPr>
            <p:cNvPr id="254981" name="Group 18"/>
            <p:cNvGrpSpPr>
              <a:grpSpLocks/>
            </p:cNvGrpSpPr>
            <p:nvPr/>
          </p:nvGrpSpPr>
          <p:grpSpPr bwMode="auto">
            <a:xfrm>
              <a:off x="0" y="0"/>
              <a:ext cx="4072" cy="671"/>
              <a:chOff x="0" y="0"/>
              <a:chExt cx="4072" cy="671"/>
            </a:xfrm>
          </p:grpSpPr>
          <p:sp>
            <p:nvSpPr>
              <p:cNvPr id="255018" name="Rectangle 4"/>
              <p:cNvSpPr>
                <a:spLocks noChangeArrowheads="1"/>
              </p:cNvSpPr>
              <p:nvPr/>
            </p:nvSpPr>
            <p:spPr bwMode="auto">
              <a:xfrm>
                <a:off x="32" y="0"/>
                <a:ext cx="4008" cy="671"/>
              </a:xfrm>
              <a:prstGeom prst="rect">
                <a:avLst/>
              </a:prstGeom>
              <a:solidFill>
                <a:srgbClr val="990033"/>
              </a:solidFill>
              <a:ln>
                <a:noFill/>
              </a:ln>
              <a:extLs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3600" b="1" u="none" strike="noStrike" kern="1200" cap="none" spc="0" normalizeH="0" baseline="0" noProof="0" dirty="0">
                    <a:ln>
                      <a:noFill/>
                    </a:ln>
                    <a:solidFill>
                      <a:srgbClr val="FFFFFF"/>
                    </a:solidFill>
                    <a:effectLst/>
                    <a:uLnTx/>
                    <a:uFillTx/>
                    <a:latin typeface="Arial" panose="020B0604020202020204" pitchFamily="34" charset="0"/>
                    <a:ea typeface="Arial" charset="0"/>
                    <a:cs typeface="Arial" panose="020B0604020202020204" pitchFamily="34" charset="0"/>
                  </a:rPr>
                  <a:t>المعلن عن المخلص العالمي في تقدم المملكة ذات السيادة</a:t>
                </a:r>
                <a:endParaRPr kumimoji="0" lang="en-US" altLang="zh-CN" sz="3600" b="1" u="none" strike="noStrike" kern="1200" cap="none" spc="0" normalizeH="0" baseline="0" noProof="0" dirty="0">
                  <a:ln>
                    <a:noFill/>
                  </a:ln>
                  <a:solidFill>
                    <a:srgbClr val="FFFFFF"/>
                  </a:solidFill>
                  <a:effectLst/>
                  <a:uLnTx/>
                  <a:uFillTx/>
                  <a:latin typeface="Arial" panose="020B0604020202020204" pitchFamily="34" charset="0"/>
                  <a:ea typeface="Arial" charset="0"/>
                  <a:cs typeface="Arial" panose="020B0604020202020204" pitchFamily="34" charset="0"/>
                </a:endParaRPr>
              </a:p>
            </p:txBody>
          </p:sp>
          <p:sp>
            <p:nvSpPr>
              <p:cNvPr id="255019" name="Rectangle 17"/>
              <p:cNvSpPr>
                <a:spLocks noChangeArrowheads="1"/>
              </p:cNvSpPr>
              <p:nvPr/>
            </p:nvSpPr>
            <p:spPr bwMode="auto">
              <a:xfrm>
                <a:off x="0" y="0"/>
                <a:ext cx="4072" cy="671"/>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36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254982" name="Group 20"/>
            <p:cNvGrpSpPr>
              <a:grpSpLocks/>
            </p:cNvGrpSpPr>
            <p:nvPr/>
          </p:nvGrpSpPr>
          <p:grpSpPr bwMode="auto">
            <a:xfrm>
              <a:off x="0" y="671"/>
              <a:ext cx="1360" cy="633"/>
              <a:chOff x="0" y="671"/>
              <a:chExt cx="1360" cy="633"/>
            </a:xfrm>
          </p:grpSpPr>
          <p:sp>
            <p:nvSpPr>
              <p:cNvPr id="255016" name="Rectangle 5"/>
              <p:cNvSpPr>
                <a:spLocks noChangeArrowheads="1"/>
              </p:cNvSpPr>
              <p:nvPr/>
            </p:nvSpPr>
            <p:spPr bwMode="auto">
              <a:xfrm>
                <a:off x="32" y="671"/>
                <a:ext cx="1296" cy="6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أورشليم</a:t>
                </a:r>
                <a:endPar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endParaRPr>
              </a:p>
            </p:txBody>
          </p:sp>
          <p:sp>
            <p:nvSpPr>
              <p:cNvPr id="255017" name="Rectangle 19"/>
              <p:cNvSpPr>
                <a:spLocks noChangeArrowheads="1"/>
              </p:cNvSpPr>
              <p:nvPr/>
            </p:nvSpPr>
            <p:spPr bwMode="auto">
              <a:xfrm>
                <a:off x="0" y="671"/>
                <a:ext cx="1360" cy="63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36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254983" name="Group 22"/>
            <p:cNvGrpSpPr>
              <a:grpSpLocks/>
            </p:cNvGrpSpPr>
            <p:nvPr/>
          </p:nvGrpSpPr>
          <p:grpSpPr bwMode="auto">
            <a:xfrm>
              <a:off x="1360" y="671"/>
              <a:ext cx="1360" cy="633"/>
              <a:chOff x="1360" y="671"/>
              <a:chExt cx="1360" cy="633"/>
            </a:xfrm>
          </p:grpSpPr>
          <p:sp>
            <p:nvSpPr>
              <p:cNvPr id="255014" name="Rectangle 6"/>
              <p:cNvSpPr>
                <a:spLocks noChangeArrowheads="1"/>
              </p:cNvSpPr>
              <p:nvPr/>
            </p:nvSpPr>
            <p:spPr bwMode="auto">
              <a:xfrm>
                <a:off x="1392" y="671"/>
                <a:ext cx="1296" cy="6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اليهودية والسامرة</a:t>
                </a:r>
                <a:endPar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endParaRPr>
              </a:p>
            </p:txBody>
          </p:sp>
          <p:sp>
            <p:nvSpPr>
              <p:cNvPr id="255015" name="Rectangle 21"/>
              <p:cNvSpPr>
                <a:spLocks noChangeArrowheads="1"/>
              </p:cNvSpPr>
              <p:nvPr/>
            </p:nvSpPr>
            <p:spPr bwMode="auto">
              <a:xfrm>
                <a:off x="1360" y="671"/>
                <a:ext cx="1360" cy="63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36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254984" name="Group 24"/>
            <p:cNvGrpSpPr>
              <a:grpSpLocks/>
            </p:cNvGrpSpPr>
            <p:nvPr/>
          </p:nvGrpSpPr>
          <p:grpSpPr bwMode="auto">
            <a:xfrm>
              <a:off x="2720" y="671"/>
              <a:ext cx="1352" cy="633"/>
              <a:chOff x="2720" y="671"/>
              <a:chExt cx="1352" cy="633"/>
            </a:xfrm>
          </p:grpSpPr>
          <p:sp>
            <p:nvSpPr>
              <p:cNvPr id="255012" name="Rectangle 7"/>
              <p:cNvSpPr>
                <a:spLocks noChangeArrowheads="1"/>
              </p:cNvSpPr>
              <p:nvPr/>
            </p:nvSpPr>
            <p:spPr bwMode="auto">
              <a:xfrm>
                <a:off x="2752" y="671"/>
                <a:ext cx="1288" cy="6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أقصى الأرض</a:t>
                </a:r>
                <a:endPar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endParaRPr>
              </a:p>
            </p:txBody>
          </p:sp>
          <p:sp>
            <p:nvSpPr>
              <p:cNvPr id="255013" name="Rectangle 23"/>
              <p:cNvSpPr>
                <a:spLocks noChangeArrowheads="1"/>
              </p:cNvSpPr>
              <p:nvPr/>
            </p:nvSpPr>
            <p:spPr bwMode="auto">
              <a:xfrm>
                <a:off x="2720" y="671"/>
                <a:ext cx="1352" cy="63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36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254985" name="Group 26"/>
            <p:cNvGrpSpPr>
              <a:grpSpLocks/>
            </p:cNvGrpSpPr>
            <p:nvPr/>
          </p:nvGrpSpPr>
          <p:grpSpPr bwMode="auto">
            <a:xfrm>
              <a:off x="0" y="1304"/>
              <a:ext cx="1360" cy="633"/>
              <a:chOff x="0" y="1304"/>
              <a:chExt cx="1360" cy="633"/>
            </a:xfrm>
          </p:grpSpPr>
          <p:sp>
            <p:nvSpPr>
              <p:cNvPr id="255010" name="Rectangle 8"/>
              <p:cNvSpPr>
                <a:spLocks noChangeArrowheads="1"/>
              </p:cNvSpPr>
              <p:nvPr/>
            </p:nvSpPr>
            <p:spPr bwMode="auto">
              <a:xfrm>
                <a:off x="32" y="1304"/>
                <a:ext cx="1296" cy="6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1: 1-6: 7</a:t>
                </a:r>
                <a:endPar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endParaRPr>
              </a:p>
            </p:txBody>
          </p:sp>
          <p:sp>
            <p:nvSpPr>
              <p:cNvPr id="255011" name="Rectangle 25"/>
              <p:cNvSpPr>
                <a:spLocks noChangeArrowheads="1"/>
              </p:cNvSpPr>
              <p:nvPr/>
            </p:nvSpPr>
            <p:spPr bwMode="auto">
              <a:xfrm>
                <a:off x="0" y="1304"/>
                <a:ext cx="1360" cy="63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36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254986" name="Group 28"/>
            <p:cNvGrpSpPr>
              <a:grpSpLocks/>
            </p:cNvGrpSpPr>
            <p:nvPr/>
          </p:nvGrpSpPr>
          <p:grpSpPr bwMode="auto">
            <a:xfrm>
              <a:off x="1360" y="1304"/>
              <a:ext cx="1360" cy="633"/>
              <a:chOff x="1360" y="1304"/>
              <a:chExt cx="1360" cy="633"/>
            </a:xfrm>
          </p:grpSpPr>
          <p:sp>
            <p:nvSpPr>
              <p:cNvPr id="255008" name="Rectangle 9"/>
              <p:cNvSpPr>
                <a:spLocks noChangeArrowheads="1"/>
              </p:cNvSpPr>
              <p:nvPr/>
            </p:nvSpPr>
            <p:spPr bwMode="auto">
              <a:xfrm>
                <a:off x="1392" y="1304"/>
                <a:ext cx="1296" cy="6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6: 8-8: 40</a:t>
                </a:r>
                <a:endPar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endParaRPr>
              </a:p>
            </p:txBody>
          </p:sp>
          <p:sp>
            <p:nvSpPr>
              <p:cNvPr id="255009" name="Rectangle 27"/>
              <p:cNvSpPr>
                <a:spLocks noChangeArrowheads="1"/>
              </p:cNvSpPr>
              <p:nvPr/>
            </p:nvSpPr>
            <p:spPr bwMode="auto">
              <a:xfrm>
                <a:off x="1360" y="1304"/>
                <a:ext cx="1360" cy="63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36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254987" name="Group 30"/>
            <p:cNvGrpSpPr>
              <a:grpSpLocks/>
            </p:cNvGrpSpPr>
            <p:nvPr/>
          </p:nvGrpSpPr>
          <p:grpSpPr bwMode="auto">
            <a:xfrm>
              <a:off x="2720" y="1304"/>
              <a:ext cx="1352" cy="633"/>
              <a:chOff x="2720" y="1304"/>
              <a:chExt cx="1352" cy="633"/>
            </a:xfrm>
          </p:grpSpPr>
          <p:sp>
            <p:nvSpPr>
              <p:cNvPr id="255006" name="Rectangle 10"/>
              <p:cNvSpPr>
                <a:spLocks noChangeArrowheads="1"/>
              </p:cNvSpPr>
              <p:nvPr/>
            </p:nvSpPr>
            <p:spPr bwMode="auto">
              <a:xfrm>
                <a:off x="2752" y="1304"/>
                <a:ext cx="1288" cy="6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الإصحاحات 9-28</a:t>
                </a:r>
                <a:endPar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endParaRPr>
              </a:p>
            </p:txBody>
          </p:sp>
          <p:sp>
            <p:nvSpPr>
              <p:cNvPr id="255007" name="Rectangle 29"/>
              <p:cNvSpPr>
                <a:spLocks noChangeArrowheads="1"/>
              </p:cNvSpPr>
              <p:nvPr/>
            </p:nvSpPr>
            <p:spPr bwMode="auto">
              <a:xfrm>
                <a:off x="2720" y="1304"/>
                <a:ext cx="1352" cy="63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36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254988" name="Group 32"/>
            <p:cNvGrpSpPr>
              <a:grpSpLocks/>
            </p:cNvGrpSpPr>
            <p:nvPr/>
          </p:nvGrpSpPr>
          <p:grpSpPr bwMode="auto">
            <a:xfrm>
              <a:off x="0" y="1937"/>
              <a:ext cx="1360" cy="748"/>
              <a:chOff x="0" y="1937"/>
              <a:chExt cx="1360" cy="748"/>
            </a:xfrm>
          </p:grpSpPr>
          <p:sp>
            <p:nvSpPr>
              <p:cNvPr id="255004" name="Rectangle 11"/>
              <p:cNvSpPr>
                <a:spLocks noChangeArrowheads="1"/>
              </p:cNvSpPr>
              <p:nvPr/>
            </p:nvSpPr>
            <p:spPr bwMode="auto">
              <a:xfrm>
                <a:off x="32" y="1937"/>
                <a:ext cx="1296" cy="7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اليهود</a:t>
                </a:r>
                <a:endPar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endParaRPr>
              </a:p>
            </p:txBody>
          </p:sp>
          <p:sp>
            <p:nvSpPr>
              <p:cNvPr id="255005" name="Rectangle 31"/>
              <p:cNvSpPr>
                <a:spLocks noChangeArrowheads="1"/>
              </p:cNvSpPr>
              <p:nvPr/>
            </p:nvSpPr>
            <p:spPr bwMode="auto">
              <a:xfrm>
                <a:off x="0" y="1937"/>
                <a:ext cx="1360" cy="748"/>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36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254989" name="Group 34"/>
            <p:cNvGrpSpPr>
              <a:grpSpLocks/>
            </p:cNvGrpSpPr>
            <p:nvPr/>
          </p:nvGrpSpPr>
          <p:grpSpPr bwMode="auto">
            <a:xfrm>
              <a:off x="1360" y="1937"/>
              <a:ext cx="1360" cy="748"/>
              <a:chOff x="1360" y="1937"/>
              <a:chExt cx="1360" cy="748"/>
            </a:xfrm>
          </p:grpSpPr>
          <p:sp>
            <p:nvSpPr>
              <p:cNvPr id="255002" name="Rectangle 12"/>
              <p:cNvSpPr>
                <a:spLocks noChangeArrowheads="1"/>
              </p:cNvSpPr>
              <p:nvPr/>
            </p:nvSpPr>
            <p:spPr bwMode="auto">
              <a:xfrm>
                <a:off x="1392" y="1937"/>
                <a:ext cx="1296" cy="7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السامريون</a:t>
                </a:r>
                <a:r>
                  <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a:t>
                </a:r>
                <a:r>
                  <a:rPr kumimoji="0" lang="ar-JO"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سلالات مختلطة</a:t>
                </a:r>
                <a:r>
                  <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endParaRPr>
              </a:p>
            </p:txBody>
          </p:sp>
          <p:sp>
            <p:nvSpPr>
              <p:cNvPr id="255003" name="Rectangle 33"/>
              <p:cNvSpPr>
                <a:spLocks noChangeArrowheads="1"/>
              </p:cNvSpPr>
              <p:nvPr/>
            </p:nvSpPr>
            <p:spPr bwMode="auto">
              <a:xfrm>
                <a:off x="1360" y="1937"/>
                <a:ext cx="1360" cy="748"/>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36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254990" name="Group 36"/>
            <p:cNvGrpSpPr>
              <a:grpSpLocks/>
            </p:cNvGrpSpPr>
            <p:nvPr/>
          </p:nvGrpSpPr>
          <p:grpSpPr bwMode="auto">
            <a:xfrm>
              <a:off x="2720" y="1937"/>
              <a:ext cx="1352" cy="748"/>
              <a:chOff x="2720" y="1937"/>
              <a:chExt cx="1352" cy="748"/>
            </a:xfrm>
          </p:grpSpPr>
          <p:sp>
            <p:nvSpPr>
              <p:cNvPr id="255000" name="Rectangle 13"/>
              <p:cNvSpPr>
                <a:spLocks noChangeArrowheads="1"/>
              </p:cNvSpPr>
              <p:nvPr/>
            </p:nvSpPr>
            <p:spPr bwMode="auto">
              <a:xfrm>
                <a:off x="2752" y="1937"/>
                <a:ext cx="1288" cy="7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الأمم</a:t>
                </a:r>
                <a:endPar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endParaRPr>
              </a:p>
            </p:txBody>
          </p:sp>
          <p:sp>
            <p:nvSpPr>
              <p:cNvPr id="255001" name="Rectangle 35"/>
              <p:cNvSpPr>
                <a:spLocks noChangeArrowheads="1"/>
              </p:cNvSpPr>
              <p:nvPr/>
            </p:nvSpPr>
            <p:spPr bwMode="auto">
              <a:xfrm>
                <a:off x="2720" y="1937"/>
                <a:ext cx="1352" cy="748"/>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36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254991" name="Group 38"/>
            <p:cNvGrpSpPr>
              <a:grpSpLocks/>
            </p:cNvGrpSpPr>
            <p:nvPr/>
          </p:nvGrpSpPr>
          <p:grpSpPr bwMode="auto">
            <a:xfrm>
              <a:off x="0" y="2685"/>
              <a:ext cx="1360" cy="748"/>
              <a:chOff x="0" y="2685"/>
              <a:chExt cx="1360" cy="748"/>
            </a:xfrm>
          </p:grpSpPr>
          <p:sp>
            <p:nvSpPr>
              <p:cNvPr id="254998" name="Rectangle 14"/>
              <p:cNvSpPr>
                <a:spLocks noChangeArrowheads="1"/>
              </p:cNvSpPr>
              <p:nvPr/>
            </p:nvSpPr>
            <p:spPr bwMode="auto">
              <a:xfrm>
                <a:off x="32" y="2685"/>
                <a:ext cx="1296" cy="7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33-35 م</a:t>
                </a:r>
                <a:endPar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a:t>
                </a:r>
                <a:r>
                  <a:rPr kumimoji="0" lang="ar-JO"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سنتان</a:t>
                </a:r>
                <a:r>
                  <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 </a:t>
                </a:r>
              </a:p>
            </p:txBody>
          </p:sp>
          <p:sp>
            <p:nvSpPr>
              <p:cNvPr id="254999" name="Rectangle 37"/>
              <p:cNvSpPr>
                <a:spLocks noChangeArrowheads="1"/>
              </p:cNvSpPr>
              <p:nvPr/>
            </p:nvSpPr>
            <p:spPr bwMode="auto">
              <a:xfrm>
                <a:off x="0" y="2685"/>
                <a:ext cx="1360" cy="748"/>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36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254992" name="Group 40"/>
            <p:cNvGrpSpPr>
              <a:grpSpLocks/>
            </p:cNvGrpSpPr>
            <p:nvPr/>
          </p:nvGrpSpPr>
          <p:grpSpPr bwMode="auto">
            <a:xfrm>
              <a:off x="1360" y="2685"/>
              <a:ext cx="1360" cy="748"/>
              <a:chOff x="1360" y="2685"/>
              <a:chExt cx="1360" cy="748"/>
            </a:xfrm>
          </p:grpSpPr>
          <p:sp>
            <p:nvSpPr>
              <p:cNvPr id="254996" name="Rectangle 15"/>
              <p:cNvSpPr>
                <a:spLocks noChangeArrowheads="1"/>
              </p:cNvSpPr>
              <p:nvPr/>
            </p:nvSpPr>
            <p:spPr bwMode="auto">
              <a:xfrm>
                <a:off x="1392" y="2685"/>
                <a:ext cx="1296" cy="7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35 م</a:t>
                </a:r>
                <a:endPar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a:t>
                </a:r>
                <a:r>
                  <a:rPr kumimoji="0" lang="ar-JO"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بضعة أشهر</a:t>
                </a:r>
                <a:r>
                  <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 </a:t>
                </a:r>
              </a:p>
            </p:txBody>
          </p:sp>
          <p:sp>
            <p:nvSpPr>
              <p:cNvPr id="254997" name="Rectangle 39"/>
              <p:cNvSpPr>
                <a:spLocks noChangeArrowheads="1"/>
              </p:cNvSpPr>
              <p:nvPr/>
            </p:nvSpPr>
            <p:spPr bwMode="auto">
              <a:xfrm>
                <a:off x="1360" y="2685"/>
                <a:ext cx="1360" cy="748"/>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36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254993" name="Group 42"/>
            <p:cNvGrpSpPr>
              <a:grpSpLocks/>
            </p:cNvGrpSpPr>
            <p:nvPr/>
          </p:nvGrpSpPr>
          <p:grpSpPr bwMode="auto">
            <a:xfrm>
              <a:off x="2720" y="2685"/>
              <a:ext cx="1352" cy="748"/>
              <a:chOff x="2720" y="2685"/>
              <a:chExt cx="1352" cy="748"/>
            </a:xfrm>
          </p:grpSpPr>
          <p:sp>
            <p:nvSpPr>
              <p:cNvPr id="254994" name="Rectangle 16"/>
              <p:cNvSpPr>
                <a:spLocks noChangeArrowheads="1"/>
              </p:cNvSpPr>
              <p:nvPr/>
            </p:nvSpPr>
            <p:spPr bwMode="auto">
              <a:xfrm>
                <a:off x="2752" y="2685"/>
                <a:ext cx="1288" cy="7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JO"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35-62 م</a:t>
                </a:r>
                <a:endPar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a:t>
                </a:r>
                <a:r>
                  <a:rPr kumimoji="0" lang="ar-JO"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27 سنة</a:t>
                </a:r>
                <a:r>
                  <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3200" b="1" u="none" strike="noStrike" kern="1200" cap="none" spc="0" normalizeH="0" baseline="0" noProof="0" dirty="0">
                    <a:ln>
                      <a:noFill/>
                    </a:ln>
                    <a:solidFill>
                      <a:srgbClr val="000000"/>
                    </a:solidFill>
                    <a:effectLst/>
                    <a:uLnTx/>
                    <a:uFillTx/>
                    <a:latin typeface="Arial" panose="020B0604020202020204" pitchFamily="34" charset="0"/>
                    <a:ea typeface="Arial" charset="0"/>
                    <a:cs typeface="Arial" panose="020B0604020202020204" pitchFamily="34" charset="0"/>
                  </a:rPr>
                  <a:t> </a:t>
                </a:r>
              </a:p>
            </p:txBody>
          </p:sp>
          <p:sp>
            <p:nvSpPr>
              <p:cNvPr id="254995" name="Rectangle 41"/>
              <p:cNvSpPr>
                <a:spLocks noChangeArrowheads="1"/>
              </p:cNvSpPr>
              <p:nvPr/>
            </p:nvSpPr>
            <p:spPr bwMode="auto">
              <a:xfrm>
                <a:off x="2720" y="2685"/>
                <a:ext cx="1352" cy="748"/>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36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grpSp>
      </p:grpSp>
      <p:sp>
        <p:nvSpPr>
          <p:cNvPr id="254980" name="Rectangle 44"/>
          <p:cNvSpPr>
            <a:spLocks noGrp="1" noChangeArrowheads="1"/>
          </p:cNvSpPr>
          <p:nvPr>
            <p:ph type="title" idx="4294967295"/>
          </p:nvPr>
        </p:nvSpPr>
        <p:spPr>
          <a:xfrm>
            <a:off x="0" y="0"/>
            <a:ext cx="3048000" cy="457200"/>
          </a:xfrm>
        </p:spPr>
        <p:txBody>
          <a:bodyPr/>
          <a:lstStyle/>
          <a:p>
            <a:pPr algn="l" eaLnBrk="1" hangingPunct="1"/>
            <a:r>
              <a:rPr lang="ar-JO" sz="3600" b="1" dirty="0">
                <a:latin typeface="Arial" panose="020B0604020202020204" pitchFamily="34" charset="0"/>
                <a:ea typeface="ＭＳ Ｐゴシック" charset="0"/>
                <a:cs typeface="Arial" panose="020B0604020202020204" pitchFamily="34" charset="0"/>
              </a:rPr>
              <a:t>جدول السفر</a:t>
            </a:r>
            <a:endParaRPr lang="en-US" sz="6000" b="1" dirty="0">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102386730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57026" name="Group 86"/>
          <p:cNvGrpSpPr>
            <a:grpSpLocks/>
          </p:cNvGrpSpPr>
          <p:nvPr/>
        </p:nvGrpSpPr>
        <p:grpSpPr bwMode="auto">
          <a:xfrm>
            <a:off x="0" y="1103321"/>
            <a:ext cx="9144000" cy="5754687"/>
            <a:chOff x="0" y="0"/>
            <a:chExt cx="4264" cy="3625"/>
          </a:xfrm>
        </p:grpSpPr>
        <p:grpSp>
          <p:nvGrpSpPr>
            <p:cNvPr id="257030" name="Group 59"/>
            <p:cNvGrpSpPr>
              <a:grpSpLocks/>
            </p:cNvGrpSpPr>
            <p:nvPr/>
          </p:nvGrpSpPr>
          <p:grpSpPr bwMode="auto">
            <a:xfrm>
              <a:off x="0" y="0"/>
              <a:ext cx="1424" cy="748"/>
              <a:chOff x="0" y="0"/>
              <a:chExt cx="1424" cy="748"/>
            </a:xfrm>
          </p:grpSpPr>
          <p:sp>
            <p:nvSpPr>
              <p:cNvPr id="257070" name="Rectangle 44"/>
              <p:cNvSpPr>
                <a:spLocks noChangeArrowheads="1"/>
              </p:cNvSpPr>
              <p:nvPr/>
            </p:nvSpPr>
            <p:spPr bwMode="auto">
              <a:xfrm>
                <a:off x="32" y="0"/>
                <a:ext cx="1360" cy="7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lIns="0" rIns="0" anchor="ctr"/>
              <a:lstStyle/>
              <a:p>
                <a:r>
                  <a:rPr lang="ar-JO" altLang="zh-CN" b="1" dirty="0">
                    <a:latin typeface="Arial" panose="020B0604020202020204" pitchFamily="34" charset="0"/>
                    <a:ea typeface="Arial" charset="0"/>
                    <a:cs typeface="Arial" panose="020B0604020202020204" pitchFamily="34" charset="0"/>
                  </a:rPr>
                  <a:t>بطرس</a:t>
                </a:r>
                <a:endParaRPr lang="en-US" altLang="zh-CN" b="1" dirty="0">
                  <a:latin typeface="Arial" panose="020B0604020202020204" pitchFamily="34" charset="0"/>
                  <a:ea typeface="Arial" charset="0"/>
                  <a:cs typeface="Arial" panose="020B0604020202020204" pitchFamily="34" charset="0"/>
                </a:endParaRPr>
              </a:p>
            </p:txBody>
          </p:sp>
          <p:sp>
            <p:nvSpPr>
              <p:cNvPr id="257071" name="Rectangle 58"/>
              <p:cNvSpPr>
                <a:spLocks noChangeArrowheads="1"/>
              </p:cNvSpPr>
              <p:nvPr/>
            </p:nvSpPr>
            <p:spPr bwMode="auto">
              <a:xfrm>
                <a:off x="0" y="0"/>
                <a:ext cx="1424" cy="748"/>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latin typeface="Arial" panose="020B0604020202020204" pitchFamily="34" charset="0"/>
                  <a:cs typeface="Arial" panose="020B0604020202020204" pitchFamily="34" charset="0"/>
                </a:endParaRPr>
              </a:p>
            </p:txBody>
          </p:sp>
        </p:grpSp>
        <p:grpSp>
          <p:nvGrpSpPr>
            <p:cNvPr id="257031" name="Group 61"/>
            <p:cNvGrpSpPr>
              <a:grpSpLocks/>
            </p:cNvGrpSpPr>
            <p:nvPr/>
          </p:nvGrpSpPr>
          <p:grpSpPr bwMode="auto">
            <a:xfrm>
              <a:off x="1424" y="0"/>
              <a:ext cx="1424" cy="748"/>
              <a:chOff x="1424" y="0"/>
              <a:chExt cx="1424" cy="748"/>
            </a:xfrm>
          </p:grpSpPr>
          <p:sp>
            <p:nvSpPr>
              <p:cNvPr id="257068" name="Rectangle 45"/>
              <p:cNvSpPr>
                <a:spLocks noChangeArrowheads="1"/>
              </p:cNvSpPr>
              <p:nvPr/>
            </p:nvSpPr>
            <p:spPr bwMode="auto">
              <a:xfrm>
                <a:off x="1456" y="0"/>
                <a:ext cx="1360" cy="7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lIns="0" rIns="0" anchor="ctr"/>
              <a:lstStyle/>
              <a:p>
                <a:r>
                  <a:rPr lang="en-US" altLang="zh-CN" b="1" dirty="0">
                    <a:latin typeface="Arial" panose="020B0604020202020204" pitchFamily="34" charset="0"/>
                    <a:ea typeface="Arial" charset="0"/>
                    <a:cs typeface="Arial" panose="020B0604020202020204" pitchFamily="34" charset="0"/>
                  </a:rPr>
                  <a:t> </a:t>
                </a:r>
              </a:p>
              <a:p>
                <a:pPr eaLnBrk="0" hangingPunct="0"/>
                <a:r>
                  <a:rPr lang="ar-JO" altLang="zh-CN" b="1" dirty="0">
                    <a:latin typeface="Arial" panose="020B0604020202020204" pitchFamily="34" charset="0"/>
                    <a:ea typeface="Arial" charset="0"/>
                    <a:cs typeface="Arial" panose="020B0604020202020204" pitchFamily="34" charset="0"/>
                  </a:rPr>
                  <a:t>استفانوس وفيلبس</a:t>
                </a:r>
                <a:endParaRPr lang="en-US" altLang="zh-CN" b="1" dirty="0">
                  <a:latin typeface="Arial" panose="020B0604020202020204" pitchFamily="34" charset="0"/>
                  <a:ea typeface="Arial" charset="0"/>
                  <a:cs typeface="Arial" panose="020B0604020202020204" pitchFamily="34" charset="0"/>
                </a:endParaRPr>
              </a:p>
              <a:p>
                <a:pPr eaLnBrk="0" hangingPunct="0"/>
                <a:endParaRPr lang="en-US" altLang="zh-CN" b="1" dirty="0">
                  <a:latin typeface="Arial" panose="020B0604020202020204" pitchFamily="34" charset="0"/>
                  <a:ea typeface="Arial" charset="0"/>
                  <a:cs typeface="Arial" panose="020B0604020202020204" pitchFamily="34" charset="0"/>
                </a:endParaRPr>
              </a:p>
            </p:txBody>
          </p:sp>
          <p:sp>
            <p:nvSpPr>
              <p:cNvPr id="257069" name="Rectangle 60"/>
              <p:cNvSpPr>
                <a:spLocks noChangeArrowheads="1"/>
              </p:cNvSpPr>
              <p:nvPr/>
            </p:nvSpPr>
            <p:spPr bwMode="auto">
              <a:xfrm>
                <a:off x="1424" y="0"/>
                <a:ext cx="1424" cy="748"/>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latin typeface="Arial" panose="020B0604020202020204" pitchFamily="34" charset="0"/>
                  <a:cs typeface="Arial" panose="020B0604020202020204" pitchFamily="34" charset="0"/>
                </a:endParaRPr>
              </a:p>
            </p:txBody>
          </p:sp>
        </p:grpSp>
        <p:grpSp>
          <p:nvGrpSpPr>
            <p:cNvPr id="257032" name="Group 63"/>
            <p:cNvGrpSpPr>
              <a:grpSpLocks/>
            </p:cNvGrpSpPr>
            <p:nvPr/>
          </p:nvGrpSpPr>
          <p:grpSpPr bwMode="auto">
            <a:xfrm>
              <a:off x="2848" y="0"/>
              <a:ext cx="1416" cy="748"/>
              <a:chOff x="2848" y="0"/>
              <a:chExt cx="1416" cy="748"/>
            </a:xfrm>
          </p:grpSpPr>
          <p:sp>
            <p:nvSpPr>
              <p:cNvPr id="257066" name="Rectangle 46"/>
              <p:cNvSpPr>
                <a:spLocks noChangeArrowheads="1"/>
              </p:cNvSpPr>
              <p:nvPr/>
            </p:nvSpPr>
            <p:spPr bwMode="auto">
              <a:xfrm>
                <a:off x="2880" y="0"/>
                <a:ext cx="1352" cy="7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lIns="0" rIns="0" anchor="ctr"/>
              <a:lstStyle/>
              <a:p>
                <a:r>
                  <a:rPr lang="ar-JO" altLang="zh-CN" b="1" dirty="0">
                    <a:latin typeface="Arial" panose="020B0604020202020204" pitchFamily="34" charset="0"/>
                    <a:ea typeface="Arial" charset="0"/>
                    <a:cs typeface="Arial" panose="020B0604020202020204" pitchFamily="34" charset="0"/>
                  </a:rPr>
                  <a:t>بولس</a:t>
                </a:r>
                <a:endParaRPr lang="en-US" altLang="zh-CN" b="1" dirty="0">
                  <a:latin typeface="Arial" panose="020B0604020202020204" pitchFamily="34" charset="0"/>
                  <a:ea typeface="Arial" charset="0"/>
                  <a:cs typeface="Arial" panose="020B0604020202020204" pitchFamily="34" charset="0"/>
                </a:endParaRPr>
              </a:p>
            </p:txBody>
          </p:sp>
          <p:sp>
            <p:nvSpPr>
              <p:cNvPr id="257067" name="Rectangle 62"/>
              <p:cNvSpPr>
                <a:spLocks noChangeArrowheads="1"/>
              </p:cNvSpPr>
              <p:nvPr/>
            </p:nvSpPr>
            <p:spPr bwMode="auto">
              <a:xfrm>
                <a:off x="2848" y="0"/>
                <a:ext cx="1416" cy="748"/>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latin typeface="Arial" panose="020B0604020202020204" pitchFamily="34" charset="0"/>
                  <a:cs typeface="Arial" panose="020B0604020202020204" pitchFamily="34" charset="0"/>
                </a:endParaRPr>
              </a:p>
            </p:txBody>
          </p:sp>
        </p:grpSp>
        <p:grpSp>
          <p:nvGrpSpPr>
            <p:cNvPr id="257033" name="Group 65"/>
            <p:cNvGrpSpPr>
              <a:grpSpLocks/>
            </p:cNvGrpSpPr>
            <p:nvPr/>
          </p:nvGrpSpPr>
          <p:grpSpPr bwMode="auto">
            <a:xfrm>
              <a:off x="0" y="748"/>
              <a:ext cx="1424" cy="748"/>
              <a:chOff x="0" y="748"/>
              <a:chExt cx="1424" cy="748"/>
            </a:xfrm>
          </p:grpSpPr>
          <p:sp>
            <p:nvSpPr>
              <p:cNvPr id="257064" name="Rectangle 47"/>
              <p:cNvSpPr>
                <a:spLocks noChangeArrowheads="1"/>
              </p:cNvSpPr>
              <p:nvPr/>
            </p:nvSpPr>
            <p:spPr bwMode="auto">
              <a:xfrm>
                <a:off x="32" y="748"/>
                <a:ext cx="1360" cy="7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lIns="0" rIns="0" anchor="ctr"/>
              <a:lstStyle/>
              <a:p>
                <a:r>
                  <a:rPr lang="en-US" altLang="zh-CN" sz="2200" b="1" dirty="0">
                    <a:latin typeface="Arial" panose="020B0604020202020204" pitchFamily="34" charset="0"/>
                    <a:ea typeface="Arial" charset="0"/>
                    <a:cs typeface="Arial" panose="020B0604020202020204" pitchFamily="34" charset="0"/>
                  </a:rPr>
                  <a:t> </a:t>
                </a:r>
              </a:p>
              <a:p>
                <a:pPr eaLnBrk="0" hangingPunct="0"/>
                <a:r>
                  <a:rPr lang="ar-JO" altLang="zh-CN" sz="2200" b="1" dirty="0">
                    <a:latin typeface="Arial" panose="020B0604020202020204" pitchFamily="34" charset="0"/>
                    <a:ea typeface="Arial" charset="0"/>
                    <a:cs typeface="Arial" panose="020B0604020202020204" pitchFamily="34" charset="0"/>
                  </a:rPr>
                  <a:t>إنشاء قاعدة منزلية</a:t>
                </a:r>
                <a:endParaRPr lang="en-US" altLang="zh-CN" sz="2200" b="1" dirty="0">
                  <a:latin typeface="Arial" panose="020B0604020202020204" pitchFamily="34" charset="0"/>
                  <a:ea typeface="Arial" charset="0"/>
                  <a:cs typeface="Arial" panose="020B0604020202020204" pitchFamily="34" charset="0"/>
                </a:endParaRPr>
              </a:p>
              <a:p>
                <a:pPr eaLnBrk="0" hangingPunct="0"/>
                <a:endParaRPr lang="en-US" altLang="zh-CN" sz="2200" b="1" dirty="0">
                  <a:latin typeface="Arial" panose="020B0604020202020204" pitchFamily="34" charset="0"/>
                  <a:ea typeface="Arial" charset="0"/>
                  <a:cs typeface="Arial" panose="020B0604020202020204" pitchFamily="34" charset="0"/>
                </a:endParaRPr>
              </a:p>
            </p:txBody>
          </p:sp>
          <p:sp>
            <p:nvSpPr>
              <p:cNvPr id="257065" name="Rectangle 64"/>
              <p:cNvSpPr>
                <a:spLocks noChangeArrowheads="1"/>
              </p:cNvSpPr>
              <p:nvPr/>
            </p:nvSpPr>
            <p:spPr bwMode="auto">
              <a:xfrm>
                <a:off x="0" y="748"/>
                <a:ext cx="1424" cy="748"/>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latin typeface="Arial" panose="020B0604020202020204" pitchFamily="34" charset="0"/>
                  <a:cs typeface="Arial" panose="020B0604020202020204" pitchFamily="34" charset="0"/>
                </a:endParaRPr>
              </a:p>
            </p:txBody>
          </p:sp>
        </p:grpSp>
        <p:grpSp>
          <p:nvGrpSpPr>
            <p:cNvPr id="257034" name="Group 67"/>
            <p:cNvGrpSpPr>
              <a:grpSpLocks/>
            </p:cNvGrpSpPr>
            <p:nvPr/>
          </p:nvGrpSpPr>
          <p:grpSpPr bwMode="auto">
            <a:xfrm>
              <a:off x="1424" y="748"/>
              <a:ext cx="1424" cy="748"/>
              <a:chOff x="1424" y="748"/>
              <a:chExt cx="1424" cy="748"/>
            </a:xfrm>
          </p:grpSpPr>
          <p:sp>
            <p:nvSpPr>
              <p:cNvPr id="257062" name="Rectangle 48"/>
              <p:cNvSpPr>
                <a:spLocks noChangeArrowheads="1"/>
              </p:cNvSpPr>
              <p:nvPr/>
            </p:nvSpPr>
            <p:spPr bwMode="auto">
              <a:xfrm>
                <a:off x="1456" y="748"/>
                <a:ext cx="1360" cy="7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lIns="0" rIns="0" anchor="ctr"/>
              <a:lstStyle/>
              <a:p>
                <a:r>
                  <a:rPr lang="en-US" altLang="zh-CN" sz="2200" b="1" dirty="0">
                    <a:latin typeface="Arial" panose="020B0604020202020204" pitchFamily="34" charset="0"/>
                    <a:ea typeface="Arial" charset="0"/>
                    <a:cs typeface="Arial" panose="020B0604020202020204" pitchFamily="34" charset="0"/>
                  </a:rPr>
                  <a:t> </a:t>
                </a:r>
              </a:p>
              <a:p>
                <a:pPr eaLnBrk="0" hangingPunct="0"/>
                <a:r>
                  <a:rPr lang="ar-JO" altLang="zh-CN" sz="2200" b="1" dirty="0">
                    <a:latin typeface="Arial" panose="020B0604020202020204" pitchFamily="34" charset="0"/>
                    <a:ea typeface="Arial" charset="0"/>
                    <a:cs typeface="Arial" panose="020B0604020202020204" pitchFamily="34" charset="0"/>
                  </a:rPr>
                  <a:t>وصول قريب</a:t>
                </a:r>
                <a:endParaRPr lang="en-US" altLang="zh-CN" sz="2200" b="1" dirty="0">
                  <a:latin typeface="Arial" panose="020B0604020202020204" pitchFamily="34" charset="0"/>
                  <a:ea typeface="Arial" charset="0"/>
                  <a:cs typeface="Arial" panose="020B0604020202020204" pitchFamily="34" charset="0"/>
                </a:endParaRPr>
              </a:p>
              <a:p>
                <a:pPr eaLnBrk="0" hangingPunct="0"/>
                <a:endParaRPr lang="en-US" altLang="zh-CN" sz="2200" b="1" dirty="0">
                  <a:latin typeface="Arial" panose="020B0604020202020204" pitchFamily="34" charset="0"/>
                  <a:ea typeface="Arial" charset="0"/>
                  <a:cs typeface="Arial" panose="020B0604020202020204" pitchFamily="34" charset="0"/>
                </a:endParaRPr>
              </a:p>
            </p:txBody>
          </p:sp>
          <p:sp>
            <p:nvSpPr>
              <p:cNvPr id="257063" name="Rectangle 66"/>
              <p:cNvSpPr>
                <a:spLocks noChangeArrowheads="1"/>
              </p:cNvSpPr>
              <p:nvPr/>
            </p:nvSpPr>
            <p:spPr bwMode="auto">
              <a:xfrm>
                <a:off x="1424" y="748"/>
                <a:ext cx="1424" cy="748"/>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latin typeface="Arial" panose="020B0604020202020204" pitchFamily="34" charset="0"/>
                  <a:cs typeface="Arial" panose="020B0604020202020204" pitchFamily="34" charset="0"/>
                </a:endParaRPr>
              </a:p>
            </p:txBody>
          </p:sp>
        </p:grpSp>
        <p:grpSp>
          <p:nvGrpSpPr>
            <p:cNvPr id="257035" name="Group 69"/>
            <p:cNvGrpSpPr>
              <a:grpSpLocks/>
            </p:cNvGrpSpPr>
            <p:nvPr/>
          </p:nvGrpSpPr>
          <p:grpSpPr bwMode="auto">
            <a:xfrm>
              <a:off x="2848" y="748"/>
              <a:ext cx="1416" cy="748"/>
              <a:chOff x="2848" y="748"/>
              <a:chExt cx="1416" cy="748"/>
            </a:xfrm>
          </p:grpSpPr>
          <p:sp>
            <p:nvSpPr>
              <p:cNvPr id="257060" name="Rectangle 49"/>
              <p:cNvSpPr>
                <a:spLocks noChangeArrowheads="1"/>
              </p:cNvSpPr>
              <p:nvPr/>
            </p:nvSpPr>
            <p:spPr bwMode="auto">
              <a:xfrm>
                <a:off x="2880" y="748"/>
                <a:ext cx="1352" cy="7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lIns="0" rIns="0" anchor="ctr"/>
              <a:lstStyle/>
              <a:p>
                <a:r>
                  <a:rPr lang="en-US" altLang="zh-CN" sz="2200" b="1" dirty="0">
                    <a:latin typeface="Arial" panose="020B0604020202020204" pitchFamily="34" charset="0"/>
                    <a:ea typeface="Arial" charset="0"/>
                    <a:cs typeface="Arial" panose="020B0604020202020204" pitchFamily="34" charset="0"/>
                  </a:rPr>
                  <a:t> </a:t>
                </a:r>
              </a:p>
              <a:p>
                <a:pPr eaLnBrk="0" hangingPunct="0"/>
                <a:r>
                  <a:rPr lang="ar-JO" altLang="zh-CN" sz="2200" b="1" dirty="0">
                    <a:latin typeface="Arial" panose="020B0604020202020204" pitchFamily="34" charset="0"/>
                    <a:ea typeface="Arial" charset="0"/>
                    <a:cs typeface="Arial" panose="020B0604020202020204" pitchFamily="34" charset="0"/>
                  </a:rPr>
                  <a:t>رحلات تبشيرية</a:t>
                </a:r>
                <a:endParaRPr lang="en-US" altLang="zh-CN" sz="2200" b="1" dirty="0">
                  <a:latin typeface="Arial" panose="020B0604020202020204" pitchFamily="34" charset="0"/>
                  <a:ea typeface="Arial" charset="0"/>
                  <a:cs typeface="Arial" panose="020B0604020202020204" pitchFamily="34" charset="0"/>
                </a:endParaRPr>
              </a:p>
              <a:p>
                <a:pPr eaLnBrk="0" hangingPunct="0"/>
                <a:r>
                  <a:rPr lang="en-US" altLang="zh-CN" sz="2200" b="1" dirty="0">
                    <a:latin typeface="Arial" panose="020B0604020202020204" pitchFamily="34" charset="0"/>
                    <a:ea typeface="Arial" charset="0"/>
                    <a:cs typeface="Arial" panose="020B0604020202020204" pitchFamily="34" charset="0"/>
                  </a:rPr>
                  <a:t> </a:t>
                </a:r>
              </a:p>
            </p:txBody>
          </p:sp>
          <p:sp>
            <p:nvSpPr>
              <p:cNvPr id="257061" name="Rectangle 68"/>
              <p:cNvSpPr>
                <a:spLocks noChangeArrowheads="1"/>
              </p:cNvSpPr>
              <p:nvPr/>
            </p:nvSpPr>
            <p:spPr bwMode="auto">
              <a:xfrm>
                <a:off x="2848" y="748"/>
                <a:ext cx="1416" cy="748"/>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latin typeface="Arial" panose="020B0604020202020204" pitchFamily="34" charset="0"/>
                  <a:cs typeface="Arial" panose="020B0604020202020204" pitchFamily="34" charset="0"/>
                </a:endParaRPr>
              </a:p>
            </p:txBody>
          </p:sp>
        </p:grpSp>
        <p:grpSp>
          <p:nvGrpSpPr>
            <p:cNvPr id="257036" name="Group 71"/>
            <p:cNvGrpSpPr>
              <a:grpSpLocks/>
            </p:cNvGrpSpPr>
            <p:nvPr/>
          </p:nvGrpSpPr>
          <p:grpSpPr bwMode="auto">
            <a:xfrm>
              <a:off x="0" y="1496"/>
              <a:ext cx="774" cy="748"/>
              <a:chOff x="0" y="1496"/>
              <a:chExt cx="774" cy="748"/>
            </a:xfrm>
          </p:grpSpPr>
          <p:sp>
            <p:nvSpPr>
              <p:cNvPr id="257058" name="Rectangle 50"/>
              <p:cNvSpPr>
                <a:spLocks noChangeArrowheads="1"/>
              </p:cNvSpPr>
              <p:nvPr/>
            </p:nvSpPr>
            <p:spPr bwMode="auto">
              <a:xfrm>
                <a:off x="17" y="1496"/>
                <a:ext cx="757" cy="7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lIns="0" rIns="0" anchor="ctr"/>
              <a:lstStyle/>
              <a:p>
                <a:r>
                  <a:rPr lang="ar-JO" altLang="zh-CN" sz="2000" b="1" dirty="0">
                    <a:latin typeface="Arial" panose="020B0604020202020204" pitchFamily="34" charset="0"/>
                    <a:ea typeface="Arial" charset="0"/>
                    <a:cs typeface="Arial" panose="020B0604020202020204" pitchFamily="34" charset="0"/>
                  </a:rPr>
                  <a:t>تأسست</a:t>
                </a:r>
                <a:endParaRPr lang="en-US" altLang="zh-CN" sz="2000" b="1" dirty="0">
                  <a:latin typeface="Arial" panose="020B0604020202020204" pitchFamily="34" charset="0"/>
                  <a:ea typeface="Arial" charset="0"/>
                  <a:cs typeface="Arial" panose="020B0604020202020204" pitchFamily="34" charset="0"/>
                </a:endParaRPr>
              </a:p>
              <a:p>
                <a:r>
                  <a:rPr lang="ar-JO" altLang="zh-CN" sz="2000" b="1" dirty="0">
                    <a:latin typeface="Arial" panose="020B0604020202020204" pitchFamily="34" charset="0"/>
                    <a:ea typeface="Arial" charset="0"/>
                    <a:cs typeface="Arial" panose="020B0604020202020204" pitchFamily="34" charset="0"/>
                  </a:rPr>
                  <a:t>1-2</a:t>
                </a:r>
                <a:endParaRPr lang="en-US" altLang="zh-CN" sz="2000" b="1" dirty="0">
                  <a:latin typeface="Arial" panose="020B0604020202020204" pitchFamily="34" charset="0"/>
                  <a:ea typeface="Arial" charset="0"/>
                  <a:cs typeface="Arial" panose="020B0604020202020204" pitchFamily="34" charset="0"/>
                </a:endParaRPr>
              </a:p>
            </p:txBody>
          </p:sp>
          <p:sp>
            <p:nvSpPr>
              <p:cNvPr id="257059" name="Rectangle 70"/>
              <p:cNvSpPr>
                <a:spLocks noChangeArrowheads="1"/>
              </p:cNvSpPr>
              <p:nvPr/>
            </p:nvSpPr>
            <p:spPr bwMode="auto">
              <a:xfrm>
                <a:off x="0" y="1496"/>
                <a:ext cx="755" cy="748"/>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latin typeface="Arial" panose="020B0604020202020204" pitchFamily="34" charset="0"/>
                  <a:cs typeface="Arial" panose="020B0604020202020204" pitchFamily="34" charset="0"/>
                </a:endParaRPr>
              </a:p>
            </p:txBody>
          </p:sp>
        </p:grpSp>
        <p:grpSp>
          <p:nvGrpSpPr>
            <p:cNvPr id="257037" name="Group 73"/>
            <p:cNvGrpSpPr>
              <a:grpSpLocks/>
            </p:cNvGrpSpPr>
            <p:nvPr/>
          </p:nvGrpSpPr>
          <p:grpSpPr bwMode="auto">
            <a:xfrm>
              <a:off x="744" y="1496"/>
              <a:ext cx="680" cy="748"/>
              <a:chOff x="744" y="1496"/>
              <a:chExt cx="680" cy="748"/>
            </a:xfrm>
          </p:grpSpPr>
          <p:sp>
            <p:nvSpPr>
              <p:cNvPr id="257056" name="Rectangle 51"/>
              <p:cNvSpPr>
                <a:spLocks noChangeArrowheads="1"/>
              </p:cNvSpPr>
              <p:nvPr/>
            </p:nvSpPr>
            <p:spPr bwMode="auto">
              <a:xfrm>
                <a:off x="744" y="1496"/>
                <a:ext cx="648" cy="7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lIns="0" rIns="0" anchor="ctr"/>
              <a:lstStyle/>
              <a:p>
                <a:r>
                  <a:rPr lang="ar-JO" altLang="zh-CN" sz="2000" b="1" dirty="0">
                    <a:latin typeface="Arial" panose="020B0604020202020204" pitchFamily="34" charset="0"/>
                    <a:ea typeface="Arial" charset="0"/>
                    <a:cs typeface="Arial" panose="020B0604020202020204" pitchFamily="34" charset="0"/>
                  </a:rPr>
                  <a:t>تتوسع</a:t>
                </a:r>
                <a:endParaRPr lang="en-US" altLang="zh-CN" sz="2000" b="1" dirty="0">
                  <a:latin typeface="Arial" panose="020B0604020202020204" pitchFamily="34" charset="0"/>
                  <a:ea typeface="Arial" charset="0"/>
                  <a:cs typeface="Arial" panose="020B0604020202020204" pitchFamily="34" charset="0"/>
                </a:endParaRPr>
              </a:p>
              <a:p>
                <a:pPr eaLnBrk="0" hangingPunct="0"/>
                <a:r>
                  <a:rPr lang="ar-JO" altLang="zh-CN" sz="2000" b="1" dirty="0">
                    <a:latin typeface="Arial" panose="020B0604020202020204" pitchFamily="34" charset="0"/>
                    <a:ea typeface="Arial" charset="0"/>
                    <a:cs typeface="Arial" panose="020B0604020202020204" pitchFamily="34" charset="0"/>
                  </a:rPr>
                  <a:t>3: 1-6: 7</a:t>
                </a:r>
                <a:endParaRPr lang="en-US" altLang="zh-CN" sz="2000" b="1" dirty="0">
                  <a:latin typeface="Arial" panose="020B0604020202020204" pitchFamily="34" charset="0"/>
                  <a:ea typeface="Arial" charset="0"/>
                  <a:cs typeface="Arial" panose="020B0604020202020204" pitchFamily="34" charset="0"/>
                </a:endParaRPr>
              </a:p>
            </p:txBody>
          </p:sp>
          <p:sp>
            <p:nvSpPr>
              <p:cNvPr id="257057" name="Rectangle 72"/>
              <p:cNvSpPr>
                <a:spLocks noChangeArrowheads="1"/>
              </p:cNvSpPr>
              <p:nvPr/>
            </p:nvSpPr>
            <p:spPr bwMode="auto">
              <a:xfrm>
                <a:off x="755" y="1496"/>
                <a:ext cx="669" cy="748"/>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latin typeface="Arial" panose="020B0604020202020204" pitchFamily="34" charset="0"/>
                  <a:cs typeface="Arial" panose="020B0604020202020204" pitchFamily="34" charset="0"/>
                </a:endParaRPr>
              </a:p>
            </p:txBody>
          </p:sp>
        </p:grpSp>
        <p:grpSp>
          <p:nvGrpSpPr>
            <p:cNvPr id="257038" name="Group 75"/>
            <p:cNvGrpSpPr>
              <a:grpSpLocks/>
            </p:cNvGrpSpPr>
            <p:nvPr/>
          </p:nvGrpSpPr>
          <p:grpSpPr bwMode="auto">
            <a:xfrm>
              <a:off x="1424" y="1496"/>
              <a:ext cx="712" cy="748"/>
              <a:chOff x="1424" y="1496"/>
              <a:chExt cx="712" cy="748"/>
            </a:xfrm>
          </p:grpSpPr>
          <p:sp>
            <p:nvSpPr>
              <p:cNvPr id="257054" name="Rectangle 52"/>
              <p:cNvSpPr>
                <a:spLocks noChangeArrowheads="1"/>
              </p:cNvSpPr>
              <p:nvPr/>
            </p:nvSpPr>
            <p:spPr bwMode="auto">
              <a:xfrm>
                <a:off x="1456" y="1496"/>
                <a:ext cx="648" cy="7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lIns="0" rIns="0" anchor="ctr"/>
              <a:lstStyle/>
              <a:p>
                <a:r>
                  <a:rPr lang="en-US" altLang="zh-CN" sz="2200" b="1" dirty="0">
                    <a:latin typeface="Arial" panose="020B0604020202020204" pitchFamily="34" charset="0"/>
                    <a:ea typeface="Arial" charset="0"/>
                    <a:cs typeface="Arial" panose="020B0604020202020204" pitchFamily="34" charset="0"/>
                  </a:rPr>
                  <a:t> </a:t>
                </a:r>
                <a:r>
                  <a:rPr lang="ar-JO" altLang="zh-CN" sz="2000" b="1" dirty="0">
                    <a:latin typeface="Arial" panose="020B0604020202020204" pitchFamily="34" charset="0"/>
                    <a:ea typeface="Arial" charset="0"/>
                    <a:cs typeface="Arial" panose="020B0604020202020204" pitchFamily="34" charset="0"/>
                  </a:rPr>
                  <a:t>استفانوس</a:t>
                </a:r>
                <a:endParaRPr lang="en-US" altLang="zh-CN" sz="2000" b="1" dirty="0">
                  <a:latin typeface="Arial" panose="020B0604020202020204" pitchFamily="34" charset="0"/>
                  <a:ea typeface="Arial" charset="0"/>
                  <a:cs typeface="Arial" panose="020B0604020202020204" pitchFamily="34" charset="0"/>
                </a:endParaRPr>
              </a:p>
              <a:p>
                <a:pPr eaLnBrk="0" hangingPunct="0"/>
                <a:r>
                  <a:rPr lang="ar-JO" altLang="zh-CN" sz="2000" b="1" dirty="0">
                    <a:latin typeface="Arial" panose="020B0604020202020204" pitchFamily="34" charset="0"/>
                    <a:ea typeface="Arial" charset="0"/>
                    <a:cs typeface="Arial" panose="020B0604020202020204" pitchFamily="34" charset="0"/>
                  </a:rPr>
                  <a:t>6: 8-8: 3</a:t>
                </a:r>
                <a:endParaRPr lang="en-US" altLang="zh-CN" sz="2000" b="1" dirty="0">
                  <a:latin typeface="Arial" panose="020B0604020202020204" pitchFamily="34" charset="0"/>
                  <a:ea typeface="Arial" charset="0"/>
                  <a:cs typeface="Arial" panose="020B0604020202020204" pitchFamily="34" charset="0"/>
                </a:endParaRPr>
              </a:p>
            </p:txBody>
          </p:sp>
          <p:sp>
            <p:nvSpPr>
              <p:cNvPr id="257055" name="Rectangle 74"/>
              <p:cNvSpPr>
                <a:spLocks noChangeArrowheads="1"/>
              </p:cNvSpPr>
              <p:nvPr/>
            </p:nvSpPr>
            <p:spPr bwMode="auto">
              <a:xfrm>
                <a:off x="1424" y="1496"/>
                <a:ext cx="712" cy="748"/>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latin typeface="Arial" panose="020B0604020202020204" pitchFamily="34" charset="0"/>
                  <a:cs typeface="Arial" panose="020B0604020202020204" pitchFamily="34" charset="0"/>
                </a:endParaRPr>
              </a:p>
            </p:txBody>
          </p:sp>
        </p:grpSp>
        <p:grpSp>
          <p:nvGrpSpPr>
            <p:cNvPr id="257039" name="Group 77"/>
            <p:cNvGrpSpPr>
              <a:grpSpLocks/>
            </p:cNvGrpSpPr>
            <p:nvPr/>
          </p:nvGrpSpPr>
          <p:grpSpPr bwMode="auto">
            <a:xfrm>
              <a:off x="2136" y="1496"/>
              <a:ext cx="712" cy="748"/>
              <a:chOff x="2136" y="1496"/>
              <a:chExt cx="712" cy="748"/>
            </a:xfrm>
          </p:grpSpPr>
          <p:sp>
            <p:nvSpPr>
              <p:cNvPr id="257052" name="Rectangle 53"/>
              <p:cNvSpPr>
                <a:spLocks noChangeArrowheads="1"/>
              </p:cNvSpPr>
              <p:nvPr/>
            </p:nvSpPr>
            <p:spPr bwMode="auto">
              <a:xfrm>
                <a:off x="2168" y="1496"/>
                <a:ext cx="648" cy="7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lIns="0" rIns="0" anchor="ctr"/>
              <a:lstStyle/>
              <a:p>
                <a:r>
                  <a:rPr lang="ar-JO" altLang="zh-CN" sz="2000" b="1" dirty="0">
                    <a:latin typeface="Arial" panose="020B0604020202020204" pitchFamily="34" charset="0"/>
                    <a:ea typeface="Arial" charset="0"/>
                    <a:cs typeface="Arial" panose="020B0604020202020204" pitchFamily="34" charset="0"/>
                  </a:rPr>
                  <a:t>فيلبس</a:t>
                </a:r>
                <a:endParaRPr lang="en-US" altLang="zh-CN" sz="2000" b="1" dirty="0">
                  <a:latin typeface="Arial" panose="020B0604020202020204" pitchFamily="34" charset="0"/>
                  <a:ea typeface="Arial" charset="0"/>
                  <a:cs typeface="Arial" panose="020B0604020202020204" pitchFamily="34" charset="0"/>
                </a:endParaRPr>
              </a:p>
              <a:p>
                <a:pPr eaLnBrk="0" hangingPunct="0"/>
                <a:r>
                  <a:rPr lang="ar-JO" altLang="zh-CN" sz="2000" b="1" dirty="0">
                    <a:latin typeface="Arial" panose="020B0604020202020204" pitchFamily="34" charset="0"/>
                    <a:ea typeface="Arial" charset="0"/>
                    <a:cs typeface="Arial" panose="020B0604020202020204" pitchFamily="34" charset="0"/>
                  </a:rPr>
                  <a:t>8: 4-40</a:t>
                </a:r>
                <a:endParaRPr lang="en-US" altLang="zh-CN" sz="2000" b="1" dirty="0">
                  <a:latin typeface="Arial" panose="020B0604020202020204" pitchFamily="34" charset="0"/>
                  <a:ea typeface="Arial" charset="0"/>
                  <a:cs typeface="Arial" panose="020B0604020202020204" pitchFamily="34" charset="0"/>
                </a:endParaRPr>
              </a:p>
            </p:txBody>
          </p:sp>
          <p:sp>
            <p:nvSpPr>
              <p:cNvPr id="257053" name="Rectangle 76"/>
              <p:cNvSpPr>
                <a:spLocks noChangeArrowheads="1"/>
              </p:cNvSpPr>
              <p:nvPr/>
            </p:nvSpPr>
            <p:spPr bwMode="auto">
              <a:xfrm>
                <a:off x="2136" y="1496"/>
                <a:ext cx="712" cy="748"/>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latin typeface="Arial" panose="020B0604020202020204" pitchFamily="34" charset="0"/>
                  <a:cs typeface="Arial" panose="020B0604020202020204" pitchFamily="34" charset="0"/>
                </a:endParaRPr>
              </a:p>
            </p:txBody>
          </p:sp>
        </p:grpSp>
        <p:grpSp>
          <p:nvGrpSpPr>
            <p:cNvPr id="257040" name="Group 79"/>
            <p:cNvGrpSpPr>
              <a:grpSpLocks/>
            </p:cNvGrpSpPr>
            <p:nvPr/>
          </p:nvGrpSpPr>
          <p:grpSpPr bwMode="auto">
            <a:xfrm>
              <a:off x="2848" y="1496"/>
              <a:ext cx="712" cy="748"/>
              <a:chOff x="2848" y="1496"/>
              <a:chExt cx="712" cy="748"/>
            </a:xfrm>
          </p:grpSpPr>
          <p:sp>
            <p:nvSpPr>
              <p:cNvPr id="257050" name="Rectangle 54"/>
              <p:cNvSpPr>
                <a:spLocks noChangeArrowheads="1"/>
              </p:cNvSpPr>
              <p:nvPr/>
            </p:nvSpPr>
            <p:spPr bwMode="auto">
              <a:xfrm>
                <a:off x="2880" y="1496"/>
                <a:ext cx="648" cy="7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lIns="0" rIns="0" anchor="ctr"/>
              <a:lstStyle/>
              <a:p>
                <a:r>
                  <a:rPr lang="ar-JO" altLang="zh-CN" sz="2000" b="1" dirty="0">
                    <a:latin typeface="Arial" panose="020B0604020202020204" pitchFamily="34" charset="0"/>
                    <a:ea typeface="Arial" charset="0"/>
                    <a:cs typeface="Arial" panose="020B0604020202020204" pitchFamily="34" charset="0"/>
                  </a:rPr>
                  <a:t>دمشق</a:t>
                </a:r>
                <a:endParaRPr lang="en-US" altLang="zh-CN" sz="2000" b="1" dirty="0">
                  <a:latin typeface="Arial" panose="020B0604020202020204" pitchFamily="34" charset="0"/>
                  <a:ea typeface="Arial" charset="0"/>
                  <a:cs typeface="Arial" panose="020B0604020202020204" pitchFamily="34" charset="0"/>
                </a:endParaRPr>
              </a:p>
              <a:p>
                <a:pPr eaLnBrk="0" hangingPunct="0"/>
                <a:r>
                  <a:rPr lang="ar-JO" altLang="zh-CN" sz="2000" b="1" dirty="0">
                    <a:latin typeface="Arial" panose="020B0604020202020204" pitchFamily="34" charset="0"/>
                    <a:ea typeface="Arial" charset="0"/>
                    <a:cs typeface="Arial" panose="020B0604020202020204" pitchFamily="34" charset="0"/>
                  </a:rPr>
                  <a:t>9: 1-31</a:t>
                </a:r>
                <a:endParaRPr lang="en-US" altLang="zh-CN" sz="2000" b="1" dirty="0">
                  <a:latin typeface="Arial" panose="020B0604020202020204" pitchFamily="34" charset="0"/>
                  <a:ea typeface="Arial" charset="0"/>
                  <a:cs typeface="Arial" panose="020B0604020202020204" pitchFamily="34" charset="0"/>
                </a:endParaRPr>
              </a:p>
            </p:txBody>
          </p:sp>
          <p:sp>
            <p:nvSpPr>
              <p:cNvPr id="257051" name="Rectangle 78"/>
              <p:cNvSpPr>
                <a:spLocks noChangeArrowheads="1"/>
              </p:cNvSpPr>
              <p:nvPr/>
            </p:nvSpPr>
            <p:spPr bwMode="auto">
              <a:xfrm>
                <a:off x="2848" y="1496"/>
                <a:ext cx="712" cy="748"/>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latin typeface="Arial" panose="020B0604020202020204" pitchFamily="34" charset="0"/>
                  <a:cs typeface="Arial" panose="020B0604020202020204" pitchFamily="34" charset="0"/>
                </a:endParaRPr>
              </a:p>
            </p:txBody>
          </p:sp>
        </p:grpSp>
        <p:grpSp>
          <p:nvGrpSpPr>
            <p:cNvPr id="257041" name="Group 81"/>
            <p:cNvGrpSpPr>
              <a:grpSpLocks/>
            </p:cNvGrpSpPr>
            <p:nvPr/>
          </p:nvGrpSpPr>
          <p:grpSpPr bwMode="auto">
            <a:xfrm>
              <a:off x="3560" y="1496"/>
              <a:ext cx="704" cy="748"/>
              <a:chOff x="3560" y="1496"/>
              <a:chExt cx="704" cy="748"/>
            </a:xfrm>
          </p:grpSpPr>
          <p:sp>
            <p:nvSpPr>
              <p:cNvPr id="257048" name="Rectangle 55"/>
              <p:cNvSpPr>
                <a:spLocks noChangeArrowheads="1"/>
              </p:cNvSpPr>
              <p:nvPr/>
            </p:nvSpPr>
            <p:spPr bwMode="auto">
              <a:xfrm>
                <a:off x="3592" y="1496"/>
                <a:ext cx="640" cy="7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lIns="0" rIns="0" anchor="ctr"/>
              <a:lstStyle/>
              <a:p>
                <a:r>
                  <a:rPr lang="ar-JO" altLang="zh-CN" sz="2000" b="1" dirty="0">
                    <a:latin typeface="Arial" panose="020B0604020202020204" pitchFamily="34" charset="0"/>
                    <a:ea typeface="Arial" charset="0"/>
                    <a:cs typeface="Arial" panose="020B0604020202020204" pitchFamily="34" charset="0"/>
                  </a:rPr>
                  <a:t>إلى روما</a:t>
                </a:r>
                <a:endParaRPr lang="en-US" altLang="zh-CN" sz="2000" b="1" dirty="0">
                  <a:latin typeface="Arial" panose="020B0604020202020204" pitchFamily="34" charset="0"/>
                  <a:ea typeface="Arial" charset="0"/>
                  <a:cs typeface="Arial" panose="020B0604020202020204" pitchFamily="34" charset="0"/>
                </a:endParaRPr>
              </a:p>
              <a:p>
                <a:pPr eaLnBrk="0" hangingPunct="0"/>
                <a:r>
                  <a:rPr lang="ar-JO" altLang="zh-CN" sz="2000" b="1" dirty="0">
                    <a:latin typeface="Arial" panose="020B0604020202020204" pitchFamily="34" charset="0"/>
                    <a:ea typeface="Arial" charset="0"/>
                    <a:cs typeface="Arial" panose="020B0604020202020204" pitchFamily="34" charset="0"/>
                  </a:rPr>
                  <a:t>28: 30-31</a:t>
                </a:r>
                <a:endParaRPr lang="en-US" altLang="zh-CN" sz="2000" b="1" dirty="0">
                  <a:latin typeface="Arial" panose="020B0604020202020204" pitchFamily="34" charset="0"/>
                  <a:ea typeface="Arial" charset="0"/>
                  <a:cs typeface="Arial" panose="020B0604020202020204" pitchFamily="34" charset="0"/>
                </a:endParaRPr>
              </a:p>
            </p:txBody>
          </p:sp>
          <p:sp>
            <p:nvSpPr>
              <p:cNvPr id="257049" name="Rectangle 80"/>
              <p:cNvSpPr>
                <a:spLocks noChangeArrowheads="1"/>
              </p:cNvSpPr>
              <p:nvPr/>
            </p:nvSpPr>
            <p:spPr bwMode="auto">
              <a:xfrm>
                <a:off x="3560" y="1496"/>
                <a:ext cx="704" cy="748"/>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latin typeface="Arial" panose="020B0604020202020204" pitchFamily="34" charset="0"/>
                  <a:cs typeface="Arial" panose="020B0604020202020204" pitchFamily="34" charset="0"/>
                </a:endParaRPr>
              </a:p>
            </p:txBody>
          </p:sp>
        </p:grpSp>
        <p:grpSp>
          <p:nvGrpSpPr>
            <p:cNvPr id="257042" name="Group 83"/>
            <p:cNvGrpSpPr>
              <a:grpSpLocks/>
            </p:cNvGrpSpPr>
            <p:nvPr/>
          </p:nvGrpSpPr>
          <p:grpSpPr bwMode="auto">
            <a:xfrm>
              <a:off x="0" y="2244"/>
              <a:ext cx="4264" cy="633"/>
              <a:chOff x="0" y="2244"/>
              <a:chExt cx="4264" cy="633"/>
            </a:xfrm>
          </p:grpSpPr>
          <p:sp>
            <p:nvSpPr>
              <p:cNvPr id="257046" name="Rectangle 56"/>
              <p:cNvSpPr>
                <a:spLocks noChangeArrowheads="1"/>
              </p:cNvSpPr>
              <p:nvPr/>
            </p:nvSpPr>
            <p:spPr bwMode="auto">
              <a:xfrm>
                <a:off x="32" y="2244"/>
                <a:ext cx="4200" cy="6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lIns="0" rIns="0" anchor="ctr"/>
              <a:lstStyle/>
              <a:p>
                <a:r>
                  <a:rPr lang="en-US" altLang="zh-CN" sz="2200" b="1" dirty="0">
                    <a:latin typeface="Arial" panose="020B0604020202020204" pitchFamily="34" charset="0"/>
                    <a:ea typeface="Arial" charset="0"/>
                    <a:cs typeface="Arial" panose="020B0604020202020204" pitchFamily="34" charset="0"/>
                  </a:rPr>
                  <a:t> </a:t>
                </a:r>
              </a:p>
              <a:p>
                <a:pPr eaLnBrk="0" hangingPunct="0"/>
                <a:r>
                  <a:rPr lang="ar-JO" altLang="zh-CN" sz="2200" b="1" dirty="0">
                    <a:latin typeface="Arial" panose="020B0604020202020204" pitchFamily="34" charset="0"/>
                    <a:ea typeface="Arial" charset="0"/>
                    <a:cs typeface="Arial" panose="020B0604020202020204" pitchFamily="34" charset="0"/>
                  </a:rPr>
                  <a:t>روما</a:t>
                </a:r>
                <a:endParaRPr lang="en-US" altLang="zh-CN" sz="2200" b="1" dirty="0">
                  <a:latin typeface="Arial" panose="020B0604020202020204" pitchFamily="34" charset="0"/>
                  <a:ea typeface="Arial" charset="0"/>
                  <a:cs typeface="Arial" panose="020B0604020202020204" pitchFamily="34" charset="0"/>
                </a:endParaRPr>
              </a:p>
              <a:p>
                <a:pPr eaLnBrk="0" hangingPunct="0"/>
                <a:r>
                  <a:rPr lang="en-US" altLang="zh-CN" sz="2200" b="1" dirty="0">
                    <a:latin typeface="Arial" panose="020B0604020202020204" pitchFamily="34" charset="0"/>
                    <a:ea typeface="Arial" charset="0"/>
                    <a:cs typeface="Arial" panose="020B0604020202020204" pitchFamily="34" charset="0"/>
                  </a:rPr>
                  <a:t> </a:t>
                </a:r>
              </a:p>
            </p:txBody>
          </p:sp>
          <p:sp>
            <p:nvSpPr>
              <p:cNvPr id="257047" name="Rectangle 82"/>
              <p:cNvSpPr>
                <a:spLocks noChangeArrowheads="1"/>
              </p:cNvSpPr>
              <p:nvPr/>
            </p:nvSpPr>
            <p:spPr bwMode="auto">
              <a:xfrm>
                <a:off x="0" y="2244"/>
                <a:ext cx="4264" cy="633"/>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latin typeface="Arial" panose="020B0604020202020204" pitchFamily="34" charset="0"/>
                  <a:cs typeface="Arial" panose="020B0604020202020204" pitchFamily="34" charset="0"/>
                </a:endParaRPr>
              </a:p>
            </p:txBody>
          </p:sp>
        </p:grpSp>
        <p:grpSp>
          <p:nvGrpSpPr>
            <p:cNvPr id="257043" name="Group 85"/>
            <p:cNvGrpSpPr>
              <a:grpSpLocks/>
            </p:cNvGrpSpPr>
            <p:nvPr/>
          </p:nvGrpSpPr>
          <p:grpSpPr bwMode="auto">
            <a:xfrm>
              <a:off x="0" y="2877"/>
              <a:ext cx="4264" cy="748"/>
              <a:chOff x="0" y="2877"/>
              <a:chExt cx="4264" cy="748"/>
            </a:xfrm>
          </p:grpSpPr>
          <p:sp>
            <p:nvSpPr>
              <p:cNvPr id="257044" name="Rectangle 57"/>
              <p:cNvSpPr>
                <a:spLocks noChangeArrowheads="1"/>
              </p:cNvSpPr>
              <p:nvPr/>
            </p:nvSpPr>
            <p:spPr bwMode="auto">
              <a:xfrm>
                <a:off x="32" y="2877"/>
                <a:ext cx="4200" cy="7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lIns="0" rIns="0" anchor="ctr"/>
              <a:lstStyle/>
              <a:p>
                <a:r>
                  <a:rPr lang="en-US" altLang="zh-CN" sz="2200" b="1" dirty="0">
                    <a:latin typeface="Arial" panose="020B0604020202020204" pitchFamily="34" charset="0"/>
                    <a:ea typeface="Arial" charset="0"/>
                    <a:cs typeface="Arial" panose="020B0604020202020204" pitchFamily="34" charset="0"/>
                  </a:rPr>
                  <a:t> </a:t>
                </a:r>
              </a:p>
              <a:p>
                <a:pPr eaLnBrk="0" hangingPunct="0"/>
                <a:r>
                  <a:rPr lang="ar-JO" altLang="zh-CN" sz="2200" b="1" dirty="0">
                    <a:latin typeface="Arial" panose="020B0604020202020204" pitchFamily="34" charset="0"/>
                    <a:ea typeface="Arial" charset="0"/>
                    <a:cs typeface="Arial" panose="020B0604020202020204" pitchFamily="34" charset="0"/>
                  </a:rPr>
                  <a:t>62م</a:t>
                </a:r>
                <a:endParaRPr lang="en-US" altLang="zh-CN" sz="2200" b="1" dirty="0">
                  <a:latin typeface="Arial" panose="020B0604020202020204" pitchFamily="34" charset="0"/>
                  <a:ea typeface="Arial" charset="0"/>
                  <a:cs typeface="Arial" panose="020B0604020202020204" pitchFamily="34" charset="0"/>
                </a:endParaRPr>
              </a:p>
              <a:p>
                <a:pPr eaLnBrk="0" hangingPunct="0"/>
                <a:r>
                  <a:rPr lang="en-US" altLang="zh-CN" sz="2200" b="1" dirty="0">
                    <a:latin typeface="Arial" panose="020B0604020202020204" pitchFamily="34" charset="0"/>
                    <a:ea typeface="Arial" charset="0"/>
                    <a:cs typeface="Arial" panose="020B0604020202020204" pitchFamily="34" charset="0"/>
                  </a:rPr>
                  <a:t>(</a:t>
                </a:r>
                <a:r>
                  <a:rPr lang="ar-JO" altLang="zh-CN" sz="2200" b="1" dirty="0">
                    <a:latin typeface="Arial" panose="020B0604020202020204" pitchFamily="34" charset="0"/>
                    <a:ea typeface="Arial" charset="0"/>
                    <a:cs typeface="Arial" panose="020B0604020202020204" pitchFamily="34" charset="0"/>
                  </a:rPr>
                  <a:t>اكتمل بعد الإقامة الجبرية لبولس</a:t>
                </a:r>
                <a:r>
                  <a:rPr lang="en-US" altLang="zh-CN" sz="2200" b="1" dirty="0">
                    <a:latin typeface="Arial" panose="020B0604020202020204" pitchFamily="34" charset="0"/>
                    <a:ea typeface="Arial" charset="0"/>
                    <a:cs typeface="Arial" panose="020B0604020202020204" pitchFamily="34" charset="0"/>
                  </a:rPr>
                  <a:t>)</a:t>
                </a:r>
              </a:p>
              <a:p>
                <a:pPr eaLnBrk="0" hangingPunct="0"/>
                <a:r>
                  <a:rPr lang="en-US" altLang="zh-CN" sz="2200" b="1" dirty="0">
                    <a:latin typeface="Arial" panose="020B0604020202020204" pitchFamily="34" charset="0"/>
                    <a:ea typeface="Arial" charset="0"/>
                    <a:cs typeface="Arial" panose="020B0604020202020204" pitchFamily="34" charset="0"/>
                  </a:rPr>
                  <a:t> </a:t>
                </a:r>
              </a:p>
            </p:txBody>
          </p:sp>
          <p:sp>
            <p:nvSpPr>
              <p:cNvPr id="257045" name="Rectangle 84"/>
              <p:cNvSpPr>
                <a:spLocks noChangeArrowheads="1"/>
              </p:cNvSpPr>
              <p:nvPr/>
            </p:nvSpPr>
            <p:spPr bwMode="auto">
              <a:xfrm>
                <a:off x="0" y="2877"/>
                <a:ext cx="4264" cy="748"/>
              </a:xfrm>
              <a:prstGeom prst="rect">
                <a:avLst/>
              </a:prstGeom>
              <a:noFill/>
              <a:ln w="7" cap="sq">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lIns="0" rIns="0" anchor="ctr"/>
              <a:lstStyle/>
              <a:p>
                <a:endParaRPr lang="en-US" b="1" dirty="0">
                  <a:latin typeface="Arial" panose="020B0604020202020204" pitchFamily="34" charset="0"/>
                  <a:cs typeface="Arial" panose="020B0604020202020204" pitchFamily="34" charset="0"/>
                </a:endParaRPr>
              </a:p>
            </p:txBody>
          </p:sp>
        </p:grpSp>
      </p:grpSp>
      <p:sp>
        <p:nvSpPr>
          <p:cNvPr id="257027" name="Text Box 87"/>
          <p:cNvSpPr txBox="1">
            <a:spLocks noChangeArrowheads="1"/>
          </p:cNvSpPr>
          <p:nvPr/>
        </p:nvSpPr>
        <p:spPr bwMode="auto">
          <a:xfrm>
            <a:off x="3886200" y="250386"/>
            <a:ext cx="1261864" cy="1077111"/>
          </a:xfrm>
          <a:prstGeom prst="rect">
            <a:avLst/>
          </a:prstGeom>
          <a:solidFill>
            <a:srgbClr val="000099"/>
          </a:solidFill>
          <a:ln>
            <a:noFill/>
          </a:ln>
          <a:extLs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squar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ar-SA" altLang="zh-CN" sz="3200" b="1" dirty="0">
                <a:solidFill>
                  <a:srgbClr val="FFFFFF"/>
                </a:solidFill>
                <a:latin typeface="Arial" panose="020B0604020202020204" pitchFamily="34" charset="0"/>
                <a:ea typeface="Arial" charset="0"/>
                <a:cs typeface="Arial" panose="020B0604020202020204" pitchFamily="34" charset="0"/>
              </a:rPr>
              <a:t>أعمال الرسل</a:t>
            </a:r>
            <a:endParaRPr lang="en-US" sz="3200" b="1" dirty="0">
              <a:solidFill>
                <a:srgbClr val="FFFFFF"/>
              </a:solidFill>
              <a:latin typeface="Arial" panose="020B0604020202020204" pitchFamily="34" charset="0"/>
              <a:ea typeface="Arial" charset="0"/>
              <a:cs typeface="Arial" panose="020B0604020202020204" pitchFamily="34" charset="0"/>
            </a:endParaRPr>
          </a:p>
        </p:txBody>
      </p:sp>
      <p:sp>
        <p:nvSpPr>
          <p:cNvPr id="257028" name="Rectangle 88"/>
          <p:cNvSpPr>
            <a:spLocks noGrp="1" noChangeArrowheads="1"/>
          </p:cNvSpPr>
          <p:nvPr>
            <p:ph type="title" idx="4294967295"/>
          </p:nvPr>
        </p:nvSpPr>
        <p:spPr>
          <a:xfrm>
            <a:off x="0" y="0"/>
            <a:ext cx="3124200" cy="457200"/>
          </a:xfrm>
          <a:noFill/>
        </p:spPr>
        <p:txBody>
          <a:bodyPr/>
          <a:lstStyle/>
          <a:p>
            <a:pPr eaLnBrk="1" hangingPunct="1"/>
            <a:r>
              <a:rPr lang="ar-JO" sz="2400" b="1" dirty="0">
                <a:latin typeface="Arial" panose="020B0604020202020204" pitchFamily="34" charset="0"/>
                <a:ea typeface="ＭＳ Ｐゴシック" charset="0"/>
                <a:cs typeface="Arial" panose="020B0604020202020204" pitchFamily="34" charset="0"/>
              </a:rPr>
              <a:t>مخطط السفر (أسفل)</a:t>
            </a:r>
            <a:endParaRPr lang="en-US" sz="2400" b="1" dirty="0">
              <a:latin typeface="Arial" panose="020B0604020202020204" pitchFamily="34" charset="0"/>
              <a:ea typeface="ＭＳ Ｐゴシック" charset="0"/>
              <a:cs typeface="Arial" panose="020B0604020202020204" pitchFamily="34" charset="0"/>
            </a:endParaRPr>
          </a:p>
        </p:txBody>
      </p:sp>
      <p:sp>
        <p:nvSpPr>
          <p:cNvPr id="257029" name="Text Box 2"/>
          <p:cNvSpPr txBox="1">
            <a:spLocks noChangeArrowheads="1"/>
          </p:cNvSpPr>
          <p:nvPr/>
        </p:nvSpPr>
        <p:spPr bwMode="auto">
          <a:xfrm>
            <a:off x="8410583" y="44459"/>
            <a:ext cx="703825" cy="4615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r>
              <a:rPr lang="ar-JO" b="1" dirty="0">
                <a:latin typeface="Arial" panose="020B0604020202020204" pitchFamily="34" charset="0"/>
                <a:cs typeface="Arial" panose="020B0604020202020204" pitchFamily="34" charset="0"/>
              </a:rPr>
              <a:t>120</a:t>
            </a:r>
            <a:endParaRPr lang="en-US" b="1" dirty="0">
              <a:latin typeface="Arial" panose="020B0604020202020204" pitchFamily="34" charset="0"/>
              <a:cs typeface="Arial" panose="020B0604020202020204" pitchFamily="34" charset="0"/>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9073" name="Text Box 2"/>
          <p:cNvSpPr txBox="1">
            <a:spLocks noChangeArrowheads="1"/>
          </p:cNvSpPr>
          <p:nvPr/>
        </p:nvSpPr>
        <p:spPr bwMode="auto">
          <a:xfrm>
            <a:off x="8382008" y="76206"/>
            <a:ext cx="703825" cy="4615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120</a:t>
            </a: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sp>
        <p:nvSpPr>
          <p:cNvPr id="259074" name="Text Box 8"/>
          <p:cNvSpPr txBox="1">
            <a:spLocks noChangeArrowheads="1"/>
          </p:cNvSpPr>
          <p:nvPr/>
        </p:nvSpPr>
        <p:spPr bwMode="auto">
          <a:xfrm>
            <a:off x="78118" y="967369"/>
            <a:ext cx="8951950" cy="2862215"/>
          </a:xfrm>
          <a:prstGeom prst="rect">
            <a:avLst/>
          </a:prstGeom>
          <a:solidFill>
            <a:srgbClr val="000000"/>
          </a:solidFill>
          <a:ln>
            <a:noFill/>
          </a:ln>
          <a:extLs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squar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3600" b="1" u="sng"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البيان الموجز</a:t>
            </a:r>
            <a:endParaRPr kumimoji="0" lang="en-US" altLang="zh-CN" sz="36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36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إن </a:t>
            </a:r>
            <a:r>
              <a:rPr kumimoji="0" lang="ar-JO" sz="3600" b="1" u="none" strike="noStrike" kern="1200" cap="none" spc="0" normalizeH="0" baseline="0" noProof="0" dirty="0">
                <a:ln>
                  <a:noFill/>
                </a:ln>
                <a:solidFill>
                  <a:srgbClr val="FFFF00"/>
                </a:solidFill>
                <a:effectLst/>
                <a:uLnTx/>
                <a:uFillTx/>
                <a:latin typeface="Arial" panose="020B0604020202020204" pitchFamily="34" charset="0"/>
                <a:ea typeface="ＭＳ Ｐゴシック" charset="0"/>
                <a:cs typeface="Arial" panose="020B0604020202020204" pitchFamily="34" charset="0"/>
              </a:rPr>
              <a:t>تقدم الله الموجه سيادياً لرسالة الملكوت </a:t>
            </a:r>
            <a:r>
              <a:rPr kumimoji="0" lang="ar-JO" sz="36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من يهود أورشليم إلى الرومان غير اليهود في تاريخ الكنيسة المبكر يثبت أن </a:t>
            </a:r>
            <a:r>
              <a:rPr kumimoji="0" lang="ar-JO" sz="3600" b="1" u="none" strike="noStrike" kern="1200" cap="none" spc="0" normalizeH="0" baseline="0" noProof="0" dirty="0">
                <a:ln>
                  <a:noFill/>
                </a:ln>
                <a:solidFill>
                  <a:srgbClr val="FFFF00"/>
                </a:solidFill>
                <a:effectLst/>
                <a:uLnTx/>
                <a:uFillTx/>
                <a:latin typeface="Arial" panose="020B0604020202020204" pitchFamily="34" charset="0"/>
                <a:ea typeface="ＭＳ Ｐゴシック" charset="0"/>
                <a:cs typeface="Arial" panose="020B0604020202020204" pitchFamily="34" charset="0"/>
              </a:rPr>
              <a:t>الله مسؤول </a:t>
            </a:r>
            <a:r>
              <a:rPr kumimoji="0" lang="ar-JO" sz="36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عن كنيسته ويحث المؤمنين على </a:t>
            </a:r>
            <a:r>
              <a:rPr kumimoji="0" lang="ar-JO" sz="3600" b="1" u="none" strike="noStrike" kern="1200" cap="none" spc="0" normalizeH="0" baseline="0" noProof="0" dirty="0">
                <a:ln>
                  <a:noFill/>
                </a:ln>
                <a:solidFill>
                  <a:srgbClr val="FFFF00"/>
                </a:solidFill>
                <a:effectLst/>
                <a:uLnTx/>
                <a:uFillTx/>
                <a:latin typeface="Arial" panose="020B0604020202020204" pitchFamily="34" charset="0"/>
                <a:ea typeface="ＭＳ Ｐゴシック" charset="0"/>
                <a:cs typeface="Arial" panose="020B0604020202020204" pitchFamily="34" charset="0"/>
              </a:rPr>
              <a:t>الشهادة في كل مكان</a:t>
            </a:r>
            <a:r>
              <a:rPr kumimoji="0" lang="ar-JO" sz="36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a:t>
            </a:r>
            <a:endParaRPr kumimoji="0" lang="en-US" sz="36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45065" name="Text Box 9"/>
          <p:cNvSpPr txBox="1">
            <a:spLocks noChangeArrowheads="1"/>
          </p:cNvSpPr>
          <p:nvPr/>
        </p:nvSpPr>
        <p:spPr bwMode="auto">
          <a:xfrm>
            <a:off x="71846" y="4005064"/>
            <a:ext cx="8964494" cy="2696016"/>
          </a:xfrm>
          <a:prstGeom prst="rect">
            <a:avLst/>
          </a:prstGeom>
          <a:solidFill>
            <a:srgbClr val="99FFCC"/>
          </a:solidFill>
          <a:ln w="12700" cap="sq">
            <a:solidFill>
              <a:schemeClr val="tx1"/>
            </a:solidFill>
            <a:miter lim="800000"/>
            <a:headEnd type="none" w="sm" len="sm"/>
            <a:tailEnd type="none" w="sm" len="sm"/>
          </a:ln>
        </p:spPr>
        <p:txBody>
          <a:bodyPr wrap="squar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3600" b="1" u="sng"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التطبيق</a:t>
            </a:r>
            <a:endParaRPr kumimoji="0" lang="en-US" altLang="zh-CN" sz="36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90000"/>
              </a:lnSpc>
              <a:spcBef>
                <a:spcPct val="0"/>
              </a:spcBef>
              <a:spcAft>
                <a:spcPct val="0"/>
              </a:spcAft>
              <a:buClrTx/>
              <a:buSzTx/>
              <a:buFontTx/>
              <a:buNone/>
              <a:tabLst/>
              <a:defRPr/>
            </a:pPr>
            <a:r>
              <a:rPr kumimoji="0" lang="ar-JO" altLang="zh-CN" sz="36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كيف يوسع الله رسالة ملكوته من خلالك؟</a:t>
            </a:r>
            <a:endParaRPr kumimoji="0" lang="en-US" altLang="zh-CN" sz="36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36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 </a:t>
            </a:r>
          </a:p>
          <a:p>
            <a:pPr marL="0" marR="0" lvl="0" indent="0" algn="ctr" defTabSz="914400" rtl="0" eaLnBrk="1" fontAlgn="base" latinLnBrk="0" hangingPunct="1">
              <a:lnSpc>
                <a:spcPct val="90000"/>
              </a:lnSpc>
              <a:spcBef>
                <a:spcPct val="0"/>
              </a:spcBef>
              <a:spcAft>
                <a:spcPct val="0"/>
              </a:spcAft>
              <a:buClrTx/>
              <a:buSzTx/>
              <a:buFontTx/>
              <a:buNone/>
              <a:tabLst/>
              <a:defRPr/>
            </a:pPr>
            <a:r>
              <a:rPr kumimoji="0" lang="ar-JO" altLang="zh-CN" sz="36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كيف تتناسب مع هدفه العام لنشر الإنجيل في جميع أنحاء الأرض؟</a:t>
            </a:r>
            <a:endParaRPr kumimoji="0" lang="en-US" sz="36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sp>
        <p:nvSpPr>
          <p:cNvPr id="259076" name="Text Box 10"/>
          <p:cNvSpPr txBox="1">
            <a:spLocks noChangeArrowheads="1"/>
          </p:cNvSpPr>
          <p:nvPr/>
        </p:nvSpPr>
        <p:spPr bwMode="auto">
          <a:xfrm>
            <a:off x="3622695" y="52389"/>
            <a:ext cx="1862796" cy="584668"/>
          </a:xfrm>
          <a:prstGeom prst="rect">
            <a:avLst/>
          </a:prstGeom>
          <a:solidFill>
            <a:srgbClr val="000099"/>
          </a:solidFill>
          <a:ln>
            <a:noFill/>
          </a:ln>
          <a:extLs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ar-JO" altLang="zh-CN" sz="32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أعمال الرسل</a:t>
            </a:r>
            <a:endParaRPr kumimoji="0" lang="en-US" sz="32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259077" name="Rectangle 11"/>
          <p:cNvSpPr>
            <a:spLocks noGrp="1" noChangeArrowheads="1"/>
          </p:cNvSpPr>
          <p:nvPr>
            <p:ph type="title" idx="4294967295"/>
          </p:nvPr>
        </p:nvSpPr>
        <p:spPr>
          <a:xfrm>
            <a:off x="0" y="0"/>
            <a:ext cx="3581400" cy="304800"/>
          </a:xfrm>
        </p:spPr>
        <p:txBody>
          <a:bodyPr/>
          <a:lstStyle/>
          <a:p>
            <a:pPr eaLnBrk="1" hangingPunct="1"/>
            <a:r>
              <a:rPr lang="ar-JO" sz="2400" b="1" dirty="0">
                <a:latin typeface="Arial" panose="020B0604020202020204" pitchFamily="34" charset="0"/>
                <a:ea typeface="ＭＳ Ｐゴシック" charset="0"/>
                <a:cs typeface="Arial" panose="020B0604020202020204" pitchFamily="34" charset="0"/>
              </a:rPr>
              <a:t>التلخيص والتطبيق</a:t>
            </a:r>
            <a:endParaRPr lang="en-US" sz="2400" b="1" dirty="0">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20209336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5065"/>
                                        </p:tgtEl>
                                        <p:attrNameLst>
                                          <p:attrName>style.visibility</p:attrName>
                                        </p:attrNameLst>
                                      </p:cBhvr>
                                      <p:to>
                                        <p:strVal val="visible"/>
                                      </p:to>
                                    </p:set>
                                    <p:animEffect transition="in" filter="box(in)">
                                      <p:cBhvr>
                                        <p:cTn id="7" dur="500"/>
                                        <p:tgtEl>
                                          <p:spTgt spid="450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5" grpId="0" animBg="1"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Lst>
          </a:blip>
          <a:stretch>
            <a:fillRect/>
          </a:stretch>
        </p:blipFill>
        <p:spPr>
          <a:xfrm>
            <a:off x="0" y="317518"/>
            <a:ext cx="9144000" cy="6540481"/>
          </a:xfrm>
          <a:prstGeom prst="rect">
            <a:avLst/>
          </a:prstGeom>
        </p:spPr>
      </p:pic>
      <p:sp>
        <p:nvSpPr>
          <p:cNvPr id="2" name="Title 1"/>
          <p:cNvSpPr>
            <a:spLocks noGrp="1"/>
          </p:cNvSpPr>
          <p:nvPr>
            <p:ph type="ctrTitle"/>
          </p:nvPr>
        </p:nvSpPr>
        <p:spPr>
          <a:xfrm>
            <a:off x="0" y="0"/>
            <a:ext cx="9144000" cy="902000"/>
          </a:xfrm>
          <a:solidFill>
            <a:schemeClr val="tx1"/>
          </a:solidFill>
        </p:spPr>
        <p:txBody>
          <a:bodyPr/>
          <a:lstStyle/>
          <a:p>
            <a:r>
              <a:rPr lang="ar-JO" sz="3600" b="1" dirty="0">
                <a:solidFill>
                  <a:schemeClr val="bg1"/>
                </a:solidFill>
                <a:effectLst>
                  <a:glow rad="101600">
                    <a:schemeClr val="tx1">
                      <a:alpha val="99000"/>
                    </a:schemeClr>
                  </a:glow>
                </a:effectLst>
                <a:latin typeface="Arial" panose="020B0604020202020204" pitchFamily="34" charset="0"/>
                <a:cs typeface="Arial" panose="020B0604020202020204" pitchFamily="34" charset="0"/>
              </a:rPr>
              <a:t>العهد</a:t>
            </a:r>
            <a:endParaRPr lang="en-US" sz="3600" b="1" dirty="0">
              <a:solidFill>
                <a:schemeClr val="bg1"/>
              </a:solidFill>
              <a:effectLst>
                <a:glow rad="101600">
                  <a:schemeClr val="tx1">
                    <a:alpha val="99000"/>
                  </a:schemeClr>
                </a:glow>
              </a:effectLst>
              <a:latin typeface="Arial" panose="020B0604020202020204" pitchFamily="34" charset="0"/>
              <a:cs typeface="Arial" panose="020B0604020202020204" pitchFamily="34" charset="0"/>
            </a:endParaRPr>
          </a:p>
        </p:txBody>
      </p:sp>
      <p:sp>
        <p:nvSpPr>
          <p:cNvPr id="3" name="Title 1"/>
          <p:cNvSpPr txBox="1">
            <a:spLocks/>
          </p:cNvSpPr>
          <p:nvPr/>
        </p:nvSpPr>
        <p:spPr bwMode="auto">
          <a:xfrm>
            <a:off x="14766" y="1433738"/>
            <a:ext cx="9129233" cy="4394419"/>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89" tIns="45695" rIns="91389" bIns="45695" numCol="1" anchor="t"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a:lstStyle>
          <a:p>
            <a:pPr marL="0" marR="0" lvl="0" indent="0" algn="ctr" defTabSz="456952" rtl="0" eaLnBrk="0" fontAlgn="base" latinLnBrk="0" hangingPunct="0">
              <a:lnSpc>
                <a:spcPct val="100000"/>
              </a:lnSpc>
              <a:spcBef>
                <a:spcPct val="0"/>
              </a:spcBef>
              <a:spcAft>
                <a:spcPct val="0"/>
              </a:spcAft>
              <a:buClrTx/>
              <a:buSzTx/>
              <a:buFontTx/>
              <a:buNone/>
              <a:tabLst/>
              <a:defRPr/>
            </a:pPr>
            <a:endParaRPr kumimoji="0" lang="en-US" sz="4400" b="1" u="none" strike="noStrike" kern="1200" cap="none" spc="0" normalizeH="0" baseline="0" noProof="0" dirty="0">
              <a:ln>
                <a:noFill/>
              </a:ln>
              <a:solidFill>
                <a:prstClr val="white"/>
              </a:solidFill>
              <a:effectLst>
                <a:glow rad="101600">
                  <a:prstClr val="black">
                    <a:alpha val="99000"/>
                  </a:prstClr>
                </a:glow>
              </a:effectLst>
              <a:uLnTx/>
              <a:uFillTx/>
              <a:latin typeface="Arial" panose="020B0604020202020204" pitchFamily="34" charset="0"/>
              <a:cs typeface="Arial" panose="020B0604020202020204" pitchFamily="34" charset="0"/>
            </a:endParaRPr>
          </a:p>
        </p:txBody>
      </p:sp>
      <p:sp>
        <p:nvSpPr>
          <p:cNvPr id="4" name="Rectangle 2"/>
          <p:cNvSpPr txBox="1">
            <a:spLocks noChangeArrowheads="1"/>
          </p:cNvSpPr>
          <p:nvPr/>
        </p:nvSpPr>
        <p:spPr bwMode="auto">
          <a:xfrm>
            <a:off x="751905" y="1602018"/>
            <a:ext cx="7569177" cy="4096629"/>
          </a:xfrm>
          <a:prstGeom prst="rect">
            <a:avLst/>
          </a:prstGeom>
          <a:noFill/>
          <a:ln>
            <a:noFill/>
          </a:ln>
          <a:effectLst>
            <a:outerShdw blurRad="63500" dist="35921" dir="2700000" algn="ctr" rotWithShape="0">
              <a:schemeClr val="tx2">
                <a:alpha val="74998"/>
              </a:schemeClr>
            </a:outerShdw>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89" tIns="45695" rIns="91389" bIns="45695" numCol="1" anchor="t"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456952" rtl="0" eaLnBrk="0" fontAlgn="base" latinLnBrk="0" hangingPunct="0">
              <a:lnSpc>
                <a:spcPct val="100000"/>
              </a:lnSpc>
              <a:spcBef>
                <a:spcPct val="0"/>
              </a:spcBef>
              <a:spcAft>
                <a:spcPct val="0"/>
              </a:spcAft>
              <a:buClrTx/>
              <a:buSzTx/>
              <a:buFontTx/>
              <a:buNone/>
              <a:tabLst/>
              <a:defRPr/>
            </a:pPr>
            <a:r>
              <a:rPr kumimoji="0" lang="ar-JO" sz="36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أرسل المسيح الروح القدس ليشكل الكنيسة (1: 8 ؛ 2: 14-18 ، 33 ، 38-39 ؛ 10: 44-47) لذلك يجب على المؤمنين أن يتوبوا ويعتمدوا للإنضمام إلى مجتمع العهد الجديد هذا الذي يسمى الكنيسة (2:21 ، 38 ؛ 3:19 ؛ 10:43 ، 47-48 ؛ 17:30 ؛ 26:20).</a:t>
            </a:r>
            <a:endParaRPr kumimoji="0" lang="en-US" sz="36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5" name="Text Box 3"/>
          <p:cNvSpPr txBox="1">
            <a:spLocks noChangeArrowheads="1"/>
          </p:cNvSpPr>
          <p:nvPr/>
        </p:nvSpPr>
        <p:spPr bwMode="auto">
          <a:xfrm>
            <a:off x="8170701" y="44456"/>
            <a:ext cx="868363" cy="46161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wrap="square" lIns="91389" tIns="45695" rIns="91389" bIns="45695">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27ب</a:t>
            </a: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10" name="Rectangle 2">
            <a:extLst>
              <a:ext uri="{FF2B5EF4-FFF2-40B4-BE49-F238E27FC236}">
                <a16:creationId xmlns:a16="http://schemas.microsoft.com/office/drawing/2014/main" id="{27D88DE5-3061-254E-B6E4-BE42ED921A7E}"/>
              </a:ext>
            </a:extLst>
          </p:cNvPr>
          <p:cNvSpPr txBox="1">
            <a:spLocks noChangeArrowheads="1"/>
          </p:cNvSpPr>
          <p:nvPr/>
        </p:nvSpPr>
        <p:spPr bwMode="auto">
          <a:xfrm>
            <a:off x="0" y="5920006"/>
            <a:ext cx="8791222" cy="909772"/>
          </a:xfrm>
          <a:prstGeom prst="rect">
            <a:avLst/>
          </a:prstGeom>
          <a:noFill/>
          <a:ln>
            <a:noFill/>
          </a:ln>
          <a:effectLst>
            <a:outerShdw blurRad="63500" dist="35921" dir="2700000" algn="ctr" rotWithShape="0">
              <a:schemeClr val="tx2">
                <a:alpha val="74998"/>
              </a:schemeClr>
            </a:outerShdw>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89" tIns="45695" rIns="91389" bIns="45695"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r" defTabSz="456952" rtl="0" eaLnBrk="0" fontAlgn="base" latinLnBrk="0" hangingPunct="0">
              <a:lnSpc>
                <a:spcPct val="100000"/>
              </a:lnSpc>
              <a:spcBef>
                <a:spcPct val="0"/>
              </a:spcBef>
              <a:spcAft>
                <a:spcPct val="0"/>
              </a:spcAft>
              <a:buClrTx/>
              <a:buSzTx/>
              <a:buFontTx/>
              <a:buNone/>
              <a:tabLst/>
              <a:defRPr/>
            </a:pPr>
            <a:r>
              <a:rPr kumimoji="0" lang="ar-JO" sz="48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أعمال الرسل</a:t>
            </a:r>
            <a:endParaRPr kumimoji="0" lang="en-US" sz="48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349046291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shadeToTitle="1">
        <a:gradFill rotWithShape="0">
          <a:gsLst>
            <a:gs pos="0">
              <a:schemeClr val="accent2"/>
            </a:gs>
            <a:gs pos="100000">
              <a:schemeClr val="accent2">
                <a:gamma/>
                <a:shade val="46275"/>
                <a:invGamma/>
              </a:schemeClr>
            </a:gs>
          </a:gsLst>
          <a:path path="shape">
            <a:fillToRect l="50000" t="50000" r="50000" b="50000"/>
          </a:path>
        </a:gradFill>
        <a:effectLst/>
      </p:bgPr>
    </p:bg>
    <p:spTree>
      <p:nvGrpSpPr>
        <p:cNvPr id="1" name=""/>
        <p:cNvGrpSpPr/>
        <p:nvPr/>
      </p:nvGrpSpPr>
      <p:grpSpPr>
        <a:xfrm>
          <a:off x="0" y="0"/>
          <a:ext cx="0" cy="0"/>
          <a:chOff x="0" y="0"/>
          <a:chExt cx="0" cy="0"/>
        </a:xfrm>
      </p:grpSpPr>
      <p:pic>
        <p:nvPicPr>
          <p:cNvPr id="261122" name="Picture 2" descr="C:\Users\Jeremy.J4-PC\Pictures\Europe tour\CIMG2774.JPG"/>
          <p:cNvPicPr>
            <a:picLocks noChangeAspect="1" noChangeArrowheads="1"/>
          </p:cNvPicPr>
          <p:nvPr/>
        </p:nvPicPr>
        <p:blipFill>
          <a:blip r:embed="rId2" cstate="screen">
            <a:lum bright="28000" contrast="-52000"/>
            <a:graysc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61123" name="Rectangle 3"/>
          <p:cNvSpPr>
            <a:spLocks noChangeArrowheads="1"/>
          </p:cNvSpPr>
          <p:nvPr/>
        </p:nvSpPr>
        <p:spPr bwMode="auto">
          <a:xfrm>
            <a:off x="0" y="0"/>
            <a:ext cx="9144000" cy="6858000"/>
          </a:xfrm>
          <a:prstGeom prst="rect">
            <a:avLst/>
          </a:prstGeom>
          <a:solidFill>
            <a:srgbClr val="E5DFB3">
              <a:alpha val="50195"/>
            </a:srgbClr>
          </a:solidFill>
          <a:ln w="9525">
            <a:solidFill>
              <a:schemeClr val="tx1"/>
            </a:solidFill>
            <a:miter lim="800000"/>
            <a:headEnd/>
            <a:tailEnd/>
          </a:ln>
        </p:spPr>
        <p:txBody>
          <a:bodyPr wrap="none" lIns="91334" tIns="45667" rIns="91334" bIns="45667" anchor="ctr"/>
          <a:lstStyle/>
          <a:p>
            <a:pPr algn="l"/>
            <a:endParaRPr lang="en-US" b="1" dirty="0">
              <a:solidFill>
                <a:srgbClr val="000000"/>
              </a:solidFill>
              <a:latin typeface="Arial" panose="020B0604020202020204" pitchFamily="34" charset="0"/>
              <a:cs typeface="Arial" panose="020B0604020202020204" pitchFamily="34" charset="0"/>
            </a:endParaRPr>
          </a:p>
        </p:txBody>
      </p:sp>
      <p:sp>
        <p:nvSpPr>
          <p:cNvPr id="18439" name="Text Box 7"/>
          <p:cNvSpPr txBox="1">
            <a:spLocks noChangeArrowheads="1"/>
          </p:cNvSpPr>
          <p:nvPr/>
        </p:nvSpPr>
        <p:spPr bwMode="auto">
          <a:xfrm>
            <a:off x="2627785" y="1089035"/>
            <a:ext cx="6516216" cy="1274088"/>
          </a:xfrm>
          <a:prstGeom prst="rect">
            <a:avLst/>
          </a:prstGeom>
          <a:noFill/>
          <a:ln w="9525">
            <a:noFill/>
            <a:miter lim="800000"/>
            <a:headEnd/>
            <a:tailEnd/>
          </a:ln>
          <a:effectLst/>
        </p:spPr>
        <p:txBody>
          <a:bodyPr wrap="squar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r" eaLnBrk="1" hangingPunct="1">
              <a:spcBef>
                <a:spcPct val="10000"/>
              </a:spcBef>
              <a:defRPr/>
            </a:pPr>
            <a:r>
              <a:rPr lang="ar-JO" b="1" u="sng" dirty="0">
                <a:solidFill>
                  <a:srgbClr val="000000"/>
                </a:solidFill>
                <a:effectLst>
                  <a:outerShdw blurRad="38100" dist="38100" dir="2700000" algn="tl">
                    <a:srgbClr val="FFFFFF"/>
                  </a:outerShdw>
                </a:effectLst>
                <a:latin typeface="Arial" panose="020B0604020202020204" pitchFamily="34" charset="0"/>
                <a:cs typeface="Arial" panose="020B0604020202020204" pitchFamily="34" charset="0"/>
              </a:rPr>
              <a:t>1: 1-6: 7            أورشليم</a:t>
            </a:r>
            <a:endParaRPr lang="en-US" b="1" u="sng" dirty="0">
              <a:solidFill>
                <a:srgbClr val="000000"/>
              </a:solidFill>
              <a:effectLst>
                <a:outerShdw blurRad="38100" dist="38100" dir="2700000" algn="tl">
                  <a:srgbClr val="FFFFFF"/>
                </a:outerShdw>
              </a:effectLst>
              <a:latin typeface="Arial" panose="020B0604020202020204" pitchFamily="34" charset="0"/>
              <a:cs typeface="Arial" panose="020B0604020202020204" pitchFamily="34" charset="0"/>
            </a:endParaRPr>
          </a:p>
          <a:p>
            <a:pPr algn="r" eaLnBrk="1" hangingPunct="1">
              <a:spcBef>
                <a:spcPct val="10000"/>
              </a:spcBef>
              <a:defRPr/>
            </a:pPr>
            <a:r>
              <a:rPr lang="ar-JO" b="1" dirty="0">
                <a:solidFill>
                  <a:srgbClr val="000000"/>
                </a:solidFill>
                <a:effectLst>
                  <a:outerShdw blurRad="38100" dist="38100" dir="2700000" algn="tl">
                    <a:srgbClr val="FFFFFF"/>
                  </a:outerShdw>
                </a:effectLst>
                <a:latin typeface="Arial" panose="020B0604020202020204" pitchFamily="34" charset="0"/>
                <a:cs typeface="Arial" panose="020B0604020202020204" pitchFamily="34" charset="0"/>
              </a:rPr>
              <a:t>1: 1-2: 47          بداية الكنيسة</a:t>
            </a:r>
          </a:p>
          <a:p>
            <a:pPr algn="r" eaLnBrk="1" hangingPunct="1">
              <a:spcBef>
                <a:spcPct val="10000"/>
              </a:spcBef>
              <a:defRPr/>
            </a:pPr>
            <a:r>
              <a:rPr lang="ar-JO" b="1" dirty="0">
                <a:solidFill>
                  <a:srgbClr val="000000"/>
                </a:solidFill>
                <a:effectLst>
                  <a:outerShdw blurRad="38100" dist="38100" dir="2700000" algn="tl">
                    <a:srgbClr val="FFFFFF"/>
                  </a:outerShdw>
                </a:effectLst>
                <a:latin typeface="Arial" panose="020B0604020202020204" pitchFamily="34" charset="0"/>
                <a:cs typeface="Arial" panose="020B0604020202020204" pitchFamily="34" charset="0"/>
              </a:rPr>
              <a:t>3: 1–6: 7           الكنيسة والسلطات اليهودية</a:t>
            </a:r>
            <a:endParaRPr lang="en-US" b="1" dirty="0">
              <a:solidFill>
                <a:srgbClr val="000000"/>
              </a:solidFill>
              <a:effectLst>
                <a:outerShdw blurRad="38100" dist="38100" dir="2700000" algn="tl">
                  <a:srgbClr val="FFFFFF"/>
                </a:outerShdw>
              </a:effectLst>
              <a:latin typeface="Arial" panose="020B0604020202020204" pitchFamily="34" charset="0"/>
              <a:cs typeface="Arial" panose="020B0604020202020204" pitchFamily="34" charset="0"/>
            </a:endParaRPr>
          </a:p>
        </p:txBody>
      </p:sp>
      <p:sp>
        <p:nvSpPr>
          <p:cNvPr id="18440" name="Text Box 8"/>
          <p:cNvSpPr txBox="1">
            <a:spLocks noChangeArrowheads="1"/>
          </p:cNvSpPr>
          <p:nvPr/>
        </p:nvSpPr>
        <p:spPr bwMode="auto">
          <a:xfrm>
            <a:off x="2399184" y="2412220"/>
            <a:ext cx="6744815" cy="1274088"/>
          </a:xfrm>
          <a:prstGeom prst="rect">
            <a:avLst/>
          </a:prstGeom>
          <a:noFill/>
          <a:ln w="9525">
            <a:noFill/>
            <a:miter lim="800000"/>
            <a:headEnd/>
            <a:tailEnd/>
          </a:ln>
          <a:effectLst/>
        </p:spPr>
        <p:txBody>
          <a:bodyPr wrap="squar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r" eaLnBrk="1" hangingPunct="1">
              <a:spcBef>
                <a:spcPct val="10000"/>
              </a:spcBef>
              <a:defRPr/>
            </a:pPr>
            <a:r>
              <a:rPr lang="ar-JO" b="1" u="sng" dirty="0">
                <a:solidFill>
                  <a:srgbClr val="000000"/>
                </a:solidFill>
                <a:effectLst>
                  <a:outerShdw blurRad="38100" dist="38100" dir="2700000" algn="tl">
                    <a:srgbClr val="FFFFFF"/>
                  </a:outerShdw>
                </a:effectLst>
                <a:latin typeface="Arial" panose="020B0604020202020204" pitchFamily="34" charset="0"/>
                <a:cs typeface="Arial" panose="020B0604020202020204" pitchFamily="34" charset="0"/>
              </a:rPr>
              <a:t>6: 8-8: 40         اليهودية والسامرة</a:t>
            </a:r>
            <a:endParaRPr lang="en-US" b="1" u="sng" dirty="0">
              <a:solidFill>
                <a:srgbClr val="000000"/>
              </a:solidFill>
              <a:effectLst>
                <a:outerShdw blurRad="38100" dist="38100" dir="2700000" algn="tl">
                  <a:srgbClr val="FFFFFF"/>
                </a:outerShdw>
              </a:effectLst>
              <a:latin typeface="Arial" panose="020B0604020202020204" pitchFamily="34" charset="0"/>
              <a:cs typeface="Arial" panose="020B0604020202020204" pitchFamily="34" charset="0"/>
            </a:endParaRPr>
          </a:p>
          <a:p>
            <a:pPr algn="r" eaLnBrk="1" hangingPunct="1">
              <a:spcBef>
                <a:spcPct val="10000"/>
              </a:spcBef>
              <a:defRPr/>
            </a:pPr>
            <a:r>
              <a:rPr lang="ar-JO" b="1" dirty="0">
                <a:solidFill>
                  <a:srgbClr val="000000"/>
                </a:solidFill>
                <a:effectLst>
                  <a:outerShdw blurRad="38100" dist="38100" dir="2700000" algn="tl">
                    <a:srgbClr val="FFFFFF"/>
                  </a:outerShdw>
                </a:effectLst>
                <a:latin typeface="Arial" panose="020B0604020202020204" pitchFamily="34" charset="0"/>
                <a:cs typeface="Arial" panose="020B0604020202020204" pitchFamily="34" charset="0"/>
              </a:rPr>
              <a:t>6: 8-8: 3           استفانوس ــــ السبب</a:t>
            </a:r>
            <a:endParaRPr lang="en-US" b="1" dirty="0">
              <a:solidFill>
                <a:srgbClr val="000000"/>
              </a:solidFill>
              <a:effectLst>
                <a:outerShdw blurRad="38100" dist="38100" dir="2700000" algn="tl">
                  <a:srgbClr val="FFFFFF"/>
                </a:outerShdw>
              </a:effectLst>
              <a:latin typeface="Arial" panose="020B0604020202020204" pitchFamily="34" charset="0"/>
              <a:cs typeface="Arial" panose="020B0604020202020204" pitchFamily="34" charset="0"/>
            </a:endParaRPr>
          </a:p>
          <a:p>
            <a:pPr algn="r" eaLnBrk="1" hangingPunct="1">
              <a:spcBef>
                <a:spcPct val="10000"/>
              </a:spcBef>
              <a:defRPr/>
            </a:pPr>
            <a:r>
              <a:rPr lang="ar-JO" b="1" dirty="0">
                <a:solidFill>
                  <a:srgbClr val="000000"/>
                </a:solidFill>
                <a:effectLst>
                  <a:outerShdw blurRad="38100" dist="38100" dir="2700000" algn="tl">
                    <a:srgbClr val="FFFFFF"/>
                  </a:outerShdw>
                </a:effectLst>
                <a:latin typeface="Arial" panose="020B0604020202020204" pitchFamily="34" charset="0"/>
                <a:cs typeface="Arial" panose="020B0604020202020204" pitchFamily="34" charset="0"/>
              </a:rPr>
              <a:t>8: 4-40             فيلبس ــــ النتيجة</a:t>
            </a:r>
            <a:endParaRPr lang="en-US" b="1" dirty="0">
              <a:solidFill>
                <a:srgbClr val="000000"/>
              </a:solidFill>
              <a:effectLst>
                <a:outerShdw blurRad="38100" dist="38100" dir="2700000" algn="tl">
                  <a:srgbClr val="FFFFFF"/>
                </a:outerShdw>
              </a:effectLst>
              <a:latin typeface="Arial" panose="020B0604020202020204" pitchFamily="34" charset="0"/>
              <a:cs typeface="Arial" panose="020B0604020202020204" pitchFamily="34" charset="0"/>
            </a:endParaRPr>
          </a:p>
        </p:txBody>
      </p:sp>
      <p:sp>
        <p:nvSpPr>
          <p:cNvPr id="18441" name="Text Box 9"/>
          <p:cNvSpPr txBox="1">
            <a:spLocks noChangeArrowheads="1"/>
          </p:cNvSpPr>
          <p:nvPr/>
        </p:nvSpPr>
        <p:spPr bwMode="auto">
          <a:xfrm>
            <a:off x="2399184" y="3686309"/>
            <a:ext cx="6744816" cy="2492883"/>
          </a:xfrm>
          <a:prstGeom prst="rect">
            <a:avLst/>
          </a:prstGeom>
          <a:noFill/>
          <a:ln w="9525">
            <a:noFill/>
            <a:miter lim="800000"/>
            <a:headEnd/>
            <a:tailEnd/>
          </a:ln>
          <a:effectLst/>
        </p:spPr>
        <p:txBody>
          <a:bodyPr wrap="squar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algn="r" eaLnBrk="1" hangingPunct="1">
              <a:spcBef>
                <a:spcPct val="10000"/>
              </a:spcBef>
              <a:defRPr/>
            </a:pPr>
            <a:r>
              <a:rPr lang="ar-JO" b="1" u="sng" dirty="0">
                <a:solidFill>
                  <a:srgbClr val="000000"/>
                </a:solidFill>
                <a:effectLst>
                  <a:outerShdw blurRad="38100" dist="38100" dir="2700000" algn="tl">
                    <a:srgbClr val="FFFFFF"/>
                  </a:outerShdw>
                </a:effectLst>
                <a:latin typeface="Arial" panose="020B0604020202020204" pitchFamily="34" charset="0"/>
                <a:cs typeface="Arial" panose="020B0604020202020204" pitchFamily="34" charset="0"/>
              </a:rPr>
              <a:t>9-28                   أقصى الأرض</a:t>
            </a:r>
            <a:endParaRPr lang="en-US" b="1" u="sng" dirty="0">
              <a:solidFill>
                <a:srgbClr val="000000"/>
              </a:solidFill>
              <a:effectLst>
                <a:outerShdw blurRad="38100" dist="38100" dir="2700000" algn="tl">
                  <a:srgbClr val="FFFFFF"/>
                </a:outerShdw>
              </a:effectLst>
              <a:latin typeface="Arial" panose="020B0604020202020204" pitchFamily="34" charset="0"/>
              <a:cs typeface="Arial" panose="020B0604020202020204" pitchFamily="34" charset="0"/>
            </a:endParaRPr>
          </a:p>
          <a:p>
            <a:pPr algn="r" eaLnBrk="1" hangingPunct="1">
              <a:spcBef>
                <a:spcPct val="10000"/>
              </a:spcBef>
              <a:defRPr/>
            </a:pPr>
            <a:r>
              <a:rPr lang="ar-JO" b="1" dirty="0">
                <a:solidFill>
                  <a:srgbClr val="000000"/>
                </a:solidFill>
                <a:effectLst>
                  <a:outerShdw blurRad="38100" dist="38100" dir="2700000" algn="tl">
                    <a:srgbClr val="FFFFFF"/>
                  </a:outerShdw>
                </a:effectLst>
                <a:latin typeface="Arial" panose="020B0604020202020204" pitchFamily="34" charset="0"/>
                <a:cs typeface="Arial" panose="020B0604020202020204" pitchFamily="34" charset="0"/>
              </a:rPr>
              <a:t>9: 1-31              دمشق</a:t>
            </a:r>
            <a:endParaRPr lang="en-US" b="1" dirty="0">
              <a:solidFill>
                <a:srgbClr val="000000"/>
              </a:solidFill>
              <a:effectLst>
                <a:outerShdw blurRad="38100" dist="38100" dir="2700000" algn="tl">
                  <a:srgbClr val="FFFFFF"/>
                </a:outerShdw>
              </a:effectLst>
              <a:latin typeface="Arial" panose="020B0604020202020204" pitchFamily="34" charset="0"/>
              <a:cs typeface="Arial" panose="020B0604020202020204" pitchFamily="34" charset="0"/>
            </a:endParaRPr>
          </a:p>
          <a:p>
            <a:pPr algn="r" eaLnBrk="1" hangingPunct="1">
              <a:spcBef>
                <a:spcPct val="10000"/>
              </a:spcBef>
              <a:defRPr/>
            </a:pPr>
            <a:r>
              <a:rPr lang="ar-JO" b="1" dirty="0">
                <a:solidFill>
                  <a:srgbClr val="000000"/>
                </a:solidFill>
                <a:effectLst>
                  <a:outerShdw blurRad="38100" dist="38100" dir="2700000" algn="tl">
                    <a:srgbClr val="FFFFFF"/>
                  </a:outerShdw>
                </a:effectLst>
                <a:latin typeface="Arial" panose="020B0604020202020204" pitchFamily="34" charset="0"/>
                <a:cs typeface="Arial" panose="020B0604020202020204" pitchFamily="34" charset="0"/>
              </a:rPr>
              <a:t>9: 32-12: 24     أنطاكية</a:t>
            </a:r>
            <a:endParaRPr lang="en-US" b="1" dirty="0">
              <a:solidFill>
                <a:srgbClr val="000000"/>
              </a:solidFill>
              <a:effectLst>
                <a:outerShdw blurRad="38100" dist="38100" dir="2700000" algn="tl">
                  <a:srgbClr val="FFFFFF"/>
                </a:outerShdw>
              </a:effectLst>
              <a:latin typeface="Arial" panose="020B0604020202020204" pitchFamily="34" charset="0"/>
              <a:cs typeface="Arial" panose="020B0604020202020204" pitchFamily="34" charset="0"/>
            </a:endParaRPr>
          </a:p>
          <a:p>
            <a:pPr algn="r" eaLnBrk="1" hangingPunct="1">
              <a:spcBef>
                <a:spcPct val="10000"/>
              </a:spcBef>
              <a:defRPr/>
            </a:pPr>
            <a:r>
              <a:rPr lang="ar-JO" b="1" dirty="0">
                <a:solidFill>
                  <a:srgbClr val="000000"/>
                </a:solidFill>
                <a:effectLst>
                  <a:outerShdw blurRad="38100" dist="38100" dir="2700000" algn="tl">
                    <a:srgbClr val="FFFFFF"/>
                  </a:outerShdw>
                </a:effectLst>
                <a:latin typeface="Arial" panose="020B0604020202020204" pitchFamily="34" charset="0"/>
                <a:cs typeface="Arial" panose="020B0604020202020204" pitchFamily="34" charset="0"/>
              </a:rPr>
              <a:t>12: 25-16: 5     غلاطية</a:t>
            </a:r>
            <a:endParaRPr lang="en-US" b="1" dirty="0">
              <a:solidFill>
                <a:srgbClr val="000000"/>
              </a:solidFill>
              <a:effectLst>
                <a:outerShdw blurRad="38100" dist="38100" dir="2700000" algn="tl">
                  <a:srgbClr val="FFFFFF"/>
                </a:outerShdw>
              </a:effectLst>
              <a:latin typeface="Arial" panose="020B0604020202020204" pitchFamily="34" charset="0"/>
              <a:cs typeface="Arial" panose="020B0604020202020204" pitchFamily="34" charset="0"/>
            </a:endParaRPr>
          </a:p>
          <a:p>
            <a:pPr algn="r" eaLnBrk="1" hangingPunct="1">
              <a:spcBef>
                <a:spcPct val="10000"/>
              </a:spcBef>
              <a:defRPr/>
            </a:pPr>
            <a:r>
              <a:rPr lang="ar-JO" altLang="ja-JP" b="1" dirty="0">
                <a:solidFill>
                  <a:srgbClr val="000000"/>
                </a:solidFill>
                <a:effectLst>
                  <a:outerShdw blurRad="38100" dist="38100" dir="2700000" algn="tl">
                    <a:srgbClr val="FFFFFF"/>
                  </a:outerShdw>
                </a:effectLst>
                <a:latin typeface="Arial" panose="020B0604020202020204" pitchFamily="34" charset="0"/>
                <a:cs typeface="Arial" panose="020B0604020202020204" pitchFamily="34" charset="0"/>
              </a:rPr>
              <a:t>16: 6-19: 20     منطقة إيجة</a:t>
            </a:r>
            <a:endParaRPr lang="en-US" altLang="ja-JP" b="1" dirty="0">
              <a:solidFill>
                <a:srgbClr val="000000"/>
              </a:solidFill>
              <a:effectLst>
                <a:outerShdw blurRad="38100" dist="38100" dir="2700000" algn="tl">
                  <a:srgbClr val="FFFFFF"/>
                </a:outerShdw>
              </a:effectLst>
              <a:latin typeface="Arial" panose="020B0604020202020204" pitchFamily="34" charset="0"/>
              <a:cs typeface="Arial" panose="020B0604020202020204" pitchFamily="34" charset="0"/>
            </a:endParaRPr>
          </a:p>
          <a:p>
            <a:pPr algn="r" eaLnBrk="1" hangingPunct="1">
              <a:spcBef>
                <a:spcPct val="10000"/>
              </a:spcBef>
              <a:defRPr/>
            </a:pPr>
            <a:r>
              <a:rPr lang="ar-JO" b="1" dirty="0">
                <a:solidFill>
                  <a:srgbClr val="000000"/>
                </a:solidFill>
                <a:effectLst>
                  <a:outerShdw blurRad="38100" dist="38100" dir="2700000" algn="tl">
                    <a:srgbClr val="FFFFFF"/>
                  </a:outerShdw>
                </a:effectLst>
                <a:latin typeface="Arial" panose="020B0604020202020204" pitchFamily="34" charset="0"/>
                <a:cs typeface="Arial" panose="020B0604020202020204" pitchFamily="34" charset="0"/>
              </a:rPr>
              <a:t>19: 21-28: 31   روما: بحر إيجة والمشتتين </a:t>
            </a:r>
            <a:endParaRPr lang="en-GB" b="1" dirty="0">
              <a:solidFill>
                <a:srgbClr val="000000"/>
              </a:solidFill>
              <a:effectLst>
                <a:outerShdw blurRad="38100" dist="38100" dir="2700000" algn="tl">
                  <a:srgbClr val="FFFFFF"/>
                </a:outerShdw>
              </a:effectLst>
              <a:latin typeface="Arial" panose="020B0604020202020204" pitchFamily="34" charset="0"/>
              <a:cs typeface="Arial" panose="020B0604020202020204" pitchFamily="34" charset="0"/>
            </a:endParaRPr>
          </a:p>
        </p:txBody>
      </p:sp>
      <p:sp>
        <p:nvSpPr>
          <p:cNvPr id="8" name="Title 7"/>
          <p:cNvSpPr>
            <a:spLocks noGrp="1"/>
          </p:cNvSpPr>
          <p:nvPr>
            <p:ph type="title"/>
          </p:nvPr>
        </p:nvSpPr>
        <p:spPr>
          <a:xfrm>
            <a:off x="533401" y="76209"/>
            <a:ext cx="7772400" cy="830263"/>
          </a:xfrm>
          <a:effectLst>
            <a:outerShdw dist="35921" dir="2700000" algn="ctr" rotWithShape="0">
              <a:schemeClr val="bg1"/>
            </a:outerShdw>
          </a:effectLst>
        </p:spPr>
        <p:txBody>
          <a:bodyPr>
            <a:spAutoFit/>
          </a:bodyPr>
          <a:lstStyle/>
          <a:p>
            <a:pPr>
              <a:spcBef>
                <a:spcPct val="50000"/>
              </a:spcBef>
              <a:defRPr/>
            </a:pPr>
            <a:r>
              <a:rPr lang="ar-JO" sz="4800" b="1" dirty="0">
                <a:solidFill>
                  <a:srgbClr val="6633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هيكل أعمال الرسل</a:t>
            </a:r>
            <a:endParaRPr lang="en-US" sz="4800" b="1" dirty="0">
              <a:solidFill>
                <a:srgbClr val="6633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61128" name="Text Box 2"/>
          <p:cNvSpPr txBox="1">
            <a:spLocks noChangeArrowheads="1"/>
          </p:cNvSpPr>
          <p:nvPr/>
        </p:nvSpPr>
        <p:spPr bwMode="auto">
          <a:xfrm>
            <a:off x="8382008" y="76206"/>
            <a:ext cx="703825" cy="4615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r>
              <a:rPr lang="ar-JO" b="1" dirty="0">
                <a:latin typeface="Arial" panose="020B0604020202020204" pitchFamily="34" charset="0"/>
                <a:cs typeface="Arial" panose="020B0604020202020204" pitchFamily="34" charset="0"/>
              </a:rPr>
              <a:t>125</a:t>
            </a:r>
            <a:endParaRPr lang="en-US" b="1"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 y="2780928"/>
            <a:ext cx="2399184" cy="234543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8439"/>
                                        </p:tgtEl>
                                        <p:attrNameLst>
                                          <p:attrName>style.visibility</p:attrName>
                                        </p:attrNameLst>
                                      </p:cBhvr>
                                      <p:to>
                                        <p:strVal val="visible"/>
                                      </p:to>
                                    </p:set>
                                    <p:anim calcmode="lin" valueType="num">
                                      <p:cBhvr additive="base">
                                        <p:cTn id="7" dur="500" fill="hold"/>
                                        <p:tgtEl>
                                          <p:spTgt spid="18439"/>
                                        </p:tgtEl>
                                        <p:attrNameLst>
                                          <p:attrName>ppt_x</p:attrName>
                                        </p:attrNameLst>
                                      </p:cBhvr>
                                      <p:tavLst>
                                        <p:tav tm="0">
                                          <p:val>
                                            <p:strVal val="0-#ppt_w/2"/>
                                          </p:val>
                                        </p:tav>
                                        <p:tav tm="100000">
                                          <p:val>
                                            <p:strVal val="#ppt_x"/>
                                          </p:val>
                                        </p:tav>
                                      </p:tavLst>
                                    </p:anim>
                                    <p:anim calcmode="lin" valueType="num">
                                      <p:cBhvr additive="base">
                                        <p:cTn id="8" dur="500" fill="hold"/>
                                        <p:tgtEl>
                                          <p:spTgt spid="18439"/>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8440"/>
                                        </p:tgtEl>
                                        <p:attrNameLst>
                                          <p:attrName>style.visibility</p:attrName>
                                        </p:attrNameLst>
                                      </p:cBhvr>
                                      <p:to>
                                        <p:strVal val="visible"/>
                                      </p:to>
                                    </p:set>
                                    <p:anim calcmode="lin" valueType="num">
                                      <p:cBhvr additive="base">
                                        <p:cTn id="13" dur="500" fill="hold"/>
                                        <p:tgtEl>
                                          <p:spTgt spid="18440"/>
                                        </p:tgtEl>
                                        <p:attrNameLst>
                                          <p:attrName>ppt_x</p:attrName>
                                        </p:attrNameLst>
                                      </p:cBhvr>
                                      <p:tavLst>
                                        <p:tav tm="0">
                                          <p:val>
                                            <p:strVal val="0-#ppt_w/2"/>
                                          </p:val>
                                        </p:tav>
                                        <p:tav tm="100000">
                                          <p:val>
                                            <p:strVal val="#ppt_x"/>
                                          </p:val>
                                        </p:tav>
                                      </p:tavLst>
                                    </p:anim>
                                    <p:anim calcmode="lin" valueType="num">
                                      <p:cBhvr additive="base">
                                        <p:cTn id="14" dur="500" fill="hold"/>
                                        <p:tgtEl>
                                          <p:spTgt spid="18440"/>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8441"/>
                                        </p:tgtEl>
                                        <p:attrNameLst>
                                          <p:attrName>style.visibility</p:attrName>
                                        </p:attrNameLst>
                                      </p:cBhvr>
                                      <p:to>
                                        <p:strVal val="visible"/>
                                      </p:to>
                                    </p:set>
                                    <p:anim calcmode="lin" valueType="num">
                                      <p:cBhvr additive="base">
                                        <p:cTn id="19" dur="500" fill="hold"/>
                                        <p:tgtEl>
                                          <p:spTgt spid="18441"/>
                                        </p:tgtEl>
                                        <p:attrNameLst>
                                          <p:attrName>ppt_x</p:attrName>
                                        </p:attrNameLst>
                                      </p:cBhvr>
                                      <p:tavLst>
                                        <p:tav tm="0">
                                          <p:val>
                                            <p:strVal val="0-#ppt_w/2"/>
                                          </p:val>
                                        </p:tav>
                                        <p:tav tm="100000">
                                          <p:val>
                                            <p:strVal val="#ppt_x"/>
                                          </p:val>
                                        </p:tav>
                                      </p:tavLst>
                                    </p:anim>
                                    <p:anim calcmode="lin" valueType="num">
                                      <p:cBhvr additive="base">
                                        <p:cTn id="20" dur="500" fill="hold"/>
                                        <p:tgtEl>
                                          <p:spTgt spid="184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9" grpId="0" autoUpdateAnimBg="0"/>
      <p:bldP spid="18440" grpId="0" autoUpdateAnimBg="0"/>
      <p:bldP spid="18441" grpId="0" autoUpdateAnimBg="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9617" name="Picture 2" descr="C:\Users\Jeremy.J4-PC\Pictures\Europe tour\CIMG2774.JPG"/>
          <p:cNvPicPr>
            <a:picLocks noChangeAspect="1" noChangeArrowheads="1"/>
          </p:cNvPicPr>
          <p:nvPr/>
        </p:nvPicPr>
        <p:blipFill>
          <a:blip r:embed="rId3" cstate="screen">
            <a:lum bright="28000" contrast="-52000"/>
            <a:graysc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39618" name="Rectangle 3"/>
          <p:cNvSpPr>
            <a:spLocks noChangeArrowheads="1"/>
          </p:cNvSpPr>
          <p:nvPr/>
        </p:nvSpPr>
        <p:spPr bwMode="auto">
          <a:xfrm>
            <a:off x="0" y="0"/>
            <a:ext cx="9144000" cy="6858000"/>
          </a:xfrm>
          <a:prstGeom prst="rect">
            <a:avLst/>
          </a:prstGeom>
          <a:solidFill>
            <a:srgbClr val="E5DFB3">
              <a:alpha val="50195"/>
            </a:srgbClr>
          </a:solidFill>
          <a:ln w="9525">
            <a:solidFill>
              <a:schemeClr val="tx1"/>
            </a:solidFill>
            <a:miter lim="800000"/>
            <a:headEnd/>
            <a:tailEnd/>
          </a:ln>
        </p:spPr>
        <p:txBody>
          <a:bodyPr wrap="none" lIns="91334" tIns="45667" rIns="91334" bIns="45667" anchor="ctr"/>
          <a:lstStyle/>
          <a:p>
            <a:pPr algn="l"/>
            <a:endParaRPr lang="en-US" b="1" dirty="0">
              <a:solidFill>
                <a:srgbClr val="000000"/>
              </a:solidFill>
              <a:latin typeface="Arial" panose="020B0604020202020204" pitchFamily="34" charset="0"/>
              <a:cs typeface="Arial" panose="020B0604020202020204" pitchFamily="34" charset="0"/>
            </a:endParaRPr>
          </a:p>
        </p:txBody>
      </p:sp>
      <p:sp>
        <p:nvSpPr>
          <p:cNvPr id="54276" name="Text Box 4"/>
          <p:cNvSpPr txBox="1">
            <a:spLocks noChangeArrowheads="1"/>
          </p:cNvSpPr>
          <p:nvPr/>
        </p:nvSpPr>
        <p:spPr bwMode="auto">
          <a:xfrm>
            <a:off x="457201" y="1022350"/>
            <a:ext cx="8686799" cy="5607050"/>
          </a:xfrm>
          <a:prstGeom prst="rect">
            <a:avLst/>
          </a:prstGeom>
          <a:noFill/>
          <a:ln w="28575" cap="sq">
            <a:noFill/>
            <a:miter lim="800000"/>
            <a:headEnd type="none" w="sm" len="sm"/>
            <a:tailEnd type="none" w="sm" len="sm"/>
          </a:ln>
          <a:effectLst/>
        </p:spPr>
        <p:txBody>
          <a:bodyPr lIns="91334" tIns="45667" rIns="91334" bIns="45667" numCol="2"/>
          <a:lstStyle/>
          <a:p>
            <a:pPr marL="0" lvl="1" algn="r">
              <a:defRPr/>
            </a:pPr>
            <a:r>
              <a:rPr lang="ar-JO" altLang="zh-CN" sz="3200" b="1" dirty="0">
                <a:solidFill>
                  <a:srgbClr val="000000"/>
                </a:solidFill>
                <a:effectLst>
                  <a:outerShdw blurRad="50800" dist="38100" dir="2700000" algn="tl" rotWithShape="0">
                    <a:schemeClr val="bg1"/>
                  </a:outerShdw>
                </a:effectLst>
                <a:latin typeface="Arial" panose="020B0604020202020204" pitchFamily="34" charset="0"/>
                <a:ea typeface="SimSun" pitchFamily="2" charset="-122"/>
                <a:cs typeface="Arial" panose="020B0604020202020204" pitchFamily="34" charset="0"/>
              </a:rPr>
              <a:t>أ. الملكوت</a:t>
            </a:r>
          </a:p>
          <a:p>
            <a:pPr marL="0" lvl="1" algn="r">
              <a:defRPr/>
            </a:pPr>
            <a:r>
              <a:rPr lang="ar-JO" altLang="zh-CN" sz="3200" b="1" dirty="0">
                <a:solidFill>
                  <a:srgbClr val="000000"/>
                </a:solidFill>
                <a:effectLst>
                  <a:outerShdw blurRad="50800" dist="38100" dir="2700000" algn="tl" rotWithShape="0">
                    <a:schemeClr val="bg1"/>
                  </a:outerShdw>
                </a:effectLst>
                <a:latin typeface="Arial" panose="020B0604020202020204" pitchFamily="34" charset="0"/>
                <a:ea typeface="SimSun" pitchFamily="2" charset="-122"/>
                <a:cs typeface="Arial" panose="020B0604020202020204" pitchFamily="34" charset="0"/>
              </a:rPr>
              <a:t>ب. الدلالة</a:t>
            </a:r>
          </a:p>
          <a:p>
            <a:pPr marL="0" lvl="1" algn="r">
              <a:defRPr/>
            </a:pPr>
            <a:r>
              <a:rPr lang="ar-JO" altLang="zh-CN" sz="3200" b="1" dirty="0">
                <a:solidFill>
                  <a:srgbClr val="000000"/>
                </a:solidFill>
                <a:effectLst>
                  <a:outerShdw blurRad="50800" dist="38100" dir="2700000" algn="tl" rotWithShape="0">
                    <a:schemeClr val="bg1"/>
                  </a:outerShdw>
                </a:effectLst>
                <a:latin typeface="Arial" panose="020B0604020202020204" pitchFamily="34" charset="0"/>
                <a:ea typeface="SimSun" pitchFamily="2" charset="-122"/>
                <a:cs typeface="Arial" panose="020B0604020202020204" pitchFamily="34" charset="0"/>
              </a:rPr>
              <a:t>ت. التفسير</a:t>
            </a:r>
          </a:p>
          <a:p>
            <a:pPr marL="0" lvl="1" algn="r">
              <a:defRPr/>
            </a:pPr>
            <a:r>
              <a:rPr lang="ar-JO" altLang="zh-CN" sz="3200" b="1" dirty="0">
                <a:solidFill>
                  <a:srgbClr val="000000"/>
                </a:solidFill>
                <a:effectLst>
                  <a:outerShdw blurRad="50800" dist="38100" dir="2700000" algn="tl" rotWithShape="0">
                    <a:schemeClr val="bg1"/>
                  </a:outerShdw>
                </a:effectLst>
                <a:latin typeface="Arial" panose="020B0604020202020204" pitchFamily="34" charset="0"/>
                <a:ea typeface="SimSun" pitchFamily="2" charset="-122"/>
                <a:cs typeface="Arial" panose="020B0604020202020204" pitchFamily="34" charset="0"/>
              </a:rPr>
              <a:t>ث. الأسلوب الرائع</a:t>
            </a:r>
          </a:p>
          <a:p>
            <a:pPr marL="0" lvl="1" algn="r">
              <a:defRPr/>
            </a:pPr>
            <a:r>
              <a:rPr lang="ar-JO" altLang="zh-CN" sz="3200" b="1" dirty="0">
                <a:solidFill>
                  <a:srgbClr val="000000"/>
                </a:solidFill>
                <a:effectLst>
                  <a:outerShdw blurRad="50800" dist="38100" dir="2700000" algn="tl" rotWithShape="0">
                    <a:schemeClr val="bg1"/>
                  </a:outerShdw>
                </a:effectLst>
                <a:latin typeface="Arial" panose="020B0604020202020204" pitchFamily="34" charset="0"/>
                <a:ea typeface="SimSun" pitchFamily="2" charset="-122"/>
                <a:cs typeface="Arial" panose="020B0604020202020204" pitchFamily="34" charset="0"/>
              </a:rPr>
              <a:t>ج. الرسالة العالمية</a:t>
            </a:r>
          </a:p>
          <a:p>
            <a:pPr marL="0" lvl="1" algn="r">
              <a:defRPr/>
            </a:pPr>
            <a:r>
              <a:rPr lang="ar-JO" altLang="zh-CN" sz="3200" b="1" dirty="0">
                <a:solidFill>
                  <a:srgbClr val="000000"/>
                </a:solidFill>
                <a:effectLst>
                  <a:outerShdw blurRad="50800" dist="38100" dir="2700000" algn="tl" rotWithShape="0">
                    <a:schemeClr val="bg1"/>
                  </a:outerShdw>
                </a:effectLst>
                <a:latin typeface="Arial" panose="020B0604020202020204" pitchFamily="34" charset="0"/>
                <a:ea typeface="SimSun" pitchFamily="2" charset="-122"/>
                <a:cs typeface="Arial" panose="020B0604020202020204" pitchFamily="34" charset="0"/>
              </a:rPr>
              <a:t>ح. الروح القدس</a:t>
            </a:r>
          </a:p>
          <a:p>
            <a:pPr marL="0" lvl="1" algn="r">
              <a:defRPr/>
            </a:pPr>
            <a:r>
              <a:rPr lang="ar-JO" altLang="zh-CN" sz="3200" b="1" dirty="0">
                <a:solidFill>
                  <a:srgbClr val="000000"/>
                </a:solidFill>
                <a:effectLst>
                  <a:outerShdw blurRad="50800" dist="38100" dir="2700000" algn="tl" rotWithShape="0">
                    <a:schemeClr val="bg1"/>
                  </a:outerShdw>
                </a:effectLst>
                <a:latin typeface="Arial" panose="020B0604020202020204" pitchFamily="34" charset="0"/>
                <a:ea typeface="SimSun" pitchFamily="2" charset="-122"/>
                <a:cs typeface="Arial" panose="020B0604020202020204" pitchFamily="34" charset="0"/>
              </a:rPr>
              <a:t>خ. الأمم</a:t>
            </a:r>
          </a:p>
          <a:p>
            <a:pPr marL="0" lvl="1" algn="r">
              <a:defRPr/>
            </a:pPr>
            <a:r>
              <a:rPr lang="ar-JO" altLang="zh-CN" sz="3200" b="1" dirty="0">
                <a:solidFill>
                  <a:srgbClr val="000000"/>
                </a:solidFill>
                <a:effectLst>
                  <a:outerShdw blurRad="50800" dist="38100" dir="2700000" algn="tl" rotWithShape="0">
                    <a:schemeClr val="bg1"/>
                  </a:outerShdw>
                </a:effectLst>
                <a:latin typeface="Arial" panose="020B0604020202020204" pitchFamily="34" charset="0"/>
                <a:ea typeface="SimSun" pitchFamily="2" charset="-122"/>
                <a:cs typeface="Arial" panose="020B0604020202020204" pitchFamily="34" charset="0"/>
              </a:rPr>
              <a:t>د. الشمولية</a:t>
            </a:r>
          </a:p>
          <a:p>
            <a:pPr marL="0" lvl="1" algn="r">
              <a:defRPr/>
            </a:pPr>
            <a:r>
              <a:rPr lang="ar-JO" altLang="zh-CN" sz="3200" b="1" dirty="0">
                <a:solidFill>
                  <a:srgbClr val="000000"/>
                </a:solidFill>
                <a:effectLst>
                  <a:outerShdw blurRad="50800" dist="38100" dir="2700000" algn="tl" rotWithShape="0">
                    <a:schemeClr val="bg1"/>
                  </a:outerShdw>
                </a:effectLst>
                <a:latin typeface="Arial" panose="020B0604020202020204" pitchFamily="34" charset="0"/>
                <a:ea typeface="SimSun" pitchFamily="2" charset="-122"/>
                <a:cs typeface="Arial" panose="020B0604020202020204" pitchFamily="34" charset="0"/>
              </a:rPr>
              <a:t>ذ. العظات</a:t>
            </a:r>
          </a:p>
          <a:p>
            <a:pPr marL="0" lvl="1" algn="r">
              <a:defRPr/>
            </a:pPr>
            <a:r>
              <a:rPr lang="ar-JO" altLang="zh-CN" sz="3200" b="1" dirty="0">
                <a:solidFill>
                  <a:srgbClr val="000000"/>
                </a:solidFill>
                <a:effectLst>
                  <a:outerShdw blurRad="50800" dist="38100" dir="2700000" algn="tl" rotWithShape="0">
                    <a:schemeClr val="bg1"/>
                  </a:outerShdw>
                </a:effectLst>
                <a:latin typeface="Arial" panose="020B0604020202020204" pitchFamily="34" charset="0"/>
                <a:ea typeface="SimSun" pitchFamily="2" charset="-122"/>
                <a:cs typeface="Arial" panose="020B0604020202020204" pitchFamily="34" charset="0"/>
              </a:rPr>
              <a:t>ر. التباين مع لوقا</a:t>
            </a:r>
          </a:p>
          <a:p>
            <a:pPr marL="0" lvl="1" algn="r">
              <a:defRPr/>
            </a:pPr>
            <a:r>
              <a:rPr lang="ar-JO" altLang="zh-CN" sz="3200" b="1" dirty="0">
                <a:solidFill>
                  <a:srgbClr val="000000"/>
                </a:solidFill>
                <a:effectLst>
                  <a:outerShdw blurRad="50800" dist="38100" dir="2700000" algn="tl" rotWithShape="0">
                    <a:schemeClr val="bg1"/>
                  </a:outerShdw>
                </a:effectLst>
                <a:latin typeface="Arial" panose="020B0604020202020204" pitchFamily="34" charset="0"/>
                <a:ea typeface="SimSun" pitchFamily="2" charset="-122"/>
                <a:cs typeface="Arial" panose="020B0604020202020204" pitchFamily="34" charset="0"/>
              </a:rPr>
              <a:t>ز. الرحلات</a:t>
            </a:r>
          </a:p>
          <a:p>
            <a:pPr marL="0" lvl="1" algn="r">
              <a:defRPr/>
            </a:pPr>
            <a:r>
              <a:rPr lang="ar-JO" altLang="zh-CN" sz="3200" b="1" dirty="0">
                <a:solidFill>
                  <a:srgbClr val="000000"/>
                </a:solidFill>
                <a:effectLst>
                  <a:outerShdw blurRad="50800" dist="38100" dir="2700000" algn="tl" rotWithShape="0">
                    <a:schemeClr val="bg1"/>
                  </a:outerShdw>
                </a:effectLst>
                <a:latin typeface="Arial" panose="020B0604020202020204" pitchFamily="34" charset="0"/>
                <a:ea typeface="SimSun" pitchFamily="2" charset="-122"/>
                <a:cs typeface="Arial" panose="020B0604020202020204" pitchFamily="34" charset="0"/>
              </a:rPr>
              <a:t>س. تقدم الإنجيل</a:t>
            </a:r>
          </a:p>
          <a:p>
            <a:pPr marL="0" lvl="1" algn="r">
              <a:defRPr/>
            </a:pPr>
            <a:r>
              <a:rPr lang="ar-JO" altLang="zh-CN" sz="3200" b="1" dirty="0">
                <a:solidFill>
                  <a:srgbClr val="000000"/>
                </a:solidFill>
                <a:effectLst>
                  <a:outerShdw blurRad="50800" dist="38100" dir="2700000" algn="tl" rotWithShape="0">
                    <a:schemeClr val="bg1"/>
                  </a:outerShdw>
                </a:effectLst>
                <a:latin typeface="Arial" panose="020B0604020202020204" pitchFamily="34" charset="0"/>
                <a:ea typeface="SimSun" pitchFamily="2" charset="-122"/>
                <a:cs typeface="Arial" panose="020B0604020202020204" pitchFamily="34" charset="0"/>
              </a:rPr>
              <a:t>ش. الشهادة</a:t>
            </a:r>
            <a:endParaRPr lang="en-US" altLang="zh-CN" sz="3200" b="1" dirty="0">
              <a:solidFill>
                <a:srgbClr val="000000"/>
              </a:solidFill>
              <a:effectLst>
                <a:outerShdw blurRad="50800" dist="38100" dir="2700000" algn="tl" rotWithShape="0">
                  <a:schemeClr val="bg1"/>
                </a:outerShdw>
              </a:effectLst>
              <a:latin typeface="Arial" panose="020B0604020202020204" pitchFamily="34" charset="0"/>
              <a:ea typeface="SimSun" pitchFamily="2" charset="-122"/>
              <a:cs typeface="Arial" panose="020B0604020202020204" pitchFamily="34" charset="0"/>
            </a:endParaRPr>
          </a:p>
          <a:p>
            <a:pPr marL="0" lvl="1" algn="r">
              <a:defRPr/>
            </a:pPr>
            <a:r>
              <a:rPr lang="ar-JO" altLang="zh-CN" sz="3200" b="1" dirty="0">
                <a:solidFill>
                  <a:srgbClr val="000000"/>
                </a:solidFill>
                <a:effectLst>
                  <a:outerShdw blurRad="50800" dist="38100" dir="2700000" algn="tl" rotWithShape="0">
                    <a:schemeClr val="bg1"/>
                  </a:outerShdw>
                </a:effectLst>
                <a:latin typeface="Arial" panose="020B0604020202020204" pitchFamily="34" charset="0"/>
                <a:ea typeface="SimSun" pitchFamily="2" charset="-122"/>
                <a:cs typeface="Arial" panose="020B0604020202020204" pitchFamily="34" charset="0"/>
              </a:rPr>
              <a:t>ص. المقاومة</a:t>
            </a:r>
            <a:endParaRPr lang="en-US" altLang="zh-CN" sz="3200" b="1" dirty="0">
              <a:solidFill>
                <a:srgbClr val="000000"/>
              </a:solidFill>
              <a:effectLst>
                <a:outerShdw blurRad="50800" dist="38100" dir="2700000" algn="tl" rotWithShape="0">
                  <a:schemeClr val="bg1"/>
                </a:outerShdw>
              </a:effectLst>
              <a:latin typeface="Arial" panose="020B0604020202020204" pitchFamily="34" charset="0"/>
              <a:ea typeface="SimSun" pitchFamily="2" charset="-122"/>
              <a:cs typeface="Arial" panose="020B0604020202020204" pitchFamily="34" charset="0"/>
            </a:endParaRPr>
          </a:p>
        </p:txBody>
      </p:sp>
      <p:sp>
        <p:nvSpPr>
          <p:cNvPr id="239620" name="TextBox 5"/>
          <p:cNvSpPr txBox="1">
            <a:spLocks noChangeArrowheads="1"/>
          </p:cNvSpPr>
          <p:nvPr/>
        </p:nvSpPr>
        <p:spPr bwMode="auto">
          <a:xfrm>
            <a:off x="8290449" y="71445"/>
            <a:ext cx="703825" cy="4615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ar-JO" b="1" dirty="0">
                <a:latin typeface="Arial" panose="020B0604020202020204" pitchFamily="34" charset="0"/>
                <a:cs typeface="Arial" panose="020B0604020202020204" pitchFamily="34" charset="0"/>
              </a:rPr>
              <a:t>123</a:t>
            </a:r>
            <a:endParaRPr lang="en-US" b="1" dirty="0">
              <a:latin typeface="Arial" panose="020B0604020202020204" pitchFamily="34" charset="0"/>
              <a:cs typeface="Arial" panose="020B0604020202020204" pitchFamily="34" charset="0"/>
            </a:endParaRPr>
          </a:p>
        </p:txBody>
      </p:sp>
      <p:sp>
        <p:nvSpPr>
          <p:cNvPr id="239621" name="Title 6"/>
          <p:cNvSpPr>
            <a:spLocks noGrp="1"/>
          </p:cNvSpPr>
          <p:nvPr>
            <p:ph type="title" idx="4294967295"/>
          </p:nvPr>
        </p:nvSpPr>
        <p:spPr>
          <a:xfrm>
            <a:off x="685800" y="152414"/>
            <a:ext cx="7772400" cy="708025"/>
          </a:xfrm>
          <a:effectLst>
            <a:outerShdw dist="35921" dir="2700000" algn="ctr" rotWithShape="0">
              <a:schemeClr val="bg1"/>
            </a:outerShdw>
          </a:effectLst>
        </p:spPr>
        <p:txBody>
          <a:bodyPr>
            <a:spAutoFit/>
          </a:bodyPr>
          <a:lstStyle/>
          <a:p>
            <a:pPr>
              <a:spcBef>
                <a:spcPct val="50000"/>
              </a:spcBef>
            </a:pPr>
            <a:r>
              <a:rPr lang="ar-JO" sz="4000" b="1" u="sng" dirty="0">
                <a:solidFill>
                  <a:srgbClr val="663300"/>
                </a:solidFill>
                <a:latin typeface="Arial" panose="020B0604020202020204" pitchFamily="34" charset="0"/>
                <a:cs typeface="Arial" panose="020B0604020202020204" pitchFamily="34" charset="0"/>
              </a:rPr>
              <a:t>الخصائص الرئيسية في أعمال الرسل</a:t>
            </a:r>
            <a:endParaRPr lang="en-US" sz="4000" b="1" u="sng" dirty="0">
              <a:solidFill>
                <a:srgbClr val="663300"/>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4"/>
          <a:stretch>
            <a:fillRect/>
          </a:stretch>
        </p:blipFill>
        <p:spPr>
          <a:xfrm>
            <a:off x="4932040" y="3068961"/>
            <a:ext cx="4211960" cy="3154904"/>
          </a:xfrm>
          <a:prstGeom prst="rect">
            <a:avLst/>
          </a:prstGeom>
        </p:spPr>
      </p:pic>
    </p:spTree>
    <p:extLst>
      <p:ext uri="{BB962C8B-B14F-4D97-AF65-F5344CB8AC3E}">
        <p14:creationId xmlns:p14="http://schemas.microsoft.com/office/powerpoint/2010/main" val="17062498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4276">
                                            <p:txEl>
                                              <p:pRg st="0" end="0"/>
                                            </p:txEl>
                                          </p:spTgt>
                                        </p:tgtEl>
                                        <p:attrNameLst>
                                          <p:attrName>style.visibility</p:attrName>
                                        </p:attrNameLst>
                                      </p:cBhvr>
                                      <p:to>
                                        <p:strVal val="visible"/>
                                      </p:to>
                                    </p:set>
                                    <p:anim calcmode="lin" valueType="num">
                                      <p:cBhvr additive="base">
                                        <p:cTn id="7" dur="500" fill="hold"/>
                                        <p:tgtEl>
                                          <p:spTgt spid="5427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427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4276">
                                            <p:txEl>
                                              <p:pRg st="1" end="1"/>
                                            </p:txEl>
                                          </p:spTgt>
                                        </p:tgtEl>
                                        <p:attrNameLst>
                                          <p:attrName>style.visibility</p:attrName>
                                        </p:attrNameLst>
                                      </p:cBhvr>
                                      <p:to>
                                        <p:strVal val="visible"/>
                                      </p:to>
                                    </p:set>
                                    <p:anim calcmode="lin" valueType="num">
                                      <p:cBhvr additive="base">
                                        <p:cTn id="13" dur="500" fill="hold"/>
                                        <p:tgtEl>
                                          <p:spTgt spid="54276">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427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4276">
                                            <p:txEl>
                                              <p:pRg st="2" end="2"/>
                                            </p:txEl>
                                          </p:spTgt>
                                        </p:tgtEl>
                                        <p:attrNameLst>
                                          <p:attrName>style.visibility</p:attrName>
                                        </p:attrNameLst>
                                      </p:cBhvr>
                                      <p:to>
                                        <p:strVal val="visible"/>
                                      </p:to>
                                    </p:set>
                                    <p:anim calcmode="lin" valueType="num">
                                      <p:cBhvr additive="base">
                                        <p:cTn id="19" dur="500" fill="hold"/>
                                        <p:tgtEl>
                                          <p:spTgt spid="54276">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4276">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4276">
                                            <p:txEl>
                                              <p:pRg st="3" end="3"/>
                                            </p:txEl>
                                          </p:spTgt>
                                        </p:tgtEl>
                                        <p:attrNameLst>
                                          <p:attrName>style.visibility</p:attrName>
                                        </p:attrNameLst>
                                      </p:cBhvr>
                                      <p:to>
                                        <p:strVal val="visible"/>
                                      </p:to>
                                    </p:set>
                                    <p:anim calcmode="lin" valueType="num">
                                      <p:cBhvr additive="base">
                                        <p:cTn id="25" dur="500" fill="hold"/>
                                        <p:tgtEl>
                                          <p:spTgt spid="54276">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4276">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54276">
                                            <p:txEl>
                                              <p:pRg st="4" end="4"/>
                                            </p:txEl>
                                          </p:spTgt>
                                        </p:tgtEl>
                                        <p:attrNameLst>
                                          <p:attrName>style.visibility</p:attrName>
                                        </p:attrNameLst>
                                      </p:cBhvr>
                                      <p:to>
                                        <p:strVal val="visible"/>
                                      </p:to>
                                    </p:set>
                                    <p:anim calcmode="lin" valueType="num">
                                      <p:cBhvr additive="base">
                                        <p:cTn id="31" dur="500" fill="hold"/>
                                        <p:tgtEl>
                                          <p:spTgt spid="54276">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54276">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54276">
                                            <p:txEl>
                                              <p:pRg st="5" end="5"/>
                                            </p:txEl>
                                          </p:spTgt>
                                        </p:tgtEl>
                                        <p:attrNameLst>
                                          <p:attrName>style.visibility</p:attrName>
                                        </p:attrNameLst>
                                      </p:cBhvr>
                                      <p:to>
                                        <p:strVal val="visible"/>
                                      </p:to>
                                    </p:set>
                                    <p:anim calcmode="lin" valueType="num">
                                      <p:cBhvr additive="base">
                                        <p:cTn id="37" dur="500" fill="hold"/>
                                        <p:tgtEl>
                                          <p:spTgt spid="54276">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54276">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54276">
                                            <p:txEl>
                                              <p:pRg st="6" end="6"/>
                                            </p:txEl>
                                          </p:spTgt>
                                        </p:tgtEl>
                                        <p:attrNameLst>
                                          <p:attrName>style.visibility</p:attrName>
                                        </p:attrNameLst>
                                      </p:cBhvr>
                                      <p:to>
                                        <p:strVal val="visible"/>
                                      </p:to>
                                    </p:set>
                                    <p:anim calcmode="lin" valueType="num">
                                      <p:cBhvr additive="base">
                                        <p:cTn id="43" dur="500" fill="hold"/>
                                        <p:tgtEl>
                                          <p:spTgt spid="54276">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54276">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54276">
                                            <p:txEl>
                                              <p:pRg st="7" end="7"/>
                                            </p:txEl>
                                          </p:spTgt>
                                        </p:tgtEl>
                                        <p:attrNameLst>
                                          <p:attrName>style.visibility</p:attrName>
                                        </p:attrNameLst>
                                      </p:cBhvr>
                                      <p:to>
                                        <p:strVal val="visible"/>
                                      </p:to>
                                    </p:set>
                                    <p:anim calcmode="lin" valueType="num">
                                      <p:cBhvr additive="base">
                                        <p:cTn id="49" dur="500" fill="hold"/>
                                        <p:tgtEl>
                                          <p:spTgt spid="54276">
                                            <p:txEl>
                                              <p:pRg st="7" end="7"/>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54276">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54276">
                                            <p:txEl>
                                              <p:pRg st="8" end="8"/>
                                            </p:txEl>
                                          </p:spTgt>
                                        </p:tgtEl>
                                        <p:attrNameLst>
                                          <p:attrName>style.visibility</p:attrName>
                                        </p:attrNameLst>
                                      </p:cBhvr>
                                      <p:to>
                                        <p:strVal val="visible"/>
                                      </p:to>
                                    </p:set>
                                    <p:anim calcmode="lin" valueType="num">
                                      <p:cBhvr additive="base">
                                        <p:cTn id="55" dur="500" fill="hold"/>
                                        <p:tgtEl>
                                          <p:spTgt spid="54276">
                                            <p:txEl>
                                              <p:pRg st="8" end="8"/>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54276">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54276">
                                            <p:txEl>
                                              <p:pRg st="9" end="9"/>
                                            </p:txEl>
                                          </p:spTgt>
                                        </p:tgtEl>
                                        <p:attrNameLst>
                                          <p:attrName>style.visibility</p:attrName>
                                        </p:attrNameLst>
                                      </p:cBhvr>
                                      <p:to>
                                        <p:strVal val="visible"/>
                                      </p:to>
                                    </p:set>
                                    <p:anim calcmode="lin" valueType="num">
                                      <p:cBhvr additive="base">
                                        <p:cTn id="61" dur="500" fill="hold"/>
                                        <p:tgtEl>
                                          <p:spTgt spid="54276">
                                            <p:txEl>
                                              <p:pRg st="9" end="9"/>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54276">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8" fill="hold" grpId="0" nodeType="clickEffect">
                                  <p:stCondLst>
                                    <p:cond delay="0"/>
                                  </p:stCondLst>
                                  <p:childTnLst>
                                    <p:set>
                                      <p:cBhvr>
                                        <p:cTn id="66" dur="1" fill="hold">
                                          <p:stCondLst>
                                            <p:cond delay="0"/>
                                          </p:stCondLst>
                                        </p:cTn>
                                        <p:tgtEl>
                                          <p:spTgt spid="54276">
                                            <p:txEl>
                                              <p:pRg st="10" end="10"/>
                                            </p:txEl>
                                          </p:spTgt>
                                        </p:tgtEl>
                                        <p:attrNameLst>
                                          <p:attrName>style.visibility</p:attrName>
                                        </p:attrNameLst>
                                      </p:cBhvr>
                                      <p:to>
                                        <p:strVal val="visible"/>
                                      </p:to>
                                    </p:set>
                                    <p:anim calcmode="lin" valueType="num">
                                      <p:cBhvr additive="base">
                                        <p:cTn id="67" dur="500" fill="hold"/>
                                        <p:tgtEl>
                                          <p:spTgt spid="54276">
                                            <p:txEl>
                                              <p:pRg st="10" end="10"/>
                                            </p:txEl>
                                          </p:spTgt>
                                        </p:tgtEl>
                                        <p:attrNameLst>
                                          <p:attrName>ppt_x</p:attrName>
                                        </p:attrNameLst>
                                      </p:cBhvr>
                                      <p:tavLst>
                                        <p:tav tm="0">
                                          <p:val>
                                            <p:strVal val="0-#ppt_w/2"/>
                                          </p:val>
                                        </p:tav>
                                        <p:tav tm="100000">
                                          <p:val>
                                            <p:strVal val="#ppt_x"/>
                                          </p:val>
                                        </p:tav>
                                      </p:tavLst>
                                    </p:anim>
                                    <p:anim calcmode="lin" valueType="num">
                                      <p:cBhvr additive="base">
                                        <p:cTn id="68" dur="500" fill="hold"/>
                                        <p:tgtEl>
                                          <p:spTgt spid="54276">
                                            <p:txEl>
                                              <p:pRg st="10" end="10"/>
                                            </p:txEl>
                                          </p:spTgt>
                                        </p:tgtEl>
                                        <p:attrNameLst>
                                          <p:attrName>ppt_y</p:attrName>
                                        </p:attrNameLst>
                                      </p:cBhvr>
                                      <p:tavLst>
                                        <p:tav tm="0">
                                          <p:val>
                                            <p:strVal val="#ppt_y"/>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8" fill="hold" grpId="0" nodeType="clickEffect">
                                  <p:stCondLst>
                                    <p:cond delay="0"/>
                                  </p:stCondLst>
                                  <p:childTnLst>
                                    <p:set>
                                      <p:cBhvr>
                                        <p:cTn id="72" dur="1" fill="hold">
                                          <p:stCondLst>
                                            <p:cond delay="0"/>
                                          </p:stCondLst>
                                        </p:cTn>
                                        <p:tgtEl>
                                          <p:spTgt spid="54276">
                                            <p:txEl>
                                              <p:pRg st="11" end="11"/>
                                            </p:txEl>
                                          </p:spTgt>
                                        </p:tgtEl>
                                        <p:attrNameLst>
                                          <p:attrName>style.visibility</p:attrName>
                                        </p:attrNameLst>
                                      </p:cBhvr>
                                      <p:to>
                                        <p:strVal val="visible"/>
                                      </p:to>
                                    </p:set>
                                    <p:anim calcmode="lin" valueType="num">
                                      <p:cBhvr additive="base">
                                        <p:cTn id="73" dur="500" fill="hold"/>
                                        <p:tgtEl>
                                          <p:spTgt spid="54276">
                                            <p:txEl>
                                              <p:pRg st="11" end="11"/>
                                            </p:txEl>
                                          </p:spTgt>
                                        </p:tgtEl>
                                        <p:attrNameLst>
                                          <p:attrName>ppt_x</p:attrName>
                                        </p:attrNameLst>
                                      </p:cBhvr>
                                      <p:tavLst>
                                        <p:tav tm="0">
                                          <p:val>
                                            <p:strVal val="0-#ppt_w/2"/>
                                          </p:val>
                                        </p:tav>
                                        <p:tav tm="100000">
                                          <p:val>
                                            <p:strVal val="#ppt_x"/>
                                          </p:val>
                                        </p:tav>
                                      </p:tavLst>
                                    </p:anim>
                                    <p:anim calcmode="lin" valueType="num">
                                      <p:cBhvr additive="base">
                                        <p:cTn id="74" dur="500" fill="hold"/>
                                        <p:tgtEl>
                                          <p:spTgt spid="54276">
                                            <p:txEl>
                                              <p:pRg st="11" end="11"/>
                                            </p:txEl>
                                          </p:spTgt>
                                        </p:tgtEl>
                                        <p:attrNameLst>
                                          <p:attrName>ppt_y</p:attrName>
                                        </p:attrNameLst>
                                      </p:cBhvr>
                                      <p:tavLst>
                                        <p:tav tm="0">
                                          <p:val>
                                            <p:strVal val="#ppt_y"/>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8" fill="hold" grpId="0" nodeType="clickEffect">
                                  <p:stCondLst>
                                    <p:cond delay="0"/>
                                  </p:stCondLst>
                                  <p:childTnLst>
                                    <p:set>
                                      <p:cBhvr>
                                        <p:cTn id="78" dur="1" fill="hold">
                                          <p:stCondLst>
                                            <p:cond delay="0"/>
                                          </p:stCondLst>
                                        </p:cTn>
                                        <p:tgtEl>
                                          <p:spTgt spid="54276">
                                            <p:txEl>
                                              <p:pRg st="12" end="12"/>
                                            </p:txEl>
                                          </p:spTgt>
                                        </p:tgtEl>
                                        <p:attrNameLst>
                                          <p:attrName>style.visibility</p:attrName>
                                        </p:attrNameLst>
                                      </p:cBhvr>
                                      <p:to>
                                        <p:strVal val="visible"/>
                                      </p:to>
                                    </p:set>
                                    <p:anim calcmode="lin" valueType="num">
                                      <p:cBhvr additive="base">
                                        <p:cTn id="79" dur="500" fill="hold"/>
                                        <p:tgtEl>
                                          <p:spTgt spid="54276">
                                            <p:txEl>
                                              <p:pRg st="12" end="12"/>
                                            </p:txEl>
                                          </p:spTgt>
                                        </p:tgtEl>
                                        <p:attrNameLst>
                                          <p:attrName>ppt_x</p:attrName>
                                        </p:attrNameLst>
                                      </p:cBhvr>
                                      <p:tavLst>
                                        <p:tav tm="0">
                                          <p:val>
                                            <p:strVal val="0-#ppt_w/2"/>
                                          </p:val>
                                        </p:tav>
                                        <p:tav tm="100000">
                                          <p:val>
                                            <p:strVal val="#ppt_x"/>
                                          </p:val>
                                        </p:tav>
                                      </p:tavLst>
                                    </p:anim>
                                    <p:anim calcmode="lin" valueType="num">
                                      <p:cBhvr additive="base">
                                        <p:cTn id="80" dur="500" fill="hold"/>
                                        <p:tgtEl>
                                          <p:spTgt spid="54276">
                                            <p:txEl>
                                              <p:pRg st="12" end="12"/>
                                            </p:txEl>
                                          </p:spTgt>
                                        </p:tgtEl>
                                        <p:attrNameLst>
                                          <p:attrName>ppt_y</p:attrName>
                                        </p:attrNameLst>
                                      </p:cBhvr>
                                      <p:tavLst>
                                        <p:tav tm="0">
                                          <p:val>
                                            <p:strVal val="#ppt_y"/>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8" fill="hold" grpId="0" nodeType="clickEffect">
                                  <p:stCondLst>
                                    <p:cond delay="0"/>
                                  </p:stCondLst>
                                  <p:childTnLst>
                                    <p:set>
                                      <p:cBhvr>
                                        <p:cTn id="84" dur="1" fill="hold">
                                          <p:stCondLst>
                                            <p:cond delay="0"/>
                                          </p:stCondLst>
                                        </p:cTn>
                                        <p:tgtEl>
                                          <p:spTgt spid="54276">
                                            <p:txEl>
                                              <p:pRg st="13" end="13"/>
                                            </p:txEl>
                                          </p:spTgt>
                                        </p:tgtEl>
                                        <p:attrNameLst>
                                          <p:attrName>style.visibility</p:attrName>
                                        </p:attrNameLst>
                                      </p:cBhvr>
                                      <p:to>
                                        <p:strVal val="visible"/>
                                      </p:to>
                                    </p:set>
                                    <p:anim calcmode="lin" valueType="num">
                                      <p:cBhvr additive="base">
                                        <p:cTn id="85" dur="500" fill="hold"/>
                                        <p:tgtEl>
                                          <p:spTgt spid="54276">
                                            <p:txEl>
                                              <p:pRg st="13" end="13"/>
                                            </p:txEl>
                                          </p:spTgt>
                                        </p:tgtEl>
                                        <p:attrNameLst>
                                          <p:attrName>ppt_x</p:attrName>
                                        </p:attrNameLst>
                                      </p:cBhvr>
                                      <p:tavLst>
                                        <p:tav tm="0">
                                          <p:val>
                                            <p:strVal val="0-#ppt_w/2"/>
                                          </p:val>
                                        </p:tav>
                                        <p:tav tm="100000">
                                          <p:val>
                                            <p:strVal val="#ppt_x"/>
                                          </p:val>
                                        </p:tav>
                                      </p:tavLst>
                                    </p:anim>
                                    <p:anim calcmode="lin" valueType="num">
                                      <p:cBhvr additive="base">
                                        <p:cTn id="86" dur="500" fill="hold"/>
                                        <p:tgtEl>
                                          <p:spTgt spid="54276">
                                            <p:txEl>
                                              <p:pRg st="13" end="1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6" grpId="0" uiExpand="1" build="p" bldLvl="2" autoUpdateAnimBg="0"/>
    </p:bldLst>
  </p:timing>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0184685C-7430-0A34-BA56-E3A0B662A115}"/>
              </a:ext>
            </a:extLst>
          </p:cNvPr>
          <p:cNvGrpSpPr/>
          <p:nvPr/>
        </p:nvGrpSpPr>
        <p:grpSpPr>
          <a:xfrm>
            <a:off x="4648200" y="0"/>
            <a:ext cx="4495800" cy="6858000"/>
            <a:chOff x="4648200" y="0"/>
            <a:chExt cx="4495800" cy="6858000"/>
          </a:xfrm>
        </p:grpSpPr>
        <p:pic>
          <p:nvPicPr>
            <p:cNvPr id="3" name="Picture 3" descr="Maps and Charts of Israel">
              <a:extLst>
                <a:ext uri="{FF2B5EF4-FFF2-40B4-BE49-F238E27FC236}">
                  <a16:creationId xmlns:a16="http://schemas.microsoft.com/office/drawing/2014/main" id="{BC935006-45AB-69A5-F556-26F363A4AAF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648200" y="0"/>
              <a:ext cx="44958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Freeform 5">
              <a:extLst>
                <a:ext uri="{FF2B5EF4-FFF2-40B4-BE49-F238E27FC236}">
                  <a16:creationId xmlns:a16="http://schemas.microsoft.com/office/drawing/2014/main" id="{F5ECD74C-562D-A02B-DBD1-11564B17C865}"/>
                </a:ext>
              </a:extLst>
            </p:cNvPr>
            <p:cNvSpPr>
              <a:spLocks/>
            </p:cNvSpPr>
            <p:nvPr/>
          </p:nvSpPr>
          <p:spPr bwMode="auto">
            <a:xfrm>
              <a:off x="6384927" y="2635252"/>
              <a:ext cx="2020888" cy="1936750"/>
            </a:xfrm>
            <a:custGeom>
              <a:avLst/>
              <a:gdLst>
                <a:gd name="T0" fmla="*/ 2147483647 w 1273"/>
                <a:gd name="T1" fmla="*/ 2147483647 h 1220"/>
                <a:gd name="T2" fmla="*/ 2147483647 w 1273"/>
                <a:gd name="T3" fmla="*/ 2147483647 h 1220"/>
                <a:gd name="T4" fmla="*/ 2147483647 w 1273"/>
                <a:gd name="T5" fmla="*/ 2147483647 h 1220"/>
                <a:gd name="T6" fmla="*/ 2147483647 w 1273"/>
                <a:gd name="T7" fmla="*/ 2147483647 h 1220"/>
                <a:gd name="T8" fmla="*/ 2147483647 w 1273"/>
                <a:gd name="T9" fmla="*/ 2147483647 h 1220"/>
                <a:gd name="T10" fmla="*/ 2147483647 w 1273"/>
                <a:gd name="T11" fmla="*/ 2147483647 h 1220"/>
                <a:gd name="T12" fmla="*/ 2147483647 w 1273"/>
                <a:gd name="T13" fmla="*/ 2147483647 h 1220"/>
                <a:gd name="T14" fmla="*/ 2147483647 w 1273"/>
                <a:gd name="T15" fmla="*/ 2147483647 h 1220"/>
                <a:gd name="T16" fmla="*/ 2147483647 w 1273"/>
                <a:gd name="T17" fmla="*/ 2147483647 h 1220"/>
                <a:gd name="T18" fmla="*/ 2147483647 w 1273"/>
                <a:gd name="T19" fmla="*/ 2147483647 h 1220"/>
                <a:gd name="T20" fmla="*/ 2147483647 w 1273"/>
                <a:gd name="T21" fmla="*/ 2147483647 h 1220"/>
                <a:gd name="T22" fmla="*/ 2147483647 w 1273"/>
                <a:gd name="T23" fmla="*/ 2147483647 h 1220"/>
                <a:gd name="T24" fmla="*/ 2147483647 w 1273"/>
                <a:gd name="T25" fmla="*/ 2147483647 h 1220"/>
                <a:gd name="T26" fmla="*/ 2147483647 w 1273"/>
                <a:gd name="T27" fmla="*/ 2147483647 h 1220"/>
                <a:gd name="T28" fmla="*/ 2147483647 w 1273"/>
                <a:gd name="T29" fmla="*/ 2147483647 h 1220"/>
                <a:gd name="T30" fmla="*/ 2147483647 w 1273"/>
                <a:gd name="T31" fmla="*/ 2147483647 h 1220"/>
                <a:gd name="T32" fmla="*/ 0 w 1273"/>
                <a:gd name="T33" fmla="*/ 2147483647 h 1220"/>
                <a:gd name="T34" fmla="*/ 2147483647 w 1273"/>
                <a:gd name="T35" fmla="*/ 2147483647 h 1220"/>
                <a:gd name="T36" fmla="*/ 2147483647 w 1273"/>
                <a:gd name="T37" fmla="*/ 2147483647 h 1220"/>
                <a:gd name="T38" fmla="*/ 2147483647 w 1273"/>
                <a:gd name="T39" fmla="*/ 2147483647 h 1220"/>
                <a:gd name="T40" fmla="*/ 2147483647 w 1273"/>
                <a:gd name="T41" fmla="*/ 2147483647 h 1220"/>
                <a:gd name="T42" fmla="*/ 2147483647 w 1273"/>
                <a:gd name="T43" fmla="*/ 2147483647 h 1220"/>
                <a:gd name="T44" fmla="*/ 2147483647 w 1273"/>
                <a:gd name="T45" fmla="*/ 2147483647 h 1220"/>
                <a:gd name="T46" fmla="*/ 2147483647 w 1273"/>
                <a:gd name="T47" fmla="*/ 2147483647 h 1220"/>
                <a:gd name="T48" fmla="*/ 2147483647 w 1273"/>
                <a:gd name="T49" fmla="*/ 2147483647 h 1220"/>
                <a:gd name="T50" fmla="*/ 2147483647 w 1273"/>
                <a:gd name="T51" fmla="*/ 2147483647 h 1220"/>
                <a:gd name="T52" fmla="*/ 2147483647 w 1273"/>
                <a:gd name="T53" fmla="*/ 2147483647 h 1220"/>
                <a:gd name="T54" fmla="*/ 2147483647 w 1273"/>
                <a:gd name="T55" fmla="*/ 2147483647 h 1220"/>
                <a:gd name="T56" fmla="*/ 2147483647 w 1273"/>
                <a:gd name="T57" fmla="*/ 2147483647 h 1220"/>
                <a:gd name="T58" fmla="*/ 2147483647 w 1273"/>
                <a:gd name="T59" fmla="*/ 2147483647 h 1220"/>
                <a:gd name="T60" fmla="*/ 2147483647 w 1273"/>
                <a:gd name="T61" fmla="*/ 2147483647 h 1220"/>
                <a:gd name="T62" fmla="*/ 2147483647 w 1273"/>
                <a:gd name="T63" fmla="*/ 2147483647 h 1220"/>
                <a:gd name="T64" fmla="*/ 2147483647 w 1273"/>
                <a:gd name="T65" fmla="*/ 2147483647 h 122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273"/>
                <a:gd name="T100" fmla="*/ 0 h 1220"/>
                <a:gd name="T101" fmla="*/ 1273 w 1273"/>
                <a:gd name="T102" fmla="*/ 1220 h 122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273" h="1220">
                  <a:moveTo>
                    <a:pt x="1178" y="28"/>
                  </a:moveTo>
                  <a:cubicBezTo>
                    <a:pt x="1123" y="47"/>
                    <a:pt x="1187" y="26"/>
                    <a:pt x="1074" y="43"/>
                  </a:cubicBezTo>
                  <a:cubicBezTo>
                    <a:pt x="1058" y="45"/>
                    <a:pt x="1045" y="55"/>
                    <a:pt x="1030" y="58"/>
                  </a:cubicBezTo>
                  <a:cubicBezTo>
                    <a:pt x="961" y="68"/>
                    <a:pt x="821" y="71"/>
                    <a:pt x="778" y="73"/>
                  </a:cubicBezTo>
                  <a:cubicBezTo>
                    <a:pt x="753" y="76"/>
                    <a:pt x="729" y="88"/>
                    <a:pt x="704" y="88"/>
                  </a:cubicBezTo>
                  <a:cubicBezTo>
                    <a:pt x="644" y="88"/>
                    <a:pt x="597" y="58"/>
                    <a:pt x="541" y="51"/>
                  </a:cubicBezTo>
                  <a:cubicBezTo>
                    <a:pt x="511" y="47"/>
                    <a:pt x="481" y="45"/>
                    <a:pt x="452" y="43"/>
                  </a:cubicBezTo>
                  <a:cubicBezTo>
                    <a:pt x="448" y="32"/>
                    <a:pt x="443" y="0"/>
                    <a:pt x="422" y="6"/>
                  </a:cubicBezTo>
                  <a:cubicBezTo>
                    <a:pt x="414" y="7"/>
                    <a:pt x="417" y="20"/>
                    <a:pt x="415" y="28"/>
                  </a:cubicBezTo>
                  <a:cubicBezTo>
                    <a:pt x="406" y="138"/>
                    <a:pt x="392" y="328"/>
                    <a:pt x="311" y="414"/>
                  </a:cubicBezTo>
                  <a:cubicBezTo>
                    <a:pt x="289" y="481"/>
                    <a:pt x="286" y="577"/>
                    <a:pt x="252" y="636"/>
                  </a:cubicBezTo>
                  <a:cubicBezTo>
                    <a:pt x="233" y="667"/>
                    <a:pt x="238" y="683"/>
                    <a:pt x="207" y="702"/>
                  </a:cubicBezTo>
                  <a:cubicBezTo>
                    <a:pt x="190" y="754"/>
                    <a:pt x="216" y="694"/>
                    <a:pt x="163" y="739"/>
                  </a:cubicBezTo>
                  <a:cubicBezTo>
                    <a:pt x="147" y="751"/>
                    <a:pt x="144" y="774"/>
                    <a:pt x="133" y="791"/>
                  </a:cubicBezTo>
                  <a:cubicBezTo>
                    <a:pt x="123" y="891"/>
                    <a:pt x="104" y="913"/>
                    <a:pt x="67" y="999"/>
                  </a:cubicBezTo>
                  <a:cubicBezTo>
                    <a:pt x="55" y="1025"/>
                    <a:pt x="53" y="1048"/>
                    <a:pt x="37" y="1073"/>
                  </a:cubicBezTo>
                  <a:cubicBezTo>
                    <a:pt x="27" y="1101"/>
                    <a:pt x="10" y="1104"/>
                    <a:pt x="0" y="1132"/>
                  </a:cubicBezTo>
                  <a:cubicBezTo>
                    <a:pt x="19" y="1220"/>
                    <a:pt x="25" y="1190"/>
                    <a:pt x="141" y="1184"/>
                  </a:cubicBezTo>
                  <a:cubicBezTo>
                    <a:pt x="310" y="1147"/>
                    <a:pt x="470" y="1165"/>
                    <a:pt x="652" y="1162"/>
                  </a:cubicBezTo>
                  <a:cubicBezTo>
                    <a:pt x="688" y="1148"/>
                    <a:pt x="724" y="1139"/>
                    <a:pt x="763" y="1132"/>
                  </a:cubicBezTo>
                  <a:cubicBezTo>
                    <a:pt x="828" y="1137"/>
                    <a:pt x="890" y="1146"/>
                    <a:pt x="956" y="1154"/>
                  </a:cubicBezTo>
                  <a:cubicBezTo>
                    <a:pt x="1041" y="1177"/>
                    <a:pt x="1128" y="1167"/>
                    <a:pt x="1215" y="1162"/>
                  </a:cubicBezTo>
                  <a:cubicBezTo>
                    <a:pt x="1235" y="1130"/>
                    <a:pt x="1223" y="1114"/>
                    <a:pt x="1259" y="1102"/>
                  </a:cubicBezTo>
                  <a:cubicBezTo>
                    <a:pt x="1273" y="1062"/>
                    <a:pt x="1259" y="1024"/>
                    <a:pt x="1237" y="991"/>
                  </a:cubicBezTo>
                  <a:cubicBezTo>
                    <a:pt x="1228" y="963"/>
                    <a:pt x="1220" y="938"/>
                    <a:pt x="1215" y="910"/>
                  </a:cubicBezTo>
                  <a:cubicBezTo>
                    <a:pt x="1238" y="852"/>
                    <a:pt x="1254" y="739"/>
                    <a:pt x="1200" y="702"/>
                  </a:cubicBezTo>
                  <a:cubicBezTo>
                    <a:pt x="1182" y="675"/>
                    <a:pt x="1175" y="666"/>
                    <a:pt x="1185" y="636"/>
                  </a:cubicBezTo>
                  <a:cubicBezTo>
                    <a:pt x="1178" y="554"/>
                    <a:pt x="1129" y="392"/>
                    <a:pt x="1207" y="339"/>
                  </a:cubicBezTo>
                  <a:cubicBezTo>
                    <a:pt x="1212" y="323"/>
                    <a:pt x="1227" y="260"/>
                    <a:pt x="1237" y="251"/>
                  </a:cubicBezTo>
                  <a:cubicBezTo>
                    <a:pt x="1242" y="245"/>
                    <a:pt x="1251" y="245"/>
                    <a:pt x="1259" y="243"/>
                  </a:cubicBezTo>
                  <a:cubicBezTo>
                    <a:pt x="1256" y="203"/>
                    <a:pt x="1260" y="163"/>
                    <a:pt x="1252" y="125"/>
                  </a:cubicBezTo>
                  <a:cubicBezTo>
                    <a:pt x="1250" y="117"/>
                    <a:pt x="1236" y="121"/>
                    <a:pt x="1230" y="117"/>
                  </a:cubicBezTo>
                  <a:cubicBezTo>
                    <a:pt x="1196" y="89"/>
                    <a:pt x="1218" y="55"/>
                    <a:pt x="1178" y="28"/>
                  </a:cubicBezTo>
                  <a:close/>
                </a:path>
              </a:pathLst>
            </a:custGeom>
            <a:solidFill>
              <a:srgbClr val="004131"/>
            </a:solidFill>
            <a:ln w="9525">
              <a:solidFill>
                <a:schemeClr val="tx1"/>
              </a:solidFill>
              <a:round/>
              <a:headEnd/>
              <a:tailEnd/>
            </a:ln>
          </p:spPr>
          <p:txBody>
            <a:bodyPr wrap="none" lIns="91334" tIns="45667" rIns="91334" bIns="45667"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sp>
          <p:nvSpPr>
            <p:cNvPr id="5" name="Text Box 6">
              <a:extLst>
                <a:ext uri="{FF2B5EF4-FFF2-40B4-BE49-F238E27FC236}">
                  <a16:creationId xmlns:a16="http://schemas.microsoft.com/office/drawing/2014/main" id="{89257A43-DDE8-D4D7-83FE-978CAC4923F4}"/>
                </a:ext>
              </a:extLst>
            </p:cNvPr>
            <p:cNvSpPr txBox="1">
              <a:spLocks noChangeArrowheads="1"/>
            </p:cNvSpPr>
            <p:nvPr/>
          </p:nvSpPr>
          <p:spPr bwMode="auto">
            <a:xfrm>
              <a:off x="6858000" y="3276600"/>
              <a:ext cx="1676400" cy="584668"/>
            </a:xfrm>
            <a:prstGeom prst="rect">
              <a:avLst/>
            </a:prstGeom>
            <a:noFill/>
            <a:ln w="9525">
              <a:noFill/>
              <a:miter lim="800000"/>
              <a:headEnd/>
              <a:tailEnd/>
            </a:ln>
            <a:effectLst/>
          </p:spPr>
          <p:txBody>
            <a:bodyPr lIns="91334" tIns="45667" rIns="91334" bIns="45667">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ar-SA" sz="3200" b="1" u="none" strike="noStrike" kern="1200" cap="none" spc="0" normalizeH="0" baseline="0" noProof="0" dirty="0">
                  <a:ln>
                    <a:noFill/>
                  </a:ln>
                  <a:solidFill>
                    <a:srgbClr val="333399">
                      <a:lumMod val="40000"/>
                      <a:lumOff val="60000"/>
                    </a:srgbClr>
                  </a:solidFill>
                  <a:effectLst>
                    <a:glow rad="101600">
                      <a:srgbClr val="000000">
                        <a:alpha val="75000"/>
                      </a:srgbClr>
                    </a:glow>
                  </a:effectLst>
                  <a:uLnTx/>
                  <a:uFillTx/>
                  <a:latin typeface="Arial" panose="020B0604020202020204" pitchFamily="34" charset="0"/>
                  <a:ea typeface="ＭＳ Ｐゴシック"/>
                  <a:cs typeface="Arial" panose="020B0604020202020204" pitchFamily="34" charset="0"/>
                </a:rPr>
                <a:t>اليهودية</a:t>
              </a:r>
              <a:endParaRPr kumimoji="0" lang="en-US" sz="3200" b="1" u="none" strike="noStrike" kern="1200" cap="none" spc="0" normalizeH="0" baseline="0" noProof="0" dirty="0">
                <a:ln>
                  <a:noFill/>
                </a:ln>
                <a:solidFill>
                  <a:srgbClr val="333399">
                    <a:lumMod val="40000"/>
                    <a:lumOff val="60000"/>
                  </a:srgbClr>
                </a:solidFill>
                <a:effectLst>
                  <a:glow rad="101600">
                    <a:srgbClr val="000000">
                      <a:alpha val="75000"/>
                    </a:srgbClr>
                  </a:glow>
                </a:effectLst>
                <a:uLnTx/>
                <a:uFillTx/>
                <a:latin typeface="Arial" panose="020B0604020202020204" pitchFamily="34" charset="0"/>
                <a:ea typeface="ＭＳ Ｐゴシック"/>
                <a:cs typeface="Arial" panose="020B0604020202020204" pitchFamily="34" charset="0"/>
              </a:endParaRPr>
            </a:p>
          </p:txBody>
        </p:sp>
        <p:sp>
          <p:nvSpPr>
            <p:cNvPr id="6" name="Text Box 7">
              <a:extLst>
                <a:ext uri="{FF2B5EF4-FFF2-40B4-BE49-F238E27FC236}">
                  <a16:creationId xmlns:a16="http://schemas.microsoft.com/office/drawing/2014/main" id="{293A53A4-2047-35EB-FA60-0BAC0750B1DA}"/>
                </a:ext>
              </a:extLst>
            </p:cNvPr>
            <p:cNvSpPr txBox="1">
              <a:spLocks noChangeArrowheads="1"/>
            </p:cNvSpPr>
            <p:nvPr/>
          </p:nvSpPr>
          <p:spPr bwMode="auto">
            <a:xfrm>
              <a:off x="4800600" y="228610"/>
              <a:ext cx="2286000" cy="584668"/>
            </a:xfrm>
            <a:prstGeom prst="rect">
              <a:avLst/>
            </a:prstGeom>
            <a:noFill/>
            <a:ln w="9525">
              <a:noFill/>
              <a:miter lim="800000"/>
              <a:headEnd/>
              <a:tailEnd/>
            </a:ln>
            <a:effectLst/>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SA" altLang="ja-JP" sz="3200" b="1" u="none" strike="noStrike" kern="1200" cap="none" spc="0" normalizeH="0" baseline="0" noProof="0" dirty="0">
                  <a:ln>
                    <a:noFill/>
                  </a:ln>
                  <a:solidFill>
                    <a:srgbClr val="FFFF00"/>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rPr>
                <a:t>أقصى الأرض</a:t>
              </a:r>
              <a:endParaRPr kumimoji="0" lang="en-US" sz="3200" b="1" u="none" strike="noStrike" kern="1200" cap="none" spc="0" normalizeH="0" baseline="0" noProof="0" dirty="0">
                <a:ln>
                  <a:noFill/>
                </a:ln>
                <a:solidFill>
                  <a:srgbClr val="FFFF00"/>
                </a:solidFill>
                <a:effectLst>
                  <a:glow rad="101600">
                    <a:srgbClr val="000000">
                      <a:alpha val="75000"/>
                    </a:srgbClr>
                  </a:glow>
                </a:effectLst>
                <a:uLnTx/>
                <a:uFillTx/>
                <a:latin typeface="Arial" panose="020B0604020202020204" pitchFamily="34" charset="0"/>
                <a:ea typeface="ＭＳ Ｐゴシック" charset="0"/>
                <a:cs typeface="Arial" panose="020B0604020202020204" pitchFamily="34" charset="0"/>
              </a:endParaRPr>
            </a:p>
          </p:txBody>
        </p:sp>
        <p:sp>
          <p:nvSpPr>
            <p:cNvPr id="7" name="Freeform 8">
              <a:extLst>
                <a:ext uri="{FF2B5EF4-FFF2-40B4-BE49-F238E27FC236}">
                  <a16:creationId xmlns:a16="http://schemas.microsoft.com/office/drawing/2014/main" id="{62E1EA8F-F8D0-9B78-FD96-359851F767F3}"/>
                </a:ext>
              </a:extLst>
            </p:cNvPr>
            <p:cNvSpPr>
              <a:spLocks/>
            </p:cNvSpPr>
            <p:nvPr/>
          </p:nvSpPr>
          <p:spPr bwMode="auto">
            <a:xfrm>
              <a:off x="7856550" y="2998791"/>
              <a:ext cx="238125" cy="187325"/>
            </a:xfrm>
            <a:custGeom>
              <a:avLst/>
              <a:gdLst>
                <a:gd name="T0" fmla="*/ 2147483647 w 150"/>
                <a:gd name="T1" fmla="*/ 0 h 118"/>
                <a:gd name="T2" fmla="*/ 2147483647 w 150"/>
                <a:gd name="T3" fmla="*/ 2147483647 h 118"/>
                <a:gd name="T4" fmla="*/ 2147483647 w 150"/>
                <a:gd name="T5" fmla="*/ 2147483647 h 118"/>
                <a:gd name="T6" fmla="*/ 2147483647 w 150"/>
                <a:gd name="T7" fmla="*/ 2147483647 h 118"/>
                <a:gd name="T8" fmla="*/ 2147483647 w 150"/>
                <a:gd name="T9" fmla="*/ 2147483647 h 118"/>
                <a:gd name="T10" fmla="*/ 2147483647 w 150"/>
                <a:gd name="T11" fmla="*/ 2147483647 h 118"/>
                <a:gd name="T12" fmla="*/ 2147483647 w 150"/>
                <a:gd name="T13" fmla="*/ 0 h 118"/>
                <a:gd name="T14" fmla="*/ 0 60000 65536"/>
                <a:gd name="T15" fmla="*/ 0 60000 65536"/>
                <a:gd name="T16" fmla="*/ 0 60000 65536"/>
                <a:gd name="T17" fmla="*/ 0 60000 65536"/>
                <a:gd name="T18" fmla="*/ 0 60000 65536"/>
                <a:gd name="T19" fmla="*/ 0 60000 65536"/>
                <a:gd name="T20" fmla="*/ 0 60000 65536"/>
                <a:gd name="T21" fmla="*/ 0 w 150"/>
                <a:gd name="T22" fmla="*/ 0 h 118"/>
                <a:gd name="T23" fmla="*/ 150 w 150"/>
                <a:gd name="T24" fmla="*/ 118 h 1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0" h="118">
                  <a:moveTo>
                    <a:pt x="110" y="0"/>
                  </a:moveTo>
                  <a:cubicBezTo>
                    <a:pt x="72" y="5"/>
                    <a:pt x="48" y="11"/>
                    <a:pt x="14" y="22"/>
                  </a:cubicBezTo>
                  <a:cubicBezTo>
                    <a:pt x="1" y="89"/>
                    <a:pt x="0" y="97"/>
                    <a:pt x="66" y="118"/>
                  </a:cubicBezTo>
                  <a:cubicBezTo>
                    <a:pt x="88" y="110"/>
                    <a:pt x="109" y="103"/>
                    <a:pt x="132" y="96"/>
                  </a:cubicBezTo>
                  <a:cubicBezTo>
                    <a:pt x="150" y="68"/>
                    <a:pt x="149" y="50"/>
                    <a:pt x="118" y="29"/>
                  </a:cubicBezTo>
                  <a:cubicBezTo>
                    <a:pt x="111" y="24"/>
                    <a:pt x="97" y="29"/>
                    <a:pt x="95" y="22"/>
                  </a:cubicBezTo>
                  <a:cubicBezTo>
                    <a:pt x="92" y="13"/>
                    <a:pt x="105" y="7"/>
                    <a:pt x="110" y="0"/>
                  </a:cubicBezTo>
                  <a:close/>
                </a:path>
              </a:pathLst>
            </a:custGeom>
            <a:solidFill>
              <a:srgbClr val="FF8000"/>
            </a:solidFill>
            <a:ln w="9525">
              <a:solidFill>
                <a:schemeClr val="tx1"/>
              </a:solidFill>
              <a:round/>
              <a:headEnd/>
              <a:tailEnd/>
            </a:ln>
          </p:spPr>
          <p:txBody>
            <a:bodyPr wrap="none" lIns="91334" tIns="45667" rIns="91334" bIns="45667"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sp>
          <p:nvSpPr>
            <p:cNvPr id="8" name="Freeform 9">
              <a:extLst>
                <a:ext uri="{FF2B5EF4-FFF2-40B4-BE49-F238E27FC236}">
                  <a16:creationId xmlns:a16="http://schemas.microsoft.com/office/drawing/2014/main" id="{9C0330E8-6D0B-B78C-EB69-5B64D42638E1}"/>
                </a:ext>
              </a:extLst>
            </p:cNvPr>
            <p:cNvSpPr>
              <a:spLocks/>
            </p:cNvSpPr>
            <p:nvPr/>
          </p:nvSpPr>
          <p:spPr bwMode="auto">
            <a:xfrm>
              <a:off x="7015179" y="1171576"/>
              <a:ext cx="1482725" cy="1644650"/>
            </a:xfrm>
            <a:custGeom>
              <a:avLst/>
              <a:gdLst>
                <a:gd name="T0" fmla="*/ 2147483647 w 934"/>
                <a:gd name="T1" fmla="*/ 2147483647 h 1036"/>
                <a:gd name="T2" fmla="*/ 2147483647 w 934"/>
                <a:gd name="T3" fmla="*/ 2147483647 h 1036"/>
                <a:gd name="T4" fmla="*/ 2147483647 w 934"/>
                <a:gd name="T5" fmla="*/ 2147483647 h 1036"/>
                <a:gd name="T6" fmla="*/ 2147483647 w 934"/>
                <a:gd name="T7" fmla="*/ 2147483647 h 1036"/>
                <a:gd name="T8" fmla="*/ 2147483647 w 934"/>
                <a:gd name="T9" fmla="*/ 2147483647 h 1036"/>
                <a:gd name="T10" fmla="*/ 2147483647 w 934"/>
                <a:gd name="T11" fmla="*/ 2147483647 h 1036"/>
                <a:gd name="T12" fmla="*/ 2147483647 w 934"/>
                <a:gd name="T13" fmla="*/ 2147483647 h 1036"/>
                <a:gd name="T14" fmla="*/ 2147483647 w 934"/>
                <a:gd name="T15" fmla="*/ 2147483647 h 1036"/>
                <a:gd name="T16" fmla="*/ 2147483647 w 934"/>
                <a:gd name="T17" fmla="*/ 2147483647 h 1036"/>
                <a:gd name="T18" fmla="*/ 2147483647 w 934"/>
                <a:gd name="T19" fmla="*/ 2147483647 h 1036"/>
                <a:gd name="T20" fmla="*/ 2147483647 w 934"/>
                <a:gd name="T21" fmla="*/ 2147483647 h 1036"/>
                <a:gd name="T22" fmla="*/ 2147483647 w 934"/>
                <a:gd name="T23" fmla="*/ 2147483647 h 1036"/>
                <a:gd name="T24" fmla="*/ 2147483647 w 934"/>
                <a:gd name="T25" fmla="*/ 2147483647 h 1036"/>
                <a:gd name="T26" fmla="*/ 2147483647 w 934"/>
                <a:gd name="T27" fmla="*/ 2147483647 h 1036"/>
                <a:gd name="T28" fmla="*/ 2147483647 w 934"/>
                <a:gd name="T29" fmla="*/ 2147483647 h 1036"/>
                <a:gd name="T30" fmla="*/ 2147483647 w 934"/>
                <a:gd name="T31" fmla="*/ 2147483647 h 1036"/>
                <a:gd name="T32" fmla="*/ 2147483647 w 934"/>
                <a:gd name="T33" fmla="*/ 2147483647 h 1036"/>
                <a:gd name="T34" fmla="*/ 2147483647 w 934"/>
                <a:gd name="T35" fmla="*/ 2147483647 h 1036"/>
                <a:gd name="T36" fmla="*/ 2147483647 w 934"/>
                <a:gd name="T37" fmla="*/ 2147483647 h 1036"/>
                <a:gd name="T38" fmla="*/ 2147483647 w 934"/>
                <a:gd name="T39" fmla="*/ 2147483647 h 1036"/>
                <a:gd name="T40" fmla="*/ 2147483647 w 934"/>
                <a:gd name="T41" fmla="*/ 2147483647 h 1036"/>
                <a:gd name="T42" fmla="*/ 2147483647 w 934"/>
                <a:gd name="T43" fmla="*/ 2147483647 h 10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934"/>
                <a:gd name="T67" fmla="*/ 0 h 1036"/>
                <a:gd name="T68" fmla="*/ 934 w 934"/>
                <a:gd name="T69" fmla="*/ 1036 h 10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934" h="1036">
                  <a:moveTo>
                    <a:pt x="759" y="180"/>
                  </a:moveTo>
                  <a:cubicBezTo>
                    <a:pt x="694" y="244"/>
                    <a:pt x="575" y="205"/>
                    <a:pt x="499" y="203"/>
                  </a:cubicBezTo>
                  <a:cubicBezTo>
                    <a:pt x="459" y="171"/>
                    <a:pt x="424" y="140"/>
                    <a:pt x="381" y="114"/>
                  </a:cubicBezTo>
                  <a:cubicBezTo>
                    <a:pt x="365" y="104"/>
                    <a:pt x="336" y="84"/>
                    <a:pt x="336" y="84"/>
                  </a:cubicBezTo>
                  <a:cubicBezTo>
                    <a:pt x="282" y="0"/>
                    <a:pt x="160" y="103"/>
                    <a:pt x="92" y="32"/>
                  </a:cubicBezTo>
                  <a:cubicBezTo>
                    <a:pt x="82" y="34"/>
                    <a:pt x="68" y="31"/>
                    <a:pt x="62" y="40"/>
                  </a:cubicBezTo>
                  <a:cubicBezTo>
                    <a:pt x="57" y="46"/>
                    <a:pt x="69" y="54"/>
                    <a:pt x="70" y="62"/>
                  </a:cubicBezTo>
                  <a:cubicBezTo>
                    <a:pt x="74" y="116"/>
                    <a:pt x="74" y="170"/>
                    <a:pt x="77" y="225"/>
                  </a:cubicBezTo>
                  <a:cubicBezTo>
                    <a:pt x="72" y="295"/>
                    <a:pt x="73" y="329"/>
                    <a:pt x="55" y="388"/>
                  </a:cubicBezTo>
                  <a:cubicBezTo>
                    <a:pt x="52" y="412"/>
                    <a:pt x="49" y="437"/>
                    <a:pt x="48" y="462"/>
                  </a:cubicBezTo>
                  <a:cubicBezTo>
                    <a:pt x="44" y="540"/>
                    <a:pt x="46" y="620"/>
                    <a:pt x="40" y="699"/>
                  </a:cubicBezTo>
                  <a:cubicBezTo>
                    <a:pt x="37" y="723"/>
                    <a:pt x="10" y="787"/>
                    <a:pt x="3" y="817"/>
                  </a:cubicBezTo>
                  <a:cubicBezTo>
                    <a:pt x="5" y="851"/>
                    <a:pt x="0" y="887"/>
                    <a:pt x="10" y="921"/>
                  </a:cubicBezTo>
                  <a:cubicBezTo>
                    <a:pt x="13" y="932"/>
                    <a:pt x="33" y="932"/>
                    <a:pt x="40" y="943"/>
                  </a:cubicBezTo>
                  <a:cubicBezTo>
                    <a:pt x="48" y="956"/>
                    <a:pt x="39" y="987"/>
                    <a:pt x="55" y="988"/>
                  </a:cubicBezTo>
                  <a:cubicBezTo>
                    <a:pt x="151" y="993"/>
                    <a:pt x="247" y="998"/>
                    <a:pt x="344" y="1003"/>
                  </a:cubicBezTo>
                  <a:cubicBezTo>
                    <a:pt x="934" y="991"/>
                    <a:pt x="624" y="1036"/>
                    <a:pt x="825" y="973"/>
                  </a:cubicBezTo>
                  <a:cubicBezTo>
                    <a:pt x="851" y="899"/>
                    <a:pt x="854" y="752"/>
                    <a:pt x="833" y="669"/>
                  </a:cubicBezTo>
                  <a:cubicBezTo>
                    <a:pt x="830" y="660"/>
                    <a:pt x="817" y="659"/>
                    <a:pt x="810" y="654"/>
                  </a:cubicBezTo>
                  <a:cubicBezTo>
                    <a:pt x="756" y="563"/>
                    <a:pt x="839" y="412"/>
                    <a:pt x="751" y="380"/>
                  </a:cubicBezTo>
                  <a:cubicBezTo>
                    <a:pt x="723" y="339"/>
                    <a:pt x="727" y="308"/>
                    <a:pt x="744" y="262"/>
                  </a:cubicBezTo>
                  <a:cubicBezTo>
                    <a:pt x="731" y="213"/>
                    <a:pt x="731" y="241"/>
                    <a:pt x="759" y="180"/>
                  </a:cubicBezTo>
                  <a:close/>
                </a:path>
              </a:pathLst>
            </a:custGeom>
            <a:solidFill>
              <a:schemeClr val="hlink"/>
            </a:solidFill>
            <a:ln w="9525">
              <a:solidFill>
                <a:schemeClr val="tx1"/>
              </a:solidFill>
              <a:round/>
              <a:headEnd/>
              <a:tailEnd/>
            </a:ln>
          </p:spPr>
          <p:txBody>
            <a:bodyPr wrap="none" lIns="91334" tIns="45667" rIns="91334" bIns="45667"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sp>
          <p:nvSpPr>
            <p:cNvPr id="9" name="Text Box 10">
              <a:extLst>
                <a:ext uri="{FF2B5EF4-FFF2-40B4-BE49-F238E27FC236}">
                  <a16:creationId xmlns:a16="http://schemas.microsoft.com/office/drawing/2014/main" id="{7513EAEA-A84C-F364-6D27-9BBE189AC9A8}"/>
                </a:ext>
              </a:extLst>
            </p:cNvPr>
            <p:cNvSpPr txBox="1">
              <a:spLocks noChangeArrowheads="1"/>
            </p:cNvSpPr>
            <p:nvPr/>
          </p:nvSpPr>
          <p:spPr bwMode="auto">
            <a:xfrm>
              <a:off x="6629400" y="1981200"/>
              <a:ext cx="1828800" cy="584668"/>
            </a:xfrm>
            <a:prstGeom prst="rect">
              <a:avLst/>
            </a:prstGeom>
            <a:noFill/>
            <a:ln w="9525">
              <a:noFill/>
              <a:miter lim="800000"/>
              <a:headEnd/>
              <a:tailEnd/>
            </a:ln>
            <a:effectLst/>
          </p:spPr>
          <p:txBody>
            <a:bodyPr lIns="91334" tIns="45667" rIns="91334" bIns="45667">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ar-SA" sz="3200" b="1" u="none" strike="noStrike" kern="1200" cap="none" spc="0" normalizeH="0" baseline="0" noProof="0" dirty="0">
                  <a:ln>
                    <a:noFill/>
                  </a:ln>
                  <a:solidFill>
                    <a:srgbClr val="333399">
                      <a:lumMod val="40000"/>
                      <a:lumOff val="60000"/>
                    </a:srgbClr>
                  </a:solidFill>
                  <a:effectLst>
                    <a:glow rad="101600">
                      <a:srgbClr val="000000">
                        <a:alpha val="75000"/>
                      </a:srgbClr>
                    </a:glow>
                  </a:effectLst>
                  <a:uLnTx/>
                  <a:uFillTx/>
                  <a:latin typeface="Arial" panose="020B0604020202020204" pitchFamily="34" charset="0"/>
                  <a:ea typeface="ＭＳ Ｐゴシック"/>
                  <a:cs typeface="Arial" panose="020B0604020202020204" pitchFamily="34" charset="0"/>
                </a:rPr>
                <a:t>السامرة</a:t>
              </a:r>
              <a:endParaRPr kumimoji="0" lang="en-US" sz="3200" b="1" u="none" strike="noStrike" kern="1200" cap="none" spc="0" normalizeH="0" baseline="0" noProof="0" dirty="0">
                <a:ln>
                  <a:noFill/>
                </a:ln>
                <a:solidFill>
                  <a:srgbClr val="333399">
                    <a:lumMod val="40000"/>
                    <a:lumOff val="60000"/>
                  </a:srgbClr>
                </a:solidFill>
                <a:effectLst>
                  <a:glow rad="101600">
                    <a:srgbClr val="000000">
                      <a:alpha val="75000"/>
                    </a:srgbClr>
                  </a:glow>
                </a:effectLst>
                <a:uLnTx/>
                <a:uFillTx/>
                <a:latin typeface="Arial" panose="020B0604020202020204" pitchFamily="34" charset="0"/>
                <a:ea typeface="ＭＳ Ｐゴシック"/>
                <a:cs typeface="Arial" panose="020B0604020202020204" pitchFamily="34" charset="0"/>
              </a:endParaRPr>
            </a:p>
          </p:txBody>
        </p:sp>
        <p:sp>
          <p:nvSpPr>
            <p:cNvPr id="10" name="Text Box 11">
              <a:extLst>
                <a:ext uri="{FF2B5EF4-FFF2-40B4-BE49-F238E27FC236}">
                  <a16:creationId xmlns:a16="http://schemas.microsoft.com/office/drawing/2014/main" id="{69C3EBEE-01AE-69FD-4128-AA42E3FCC449}"/>
                </a:ext>
              </a:extLst>
            </p:cNvPr>
            <p:cNvSpPr txBox="1">
              <a:spLocks noChangeArrowheads="1"/>
            </p:cNvSpPr>
            <p:nvPr/>
          </p:nvSpPr>
          <p:spPr bwMode="auto">
            <a:xfrm>
              <a:off x="5148064" y="2628900"/>
              <a:ext cx="2667000" cy="584668"/>
            </a:xfrm>
            <a:prstGeom prst="rect">
              <a:avLst/>
            </a:prstGeom>
            <a:noFill/>
            <a:ln w="9525">
              <a:noFill/>
              <a:miter lim="800000"/>
              <a:headEnd/>
              <a:tailEnd/>
            </a:ln>
            <a:effectLst/>
          </p:spPr>
          <p:txBody>
            <a:bodyPr lIns="91334" tIns="45667" rIns="91334" bIns="45667">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ar-SA" sz="3200" b="1" u="none" strike="noStrike" kern="1200" cap="none" spc="0" normalizeH="0" baseline="0" noProof="0" dirty="0">
                  <a:ln>
                    <a:noFill/>
                  </a:ln>
                  <a:solidFill>
                    <a:srgbClr val="FF8000"/>
                  </a:solidFill>
                  <a:effectLst>
                    <a:glow rad="101600">
                      <a:srgbClr val="000000">
                        <a:alpha val="75000"/>
                      </a:srgbClr>
                    </a:glow>
                  </a:effectLst>
                  <a:uLnTx/>
                  <a:uFillTx/>
                  <a:latin typeface="Arial" panose="020B0604020202020204" pitchFamily="34" charset="0"/>
                  <a:ea typeface="ＭＳ Ｐゴシック"/>
                  <a:cs typeface="Arial" panose="020B0604020202020204" pitchFamily="34" charset="0"/>
                </a:rPr>
                <a:t>أورشليم</a:t>
              </a:r>
              <a:endParaRPr kumimoji="0" lang="en-US" sz="3200" b="1" u="none" strike="noStrike" kern="1200" cap="none" spc="0" normalizeH="0" baseline="0" noProof="0" dirty="0">
                <a:ln>
                  <a:noFill/>
                </a:ln>
                <a:solidFill>
                  <a:srgbClr val="FF8000"/>
                </a:solidFill>
                <a:effectLst>
                  <a:glow rad="101600">
                    <a:srgbClr val="000000">
                      <a:alpha val="75000"/>
                    </a:srgbClr>
                  </a:glow>
                </a:effectLst>
                <a:uLnTx/>
                <a:uFillTx/>
                <a:latin typeface="Arial" panose="020B0604020202020204" pitchFamily="34" charset="0"/>
                <a:ea typeface="ＭＳ Ｐゴシック"/>
                <a:cs typeface="Arial" panose="020B0604020202020204" pitchFamily="34" charset="0"/>
              </a:endParaRPr>
            </a:p>
          </p:txBody>
        </p:sp>
        <p:sp>
          <p:nvSpPr>
            <p:cNvPr id="11" name="AutoShape 12">
              <a:extLst>
                <a:ext uri="{FF2B5EF4-FFF2-40B4-BE49-F238E27FC236}">
                  <a16:creationId xmlns:a16="http://schemas.microsoft.com/office/drawing/2014/main" id="{E8BFAA1C-22CB-8033-5914-2E3CB07A3DDD}"/>
                </a:ext>
              </a:extLst>
            </p:cNvPr>
            <p:cNvSpPr>
              <a:spLocks noChangeArrowheads="1"/>
            </p:cNvSpPr>
            <p:nvPr/>
          </p:nvSpPr>
          <p:spPr bwMode="auto">
            <a:xfrm rot="-2232108">
              <a:off x="6369050" y="898525"/>
              <a:ext cx="1143000" cy="914400"/>
            </a:xfrm>
            <a:prstGeom prst="upArrow">
              <a:avLst>
                <a:gd name="adj1" fmla="val 50000"/>
                <a:gd name="adj2" fmla="val 25000"/>
              </a:avLst>
            </a:prstGeom>
            <a:solidFill>
              <a:schemeClr val="accent1"/>
            </a:solidFill>
            <a:ln w="9525">
              <a:solidFill>
                <a:schemeClr val="tx1"/>
              </a:solidFill>
              <a:miter lim="800000"/>
              <a:headEnd/>
              <a:tailEnd/>
            </a:ln>
          </p:spPr>
          <p:txBody>
            <a:bodyPr wrap="none" lIns="91334" tIns="45667" rIns="91334" bIns="45667"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grpSp>
      <p:grpSp>
        <p:nvGrpSpPr>
          <p:cNvPr id="14" name="Group 13">
            <a:extLst>
              <a:ext uri="{FF2B5EF4-FFF2-40B4-BE49-F238E27FC236}">
                <a16:creationId xmlns:a16="http://schemas.microsoft.com/office/drawing/2014/main" id="{22DEC518-BE2C-198E-5B88-AD9D062175E6}"/>
              </a:ext>
            </a:extLst>
          </p:cNvPr>
          <p:cNvGrpSpPr/>
          <p:nvPr/>
        </p:nvGrpSpPr>
        <p:grpSpPr>
          <a:xfrm>
            <a:off x="4248472" y="908724"/>
            <a:ext cx="4932040" cy="5736728"/>
            <a:chOff x="4207415" y="1065286"/>
            <a:chExt cx="4932040" cy="5736728"/>
          </a:xfrm>
        </p:grpSpPr>
        <p:sp>
          <p:nvSpPr>
            <p:cNvPr id="15" name="Text Box 4"/>
            <p:cNvSpPr txBox="1">
              <a:spLocks noChangeArrowheads="1"/>
            </p:cNvSpPr>
            <p:nvPr/>
          </p:nvSpPr>
          <p:spPr bwMode="auto">
            <a:xfrm>
              <a:off x="4207415" y="1785363"/>
              <a:ext cx="4932040" cy="5016651"/>
            </a:xfrm>
            <a:prstGeom prst="rect">
              <a:avLst/>
            </a:prstGeom>
            <a:solidFill>
              <a:srgbClr val="000000"/>
            </a:solidFill>
            <a:ln>
              <a:noFill/>
            </a:ln>
          </p:spPr>
          <p:txBody>
            <a:bodyPr wrap="squar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1" eaLnBrk="0" fontAlgn="base" latinLnBrk="0" hangingPunct="0">
                <a:lnSpc>
                  <a:spcPct val="100000"/>
                </a:lnSpc>
                <a:spcBef>
                  <a:spcPct val="0"/>
                </a:spcBef>
                <a:spcAft>
                  <a:spcPct val="0"/>
                </a:spcAft>
                <a:buClrTx/>
                <a:buSzTx/>
                <a:buFontTx/>
                <a:buNone/>
                <a:tabLst/>
                <a:defRPr/>
              </a:pPr>
              <a:r>
                <a:rPr kumimoji="0" lang="ar-SA" altLang="ja-JP" sz="4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 لَكنَّكم ستَنَالُونَ قُوةً متَى حل </a:t>
              </a:r>
              <a:r>
                <a:rPr lang="ar-JO" altLang="ja-JP" sz="4000" b="1" dirty="0">
                  <a:solidFill>
                    <a:srgbClr val="FFFFFF"/>
                  </a:solidFill>
                  <a:latin typeface="Arial" panose="020B0604020202020204" pitchFamily="34" charset="0"/>
                  <a:cs typeface="Arial" panose="020B0604020202020204" pitchFamily="34" charset="0"/>
                </a:rPr>
                <a:t>ا</a:t>
              </a:r>
              <a:r>
                <a:rPr kumimoji="0" lang="ar-SA" altLang="ja-JP" sz="4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لروح ٱلقدس عليكم وتكونون لي شهود</a:t>
              </a:r>
              <a:r>
                <a:rPr kumimoji="0" lang="ar-JO" altLang="ja-JP" sz="4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اً</a:t>
              </a:r>
              <a:r>
                <a:rPr kumimoji="0" lang="ar-SA" altLang="ja-JP" sz="4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 في </a:t>
              </a:r>
              <a:r>
                <a:rPr kumimoji="0" lang="ar-SA" altLang="ja-JP" sz="4000" b="1" u="none" strike="noStrike" kern="1200" cap="none" spc="0" normalizeH="0" baseline="0" noProof="0" dirty="0">
                  <a:ln>
                    <a:noFill/>
                  </a:ln>
                  <a:solidFill>
                    <a:srgbClr val="FF8000"/>
                  </a:solidFill>
                  <a:effectLst/>
                  <a:uLnTx/>
                  <a:uFillTx/>
                  <a:latin typeface="Arial" panose="020B0604020202020204" pitchFamily="34" charset="0"/>
                  <a:ea typeface="ＭＳ Ｐゴシック" charset="0"/>
                  <a:cs typeface="Arial" panose="020B0604020202020204" pitchFamily="34" charset="0"/>
                </a:rPr>
                <a:t>أورشليم</a:t>
              </a:r>
              <a:r>
                <a:rPr kumimoji="0" lang="ar-SA" altLang="ja-JP" sz="4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 وفي كل </a:t>
              </a:r>
              <a:r>
                <a:rPr kumimoji="0" lang="ar-SA" altLang="ja-JP" sz="4000" b="1" u="none" strike="noStrike" kern="1200" cap="none" spc="0" normalizeH="0" baseline="0" noProof="0" dirty="0">
                  <a:ln>
                    <a:noFill/>
                  </a:ln>
                  <a:solidFill>
                    <a:srgbClr val="00B0F0"/>
                  </a:solidFill>
                  <a:effectLst/>
                  <a:uLnTx/>
                  <a:uFillTx/>
                  <a:latin typeface="Arial" panose="020B0604020202020204" pitchFamily="34" charset="0"/>
                  <a:ea typeface="ＭＳ Ｐゴシック" charset="0"/>
                  <a:cs typeface="Arial" panose="020B0604020202020204" pitchFamily="34" charset="0"/>
                </a:rPr>
                <a:t>ٱل</a:t>
              </a:r>
              <a:r>
                <a:rPr kumimoji="0" lang="ar-JO" altLang="ja-JP" sz="4000" b="1" u="none" strike="noStrike" kern="1200" cap="none" spc="0" normalizeH="0" baseline="0" noProof="0" dirty="0">
                  <a:ln>
                    <a:noFill/>
                  </a:ln>
                  <a:solidFill>
                    <a:srgbClr val="00B0F0"/>
                  </a:solidFill>
                  <a:effectLst/>
                  <a:uLnTx/>
                  <a:uFillTx/>
                  <a:latin typeface="Arial" panose="020B0604020202020204" pitchFamily="34" charset="0"/>
                  <a:ea typeface="ＭＳ Ｐゴシック" charset="0"/>
                  <a:cs typeface="Arial" panose="020B0604020202020204" pitchFamily="34" charset="0"/>
                </a:rPr>
                <a:t>ي</a:t>
              </a:r>
              <a:r>
                <a:rPr kumimoji="0" lang="ar-SA" altLang="ja-JP" sz="4000" b="1" u="none" strike="noStrike" kern="1200" cap="none" spc="0" normalizeH="0" baseline="0" noProof="0" dirty="0">
                  <a:ln>
                    <a:noFill/>
                  </a:ln>
                  <a:solidFill>
                    <a:srgbClr val="00B0F0"/>
                  </a:solidFill>
                  <a:effectLst/>
                  <a:uLnTx/>
                  <a:uFillTx/>
                  <a:latin typeface="Arial" panose="020B0604020202020204" pitchFamily="34" charset="0"/>
                  <a:ea typeface="ＭＳ Ｐゴシック" charset="0"/>
                  <a:cs typeface="Arial" panose="020B0604020202020204" pitchFamily="34" charset="0"/>
                </a:rPr>
                <a:t>هودي</a:t>
              </a:r>
              <a:r>
                <a:rPr kumimoji="0" lang="ar-JO" altLang="ja-JP" sz="4000" b="1" u="none" strike="noStrike" kern="1200" cap="none" spc="0" normalizeH="0" baseline="0" noProof="0" dirty="0">
                  <a:ln>
                    <a:noFill/>
                  </a:ln>
                  <a:solidFill>
                    <a:srgbClr val="00B0F0"/>
                  </a:solidFill>
                  <a:effectLst/>
                  <a:uLnTx/>
                  <a:uFillTx/>
                  <a:latin typeface="Arial" panose="020B0604020202020204" pitchFamily="34" charset="0"/>
                  <a:ea typeface="ＭＳ Ｐゴシック" charset="0"/>
                  <a:cs typeface="Arial" panose="020B0604020202020204" pitchFamily="34" charset="0"/>
                </a:rPr>
                <a:t>ة</a:t>
              </a:r>
              <a:r>
                <a:rPr kumimoji="0" lang="ar-SA" altLang="ja-JP" sz="4000" b="1" u="none" strike="noStrike" kern="1200" cap="none" spc="0" normalizeH="0" baseline="0" noProof="0" dirty="0">
                  <a:ln>
                    <a:noFill/>
                  </a:ln>
                  <a:solidFill>
                    <a:srgbClr val="00B0F0"/>
                  </a:solidFill>
                  <a:effectLst/>
                  <a:uLnTx/>
                  <a:uFillTx/>
                  <a:latin typeface="Arial" panose="020B0604020202020204" pitchFamily="34" charset="0"/>
                  <a:ea typeface="ＭＳ Ｐゴシック" charset="0"/>
                  <a:cs typeface="Arial" panose="020B0604020202020204" pitchFamily="34" charset="0"/>
                </a:rPr>
                <a:t> وٱلسامرة </a:t>
              </a:r>
              <a:r>
                <a:rPr kumimoji="0" lang="ar-SA" altLang="ja-JP" sz="4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وإِلى </a:t>
              </a:r>
              <a:r>
                <a:rPr kumimoji="0" lang="ar-SA" altLang="ja-JP" sz="4000" b="1" u="none" strike="noStrike" kern="1200" cap="none" spc="0" normalizeH="0" baseline="0" noProof="0" dirty="0">
                  <a:ln>
                    <a:noFill/>
                  </a:ln>
                  <a:solidFill>
                    <a:srgbClr val="FFFF00"/>
                  </a:solidFill>
                  <a:effectLst/>
                  <a:uLnTx/>
                  <a:uFillTx/>
                  <a:latin typeface="Arial" panose="020B0604020202020204" pitchFamily="34" charset="0"/>
                  <a:ea typeface="ＭＳ Ｐゴシック" charset="0"/>
                  <a:cs typeface="Arial" panose="020B0604020202020204" pitchFamily="34" charset="0"/>
                </a:rPr>
                <a:t>أَ</a:t>
              </a:r>
              <a:r>
                <a:rPr kumimoji="0" lang="ar-JO" altLang="ja-JP" sz="4000" b="1" u="none" strike="noStrike" kern="1200" cap="none" spc="0" normalizeH="0" baseline="0" noProof="0" dirty="0">
                  <a:ln>
                    <a:noFill/>
                  </a:ln>
                  <a:solidFill>
                    <a:srgbClr val="FFFF00"/>
                  </a:solidFill>
                  <a:effectLst/>
                  <a:uLnTx/>
                  <a:uFillTx/>
                  <a:latin typeface="Arial" panose="020B0604020202020204" pitchFamily="34" charset="0"/>
                  <a:ea typeface="ＭＳ Ｐゴシック" charset="0"/>
                  <a:cs typeface="Arial" panose="020B0604020202020204" pitchFamily="34" charset="0"/>
                </a:rPr>
                <a:t>ق</a:t>
              </a:r>
              <a:r>
                <a:rPr kumimoji="0" lang="ar-SA" altLang="ja-JP" sz="4000" b="1" u="none" strike="noStrike" kern="1200" cap="none" spc="0" normalizeH="0" baseline="0" noProof="0" dirty="0">
                  <a:ln>
                    <a:noFill/>
                  </a:ln>
                  <a:solidFill>
                    <a:srgbClr val="FFFF00"/>
                  </a:solidFill>
                  <a:effectLst/>
                  <a:uLnTx/>
                  <a:uFillTx/>
                  <a:latin typeface="Arial" panose="020B0604020202020204" pitchFamily="34" charset="0"/>
                  <a:ea typeface="ＭＳ Ｐゴシック" charset="0"/>
                  <a:cs typeface="Arial" panose="020B0604020202020204" pitchFamily="34" charset="0"/>
                </a:rPr>
                <a:t>صى </a:t>
              </a:r>
              <a:r>
                <a:rPr kumimoji="0" lang="ar-JO" altLang="ja-JP" sz="4000" b="1" u="none" strike="noStrike" kern="1200" cap="none" spc="0" normalizeH="0" baseline="0" noProof="0" dirty="0">
                  <a:ln>
                    <a:noFill/>
                  </a:ln>
                  <a:solidFill>
                    <a:srgbClr val="FFFF00"/>
                  </a:solidFill>
                  <a:effectLst/>
                  <a:uLnTx/>
                  <a:uFillTx/>
                  <a:latin typeface="Arial" panose="020B0604020202020204" pitchFamily="34" charset="0"/>
                  <a:ea typeface="ＭＳ Ｐゴシック" charset="0"/>
                  <a:cs typeface="Arial" panose="020B0604020202020204" pitchFamily="34" charset="0"/>
                </a:rPr>
                <a:t>الأرض</a:t>
              </a:r>
              <a:r>
                <a:rPr kumimoji="0" lang="ar-SA" altLang="ja-JP" sz="4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a:t>
              </a:r>
              <a:endParaRPr kumimoji="0" lang="en-US" altLang="ja-JP" sz="4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defRPr/>
              </a:pPr>
              <a:endParaRPr kumimoji="0" lang="en-US" altLang="ja-JP" sz="4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defRPr/>
              </a:pPr>
              <a:endParaRPr kumimoji="0" lang="en-US" altLang="ja-JP" sz="4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defRPr/>
              </a:pPr>
              <a:endParaRPr kumimoji="0" lang="ar-SA" altLang="ja-JP" sz="4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6" name="Rectangle 2"/>
            <p:cNvSpPr txBox="1">
              <a:spLocks noChangeArrowheads="1"/>
            </p:cNvSpPr>
            <p:nvPr/>
          </p:nvSpPr>
          <p:spPr bwMode="auto">
            <a:xfrm>
              <a:off x="4783478" y="1065286"/>
              <a:ext cx="4355976" cy="864096"/>
            </a:xfrm>
            <a:prstGeom prst="rect">
              <a:avLst/>
            </a:prstGeom>
            <a:solidFill>
              <a:schemeClr val="tx1"/>
            </a:solidFill>
            <a:ln>
              <a:noFill/>
            </a:ln>
            <a:effectLst>
              <a:outerShdw blurRad="63500" dist="35921" dir="2700000" algn="ctr" rotWithShape="0">
                <a:schemeClr val="tx2">
                  <a:alpha val="74998"/>
                </a:schemeClr>
              </a:outerShdw>
            </a:effectLst>
            <a:extLst>
              <a:ext uri="{FAA26D3D-D897-4be2-8F04-BA451C77F1D7}">
                <ma14:placeholderFlag xmlns="" xmlns:ma14="http://schemas.microsoft.com/office/mac/drawingml/2011/main" val="1"/>
              </a:ext>
            </a:extLst>
          </p:spPr>
          <p:txBody>
            <a:bodyPr vert="horz" wrap="square" lIns="91334" tIns="45667" rIns="91334" bIns="45667"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mj-lt"/>
                  <a:ea typeface="+mj-ea"/>
                  <a:cs typeface="+mj-cs"/>
                </a:defRPr>
              </a:lvl1pPr>
              <a:lvl2pPr algn="ctr" rtl="0" eaLnBrk="0" fontAlgn="base" hangingPunct="0">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2pPr>
              <a:lvl3pPr algn="ctr" rtl="0" eaLnBrk="0" fontAlgn="base" hangingPunct="0">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3pPr>
              <a:lvl4pPr algn="ctr" rtl="0" eaLnBrk="0" fontAlgn="base" hangingPunct="0">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4pPr>
              <a:lvl5pPr algn="ctr" rtl="0" eaLnBrk="0" fontAlgn="base" hangingPunct="0">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5pPr>
              <a:lvl6pPr marL="457200" algn="ctr" rtl="0" fontAlgn="base">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6pPr>
              <a:lvl7pPr marL="914400" algn="ctr" rtl="0" fontAlgn="base">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7pPr>
              <a:lvl8pPr marL="1371600" algn="ctr" rtl="0" fontAlgn="base">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8pPr>
              <a:lvl9pPr marL="1828800" algn="ctr" rtl="0" fontAlgn="base">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9pPr>
            </a:lstStyle>
            <a:p>
              <a:pPr marL="231775" marR="0" lvl="0" indent="0" algn="r" defTabSz="914400" rtl="0" eaLnBrk="1" fontAlgn="base" latinLnBrk="0" hangingPunct="1">
                <a:lnSpc>
                  <a:spcPct val="100000"/>
                </a:lnSpc>
                <a:spcBef>
                  <a:spcPct val="0"/>
                </a:spcBef>
                <a:spcAft>
                  <a:spcPct val="0"/>
                </a:spcAft>
                <a:buClrTx/>
                <a:buSzTx/>
                <a:buFontTx/>
                <a:buNone/>
                <a:tabLst/>
                <a:defRPr/>
              </a:pPr>
              <a:r>
                <a:rPr kumimoji="0" lang="ar-JO" sz="3200" b="1" u="none" strike="noStrike" kern="1200" cap="none" spc="0" normalizeH="0" baseline="0" noProof="0" dirty="0">
                  <a:ln>
                    <a:noFill/>
                  </a:ln>
                  <a:solidFill>
                    <a:srgbClr val="FFFF00"/>
                  </a:solidFill>
                  <a:effectLst/>
                  <a:uLnTx/>
                  <a:uFillTx/>
                  <a:latin typeface="Arial" panose="020B0604020202020204" pitchFamily="34" charset="0"/>
                  <a:ea typeface="ＭＳ Ｐゴシック" charset="0"/>
                  <a:cs typeface="Arial" panose="020B0604020202020204" pitchFamily="34" charset="0"/>
                </a:rPr>
                <a:t>أعمال الرسل 1: 8</a:t>
              </a:r>
              <a:endParaRPr kumimoji="0" lang="en-US" sz="3200" b="1" u="none" strike="noStrike" kern="1200" cap="none" spc="0" normalizeH="0" baseline="0" noProof="0" dirty="0">
                <a:ln>
                  <a:noFill/>
                </a:ln>
                <a:solidFill>
                  <a:srgbClr val="FFFF00"/>
                </a:solidFill>
                <a:effectLst/>
                <a:uLnTx/>
                <a:uFillTx/>
                <a:latin typeface="Arial" panose="020B0604020202020204" pitchFamily="34" charset="0"/>
                <a:ea typeface="ＭＳ Ｐゴシック" charset="0"/>
                <a:cs typeface="Arial" panose="020B0604020202020204" pitchFamily="34" charset="0"/>
              </a:endParaRPr>
            </a:p>
          </p:txBody>
        </p:sp>
      </p:grpSp>
      <p:sp>
        <p:nvSpPr>
          <p:cNvPr id="17" name="Rectangle 2"/>
          <p:cNvSpPr txBox="1">
            <a:spLocks noChangeArrowheads="1"/>
          </p:cNvSpPr>
          <p:nvPr/>
        </p:nvSpPr>
        <p:spPr bwMode="auto">
          <a:xfrm>
            <a:off x="2411759" y="1008112"/>
            <a:ext cx="4040981" cy="620688"/>
          </a:xfrm>
          <a:prstGeom prst="rect">
            <a:avLst/>
          </a:prstGeom>
          <a:noFill/>
          <a:ln>
            <a:noFill/>
          </a:ln>
          <a:effectLst>
            <a:outerShdw blurRad="63500" dist="35921" dir="2700000" algn="ctr" rotWithShape="0">
              <a:schemeClr val="tx2">
                <a:alpha val="74998"/>
              </a:scheme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334" tIns="45667" rIns="91334" bIns="45667"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mj-lt"/>
                <a:ea typeface="+mj-ea"/>
                <a:cs typeface="+mj-cs"/>
              </a:defRPr>
            </a:lvl1pPr>
            <a:lvl2pPr algn="ctr" rtl="0" eaLnBrk="0" fontAlgn="base" hangingPunct="0">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2pPr>
            <a:lvl3pPr algn="ctr" rtl="0" eaLnBrk="0" fontAlgn="base" hangingPunct="0">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3pPr>
            <a:lvl4pPr algn="ctr" rtl="0" eaLnBrk="0" fontAlgn="base" hangingPunct="0">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4pPr>
            <a:lvl5pPr algn="ctr" rtl="0" eaLnBrk="0" fontAlgn="base" hangingPunct="0">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5pPr>
            <a:lvl6pPr marL="457200" algn="ctr" rtl="0" fontAlgn="base">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6pPr>
            <a:lvl7pPr marL="914400" algn="ctr" rtl="0" fontAlgn="base">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7pPr>
            <a:lvl8pPr marL="1371600" algn="ctr" rtl="0" fontAlgn="base">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8pPr>
            <a:lvl9pPr marL="1828800" algn="ctr" rtl="0" fontAlgn="base">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sz="32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لذلك سبّب الله...</a:t>
            </a:r>
            <a:endParaRPr kumimoji="0" lang="en-US" sz="32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ＭＳ Ｐゴシック" charset="0"/>
            </a:endParaRPr>
          </a:p>
        </p:txBody>
      </p:sp>
      <p:sp>
        <p:nvSpPr>
          <p:cNvPr id="381954" name="Rectangle 2"/>
          <p:cNvSpPr>
            <a:spLocks noGrp="1" noChangeArrowheads="1"/>
          </p:cNvSpPr>
          <p:nvPr>
            <p:ph type="title" idx="4294967295"/>
          </p:nvPr>
        </p:nvSpPr>
        <p:spPr>
          <a:xfrm>
            <a:off x="0" y="1"/>
            <a:ext cx="4648200" cy="1052736"/>
          </a:xfrm>
          <a:effectLst>
            <a:outerShdw blurRad="63500" dist="35921" dir="2700000" algn="ctr" rotWithShape="0">
              <a:schemeClr val="tx2">
                <a:alpha val="74998"/>
              </a:schemeClr>
            </a:outerShdw>
          </a:effectLst>
        </p:spPr>
        <p:txBody>
          <a:bodyPr/>
          <a:lstStyle/>
          <a:p>
            <a:pPr eaLnBrk="1" hangingPunct="1">
              <a:defRPr/>
            </a:pPr>
            <a:r>
              <a:rPr lang="ar-JO" sz="3600" dirty="0">
                <a:ea typeface="ＭＳ Ｐゴシック" charset="0"/>
                <a:cs typeface="Arial" panose="020B0604020202020204" pitchFamily="34" charset="0"/>
              </a:rPr>
              <a:t>خطة الله: لم تتبعها الكنيسة...</a:t>
            </a:r>
            <a:endParaRPr lang="en-US" sz="1400" dirty="0">
              <a:ea typeface="ＭＳ Ｐゴシック" charset="0"/>
              <a:cs typeface="Arial" panose="020B0604020202020204" pitchFamily="34" charset="0"/>
            </a:endParaRPr>
          </a:p>
        </p:txBody>
      </p:sp>
      <p:grpSp>
        <p:nvGrpSpPr>
          <p:cNvPr id="18" name="Group 17">
            <a:extLst>
              <a:ext uri="{FF2B5EF4-FFF2-40B4-BE49-F238E27FC236}">
                <a16:creationId xmlns:a16="http://schemas.microsoft.com/office/drawing/2014/main" id="{FF711D3A-1539-15C8-B314-8800C3DE3A40}"/>
              </a:ext>
            </a:extLst>
          </p:cNvPr>
          <p:cNvGrpSpPr/>
          <p:nvPr/>
        </p:nvGrpSpPr>
        <p:grpSpPr>
          <a:xfrm>
            <a:off x="35499" y="908724"/>
            <a:ext cx="3888432" cy="5736729"/>
            <a:chOff x="35499" y="908724"/>
            <a:chExt cx="3888432" cy="5736729"/>
          </a:xfrm>
        </p:grpSpPr>
        <p:sp>
          <p:nvSpPr>
            <p:cNvPr id="241668" name="Text Box 4"/>
            <p:cNvSpPr txBox="1">
              <a:spLocks noChangeArrowheads="1"/>
            </p:cNvSpPr>
            <p:nvPr/>
          </p:nvSpPr>
          <p:spPr bwMode="auto">
            <a:xfrm>
              <a:off x="35499" y="1628802"/>
              <a:ext cx="3888432" cy="501665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r" defTabSz="914400" rtl="1" eaLnBrk="0" fontAlgn="base" latinLnBrk="0" hangingPunct="0">
                <a:lnSpc>
                  <a:spcPct val="100000"/>
                </a:lnSpc>
                <a:spcBef>
                  <a:spcPct val="0"/>
                </a:spcBef>
                <a:spcAft>
                  <a:spcPct val="0"/>
                </a:spcAft>
                <a:buClrTx/>
                <a:buSzTx/>
                <a:buFontTx/>
                <a:buNone/>
                <a:tabLst/>
                <a:defRPr/>
              </a:pPr>
              <a:r>
                <a:rPr kumimoji="0" lang="ar-JO" altLang="ja-JP" sz="4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وكان شاول راضياً بقتله وحدث في ذلك اليوم اضطهاد عظيم على الكنيسة في </a:t>
              </a:r>
              <a:r>
                <a:rPr kumimoji="0" lang="ar-SA" altLang="ja-JP" sz="4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 </a:t>
              </a:r>
              <a:r>
                <a:rPr kumimoji="0" lang="ar-JO" altLang="ja-JP" sz="4000" b="1" u="none" strike="noStrike" kern="1200" cap="none" spc="0" normalizeH="0" baseline="0" noProof="0" dirty="0">
                  <a:ln>
                    <a:noFill/>
                  </a:ln>
                  <a:solidFill>
                    <a:srgbClr val="FF8000"/>
                  </a:solidFill>
                  <a:effectLst/>
                  <a:uLnTx/>
                  <a:uFillTx/>
                  <a:latin typeface="Arial" panose="020B0604020202020204" pitchFamily="34" charset="0"/>
                  <a:ea typeface="ＭＳ Ｐゴシック" charset="0"/>
                  <a:cs typeface="Arial" panose="020B0604020202020204" pitchFamily="34" charset="0"/>
                </a:rPr>
                <a:t>أ</a:t>
              </a:r>
              <a:r>
                <a:rPr kumimoji="0" lang="ar-SA" altLang="ja-JP" sz="4000" b="1" u="none" strike="noStrike" kern="1200" cap="none" spc="0" normalizeH="0" baseline="0" noProof="0" dirty="0">
                  <a:ln>
                    <a:noFill/>
                  </a:ln>
                  <a:solidFill>
                    <a:srgbClr val="FF8000"/>
                  </a:solidFill>
                  <a:effectLst/>
                  <a:uLnTx/>
                  <a:uFillTx/>
                  <a:latin typeface="Arial" panose="020B0604020202020204" pitchFamily="34" charset="0"/>
                  <a:ea typeface="ＭＳ Ｐゴシック" charset="0"/>
                  <a:cs typeface="Arial" panose="020B0604020202020204" pitchFamily="34" charset="0"/>
                </a:rPr>
                <a:t>ورشليم</a:t>
              </a:r>
              <a:r>
                <a:rPr kumimoji="0" lang="ar-SA" altLang="ja-JP" sz="4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 ف</a:t>
              </a:r>
              <a:r>
                <a:rPr kumimoji="0" lang="ar-JO" altLang="ja-JP" sz="4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تشتت الجميع في كور </a:t>
              </a:r>
              <a:r>
                <a:rPr kumimoji="0" lang="ar-JO" altLang="ja-JP" sz="4000" b="1" u="none" strike="noStrike" kern="1200" cap="none" spc="0" normalizeH="0" baseline="0" noProof="0" dirty="0">
                  <a:ln>
                    <a:noFill/>
                  </a:ln>
                  <a:solidFill>
                    <a:srgbClr val="00B0F0"/>
                  </a:solidFill>
                  <a:effectLst/>
                  <a:uLnTx/>
                  <a:uFillTx/>
                  <a:latin typeface="Arial" panose="020B0604020202020204" pitchFamily="34" charset="0"/>
                  <a:ea typeface="ＭＳ Ｐゴシック" charset="0"/>
                  <a:cs typeface="Arial" panose="020B0604020202020204" pitchFamily="34" charset="0"/>
                </a:rPr>
                <a:t>اليهودية والسامرة </a:t>
              </a:r>
              <a:r>
                <a:rPr kumimoji="0" lang="ar-JO" altLang="ja-JP" sz="4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ما عدا الرسل</a:t>
              </a:r>
              <a:endParaRPr kumimoji="0" lang="en-US" sz="4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13" name="Rectangle 2"/>
            <p:cNvSpPr txBox="1">
              <a:spLocks noChangeArrowheads="1"/>
            </p:cNvSpPr>
            <p:nvPr/>
          </p:nvSpPr>
          <p:spPr bwMode="auto">
            <a:xfrm>
              <a:off x="72009" y="908724"/>
              <a:ext cx="2915816" cy="864096"/>
            </a:xfrm>
            <a:prstGeom prst="rect">
              <a:avLst/>
            </a:prstGeom>
            <a:noFill/>
            <a:ln>
              <a:noFill/>
            </a:ln>
            <a:effectLst>
              <a:outerShdw blurRad="63500" dist="35921" dir="2700000" algn="ctr" rotWithShape="0">
                <a:schemeClr val="tx2">
                  <a:alpha val="74998"/>
                </a:schemeClr>
              </a:outerShdw>
            </a:effectLst>
            <a:extLst>
              <a:ext uri="{FAA26D3D-D897-4be2-8F04-BA451C77F1D7}">
                <ma14:placeholderFlag xmlns="" xmlns:ma14="http://schemas.microsoft.com/office/mac/drawingml/2011/main" val="1"/>
              </a:ext>
            </a:extLst>
          </p:spPr>
          <p:txBody>
            <a:bodyPr vert="horz" wrap="square" lIns="91334" tIns="45667" rIns="91334" bIns="45667"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mj-lt"/>
                  <a:ea typeface="+mj-ea"/>
                  <a:cs typeface="+mj-cs"/>
                </a:defRPr>
              </a:lvl1pPr>
              <a:lvl2pPr algn="ctr" rtl="0" eaLnBrk="0" fontAlgn="base" hangingPunct="0">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2pPr>
              <a:lvl3pPr algn="ctr" rtl="0" eaLnBrk="0" fontAlgn="base" hangingPunct="0">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3pPr>
              <a:lvl4pPr algn="ctr" rtl="0" eaLnBrk="0" fontAlgn="base" hangingPunct="0">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4pPr>
              <a:lvl5pPr algn="ctr" rtl="0" eaLnBrk="0" fontAlgn="base" hangingPunct="0">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5pPr>
              <a:lvl6pPr marL="457200" algn="ctr" rtl="0" fontAlgn="base">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6pPr>
              <a:lvl7pPr marL="914400" algn="ctr" rtl="0" fontAlgn="base">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7pPr>
              <a:lvl8pPr marL="1371600" algn="ctr" rtl="0" fontAlgn="base">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8pPr>
              <a:lvl9pPr marL="1828800" algn="ctr" rtl="0" fontAlgn="base">
                <a:spcBef>
                  <a:spcPct val="0"/>
                </a:spcBef>
                <a:spcAft>
                  <a:spcPct val="0"/>
                </a:spcAft>
                <a:defRPr sz="4400">
                  <a:solidFill>
                    <a:schemeClr val="bg1"/>
                  </a:solidFill>
                  <a:latin typeface="Arial" pitchFamily="-110" charset="0"/>
                  <a:ea typeface="ＭＳ Ｐゴシック" pitchFamily="-110" charset="-128"/>
                  <a:cs typeface="ＭＳ Ｐゴシック" pitchFamily="-11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ar-JO" sz="3200" b="1" u="none" strike="noStrike" kern="1200" cap="none" spc="0" normalizeH="0" baseline="0" noProof="0" dirty="0">
                  <a:ln>
                    <a:noFill/>
                  </a:ln>
                  <a:solidFill>
                    <a:srgbClr val="FFFF00"/>
                  </a:solidFill>
                  <a:effectLst/>
                  <a:uLnTx/>
                  <a:uFillTx/>
                  <a:latin typeface="Arial" panose="020B0604020202020204" pitchFamily="34" charset="0"/>
                  <a:ea typeface="ＭＳ Ｐゴシック" charset="0"/>
                  <a:cs typeface="Arial" panose="020B0604020202020204" pitchFamily="34" charset="0"/>
                </a:rPr>
                <a:t>أعمال الرسل 8: 1</a:t>
              </a:r>
              <a:endParaRPr kumimoji="0" lang="en-US" sz="3200" b="1" u="none" strike="noStrike" kern="1200" cap="none" spc="0" normalizeH="0" baseline="0" noProof="0" dirty="0">
                <a:ln>
                  <a:noFill/>
                </a:ln>
                <a:solidFill>
                  <a:srgbClr val="FFFF00"/>
                </a:solidFill>
                <a:effectLst/>
                <a:uLnTx/>
                <a:uFillTx/>
                <a:latin typeface="Arial" panose="020B0604020202020204" pitchFamily="34" charset="0"/>
                <a:ea typeface="ＭＳ Ｐゴシック" charset="0"/>
                <a:cs typeface="Arial" panose="020B0604020202020204" pitchFamily="34" charset="0"/>
              </a:endParaRPr>
            </a:p>
          </p:txBody>
        </p:sp>
      </p:grpSp>
    </p:spTree>
    <p:extLst>
      <p:ext uri="{BB962C8B-B14F-4D97-AF65-F5344CB8AC3E}">
        <p14:creationId xmlns:p14="http://schemas.microsoft.com/office/powerpoint/2010/main" val="4268475194"/>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blinds(horizontal)">
                                      <p:cBhvr>
                                        <p:cTn id="1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64193" name="Picture 2" descr="C:\Users\Jeremy.J4-PC\Pictures\Europe tour\CIMG2774.JPG"/>
          <p:cNvPicPr>
            <a:picLocks noChangeAspect="1" noChangeArrowheads="1"/>
          </p:cNvPicPr>
          <p:nvPr/>
        </p:nvPicPr>
        <p:blipFill>
          <a:blip r:embed="rId3" cstate="screen">
            <a:lum bright="28000" contrast="-52000"/>
            <a:graysc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64194" name="Rectangle 3"/>
          <p:cNvSpPr>
            <a:spLocks noChangeArrowheads="1"/>
          </p:cNvSpPr>
          <p:nvPr/>
        </p:nvSpPr>
        <p:spPr bwMode="auto">
          <a:xfrm>
            <a:off x="-36512" y="35134"/>
            <a:ext cx="9144000" cy="6858000"/>
          </a:xfrm>
          <a:prstGeom prst="rect">
            <a:avLst/>
          </a:prstGeom>
          <a:solidFill>
            <a:srgbClr val="E5DFB3">
              <a:alpha val="50195"/>
            </a:srgbClr>
          </a:solidFill>
          <a:ln w="9525">
            <a:solidFill>
              <a:schemeClr val="tx1"/>
            </a:solidFill>
            <a:miter lim="800000"/>
            <a:headEnd/>
            <a:tailEnd/>
          </a:ln>
        </p:spPr>
        <p:txBody>
          <a:bodyPr wrap="none" lIns="91334" tIns="45667" rIns="91334" bIns="45667" anchor="ctr"/>
          <a:lstStyle/>
          <a:p>
            <a:pPr algn="l"/>
            <a:endParaRPr lang="en-US">
              <a:solidFill>
                <a:srgbClr val="000000"/>
              </a:solidFill>
              <a:cs typeface="Times New Roman" charset="0"/>
            </a:endParaRPr>
          </a:p>
        </p:txBody>
      </p:sp>
      <p:sp>
        <p:nvSpPr>
          <p:cNvPr id="39940" name="Text Box 4"/>
          <p:cNvSpPr txBox="1">
            <a:spLocks noChangeArrowheads="1"/>
          </p:cNvSpPr>
          <p:nvPr/>
        </p:nvSpPr>
        <p:spPr bwMode="auto">
          <a:xfrm>
            <a:off x="-39688" y="908720"/>
            <a:ext cx="6051848" cy="56388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8575" cap="sq">
                <a:solidFill>
                  <a:srgbClr val="000000"/>
                </a:solidFill>
                <a:miter lim="800000"/>
                <a:headEnd type="none" w="sm" len="sm"/>
                <a:tailEnd type="none" w="sm" len="sm"/>
              </a14:hiddenLine>
            </a:ext>
          </a:extLst>
        </p:spPr>
        <p:txBody>
          <a:bodyPr lIns="91334" tIns="45667" rIns="91334" bIns="45667"/>
          <a:lstStyle>
            <a:lvl1pPr marL="342900" indent="-342900" eaLnBrk="0" hangingPunct="0">
              <a:defRPr sz="2400">
                <a:solidFill>
                  <a:schemeClr val="tx1"/>
                </a:solidFill>
                <a:latin typeface="Times New Roman" charset="0"/>
                <a:ea typeface="ＭＳ Ｐゴシック" charset="0"/>
                <a:cs typeface="ＭＳ Ｐゴシック" charset="0"/>
              </a:defRPr>
            </a:lvl1pPr>
            <a:lvl2pPr marL="971550" indent="-457200" eaLnBrk="0" hangingPunct="0">
              <a:defRPr sz="2400">
                <a:solidFill>
                  <a:schemeClr val="tx1"/>
                </a:solidFill>
                <a:latin typeface="Times New Roman" charset="0"/>
                <a:ea typeface="ＭＳ Ｐゴシック" charset="0"/>
              </a:defRPr>
            </a:lvl2pPr>
            <a:lvl3pPr marL="1543050" indent="-4572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514350" lvl="1" indent="0" algn="r" eaLnBrk="1" hangingPunct="1"/>
            <a:r>
              <a:rPr lang="ar-JO" altLang="zh-CN" b="1" dirty="0">
                <a:solidFill>
                  <a:srgbClr val="000000"/>
                </a:solidFill>
                <a:latin typeface="Arial" panose="020B0604020202020204" pitchFamily="34" charset="0"/>
                <a:ea typeface="SimSun" charset="0"/>
                <a:cs typeface="Arial" panose="020B0604020202020204" pitchFamily="34" charset="0"/>
              </a:rPr>
              <a:t>1. السجن</a:t>
            </a:r>
            <a:endParaRPr lang="en-US" altLang="zh-CN" b="1" dirty="0">
              <a:solidFill>
                <a:srgbClr val="000000"/>
              </a:solidFill>
              <a:latin typeface="Arial" panose="020B0604020202020204" pitchFamily="34" charset="0"/>
              <a:ea typeface="SimSun" charset="0"/>
              <a:cs typeface="Arial" panose="020B0604020202020204" pitchFamily="34" charset="0"/>
            </a:endParaRPr>
          </a:p>
          <a:p>
            <a:pPr lvl="2" algn="r" rtl="1" eaLnBrk="1" hangingPunct="1">
              <a:buFontTx/>
              <a:buChar char="•"/>
            </a:pPr>
            <a:r>
              <a:rPr lang="ar-JO" altLang="zh-CN" b="1" dirty="0">
                <a:solidFill>
                  <a:srgbClr val="000000"/>
                </a:solidFill>
                <a:latin typeface="Arial" panose="020B0604020202020204" pitchFamily="34" charset="0"/>
                <a:ea typeface="SimSun" charset="0"/>
                <a:cs typeface="Arial" panose="020B0604020202020204" pitchFamily="34" charset="0"/>
              </a:rPr>
              <a:t>4: 1-4، 12: 3-5، 16: 16-40، 24: 24-27</a:t>
            </a:r>
            <a:endParaRPr lang="en-US" altLang="zh-CN" b="1" dirty="0">
              <a:solidFill>
                <a:srgbClr val="000000"/>
              </a:solidFill>
              <a:latin typeface="Arial" panose="020B0604020202020204" pitchFamily="34" charset="0"/>
              <a:ea typeface="SimSun" charset="0"/>
              <a:cs typeface="Arial" panose="020B0604020202020204" pitchFamily="34" charset="0"/>
            </a:endParaRPr>
          </a:p>
          <a:p>
            <a:pPr marL="514350" lvl="1" indent="0" algn="r" eaLnBrk="1" hangingPunct="1"/>
            <a:r>
              <a:rPr lang="ar-JO" altLang="zh-CN" b="1" dirty="0">
                <a:solidFill>
                  <a:srgbClr val="000000"/>
                </a:solidFill>
                <a:latin typeface="Arial" panose="020B0604020202020204" pitchFamily="34" charset="0"/>
                <a:ea typeface="SimSun" charset="0"/>
                <a:cs typeface="Arial" panose="020B0604020202020204" pitchFamily="34" charset="0"/>
              </a:rPr>
              <a:t>2. الإضطهاد</a:t>
            </a:r>
            <a:endParaRPr lang="en-US" altLang="zh-CN" b="1" dirty="0">
              <a:solidFill>
                <a:srgbClr val="000000"/>
              </a:solidFill>
              <a:latin typeface="Arial" panose="020B0604020202020204" pitchFamily="34" charset="0"/>
              <a:ea typeface="SimSun" charset="0"/>
              <a:cs typeface="Arial" panose="020B0604020202020204" pitchFamily="34" charset="0"/>
            </a:endParaRPr>
          </a:p>
          <a:p>
            <a:pPr lvl="2" algn="r" rtl="1" eaLnBrk="1" hangingPunct="1">
              <a:buFontTx/>
              <a:buChar char="•"/>
            </a:pPr>
            <a:r>
              <a:rPr lang="ar-JO" altLang="zh-CN" b="1" dirty="0">
                <a:solidFill>
                  <a:srgbClr val="000000"/>
                </a:solidFill>
                <a:latin typeface="Arial" panose="020B0604020202020204" pitchFamily="34" charset="0"/>
                <a:ea typeface="SimSun" charset="0"/>
                <a:cs typeface="Arial" panose="020B0604020202020204" pitchFamily="34" charset="0"/>
              </a:rPr>
              <a:t>5: 17-42، 8: 1-3</a:t>
            </a:r>
            <a:endParaRPr lang="en-US" altLang="zh-CN" b="1" dirty="0">
              <a:solidFill>
                <a:srgbClr val="000000"/>
              </a:solidFill>
              <a:latin typeface="Arial" panose="020B0604020202020204" pitchFamily="34" charset="0"/>
              <a:ea typeface="SimSun" charset="0"/>
              <a:cs typeface="Arial" panose="020B0604020202020204" pitchFamily="34" charset="0"/>
            </a:endParaRPr>
          </a:p>
          <a:p>
            <a:pPr marL="514350" lvl="1" indent="0" algn="r" eaLnBrk="1" hangingPunct="1"/>
            <a:r>
              <a:rPr lang="ar-JO" altLang="zh-CN" b="1" dirty="0">
                <a:solidFill>
                  <a:srgbClr val="000000"/>
                </a:solidFill>
                <a:latin typeface="Arial" panose="020B0604020202020204" pitchFamily="34" charset="0"/>
                <a:ea typeface="SimSun" charset="0"/>
                <a:cs typeface="Arial" panose="020B0604020202020204" pitchFamily="34" charset="0"/>
              </a:rPr>
              <a:t>3. إلقاء القبض </a:t>
            </a:r>
            <a:endParaRPr lang="en-US" altLang="zh-CN" b="1" dirty="0">
              <a:solidFill>
                <a:srgbClr val="000000"/>
              </a:solidFill>
              <a:latin typeface="Arial" panose="020B0604020202020204" pitchFamily="34" charset="0"/>
              <a:ea typeface="SimSun" charset="0"/>
              <a:cs typeface="Arial" panose="020B0604020202020204" pitchFamily="34" charset="0"/>
            </a:endParaRPr>
          </a:p>
          <a:p>
            <a:pPr lvl="2" algn="r" rtl="1" eaLnBrk="1" hangingPunct="1">
              <a:buFontTx/>
              <a:buChar char="•"/>
            </a:pPr>
            <a:r>
              <a:rPr lang="ar-JO" altLang="zh-CN" b="1" dirty="0">
                <a:solidFill>
                  <a:srgbClr val="000000"/>
                </a:solidFill>
                <a:latin typeface="Arial" panose="020B0604020202020204" pitchFamily="34" charset="0"/>
                <a:ea typeface="SimSun" charset="0"/>
                <a:cs typeface="Arial" panose="020B0604020202020204" pitchFamily="34" charset="0"/>
              </a:rPr>
              <a:t>6: 8-15، 21: 27-36</a:t>
            </a:r>
            <a:endParaRPr lang="en-US" altLang="zh-CN" b="1" dirty="0">
              <a:solidFill>
                <a:srgbClr val="000000"/>
              </a:solidFill>
              <a:latin typeface="Arial" panose="020B0604020202020204" pitchFamily="34" charset="0"/>
              <a:ea typeface="SimSun" charset="0"/>
              <a:cs typeface="Arial" panose="020B0604020202020204" pitchFamily="34" charset="0"/>
            </a:endParaRPr>
          </a:p>
          <a:p>
            <a:pPr marL="514350" lvl="1" indent="0" algn="r" eaLnBrk="1" hangingPunct="1"/>
            <a:r>
              <a:rPr lang="ar-JO" altLang="zh-CN" b="1" dirty="0">
                <a:solidFill>
                  <a:srgbClr val="000000"/>
                </a:solidFill>
                <a:latin typeface="Arial" panose="020B0604020202020204" pitchFamily="34" charset="0"/>
                <a:ea typeface="SimSun" charset="0"/>
                <a:cs typeface="Arial" panose="020B0604020202020204" pitchFamily="34" charset="0"/>
              </a:rPr>
              <a:t>4. الموت</a:t>
            </a:r>
            <a:endParaRPr lang="en-US" altLang="zh-CN" b="1" dirty="0">
              <a:solidFill>
                <a:srgbClr val="000000"/>
              </a:solidFill>
              <a:latin typeface="Arial" panose="020B0604020202020204" pitchFamily="34" charset="0"/>
              <a:ea typeface="SimSun" charset="0"/>
              <a:cs typeface="Arial" panose="020B0604020202020204" pitchFamily="34" charset="0"/>
            </a:endParaRPr>
          </a:p>
          <a:p>
            <a:pPr lvl="2" algn="r" rtl="1" eaLnBrk="1" hangingPunct="1">
              <a:buFontTx/>
              <a:buChar char="•"/>
            </a:pPr>
            <a:r>
              <a:rPr lang="ar-JO" altLang="zh-CN" b="1" dirty="0">
                <a:solidFill>
                  <a:srgbClr val="000000"/>
                </a:solidFill>
                <a:latin typeface="Arial" panose="020B0604020202020204" pitchFamily="34" charset="0"/>
                <a:ea typeface="SimSun" charset="0"/>
                <a:cs typeface="Arial" panose="020B0604020202020204" pitchFamily="34" charset="0"/>
              </a:rPr>
              <a:t>7: 54-60، 12: 1-2</a:t>
            </a:r>
          </a:p>
          <a:p>
            <a:pPr marL="1085850" lvl="2" indent="0" algn="r" eaLnBrk="1" hangingPunct="1"/>
            <a:r>
              <a:rPr lang="ar-JO" altLang="zh-CN" b="1" dirty="0">
                <a:solidFill>
                  <a:srgbClr val="000000"/>
                </a:solidFill>
                <a:latin typeface="Arial" panose="020B0604020202020204" pitchFamily="34" charset="0"/>
                <a:ea typeface="SimSun" charset="0"/>
                <a:cs typeface="Arial" panose="020B0604020202020204" pitchFamily="34" charset="0"/>
              </a:rPr>
              <a:t>5. تحطم السفينة</a:t>
            </a:r>
            <a:endParaRPr lang="en-US" altLang="zh-CN" b="1" dirty="0">
              <a:solidFill>
                <a:srgbClr val="000000"/>
              </a:solidFill>
              <a:latin typeface="Arial" panose="020B0604020202020204" pitchFamily="34" charset="0"/>
              <a:ea typeface="SimSun" charset="0"/>
              <a:cs typeface="Arial" panose="020B0604020202020204" pitchFamily="34" charset="0"/>
            </a:endParaRPr>
          </a:p>
          <a:p>
            <a:pPr lvl="2" algn="r" rtl="1" eaLnBrk="1" hangingPunct="1">
              <a:buFontTx/>
              <a:buChar char="•"/>
            </a:pPr>
            <a:r>
              <a:rPr lang="ar-JO" altLang="zh-CN" b="1" dirty="0">
                <a:solidFill>
                  <a:srgbClr val="000000"/>
                </a:solidFill>
                <a:latin typeface="Arial" panose="020B0604020202020204" pitchFamily="34" charset="0"/>
                <a:ea typeface="SimSun" charset="0"/>
                <a:cs typeface="Arial" panose="020B0604020202020204" pitchFamily="34" charset="0"/>
              </a:rPr>
              <a:t>27: 13-44</a:t>
            </a:r>
            <a:endParaRPr lang="en-US" altLang="zh-CN" b="1" dirty="0">
              <a:solidFill>
                <a:srgbClr val="000000"/>
              </a:solidFill>
              <a:latin typeface="Arial" panose="020B0604020202020204" pitchFamily="34" charset="0"/>
              <a:ea typeface="SimSun" charset="0"/>
              <a:cs typeface="Arial" panose="020B0604020202020204" pitchFamily="34" charset="0"/>
            </a:endParaRPr>
          </a:p>
          <a:p>
            <a:pPr marL="514350" lvl="1" indent="0" algn="r" eaLnBrk="1" hangingPunct="1"/>
            <a:r>
              <a:rPr lang="ar-JO" altLang="zh-CN" b="1" dirty="0">
                <a:solidFill>
                  <a:srgbClr val="000000"/>
                </a:solidFill>
                <a:latin typeface="Arial" panose="020B0604020202020204" pitchFamily="34" charset="0"/>
                <a:ea typeface="SimSun" charset="0"/>
                <a:cs typeface="Arial" panose="020B0604020202020204" pitchFamily="34" charset="0"/>
              </a:rPr>
              <a:t>6. المقاومة</a:t>
            </a:r>
            <a:endParaRPr lang="en-US" altLang="zh-CN" b="1" dirty="0">
              <a:solidFill>
                <a:srgbClr val="000000"/>
              </a:solidFill>
              <a:latin typeface="Arial" panose="020B0604020202020204" pitchFamily="34" charset="0"/>
              <a:ea typeface="SimSun" charset="0"/>
              <a:cs typeface="Arial" panose="020B0604020202020204" pitchFamily="34" charset="0"/>
            </a:endParaRPr>
          </a:p>
          <a:p>
            <a:pPr lvl="2" algn="r" rtl="1" eaLnBrk="1" hangingPunct="1">
              <a:buFontTx/>
              <a:buChar char="•"/>
            </a:pPr>
            <a:r>
              <a:rPr lang="ar-JO" altLang="zh-CN" b="1" dirty="0">
                <a:solidFill>
                  <a:srgbClr val="000000"/>
                </a:solidFill>
                <a:latin typeface="Arial" panose="020B0604020202020204" pitchFamily="34" charset="0"/>
                <a:ea typeface="SimSun" charset="0"/>
                <a:cs typeface="Arial" panose="020B0604020202020204" pitchFamily="34" charset="0"/>
              </a:rPr>
              <a:t>9: 23-25، 13: 4-12، 17: 1-9، 19: 21-41، 23: 12-22، 25: 1-3</a:t>
            </a:r>
            <a:endParaRPr lang="en-US" altLang="zh-CN" b="1" dirty="0">
              <a:solidFill>
                <a:srgbClr val="000000"/>
              </a:solidFill>
              <a:latin typeface="Arial" panose="020B0604020202020204" pitchFamily="34" charset="0"/>
              <a:ea typeface="SimSun" charset="0"/>
              <a:cs typeface="Arial" panose="020B0604020202020204" pitchFamily="34" charset="0"/>
            </a:endParaRPr>
          </a:p>
        </p:txBody>
      </p:sp>
      <p:sp>
        <p:nvSpPr>
          <p:cNvPr id="6" name="Text Box 3"/>
          <p:cNvSpPr txBox="1">
            <a:spLocks noChangeArrowheads="1"/>
          </p:cNvSpPr>
          <p:nvPr/>
        </p:nvSpPr>
        <p:spPr bwMode="auto">
          <a:xfrm>
            <a:off x="3429000" y="6477003"/>
            <a:ext cx="5638800" cy="307975"/>
          </a:xfrm>
          <a:prstGeom prst="rect">
            <a:avLst/>
          </a:prstGeom>
          <a:noFill/>
          <a:ln w="9525">
            <a:noFill/>
            <a:miter lim="800000"/>
            <a:headEnd/>
            <a:tailEnd/>
          </a:ln>
          <a:effectLst>
            <a:outerShdw dist="35921" dir="2700000" algn="ctr" rotWithShape="0">
              <a:schemeClr val="bg1"/>
            </a:outerShdw>
          </a:effectLst>
        </p:spPr>
        <p:txBody>
          <a:bodyPr lIns="91334" tIns="45667" rIns="91334" bIns="45667">
            <a:spAutoFit/>
          </a:bodyPr>
          <a:lstStyle/>
          <a:p>
            <a:pPr algn="r">
              <a:spcBef>
                <a:spcPct val="50000"/>
              </a:spcBef>
              <a:defRPr/>
            </a:pPr>
            <a:r>
              <a:rPr lang="ar-JO" sz="1400" b="1" dirty="0">
                <a:solidFill>
                  <a:srgbClr val="000000"/>
                </a:solidFill>
                <a:latin typeface="Arial" panose="020B0604020202020204" pitchFamily="34" charset="0"/>
                <a:ea typeface="Times New Roman" charset="0"/>
                <a:cs typeface="+mn-cs"/>
              </a:rPr>
              <a:t>جيريمي تشيو، مدرسة شرق آسيا للاهوت، سنغافورة</a:t>
            </a:r>
            <a:endParaRPr lang="en-US" sz="1400" b="1" dirty="0">
              <a:solidFill>
                <a:srgbClr val="000000"/>
              </a:solidFill>
              <a:latin typeface="Arial" panose="020B0604020202020204" pitchFamily="34" charset="0"/>
              <a:ea typeface="Times New Roman" charset="0"/>
              <a:cs typeface="+mn-cs"/>
            </a:endParaRPr>
          </a:p>
        </p:txBody>
      </p:sp>
      <p:sp>
        <p:nvSpPr>
          <p:cNvPr id="264197" name="Title 6"/>
          <p:cNvSpPr>
            <a:spLocks noGrp="1"/>
          </p:cNvSpPr>
          <p:nvPr>
            <p:ph type="title" idx="4294967295"/>
          </p:nvPr>
        </p:nvSpPr>
        <p:spPr>
          <a:xfrm>
            <a:off x="0" y="2"/>
            <a:ext cx="6948264" cy="908720"/>
          </a:xfrm>
          <a:solidFill>
            <a:srgbClr val="000000"/>
          </a:solidFill>
        </p:spPr>
        <p:txBody>
          <a:bodyPr/>
          <a:lstStyle/>
          <a:p>
            <a:r>
              <a:rPr lang="ar-JO" sz="4000" b="1" dirty="0">
                <a:solidFill>
                  <a:schemeClr val="bg1"/>
                </a:solidFill>
                <a:latin typeface="Arial" panose="020B0604020202020204" pitchFamily="34" charset="0"/>
                <a:cs typeface="Times New Roman" charset="0"/>
              </a:rPr>
              <a:t>قصة العداد</a:t>
            </a:r>
            <a:endParaRPr lang="en-US" dirty="0">
              <a:solidFill>
                <a:schemeClr val="bg1"/>
              </a:solidFill>
              <a:latin typeface="Times New Roman" charset="0"/>
              <a:cs typeface="Times New Roman" charset="0"/>
            </a:endParaRPr>
          </a:p>
        </p:txBody>
      </p:sp>
      <p:pic>
        <p:nvPicPr>
          <p:cNvPr id="2" name="Picture 1"/>
          <p:cNvPicPr>
            <a:picLocks noChangeAspect="1"/>
          </p:cNvPicPr>
          <p:nvPr/>
        </p:nvPicPr>
        <p:blipFill>
          <a:blip r:embed="rId4"/>
          <a:stretch>
            <a:fillRect/>
          </a:stretch>
        </p:blipFill>
        <p:spPr>
          <a:xfrm>
            <a:off x="6084167" y="2899986"/>
            <a:ext cx="2915817" cy="2852659"/>
          </a:xfrm>
          <a:prstGeom prst="rect">
            <a:avLst/>
          </a:prstGeom>
        </p:spPr>
      </p:pic>
      <p:pic>
        <p:nvPicPr>
          <p:cNvPr id="3" name="Picture 2"/>
          <p:cNvPicPr>
            <a:picLocks noChangeAspect="1"/>
          </p:cNvPicPr>
          <p:nvPr/>
        </p:nvPicPr>
        <p:blipFill>
          <a:blip r:embed="rId5"/>
          <a:stretch>
            <a:fillRect/>
          </a:stretch>
        </p:blipFill>
        <p:spPr>
          <a:xfrm>
            <a:off x="6804249" y="3"/>
            <a:ext cx="2315944" cy="186819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9940">
                                            <p:txEl>
                                              <p:pRg st="0" end="0"/>
                                            </p:txEl>
                                          </p:spTgt>
                                        </p:tgtEl>
                                        <p:attrNameLst>
                                          <p:attrName>style.visibility</p:attrName>
                                        </p:attrNameLst>
                                      </p:cBhvr>
                                      <p:to>
                                        <p:strVal val="visible"/>
                                      </p:to>
                                    </p:set>
                                    <p:anim calcmode="lin" valueType="num">
                                      <p:cBhvr additive="base">
                                        <p:cTn id="7" dur="500" fill="hold"/>
                                        <p:tgtEl>
                                          <p:spTgt spid="39940">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9940">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39940">
                                            <p:txEl>
                                              <p:pRg st="1" end="1"/>
                                            </p:txEl>
                                          </p:spTgt>
                                        </p:tgtEl>
                                        <p:attrNameLst>
                                          <p:attrName>style.visibility</p:attrName>
                                        </p:attrNameLst>
                                      </p:cBhvr>
                                      <p:to>
                                        <p:strVal val="visible"/>
                                      </p:to>
                                    </p:set>
                                    <p:anim calcmode="lin" valueType="num">
                                      <p:cBhvr additive="base">
                                        <p:cTn id="11" dur="500" fill="hold"/>
                                        <p:tgtEl>
                                          <p:spTgt spid="39940">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9940">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39940">
                                            <p:txEl>
                                              <p:pRg st="2" end="2"/>
                                            </p:txEl>
                                          </p:spTgt>
                                        </p:tgtEl>
                                        <p:attrNameLst>
                                          <p:attrName>style.visibility</p:attrName>
                                        </p:attrNameLst>
                                      </p:cBhvr>
                                      <p:to>
                                        <p:strVal val="visible"/>
                                      </p:to>
                                    </p:set>
                                    <p:anim calcmode="lin" valueType="num">
                                      <p:cBhvr additive="base">
                                        <p:cTn id="17" dur="500" fill="hold"/>
                                        <p:tgtEl>
                                          <p:spTgt spid="39940">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39940">
                                            <p:txEl>
                                              <p:pRg st="2" end="2"/>
                                            </p:txEl>
                                          </p:spTgt>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39940">
                                            <p:txEl>
                                              <p:pRg st="3" end="3"/>
                                            </p:txEl>
                                          </p:spTgt>
                                        </p:tgtEl>
                                        <p:attrNameLst>
                                          <p:attrName>style.visibility</p:attrName>
                                        </p:attrNameLst>
                                      </p:cBhvr>
                                      <p:to>
                                        <p:strVal val="visible"/>
                                      </p:to>
                                    </p:set>
                                    <p:anim calcmode="lin" valueType="num">
                                      <p:cBhvr additive="base">
                                        <p:cTn id="21" dur="500" fill="hold"/>
                                        <p:tgtEl>
                                          <p:spTgt spid="39940">
                                            <p:txEl>
                                              <p:pRg st="3" end="3"/>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39940">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39940">
                                            <p:txEl>
                                              <p:pRg st="4" end="4"/>
                                            </p:txEl>
                                          </p:spTgt>
                                        </p:tgtEl>
                                        <p:attrNameLst>
                                          <p:attrName>style.visibility</p:attrName>
                                        </p:attrNameLst>
                                      </p:cBhvr>
                                      <p:to>
                                        <p:strVal val="visible"/>
                                      </p:to>
                                    </p:set>
                                    <p:anim calcmode="lin" valueType="num">
                                      <p:cBhvr additive="base">
                                        <p:cTn id="27" dur="500" fill="hold"/>
                                        <p:tgtEl>
                                          <p:spTgt spid="39940">
                                            <p:txEl>
                                              <p:pRg st="4" end="4"/>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39940">
                                            <p:txEl>
                                              <p:pRg st="4" end="4"/>
                                            </p:txEl>
                                          </p:spTgt>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39940">
                                            <p:txEl>
                                              <p:pRg st="5" end="5"/>
                                            </p:txEl>
                                          </p:spTgt>
                                        </p:tgtEl>
                                        <p:attrNameLst>
                                          <p:attrName>style.visibility</p:attrName>
                                        </p:attrNameLst>
                                      </p:cBhvr>
                                      <p:to>
                                        <p:strVal val="visible"/>
                                      </p:to>
                                    </p:set>
                                    <p:anim calcmode="lin" valueType="num">
                                      <p:cBhvr additive="base">
                                        <p:cTn id="31" dur="500" fill="hold"/>
                                        <p:tgtEl>
                                          <p:spTgt spid="39940">
                                            <p:txEl>
                                              <p:pRg st="5" end="5"/>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9940">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39940">
                                            <p:txEl>
                                              <p:pRg st="6" end="6"/>
                                            </p:txEl>
                                          </p:spTgt>
                                        </p:tgtEl>
                                        <p:attrNameLst>
                                          <p:attrName>style.visibility</p:attrName>
                                        </p:attrNameLst>
                                      </p:cBhvr>
                                      <p:to>
                                        <p:strVal val="visible"/>
                                      </p:to>
                                    </p:set>
                                    <p:anim calcmode="lin" valueType="num">
                                      <p:cBhvr additive="base">
                                        <p:cTn id="37" dur="500" fill="hold"/>
                                        <p:tgtEl>
                                          <p:spTgt spid="39940">
                                            <p:txEl>
                                              <p:pRg st="6" end="6"/>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9940">
                                            <p:txEl>
                                              <p:pRg st="6" end="6"/>
                                            </p:txEl>
                                          </p:spTgt>
                                        </p:tgtEl>
                                        <p:attrNameLst>
                                          <p:attrName>ppt_y</p:attrName>
                                        </p:attrNameLst>
                                      </p:cBhvr>
                                      <p:tavLst>
                                        <p:tav tm="0">
                                          <p:val>
                                            <p:strVal val="#ppt_y"/>
                                          </p:val>
                                        </p:tav>
                                        <p:tav tm="100000">
                                          <p:val>
                                            <p:strVal val="#ppt_y"/>
                                          </p:val>
                                        </p:tav>
                                      </p:tavLst>
                                    </p:anim>
                                  </p:childTnLst>
                                </p:cTn>
                              </p:par>
                              <p:par>
                                <p:cTn id="39" presetID="2" presetClass="entr" presetSubtype="8" fill="hold" grpId="0" nodeType="withEffect">
                                  <p:stCondLst>
                                    <p:cond delay="0"/>
                                  </p:stCondLst>
                                  <p:childTnLst>
                                    <p:set>
                                      <p:cBhvr>
                                        <p:cTn id="40" dur="1" fill="hold">
                                          <p:stCondLst>
                                            <p:cond delay="0"/>
                                          </p:stCondLst>
                                        </p:cTn>
                                        <p:tgtEl>
                                          <p:spTgt spid="39940">
                                            <p:txEl>
                                              <p:pRg st="7" end="7"/>
                                            </p:txEl>
                                          </p:spTgt>
                                        </p:tgtEl>
                                        <p:attrNameLst>
                                          <p:attrName>style.visibility</p:attrName>
                                        </p:attrNameLst>
                                      </p:cBhvr>
                                      <p:to>
                                        <p:strVal val="visible"/>
                                      </p:to>
                                    </p:set>
                                    <p:anim calcmode="lin" valueType="num">
                                      <p:cBhvr additive="base">
                                        <p:cTn id="41" dur="500" fill="hold"/>
                                        <p:tgtEl>
                                          <p:spTgt spid="39940">
                                            <p:txEl>
                                              <p:pRg st="7" end="7"/>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39940">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39940">
                                            <p:txEl>
                                              <p:pRg st="8" end="8"/>
                                            </p:txEl>
                                          </p:spTgt>
                                        </p:tgtEl>
                                        <p:attrNameLst>
                                          <p:attrName>style.visibility</p:attrName>
                                        </p:attrNameLst>
                                      </p:cBhvr>
                                      <p:to>
                                        <p:strVal val="visible"/>
                                      </p:to>
                                    </p:set>
                                    <p:anim calcmode="lin" valueType="num">
                                      <p:cBhvr additive="base">
                                        <p:cTn id="47" dur="500" fill="hold"/>
                                        <p:tgtEl>
                                          <p:spTgt spid="39940">
                                            <p:txEl>
                                              <p:pRg st="8" end="8"/>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39940">
                                            <p:txEl>
                                              <p:pRg st="8" end="8"/>
                                            </p:txEl>
                                          </p:spTgt>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stCondLst>
                                    <p:cond delay="0"/>
                                  </p:stCondLst>
                                  <p:childTnLst>
                                    <p:set>
                                      <p:cBhvr>
                                        <p:cTn id="50" dur="1" fill="hold">
                                          <p:stCondLst>
                                            <p:cond delay="0"/>
                                          </p:stCondLst>
                                        </p:cTn>
                                        <p:tgtEl>
                                          <p:spTgt spid="39940">
                                            <p:txEl>
                                              <p:pRg st="9" end="9"/>
                                            </p:txEl>
                                          </p:spTgt>
                                        </p:tgtEl>
                                        <p:attrNameLst>
                                          <p:attrName>style.visibility</p:attrName>
                                        </p:attrNameLst>
                                      </p:cBhvr>
                                      <p:to>
                                        <p:strVal val="visible"/>
                                      </p:to>
                                    </p:set>
                                    <p:anim calcmode="lin" valueType="num">
                                      <p:cBhvr additive="base">
                                        <p:cTn id="51" dur="500" fill="hold"/>
                                        <p:tgtEl>
                                          <p:spTgt spid="39940">
                                            <p:txEl>
                                              <p:pRg st="9" end="9"/>
                                            </p:txEl>
                                          </p:spTgt>
                                        </p:tgtEl>
                                        <p:attrNameLst>
                                          <p:attrName>ppt_x</p:attrName>
                                        </p:attrNameLst>
                                      </p:cBhvr>
                                      <p:tavLst>
                                        <p:tav tm="0">
                                          <p:val>
                                            <p:strVal val="0-#ppt_w/2"/>
                                          </p:val>
                                        </p:tav>
                                        <p:tav tm="100000">
                                          <p:val>
                                            <p:strVal val="#ppt_x"/>
                                          </p:val>
                                        </p:tav>
                                      </p:tavLst>
                                    </p:anim>
                                    <p:anim calcmode="lin" valueType="num">
                                      <p:cBhvr additive="base">
                                        <p:cTn id="52" dur="500" fill="hold"/>
                                        <p:tgtEl>
                                          <p:spTgt spid="39940">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8" fill="hold" grpId="0" nodeType="clickEffect">
                                  <p:stCondLst>
                                    <p:cond delay="0"/>
                                  </p:stCondLst>
                                  <p:childTnLst>
                                    <p:set>
                                      <p:cBhvr>
                                        <p:cTn id="56" dur="1" fill="hold">
                                          <p:stCondLst>
                                            <p:cond delay="0"/>
                                          </p:stCondLst>
                                        </p:cTn>
                                        <p:tgtEl>
                                          <p:spTgt spid="39940">
                                            <p:txEl>
                                              <p:pRg st="10" end="10"/>
                                            </p:txEl>
                                          </p:spTgt>
                                        </p:tgtEl>
                                        <p:attrNameLst>
                                          <p:attrName>style.visibility</p:attrName>
                                        </p:attrNameLst>
                                      </p:cBhvr>
                                      <p:to>
                                        <p:strVal val="visible"/>
                                      </p:to>
                                    </p:set>
                                    <p:anim calcmode="lin" valueType="num">
                                      <p:cBhvr additive="base">
                                        <p:cTn id="57" dur="500" fill="hold"/>
                                        <p:tgtEl>
                                          <p:spTgt spid="39940">
                                            <p:txEl>
                                              <p:pRg st="10" end="10"/>
                                            </p:txEl>
                                          </p:spTgt>
                                        </p:tgtEl>
                                        <p:attrNameLst>
                                          <p:attrName>ppt_x</p:attrName>
                                        </p:attrNameLst>
                                      </p:cBhvr>
                                      <p:tavLst>
                                        <p:tav tm="0">
                                          <p:val>
                                            <p:strVal val="0-#ppt_w/2"/>
                                          </p:val>
                                        </p:tav>
                                        <p:tav tm="100000">
                                          <p:val>
                                            <p:strVal val="#ppt_x"/>
                                          </p:val>
                                        </p:tav>
                                      </p:tavLst>
                                    </p:anim>
                                    <p:anim calcmode="lin" valueType="num">
                                      <p:cBhvr additive="base">
                                        <p:cTn id="58" dur="500" fill="hold"/>
                                        <p:tgtEl>
                                          <p:spTgt spid="39940">
                                            <p:txEl>
                                              <p:pRg st="10" end="10"/>
                                            </p:txEl>
                                          </p:spTgt>
                                        </p:tgtEl>
                                        <p:attrNameLst>
                                          <p:attrName>ppt_y</p:attrName>
                                        </p:attrNameLst>
                                      </p:cBhvr>
                                      <p:tavLst>
                                        <p:tav tm="0">
                                          <p:val>
                                            <p:strVal val="#ppt_y"/>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39940">
                                            <p:txEl>
                                              <p:pRg st="11" end="11"/>
                                            </p:txEl>
                                          </p:spTgt>
                                        </p:tgtEl>
                                        <p:attrNameLst>
                                          <p:attrName>style.visibility</p:attrName>
                                        </p:attrNameLst>
                                      </p:cBhvr>
                                      <p:to>
                                        <p:strVal val="visible"/>
                                      </p:to>
                                    </p:set>
                                    <p:anim calcmode="lin" valueType="num">
                                      <p:cBhvr additive="base">
                                        <p:cTn id="61" dur="500" fill="hold"/>
                                        <p:tgtEl>
                                          <p:spTgt spid="39940">
                                            <p:txEl>
                                              <p:pRg st="11" end="11"/>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9940">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0" grpId="0" uiExpand="1" build="p" bldLvl="2" autoUpdateAnimBg="0"/>
    </p:bldLst>
  </p:timing>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66241" name="Picture 2" descr="C:\Users\Jeremy.J4-PC\Pictures\Europe tour\CIMG2774.JPG"/>
          <p:cNvPicPr>
            <a:picLocks noChangeAspect="1" noChangeArrowheads="1"/>
          </p:cNvPicPr>
          <p:nvPr/>
        </p:nvPicPr>
        <p:blipFill>
          <a:blip r:embed="rId3" cstate="screen">
            <a:lum bright="28000" contrast="-52000"/>
            <a:graysc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66242" name="Rectangle 3"/>
          <p:cNvSpPr>
            <a:spLocks noChangeArrowheads="1"/>
          </p:cNvSpPr>
          <p:nvPr/>
        </p:nvSpPr>
        <p:spPr bwMode="auto">
          <a:xfrm>
            <a:off x="0" y="0"/>
            <a:ext cx="9144000" cy="6858000"/>
          </a:xfrm>
          <a:prstGeom prst="rect">
            <a:avLst/>
          </a:prstGeom>
          <a:solidFill>
            <a:srgbClr val="E5DFB3">
              <a:alpha val="50195"/>
            </a:srgbClr>
          </a:solidFill>
          <a:ln w="9525">
            <a:solidFill>
              <a:schemeClr val="tx1"/>
            </a:solidFill>
            <a:miter lim="800000"/>
            <a:headEnd/>
            <a:tailEnd/>
          </a:ln>
        </p:spPr>
        <p:txBody>
          <a:bodyPr wrap="none" lIns="91334" tIns="45667" rIns="91334" bIns="45667" anchor="ctr"/>
          <a:lstStyle/>
          <a:p>
            <a:pPr algn="l"/>
            <a:endParaRPr lang="en-US">
              <a:solidFill>
                <a:srgbClr val="000000"/>
              </a:solidFill>
              <a:cs typeface="Times New Roman" charset="0"/>
            </a:endParaRPr>
          </a:p>
        </p:txBody>
      </p:sp>
      <p:sp>
        <p:nvSpPr>
          <p:cNvPr id="41988" name="Text Box 4"/>
          <p:cNvSpPr txBox="1">
            <a:spLocks noChangeArrowheads="1"/>
          </p:cNvSpPr>
          <p:nvPr/>
        </p:nvSpPr>
        <p:spPr bwMode="auto">
          <a:xfrm>
            <a:off x="304800" y="1752614"/>
            <a:ext cx="8610600" cy="1384887"/>
          </a:xfrm>
          <a:prstGeom prst="rect">
            <a:avLst/>
          </a:prstGeom>
          <a:noFill/>
          <a:ln>
            <a:noFill/>
          </a:ln>
          <a:effectLst>
            <a:outerShdw dist="35921" dir="2700000" algn="ctr" rotWithShape="0">
              <a:schemeClr val="bg1"/>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ar-JO" sz="2800" b="1" dirty="0">
                <a:solidFill>
                  <a:srgbClr val="000000"/>
                </a:solidFill>
                <a:latin typeface="Arial" panose="020B0604020202020204" pitchFamily="34" charset="0"/>
                <a:ea typeface="SimSun" charset="0"/>
                <a:cs typeface="Arial" panose="020B0604020202020204" pitchFamily="34" charset="0"/>
              </a:rPr>
              <a:t>تتكون الكلمة الصينية التي تعني أزمة من حرفين: أحدهما يعني الخطر والآخر يعني الفرصة. في الواقع تنطوي كل أزمة كنيسة على فرصة خطيرة لجلب مجد عظيم أو عار عظيم لاسم المسيح.</a:t>
            </a:r>
            <a:endParaRPr lang="en-US" sz="2800" b="1" dirty="0">
              <a:solidFill>
                <a:srgbClr val="000000"/>
              </a:solidFill>
              <a:latin typeface="Arial" panose="020B0604020202020204" pitchFamily="34" charset="0"/>
              <a:ea typeface="SimSun" charset="0"/>
              <a:cs typeface="Arial" panose="020B0604020202020204" pitchFamily="34" charset="0"/>
            </a:endParaRPr>
          </a:p>
        </p:txBody>
      </p:sp>
      <p:sp>
        <p:nvSpPr>
          <p:cNvPr id="41992" name="Text Box 8"/>
          <p:cNvSpPr txBox="1">
            <a:spLocks noChangeArrowheads="1"/>
          </p:cNvSpPr>
          <p:nvPr/>
        </p:nvSpPr>
        <p:spPr bwMode="auto">
          <a:xfrm>
            <a:off x="3200400" y="4267200"/>
            <a:ext cx="2667000" cy="1189038"/>
          </a:xfrm>
          <a:prstGeom prst="rect">
            <a:avLst/>
          </a:prstGeom>
          <a:noFill/>
          <a:ln>
            <a:noFill/>
          </a:ln>
          <a:effectLst>
            <a:outerShdw dist="35921" dir="2700000" algn="ctr" rotWithShape="0">
              <a:schemeClr val="tx1"/>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50000"/>
              </a:spcBef>
            </a:pPr>
            <a:r>
              <a:rPr lang="zh-CN" altLang="en-US" sz="7200" b="1">
                <a:solidFill>
                  <a:srgbClr val="FF3300"/>
                </a:solidFill>
                <a:ea typeface="GungsuhChe" charset="0"/>
                <a:cs typeface="GungsuhChe" charset="0"/>
              </a:rPr>
              <a:t>危机</a:t>
            </a:r>
          </a:p>
        </p:txBody>
      </p:sp>
      <p:sp>
        <p:nvSpPr>
          <p:cNvPr id="41993" name="Text Box 9"/>
          <p:cNvSpPr txBox="1">
            <a:spLocks noChangeArrowheads="1"/>
          </p:cNvSpPr>
          <p:nvPr/>
        </p:nvSpPr>
        <p:spPr bwMode="auto">
          <a:xfrm>
            <a:off x="1676400" y="5562600"/>
            <a:ext cx="1676400" cy="5900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50000"/>
              </a:spcBef>
            </a:pPr>
            <a:r>
              <a:rPr lang="ar-JO" sz="3200" b="1" dirty="0">
                <a:solidFill>
                  <a:srgbClr val="000000"/>
                </a:solidFill>
                <a:latin typeface="Arial" panose="020B0604020202020204" pitchFamily="34" charset="0"/>
                <a:ea typeface="SimSun" charset="0"/>
                <a:cs typeface="SimSun" charset="0"/>
              </a:rPr>
              <a:t>خطر</a:t>
            </a:r>
            <a:endParaRPr lang="en-US" sz="3200" b="1" dirty="0">
              <a:solidFill>
                <a:srgbClr val="000000"/>
              </a:solidFill>
              <a:latin typeface="Arial" panose="020B0604020202020204" pitchFamily="34" charset="0"/>
              <a:ea typeface="SimSun" charset="0"/>
              <a:cs typeface="SimSun" charset="0"/>
            </a:endParaRPr>
          </a:p>
        </p:txBody>
      </p:sp>
      <p:sp>
        <p:nvSpPr>
          <p:cNvPr id="41994" name="Line 10"/>
          <p:cNvSpPr>
            <a:spLocks noChangeShapeType="1"/>
          </p:cNvSpPr>
          <p:nvPr/>
        </p:nvSpPr>
        <p:spPr bwMode="auto">
          <a:xfrm flipV="1">
            <a:off x="2743200" y="5257800"/>
            <a:ext cx="838200" cy="381000"/>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lIns="91334" tIns="45667" rIns="91334" bIns="45667"/>
          <a:lstStyle/>
          <a:p>
            <a:endParaRPr lang="en-US"/>
          </a:p>
        </p:txBody>
      </p:sp>
      <p:sp>
        <p:nvSpPr>
          <p:cNvPr id="41995" name="Text Box 11"/>
          <p:cNvSpPr txBox="1">
            <a:spLocks noChangeArrowheads="1"/>
          </p:cNvSpPr>
          <p:nvPr/>
        </p:nvSpPr>
        <p:spPr bwMode="auto">
          <a:xfrm>
            <a:off x="5257800" y="5562600"/>
            <a:ext cx="2590800" cy="5900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spcBef>
                <a:spcPct val="50000"/>
              </a:spcBef>
            </a:pPr>
            <a:r>
              <a:rPr lang="ar-JO" sz="3200" b="1" dirty="0">
                <a:solidFill>
                  <a:srgbClr val="000000"/>
                </a:solidFill>
                <a:latin typeface="Arial" panose="020B0604020202020204" pitchFamily="34" charset="0"/>
                <a:ea typeface="SimSun" charset="0"/>
                <a:cs typeface="SimSun" charset="0"/>
              </a:rPr>
              <a:t>فرصة</a:t>
            </a:r>
            <a:endParaRPr lang="en-US" sz="3200" b="1" dirty="0">
              <a:solidFill>
                <a:srgbClr val="000000"/>
              </a:solidFill>
              <a:latin typeface="Arial" panose="020B0604020202020204" pitchFamily="34" charset="0"/>
              <a:ea typeface="SimSun" charset="0"/>
              <a:cs typeface="SimSun" charset="0"/>
            </a:endParaRPr>
          </a:p>
        </p:txBody>
      </p:sp>
      <p:sp>
        <p:nvSpPr>
          <p:cNvPr id="41997" name="Line 13"/>
          <p:cNvSpPr>
            <a:spLocks noChangeShapeType="1"/>
          </p:cNvSpPr>
          <p:nvPr/>
        </p:nvSpPr>
        <p:spPr bwMode="auto">
          <a:xfrm flipH="1" flipV="1">
            <a:off x="5486400" y="5257800"/>
            <a:ext cx="838200" cy="381000"/>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lIns="91334" tIns="45667" rIns="91334" bIns="45667"/>
          <a:lstStyle/>
          <a:p>
            <a:endParaRPr lang="en-US"/>
          </a:p>
        </p:txBody>
      </p:sp>
      <p:sp>
        <p:nvSpPr>
          <p:cNvPr id="11" name="Text Box 3"/>
          <p:cNvSpPr txBox="1">
            <a:spLocks noChangeArrowheads="1"/>
          </p:cNvSpPr>
          <p:nvPr/>
        </p:nvSpPr>
        <p:spPr bwMode="auto">
          <a:xfrm>
            <a:off x="3429000" y="6477003"/>
            <a:ext cx="5638800" cy="307975"/>
          </a:xfrm>
          <a:prstGeom prst="rect">
            <a:avLst/>
          </a:prstGeom>
          <a:noFill/>
          <a:ln w="9525">
            <a:noFill/>
            <a:miter lim="800000"/>
            <a:headEnd/>
            <a:tailEnd/>
          </a:ln>
          <a:effectLst>
            <a:outerShdw dist="35921" dir="2700000" algn="ctr" rotWithShape="0">
              <a:schemeClr val="bg1"/>
            </a:outerShdw>
          </a:effectLst>
        </p:spPr>
        <p:txBody>
          <a:bodyPr lIns="91334" tIns="45667" rIns="91334" bIns="45667">
            <a:spAutoFit/>
          </a:bodyPr>
          <a:lstStyle/>
          <a:p>
            <a:pPr algn="r">
              <a:spcBef>
                <a:spcPct val="50000"/>
              </a:spcBef>
              <a:defRPr/>
            </a:pPr>
            <a:r>
              <a:rPr lang="ar-JO" sz="1400" b="1" dirty="0">
                <a:solidFill>
                  <a:srgbClr val="000000"/>
                </a:solidFill>
                <a:latin typeface="Arial" panose="020B0604020202020204" pitchFamily="34" charset="0"/>
                <a:ea typeface="Times New Roman" charset="0"/>
                <a:cs typeface="+mn-cs"/>
              </a:rPr>
              <a:t>جيريمي تشيو، مدرسة شرق آسيا للاهوت، سنغافورة</a:t>
            </a:r>
          </a:p>
        </p:txBody>
      </p:sp>
      <p:sp>
        <p:nvSpPr>
          <p:cNvPr id="266250" name="Title 11"/>
          <p:cNvSpPr>
            <a:spLocks noGrp="1"/>
          </p:cNvSpPr>
          <p:nvPr>
            <p:ph type="title" idx="4294967295"/>
          </p:nvPr>
        </p:nvSpPr>
        <p:spPr>
          <a:xfrm>
            <a:off x="323529" y="381000"/>
            <a:ext cx="8568952" cy="1143000"/>
          </a:xfrm>
          <a:solidFill>
            <a:srgbClr val="000000"/>
          </a:solidFill>
        </p:spPr>
        <p:txBody>
          <a:bodyPr/>
          <a:lstStyle/>
          <a:p>
            <a:r>
              <a:rPr lang="ar-JO" sz="3200" b="1" dirty="0">
                <a:solidFill>
                  <a:srgbClr val="FFFFFF"/>
                </a:solidFill>
                <a:latin typeface="Arial" panose="020B0604020202020204" pitchFamily="34" charset="0"/>
                <a:cs typeface="Times New Roman" charset="0"/>
              </a:rPr>
              <a:t>أزمات الكنيسة:</a:t>
            </a:r>
            <a:br>
              <a:rPr lang="en-US" dirty="0">
                <a:solidFill>
                  <a:srgbClr val="FFFFFF"/>
                </a:solidFill>
                <a:latin typeface="Times New Roman" charset="0"/>
                <a:cs typeface="Times New Roman" charset="0"/>
              </a:rPr>
            </a:br>
            <a:r>
              <a:rPr lang="ar-JO" sz="3200" b="1" dirty="0">
                <a:solidFill>
                  <a:srgbClr val="FFFFFF"/>
                </a:solidFill>
                <a:latin typeface="Arial" panose="020B0604020202020204" pitchFamily="34" charset="0"/>
                <a:cs typeface="Times New Roman" charset="0"/>
              </a:rPr>
              <a:t>فرص خطيرة</a:t>
            </a:r>
            <a:endParaRPr lang="en-US" dirty="0">
              <a:solidFill>
                <a:srgbClr val="FFFFFF"/>
              </a:solidFill>
              <a:latin typeface="Times New Roman" charset="0"/>
              <a:cs typeface="Times New Roman"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1988"/>
                                        </p:tgtEl>
                                        <p:attrNameLst>
                                          <p:attrName>style.visibility</p:attrName>
                                        </p:attrNameLst>
                                      </p:cBhvr>
                                      <p:to>
                                        <p:strVal val="visible"/>
                                      </p:to>
                                    </p:set>
                                    <p:animEffect transition="in" filter="dissolve">
                                      <p:cBhvr>
                                        <p:cTn id="7" dur="500"/>
                                        <p:tgtEl>
                                          <p:spTgt spid="4198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1992"/>
                                        </p:tgtEl>
                                        <p:attrNameLst>
                                          <p:attrName>style.visibility</p:attrName>
                                        </p:attrNameLst>
                                      </p:cBhvr>
                                      <p:to>
                                        <p:strVal val="visible"/>
                                      </p:to>
                                    </p:set>
                                    <p:animEffect transition="in" filter="dissolve">
                                      <p:cBhvr>
                                        <p:cTn id="12" dur="500"/>
                                        <p:tgtEl>
                                          <p:spTgt spid="4199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41993"/>
                                        </p:tgtEl>
                                        <p:attrNameLst>
                                          <p:attrName>style.visibility</p:attrName>
                                        </p:attrNameLst>
                                      </p:cBhvr>
                                      <p:to>
                                        <p:strVal val="visible"/>
                                      </p:to>
                                    </p:set>
                                  </p:childTnLst>
                                </p:cTn>
                              </p:par>
                            </p:childTnLst>
                          </p:cTn>
                        </p:par>
                        <p:par>
                          <p:cTn id="17" fill="hold" nodeType="afterGroup">
                            <p:stCondLst>
                              <p:cond delay="500"/>
                            </p:stCondLst>
                            <p:childTnLst>
                              <p:par>
                                <p:cTn id="18" presetID="2" presetClass="entr" presetSubtype="8" fill="hold" grpId="0" nodeType="afterEffect">
                                  <p:stCondLst>
                                    <p:cond delay="0"/>
                                  </p:stCondLst>
                                  <p:childTnLst>
                                    <p:set>
                                      <p:cBhvr>
                                        <p:cTn id="19" dur="1" fill="hold">
                                          <p:stCondLst>
                                            <p:cond delay="0"/>
                                          </p:stCondLst>
                                        </p:cTn>
                                        <p:tgtEl>
                                          <p:spTgt spid="41994"/>
                                        </p:tgtEl>
                                        <p:attrNameLst>
                                          <p:attrName>style.visibility</p:attrName>
                                        </p:attrNameLst>
                                      </p:cBhvr>
                                      <p:to>
                                        <p:strVal val="visible"/>
                                      </p:to>
                                    </p:set>
                                    <p:anim calcmode="lin" valueType="num">
                                      <p:cBhvr additive="base">
                                        <p:cTn id="20" dur="500" fill="hold"/>
                                        <p:tgtEl>
                                          <p:spTgt spid="41994"/>
                                        </p:tgtEl>
                                        <p:attrNameLst>
                                          <p:attrName>ppt_x</p:attrName>
                                        </p:attrNameLst>
                                      </p:cBhvr>
                                      <p:tavLst>
                                        <p:tav tm="0">
                                          <p:val>
                                            <p:strVal val="0-#ppt_w/2"/>
                                          </p:val>
                                        </p:tav>
                                        <p:tav tm="100000">
                                          <p:val>
                                            <p:strVal val="#ppt_x"/>
                                          </p:val>
                                        </p:tav>
                                      </p:tavLst>
                                    </p:anim>
                                    <p:anim calcmode="lin" valueType="num">
                                      <p:cBhvr additive="base">
                                        <p:cTn id="21" dur="500" fill="hold"/>
                                        <p:tgtEl>
                                          <p:spTgt spid="41994"/>
                                        </p:tgtEl>
                                        <p:attrNameLst>
                                          <p:attrName>ppt_y</p:attrName>
                                        </p:attrNameLst>
                                      </p:cBhvr>
                                      <p:tavLst>
                                        <p:tav tm="0">
                                          <p:val>
                                            <p:strVal val="#ppt_y"/>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499"/>
                                          </p:stCondLst>
                                        </p:cTn>
                                        <p:tgtEl>
                                          <p:spTgt spid="41995"/>
                                        </p:tgtEl>
                                        <p:attrNameLst>
                                          <p:attrName>style.visibility</p:attrName>
                                        </p:attrNameLst>
                                      </p:cBhvr>
                                      <p:to>
                                        <p:strVal val="visible"/>
                                      </p:to>
                                    </p:set>
                                  </p:childTnLst>
                                </p:cTn>
                              </p:par>
                            </p:childTnLst>
                          </p:cTn>
                        </p:par>
                        <p:par>
                          <p:cTn id="26" fill="hold" nodeType="afterGroup">
                            <p:stCondLst>
                              <p:cond delay="500"/>
                            </p:stCondLst>
                            <p:childTnLst>
                              <p:par>
                                <p:cTn id="27" presetID="2" presetClass="entr" presetSubtype="2" fill="hold" grpId="0" nodeType="afterEffect">
                                  <p:stCondLst>
                                    <p:cond delay="0"/>
                                  </p:stCondLst>
                                  <p:childTnLst>
                                    <p:set>
                                      <p:cBhvr>
                                        <p:cTn id="28" dur="1" fill="hold">
                                          <p:stCondLst>
                                            <p:cond delay="0"/>
                                          </p:stCondLst>
                                        </p:cTn>
                                        <p:tgtEl>
                                          <p:spTgt spid="41997"/>
                                        </p:tgtEl>
                                        <p:attrNameLst>
                                          <p:attrName>style.visibility</p:attrName>
                                        </p:attrNameLst>
                                      </p:cBhvr>
                                      <p:to>
                                        <p:strVal val="visible"/>
                                      </p:to>
                                    </p:set>
                                    <p:anim calcmode="lin" valueType="num">
                                      <p:cBhvr additive="base">
                                        <p:cTn id="29" dur="500" fill="hold"/>
                                        <p:tgtEl>
                                          <p:spTgt spid="41997"/>
                                        </p:tgtEl>
                                        <p:attrNameLst>
                                          <p:attrName>ppt_x</p:attrName>
                                        </p:attrNameLst>
                                      </p:cBhvr>
                                      <p:tavLst>
                                        <p:tav tm="0">
                                          <p:val>
                                            <p:strVal val="1+#ppt_w/2"/>
                                          </p:val>
                                        </p:tav>
                                        <p:tav tm="100000">
                                          <p:val>
                                            <p:strVal val="#ppt_x"/>
                                          </p:val>
                                        </p:tav>
                                      </p:tavLst>
                                    </p:anim>
                                    <p:anim calcmode="lin" valueType="num">
                                      <p:cBhvr additive="base">
                                        <p:cTn id="30" dur="500" fill="hold"/>
                                        <p:tgtEl>
                                          <p:spTgt spid="4199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8" grpId="0" autoUpdateAnimBg="0"/>
      <p:bldP spid="41992" grpId="0" autoUpdateAnimBg="0"/>
      <p:bldP spid="41993" grpId="0" autoUpdateAnimBg="0"/>
      <p:bldP spid="41994" grpId="0" animBg="1"/>
      <p:bldP spid="41995" grpId="0" autoUpdateAnimBg="0"/>
      <p:bldP spid="41997" grpId="0" animBg="1"/>
    </p:bldLst>
  </p:timing>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68289" name="Picture 2" descr="C:\Users\Jeremy.J4-PC\Pictures\Europe tour\CIMG2774.JPG"/>
          <p:cNvPicPr>
            <a:picLocks noChangeAspect="1" noChangeArrowheads="1"/>
          </p:cNvPicPr>
          <p:nvPr/>
        </p:nvPicPr>
        <p:blipFill>
          <a:blip r:embed="rId3" cstate="screen">
            <a:lum bright="28000" contrast="-52000"/>
            <a:grayscl/>
            <a:extLst>
              <a:ext uri="{28A0092B-C50C-407E-A947-70E740481C1C}">
                <a14:useLocalDpi xmlns:a14="http://schemas.microsoft.com/office/drawing/2010/main"/>
              </a:ext>
            </a:extLst>
          </a:blip>
          <a:srcRect/>
          <a:stretch>
            <a:fillRect/>
          </a:stretch>
        </p:blipFill>
        <p:spPr bwMode="auto">
          <a:xfrm>
            <a:off x="0" y="-27384"/>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68290" name="Rectangle 3"/>
          <p:cNvSpPr>
            <a:spLocks noChangeArrowheads="1"/>
          </p:cNvSpPr>
          <p:nvPr/>
        </p:nvSpPr>
        <p:spPr bwMode="auto">
          <a:xfrm>
            <a:off x="0" y="0"/>
            <a:ext cx="9144000" cy="6858000"/>
          </a:xfrm>
          <a:prstGeom prst="rect">
            <a:avLst/>
          </a:prstGeom>
          <a:solidFill>
            <a:srgbClr val="E5DFB3">
              <a:alpha val="50195"/>
            </a:srgbClr>
          </a:solidFill>
          <a:ln w="9525">
            <a:solidFill>
              <a:schemeClr val="tx1"/>
            </a:solidFill>
            <a:miter lim="800000"/>
            <a:headEnd/>
            <a:tailEnd/>
          </a:ln>
        </p:spPr>
        <p:txBody>
          <a:bodyPr wrap="none" lIns="91334" tIns="45667" rIns="91334" bIns="45667" anchor="ctr"/>
          <a:lstStyle/>
          <a:p>
            <a:pPr algn="l"/>
            <a:endParaRPr lang="en-US" b="1" dirty="0">
              <a:solidFill>
                <a:srgbClr val="000000"/>
              </a:solidFill>
              <a:latin typeface="Arial" panose="020B0604020202020204" pitchFamily="34" charset="0"/>
              <a:cs typeface="Arial" panose="020B0604020202020204" pitchFamily="34" charset="0"/>
            </a:endParaRPr>
          </a:p>
        </p:txBody>
      </p:sp>
      <p:pic>
        <p:nvPicPr>
          <p:cNvPr id="44038" name="Picture 6"/>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14400" y="1233264"/>
            <a:ext cx="838200" cy="1143000"/>
          </a:xfrm>
          <a:prstGeom prst="rect">
            <a:avLst/>
          </a:prstGeom>
          <a:noFill/>
          <a:ln w="57150" cmpd="thickThin">
            <a:solidFill>
              <a:schemeClr val="tx1"/>
            </a:solidFill>
            <a:miter lim="800000"/>
            <a:headEnd/>
            <a:tailEnd/>
          </a:ln>
          <a:extLst>
            <a:ext uri="{909E8E84-426E-40dd-AFC4-6F175D3DCCD1}">
              <a14:hiddenFill xmlns="" xmlns:a14="http://schemas.microsoft.com/office/drawing/2010/main">
                <a:solidFill>
                  <a:srgbClr val="FFFFFF"/>
                </a:solidFill>
              </a14:hiddenFill>
            </a:ext>
          </a:extLst>
        </p:spPr>
      </p:pic>
      <p:sp>
        <p:nvSpPr>
          <p:cNvPr id="44039" name="Text Box 7"/>
          <p:cNvSpPr txBox="1">
            <a:spLocks noChangeArrowheads="1"/>
          </p:cNvSpPr>
          <p:nvPr/>
        </p:nvSpPr>
        <p:spPr bwMode="auto">
          <a:xfrm>
            <a:off x="1752600" y="1162003"/>
            <a:ext cx="6629400" cy="830890"/>
          </a:xfrm>
          <a:prstGeom prst="rect">
            <a:avLst/>
          </a:prstGeom>
          <a:noFill/>
          <a:ln>
            <a:noFill/>
          </a:ln>
          <a:effectLst>
            <a:outerShdw dist="35921" dir="2700000" algn="ctr" rotWithShape="0">
              <a:schemeClr val="bg1"/>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r" eaLnBrk="1" hangingPunct="1">
              <a:spcBef>
                <a:spcPct val="50000"/>
              </a:spcBef>
            </a:pPr>
            <a:r>
              <a:rPr lang="ar-JO" b="1" dirty="0">
                <a:solidFill>
                  <a:srgbClr val="000000"/>
                </a:solidFill>
                <a:latin typeface="Arial" panose="020B0604020202020204" pitchFamily="34" charset="0"/>
                <a:cs typeface="Arial" panose="020B0604020202020204" pitchFamily="34" charset="0"/>
              </a:rPr>
              <a:t>قام جون ويكليف (1329-1384) بترجمة الكتاب المقدس حتى يوم وفاته على الرغم من رفض الكنيسة.</a:t>
            </a:r>
            <a:endParaRPr lang="en-GB" b="1" dirty="0">
              <a:solidFill>
                <a:srgbClr val="000000"/>
              </a:solidFill>
              <a:latin typeface="Arial" panose="020B0604020202020204" pitchFamily="34" charset="0"/>
              <a:cs typeface="Arial" panose="020B0604020202020204" pitchFamily="34" charset="0"/>
            </a:endParaRPr>
          </a:p>
        </p:txBody>
      </p:sp>
      <p:pic>
        <p:nvPicPr>
          <p:cNvPr id="44040" name="Picture 8"/>
          <p:cNvPicPr>
            <a:picLocks noChangeAspect="1" noChangeArrowheads="1"/>
          </p:cNvPicPr>
          <p:nvPr/>
        </p:nvPicPr>
        <p:blipFill>
          <a:blip r:embed="rId5" cstate="screen">
            <a:clrChange>
              <a:clrFrom>
                <a:srgbClr val="000000"/>
              </a:clrFrom>
              <a:clrTo>
                <a:srgbClr val="000000">
                  <a:alpha val="0"/>
                </a:srgbClr>
              </a:clrTo>
            </a:clrChange>
            <a:extLst>
              <a:ext uri="{28A0092B-C50C-407E-A947-70E740481C1C}">
                <a14:useLocalDpi xmlns:a14="http://schemas.microsoft.com/office/drawing/2010/main"/>
              </a:ext>
            </a:extLst>
          </a:blip>
          <a:srcRect l="28889" r="28889" b="6104"/>
          <a:stretch>
            <a:fillRect/>
          </a:stretch>
        </p:blipFill>
        <p:spPr bwMode="auto">
          <a:xfrm>
            <a:off x="838200" y="3752800"/>
            <a:ext cx="869950" cy="1143000"/>
          </a:xfrm>
          <a:prstGeom prst="rect">
            <a:avLst/>
          </a:prstGeom>
          <a:solidFill>
            <a:schemeClr val="bg1"/>
          </a:solidFill>
          <a:ln w="57150" cmpd="thickThin">
            <a:solidFill>
              <a:schemeClr val="tx1"/>
            </a:solidFill>
            <a:miter lim="800000"/>
            <a:headEnd/>
            <a:tailEnd/>
          </a:ln>
        </p:spPr>
      </p:pic>
      <p:sp>
        <p:nvSpPr>
          <p:cNvPr id="44041" name="Text Box 9"/>
          <p:cNvSpPr txBox="1">
            <a:spLocks noChangeArrowheads="1"/>
          </p:cNvSpPr>
          <p:nvPr/>
        </p:nvSpPr>
        <p:spPr bwMode="auto">
          <a:xfrm>
            <a:off x="1752600" y="3803603"/>
            <a:ext cx="6781800" cy="830890"/>
          </a:xfrm>
          <a:prstGeom prst="rect">
            <a:avLst/>
          </a:prstGeom>
          <a:noFill/>
          <a:ln>
            <a:noFill/>
          </a:ln>
          <a:effectLst>
            <a:outerShdw dist="35921" dir="2700000" algn="ctr" rotWithShape="0">
              <a:schemeClr val="bg1"/>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r" eaLnBrk="1" hangingPunct="1">
              <a:spcBef>
                <a:spcPct val="50000"/>
              </a:spcBef>
            </a:pPr>
            <a:r>
              <a:rPr lang="ar-JO" b="1" dirty="0">
                <a:solidFill>
                  <a:srgbClr val="000000"/>
                </a:solidFill>
                <a:latin typeface="Arial" panose="020B0604020202020204" pitchFamily="34" charset="0"/>
                <a:cs typeface="Arial" panose="020B0604020202020204" pitchFamily="34" charset="0"/>
              </a:rPr>
              <a:t>لقي ويليام كاري (1761-1834) معارضة في إنجلترا والهند، لكنه أطلق حركة الإرساليات الحديثة.</a:t>
            </a:r>
            <a:endParaRPr lang="en-GB" b="1" dirty="0">
              <a:solidFill>
                <a:srgbClr val="000000"/>
              </a:solidFill>
              <a:latin typeface="Arial" panose="020B0604020202020204" pitchFamily="34" charset="0"/>
              <a:cs typeface="Arial" panose="020B0604020202020204" pitchFamily="34" charset="0"/>
            </a:endParaRPr>
          </a:p>
        </p:txBody>
      </p:sp>
      <p:pic>
        <p:nvPicPr>
          <p:cNvPr id="44043" name="Picture 11"/>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550151" y="2457400"/>
            <a:ext cx="831850" cy="1143000"/>
          </a:xfrm>
          <a:prstGeom prst="rect">
            <a:avLst/>
          </a:prstGeom>
          <a:noFill/>
          <a:ln w="57150" cmpd="thickThin">
            <a:solidFill>
              <a:schemeClr val="tx1"/>
            </a:solidFill>
            <a:miter lim="800000"/>
            <a:headEnd/>
            <a:tailEnd/>
          </a:ln>
          <a:extLst>
            <a:ext uri="{909E8E84-426E-40dd-AFC4-6F175D3DCCD1}">
              <a14:hiddenFill xmlns="" xmlns:a14="http://schemas.microsoft.com/office/drawing/2010/main">
                <a:solidFill>
                  <a:srgbClr val="FFFFFF"/>
                </a:solidFill>
              </a14:hiddenFill>
            </a:ext>
          </a:extLst>
        </p:spPr>
      </p:pic>
      <p:sp>
        <p:nvSpPr>
          <p:cNvPr id="44044" name="Text Box 12"/>
          <p:cNvSpPr txBox="1">
            <a:spLocks noChangeArrowheads="1"/>
          </p:cNvSpPr>
          <p:nvPr/>
        </p:nvSpPr>
        <p:spPr bwMode="auto">
          <a:xfrm>
            <a:off x="838200" y="2482802"/>
            <a:ext cx="6711950" cy="830890"/>
          </a:xfrm>
          <a:prstGeom prst="rect">
            <a:avLst/>
          </a:prstGeom>
          <a:noFill/>
          <a:ln>
            <a:noFill/>
          </a:ln>
          <a:effectLst>
            <a:outerShdw dist="35921" dir="2700000" algn="ctr" rotWithShape="0">
              <a:schemeClr val="bg1"/>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r" eaLnBrk="1" hangingPunct="1">
              <a:spcBef>
                <a:spcPct val="50000"/>
              </a:spcBef>
            </a:pPr>
            <a:r>
              <a:rPr lang="ar-JO" b="1" dirty="0">
                <a:solidFill>
                  <a:srgbClr val="000000"/>
                </a:solidFill>
                <a:latin typeface="Arial" panose="020B0604020202020204" pitchFamily="34" charset="0"/>
                <a:cs typeface="Arial" panose="020B0604020202020204" pitchFamily="34" charset="0"/>
              </a:rPr>
              <a:t>أدى استشهاد جون هوس (1373-1415) إلى انتعاش بوهيميا، التي أصبحت كنيسة نشطة تبشيرياً.</a:t>
            </a:r>
            <a:endParaRPr lang="en-GB" b="1" dirty="0">
              <a:solidFill>
                <a:srgbClr val="000000"/>
              </a:solidFill>
              <a:latin typeface="Arial" panose="020B0604020202020204" pitchFamily="34" charset="0"/>
              <a:cs typeface="Arial" panose="020B0604020202020204" pitchFamily="34" charset="0"/>
            </a:endParaRPr>
          </a:p>
        </p:txBody>
      </p:sp>
      <p:pic>
        <p:nvPicPr>
          <p:cNvPr id="44045" name="Picture 13"/>
          <p:cNvPicPr>
            <a:picLocks noChangeAspect="1" noChangeArrowheads="1"/>
          </p:cNvPicPr>
          <p:nvPr/>
        </p:nvPicPr>
        <p:blipFill>
          <a:blip r:embed="rId7" cstate="screen">
            <a:grayscl/>
            <a:extLst>
              <a:ext uri="{28A0092B-C50C-407E-A947-70E740481C1C}">
                <a14:useLocalDpi xmlns:a14="http://schemas.microsoft.com/office/drawing/2010/main"/>
              </a:ext>
            </a:extLst>
          </a:blip>
          <a:srcRect/>
          <a:stretch>
            <a:fillRect/>
          </a:stretch>
        </p:blipFill>
        <p:spPr bwMode="auto">
          <a:xfrm>
            <a:off x="7620000" y="5200600"/>
            <a:ext cx="762000" cy="1085850"/>
          </a:xfrm>
          <a:prstGeom prst="rect">
            <a:avLst/>
          </a:prstGeom>
          <a:noFill/>
          <a:ln w="57150" cmpd="thickThin">
            <a:solidFill>
              <a:schemeClr val="tx1"/>
            </a:solidFill>
            <a:miter lim="800000"/>
            <a:headEnd/>
            <a:tailEnd/>
          </a:ln>
          <a:extLst>
            <a:ext uri="{909E8E84-426E-40dd-AFC4-6F175D3DCCD1}">
              <a14:hiddenFill xmlns="" xmlns:a14="http://schemas.microsoft.com/office/drawing/2010/main">
                <a:solidFill>
                  <a:srgbClr val="FFFFFF"/>
                </a:solidFill>
              </a14:hiddenFill>
            </a:ext>
          </a:extLst>
        </p:spPr>
      </p:pic>
      <p:sp>
        <p:nvSpPr>
          <p:cNvPr id="44046" name="Text Box 14"/>
          <p:cNvSpPr txBox="1">
            <a:spLocks noChangeArrowheads="1"/>
          </p:cNvSpPr>
          <p:nvPr/>
        </p:nvSpPr>
        <p:spPr bwMode="auto">
          <a:xfrm>
            <a:off x="762000" y="5124402"/>
            <a:ext cx="6781800" cy="1200221"/>
          </a:xfrm>
          <a:prstGeom prst="rect">
            <a:avLst/>
          </a:prstGeom>
          <a:noFill/>
          <a:ln>
            <a:noFill/>
          </a:ln>
          <a:effectLst>
            <a:outerShdw dist="35921" dir="2700000" algn="ctr" rotWithShape="0">
              <a:schemeClr val="bg1"/>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r" eaLnBrk="1" hangingPunct="1">
              <a:spcBef>
                <a:spcPct val="50000"/>
              </a:spcBef>
            </a:pPr>
            <a:r>
              <a:rPr lang="ar-JO" b="1" dirty="0">
                <a:solidFill>
                  <a:srgbClr val="000000"/>
                </a:solidFill>
                <a:latin typeface="Arial" panose="020B0604020202020204" pitchFamily="34" charset="0"/>
                <a:cs typeface="Arial" panose="020B0604020202020204" pitchFamily="34" charset="0"/>
              </a:rPr>
              <a:t>لجأت الكنيسة الصينية إلى العمل السري أثناء أعمال القتل التي اندلعت خلال الثورة الثقافية (1966-1976)، لكنها نمت بسرعة أكبر.</a:t>
            </a:r>
            <a:endParaRPr lang="en-GB" b="1" dirty="0">
              <a:solidFill>
                <a:srgbClr val="000000"/>
              </a:solidFill>
              <a:latin typeface="Arial" panose="020B0604020202020204" pitchFamily="34" charset="0"/>
              <a:cs typeface="Arial" panose="020B0604020202020204" pitchFamily="34" charset="0"/>
            </a:endParaRPr>
          </a:p>
        </p:txBody>
      </p:sp>
      <p:sp>
        <p:nvSpPr>
          <p:cNvPr id="13" name="Text Box 3"/>
          <p:cNvSpPr txBox="1">
            <a:spLocks noChangeArrowheads="1"/>
          </p:cNvSpPr>
          <p:nvPr/>
        </p:nvSpPr>
        <p:spPr bwMode="auto">
          <a:xfrm>
            <a:off x="304800" y="6477003"/>
            <a:ext cx="8763000" cy="307975"/>
          </a:xfrm>
          <a:prstGeom prst="rect">
            <a:avLst/>
          </a:prstGeom>
          <a:noFill/>
          <a:ln w="9525">
            <a:noFill/>
            <a:miter lim="800000"/>
            <a:headEnd/>
            <a:tailEnd/>
          </a:ln>
          <a:effectLst>
            <a:outerShdw dist="35921" dir="2700000" algn="ctr" rotWithShape="0">
              <a:schemeClr val="bg1"/>
            </a:outerShdw>
          </a:effectLst>
        </p:spPr>
        <p:txBody>
          <a:bodyPr lIns="91334" tIns="45667" rIns="91334" bIns="45667">
            <a:spAutoFit/>
          </a:bodyPr>
          <a:lstStyle/>
          <a:p>
            <a:pPr algn="r">
              <a:spcBef>
                <a:spcPct val="50000"/>
              </a:spcBef>
              <a:defRPr/>
            </a:pPr>
            <a:r>
              <a:rPr lang="ar-JO" sz="1400" b="1" dirty="0">
                <a:solidFill>
                  <a:srgbClr val="000000"/>
                </a:solidFill>
                <a:latin typeface="Arial" panose="020B0604020202020204" pitchFamily="34" charset="0"/>
                <a:ea typeface="Times New Roman" charset="0"/>
                <a:cs typeface="Arial" panose="020B0604020202020204" pitchFamily="34" charset="0"/>
              </a:rPr>
              <a:t>مقتبس من جيريمي تشيو، مدرسة شرق آسيا للاهوت، سنغافورة</a:t>
            </a:r>
            <a:endParaRPr lang="en-US" sz="1400" b="1" dirty="0">
              <a:solidFill>
                <a:srgbClr val="000000"/>
              </a:solidFill>
              <a:latin typeface="Arial" panose="020B0604020202020204" pitchFamily="34" charset="0"/>
              <a:ea typeface="Times New Roman" charset="0"/>
              <a:cs typeface="Arial" panose="020B0604020202020204" pitchFamily="34" charset="0"/>
            </a:endParaRPr>
          </a:p>
        </p:txBody>
      </p:sp>
      <p:sp>
        <p:nvSpPr>
          <p:cNvPr id="268300" name="Title 13"/>
          <p:cNvSpPr>
            <a:spLocks noGrp="1"/>
          </p:cNvSpPr>
          <p:nvPr>
            <p:ph type="title" idx="4294967295"/>
          </p:nvPr>
        </p:nvSpPr>
        <p:spPr>
          <a:xfrm>
            <a:off x="0" y="2"/>
            <a:ext cx="9144000" cy="908720"/>
          </a:xfrm>
          <a:solidFill>
            <a:srgbClr val="000000"/>
          </a:solidFill>
        </p:spPr>
        <p:txBody>
          <a:bodyPr/>
          <a:lstStyle/>
          <a:p>
            <a:r>
              <a:rPr lang="ar-JO" sz="3200" b="1" dirty="0">
                <a:solidFill>
                  <a:srgbClr val="FFFFFF"/>
                </a:solidFill>
                <a:latin typeface="Arial" panose="020B0604020202020204" pitchFamily="34" charset="0"/>
                <a:cs typeface="Arial" panose="020B0604020202020204" pitchFamily="34" charset="0"/>
              </a:rPr>
              <a:t>فرص خطيرة</a:t>
            </a:r>
            <a:endParaRPr lang="en-US" b="1" dirty="0">
              <a:solidFill>
                <a:srgbClr val="FFFFFF"/>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44038"/>
                                        </p:tgtEl>
                                        <p:attrNameLst>
                                          <p:attrName>style.visibility</p:attrName>
                                        </p:attrNameLst>
                                      </p:cBhvr>
                                      <p:to>
                                        <p:strVal val="visible"/>
                                      </p:to>
                                    </p:set>
                                    <p:anim calcmode="lin" valueType="num">
                                      <p:cBhvr additive="base">
                                        <p:cTn id="7" dur="500" fill="hold"/>
                                        <p:tgtEl>
                                          <p:spTgt spid="44038"/>
                                        </p:tgtEl>
                                        <p:attrNameLst>
                                          <p:attrName>ppt_x</p:attrName>
                                        </p:attrNameLst>
                                      </p:cBhvr>
                                      <p:tavLst>
                                        <p:tav tm="0">
                                          <p:val>
                                            <p:strVal val="0-#ppt_w/2"/>
                                          </p:val>
                                        </p:tav>
                                        <p:tav tm="100000">
                                          <p:val>
                                            <p:strVal val="#ppt_x"/>
                                          </p:val>
                                        </p:tav>
                                      </p:tavLst>
                                    </p:anim>
                                    <p:anim calcmode="lin" valueType="num">
                                      <p:cBhvr additive="base">
                                        <p:cTn id="8" dur="500" fill="hold"/>
                                        <p:tgtEl>
                                          <p:spTgt spid="44038"/>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17" presetClass="entr" presetSubtype="10" fill="hold" grpId="0" nodeType="afterEffect">
                                  <p:stCondLst>
                                    <p:cond delay="0"/>
                                  </p:stCondLst>
                                  <p:childTnLst>
                                    <p:set>
                                      <p:cBhvr>
                                        <p:cTn id="11" dur="1" fill="hold">
                                          <p:stCondLst>
                                            <p:cond delay="0"/>
                                          </p:stCondLst>
                                        </p:cTn>
                                        <p:tgtEl>
                                          <p:spTgt spid="44039"/>
                                        </p:tgtEl>
                                        <p:attrNameLst>
                                          <p:attrName>style.visibility</p:attrName>
                                        </p:attrNameLst>
                                      </p:cBhvr>
                                      <p:to>
                                        <p:strVal val="visible"/>
                                      </p:to>
                                    </p:set>
                                    <p:anim calcmode="lin" valueType="num">
                                      <p:cBhvr>
                                        <p:cTn id="12" dur="500" fill="hold"/>
                                        <p:tgtEl>
                                          <p:spTgt spid="44039"/>
                                        </p:tgtEl>
                                        <p:attrNameLst>
                                          <p:attrName>ppt_w</p:attrName>
                                        </p:attrNameLst>
                                      </p:cBhvr>
                                      <p:tavLst>
                                        <p:tav tm="0">
                                          <p:val>
                                            <p:fltVal val="0"/>
                                          </p:val>
                                        </p:tav>
                                        <p:tav tm="100000">
                                          <p:val>
                                            <p:strVal val="#ppt_w"/>
                                          </p:val>
                                        </p:tav>
                                      </p:tavLst>
                                    </p:anim>
                                    <p:anim calcmode="lin" valueType="num">
                                      <p:cBhvr>
                                        <p:cTn id="13" dur="500" fill="hold"/>
                                        <p:tgtEl>
                                          <p:spTgt spid="44039"/>
                                        </p:tgtEl>
                                        <p:attrNameLst>
                                          <p:attrName>ppt_h</p:attrName>
                                        </p:attrNameLst>
                                      </p:cBhvr>
                                      <p:tavLst>
                                        <p:tav tm="0">
                                          <p:val>
                                            <p:strVal val="#ppt_h"/>
                                          </p:val>
                                        </p:tav>
                                        <p:tav tm="100000">
                                          <p:val>
                                            <p:strVal val="#ppt_h"/>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2" fill="hold" nodeType="clickEffect">
                                  <p:stCondLst>
                                    <p:cond delay="0"/>
                                  </p:stCondLst>
                                  <p:childTnLst>
                                    <p:set>
                                      <p:cBhvr>
                                        <p:cTn id="17" dur="1" fill="hold">
                                          <p:stCondLst>
                                            <p:cond delay="0"/>
                                          </p:stCondLst>
                                        </p:cTn>
                                        <p:tgtEl>
                                          <p:spTgt spid="44043"/>
                                        </p:tgtEl>
                                        <p:attrNameLst>
                                          <p:attrName>style.visibility</p:attrName>
                                        </p:attrNameLst>
                                      </p:cBhvr>
                                      <p:to>
                                        <p:strVal val="visible"/>
                                      </p:to>
                                    </p:set>
                                    <p:anim calcmode="lin" valueType="num">
                                      <p:cBhvr additive="base">
                                        <p:cTn id="18" dur="500" fill="hold"/>
                                        <p:tgtEl>
                                          <p:spTgt spid="44043"/>
                                        </p:tgtEl>
                                        <p:attrNameLst>
                                          <p:attrName>ppt_x</p:attrName>
                                        </p:attrNameLst>
                                      </p:cBhvr>
                                      <p:tavLst>
                                        <p:tav tm="0">
                                          <p:val>
                                            <p:strVal val="1+#ppt_w/2"/>
                                          </p:val>
                                        </p:tav>
                                        <p:tav tm="100000">
                                          <p:val>
                                            <p:strVal val="#ppt_x"/>
                                          </p:val>
                                        </p:tav>
                                      </p:tavLst>
                                    </p:anim>
                                    <p:anim calcmode="lin" valueType="num">
                                      <p:cBhvr additive="base">
                                        <p:cTn id="19" dur="500" fill="hold"/>
                                        <p:tgtEl>
                                          <p:spTgt spid="44043"/>
                                        </p:tgtEl>
                                        <p:attrNameLst>
                                          <p:attrName>ppt_y</p:attrName>
                                        </p:attrNameLst>
                                      </p:cBhvr>
                                      <p:tavLst>
                                        <p:tav tm="0">
                                          <p:val>
                                            <p:strVal val="#ppt_y"/>
                                          </p:val>
                                        </p:tav>
                                        <p:tav tm="100000">
                                          <p:val>
                                            <p:strVal val="#ppt_y"/>
                                          </p:val>
                                        </p:tav>
                                      </p:tavLst>
                                    </p:anim>
                                  </p:childTnLst>
                                </p:cTn>
                              </p:par>
                            </p:childTnLst>
                          </p:cTn>
                        </p:par>
                        <p:par>
                          <p:cTn id="20" fill="hold" nodeType="afterGroup">
                            <p:stCondLst>
                              <p:cond delay="500"/>
                            </p:stCondLst>
                            <p:childTnLst>
                              <p:par>
                                <p:cTn id="21" presetID="17" presetClass="entr" presetSubtype="10" fill="hold" grpId="0" nodeType="afterEffect">
                                  <p:stCondLst>
                                    <p:cond delay="0"/>
                                  </p:stCondLst>
                                  <p:childTnLst>
                                    <p:set>
                                      <p:cBhvr>
                                        <p:cTn id="22" dur="1" fill="hold">
                                          <p:stCondLst>
                                            <p:cond delay="0"/>
                                          </p:stCondLst>
                                        </p:cTn>
                                        <p:tgtEl>
                                          <p:spTgt spid="44044"/>
                                        </p:tgtEl>
                                        <p:attrNameLst>
                                          <p:attrName>style.visibility</p:attrName>
                                        </p:attrNameLst>
                                      </p:cBhvr>
                                      <p:to>
                                        <p:strVal val="visible"/>
                                      </p:to>
                                    </p:set>
                                    <p:anim calcmode="lin" valueType="num">
                                      <p:cBhvr>
                                        <p:cTn id="23" dur="500" fill="hold"/>
                                        <p:tgtEl>
                                          <p:spTgt spid="44044"/>
                                        </p:tgtEl>
                                        <p:attrNameLst>
                                          <p:attrName>ppt_w</p:attrName>
                                        </p:attrNameLst>
                                      </p:cBhvr>
                                      <p:tavLst>
                                        <p:tav tm="0">
                                          <p:val>
                                            <p:fltVal val="0"/>
                                          </p:val>
                                        </p:tav>
                                        <p:tav tm="100000">
                                          <p:val>
                                            <p:strVal val="#ppt_w"/>
                                          </p:val>
                                        </p:tav>
                                      </p:tavLst>
                                    </p:anim>
                                    <p:anim calcmode="lin" valueType="num">
                                      <p:cBhvr>
                                        <p:cTn id="24" dur="500" fill="hold"/>
                                        <p:tgtEl>
                                          <p:spTgt spid="44044"/>
                                        </p:tgtEl>
                                        <p:attrNameLst>
                                          <p:attrName>ppt_h</p:attrName>
                                        </p:attrNameLst>
                                      </p:cBhvr>
                                      <p:tavLst>
                                        <p:tav tm="0">
                                          <p:val>
                                            <p:strVal val="#ppt_h"/>
                                          </p:val>
                                        </p:tav>
                                        <p:tav tm="100000">
                                          <p:val>
                                            <p:strVal val="#ppt_h"/>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8" fill="hold" nodeType="clickEffect">
                                  <p:stCondLst>
                                    <p:cond delay="0"/>
                                  </p:stCondLst>
                                  <p:childTnLst>
                                    <p:set>
                                      <p:cBhvr>
                                        <p:cTn id="28" dur="1" fill="hold">
                                          <p:stCondLst>
                                            <p:cond delay="0"/>
                                          </p:stCondLst>
                                        </p:cTn>
                                        <p:tgtEl>
                                          <p:spTgt spid="44040"/>
                                        </p:tgtEl>
                                        <p:attrNameLst>
                                          <p:attrName>style.visibility</p:attrName>
                                        </p:attrNameLst>
                                      </p:cBhvr>
                                      <p:to>
                                        <p:strVal val="visible"/>
                                      </p:to>
                                    </p:set>
                                    <p:anim calcmode="lin" valueType="num">
                                      <p:cBhvr additive="base">
                                        <p:cTn id="29" dur="500" fill="hold"/>
                                        <p:tgtEl>
                                          <p:spTgt spid="44040"/>
                                        </p:tgtEl>
                                        <p:attrNameLst>
                                          <p:attrName>ppt_x</p:attrName>
                                        </p:attrNameLst>
                                      </p:cBhvr>
                                      <p:tavLst>
                                        <p:tav tm="0">
                                          <p:val>
                                            <p:strVal val="0-#ppt_w/2"/>
                                          </p:val>
                                        </p:tav>
                                        <p:tav tm="100000">
                                          <p:val>
                                            <p:strVal val="#ppt_x"/>
                                          </p:val>
                                        </p:tav>
                                      </p:tavLst>
                                    </p:anim>
                                    <p:anim calcmode="lin" valueType="num">
                                      <p:cBhvr additive="base">
                                        <p:cTn id="30" dur="500" fill="hold"/>
                                        <p:tgtEl>
                                          <p:spTgt spid="44040"/>
                                        </p:tgtEl>
                                        <p:attrNameLst>
                                          <p:attrName>ppt_y</p:attrName>
                                        </p:attrNameLst>
                                      </p:cBhvr>
                                      <p:tavLst>
                                        <p:tav tm="0">
                                          <p:val>
                                            <p:strVal val="#ppt_y"/>
                                          </p:val>
                                        </p:tav>
                                        <p:tav tm="100000">
                                          <p:val>
                                            <p:strVal val="#ppt_y"/>
                                          </p:val>
                                        </p:tav>
                                      </p:tavLst>
                                    </p:anim>
                                  </p:childTnLst>
                                </p:cTn>
                              </p:par>
                            </p:childTnLst>
                          </p:cTn>
                        </p:par>
                        <p:par>
                          <p:cTn id="31" fill="hold" nodeType="afterGroup">
                            <p:stCondLst>
                              <p:cond delay="500"/>
                            </p:stCondLst>
                            <p:childTnLst>
                              <p:par>
                                <p:cTn id="32" presetID="17" presetClass="entr" presetSubtype="10" fill="hold" grpId="0" nodeType="afterEffect">
                                  <p:stCondLst>
                                    <p:cond delay="0"/>
                                  </p:stCondLst>
                                  <p:childTnLst>
                                    <p:set>
                                      <p:cBhvr>
                                        <p:cTn id="33" dur="1" fill="hold">
                                          <p:stCondLst>
                                            <p:cond delay="0"/>
                                          </p:stCondLst>
                                        </p:cTn>
                                        <p:tgtEl>
                                          <p:spTgt spid="44041"/>
                                        </p:tgtEl>
                                        <p:attrNameLst>
                                          <p:attrName>style.visibility</p:attrName>
                                        </p:attrNameLst>
                                      </p:cBhvr>
                                      <p:to>
                                        <p:strVal val="visible"/>
                                      </p:to>
                                    </p:set>
                                    <p:anim calcmode="lin" valueType="num">
                                      <p:cBhvr>
                                        <p:cTn id="34" dur="500" fill="hold"/>
                                        <p:tgtEl>
                                          <p:spTgt spid="44041"/>
                                        </p:tgtEl>
                                        <p:attrNameLst>
                                          <p:attrName>ppt_w</p:attrName>
                                        </p:attrNameLst>
                                      </p:cBhvr>
                                      <p:tavLst>
                                        <p:tav tm="0">
                                          <p:val>
                                            <p:fltVal val="0"/>
                                          </p:val>
                                        </p:tav>
                                        <p:tav tm="100000">
                                          <p:val>
                                            <p:strVal val="#ppt_w"/>
                                          </p:val>
                                        </p:tav>
                                      </p:tavLst>
                                    </p:anim>
                                    <p:anim calcmode="lin" valueType="num">
                                      <p:cBhvr>
                                        <p:cTn id="35" dur="500" fill="hold"/>
                                        <p:tgtEl>
                                          <p:spTgt spid="44041"/>
                                        </p:tgtEl>
                                        <p:attrNameLst>
                                          <p:attrName>ppt_h</p:attrName>
                                        </p:attrNameLst>
                                      </p:cBhvr>
                                      <p:tavLst>
                                        <p:tav tm="0">
                                          <p:val>
                                            <p:strVal val="#ppt_h"/>
                                          </p:val>
                                        </p:tav>
                                        <p:tav tm="100000">
                                          <p:val>
                                            <p:strVal val="#ppt_h"/>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2" presetClass="entr" presetSubtype="2" fill="hold" nodeType="clickEffect">
                                  <p:stCondLst>
                                    <p:cond delay="0"/>
                                  </p:stCondLst>
                                  <p:childTnLst>
                                    <p:set>
                                      <p:cBhvr>
                                        <p:cTn id="39" dur="1" fill="hold">
                                          <p:stCondLst>
                                            <p:cond delay="0"/>
                                          </p:stCondLst>
                                        </p:cTn>
                                        <p:tgtEl>
                                          <p:spTgt spid="44045"/>
                                        </p:tgtEl>
                                        <p:attrNameLst>
                                          <p:attrName>style.visibility</p:attrName>
                                        </p:attrNameLst>
                                      </p:cBhvr>
                                      <p:to>
                                        <p:strVal val="visible"/>
                                      </p:to>
                                    </p:set>
                                    <p:anim calcmode="lin" valueType="num">
                                      <p:cBhvr additive="base">
                                        <p:cTn id="40" dur="500" fill="hold"/>
                                        <p:tgtEl>
                                          <p:spTgt spid="44045"/>
                                        </p:tgtEl>
                                        <p:attrNameLst>
                                          <p:attrName>ppt_x</p:attrName>
                                        </p:attrNameLst>
                                      </p:cBhvr>
                                      <p:tavLst>
                                        <p:tav tm="0">
                                          <p:val>
                                            <p:strVal val="1+#ppt_w/2"/>
                                          </p:val>
                                        </p:tav>
                                        <p:tav tm="100000">
                                          <p:val>
                                            <p:strVal val="#ppt_x"/>
                                          </p:val>
                                        </p:tav>
                                      </p:tavLst>
                                    </p:anim>
                                    <p:anim calcmode="lin" valueType="num">
                                      <p:cBhvr additive="base">
                                        <p:cTn id="41" dur="500" fill="hold"/>
                                        <p:tgtEl>
                                          <p:spTgt spid="44045"/>
                                        </p:tgtEl>
                                        <p:attrNameLst>
                                          <p:attrName>ppt_y</p:attrName>
                                        </p:attrNameLst>
                                      </p:cBhvr>
                                      <p:tavLst>
                                        <p:tav tm="0">
                                          <p:val>
                                            <p:strVal val="#ppt_y"/>
                                          </p:val>
                                        </p:tav>
                                        <p:tav tm="100000">
                                          <p:val>
                                            <p:strVal val="#ppt_y"/>
                                          </p:val>
                                        </p:tav>
                                      </p:tavLst>
                                    </p:anim>
                                  </p:childTnLst>
                                </p:cTn>
                              </p:par>
                            </p:childTnLst>
                          </p:cTn>
                        </p:par>
                        <p:par>
                          <p:cTn id="42" fill="hold" nodeType="afterGroup">
                            <p:stCondLst>
                              <p:cond delay="500"/>
                            </p:stCondLst>
                            <p:childTnLst>
                              <p:par>
                                <p:cTn id="43" presetID="17" presetClass="entr" presetSubtype="10" fill="hold" grpId="0" nodeType="afterEffect">
                                  <p:stCondLst>
                                    <p:cond delay="0"/>
                                  </p:stCondLst>
                                  <p:childTnLst>
                                    <p:set>
                                      <p:cBhvr>
                                        <p:cTn id="44" dur="1" fill="hold">
                                          <p:stCondLst>
                                            <p:cond delay="0"/>
                                          </p:stCondLst>
                                        </p:cTn>
                                        <p:tgtEl>
                                          <p:spTgt spid="44046"/>
                                        </p:tgtEl>
                                        <p:attrNameLst>
                                          <p:attrName>style.visibility</p:attrName>
                                        </p:attrNameLst>
                                      </p:cBhvr>
                                      <p:to>
                                        <p:strVal val="visible"/>
                                      </p:to>
                                    </p:set>
                                    <p:anim calcmode="lin" valueType="num">
                                      <p:cBhvr>
                                        <p:cTn id="45" dur="500" fill="hold"/>
                                        <p:tgtEl>
                                          <p:spTgt spid="44046"/>
                                        </p:tgtEl>
                                        <p:attrNameLst>
                                          <p:attrName>ppt_w</p:attrName>
                                        </p:attrNameLst>
                                      </p:cBhvr>
                                      <p:tavLst>
                                        <p:tav tm="0">
                                          <p:val>
                                            <p:fltVal val="0"/>
                                          </p:val>
                                        </p:tav>
                                        <p:tav tm="100000">
                                          <p:val>
                                            <p:strVal val="#ppt_w"/>
                                          </p:val>
                                        </p:tav>
                                      </p:tavLst>
                                    </p:anim>
                                    <p:anim calcmode="lin" valueType="num">
                                      <p:cBhvr>
                                        <p:cTn id="46" dur="500" fill="hold"/>
                                        <p:tgtEl>
                                          <p:spTgt spid="4404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9" grpId="0" autoUpdateAnimBg="0"/>
      <p:bldP spid="44041" grpId="0" autoUpdateAnimBg="0"/>
      <p:bldP spid="44044" grpId="0" autoUpdateAnimBg="0"/>
      <p:bldP spid="44046" grpId="0" autoUpdateAnimBg="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01" name="Picture 4" descr="Luke&amp;Paul"/>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33122" name="Rectangle 2"/>
          <p:cNvSpPr>
            <a:spLocks noGrp="1" noChangeArrowheads="1"/>
          </p:cNvSpPr>
          <p:nvPr>
            <p:ph type="ctrTitle"/>
          </p:nvPr>
        </p:nvSpPr>
        <p:spPr>
          <a:xfrm>
            <a:off x="457200" y="76200"/>
            <a:ext cx="8229600" cy="914400"/>
          </a:xfrm>
          <a:effectLst>
            <a:outerShdw blurRad="63500" dist="35921" dir="2700000" algn="ctr" rotWithShape="0">
              <a:srgbClr val="000000">
                <a:alpha val="74998"/>
              </a:srgbClr>
            </a:outerShdw>
          </a:effectLst>
        </p:spPr>
        <p:txBody>
          <a:bodyPr/>
          <a:lstStyle/>
          <a:p>
            <a:pPr eaLnBrk="1" hangingPunct="1">
              <a:defRPr/>
            </a:pPr>
            <a:r>
              <a:rPr kumimoji="0" lang="ar-JO" b="1" dirty="0">
                <a:latin typeface="Arial" panose="020B0604020202020204" pitchFamily="34" charset="0"/>
                <a:cs typeface="Arial" panose="020B0604020202020204" pitchFamily="34" charset="0"/>
              </a:rPr>
              <a:t>من هو لوقا؟</a:t>
            </a:r>
            <a:endParaRPr kumimoji="0" lang="en-US" b="1" dirty="0">
              <a:latin typeface="Arial" panose="020B0604020202020204" pitchFamily="34" charset="0"/>
              <a:cs typeface="Arial" panose="020B0604020202020204" pitchFamily="34" charset="0"/>
            </a:endParaRPr>
          </a:p>
        </p:txBody>
      </p:sp>
      <p:sp>
        <p:nvSpPr>
          <p:cNvPr id="5" name="Rectangle 3"/>
          <p:cNvSpPr txBox="1">
            <a:spLocks noChangeArrowheads="1"/>
          </p:cNvSpPr>
          <p:nvPr/>
        </p:nvSpPr>
        <p:spPr bwMode="auto">
          <a:xfrm>
            <a:off x="1371600" y="4876800"/>
            <a:ext cx="6400800" cy="1752600"/>
          </a:xfrm>
          <a:prstGeom prst="rect">
            <a:avLst/>
          </a:prstGeom>
          <a:noFill/>
          <a:ln w="9525">
            <a:noFill/>
            <a:miter lim="800000"/>
            <a:headEnd/>
            <a:tailEnd/>
          </a:ln>
          <a:effectLst>
            <a:outerShdw blurRad="63500" dist="35921" dir="2700000" algn="ctr" rotWithShape="0">
              <a:srgbClr val="000000">
                <a:alpha val="74998"/>
              </a:srgbClr>
            </a:outerShdw>
          </a:effectLst>
        </p:spPr>
        <p:txBody>
          <a:bodyPr lIns="91408" tIns="45704" rIns="91408" bIns="45704"/>
          <a:lstStyle/>
          <a:p>
            <a:pPr marL="0" marR="0" lvl="0" indent="101565" algn="ctr" defTabSz="914400" rtl="0" eaLnBrk="1" fontAlgn="base" latinLnBrk="0" hangingPunct="1">
              <a:lnSpc>
                <a:spcPct val="110000"/>
              </a:lnSpc>
              <a:spcBef>
                <a:spcPct val="20000"/>
              </a:spcBef>
              <a:spcAft>
                <a:spcPct val="0"/>
              </a:spcAft>
              <a:buClr>
                <a:srgbClr val="960000"/>
              </a:buClr>
              <a:buSzPct val="100000"/>
              <a:buFontTx/>
              <a:buNone/>
              <a:tabLst/>
              <a:defRPr/>
            </a:pPr>
            <a:r>
              <a:rPr kumimoji="0" lang="ar-JO" sz="3200" b="1" u="none" strike="noStrike" kern="0" cap="none" spc="0" normalizeH="0" baseline="0" noProof="0" dirty="0">
                <a:ln>
                  <a:noFill/>
                </a:ln>
                <a:solidFill>
                  <a:srgbClr val="FFFFFF"/>
                </a:solidFill>
                <a:effectLst/>
                <a:uLnTx/>
                <a:uFillTx/>
                <a:latin typeface="Arial" panose="020B0604020202020204" pitchFamily="34" charset="0"/>
                <a:ea typeface="Osaka"/>
                <a:cs typeface="Arial" panose="020B0604020202020204" pitchFamily="34" charset="0"/>
              </a:rPr>
              <a:t>طبيب</a:t>
            </a:r>
            <a:endParaRPr kumimoji="0" lang="en-US" sz="3200" b="1" u="none" strike="noStrike" kern="0" cap="none" spc="0" normalizeH="0" baseline="0" noProof="0" dirty="0">
              <a:ln>
                <a:noFill/>
              </a:ln>
              <a:solidFill>
                <a:srgbClr val="FFFFFF"/>
              </a:solidFill>
              <a:effectLst/>
              <a:uLnTx/>
              <a:uFillTx/>
              <a:latin typeface="Arial" panose="020B0604020202020204" pitchFamily="34" charset="0"/>
              <a:ea typeface="Osaka"/>
              <a:cs typeface="Arial" panose="020B0604020202020204" pitchFamily="34" charset="0"/>
            </a:endParaRPr>
          </a:p>
          <a:p>
            <a:pPr marL="0" marR="0" lvl="0" indent="101565" algn="ctr" defTabSz="914400" rtl="0" eaLnBrk="1" fontAlgn="base" latinLnBrk="0" hangingPunct="1">
              <a:lnSpc>
                <a:spcPct val="110000"/>
              </a:lnSpc>
              <a:spcBef>
                <a:spcPct val="20000"/>
              </a:spcBef>
              <a:spcAft>
                <a:spcPct val="0"/>
              </a:spcAft>
              <a:buClr>
                <a:srgbClr val="960000"/>
              </a:buClr>
              <a:buSzPct val="100000"/>
              <a:buFontTx/>
              <a:buNone/>
              <a:tabLst/>
              <a:defRPr/>
            </a:pPr>
            <a:r>
              <a:rPr kumimoji="0" lang="ar-JO" sz="3200" b="1" u="none" strike="noStrike" kern="0" cap="none" spc="0" normalizeH="0" baseline="0" noProof="0" dirty="0">
                <a:ln>
                  <a:noFill/>
                </a:ln>
                <a:solidFill>
                  <a:srgbClr val="FFFFFF"/>
                </a:solidFill>
                <a:effectLst/>
                <a:uLnTx/>
                <a:uFillTx/>
                <a:latin typeface="Arial" panose="020B0604020202020204" pitchFamily="34" charset="0"/>
                <a:ea typeface="Osaka"/>
                <a:cs typeface="Arial" panose="020B0604020202020204" pitchFamily="34" charset="0"/>
              </a:rPr>
              <a:t>رفيق سفر مع بولس</a:t>
            </a:r>
            <a:endParaRPr kumimoji="0" lang="en-US" sz="3200" b="1" u="none" strike="noStrike" kern="0" cap="none" spc="0" normalizeH="0" baseline="0" noProof="0" dirty="0">
              <a:ln>
                <a:noFill/>
              </a:ln>
              <a:solidFill>
                <a:srgbClr val="FFFFFF"/>
              </a:solidFill>
              <a:effectLst/>
              <a:uLnTx/>
              <a:uFillTx/>
              <a:latin typeface="Arial" panose="020B0604020202020204" pitchFamily="34" charset="0"/>
              <a:ea typeface="Osaka"/>
              <a:cs typeface="Arial" panose="020B0604020202020204" pitchFamily="34" charset="0"/>
            </a:endParaRPr>
          </a:p>
          <a:p>
            <a:pPr marL="0" marR="0" lvl="0" indent="101565" algn="ctr" defTabSz="914400" rtl="0" eaLnBrk="1" fontAlgn="base" latinLnBrk="0" hangingPunct="1">
              <a:lnSpc>
                <a:spcPct val="110000"/>
              </a:lnSpc>
              <a:spcBef>
                <a:spcPct val="20000"/>
              </a:spcBef>
              <a:spcAft>
                <a:spcPct val="0"/>
              </a:spcAft>
              <a:buClr>
                <a:srgbClr val="960000"/>
              </a:buClr>
              <a:buSzPct val="100000"/>
              <a:buFontTx/>
              <a:buNone/>
              <a:tabLst/>
              <a:defRPr/>
            </a:pPr>
            <a:r>
              <a:rPr kumimoji="0" lang="ar-JO" sz="3200" b="1" u="none" strike="noStrike" kern="0" cap="none" spc="0" normalizeH="0" baseline="0" noProof="0" dirty="0">
                <a:ln>
                  <a:noFill/>
                </a:ln>
                <a:solidFill>
                  <a:srgbClr val="FFFFFF"/>
                </a:solidFill>
                <a:effectLst/>
                <a:uLnTx/>
                <a:uFillTx/>
                <a:latin typeface="Arial" panose="020B0604020202020204" pitchFamily="34" charset="0"/>
                <a:ea typeface="Osaka"/>
                <a:cs typeface="Arial" panose="020B0604020202020204" pitchFamily="34" charset="0"/>
              </a:rPr>
              <a:t>مؤرخ وكاتب واضح</a:t>
            </a:r>
            <a:endParaRPr kumimoji="0" lang="en-US" sz="3200" b="1" u="none" strike="noStrike" kern="0" cap="none" spc="0" normalizeH="0" baseline="0" noProof="0" dirty="0">
              <a:ln>
                <a:noFill/>
              </a:ln>
              <a:solidFill>
                <a:srgbClr val="FFFFFF"/>
              </a:solidFill>
              <a:effectLst/>
              <a:uLnTx/>
              <a:uFillTx/>
              <a:latin typeface="Arial" panose="020B0604020202020204" pitchFamily="34" charset="0"/>
              <a:ea typeface="Osaka"/>
              <a:cs typeface="Arial" panose="020B0604020202020204" pitchFamily="34" charset="0"/>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5" name="Rectangle 2"/>
          <p:cNvSpPr>
            <a:spLocks noChangeArrowheads="1"/>
          </p:cNvSpPr>
          <p:nvPr/>
        </p:nvSpPr>
        <p:spPr bwMode="auto">
          <a:xfrm>
            <a:off x="0" y="0"/>
            <a:ext cx="9144000" cy="6858000"/>
          </a:xfrm>
          <a:prstGeom prst="rect">
            <a:avLst/>
          </a:prstGeom>
          <a:solidFill>
            <a:srgbClr val="000000"/>
          </a:solidFill>
          <a:ln w="9525">
            <a:solidFill>
              <a:srgbClr val="000000"/>
            </a:solidFill>
            <a:round/>
            <a:headEnd/>
            <a:tailEnd/>
          </a:ln>
        </p:spPr>
        <p:txBody>
          <a:bodyPr lIns="90993" tIns="45499" rIns="90993" bIns="45499"/>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sp>
        <p:nvSpPr>
          <p:cNvPr id="318466" name="Text Box 2"/>
          <p:cNvSpPr txBox="1">
            <a:spLocks noChangeArrowheads="1"/>
          </p:cNvSpPr>
          <p:nvPr/>
        </p:nvSpPr>
        <p:spPr bwMode="auto">
          <a:xfrm>
            <a:off x="8382033" y="152426"/>
            <a:ext cx="698328" cy="4612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none" lIns="90993" tIns="45499" rIns="90993" bIns="45499">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121</a:t>
            </a: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61445" name="Text Box 5"/>
          <p:cNvSpPr txBox="1">
            <a:spLocks noChangeArrowheads="1"/>
          </p:cNvSpPr>
          <p:nvPr/>
        </p:nvSpPr>
        <p:spPr bwMode="auto">
          <a:xfrm>
            <a:off x="762000" y="1143000"/>
            <a:ext cx="8001000" cy="5105400"/>
          </a:xfrm>
          <a:prstGeom prst="rect">
            <a:avLst/>
          </a:prstGeom>
          <a:solidFill>
            <a:srgbClr val="800000"/>
          </a:solidFill>
          <a:ln w="12700" cap="sq">
            <a:solidFill>
              <a:schemeClr val="tx1"/>
            </a:solidFill>
            <a:miter lim="800000"/>
            <a:headEnd type="none" w="sm" len="sm"/>
            <a:tailEnd type="none" w="sm" len="sm"/>
          </a:ln>
        </p:spPr>
        <p:txBody>
          <a:bodyPr lIns="90993" tIns="45499" rIns="90993" bIns="45499"/>
          <a:lstStyle>
            <a:lvl1pPr marL="457200" indent="-457200" eaLnBrk="0" hangingPunct="0">
              <a:defRPr sz="2400">
                <a:solidFill>
                  <a:schemeClr val="tx1"/>
                </a:solidFill>
                <a:latin typeface="Times New Roman" charset="0"/>
                <a:ea typeface="ＭＳ Ｐゴシック" charset="0"/>
                <a:cs typeface="ＭＳ Ｐゴシック" charset="0"/>
              </a:defRPr>
            </a:lvl1pPr>
            <a:lvl2pPr marL="37931725" indent="-37474525" eaLnBrk="0" hangingPunct="0">
              <a:defRPr sz="2400">
                <a:solidFill>
                  <a:schemeClr val="tx1"/>
                </a:solidFill>
                <a:latin typeface="Times New Roman" charset="0"/>
                <a:ea typeface="ＭＳ Ｐゴシック" charset="0"/>
              </a:defRPr>
            </a:lvl2pPr>
            <a:lvl3pPr eaLnBrk="0" hangingPunct="0">
              <a:defRPr sz="2400">
                <a:solidFill>
                  <a:schemeClr val="tx1"/>
                </a:solidFill>
                <a:latin typeface="Times New Roman" charset="0"/>
                <a:ea typeface="ＭＳ Ｐゴシック" charset="0"/>
              </a:defRPr>
            </a:lvl3pPr>
            <a:lvl4pPr eaLnBrk="0" hangingPunct="0">
              <a:defRPr sz="2400">
                <a:solidFill>
                  <a:schemeClr val="tx1"/>
                </a:solidFill>
                <a:latin typeface="Times New Roman" charset="0"/>
                <a:ea typeface="ＭＳ Ｐゴシック" charset="0"/>
              </a:defRPr>
            </a:lvl4pPr>
            <a:lvl5pPr eaLnBrk="0" hangingPunct="0">
              <a:defRPr sz="2400">
                <a:solidFill>
                  <a:schemeClr val="tx1"/>
                </a:solidFill>
                <a:latin typeface="Times New Roman" charset="0"/>
                <a:ea typeface="ＭＳ Ｐゴシック" charset="0"/>
              </a:defRPr>
            </a:lvl5pPr>
            <a:lvl6pPr marL="457200" eaLnBrk="0" fontAlgn="base" hangingPunct="0">
              <a:spcBef>
                <a:spcPct val="0"/>
              </a:spcBef>
              <a:spcAft>
                <a:spcPct val="0"/>
              </a:spcAft>
              <a:defRPr sz="2400">
                <a:solidFill>
                  <a:schemeClr val="tx1"/>
                </a:solidFill>
                <a:latin typeface="Times New Roman" charset="0"/>
                <a:ea typeface="ＭＳ Ｐゴシック" charset="0"/>
              </a:defRPr>
            </a:lvl6pPr>
            <a:lvl7pPr marL="914400" eaLnBrk="0" fontAlgn="base" hangingPunct="0">
              <a:spcBef>
                <a:spcPct val="0"/>
              </a:spcBef>
              <a:spcAft>
                <a:spcPct val="0"/>
              </a:spcAft>
              <a:defRPr sz="2400">
                <a:solidFill>
                  <a:schemeClr val="tx1"/>
                </a:solidFill>
                <a:latin typeface="Times New Roman" charset="0"/>
                <a:ea typeface="ＭＳ Ｐゴシック" charset="0"/>
              </a:defRPr>
            </a:lvl7pPr>
            <a:lvl8pPr marL="1371600" eaLnBrk="0" fontAlgn="base" hangingPunct="0">
              <a:spcBef>
                <a:spcPct val="0"/>
              </a:spcBef>
              <a:spcAft>
                <a:spcPct val="0"/>
              </a:spcAft>
              <a:defRPr sz="2400">
                <a:solidFill>
                  <a:schemeClr val="tx1"/>
                </a:solidFill>
                <a:latin typeface="Times New Roman" charset="0"/>
                <a:ea typeface="ＭＳ Ｐゴシック" charset="0"/>
              </a:defRPr>
            </a:lvl8pPr>
            <a:lvl9pPr marL="1828800" eaLnBrk="0" fontAlgn="base" hangingPunct="0">
              <a:spcBef>
                <a:spcPct val="0"/>
              </a:spcBef>
              <a:spcAft>
                <a:spcPct val="0"/>
              </a:spcAft>
              <a:defRPr sz="2400">
                <a:solidFill>
                  <a:schemeClr val="tx1"/>
                </a:solidFill>
                <a:latin typeface="Times New Roman" charset="0"/>
                <a:ea typeface="ＭＳ Ｐゴシック" charset="0"/>
              </a:defRPr>
            </a:lvl9pPr>
          </a:lstStyle>
          <a:p>
            <a:pPr marL="457200" marR="0" lvl="0" indent="-457200" algn="ctr" defTabSz="914400" rtl="0" eaLnBrk="1" fontAlgn="base" latinLnBrk="0" hangingPunct="1">
              <a:lnSpc>
                <a:spcPct val="100000"/>
              </a:lnSpc>
              <a:spcBef>
                <a:spcPct val="0"/>
              </a:spcBef>
              <a:spcAft>
                <a:spcPct val="0"/>
              </a:spcAft>
              <a:buClrTx/>
              <a:buSzTx/>
              <a:buFontTx/>
              <a:buAutoNum type="arabicPeriod"/>
              <a:tabLst/>
              <a:defRPr/>
            </a:pPr>
            <a:endParaRPr kumimoji="0" lang="en-US" altLang="zh-CN" sz="36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endParaRPr>
          </a:p>
          <a:p>
            <a:pPr marL="457200" marR="0" lvl="0" indent="-457200" algn="ctr" defTabSz="914400" rtl="0" eaLnBrk="1" fontAlgn="base" latinLnBrk="0" hangingPunct="1">
              <a:lnSpc>
                <a:spcPct val="100000"/>
              </a:lnSpc>
              <a:spcBef>
                <a:spcPct val="0"/>
              </a:spcBef>
              <a:spcAft>
                <a:spcPct val="0"/>
              </a:spcAft>
              <a:buClrTx/>
              <a:buSzTx/>
              <a:buFontTx/>
              <a:buNone/>
              <a:tabLst/>
              <a:defRPr/>
            </a:pPr>
            <a:r>
              <a:rPr kumimoji="0" lang="ar-JO" altLang="zh-CN" sz="32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rPr>
              <a:t>السفرين موجهين إلى ثاوفيلس</a:t>
            </a:r>
            <a:endParaRPr kumimoji="0" lang="en-US" altLang="zh-CN" sz="32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endParaRPr>
          </a:p>
          <a:p>
            <a:pPr marL="457200" marR="0" lvl="0" indent="-457200" algn="ctr" defTabSz="914400" rtl="0" eaLnBrk="1" fontAlgn="base" latinLnBrk="0" hangingPunct="1">
              <a:lnSpc>
                <a:spcPct val="100000"/>
              </a:lnSpc>
              <a:spcBef>
                <a:spcPct val="0"/>
              </a:spcBef>
              <a:spcAft>
                <a:spcPct val="0"/>
              </a:spcAft>
              <a:buClrTx/>
              <a:buSzTx/>
              <a:buFontTx/>
              <a:buNone/>
              <a:tabLst/>
              <a:defRPr/>
            </a:pPr>
            <a:endParaRPr kumimoji="0" lang="en-US" altLang="zh-CN" sz="32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endParaRPr>
          </a:p>
          <a:p>
            <a:pPr marL="457200" marR="0" lvl="0" indent="-457200" algn="ctr" defTabSz="914400" rtl="0" eaLnBrk="1" fontAlgn="base" latinLnBrk="0" hangingPunct="1">
              <a:lnSpc>
                <a:spcPct val="100000"/>
              </a:lnSpc>
              <a:spcBef>
                <a:spcPct val="0"/>
              </a:spcBef>
              <a:spcAft>
                <a:spcPct val="0"/>
              </a:spcAft>
              <a:buClrTx/>
              <a:buSzTx/>
              <a:buFontTx/>
              <a:buNone/>
              <a:tabLst/>
              <a:defRPr/>
            </a:pPr>
            <a:r>
              <a:rPr kumimoji="0" lang="ar-JO" altLang="zh-CN" sz="32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rPr>
              <a:t>أعمال 1: 1 يشير إلى الكتاب الأول</a:t>
            </a:r>
            <a:endParaRPr kumimoji="0" lang="en-US" altLang="zh-CN" sz="32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endParaRPr>
          </a:p>
          <a:p>
            <a:pPr marL="457200" marR="0" lvl="0" indent="-457200" algn="ctr" defTabSz="914400" rtl="0" eaLnBrk="1" fontAlgn="base" latinLnBrk="0" hangingPunct="1">
              <a:lnSpc>
                <a:spcPct val="100000"/>
              </a:lnSpc>
              <a:spcBef>
                <a:spcPct val="0"/>
              </a:spcBef>
              <a:spcAft>
                <a:spcPct val="0"/>
              </a:spcAft>
              <a:buClrTx/>
              <a:buSzTx/>
              <a:buFontTx/>
              <a:buNone/>
              <a:tabLst/>
              <a:defRPr/>
            </a:pPr>
            <a:endParaRPr kumimoji="0" lang="en-US" altLang="zh-CN" sz="32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endParaRPr>
          </a:p>
          <a:p>
            <a:pPr marL="457200" marR="0" lvl="0" indent="-457200" algn="ctr" defTabSz="914400" rtl="0" eaLnBrk="1" fontAlgn="base" latinLnBrk="0" hangingPunct="1">
              <a:lnSpc>
                <a:spcPct val="100000"/>
              </a:lnSpc>
              <a:spcBef>
                <a:spcPct val="0"/>
              </a:spcBef>
              <a:spcAft>
                <a:spcPct val="0"/>
              </a:spcAft>
              <a:buClrTx/>
              <a:buSzTx/>
              <a:buFontTx/>
              <a:buNone/>
              <a:tabLst/>
              <a:defRPr/>
            </a:pPr>
            <a:r>
              <a:rPr kumimoji="0" lang="ar-JO" altLang="zh-CN" sz="32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rPr>
              <a:t>لغة متشابهة (مصطلحات طبية)</a:t>
            </a:r>
            <a:endParaRPr kumimoji="0" lang="en-US" altLang="zh-CN" sz="32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endParaRPr>
          </a:p>
          <a:p>
            <a:pPr marL="457200" marR="0" lvl="0" indent="-457200" algn="ctr" defTabSz="914400" rtl="0" eaLnBrk="1" fontAlgn="base" latinLnBrk="0" hangingPunct="1">
              <a:lnSpc>
                <a:spcPct val="100000"/>
              </a:lnSpc>
              <a:spcBef>
                <a:spcPct val="0"/>
              </a:spcBef>
              <a:spcAft>
                <a:spcPct val="0"/>
              </a:spcAft>
              <a:buClrTx/>
              <a:buSzTx/>
              <a:buFontTx/>
              <a:buNone/>
              <a:tabLst/>
              <a:defRPr/>
            </a:pPr>
            <a:endParaRPr kumimoji="0" lang="en-US" altLang="zh-CN" sz="32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endParaRPr>
          </a:p>
          <a:p>
            <a:pPr marL="457200" marR="0" lvl="0" indent="-457200" algn="ctr" defTabSz="914400" rtl="0" eaLnBrk="1" fontAlgn="base" latinLnBrk="0" hangingPunct="1">
              <a:lnSpc>
                <a:spcPct val="100000"/>
              </a:lnSpc>
              <a:spcBef>
                <a:spcPct val="0"/>
              </a:spcBef>
              <a:spcAft>
                <a:spcPct val="0"/>
              </a:spcAft>
              <a:buClrTx/>
              <a:buSzTx/>
              <a:buFontTx/>
              <a:buNone/>
              <a:tabLst/>
              <a:defRPr/>
            </a:pPr>
            <a:r>
              <a:rPr kumimoji="0" lang="ar-JO" altLang="zh-CN" sz="32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rPr>
              <a:t>نفس الموضوع (السيادة)</a:t>
            </a:r>
            <a:endParaRPr kumimoji="0" lang="en-US" altLang="zh-CN" sz="32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endParaRPr>
          </a:p>
          <a:p>
            <a:pPr marL="457200" marR="0" lvl="0" indent="-457200" algn="ctr" defTabSz="914400" rtl="0" eaLnBrk="1" fontAlgn="base" latinLnBrk="0" hangingPunct="1">
              <a:lnSpc>
                <a:spcPct val="100000"/>
              </a:lnSpc>
              <a:spcBef>
                <a:spcPct val="0"/>
              </a:spcBef>
              <a:spcAft>
                <a:spcPct val="0"/>
              </a:spcAft>
              <a:buClrTx/>
              <a:buSzTx/>
              <a:buFontTx/>
              <a:buNone/>
              <a:tabLst/>
              <a:defRPr/>
            </a:pPr>
            <a:endParaRPr kumimoji="0" lang="en-US" altLang="zh-CN" sz="32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endParaRPr>
          </a:p>
          <a:p>
            <a:pPr marL="457200" marR="0" lvl="0" indent="-457200" algn="ctr" defTabSz="914400" rtl="0" eaLnBrk="1" fontAlgn="base" latinLnBrk="0" hangingPunct="1">
              <a:lnSpc>
                <a:spcPct val="100000"/>
              </a:lnSpc>
              <a:spcBef>
                <a:spcPct val="0"/>
              </a:spcBef>
              <a:spcAft>
                <a:spcPct val="0"/>
              </a:spcAft>
              <a:buClrTx/>
              <a:buSzTx/>
              <a:buFontTx/>
              <a:buNone/>
              <a:tabLst/>
              <a:defRPr/>
            </a:pPr>
            <a:r>
              <a:rPr kumimoji="0" lang="ar-JO" altLang="zh-CN" sz="32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rPr>
              <a:t>التوجه الزمني</a:t>
            </a:r>
            <a:endParaRPr kumimoji="0" lang="en-US" altLang="zh-CN" sz="3200" b="1"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panose="020B0604020202020204" pitchFamily="34" charset="0"/>
              <a:ea typeface="ＭＳ Ｐゴシック" charset="0"/>
              <a:cs typeface="Arial" panose="020B0604020202020204" pitchFamily="34" charset="0"/>
            </a:endParaRPr>
          </a:p>
        </p:txBody>
      </p:sp>
      <p:sp>
        <p:nvSpPr>
          <p:cNvPr id="318468" name="Rectangle 6"/>
          <p:cNvSpPr>
            <a:spLocks noGrp="1" noChangeArrowheads="1"/>
          </p:cNvSpPr>
          <p:nvPr>
            <p:ph type="title" idx="4294967295"/>
          </p:nvPr>
        </p:nvSpPr>
        <p:spPr>
          <a:xfrm>
            <a:off x="1524000" y="304861"/>
            <a:ext cx="6934200" cy="523875"/>
          </a:xfrm>
          <a:solidFill>
            <a:schemeClr val="bg2"/>
          </a:solidFill>
          <a:ln w="12700" cap="sq">
            <a:solidFill>
              <a:schemeClr val="bg2"/>
            </a:solidFill>
          </a:ln>
        </p:spPr>
        <p:txBody>
          <a:bodyPr lIns="90993" tIns="45499" rIns="90993" bIns="45499" anchor="t">
            <a:spAutoFit/>
          </a:bodyPr>
          <a:lstStyle/>
          <a:p>
            <a:pPr eaLnBrk="1" hangingPunct="1"/>
            <a:r>
              <a:rPr lang="ar-JO" altLang="zh-CN" sz="2800" dirty="0">
                <a:solidFill>
                  <a:schemeClr val="tx1"/>
                </a:solidFill>
                <a:effectLst/>
                <a:ea typeface="ＭＳ Ｐゴシック" charset="0"/>
                <a:cs typeface="Arial" panose="020B0604020202020204" pitchFamily="34" charset="0"/>
              </a:rPr>
              <a:t>التأليف المشترك في لوقا - أعمال</a:t>
            </a:r>
            <a:endParaRPr lang="en-US" sz="2800" dirty="0">
              <a:solidFill>
                <a:schemeClr val="tx1"/>
              </a:solidFill>
              <a:effectLst/>
              <a:ea typeface="ＭＳ Ｐゴシック" charset="0"/>
              <a:cs typeface="Arial" panose="020B0604020202020204" pitchFamily="34" charset="0"/>
            </a:endParaRPr>
          </a:p>
        </p:txBody>
      </p:sp>
      <p:pic>
        <p:nvPicPr>
          <p:cNvPr id="318469" name="Picture 5" descr="saintlukeicon.jp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0" y="4"/>
            <a:ext cx="1752600" cy="2366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61445"/>
                                        </p:tgtEl>
                                        <p:attrNameLst>
                                          <p:attrName>style.visibility</p:attrName>
                                        </p:attrNameLst>
                                      </p:cBhvr>
                                      <p:to>
                                        <p:strVal val="visible"/>
                                      </p:to>
                                    </p:set>
                                    <p:anim calcmode="lin" valueType="num">
                                      <p:cBhvr additive="base">
                                        <p:cTn id="7" dur="500" fill="hold"/>
                                        <p:tgtEl>
                                          <p:spTgt spid="61445"/>
                                        </p:tgtEl>
                                        <p:attrNameLst>
                                          <p:attrName>ppt_x</p:attrName>
                                        </p:attrNameLst>
                                      </p:cBhvr>
                                      <p:tavLst>
                                        <p:tav tm="0">
                                          <p:val>
                                            <p:strVal val="1+#ppt_w/2"/>
                                          </p:val>
                                        </p:tav>
                                        <p:tav tm="100000">
                                          <p:val>
                                            <p:strVal val="#ppt_x"/>
                                          </p:val>
                                        </p:tav>
                                      </p:tavLst>
                                    </p:anim>
                                    <p:anim calcmode="lin" valueType="num">
                                      <p:cBhvr additive="base">
                                        <p:cTn id="8" dur="500" fill="hold"/>
                                        <p:tgtEl>
                                          <p:spTgt spid="6144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5" grpId="0" animBg="1" autoUpdateAnimBg="0"/>
    </p:bldLst>
  </p:timing>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481" name="Text Box 2"/>
          <p:cNvSpPr txBox="1">
            <a:spLocks noChangeArrowheads="1"/>
          </p:cNvSpPr>
          <p:nvPr/>
        </p:nvSpPr>
        <p:spPr bwMode="auto">
          <a:xfrm>
            <a:off x="8445505" y="5"/>
            <a:ext cx="703825" cy="4615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rPr>
              <a:t>121</a:t>
            </a:r>
            <a:endParaRPr kumimoji="0" lang="en-US" sz="2400" b="1" u="none" strike="noStrike" kern="1200" cap="none" spc="0" normalizeH="0" baseline="0" noProof="0" dirty="0">
              <a:ln>
                <a:noFill/>
              </a:ln>
              <a:solidFill>
                <a:srgbClr val="000000"/>
              </a:solidFill>
              <a:effectLst/>
              <a:uLnTx/>
              <a:uFillTx/>
              <a:latin typeface="Arial" panose="020B0604020202020204" pitchFamily="34" charset="0"/>
              <a:ea typeface="ＭＳ Ｐゴシック" charset="0"/>
              <a:cs typeface="Arial" panose="020B0604020202020204" pitchFamily="34" charset="0"/>
            </a:endParaRPr>
          </a:p>
        </p:txBody>
      </p:sp>
      <p:sp>
        <p:nvSpPr>
          <p:cNvPr id="46088" name="Text Box 8"/>
          <p:cNvSpPr txBox="1">
            <a:spLocks noChangeArrowheads="1"/>
          </p:cNvSpPr>
          <p:nvPr/>
        </p:nvSpPr>
        <p:spPr bwMode="auto">
          <a:xfrm>
            <a:off x="0" y="571500"/>
            <a:ext cx="4495800" cy="6286500"/>
          </a:xfrm>
          <a:prstGeom prst="rect">
            <a:avLst/>
          </a:prstGeom>
          <a:solidFill>
            <a:schemeClr val="hlink"/>
          </a:solidFill>
          <a:ln w="12700" cap="sq">
            <a:solidFill>
              <a:schemeClr val="tx1"/>
            </a:solidFill>
            <a:miter lim="800000"/>
            <a:headEnd type="none" w="sm" len="sm"/>
            <a:tailEnd type="none" w="sm" len="sm"/>
          </a:ln>
        </p:spPr>
        <p:txBody>
          <a:bodyPr lIns="91334" tIns="45667" rIns="91334" bIns="45667"/>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2400" b="1" u="sng"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خارجي (خارج أعمال الرسل)</a:t>
            </a:r>
            <a:endParaRPr kumimoji="0" lang="en-US" altLang="zh-CN"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2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2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الدليل المبكر في القوانين:</a:t>
            </a:r>
            <a:endParaRPr kumimoji="0" lang="en-US" altLang="zh-CN" sz="2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CN" sz="2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2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مقدمة مناهضة للماركيونية (150-180 م)</a:t>
            </a:r>
            <a:endParaRPr kumimoji="0" lang="en-US" altLang="zh-CN" sz="2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CN" sz="2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2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القانون الموريتوري (160-180 م)</a:t>
            </a:r>
            <a:endParaRPr kumimoji="0" lang="en-US" altLang="zh-CN" sz="2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CN" sz="2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CN" sz="2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2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آباء الكنيسة (أواخر القرن الثاني):</a:t>
            </a:r>
            <a:endParaRPr kumimoji="0" lang="en-US" altLang="zh-CN" sz="2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2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2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إيريناوس (185 م)</a:t>
            </a:r>
            <a:r>
              <a:rPr kumimoji="0" lang="en-US" altLang="zh-CN" sz="2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CN" sz="2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2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أكليمندس الإسكندري (155-216م)</a:t>
            </a:r>
            <a:endParaRPr kumimoji="0" lang="en-US" altLang="zh-CN" sz="20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46089" name="Text Box 9"/>
          <p:cNvSpPr txBox="1">
            <a:spLocks noChangeArrowheads="1"/>
          </p:cNvSpPr>
          <p:nvPr/>
        </p:nvSpPr>
        <p:spPr bwMode="auto">
          <a:xfrm>
            <a:off x="4573589" y="571500"/>
            <a:ext cx="4570412" cy="6286500"/>
          </a:xfrm>
          <a:prstGeom prst="rect">
            <a:avLst/>
          </a:prstGeom>
          <a:solidFill>
            <a:schemeClr val="hlink"/>
          </a:solidFill>
          <a:ln w="12700" cap="sq">
            <a:solidFill>
              <a:schemeClr val="tx1"/>
            </a:solidFill>
            <a:miter lim="800000"/>
            <a:headEnd type="none" w="sm" len="sm"/>
            <a:tailEnd type="none" w="sm" len="sm"/>
          </a:ln>
        </p:spPr>
        <p:txBody>
          <a:bodyPr lIns="91334" tIns="45667" rIns="91334" bIns="45667"/>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2400" b="1" u="sng"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داخلي (المقارنة مع الإنجيل)</a:t>
            </a:r>
            <a:endParaRPr kumimoji="0" lang="en-US" altLang="zh-CN"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السفرين مرسلين إلى ثاوفيلس</a:t>
            </a:r>
            <a:endParaRPr kumimoji="0" lang="en-US" altLang="zh-CN"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CN"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أعمال الرسل 1: 1 يشير إلى الكتاب الأول</a:t>
            </a:r>
            <a:endParaRPr kumimoji="0" lang="en-US" altLang="zh-CN"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CN"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لغة مشابهة (مصطلحات طبية)</a:t>
            </a:r>
            <a:endParaRPr kumimoji="0" lang="en-US" altLang="zh-CN"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CN"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نفس الموضوع (السيادة)</a:t>
            </a:r>
            <a:endParaRPr kumimoji="0" lang="en-US" altLang="zh-CN"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CN"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توجه زمني</a:t>
            </a:r>
            <a:endParaRPr kumimoji="0" lang="en-US" altLang="zh-CN"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zh-CN"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2400" b="1" u="sng"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داخلي (خلال سفر أعمال الرسل)</a:t>
            </a:r>
            <a:endParaRPr kumimoji="0" lang="en-US" altLang="zh-CN" sz="24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CN"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أربعة أقسام بضمير نحن (سافر مع بولس)</a:t>
            </a:r>
            <a:endParaRPr kumimoji="0" lang="en-US" altLang="zh-CN"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CN"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رفاق السفر الوحيدون الذين لم تذكر أسماؤهم               هم تيطس ولوقا</a:t>
            </a:r>
            <a:endParaRPr kumimoji="0" lang="en-US" altLang="zh-CN"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altLang="zh-CN"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ar-JO" altLang="zh-CN"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لكن تيطس لم يشر إليه مطلقاً                                على أنه كاتب أعمال الرسل</a:t>
            </a:r>
            <a:endParaRPr kumimoji="0" lang="en-US" altLang="zh-CN" sz="1800" b="1"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276484" name="Rectangle 12"/>
          <p:cNvSpPr>
            <a:spLocks noGrp="1" noChangeArrowheads="1"/>
          </p:cNvSpPr>
          <p:nvPr>
            <p:ph type="title" idx="4294967295"/>
          </p:nvPr>
        </p:nvSpPr>
        <p:spPr>
          <a:xfrm>
            <a:off x="1371612" y="0"/>
            <a:ext cx="6296731" cy="584668"/>
          </a:xfrm>
          <a:solidFill>
            <a:srgbClr val="000099"/>
          </a:solidFill>
        </p:spPr>
        <p:txBody>
          <a:bodyPr wrap="square" lIns="91334" tIns="45667" rIns="91334" bIns="45667" anchor="t">
            <a:spAutoFit/>
          </a:bodyPr>
          <a:lstStyle/>
          <a:p>
            <a:pPr eaLnBrk="1" hangingPunct="1"/>
            <a:r>
              <a:rPr lang="ar-JO" altLang="zh-CN" sz="3200" b="1" dirty="0">
                <a:solidFill>
                  <a:srgbClr val="FFFFFF"/>
                </a:solidFill>
                <a:latin typeface="Arial" panose="020B0604020202020204" pitchFamily="34" charset="0"/>
                <a:ea typeface="ＭＳ Ｐゴシック" charset="0"/>
                <a:cs typeface="Arial" panose="020B0604020202020204" pitchFamily="34" charset="0"/>
              </a:rPr>
              <a:t>دعم تأليف لوقا</a:t>
            </a:r>
            <a:endParaRPr lang="en-US" sz="3200" b="1" dirty="0">
              <a:solidFill>
                <a:srgbClr val="FFFFFF"/>
              </a:solidFill>
              <a:latin typeface="Arial" panose="020B0604020202020204" pitchFamily="34" charset="0"/>
              <a:ea typeface="ＭＳ Ｐゴシック"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6088">
                                            <p:txEl>
                                              <p:pRg st="0" end="0"/>
                                            </p:txEl>
                                          </p:spTgt>
                                        </p:tgtEl>
                                        <p:attrNameLst>
                                          <p:attrName>style.visibility</p:attrName>
                                        </p:attrNameLst>
                                      </p:cBhvr>
                                      <p:to>
                                        <p:strVal val="visible"/>
                                      </p:to>
                                    </p:set>
                                    <p:animEffect transition="in" filter="dissolve">
                                      <p:cBhvr>
                                        <p:cTn id="7" dur="500"/>
                                        <p:tgtEl>
                                          <p:spTgt spid="4608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2" presetClass="entr" presetSubtype="0" fill="hold" nodeType="clickEffect">
                                  <p:stCondLst>
                                    <p:cond delay="0"/>
                                  </p:stCondLst>
                                  <p:childTnLst>
                                    <p:set>
                                      <p:cBhvr>
                                        <p:cTn id="11" dur="1" fill="hold">
                                          <p:stCondLst>
                                            <p:cond delay="0"/>
                                          </p:stCondLst>
                                        </p:cTn>
                                        <p:tgtEl>
                                          <p:spTgt spid="46088">
                                            <p:txEl>
                                              <p:pRg st="2" end="2"/>
                                            </p:txEl>
                                          </p:spTgt>
                                        </p:tgtEl>
                                        <p:attrNameLst>
                                          <p:attrName>style.visibility</p:attrName>
                                        </p:attrNameLst>
                                      </p:cBhvr>
                                      <p:to>
                                        <p:strVal val="visible"/>
                                      </p:to>
                                    </p:set>
                                    <p:animScale>
                                      <p:cBhvr>
                                        <p:cTn id="12" dur="1000" decel="50000" fill="hold">
                                          <p:stCondLst>
                                            <p:cond delay="0"/>
                                          </p:stCondLst>
                                        </p:cTn>
                                        <p:tgtEl>
                                          <p:spTgt spid="46088">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46088">
                                            <p:txEl>
                                              <p:pRg st="2" end="2"/>
                                            </p:txEl>
                                          </p:spTgt>
                                        </p:tgtEl>
                                        <p:attrNameLst>
                                          <p:attrName>ppt_x</p:attrName>
                                          <p:attrName>ppt_y</p:attrName>
                                        </p:attrNameLst>
                                      </p:cBhvr>
                                    </p:animMotion>
                                    <p:animEffect transition="in" filter="fade">
                                      <p:cBhvr>
                                        <p:cTn id="14" dur="1000"/>
                                        <p:tgtEl>
                                          <p:spTgt spid="46088">
                                            <p:txEl>
                                              <p:pRg st="2" end="2"/>
                                            </p:txEl>
                                          </p:spTgt>
                                        </p:tgtEl>
                                      </p:cBhvr>
                                    </p:animEffect>
                                  </p:childTnLst>
                                </p:cTn>
                              </p:par>
                              <p:par>
                                <p:cTn id="15" presetID="52" presetClass="entr" presetSubtype="0" fill="hold" nodeType="withEffect">
                                  <p:stCondLst>
                                    <p:cond delay="0"/>
                                  </p:stCondLst>
                                  <p:childTnLst>
                                    <p:set>
                                      <p:cBhvr>
                                        <p:cTn id="16" dur="1" fill="hold">
                                          <p:stCondLst>
                                            <p:cond delay="0"/>
                                          </p:stCondLst>
                                        </p:cTn>
                                        <p:tgtEl>
                                          <p:spTgt spid="46088">
                                            <p:txEl>
                                              <p:pRg st="4" end="4"/>
                                            </p:txEl>
                                          </p:spTgt>
                                        </p:tgtEl>
                                        <p:attrNameLst>
                                          <p:attrName>style.visibility</p:attrName>
                                        </p:attrNameLst>
                                      </p:cBhvr>
                                      <p:to>
                                        <p:strVal val="visible"/>
                                      </p:to>
                                    </p:set>
                                    <p:animScale>
                                      <p:cBhvr>
                                        <p:cTn id="17" dur="1000" decel="50000" fill="hold">
                                          <p:stCondLst>
                                            <p:cond delay="0"/>
                                          </p:stCondLst>
                                        </p:cTn>
                                        <p:tgtEl>
                                          <p:spTgt spid="46088">
                                            <p:txEl>
                                              <p:pRg st="4" end="4"/>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8" dur="1000" decel="50000" fill="hold">
                                          <p:stCondLst>
                                            <p:cond delay="0"/>
                                          </p:stCondLst>
                                        </p:cTn>
                                        <p:tgtEl>
                                          <p:spTgt spid="46088">
                                            <p:txEl>
                                              <p:pRg st="4" end="4"/>
                                            </p:txEl>
                                          </p:spTgt>
                                        </p:tgtEl>
                                        <p:attrNameLst>
                                          <p:attrName>ppt_x</p:attrName>
                                          <p:attrName>ppt_y</p:attrName>
                                        </p:attrNameLst>
                                      </p:cBhvr>
                                    </p:animMotion>
                                    <p:animEffect transition="in" filter="fade">
                                      <p:cBhvr>
                                        <p:cTn id="19" dur="1000"/>
                                        <p:tgtEl>
                                          <p:spTgt spid="46088">
                                            <p:txEl>
                                              <p:pRg st="4" end="4"/>
                                            </p:txEl>
                                          </p:spTgt>
                                        </p:tgtEl>
                                      </p:cBhvr>
                                    </p:animEffect>
                                  </p:childTnLst>
                                </p:cTn>
                              </p:par>
                              <p:par>
                                <p:cTn id="20" presetID="52" presetClass="entr" presetSubtype="0" fill="hold" nodeType="withEffect">
                                  <p:stCondLst>
                                    <p:cond delay="0"/>
                                  </p:stCondLst>
                                  <p:childTnLst>
                                    <p:set>
                                      <p:cBhvr>
                                        <p:cTn id="21" dur="1" fill="hold">
                                          <p:stCondLst>
                                            <p:cond delay="0"/>
                                          </p:stCondLst>
                                        </p:cTn>
                                        <p:tgtEl>
                                          <p:spTgt spid="46088">
                                            <p:txEl>
                                              <p:pRg st="6" end="6"/>
                                            </p:txEl>
                                          </p:spTgt>
                                        </p:tgtEl>
                                        <p:attrNameLst>
                                          <p:attrName>style.visibility</p:attrName>
                                        </p:attrNameLst>
                                      </p:cBhvr>
                                      <p:to>
                                        <p:strVal val="visible"/>
                                      </p:to>
                                    </p:set>
                                    <p:animScale>
                                      <p:cBhvr>
                                        <p:cTn id="22" dur="1000" decel="50000" fill="hold">
                                          <p:stCondLst>
                                            <p:cond delay="0"/>
                                          </p:stCondLst>
                                        </p:cTn>
                                        <p:tgtEl>
                                          <p:spTgt spid="46088">
                                            <p:txEl>
                                              <p:pRg st="6" end="6"/>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3" dur="1000" decel="50000" fill="hold">
                                          <p:stCondLst>
                                            <p:cond delay="0"/>
                                          </p:stCondLst>
                                        </p:cTn>
                                        <p:tgtEl>
                                          <p:spTgt spid="46088">
                                            <p:txEl>
                                              <p:pRg st="6" end="6"/>
                                            </p:txEl>
                                          </p:spTgt>
                                        </p:tgtEl>
                                        <p:attrNameLst>
                                          <p:attrName>ppt_x</p:attrName>
                                          <p:attrName>ppt_y</p:attrName>
                                        </p:attrNameLst>
                                      </p:cBhvr>
                                    </p:animMotion>
                                    <p:animEffect transition="in" filter="fade">
                                      <p:cBhvr>
                                        <p:cTn id="24" dur="1000"/>
                                        <p:tgtEl>
                                          <p:spTgt spid="46088">
                                            <p:txEl>
                                              <p:pRg st="6" end="6"/>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2" presetClass="entr" presetSubtype="0" fill="hold" nodeType="clickEffect">
                                  <p:stCondLst>
                                    <p:cond delay="0"/>
                                  </p:stCondLst>
                                  <p:childTnLst>
                                    <p:set>
                                      <p:cBhvr>
                                        <p:cTn id="28" dur="1" fill="hold">
                                          <p:stCondLst>
                                            <p:cond delay="0"/>
                                          </p:stCondLst>
                                        </p:cTn>
                                        <p:tgtEl>
                                          <p:spTgt spid="46088">
                                            <p:txEl>
                                              <p:pRg st="9" end="9"/>
                                            </p:txEl>
                                          </p:spTgt>
                                        </p:tgtEl>
                                        <p:attrNameLst>
                                          <p:attrName>style.visibility</p:attrName>
                                        </p:attrNameLst>
                                      </p:cBhvr>
                                      <p:to>
                                        <p:strVal val="visible"/>
                                      </p:to>
                                    </p:set>
                                    <p:animScale>
                                      <p:cBhvr>
                                        <p:cTn id="29" dur="1000" decel="50000" fill="hold">
                                          <p:stCondLst>
                                            <p:cond delay="0"/>
                                          </p:stCondLst>
                                        </p:cTn>
                                        <p:tgtEl>
                                          <p:spTgt spid="46088">
                                            <p:txEl>
                                              <p:pRg st="9" end="9"/>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0" dur="1000" decel="50000" fill="hold">
                                          <p:stCondLst>
                                            <p:cond delay="0"/>
                                          </p:stCondLst>
                                        </p:cTn>
                                        <p:tgtEl>
                                          <p:spTgt spid="46088">
                                            <p:txEl>
                                              <p:pRg st="9" end="9"/>
                                            </p:txEl>
                                          </p:spTgt>
                                        </p:tgtEl>
                                        <p:attrNameLst>
                                          <p:attrName>ppt_x</p:attrName>
                                          <p:attrName>ppt_y</p:attrName>
                                        </p:attrNameLst>
                                      </p:cBhvr>
                                    </p:animMotion>
                                    <p:animEffect transition="in" filter="fade">
                                      <p:cBhvr>
                                        <p:cTn id="31" dur="1000"/>
                                        <p:tgtEl>
                                          <p:spTgt spid="46088">
                                            <p:txEl>
                                              <p:pRg st="9" end="9"/>
                                            </p:txEl>
                                          </p:spTgt>
                                        </p:tgtEl>
                                      </p:cBhvr>
                                    </p:animEffect>
                                  </p:childTnLst>
                                </p:cTn>
                              </p:par>
                              <p:par>
                                <p:cTn id="32" presetID="52" presetClass="entr" presetSubtype="0" fill="hold" nodeType="withEffect">
                                  <p:stCondLst>
                                    <p:cond delay="0"/>
                                  </p:stCondLst>
                                  <p:childTnLst>
                                    <p:set>
                                      <p:cBhvr>
                                        <p:cTn id="33" dur="1" fill="hold">
                                          <p:stCondLst>
                                            <p:cond delay="0"/>
                                          </p:stCondLst>
                                        </p:cTn>
                                        <p:tgtEl>
                                          <p:spTgt spid="46088">
                                            <p:txEl>
                                              <p:pRg st="10" end="10"/>
                                            </p:txEl>
                                          </p:spTgt>
                                        </p:tgtEl>
                                        <p:attrNameLst>
                                          <p:attrName>style.visibility</p:attrName>
                                        </p:attrNameLst>
                                      </p:cBhvr>
                                      <p:to>
                                        <p:strVal val="visible"/>
                                      </p:to>
                                    </p:set>
                                    <p:animScale>
                                      <p:cBhvr>
                                        <p:cTn id="34" dur="1000" decel="50000" fill="hold">
                                          <p:stCondLst>
                                            <p:cond delay="0"/>
                                          </p:stCondLst>
                                        </p:cTn>
                                        <p:tgtEl>
                                          <p:spTgt spid="46088">
                                            <p:txEl>
                                              <p:pRg st="10" end="1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5" dur="1000" decel="50000" fill="hold">
                                          <p:stCondLst>
                                            <p:cond delay="0"/>
                                          </p:stCondLst>
                                        </p:cTn>
                                        <p:tgtEl>
                                          <p:spTgt spid="46088">
                                            <p:txEl>
                                              <p:pRg st="10" end="10"/>
                                            </p:txEl>
                                          </p:spTgt>
                                        </p:tgtEl>
                                        <p:attrNameLst>
                                          <p:attrName>ppt_x</p:attrName>
                                          <p:attrName>ppt_y</p:attrName>
                                        </p:attrNameLst>
                                      </p:cBhvr>
                                    </p:animMotion>
                                    <p:animEffect transition="in" filter="fade">
                                      <p:cBhvr>
                                        <p:cTn id="36" dur="1000"/>
                                        <p:tgtEl>
                                          <p:spTgt spid="46088">
                                            <p:txEl>
                                              <p:pRg st="10" end="10"/>
                                            </p:txEl>
                                          </p:spTgt>
                                        </p:tgtEl>
                                      </p:cBhvr>
                                    </p:animEffect>
                                  </p:childTnLst>
                                </p:cTn>
                              </p:par>
                              <p:par>
                                <p:cTn id="37" presetID="52" presetClass="entr" presetSubtype="0" fill="hold" nodeType="withEffect">
                                  <p:stCondLst>
                                    <p:cond delay="0"/>
                                  </p:stCondLst>
                                  <p:childTnLst>
                                    <p:set>
                                      <p:cBhvr>
                                        <p:cTn id="38" dur="1" fill="hold">
                                          <p:stCondLst>
                                            <p:cond delay="0"/>
                                          </p:stCondLst>
                                        </p:cTn>
                                        <p:tgtEl>
                                          <p:spTgt spid="46088">
                                            <p:txEl>
                                              <p:pRg st="11" end="11"/>
                                            </p:txEl>
                                          </p:spTgt>
                                        </p:tgtEl>
                                        <p:attrNameLst>
                                          <p:attrName>style.visibility</p:attrName>
                                        </p:attrNameLst>
                                      </p:cBhvr>
                                      <p:to>
                                        <p:strVal val="visible"/>
                                      </p:to>
                                    </p:set>
                                    <p:animScale>
                                      <p:cBhvr>
                                        <p:cTn id="39" dur="1000" decel="50000" fill="hold">
                                          <p:stCondLst>
                                            <p:cond delay="0"/>
                                          </p:stCondLst>
                                        </p:cTn>
                                        <p:tgtEl>
                                          <p:spTgt spid="46088">
                                            <p:txEl>
                                              <p:pRg st="11" end="1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0" dur="1000" decel="50000" fill="hold">
                                          <p:stCondLst>
                                            <p:cond delay="0"/>
                                          </p:stCondLst>
                                        </p:cTn>
                                        <p:tgtEl>
                                          <p:spTgt spid="46088">
                                            <p:txEl>
                                              <p:pRg st="11" end="11"/>
                                            </p:txEl>
                                          </p:spTgt>
                                        </p:tgtEl>
                                        <p:attrNameLst>
                                          <p:attrName>ppt_x</p:attrName>
                                          <p:attrName>ppt_y</p:attrName>
                                        </p:attrNameLst>
                                      </p:cBhvr>
                                    </p:animMotion>
                                    <p:animEffect transition="in" filter="fade">
                                      <p:cBhvr>
                                        <p:cTn id="41" dur="1000"/>
                                        <p:tgtEl>
                                          <p:spTgt spid="46088">
                                            <p:txEl>
                                              <p:pRg st="11" end="11"/>
                                            </p:txEl>
                                          </p:spTgt>
                                        </p:tgtEl>
                                      </p:cBhvr>
                                    </p:animEffect>
                                  </p:childTnLst>
                                </p:cTn>
                              </p:par>
                              <p:par>
                                <p:cTn id="42" presetID="52" presetClass="entr" presetSubtype="0" fill="hold" nodeType="withEffect">
                                  <p:stCondLst>
                                    <p:cond delay="0"/>
                                  </p:stCondLst>
                                  <p:childTnLst>
                                    <p:set>
                                      <p:cBhvr>
                                        <p:cTn id="43" dur="1" fill="hold">
                                          <p:stCondLst>
                                            <p:cond delay="0"/>
                                          </p:stCondLst>
                                        </p:cTn>
                                        <p:tgtEl>
                                          <p:spTgt spid="46088">
                                            <p:txEl>
                                              <p:pRg st="13" end="13"/>
                                            </p:txEl>
                                          </p:spTgt>
                                        </p:tgtEl>
                                        <p:attrNameLst>
                                          <p:attrName>style.visibility</p:attrName>
                                        </p:attrNameLst>
                                      </p:cBhvr>
                                      <p:to>
                                        <p:strVal val="visible"/>
                                      </p:to>
                                    </p:set>
                                    <p:animScale>
                                      <p:cBhvr>
                                        <p:cTn id="44" dur="1000" decel="50000" fill="hold">
                                          <p:stCondLst>
                                            <p:cond delay="0"/>
                                          </p:stCondLst>
                                        </p:cTn>
                                        <p:tgtEl>
                                          <p:spTgt spid="46088">
                                            <p:txEl>
                                              <p:pRg st="13" end="1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5" dur="1000" decel="50000" fill="hold">
                                          <p:stCondLst>
                                            <p:cond delay="0"/>
                                          </p:stCondLst>
                                        </p:cTn>
                                        <p:tgtEl>
                                          <p:spTgt spid="46088">
                                            <p:txEl>
                                              <p:pRg st="13" end="13"/>
                                            </p:txEl>
                                          </p:spTgt>
                                        </p:tgtEl>
                                        <p:attrNameLst>
                                          <p:attrName>ppt_x</p:attrName>
                                          <p:attrName>ppt_y</p:attrName>
                                        </p:attrNameLst>
                                      </p:cBhvr>
                                    </p:animMotion>
                                    <p:animEffect transition="in" filter="fade">
                                      <p:cBhvr>
                                        <p:cTn id="46" dur="1000"/>
                                        <p:tgtEl>
                                          <p:spTgt spid="46088">
                                            <p:txEl>
                                              <p:pRg st="13" end="13"/>
                                            </p:txEl>
                                          </p:spTgt>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2" presetClass="entr" presetSubtype="2" fill="hold" grpId="0" nodeType="clickEffect">
                                  <p:stCondLst>
                                    <p:cond delay="0"/>
                                  </p:stCondLst>
                                  <p:childTnLst>
                                    <p:set>
                                      <p:cBhvr>
                                        <p:cTn id="50" dur="1" fill="hold">
                                          <p:stCondLst>
                                            <p:cond delay="0"/>
                                          </p:stCondLst>
                                        </p:cTn>
                                        <p:tgtEl>
                                          <p:spTgt spid="46089">
                                            <p:bg/>
                                          </p:spTgt>
                                        </p:tgtEl>
                                        <p:attrNameLst>
                                          <p:attrName>style.visibility</p:attrName>
                                        </p:attrNameLst>
                                      </p:cBhvr>
                                      <p:to>
                                        <p:strVal val="visible"/>
                                      </p:to>
                                    </p:set>
                                    <p:anim calcmode="lin" valueType="num">
                                      <p:cBhvr additive="base">
                                        <p:cTn id="51" dur="500" fill="hold"/>
                                        <p:tgtEl>
                                          <p:spTgt spid="46089">
                                            <p:bg/>
                                          </p:spTgt>
                                        </p:tgtEl>
                                        <p:attrNameLst>
                                          <p:attrName>ppt_x</p:attrName>
                                        </p:attrNameLst>
                                      </p:cBhvr>
                                      <p:tavLst>
                                        <p:tav tm="0">
                                          <p:val>
                                            <p:strVal val="1+#ppt_w/2"/>
                                          </p:val>
                                        </p:tav>
                                        <p:tav tm="100000">
                                          <p:val>
                                            <p:strVal val="#ppt_x"/>
                                          </p:val>
                                        </p:tav>
                                      </p:tavLst>
                                    </p:anim>
                                    <p:anim calcmode="lin" valueType="num">
                                      <p:cBhvr additive="base">
                                        <p:cTn id="52" dur="500" fill="hold"/>
                                        <p:tgtEl>
                                          <p:spTgt spid="46089">
                                            <p:bg/>
                                          </p:spTgt>
                                        </p:tgtEl>
                                        <p:attrNameLst>
                                          <p:attrName>ppt_y</p:attrName>
                                        </p:attrNameLst>
                                      </p:cBhvr>
                                      <p:tavLst>
                                        <p:tav tm="0">
                                          <p:val>
                                            <p:strVal val="#ppt_y"/>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9" presetClass="entr" presetSubtype="0" fill="hold" nodeType="clickEffect">
                                  <p:stCondLst>
                                    <p:cond delay="0"/>
                                  </p:stCondLst>
                                  <p:childTnLst>
                                    <p:set>
                                      <p:cBhvr>
                                        <p:cTn id="56" dur="1" fill="hold">
                                          <p:stCondLst>
                                            <p:cond delay="0"/>
                                          </p:stCondLst>
                                        </p:cTn>
                                        <p:tgtEl>
                                          <p:spTgt spid="46089">
                                            <p:txEl>
                                              <p:pRg st="0" end="0"/>
                                            </p:txEl>
                                          </p:spTgt>
                                        </p:tgtEl>
                                        <p:attrNameLst>
                                          <p:attrName>style.visibility</p:attrName>
                                        </p:attrNameLst>
                                      </p:cBhvr>
                                      <p:to>
                                        <p:strVal val="visible"/>
                                      </p:to>
                                    </p:set>
                                    <p:animEffect transition="in" filter="dissolve">
                                      <p:cBhvr>
                                        <p:cTn id="57" dur="500"/>
                                        <p:tgtEl>
                                          <p:spTgt spid="46089">
                                            <p:txEl>
                                              <p:pRg st="0" end="0"/>
                                            </p:txEl>
                                          </p:spTgt>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9" presetClass="entr" presetSubtype="0" fill="hold" nodeType="clickEffect">
                                  <p:stCondLst>
                                    <p:cond delay="0"/>
                                  </p:stCondLst>
                                  <p:childTnLst>
                                    <p:set>
                                      <p:cBhvr>
                                        <p:cTn id="61" dur="1" fill="hold">
                                          <p:stCondLst>
                                            <p:cond delay="0"/>
                                          </p:stCondLst>
                                        </p:cTn>
                                        <p:tgtEl>
                                          <p:spTgt spid="46089">
                                            <p:txEl>
                                              <p:pRg st="12" end="12"/>
                                            </p:txEl>
                                          </p:spTgt>
                                        </p:tgtEl>
                                        <p:attrNameLst>
                                          <p:attrName>style.visibility</p:attrName>
                                        </p:attrNameLst>
                                      </p:cBhvr>
                                      <p:to>
                                        <p:strVal val="visible"/>
                                      </p:to>
                                    </p:set>
                                    <p:animEffect transition="in" filter="dissolve">
                                      <p:cBhvr>
                                        <p:cTn id="62" dur="500"/>
                                        <p:tgtEl>
                                          <p:spTgt spid="46089">
                                            <p:txEl>
                                              <p:pRg st="12" end="12"/>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52" presetClass="entr" presetSubtype="0" fill="hold" nodeType="clickEffect">
                                  <p:stCondLst>
                                    <p:cond delay="0"/>
                                  </p:stCondLst>
                                  <p:childTnLst>
                                    <p:set>
                                      <p:cBhvr>
                                        <p:cTn id="66" dur="1" fill="hold">
                                          <p:stCondLst>
                                            <p:cond delay="0"/>
                                          </p:stCondLst>
                                        </p:cTn>
                                        <p:tgtEl>
                                          <p:spTgt spid="46089">
                                            <p:txEl>
                                              <p:pRg st="2" end="2"/>
                                            </p:txEl>
                                          </p:spTgt>
                                        </p:tgtEl>
                                        <p:attrNameLst>
                                          <p:attrName>style.visibility</p:attrName>
                                        </p:attrNameLst>
                                      </p:cBhvr>
                                      <p:to>
                                        <p:strVal val="visible"/>
                                      </p:to>
                                    </p:set>
                                    <p:animScale>
                                      <p:cBhvr>
                                        <p:cTn id="67" dur="1000" decel="50000" fill="hold">
                                          <p:stCondLst>
                                            <p:cond delay="0"/>
                                          </p:stCondLst>
                                        </p:cTn>
                                        <p:tgtEl>
                                          <p:spTgt spid="46089">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68" dur="1000" decel="50000" fill="hold">
                                          <p:stCondLst>
                                            <p:cond delay="0"/>
                                          </p:stCondLst>
                                        </p:cTn>
                                        <p:tgtEl>
                                          <p:spTgt spid="46089">
                                            <p:txEl>
                                              <p:pRg st="2" end="2"/>
                                            </p:txEl>
                                          </p:spTgt>
                                        </p:tgtEl>
                                        <p:attrNameLst>
                                          <p:attrName>ppt_x</p:attrName>
                                          <p:attrName>ppt_y</p:attrName>
                                        </p:attrNameLst>
                                      </p:cBhvr>
                                    </p:animMotion>
                                    <p:animEffect transition="in" filter="fade">
                                      <p:cBhvr>
                                        <p:cTn id="69" dur="1000"/>
                                        <p:tgtEl>
                                          <p:spTgt spid="46089">
                                            <p:txEl>
                                              <p:pRg st="2" end="2"/>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52" presetClass="entr" presetSubtype="0" fill="hold" nodeType="clickEffect">
                                  <p:stCondLst>
                                    <p:cond delay="0"/>
                                  </p:stCondLst>
                                  <p:childTnLst>
                                    <p:set>
                                      <p:cBhvr>
                                        <p:cTn id="73" dur="1" fill="hold">
                                          <p:stCondLst>
                                            <p:cond delay="0"/>
                                          </p:stCondLst>
                                        </p:cTn>
                                        <p:tgtEl>
                                          <p:spTgt spid="46089">
                                            <p:txEl>
                                              <p:pRg st="4" end="4"/>
                                            </p:txEl>
                                          </p:spTgt>
                                        </p:tgtEl>
                                        <p:attrNameLst>
                                          <p:attrName>style.visibility</p:attrName>
                                        </p:attrNameLst>
                                      </p:cBhvr>
                                      <p:to>
                                        <p:strVal val="visible"/>
                                      </p:to>
                                    </p:set>
                                    <p:animScale>
                                      <p:cBhvr>
                                        <p:cTn id="74" dur="1000" decel="50000" fill="hold">
                                          <p:stCondLst>
                                            <p:cond delay="0"/>
                                          </p:stCondLst>
                                        </p:cTn>
                                        <p:tgtEl>
                                          <p:spTgt spid="46089">
                                            <p:txEl>
                                              <p:pRg st="4" end="4"/>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75" dur="1000" decel="50000" fill="hold">
                                          <p:stCondLst>
                                            <p:cond delay="0"/>
                                          </p:stCondLst>
                                        </p:cTn>
                                        <p:tgtEl>
                                          <p:spTgt spid="46089">
                                            <p:txEl>
                                              <p:pRg st="4" end="4"/>
                                            </p:txEl>
                                          </p:spTgt>
                                        </p:tgtEl>
                                        <p:attrNameLst>
                                          <p:attrName>ppt_x</p:attrName>
                                          <p:attrName>ppt_y</p:attrName>
                                        </p:attrNameLst>
                                      </p:cBhvr>
                                    </p:animMotion>
                                    <p:animEffect transition="in" filter="fade">
                                      <p:cBhvr>
                                        <p:cTn id="76" dur="1000"/>
                                        <p:tgtEl>
                                          <p:spTgt spid="46089">
                                            <p:txEl>
                                              <p:pRg st="4" end="4"/>
                                            </p:txEl>
                                          </p:spTgt>
                                        </p:tgtEl>
                                      </p:cBhvr>
                                    </p:animEffect>
                                  </p:childTnLst>
                                </p:cTn>
                              </p:par>
                            </p:childTnLst>
                          </p:cTn>
                        </p:par>
                      </p:childTnLst>
                    </p:cTn>
                  </p:par>
                  <p:par>
                    <p:cTn id="77" fill="hold">
                      <p:stCondLst>
                        <p:cond delay="indefinite"/>
                      </p:stCondLst>
                      <p:childTnLst>
                        <p:par>
                          <p:cTn id="78" fill="hold">
                            <p:stCondLst>
                              <p:cond delay="0"/>
                            </p:stCondLst>
                            <p:childTnLst>
                              <p:par>
                                <p:cTn id="79" presetID="52" presetClass="entr" presetSubtype="0" fill="hold" nodeType="clickEffect">
                                  <p:stCondLst>
                                    <p:cond delay="0"/>
                                  </p:stCondLst>
                                  <p:childTnLst>
                                    <p:set>
                                      <p:cBhvr>
                                        <p:cTn id="80" dur="1" fill="hold">
                                          <p:stCondLst>
                                            <p:cond delay="0"/>
                                          </p:stCondLst>
                                        </p:cTn>
                                        <p:tgtEl>
                                          <p:spTgt spid="46089">
                                            <p:txEl>
                                              <p:pRg st="6" end="6"/>
                                            </p:txEl>
                                          </p:spTgt>
                                        </p:tgtEl>
                                        <p:attrNameLst>
                                          <p:attrName>style.visibility</p:attrName>
                                        </p:attrNameLst>
                                      </p:cBhvr>
                                      <p:to>
                                        <p:strVal val="visible"/>
                                      </p:to>
                                    </p:set>
                                    <p:animScale>
                                      <p:cBhvr>
                                        <p:cTn id="81" dur="1000" decel="50000" fill="hold">
                                          <p:stCondLst>
                                            <p:cond delay="0"/>
                                          </p:stCondLst>
                                        </p:cTn>
                                        <p:tgtEl>
                                          <p:spTgt spid="46089">
                                            <p:txEl>
                                              <p:pRg st="6" end="6"/>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2" dur="1000" decel="50000" fill="hold">
                                          <p:stCondLst>
                                            <p:cond delay="0"/>
                                          </p:stCondLst>
                                        </p:cTn>
                                        <p:tgtEl>
                                          <p:spTgt spid="46089">
                                            <p:txEl>
                                              <p:pRg st="6" end="6"/>
                                            </p:txEl>
                                          </p:spTgt>
                                        </p:tgtEl>
                                        <p:attrNameLst>
                                          <p:attrName>ppt_x</p:attrName>
                                          <p:attrName>ppt_y</p:attrName>
                                        </p:attrNameLst>
                                      </p:cBhvr>
                                    </p:animMotion>
                                    <p:animEffect transition="in" filter="fade">
                                      <p:cBhvr>
                                        <p:cTn id="83" dur="1000"/>
                                        <p:tgtEl>
                                          <p:spTgt spid="46089">
                                            <p:txEl>
                                              <p:pRg st="6" end="6"/>
                                            </p:txEl>
                                          </p:spTgt>
                                        </p:tgtEl>
                                      </p:cBhvr>
                                    </p:animEffect>
                                  </p:childTnLst>
                                </p:cTn>
                              </p:par>
                            </p:childTnLst>
                          </p:cTn>
                        </p:par>
                      </p:childTnLst>
                    </p:cTn>
                  </p:par>
                  <p:par>
                    <p:cTn id="84" fill="hold" nodeType="clickPar">
                      <p:stCondLst>
                        <p:cond delay="indefinite"/>
                      </p:stCondLst>
                      <p:childTnLst>
                        <p:par>
                          <p:cTn id="85" fill="hold" nodeType="withGroup">
                            <p:stCondLst>
                              <p:cond delay="0"/>
                            </p:stCondLst>
                            <p:childTnLst>
                              <p:par>
                                <p:cTn id="86" presetID="52" presetClass="entr" presetSubtype="0" fill="hold" nodeType="clickEffect">
                                  <p:stCondLst>
                                    <p:cond delay="0"/>
                                  </p:stCondLst>
                                  <p:childTnLst>
                                    <p:set>
                                      <p:cBhvr>
                                        <p:cTn id="87" dur="1" fill="hold">
                                          <p:stCondLst>
                                            <p:cond delay="0"/>
                                          </p:stCondLst>
                                        </p:cTn>
                                        <p:tgtEl>
                                          <p:spTgt spid="46089">
                                            <p:txEl>
                                              <p:pRg st="8" end="8"/>
                                            </p:txEl>
                                          </p:spTgt>
                                        </p:tgtEl>
                                        <p:attrNameLst>
                                          <p:attrName>style.visibility</p:attrName>
                                        </p:attrNameLst>
                                      </p:cBhvr>
                                      <p:to>
                                        <p:strVal val="visible"/>
                                      </p:to>
                                    </p:set>
                                    <p:animScale>
                                      <p:cBhvr>
                                        <p:cTn id="88" dur="1000" decel="50000" fill="hold">
                                          <p:stCondLst>
                                            <p:cond delay="0"/>
                                          </p:stCondLst>
                                        </p:cTn>
                                        <p:tgtEl>
                                          <p:spTgt spid="46089">
                                            <p:txEl>
                                              <p:pRg st="8" end="8"/>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9" dur="1000" decel="50000" fill="hold">
                                          <p:stCondLst>
                                            <p:cond delay="0"/>
                                          </p:stCondLst>
                                        </p:cTn>
                                        <p:tgtEl>
                                          <p:spTgt spid="46089">
                                            <p:txEl>
                                              <p:pRg st="8" end="8"/>
                                            </p:txEl>
                                          </p:spTgt>
                                        </p:tgtEl>
                                        <p:attrNameLst>
                                          <p:attrName>ppt_x</p:attrName>
                                          <p:attrName>ppt_y</p:attrName>
                                        </p:attrNameLst>
                                      </p:cBhvr>
                                    </p:animMotion>
                                    <p:animEffect transition="in" filter="fade">
                                      <p:cBhvr>
                                        <p:cTn id="90" dur="1000"/>
                                        <p:tgtEl>
                                          <p:spTgt spid="46089">
                                            <p:txEl>
                                              <p:pRg st="8" end="8"/>
                                            </p:txEl>
                                          </p:spTgt>
                                        </p:tgtEl>
                                      </p:cBhvr>
                                    </p:animEffect>
                                  </p:childTnLst>
                                </p:cTn>
                              </p:par>
                            </p:childTnLst>
                          </p:cTn>
                        </p:par>
                      </p:childTnLst>
                    </p:cTn>
                  </p:par>
                  <p:par>
                    <p:cTn id="91" fill="hold" nodeType="clickPar">
                      <p:stCondLst>
                        <p:cond delay="indefinite"/>
                      </p:stCondLst>
                      <p:childTnLst>
                        <p:par>
                          <p:cTn id="92" fill="hold" nodeType="withGroup">
                            <p:stCondLst>
                              <p:cond delay="0"/>
                            </p:stCondLst>
                            <p:childTnLst>
                              <p:par>
                                <p:cTn id="93" presetID="52" presetClass="entr" presetSubtype="0" fill="hold" nodeType="clickEffect">
                                  <p:stCondLst>
                                    <p:cond delay="0"/>
                                  </p:stCondLst>
                                  <p:childTnLst>
                                    <p:set>
                                      <p:cBhvr>
                                        <p:cTn id="94" dur="1" fill="hold">
                                          <p:stCondLst>
                                            <p:cond delay="0"/>
                                          </p:stCondLst>
                                        </p:cTn>
                                        <p:tgtEl>
                                          <p:spTgt spid="46089">
                                            <p:txEl>
                                              <p:pRg st="10" end="10"/>
                                            </p:txEl>
                                          </p:spTgt>
                                        </p:tgtEl>
                                        <p:attrNameLst>
                                          <p:attrName>style.visibility</p:attrName>
                                        </p:attrNameLst>
                                      </p:cBhvr>
                                      <p:to>
                                        <p:strVal val="visible"/>
                                      </p:to>
                                    </p:set>
                                    <p:animScale>
                                      <p:cBhvr>
                                        <p:cTn id="95" dur="1000" decel="50000" fill="hold">
                                          <p:stCondLst>
                                            <p:cond delay="0"/>
                                          </p:stCondLst>
                                        </p:cTn>
                                        <p:tgtEl>
                                          <p:spTgt spid="46089">
                                            <p:txEl>
                                              <p:pRg st="10" end="1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96" dur="1000" decel="50000" fill="hold">
                                          <p:stCondLst>
                                            <p:cond delay="0"/>
                                          </p:stCondLst>
                                        </p:cTn>
                                        <p:tgtEl>
                                          <p:spTgt spid="46089">
                                            <p:txEl>
                                              <p:pRg st="10" end="10"/>
                                            </p:txEl>
                                          </p:spTgt>
                                        </p:tgtEl>
                                        <p:attrNameLst>
                                          <p:attrName>ppt_x</p:attrName>
                                          <p:attrName>ppt_y</p:attrName>
                                        </p:attrNameLst>
                                      </p:cBhvr>
                                    </p:animMotion>
                                    <p:animEffect transition="in" filter="fade">
                                      <p:cBhvr>
                                        <p:cTn id="97" dur="1000"/>
                                        <p:tgtEl>
                                          <p:spTgt spid="46089">
                                            <p:txEl>
                                              <p:pRg st="10" end="10"/>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52" presetClass="entr" presetSubtype="0" fill="hold" nodeType="clickEffect">
                                  <p:stCondLst>
                                    <p:cond delay="0"/>
                                  </p:stCondLst>
                                  <p:childTnLst>
                                    <p:set>
                                      <p:cBhvr>
                                        <p:cTn id="101" dur="1" fill="hold">
                                          <p:stCondLst>
                                            <p:cond delay="0"/>
                                          </p:stCondLst>
                                        </p:cTn>
                                        <p:tgtEl>
                                          <p:spTgt spid="46089">
                                            <p:txEl>
                                              <p:pRg st="14" end="14"/>
                                            </p:txEl>
                                          </p:spTgt>
                                        </p:tgtEl>
                                        <p:attrNameLst>
                                          <p:attrName>style.visibility</p:attrName>
                                        </p:attrNameLst>
                                      </p:cBhvr>
                                      <p:to>
                                        <p:strVal val="visible"/>
                                      </p:to>
                                    </p:set>
                                    <p:animScale>
                                      <p:cBhvr>
                                        <p:cTn id="102" dur="1000" decel="50000" fill="hold">
                                          <p:stCondLst>
                                            <p:cond delay="0"/>
                                          </p:stCondLst>
                                        </p:cTn>
                                        <p:tgtEl>
                                          <p:spTgt spid="46089">
                                            <p:txEl>
                                              <p:pRg st="14" end="14"/>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03" dur="1000" decel="50000" fill="hold">
                                          <p:stCondLst>
                                            <p:cond delay="0"/>
                                          </p:stCondLst>
                                        </p:cTn>
                                        <p:tgtEl>
                                          <p:spTgt spid="46089">
                                            <p:txEl>
                                              <p:pRg st="14" end="14"/>
                                            </p:txEl>
                                          </p:spTgt>
                                        </p:tgtEl>
                                        <p:attrNameLst>
                                          <p:attrName>ppt_x</p:attrName>
                                          <p:attrName>ppt_y</p:attrName>
                                        </p:attrNameLst>
                                      </p:cBhvr>
                                    </p:animMotion>
                                    <p:animEffect transition="in" filter="fade">
                                      <p:cBhvr>
                                        <p:cTn id="104" dur="1000"/>
                                        <p:tgtEl>
                                          <p:spTgt spid="46089">
                                            <p:txEl>
                                              <p:pRg st="14" end="14"/>
                                            </p:txEl>
                                          </p:spTgt>
                                        </p:tgtEl>
                                      </p:cBhvr>
                                    </p:animEffect>
                                  </p:childTnLst>
                                </p:cTn>
                              </p:par>
                            </p:childTnLst>
                          </p:cTn>
                        </p:par>
                      </p:childTnLst>
                    </p:cTn>
                  </p:par>
                  <p:par>
                    <p:cTn id="105" fill="hold">
                      <p:stCondLst>
                        <p:cond delay="indefinite"/>
                      </p:stCondLst>
                      <p:childTnLst>
                        <p:par>
                          <p:cTn id="106" fill="hold">
                            <p:stCondLst>
                              <p:cond delay="0"/>
                            </p:stCondLst>
                            <p:childTnLst>
                              <p:par>
                                <p:cTn id="107" presetID="52" presetClass="entr" presetSubtype="0" fill="hold" nodeType="clickEffect">
                                  <p:stCondLst>
                                    <p:cond delay="0"/>
                                  </p:stCondLst>
                                  <p:childTnLst>
                                    <p:set>
                                      <p:cBhvr>
                                        <p:cTn id="108" dur="1" fill="hold">
                                          <p:stCondLst>
                                            <p:cond delay="0"/>
                                          </p:stCondLst>
                                        </p:cTn>
                                        <p:tgtEl>
                                          <p:spTgt spid="46089">
                                            <p:txEl>
                                              <p:pRg st="16" end="16"/>
                                            </p:txEl>
                                          </p:spTgt>
                                        </p:tgtEl>
                                        <p:attrNameLst>
                                          <p:attrName>style.visibility</p:attrName>
                                        </p:attrNameLst>
                                      </p:cBhvr>
                                      <p:to>
                                        <p:strVal val="visible"/>
                                      </p:to>
                                    </p:set>
                                    <p:animScale>
                                      <p:cBhvr>
                                        <p:cTn id="109" dur="1000" decel="50000" fill="hold">
                                          <p:stCondLst>
                                            <p:cond delay="0"/>
                                          </p:stCondLst>
                                        </p:cTn>
                                        <p:tgtEl>
                                          <p:spTgt spid="46089">
                                            <p:txEl>
                                              <p:pRg st="16" end="16"/>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10" dur="1000" decel="50000" fill="hold">
                                          <p:stCondLst>
                                            <p:cond delay="0"/>
                                          </p:stCondLst>
                                        </p:cTn>
                                        <p:tgtEl>
                                          <p:spTgt spid="46089">
                                            <p:txEl>
                                              <p:pRg st="16" end="16"/>
                                            </p:txEl>
                                          </p:spTgt>
                                        </p:tgtEl>
                                        <p:attrNameLst>
                                          <p:attrName>ppt_x</p:attrName>
                                          <p:attrName>ppt_y</p:attrName>
                                        </p:attrNameLst>
                                      </p:cBhvr>
                                    </p:animMotion>
                                    <p:animEffect transition="in" filter="fade">
                                      <p:cBhvr>
                                        <p:cTn id="111" dur="1000"/>
                                        <p:tgtEl>
                                          <p:spTgt spid="46089">
                                            <p:txEl>
                                              <p:pRg st="16" end="16"/>
                                            </p:txEl>
                                          </p:spTgt>
                                        </p:tgtEl>
                                      </p:cBhvr>
                                    </p:animEffect>
                                  </p:childTnLst>
                                </p:cTn>
                              </p:par>
                            </p:childTnLst>
                          </p:cTn>
                        </p:par>
                      </p:childTnLst>
                    </p:cTn>
                  </p:par>
                  <p:par>
                    <p:cTn id="112" fill="hold">
                      <p:stCondLst>
                        <p:cond delay="indefinite"/>
                      </p:stCondLst>
                      <p:childTnLst>
                        <p:par>
                          <p:cTn id="113" fill="hold">
                            <p:stCondLst>
                              <p:cond delay="0"/>
                            </p:stCondLst>
                            <p:childTnLst>
                              <p:par>
                                <p:cTn id="114" presetID="52" presetClass="entr" presetSubtype="0" fill="hold" nodeType="clickEffect">
                                  <p:stCondLst>
                                    <p:cond delay="0"/>
                                  </p:stCondLst>
                                  <p:childTnLst>
                                    <p:set>
                                      <p:cBhvr>
                                        <p:cTn id="115" dur="1" fill="hold">
                                          <p:stCondLst>
                                            <p:cond delay="0"/>
                                          </p:stCondLst>
                                        </p:cTn>
                                        <p:tgtEl>
                                          <p:spTgt spid="46089">
                                            <p:txEl>
                                              <p:pRg st="18" end="18"/>
                                            </p:txEl>
                                          </p:spTgt>
                                        </p:tgtEl>
                                        <p:attrNameLst>
                                          <p:attrName>style.visibility</p:attrName>
                                        </p:attrNameLst>
                                      </p:cBhvr>
                                      <p:to>
                                        <p:strVal val="visible"/>
                                      </p:to>
                                    </p:set>
                                    <p:animScale>
                                      <p:cBhvr>
                                        <p:cTn id="116" dur="1000" decel="50000" fill="hold">
                                          <p:stCondLst>
                                            <p:cond delay="0"/>
                                          </p:stCondLst>
                                        </p:cTn>
                                        <p:tgtEl>
                                          <p:spTgt spid="46089">
                                            <p:txEl>
                                              <p:pRg st="18" end="18"/>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17" dur="1000" decel="50000" fill="hold">
                                          <p:stCondLst>
                                            <p:cond delay="0"/>
                                          </p:stCondLst>
                                        </p:cTn>
                                        <p:tgtEl>
                                          <p:spTgt spid="46089">
                                            <p:txEl>
                                              <p:pRg st="18" end="18"/>
                                            </p:txEl>
                                          </p:spTgt>
                                        </p:tgtEl>
                                        <p:attrNameLst>
                                          <p:attrName>ppt_x</p:attrName>
                                          <p:attrName>ppt_y</p:attrName>
                                        </p:attrNameLst>
                                      </p:cBhvr>
                                    </p:animMotion>
                                    <p:animEffect transition="in" filter="fade">
                                      <p:cBhvr>
                                        <p:cTn id="118" dur="1000"/>
                                        <p:tgtEl>
                                          <p:spTgt spid="46089">
                                            <p:txEl>
                                              <p:pRg st="18" end="1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9" grpId="0" build="allAtOnce" animBg="1" autoUpdateAnimBg="0"/>
    </p:bldLst>
  </p:timing>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4673" name="Rectangle 9"/>
          <p:cNvSpPr>
            <a:spLocks noGrp="1" noChangeArrowheads="1"/>
          </p:cNvSpPr>
          <p:nvPr>
            <p:ph type="title" idx="4294967295"/>
          </p:nvPr>
        </p:nvSpPr>
        <p:spPr>
          <a:xfrm>
            <a:off x="1143000" y="304800"/>
            <a:ext cx="7543800" cy="1143000"/>
          </a:xfrm>
        </p:spPr>
        <p:txBody>
          <a:bodyPr/>
          <a:lstStyle/>
          <a:p>
            <a:pPr eaLnBrk="1" hangingPunct="1"/>
            <a:r>
              <a:rPr lang="en-US" b="1" dirty="0">
                <a:latin typeface="Arial" panose="020B0604020202020204" pitchFamily="34" charset="0"/>
                <a:ea typeface="ＭＳ Ｐゴシック" charset="0"/>
                <a:cs typeface="Arial" panose="020B0604020202020204" pitchFamily="34" charset="0"/>
              </a:rPr>
              <a:t>Date, Origin, Recipients</a:t>
            </a:r>
          </a:p>
        </p:txBody>
      </p:sp>
      <p:sp>
        <p:nvSpPr>
          <p:cNvPr id="47108" name="Text Box 4"/>
          <p:cNvSpPr txBox="1">
            <a:spLocks noChangeArrowheads="1"/>
          </p:cNvSpPr>
          <p:nvPr/>
        </p:nvSpPr>
        <p:spPr bwMode="auto">
          <a:xfrm>
            <a:off x="381001" y="152407"/>
            <a:ext cx="8001000" cy="1077111"/>
          </a:xfrm>
          <a:prstGeom prst="rect">
            <a:avLst/>
          </a:prstGeom>
          <a:solidFill>
            <a:srgbClr val="99FFCC"/>
          </a:solidFill>
          <a:ln w="12700" cap="sq">
            <a:solidFill>
              <a:schemeClr val="tx1"/>
            </a:solidFill>
            <a:miter lim="800000"/>
            <a:headEnd type="none" w="sm" len="sm"/>
            <a:tailEnd type="none" w="sm" len="sm"/>
          </a:ln>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ar-JO" altLang="zh-CN" sz="3200" b="1" u="sng" dirty="0">
                <a:solidFill>
                  <a:srgbClr val="000000"/>
                </a:solidFill>
                <a:latin typeface="Arial" panose="020B0604020202020204" pitchFamily="34" charset="0"/>
                <a:cs typeface="Arial" panose="020B0604020202020204" pitchFamily="34" charset="0"/>
              </a:rPr>
              <a:t>التاريخ</a:t>
            </a:r>
            <a:endParaRPr lang="en-US" altLang="zh-CN" sz="3200" b="1" dirty="0">
              <a:solidFill>
                <a:srgbClr val="000000"/>
              </a:solidFill>
              <a:latin typeface="Arial" panose="020B0604020202020204" pitchFamily="34" charset="0"/>
              <a:cs typeface="Arial" panose="020B0604020202020204" pitchFamily="34" charset="0"/>
            </a:endParaRPr>
          </a:p>
          <a:p>
            <a:pPr eaLnBrk="1" hangingPunct="1"/>
            <a:r>
              <a:rPr lang="ar-JO" sz="3200" b="1" dirty="0">
                <a:solidFill>
                  <a:srgbClr val="000000"/>
                </a:solidFill>
                <a:latin typeface="Arial" panose="020B0604020202020204" pitchFamily="34" charset="0"/>
                <a:cs typeface="Arial" panose="020B0604020202020204" pitchFamily="34" charset="0"/>
              </a:rPr>
              <a:t>على الأغلب أن تاريخ الكتابة هو 62م</a:t>
            </a:r>
            <a:endParaRPr lang="en-US" sz="3200" b="1" dirty="0">
              <a:solidFill>
                <a:srgbClr val="000000"/>
              </a:solidFill>
              <a:latin typeface="Arial" panose="020B0604020202020204" pitchFamily="34" charset="0"/>
              <a:cs typeface="Arial" panose="020B0604020202020204" pitchFamily="34" charset="0"/>
            </a:endParaRPr>
          </a:p>
        </p:txBody>
      </p:sp>
      <p:sp>
        <p:nvSpPr>
          <p:cNvPr id="284675" name="Text Box 5"/>
          <p:cNvSpPr txBox="1">
            <a:spLocks noChangeArrowheads="1"/>
          </p:cNvSpPr>
          <p:nvPr/>
        </p:nvSpPr>
        <p:spPr bwMode="auto">
          <a:xfrm>
            <a:off x="8459793" y="5"/>
            <a:ext cx="703825" cy="4615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r>
              <a:rPr lang="ar-JO" b="1" dirty="0">
                <a:latin typeface="Arial" panose="020B0604020202020204" pitchFamily="34" charset="0"/>
                <a:cs typeface="Arial" panose="020B0604020202020204" pitchFamily="34" charset="0"/>
              </a:rPr>
              <a:t>121</a:t>
            </a:r>
            <a:endParaRPr lang="en-US" b="1" dirty="0">
              <a:latin typeface="Arial" panose="020B0604020202020204" pitchFamily="34" charset="0"/>
              <a:cs typeface="Arial" panose="020B0604020202020204" pitchFamily="34" charset="0"/>
            </a:endParaRPr>
          </a:p>
        </p:txBody>
      </p:sp>
      <p:sp>
        <p:nvSpPr>
          <p:cNvPr id="47110" name="Text Box 6"/>
          <p:cNvSpPr txBox="1">
            <a:spLocks noChangeArrowheads="1"/>
          </p:cNvSpPr>
          <p:nvPr/>
        </p:nvSpPr>
        <p:spPr bwMode="auto">
          <a:xfrm>
            <a:off x="228600" y="1433518"/>
            <a:ext cx="4038600" cy="3046881"/>
          </a:xfrm>
          <a:prstGeom prst="rect">
            <a:avLst/>
          </a:prstGeom>
          <a:solidFill>
            <a:srgbClr val="CDF4FF"/>
          </a:solidFill>
          <a:ln w="12700" cap="sq">
            <a:solidFill>
              <a:schemeClr val="tx1"/>
            </a:solidFill>
            <a:miter lim="800000"/>
            <a:headEnd type="none" w="sm" len="sm"/>
            <a:tailEnd type="none" w="sm" len="sm"/>
          </a:ln>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ar-JO" altLang="zh-CN" sz="3200" b="1" u="sng" dirty="0">
                <a:solidFill>
                  <a:srgbClr val="000000"/>
                </a:solidFill>
                <a:latin typeface="Arial" panose="020B0604020202020204" pitchFamily="34" charset="0"/>
                <a:cs typeface="Arial" panose="020B0604020202020204" pitchFamily="34" charset="0"/>
              </a:rPr>
              <a:t>الأصل</a:t>
            </a:r>
            <a:endParaRPr lang="en-US" altLang="zh-CN" sz="3200" b="1" u="sng" dirty="0">
              <a:solidFill>
                <a:srgbClr val="000000"/>
              </a:solidFill>
              <a:latin typeface="Arial" panose="020B0604020202020204" pitchFamily="34" charset="0"/>
              <a:cs typeface="Arial" panose="020B0604020202020204" pitchFamily="34" charset="0"/>
            </a:endParaRPr>
          </a:p>
          <a:p>
            <a:pPr eaLnBrk="1" hangingPunct="1"/>
            <a:r>
              <a:rPr lang="ar-JO" altLang="zh-CN" sz="3200" b="1" dirty="0">
                <a:solidFill>
                  <a:srgbClr val="000000"/>
                </a:solidFill>
                <a:latin typeface="Arial" panose="020B0604020202020204" pitchFamily="34" charset="0"/>
                <a:cs typeface="Arial" panose="020B0604020202020204" pitchFamily="34" charset="0"/>
              </a:rPr>
              <a:t>لا أحد يعرف بالتأكيد أين كتب لوقا هذه الرواية؟ تشمل الإقتراحات روما، أنطاكية، أفسس، أسيا الصغرى، وأخائية</a:t>
            </a:r>
            <a:r>
              <a:rPr lang="en-US" altLang="zh-CN" sz="3200" b="1" dirty="0">
                <a:solidFill>
                  <a:srgbClr val="000000"/>
                </a:solidFill>
                <a:latin typeface="Arial" panose="020B0604020202020204" pitchFamily="34" charset="0"/>
                <a:cs typeface="Arial" panose="020B0604020202020204" pitchFamily="34" charset="0"/>
              </a:rPr>
              <a:t> </a:t>
            </a:r>
            <a:endParaRPr lang="en-US" sz="3200" b="1" dirty="0">
              <a:solidFill>
                <a:srgbClr val="000000"/>
              </a:solidFill>
              <a:latin typeface="Arial" panose="020B0604020202020204" pitchFamily="34" charset="0"/>
              <a:cs typeface="Arial" panose="020B0604020202020204" pitchFamily="34" charset="0"/>
            </a:endParaRPr>
          </a:p>
        </p:txBody>
      </p:sp>
      <p:sp>
        <p:nvSpPr>
          <p:cNvPr id="47111" name="Text Box 7"/>
          <p:cNvSpPr txBox="1">
            <a:spLocks noChangeArrowheads="1"/>
          </p:cNvSpPr>
          <p:nvPr/>
        </p:nvSpPr>
        <p:spPr bwMode="auto">
          <a:xfrm>
            <a:off x="4343400" y="4419605"/>
            <a:ext cx="4800600" cy="1569553"/>
          </a:xfrm>
          <a:prstGeom prst="rect">
            <a:avLst/>
          </a:prstGeom>
          <a:solidFill>
            <a:srgbClr val="CDF4FF"/>
          </a:solidFill>
          <a:ln w="12700" cap="sq">
            <a:solidFill>
              <a:schemeClr val="tx1"/>
            </a:solidFill>
            <a:miter lim="800000"/>
            <a:headEnd type="none" w="sm" len="sm"/>
            <a:tailEnd type="none" w="sm" len="sm"/>
          </a:ln>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ar-JO" altLang="zh-CN" sz="3200" b="1" u="sng" dirty="0">
                <a:solidFill>
                  <a:srgbClr val="000000"/>
                </a:solidFill>
                <a:latin typeface="Arial" panose="020B0604020202020204" pitchFamily="34" charset="0"/>
                <a:cs typeface="Arial" panose="020B0604020202020204" pitchFamily="34" charset="0"/>
              </a:rPr>
              <a:t>المستلمون</a:t>
            </a:r>
            <a:endParaRPr lang="en-US" altLang="zh-CN" sz="3200" b="1" dirty="0">
              <a:solidFill>
                <a:srgbClr val="000000"/>
              </a:solidFill>
              <a:latin typeface="Arial" panose="020B0604020202020204" pitchFamily="34" charset="0"/>
              <a:cs typeface="Arial" panose="020B0604020202020204" pitchFamily="34" charset="0"/>
            </a:endParaRPr>
          </a:p>
          <a:p>
            <a:pPr eaLnBrk="1" hangingPunct="1"/>
            <a:r>
              <a:rPr lang="ar-JO" sz="3200" b="1" dirty="0">
                <a:solidFill>
                  <a:srgbClr val="000000"/>
                </a:solidFill>
                <a:latin typeface="Arial" panose="020B0604020202020204" pitchFamily="34" charset="0"/>
                <a:cs typeface="Arial" panose="020B0604020202020204" pitchFamily="34" charset="0"/>
              </a:rPr>
              <a:t>ثاوفيلس (1: 1) رجل معنى اسمه محب الله</a:t>
            </a:r>
            <a:endParaRPr lang="en-US" sz="3200" b="1" dirty="0">
              <a:solidFill>
                <a:srgbClr val="000000"/>
              </a:solidFill>
              <a:latin typeface="Arial" panose="020B0604020202020204" pitchFamily="34" charset="0"/>
              <a:cs typeface="Arial" panose="020B0604020202020204" pitchFamily="34" charset="0"/>
            </a:endParaRPr>
          </a:p>
        </p:txBody>
      </p:sp>
      <p:sp>
        <p:nvSpPr>
          <p:cNvPr id="47112" name="Line 8"/>
          <p:cNvSpPr>
            <a:spLocks noChangeShapeType="1"/>
          </p:cNvSpPr>
          <p:nvPr/>
        </p:nvSpPr>
        <p:spPr bwMode="auto">
          <a:xfrm>
            <a:off x="4267200" y="2971800"/>
            <a:ext cx="2971800" cy="1371600"/>
          </a:xfrm>
          <a:prstGeom prst="line">
            <a:avLst/>
          </a:prstGeom>
          <a:noFill/>
          <a:ln w="50800" cap="sq">
            <a:solidFill>
              <a:schemeClr val="tx1"/>
            </a:solidFill>
            <a:round/>
            <a:headEnd type="none" w="sm" len="sm"/>
            <a:tailEnd type="triangle" w="lg" len="lg"/>
          </a:ln>
          <a:extLst>
            <a:ext uri="{909E8E84-426E-40dd-AFC4-6F175D3DCCD1}">
              <a14:hiddenFill xmlns="" xmlns:a14="http://schemas.microsoft.com/office/drawing/2010/main">
                <a:noFill/>
              </a14:hiddenFill>
            </a:ext>
          </a:extLst>
        </p:spPr>
        <p:txBody>
          <a:bodyPr wrap="none" lIns="91334" tIns="45667" rIns="91334" bIns="45667"/>
          <a:lstStyle/>
          <a:p>
            <a:endParaRPr lang="en-US" b="1"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7110"/>
                                        </p:tgtEl>
                                        <p:attrNameLst>
                                          <p:attrName>style.visibility</p:attrName>
                                        </p:attrNameLst>
                                      </p:cBhvr>
                                      <p:to>
                                        <p:strVal val="visible"/>
                                      </p:to>
                                    </p:set>
                                    <p:anim calcmode="lin" valueType="num">
                                      <p:cBhvr additive="base">
                                        <p:cTn id="7" dur="500" fill="hold"/>
                                        <p:tgtEl>
                                          <p:spTgt spid="47110"/>
                                        </p:tgtEl>
                                        <p:attrNameLst>
                                          <p:attrName>ppt_x</p:attrName>
                                        </p:attrNameLst>
                                      </p:cBhvr>
                                      <p:tavLst>
                                        <p:tav tm="0">
                                          <p:val>
                                            <p:strVal val="0-#ppt_w/2"/>
                                          </p:val>
                                        </p:tav>
                                        <p:tav tm="100000">
                                          <p:val>
                                            <p:strVal val="#ppt_x"/>
                                          </p:val>
                                        </p:tav>
                                      </p:tavLst>
                                    </p:anim>
                                    <p:anim calcmode="lin" valueType="num">
                                      <p:cBhvr additive="base">
                                        <p:cTn id="8" dur="500" fill="hold"/>
                                        <p:tgtEl>
                                          <p:spTgt spid="4711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47112"/>
                                        </p:tgtEl>
                                        <p:attrNameLst>
                                          <p:attrName>style.visibility</p:attrName>
                                        </p:attrNameLst>
                                      </p:cBhvr>
                                      <p:to>
                                        <p:strVal val="visible"/>
                                      </p:to>
                                    </p:set>
                                    <p:anim calcmode="lin" valueType="num">
                                      <p:cBhvr>
                                        <p:cTn id="13" dur="500" fill="hold"/>
                                        <p:tgtEl>
                                          <p:spTgt spid="47112"/>
                                        </p:tgtEl>
                                        <p:attrNameLst>
                                          <p:attrName>ppt_w</p:attrName>
                                        </p:attrNameLst>
                                      </p:cBhvr>
                                      <p:tavLst>
                                        <p:tav tm="0">
                                          <p:val>
                                            <p:fltVal val="0"/>
                                          </p:val>
                                        </p:tav>
                                        <p:tav tm="100000">
                                          <p:val>
                                            <p:strVal val="#ppt_w"/>
                                          </p:val>
                                        </p:tav>
                                      </p:tavLst>
                                    </p:anim>
                                    <p:anim calcmode="lin" valueType="num">
                                      <p:cBhvr>
                                        <p:cTn id="14" dur="500" fill="hold"/>
                                        <p:tgtEl>
                                          <p:spTgt spid="47112"/>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7111"/>
                                        </p:tgtEl>
                                        <p:attrNameLst>
                                          <p:attrName>style.visibility</p:attrName>
                                        </p:attrNameLst>
                                      </p:cBhvr>
                                      <p:to>
                                        <p:strVal val="visible"/>
                                      </p:to>
                                    </p:set>
                                    <p:anim calcmode="lin" valueType="num">
                                      <p:cBhvr additive="base">
                                        <p:cTn id="19" dur="500" fill="hold"/>
                                        <p:tgtEl>
                                          <p:spTgt spid="47111"/>
                                        </p:tgtEl>
                                        <p:attrNameLst>
                                          <p:attrName>ppt_x</p:attrName>
                                        </p:attrNameLst>
                                      </p:cBhvr>
                                      <p:tavLst>
                                        <p:tav tm="0">
                                          <p:val>
                                            <p:strVal val="0-#ppt_w/2"/>
                                          </p:val>
                                        </p:tav>
                                        <p:tav tm="100000">
                                          <p:val>
                                            <p:strVal val="#ppt_x"/>
                                          </p:val>
                                        </p:tav>
                                      </p:tavLst>
                                    </p:anim>
                                    <p:anim calcmode="lin" valueType="num">
                                      <p:cBhvr additive="base">
                                        <p:cTn id="20" dur="500" fill="hold"/>
                                        <p:tgtEl>
                                          <p:spTgt spid="471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10" grpId="0" animBg="1" autoUpdateAnimBg="0"/>
      <p:bldP spid="47111" grpId="0" animBg="1" autoUpdateAnimBg="0"/>
      <p:bldP spid="471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6" name="Picture 5" descr="Cross Sky View Christian Stock Photography.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 y="0"/>
            <a:ext cx="9139943" cy="6858000"/>
          </a:xfrm>
          <a:prstGeom prst="rect">
            <a:avLst/>
          </a:prstGeom>
        </p:spPr>
      </p:pic>
      <p:sp>
        <p:nvSpPr>
          <p:cNvPr id="2" name="Title 1"/>
          <p:cNvSpPr>
            <a:spLocks noGrp="1"/>
          </p:cNvSpPr>
          <p:nvPr>
            <p:ph type="ctrTitle"/>
          </p:nvPr>
        </p:nvSpPr>
        <p:spPr>
          <a:xfrm>
            <a:off x="180966" y="102580"/>
            <a:ext cx="8236820" cy="799420"/>
          </a:xfrm>
          <a:solidFill>
            <a:schemeClr val="tx1"/>
          </a:solidFill>
        </p:spPr>
        <p:txBody>
          <a:bodyPr/>
          <a:lstStyle/>
          <a:p>
            <a:r>
              <a:rPr lang="ar-JO" sz="3600" b="1" dirty="0">
                <a:solidFill>
                  <a:schemeClr val="bg1"/>
                </a:solidFill>
                <a:effectLst>
                  <a:glow rad="101600">
                    <a:schemeClr val="tx1">
                      <a:alpha val="99000"/>
                    </a:schemeClr>
                  </a:glow>
                </a:effectLst>
                <a:latin typeface="Arial" panose="020B0604020202020204" pitchFamily="34" charset="0"/>
                <a:cs typeface="Arial" panose="020B0604020202020204" pitchFamily="34" charset="0"/>
              </a:rPr>
              <a:t>الفداء</a:t>
            </a:r>
            <a:endParaRPr lang="en-US" sz="3600" b="1" dirty="0">
              <a:solidFill>
                <a:schemeClr val="bg1"/>
              </a:solidFill>
              <a:effectLst>
                <a:glow rad="101600">
                  <a:schemeClr val="tx1">
                    <a:alpha val="99000"/>
                  </a:schemeClr>
                </a:glow>
              </a:effectLst>
              <a:latin typeface="Arial" panose="020B0604020202020204" pitchFamily="34" charset="0"/>
              <a:cs typeface="Arial" panose="020B0604020202020204" pitchFamily="34" charset="0"/>
            </a:endParaRPr>
          </a:p>
        </p:txBody>
      </p:sp>
      <p:sp>
        <p:nvSpPr>
          <p:cNvPr id="3" name="Title 1"/>
          <p:cNvSpPr txBox="1">
            <a:spLocks/>
          </p:cNvSpPr>
          <p:nvPr/>
        </p:nvSpPr>
        <p:spPr bwMode="auto">
          <a:xfrm>
            <a:off x="14766" y="1433738"/>
            <a:ext cx="9129233" cy="4394419"/>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89" tIns="45695" rIns="91389" bIns="45695" numCol="1" anchor="t"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a:lstStyle>
          <a:p>
            <a:pPr marL="0" marR="0" lvl="0" indent="0" algn="ctr" defTabSz="456952" rtl="0" eaLnBrk="0" fontAlgn="base" latinLnBrk="0" hangingPunct="0">
              <a:lnSpc>
                <a:spcPct val="100000"/>
              </a:lnSpc>
              <a:spcBef>
                <a:spcPct val="0"/>
              </a:spcBef>
              <a:spcAft>
                <a:spcPct val="0"/>
              </a:spcAft>
              <a:buClrTx/>
              <a:buSzTx/>
              <a:buFontTx/>
              <a:buNone/>
              <a:tabLst/>
              <a:defRPr/>
            </a:pPr>
            <a:endParaRPr kumimoji="0" lang="en-US" sz="4400" b="1" u="none" strike="noStrike" kern="1200" cap="none" spc="0" normalizeH="0" baseline="0" noProof="0" dirty="0">
              <a:ln>
                <a:noFill/>
              </a:ln>
              <a:solidFill>
                <a:prstClr val="white"/>
              </a:solidFill>
              <a:effectLst>
                <a:glow rad="101600">
                  <a:prstClr val="black">
                    <a:alpha val="99000"/>
                  </a:prstClr>
                </a:glow>
              </a:effectLst>
              <a:uLnTx/>
              <a:uFillTx/>
              <a:latin typeface="Arial" panose="020B0604020202020204" pitchFamily="34" charset="0"/>
              <a:cs typeface="Arial" panose="020B0604020202020204" pitchFamily="34" charset="0"/>
            </a:endParaRPr>
          </a:p>
        </p:txBody>
      </p:sp>
      <p:sp>
        <p:nvSpPr>
          <p:cNvPr id="4" name="Rectangle 2"/>
          <p:cNvSpPr txBox="1">
            <a:spLocks noChangeArrowheads="1"/>
          </p:cNvSpPr>
          <p:nvPr/>
        </p:nvSpPr>
        <p:spPr bwMode="auto">
          <a:xfrm>
            <a:off x="144016" y="1602018"/>
            <a:ext cx="8820472" cy="4096629"/>
          </a:xfrm>
          <a:prstGeom prst="rect">
            <a:avLst/>
          </a:prstGeom>
          <a:noFill/>
          <a:ln>
            <a:noFill/>
          </a:ln>
          <a:effectLst>
            <a:outerShdw blurRad="63500" dist="35921" dir="2700000" algn="ctr" rotWithShape="0">
              <a:schemeClr val="tx2">
                <a:alpha val="74998"/>
              </a:schemeClr>
            </a:outerShdw>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89" tIns="45695" rIns="91389" bIns="45695"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456952" rtl="0" eaLnBrk="0" fontAlgn="base" latinLnBrk="0" hangingPunct="0">
              <a:lnSpc>
                <a:spcPct val="100000"/>
              </a:lnSpc>
              <a:spcBef>
                <a:spcPct val="0"/>
              </a:spcBef>
              <a:spcAft>
                <a:spcPct val="0"/>
              </a:spcAft>
              <a:buClrTx/>
              <a:buSzTx/>
              <a:buFontTx/>
              <a:buNone/>
              <a:tabLst/>
              <a:defRPr/>
            </a:pPr>
            <a:r>
              <a:rPr kumimoji="0" lang="ar-JO" sz="36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تم التأكيد على النداء العالمي للخلاص من خلال الإنجيل (1: 8 ؛ 28: 30-31) في أن سفر أعمال الرسل يسجل أكثر من 80 موقعاً جغرافياً - أكثر من أي كتاب آخر في العهد الجديد.</a:t>
            </a:r>
            <a:endParaRPr kumimoji="0" lang="en-US" sz="36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5" name="Text Box 3"/>
          <p:cNvSpPr txBox="1">
            <a:spLocks noChangeArrowheads="1"/>
          </p:cNvSpPr>
          <p:nvPr/>
        </p:nvSpPr>
        <p:spPr bwMode="auto">
          <a:xfrm>
            <a:off x="8170701" y="44456"/>
            <a:ext cx="868363" cy="46161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wrap="square" lIns="91389" tIns="45695" rIns="91389" bIns="45695">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ar-JO"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27ب</a:t>
            </a:r>
            <a:endParaRPr kumimoji="0" lang="en-US" sz="2400" b="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7" name="Rectangle 2">
            <a:extLst>
              <a:ext uri="{FF2B5EF4-FFF2-40B4-BE49-F238E27FC236}">
                <a16:creationId xmlns:a16="http://schemas.microsoft.com/office/drawing/2014/main" id="{3AED17C6-DDFE-8241-9234-5B2C75CA1E4A}"/>
              </a:ext>
            </a:extLst>
          </p:cNvPr>
          <p:cNvSpPr txBox="1">
            <a:spLocks noChangeArrowheads="1"/>
          </p:cNvSpPr>
          <p:nvPr/>
        </p:nvSpPr>
        <p:spPr bwMode="auto">
          <a:xfrm>
            <a:off x="0" y="5920006"/>
            <a:ext cx="8791222" cy="909772"/>
          </a:xfrm>
          <a:prstGeom prst="rect">
            <a:avLst/>
          </a:prstGeom>
          <a:noFill/>
          <a:ln>
            <a:noFill/>
          </a:ln>
          <a:effectLst>
            <a:outerShdw blurRad="63500" dist="35921" dir="2700000" algn="ctr" rotWithShape="0">
              <a:schemeClr val="tx2">
                <a:alpha val="74998"/>
              </a:schemeClr>
            </a:outerShdw>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389" tIns="45695" rIns="91389" bIns="45695"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r" defTabSz="456952" rtl="0" eaLnBrk="0" fontAlgn="base" latinLnBrk="0" hangingPunct="0">
              <a:lnSpc>
                <a:spcPct val="100000"/>
              </a:lnSpc>
              <a:spcBef>
                <a:spcPct val="0"/>
              </a:spcBef>
              <a:spcAft>
                <a:spcPct val="0"/>
              </a:spcAft>
              <a:buClrTx/>
              <a:buSzTx/>
              <a:buFontTx/>
              <a:buNone/>
              <a:tabLst/>
              <a:defRPr/>
            </a:pPr>
            <a:r>
              <a:rPr kumimoji="0" lang="ar-JO" sz="48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أعمال الرسل</a:t>
            </a:r>
            <a:endParaRPr kumimoji="0" lang="en-US" sz="4800" b="1"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30571405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21" name="Text Box 3"/>
          <p:cNvSpPr txBox="1">
            <a:spLocks noChangeArrowheads="1"/>
          </p:cNvSpPr>
          <p:nvPr/>
        </p:nvSpPr>
        <p:spPr bwMode="auto">
          <a:xfrm>
            <a:off x="8458205" y="5"/>
            <a:ext cx="703825" cy="4615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r>
              <a:rPr lang="ar-JO" b="1" dirty="0">
                <a:latin typeface="Arial" panose="020B0604020202020204" pitchFamily="34" charset="0"/>
                <a:cs typeface="Arial" panose="020B0604020202020204" pitchFamily="34" charset="0"/>
              </a:rPr>
              <a:t>122</a:t>
            </a:r>
            <a:endParaRPr lang="en-US" b="1" dirty="0">
              <a:latin typeface="Arial" panose="020B0604020202020204" pitchFamily="34" charset="0"/>
              <a:cs typeface="Arial" panose="020B0604020202020204" pitchFamily="34" charset="0"/>
            </a:endParaRPr>
          </a:p>
        </p:txBody>
      </p:sp>
      <p:sp>
        <p:nvSpPr>
          <p:cNvPr id="49156" name="Text Box 4"/>
          <p:cNvSpPr txBox="1">
            <a:spLocks noChangeArrowheads="1"/>
          </p:cNvSpPr>
          <p:nvPr/>
        </p:nvSpPr>
        <p:spPr bwMode="auto">
          <a:xfrm>
            <a:off x="228600" y="1266840"/>
            <a:ext cx="8534400" cy="3046881"/>
          </a:xfrm>
          <a:prstGeom prst="rect">
            <a:avLst/>
          </a:prstGeom>
          <a:solidFill>
            <a:schemeClr val="tx1"/>
          </a:solidFill>
          <a:ln>
            <a:noFill/>
          </a:ln>
          <a:extLs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ar-JO" altLang="zh-CN" sz="3200" b="1" dirty="0">
                <a:solidFill>
                  <a:srgbClr val="FFFFFF"/>
                </a:solidFill>
                <a:latin typeface="Arial" panose="020B0604020202020204" pitchFamily="34" charset="0"/>
                <a:cs typeface="Arial" panose="020B0604020202020204" pitchFamily="34" charset="0"/>
              </a:rPr>
              <a:t>كتب لوقا على الأغلب إلى ثاوفيلس بناء على طلبه، لكنه قصد في كل حادثة تقوية إيمان هذا المسيحي الغني  من خلال إظهار أن إيمانه يقف على حقيقة تاريخية ثابتة (لوقا 1: 3-4). لعل الأمر الأكثر أهمية أن لوقا سعى ليشرح لجمهوره الأممي الأوسع أن تقدم رسالة الملكوت يتم بتوجيه إلهي وليس بالبراعة والمهارة البشرية </a:t>
            </a:r>
            <a:endParaRPr lang="en-US" altLang="zh-CN" sz="3200" b="1" dirty="0">
              <a:solidFill>
                <a:srgbClr val="FFFFFF"/>
              </a:solidFill>
              <a:latin typeface="Arial" panose="020B0604020202020204" pitchFamily="34" charset="0"/>
              <a:cs typeface="Arial" panose="020B0604020202020204" pitchFamily="34" charset="0"/>
            </a:endParaRPr>
          </a:p>
        </p:txBody>
      </p:sp>
      <p:sp>
        <p:nvSpPr>
          <p:cNvPr id="286723" name="Rectangle 5"/>
          <p:cNvSpPr>
            <a:spLocks noGrp="1" noChangeArrowheads="1"/>
          </p:cNvSpPr>
          <p:nvPr>
            <p:ph type="title" idx="4294967295"/>
          </p:nvPr>
        </p:nvSpPr>
        <p:spPr>
          <a:xfrm>
            <a:off x="3660092" y="411163"/>
            <a:ext cx="1280907" cy="584668"/>
          </a:xfrm>
          <a:solidFill>
            <a:srgbClr val="000099"/>
          </a:solidFill>
        </p:spPr>
        <p:txBody>
          <a:bodyPr wrap="none" lIns="91334" tIns="45667" rIns="91334" bIns="45667" anchor="t">
            <a:spAutoFit/>
          </a:bodyPr>
          <a:lstStyle/>
          <a:p>
            <a:pPr eaLnBrk="1" hangingPunct="1"/>
            <a:r>
              <a:rPr lang="ar-JO" sz="3200" b="1" dirty="0">
                <a:solidFill>
                  <a:srgbClr val="FFFFFF"/>
                </a:solidFill>
                <a:latin typeface="Arial" panose="020B0604020202020204" pitchFamily="34" charset="0"/>
                <a:ea typeface="ＭＳ Ｐゴシック" charset="0"/>
                <a:cs typeface="Arial" panose="020B0604020202020204" pitchFamily="34" charset="0"/>
              </a:rPr>
              <a:t>المناسبة</a:t>
            </a:r>
            <a:endParaRPr lang="en-US" sz="3200" b="1" dirty="0">
              <a:solidFill>
                <a:srgbClr val="FFFFFF"/>
              </a:solidFill>
              <a:latin typeface="Arial" panose="020B0604020202020204" pitchFamily="34" charset="0"/>
              <a:ea typeface="ＭＳ Ｐゴシック"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9156"/>
                                        </p:tgtEl>
                                        <p:attrNameLst>
                                          <p:attrName>style.visibility</p:attrName>
                                        </p:attrNameLst>
                                      </p:cBhvr>
                                      <p:to>
                                        <p:strVal val="visible"/>
                                      </p:to>
                                    </p:set>
                                    <p:anim calcmode="lin" valueType="num">
                                      <p:cBhvr>
                                        <p:cTn id="7" dur="500" fill="hold"/>
                                        <p:tgtEl>
                                          <p:spTgt spid="49156"/>
                                        </p:tgtEl>
                                        <p:attrNameLst>
                                          <p:attrName>ppt_w</p:attrName>
                                        </p:attrNameLst>
                                      </p:cBhvr>
                                      <p:tavLst>
                                        <p:tav tm="0">
                                          <p:val>
                                            <p:fltVal val="0"/>
                                          </p:val>
                                        </p:tav>
                                        <p:tav tm="100000">
                                          <p:val>
                                            <p:strVal val="#ppt_w"/>
                                          </p:val>
                                        </p:tav>
                                      </p:tavLst>
                                    </p:anim>
                                    <p:anim calcmode="lin" valueType="num">
                                      <p:cBhvr>
                                        <p:cTn id="8" dur="500" fill="hold"/>
                                        <p:tgtEl>
                                          <p:spTgt spid="4915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6" grpId="0" animBg="1" autoUpdateAnimBg="0"/>
    </p:bldLst>
  </p:timing>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88769" name="Picture 11" descr="lameman"/>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552700" y="762000"/>
            <a:ext cx="4076700" cy="5334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88770" name="Text Box 3"/>
          <p:cNvSpPr txBox="1">
            <a:spLocks noChangeArrowheads="1"/>
          </p:cNvSpPr>
          <p:nvPr/>
        </p:nvSpPr>
        <p:spPr bwMode="auto">
          <a:xfrm>
            <a:off x="8382008" y="76206"/>
            <a:ext cx="703825" cy="4615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algn="l" eaLnBrk="1" hangingPunct="1"/>
            <a:r>
              <a:rPr lang="ar-JO" b="1" dirty="0">
                <a:latin typeface="Arial" panose="020B0604020202020204" pitchFamily="34" charset="0"/>
                <a:ea typeface="Osaka" charset="0"/>
                <a:cs typeface="Arial" panose="020B0604020202020204" pitchFamily="34" charset="0"/>
              </a:rPr>
              <a:t>122</a:t>
            </a:r>
            <a:endParaRPr lang="en-US" b="1" dirty="0">
              <a:latin typeface="Arial" panose="020B0604020202020204" pitchFamily="34" charset="0"/>
              <a:ea typeface="Osaka" charset="0"/>
              <a:cs typeface="Arial" panose="020B0604020202020204" pitchFamily="34" charset="0"/>
            </a:endParaRPr>
          </a:p>
        </p:txBody>
      </p:sp>
      <p:sp>
        <p:nvSpPr>
          <p:cNvPr id="50180" name="Text Box 4"/>
          <p:cNvSpPr txBox="1">
            <a:spLocks noChangeArrowheads="1"/>
          </p:cNvSpPr>
          <p:nvPr/>
        </p:nvSpPr>
        <p:spPr bwMode="auto">
          <a:xfrm rot="-1200000">
            <a:off x="1186368" y="1987137"/>
            <a:ext cx="1034043" cy="523113"/>
          </a:xfrm>
          <a:prstGeom prst="rect">
            <a:avLst/>
          </a:prstGeom>
          <a:solidFill>
            <a:srgbClr val="CCFFCC"/>
          </a:solidFill>
          <a:ln w="12700" cap="sq">
            <a:solidFill>
              <a:schemeClr val="tx1"/>
            </a:solidFill>
            <a:miter lim="800000"/>
            <a:headEnd type="none" w="sm" len="sm"/>
            <a:tailEnd type="none" w="sm" len="sm"/>
          </a:ln>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ar-JO" sz="2800" b="1" dirty="0">
                <a:solidFill>
                  <a:srgbClr val="000099"/>
                </a:solidFill>
                <a:latin typeface="Arial" panose="020B0604020202020204" pitchFamily="34" charset="0"/>
                <a:ea typeface="Osaka" charset="0"/>
                <a:cs typeface="Arial" panose="020B0604020202020204" pitchFamily="34" charset="0"/>
              </a:rPr>
              <a:t>التوفيق</a:t>
            </a:r>
            <a:endParaRPr lang="en-US" sz="2800" b="1" dirty="0">
              <a:solidFill>
                <a:srgbClr val="000099"/>
              </a:solidFill>
              <a:latin typeface="Arial" panose="020B0604020202020204" pitchFamily="34" charset="0"/>
              <a:ea typeface="Osaka" charset="0"/>
              <a:cs typeface="Arial" panose="020B0604020202020204" pitchFamily="34" charset="0"/>
            </a:endParaRPr>
          </a:p>
        </p:txBody>
      </p:sp>
      <p:sp>
        <p:nvSpPr>
          <p:cNvPr id="50181" name="Text Box 5"/>
          <p:cNvSpPr txBox="1">
            <a:spLocks noChangeArrowheads="1"/>
          </p:cNvSpPr>
          <p:nvPr/>
        </p:nvSpPr>
        <p:spPr bwMode="auto">
          <a:xfrm rot="-1200000">
            <a:off x="1144013" y="3587337"/>
            <a:ext cx="2245914" cy="523113"/>
          </a:xfrm>
          <a:prstGeom prst="rect">
            <a:avLst/>
          </a:prstGeom>
          <a:solidFill>
            <a:srgbClr val="CCFFCC"/>
          </a:solidFill>
          <a:ln w="12700" cap="sq">
            <a:solidFill>
              <a:schemeClr val="tx1"/>
            </a:solidFill>
            <a:miter lim="800000"/>
            <a:headEnd type="none" w="sm" len="sm"/>
            <a:tailEnd type="none" w="sm" len="sm"/>
          </a:ln>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ar-JO" sz="2800" b="1" dirty="0">
                <a:solidFill>
                  <a:srgbClr val="000099"/>
                </a:solidFill>
                <a:latin typeface="Arial" panose="020B0604020202020204" pitchFamily="34" charset="0"/>
                <a:ea typeface="Osaka" charset="0"/>
                <a:cs typeface="Arial" panose="020B0604020202020204" pitchFamily="34" charset="0"/>
              </a:rPr>
              <a:t>خلاصي / تبشيري</a:t>
            </a:r>
            <a:endParaRPr lang="en-US" sz="2800" b="1" dirty="0">
              <a:solidFill>
                <a:srgbClr val="000099"/>
              </a:solidFill>
              <a:latin typeface="Arial" panose="020B0604020202020204" pitchFamily="34" charset="0"/>
              <a:ea typeface="Osaka" charset="0"/>
              <a:cs typeface="Arial" panose="020B0604020202020204" pitchFamily="34" charset="0"/>
            </a:endParaRPr>
          </a:p>
        </p:txBody>
      </p:sp>
      <p:sp>
        <p:nvSpPr>
          <p:cNvPr id="50182" name="Text Box 6"/>
          <p:cNvSpPr txBox="1">
            <a:spLocks noChangeArrowheads="1"/>
          </p:cNvSpPr>
          <p:nvPr/>
        </p:nvSpPr>
        <p:spPr bwMode="auto">
          <a:xfrm rot="-1200000">
            <a:off x="1703555" y="4882737"/>
            <a:ext cx="2090423" cy="523113"/>
          </a:xfrm>
          <a:prstGeom prst="rect">
            <a:avLst/>
          </a:prstGeom>
          <a:solidFill>
            <a:srgbClr val="CCFFCC"/>
          </a:solidFill>
          <a:ln w="12700" cap="sq">
            <a:solidFill>
              <a:schemeClr val="tx1"/>
            </a:solidFill>
            <a:miter lim="800000"/>
            <a:headEnd type="none" w="sm" len="sm"/>
            <a:tailEnd type="none" w="sm" len="sm"/>
          </a:ln>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ar-JO" sz="2800" b="1" dirty="0">
                <a:solidFill>
                  <a:srgbClr val="000099"/>
                </a:solidFill>
                <a:latin typeface="Arial" panose="020B0604020202020204" pitchFamily="34" charset="0"/>
                <a:ea typeface="Osaka" charset="0"/>
                <a:cs typeface="Arial" panose="020B0604020202020204" pitchFamily="34" charset="0"/>
              </a:rPr>
              <a:t>تعليمي / تنويري</a:t>
            </a:r>
            <a:endParaRPr lang="en-US" sz="2800" b="1" dirty="0">
              <a:solidFill>
                <a:srgbClr val="000099"/>
              </a:solidFill>
              <a:latin typeface="Arial" panose="020B0604020202020204" pitchFamily="34" charset="0"/>
              <a:ea typeface="Osaka" charset="0"/>
              <a:cs typeface="Arial" panose="020B0604020202020204" pitchFamily="34" charset="0"/>
            </a:endParaRPr>
          </a:p>
        </p:txBody>
      </p:sp>
      <p:sp>
        <p:nvSpPr>
          <p:cNvPr id="50183" name="Text Box 7"/>
          <p:cNvSpPr txBox="1">
            <a:spLocks noChangeArrowheads="1"/>
          </p:cNvSpPr>
          <p:nvPr/>
        </p:nvSpPr>
        <p:spPr bwMode="auto">
          <a:xfrm rot="-1200000">
            <a:off x="2380802" y="6038439"/>
            <a:ext cx="902597" cy="523113"/>
          </a:xfrm>
          <a:prstGeom prst="rect">
            <a:avLst/>
          </a:prstGeom>
          <a:solidFill>
            <a:srgbClr val="CCFFCC"/>
          </a:solidFill>
          <a:ln w="12700" cap="sq">
            <a:solidFill>
              <a:schemeClr val="tx1"/>
            </a:solidFill>
            <a:miter lim="800000"/>
            <a:headEnd type="none" w="sm" len="sm"/>
            <a:tailEnd type="none" w="sm" len="sm"/>
          </a:ln>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ar-JO" sz="2800" b="1" dirty="0">
                <a:solidFill>
                  <a:srgbClr val="000099"/>
                </a:solidFill>
                <a:latin typeface="Arial" panose="020B0604020202020204" pitchFamily="34" charset="0"/>
                <a:ea typeface="Osaka" charset="0"/>
                <a:cs typeface="Arial" panose="020B0604020202020204" pitchFamily="34" charset="0"/>
              </a:rPr>
              <a:t>دفاعي</a:t>
            </a:r>
            <a:endParaRPr lang="en-US" sz="2800" b="1" dirty="0">
              <a:solidFill>
                <a:srgbClr val="000099"/>
              </a:solidFill>
              <a:latin typeface="Arial" panose="020B0604020202020204" pitchFamily="34" charset="0"/>
              <a:ea typeface="Osaka" charset="0"/>
              <a:cs typeface="Arial" panose="020B0604020202020204" pitchFamily="34" charset="0"/>
            </a:endParaRPr>
          </a:p>
        </p:txBody>
      </p:sp>
      <p:sp>
        <p:nvSpPr>
          <p:cNvPr id="50184" name="Text Box 8"/>
          <p:cNvSpPr txBox="1">
            <a:spLocks noChangeArrowheads="1"/>
          </p:cNvSpPr>
          <p:nvPr/>
        </p:nvSpPr>
        <p:spPr bwMode="auto">
          <a:xfrm rot="1200000">
            <a:off x="6867412" y="1833152"/>
            <a:ext cx="836875" cy="523113"/>
          </a:xfrm>
          <a:prstGeom prst="rect">
            <a:avLst/>
          </a:prstGeom>
          <a:solidFill>
            <a:srgbClr val="CCFFCC"/>
          </a:solidFill>
          <a:ln w="12700" cap="sq">
            <a:solidFill>
              <a:schemeClr val="tx1"/>
            </a:solidFill>
            <a:miter lim="800000"/>
            <a:headEnd type="none" w="sm" len="sm"/>
            <a:tailEnd type="none" w="sm" len="sm"/>
          </a:ln>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ar-JO" sz="2800" b="1" dirty="0">
                <a:solidFill>
                  <a:srgbClr val="000099"/>
                </a:solidFill>
                <a:latin typeface="Arial" panose="020B0604020202020204" pitchFamily="34" charset="0"/>
                <a:ea typeface="Osaka" charset="0"/>
                <a:cs typeface="Arial" panose="020B0604020202020204" pitchFamily="34" charset="0"/>
              </a:rPr>
              <a:t>كنسي</a:t>
            </a:r>
            <a:endParaRPr lang="en-US" sz="2800" b="1" dirty="0">
              <a:solidFill>
                <a:srgbClr val="000099"/>
              </a:solidFill>
              <a:latin typeface="Arial" panose="020B0604020202020204" pitchFamily="34" charset="0"/>
              <a:ea typeface="Osaka" charset="0"/>
              <a:cs typeface="Arial" panose="020B0604020202020204" pitchFamily="34" charset="0"/>
            </a:endParaRPr>
          </a:p>
        </p:txBody>
      </p:sp>
      <p:sp>
        <p:nvSpPr>
          <p:cNvPr id="50185" name="Text Box 9"/>
          <p:cNvSpPr txBox="1">
            <a:spLocks noChangeArrowheads="1"/>
          </p:cNvSpPr>
          <p:nvPr/>
        </p:nvSpPr>
        <p:spPr bwMode="auto">
          <a:xfrm rot="1200000">
            <a:off x="6403291" y="4195352"/>
            <a:ext cx="1611124" cy="523113"/>
          </a:xfrm>
          <a:prstGeom prst="rect">
            <a:avLst/>
          </a:prstGeom>
          <a:solidFill>
            <a:srgbClr val="CCFFCC"/>
          </a:solidFill>
          <a:ln w="12700" cap="sq">
            <a:solidFill>
              <a:schemeClr val="tx1"/>
            </a:solidFill>
            <a:miter lim="800000"/>
            <a:headEnd type="none" w="sm" len="sm"/>
            <a:tailEnd type="none" w="sm" len="sm"/>
          </a:ln>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ar-JO" sz="2800" b="1" dirty="0">
                <a:solidFill>
                  <a:srgbClr val="000099"/>
                </a:solidFill>
                <a:latin typeface="Arial" panose="020B0604020202020204" pitchFamily="34" charset="0"/>
                <a:ea typeface="Osaka" charset="0"/>
                <a:cs typeface="Arial" panose="020B0604020202020204" pitchFamily="34" charset="0"/>
              </a:rPr>
              <a:t>سرد تاريخي</a:t>
            </a:r>
            <a:endParaRPr lang="en-US" sz="2800" b="1" dirty="0">
              <a:solidFill>
                <a:srgbClr val="000099"/>
              </a:solidFill>
              <a:latin typeface="Arial" panose="020B0604020202020204" pitchFamily="34" charset="0"/>
              <a:ea typeface="Osaka" charset="0"/>
              <a:cs typeface="Arial" panose="020B0604020202020204" pitchFamily="34" charset="0"/>
            </a:endParaRPr>
          </a:p>
        </p:txBody>
      </p:sp>
      <p:sp>
        <p:nvSpPr>
          <p:cNvPr id="50186" name="Text Box 10"/>
          <p:cNvSpPr txBox="1">
            <a:spLocks noChangeArrowheads="1"/>
          </p:cNvSpPr>
          <p:nvPr/>
        </p:nvSpPr>
        <p:spPr bwMode="auto">
          <a:xfrm rot="1200000">
            <a:off x="5663566" y="5871752"/>
            <a:ext cx="1106179" cy="523113"/>
          </a:xfrm>
          <a:prstGeom prst="rect">
            <a:avLst/>
          </a:prstGeom>
          <a:solidFill>
            <a:srgbClr val="CCFFCC"/>
          </a:solidFill>
          <a:ln w="12700" cap="sq">
            <a:solidFill>
              <a:schemeClr val="tx1"/>
            </a:solidFill>
            <a:miter lim="800000"/>
            <a:headEnd type="none" w="sm" len="sm"/>
            <a:tailEnd type="none" w="sm" len="sm"/>
          </a:ln>
        </p:spPr>
        <p:txBody>
          <a:bodyPr wrap="none" lIns="91334" tIns="45667" rIns="91334" bIns="45667">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algn="ctr"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algn="ctr"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algn="ctr"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algn="ctr"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ar-JO" sz="2800" b="1" dirty="0">
                <a:solidFill>
                  <a:srgbClr val="000099"/>
                </a:solidFill>
                <a:latin typeface="Arial" panose="020B0604020202020204" pitchFamily="34" charset="0"/>
                <a:ea typeface="Osaka" charset="0"/>
                <a:cs typeface="Arial" panose="020B0604020202020204" pitchFamily="34" charset="0"/>
              </a:rPr>
              <a:t>الملكوت</a:t>
            </a:r>
            <a:endParaRPr lang="en-US" sz="2800" b="1" dirty="0">
              <a:solidFill>
                <a:srgbClr val="000099"/>
              </a:solidFill>
              <a:latin typeface="Arial" panose="020B0604020202020204" pitchFamily="34" charset="0"/>
              <a:ea typeface="Osaka" charset="0"/>
              <a:cs typeface="Arial" panose="020B0604020202020204" pitchFamily="34" charset="0"/>
            </a:endParaRPr>
          </a:p>
        </p:txBody>
      </p:sp>
      <p:sp>
        <p:nvSpPr>
          <p:cNvPr id="288778" name="Rectangle 12"/>
          <p:cNvSpPr>
            <a:spLocks noGrp="1" noChangeArrowheads="1"/>
          </p:cNvSpPr>
          <p:nvPr>
            <p:ph type="title" idx="4294967295"/>
          </p:nvPr>
        </p:nvSpPr>
        <p:spPr>
          <a:xfrm>
            <a:off x="533400" y="152401"/>
            <a:ext cx="7162800" cy="590092"/>
          </a:xfrm>
          <a:solidFill>
            <a:srgbClr val="000099"/>
          </a:solidFill>
        </p:spPr>
        <p:txBody>
          <a:bodyPr anchor="t">
            <a:spAutoFit/>
          </a:bodyPr>
          <a:lstStyle/>
          <a:p>
            <a:pPr algn="ctr" eaLnBrk="1" hangingPunct="1"/>
            <a:r>
              <a:rPr kumimoji="0" lang="ar-JO" sz="3200" b="1" dirty="0">
                <a:solidFill>
                  <a:srgbClr val="FFFFFF"/>
                </a:solidFill>
                <a:latin typeface="Arial" panose="020B0604020202020204" pitchFamily="34" charset="0"/>
                <a:ea typeface="SimSun" charset="0"/>
                <a:cs typeface="Arial" panose="020B0604020202020204" pitchFamily="34" charset="0"/>
              </a:rPr>
              <a:t>مقاصد لوقا في الكتابة</a:t>
            </a:r>
            <a:endParaRPr kumimoji="0" lang="en-US" sz="3200" b="1" dirty="0">
              <a:solidFill>
                <a:srgbClr val="FFFFFF"/>
              </a:solidFill>
              <a:latin typeface="Arial" panose="020B0604020202020204" pitchFamily="34" charset="0"/>
              <a:ea typeface="Osaka"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0180"/>
                                        </p:tgtEl>
                                        <p:attrNameLst>
                                          <p:attrName>style.visibility</p:attrName>
                                        </p:attrNameLst>
                                      </p:cBhvr>
                                      <p:to>
                                        <p:strVal val="visible"/>
                                      </p:to>
                                    </p:set>
                                    <p:anim calcmode="lin" valueType="num">
                                      <p:cBhvr additive="base">
                                        <p:cTn id="7" dur="500" fill="hold"/>
                                        <p:tgtEl>
                                          <p:spTgt spid="50180"/>
                                        </p:tgtEl>
                                        <p:attrNameLst>
                                          <p:attrName>ppt_x</p:attrName>
                                        </p:attrNameLst>
                                      </p:cBhvr>
                                      <p:tavLst>
                                        <p:tav tm="0">
                                          <p:val>
                                            <p:strVal val="0-#ppt_w/2"/>
                                          </p:val>
                                        </p:tav>
                                        <p:tav tm="100000">
                                          <p:val>
                                            <p:strVal val="#ppt_x"/>
                                          </p:val>
                                        </p:tav>
                                      </p:tavLst>
                                    </p:anim>
                                    <p:anim calcmode="lin" valueType="num">
                                      <p:cBhvr additive="base">
                                        <p:cTn id="8" dur="500" fill="hold"/>
                                        <p:tgtEl>
                                          <p:spTgt spid="5018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0181"/>
                                        </p:tgtEl>
                                        <p:attrNameLst>
                                          <p:attrName>style.visibility</p:attrName>
                                        </p:attrNameLst>
                                      </p:cBhvr>
                                      <p:to>
                                        <p:strVal val="visible"/>
                                      </p:to>
                                    </p:set>
                                    <p:anim calcmode="lin" valueType="num">
                                      <p:cBhvr additive="base">
                                        <p:cTn id="13" dur="500" fill="hold"/>
                                        <p:tgtEl>
                                          <p:spTgt spid="50181"/>
                                        </p:tgtEl>
                                        <p:attrNameLst>
                                          <p:attrName>ppt_x</p:attrName>
                                        </p:attrNameLst>
                                      </p:cBhvr>
                                      <p:tavLst>
                                        <p:tav tm="0">
                                          <p:val>
                                            <p:strVal val="0-#ppt_w/2"/>
                                          </p:val>
                                        </p:tav>
                                        <p:tav tm="100000">
                                          <p:val>
                                            <p:strVal val="#ppt_x"/>
                                          </p:val>
                                        </p:tav>
                                      </p:tavLst>
                                    </p:anim>
                                    <p:anim calcmode="lin" valueType="num">
                                      <p:cBhvr additive="base">
                                        <p:cTn id="14" dur="500" fill="hold"/>
                                        <p:tgtEl>
                                          <p:spTgt spid="50181"/>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0182"/>
                                        </p:tgtEl>
                                        <p:attrNameLst>
                                          <p:attrName>style.visibility</p:attrName>
                                        </p:attrNameLst>
                                      </p:cBhvr>
                                      <p:to>
                                        <p:strVal val="visible"/>
                                      </p:to>
                                    </p:set>
                                    <p:anim calcmode="lin" valueType="num">
                                      <p:cBhvr additive="base">
                                        <p:cTn id="19" dur="500" fill="hold"/>
                                        <p:tgtEl>
                                          <p:spTgt spid="50182"/>
                                        </p:tgtEl>
                                        <p:attrNameLst>
                                          <p:attrName>ppt_x</p:attrName>
                                        </p:attrNameLst>
                                      </p:cBhvr>
                                      <p:tavLst>
                                        <p:tav tm="0">
                                          <p:val>
                                            <p:strVal val="0-#ppt_w/2"/>
                                          </p:val>
                                        </p:tav>
                                        <p:tav tm="100000">
                                          <p:val>
                                            <p:strVal val="#ppt_x"/>
                                          </p:val>
                                        </p:tav>
                                      </p:tavLst>
                                    </p:anim>
                                    <p:anim calcmode="lin" valueType="num">
                                      <p:cBhvr additive="base">
                                        <p:cTn id="20" dur="500" fill="hold"/>
                                        <p:tgtEl>
                                          <p:spTgt spid="50182"/>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0183"/>
                                        </p:tgtEl>
                                        <p:attrNameLst>
                                          <p:attrName>style.visibility</p:attrName>
                                        </p:attrNameLst>
                                      </p:cBhvr>
                                      <p:to>
                                        <p:strVal val="visible"/>
                                      </p:to>
                                    </p:set>
                                    <p:anim calcmode="lin" valueType="num">
                                      <p:cBhvr additive="base">
                                        <p:cTn id="25" dur="500" fill="hold"/>
                                        <p:tgtEl>
                                          <p:spTgt spid="50183"/>
                                        </p:tgtEl>
                                        <p:attrNameLst>
                                          <p:attrName>ppt_x</p:attrName>
                                        </p:attrNameLst>
                                      </p:cBhvr>
                                      <p:tavLst>
                                        <p:tav tm="0">
                                          <p:val>
                                            <p:strVal val="0-#ppt_w/2"/>
                                          </p:val>
                                        </p:tav>
                                        <p:tav tm="100000">
                                          <p:val>
                                            <p:strVal val="#ppt_x"/>
                                          </p:val>
                                        </p:tav>
                                      </p:tavLst>
                                    </p:anim>
                                    <p:anim calcmode="lin" valueType="num">
                                      <p:cBhvr additive="base">
                                        <p:cTn id="26" dur="500" fill="hold"/>
                                        <p:tgtEl>
                                          <p:spTgt spid="50183"/>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50184"/>
                                        </p:tgtEl>
                                        <p:attrNameLst>
                                          <p:attrName>style.visibility</p:attrName>
                                        </p:attrNameLst>
                                      </p:cBhvr>
                                      <p:to>
                                        <p:strVal val="visible"/>
                                      </p:to>
                                    </p:set>
                                    <p:anim calcmode="lin" valueType="num">
                                      <p:cBhvr additive="base">
                                        <p:cTn id="31" dur="500" fill="hold"/>
                                        <p:tgtEl>
                                          <p:spTgt spid="50184"/>
                                        </p:tgtEl>
                                        <p:attrNameLst>
                                          <p:attrName>ppt_x</p:attrName>
                                        </p:attrNameLst>
                                      </p:cBhvr>
                                      <p:tavLst>
                                        <p:tav tm="0">
                                          <p:val>
                                            <p:strVal val="1+#ppt_w/2"/>
                                          </p:val>
                                        </p:tav>
                                        <p:tav tm="100000">
                                          <p:val>
                                            <p:strVal val="#ppt_x"/>
                                          </p:val>
                                        </p:tav>
                                      </p:tavLst>
                                    </p:anim>
                                    <p:anim calcmode="lin" valueType="num">
                                      <p:cBhvr additive="base">
                                        <p:cTn id="32" dur="500" fill="hold"/>
                                        <p:tgtEl>
                                          <p:spTgt spid="50184"/>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50185"/>
                                        </p:tgtEl>
                                        <p:attrNameLst>
                                          <p:attrName>style.visibility</p:attrName>
                                        </p:attrNameLst>
                                      </p:cBhvr>
                                      <p:to>
                                        <p:strVal val="visible"/>
                                      </p:to>
                                    </p:set>
                                    <p:anim calcmode="lin" valueType="num">
                                      <p:cBhvr additive="base">
                                        <p:cTn id="37" dur="500" fill="hold"/>
                                        <p:tgtEl>
                                          <p:spTgt spid="50185"/>
                                        </p:tgtEl>
                                        <p:attrNameLst>
                                          <p:attrName>ppt_x</p:attrName>
                                        </p:attrNameLst>
                                      </p:cBhvr>
                                      <p:tavLst>
                                        <p:tav tm="0">
                                          <p:val>
                                            <p:strVal val="1+#ppt_w/2"/>
                                          </p:val>
                                        </p:tav>
                                        <p:tav tm="100000">
                                          <p:val>
                                            <p:strVal val="#ppt_x"/>
                                          </p:val>
                                        </p:tav>
                                      </p:tavLst>
                                    </p:anim>
                                    <p:anim calcmode="lin" valueType="num">
                                      <p:cBhvr additive="base">
                                        <p:cTn id="38" dur="500" fill="hold"/>
                                        <p:tgtEl>
                                          <p:spTgt spid="50185"/>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50186"/>
                                        </p:tgtEl>
                                        <p:attrNameLst>
                                          <p:attrName>style.visibility</p:attrName>
                                        </p:attrNameLst>
                                      </p:cBhvr>
                                      <p:to>
                                        <p:strVal val="visible"/>
                                      </p:to>
                                    </p:set>
                                    <p:anim calcmode="lin" valueType="num">
                                      <p:cBhvr additive="base">
                                        <p:cTn id="43" dur="500" fill="hold"/>
                                        <p:tgtEl>
                                          <p:spTgt spid="50186"/>
                                        </p:tgtEl>
                                        <p:attrNameLst>
                                          <p:attrName>ppt_x</p:attrName>
                                        </p:attrNameLst>
                                      </p:cBhvr>
                                      <p:tavLst>
                                        <p:tav tm="0">
                                          <p:val>
                                            <p:strVal val="1+#ppt_w/2"/>
                                          </p:val>
                                        </p:tav>
                                        <p:tav tm="100000">
                                          <p:val>
                                            <p:strVal val="#ppt_x"/>
                                          </p:val>
                                        </p:tav>
                                      </p:tavLst>
                                    </p:anim>
                                    <p:anim calcmode="lin" valueType="num">
                                      <p:cBhvr additive="base">
                                        <p:cTn id="44" dur="500" fill="hold"/>
                                        <p:tgtEl>
                                          <p:spTgt spid="5018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0" grpId="0" animBg="1" autoUpdateAnimBg="0"/>
      <p:bldP spid="50181" grpId="0" animBg="1" autoUpdateAnimBg="0"/>
      <p:bldP spid="50182" grpId="0" animBg="1" autoUpdateAnimBg="0"/>
      <p:bldP spid="50183" grpId="0" animBg="1" autoUpdateAnimBg="0"/>
      <p:bldP spid="50184" grpId="0" animBg="1" autoUpdateAnimBg="0"/>
      <p:bldP spid="50185" grpId="0" animBg="1" autoUpdateAnimBg="0"/>
      <p:bldP spid="50186" grpId="0" animBg="1" autoUpdateAnimBg="0"/>
    </p:bldLst>
  </p:timing>
</p:sld>
</file>

<file path=ppt/slides/slide8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050" name="Picture 2" descr="http://www.fbc-la.org/Portals/0/400x700_Slides/Acts_400x700.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9146" y="1295400"/>
            <a:ext cx="8597654" cy="5021802"/>
          </a:xfrm>
          <a:prstGeom prst="rect">
            <a:avLst/>
          </a:prstGeom>
          <a:noFill/>
          <a:extLst>
            <a:ext uri="{909E8E84-426E-40dd-AFC4-6F175D3DCCD1}">
              <a14:hiddenFill xmlns="" xmlns:a14="http://schemas.microsoft.com/office/drawing/2010/main">
                <a:solidFill>
                  <a:srgbClr val="FFFFFF"/>
                </a:solidFill>
              </a14:hiddenFill>
            </a:ext>
          </a:extLst>
        </p:spPr>
      </p:pic>
      <p:sp>
        <p:nvSpPr>
          <p:cNvPr id="3" name="Rounded Rectangle 2"/>
          <p:cNvSpPr/>
          <p:nvPr/>
        </p:nvSpPr>
        <p:spPr>
          <a:xfrm>
            <a:off x="1454273" y="381000"/>
            <a:ext cx="6324600" cy="1219200"/>
          </a:xfrm>
          <a:prstGeom prst="roundRect">
            <a:avLst/>
          </a:prstGeom>
          <a:solidFill>
            <a:srgbClr val="86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4800" b="1" dirty="0">
                <a:solidFill>
                  <a:prstClr val="white"/>
                </a:solidFill>
                <a:latin typeface="Arial" panose="020B0604020202020204" pitchFamily="34" charset="0"/>
                <a:cs typeface="Arial" panose="020B0604020202020204" pitchFamily="34" charset="0"/>
              </a:rPr>
              <a:t>كين هورنوك، </a:t>
            </a:r>
            <a:r>
              <a:rPr lang="ar-JO" sz="2800" b="1" dirty="0">
                <a:solidFill>
                  <a:prstClr val="white"/>
                </a:solidFill>
                <a:latin typeface="Arial" panose="020B0604020202020204" pitchFamily="34" charset="0"/>
                <a:cs typeface="Arial" panose="020B0604020202020204" pitchFamily="34" charset="0"/>
              </a:rPr>
              <a:t>ماجستير عالي</a:t>
            </a:r>
            <a:endParaRPr lang="en-US" sz="4800" b="1" dirty="0">
              <a:solidFill>
                <a:prstClr val="white"/>
              </a:solidFill>
              <a:latin typeface="Arial" panose="020B0604020202020204" pitchFamily="34" charset="0"/>
              <a:cs typeface="Arial" panose="020B0604020202020204" pitchFamily="34" charset="0"/>
            </a:endParaRPr>
          </a:p>
          <a:p>
            <a:pPr fontAlgn="auto">
              <a:spcBef>
                <a:spcPts val="0"/>
              </a:spcBef>
              <a:spcAft>
                <a:spcPts val="0"/>
              </a:spcAft>
            </a:pPr>
            <a:r>
              <a:rPr lang="en-US" sz="2800" b="1" dirty="0">
                <a:solidFill>
                  <a:prstClr val="white"/>
                </a:solidFill>
                <a:latin typeface="Arial" panose="020B0604020202020204" pitchFamily="34" charset="0"/>
                <a:cs typeface="Arial" panose="020B0604020202020204" pitchFamily="34" charset="0"/>
              </a:rPr>
              <a:t>©</a:t>
            </a:r>
            <a:r>
              <a:rPr lang="ar-JO" sz="2800" b="1" dirty="0">
                <a:solidFill>
                  <a:prstClr val="white"/>
                </a:solidFill>
                <a:latin typeface="Arial" panose="020B0604020202020204" pitchFamily="34" charset="0"/>
                <a:cs typeface="Arial" panose="020B0604020202020204" pitchFamily="34" charset="0"/>
              </a:rPr>
              <a:t>2016</a:t>
            </a:r>
            <a:endParaRPr lang="en-US" sz="2800" b="1"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10996184"/>
      </p:ext>
    </p:extLst>
  </p:cSld>
  <p:clrMapOvr>
    <a:overrideClrMapping bg1="dk1" tx1="lt1" bg2="dk2" tx2="lt2" accent1="accent1" accent2="accent2" accent3="accent3" accent4="accent4" accent5="accent5" accent6="accent6" hlink="hlink" folHlink="folHlink"/>
  </p:clrMapOvr>
</p:sld>
</file>

<file path=ppt/slides/slide8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609600" y="2819400"/>
            <a:ext cx="7851648" cy="1828800"/>
          </a:xfrm>
        </p:spPr>
        <p:txBody>
          <a:bodyPr>
            <a:noAutofit/>
          </a:bodyPr>
          <a:lstStyle/>
          <a:p>
            <a:pPr algn="ctr"/>
            <a:r>
              <a:rPr lang="ar-JO" sz="6600" dirty="0">
                <a:solidFill>
                  <a:srgbClr val="FFFF00"/>
                </a:solidFill>
                <a:latin typeface="Arial" panose="020B0604020202020204" pitchFamily="34" charset="0"/>
                <a:cs typeface="Arial" panose="020B0604020202020204" pitchFamily="34" charset="0"/>
              </a:rPr>
              <a:t>ما هو </a:t>
            </a:r>
            <a:br>
              <a:rPr lang="ar-JO" sz="6600" dirty="0">
                <a:solidFill>
                  <a:srgbClr val="FFFF00"/>
                </a:solidFill>
                <a:latin typeface="Arial" panose="020B0604020202020204" pitchFamily="34" charset="0"/>
                <a:cs typeface="Arial" panose="020B0604020202020204" pitchFamily="34" charset="0"/>
              </a:rPr>
            </a:br>
            <a:r>
              <a:rPr lang="ar-JO" sz="6600" dirty="0">
                <a:solidFill>
                  <a:srgbClr val="FFFF00"/>
                </a:solidFill>
                <a:latin typeface="Arial" panose="020B0604020202020204" pitchFamily="34" charset="0"/>
                <a:cs typeface="Arial" panose="020B0604020202020204" pitchFamily="34" charset="0"/>
              </a:rPr>
              <a:t>القصد الرئيسي </a:t>
            </a:r>
            <a:br>
              <a:rPr lang="ar-JO" sz="6600" dirty="0">
                <a:solidFill>
                  <a:srgbClr val="FFFF00"/>
                </a:solidFill>
                <a:latin typeface="Arial" panose="020B0604020202020204" pitchFamily="34" charset="0"/>
                <a:cs typeface="Arial" panose="020B0604020202020204" pitchFamily="34" charset="0"/>
              </a:rPr>
            </a:br>
            <a:r>
              <a:rPr lang="ar-JO" sz="6600" dirty="0">
                <a:solidFill>
                  <a:srgbClr val="FFFF00"/>
                </a:solidFill>
                <a:latin typeface="Arial" panose="020B0604020202020204" pitchFamily="34" charset="0"/>
                <a:cs typeface="Arial" panose="020B0604020202020204" pitchFamily="34" charset="0"/>
              </a:rPr>
              <a:t>في سفر أعمال الرسل؟</a:t>
            </a:r>
            <a:endParaRPr lang="en-US" sz="6600" dirty="0">
              <a:solidFill>
                <a:srgbClr val="FFFF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29031448"/>
      </p:ext>
    </p:extLst>
  </p:cSld>
  <p:clrMapOvr>
    <a:overrideClrMapping bg1="dk1" tx1="lt1" bg2="dk2" tx2="lt2" accent1="accent1" accent2="accent2" accent3="accent3" accent4="accent4" accent5="accent5" accent6="accent6" hlink="hlink" folHlink="folHlink"/>
  </p:clrMapOvr>
</p:sld>
</file>

<file path=ppt/slides/slide8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533400" y="2819400"/>
            <a:ext cx="7851648" cy="1828800"/>
          </a:xfrm>
        </p:spPr>
        <p:txBody>
          <a:bodyPr>
            <a:noAutofit/>
          </a:bodyPr>
          <a:lstStyle/>
          <a:p>
            <a:pPr algn="ctr"/>
            <a:r>
              <a:rPr lang="ar-JO" sz="6600" dirty="0">
                <a:solidFill>
                  <a:srgbClr val="FFFF00"/>
                </a:solidFill>
                <a:latin typeface="Arial" panose="020B0604020202020204" pitchFamily="34" charset="0"/>
                <a:cs typeface="Arial" panose="020B0604020202020204" pitchFamily="34" charset="0"/>
              </a:rPr>
              <a:t>ماذا لو لم يكن لدينا </a:t>
            </a:r>
            <a:br>
              <a:rPr lang="ar-JO" sz="6600" dirty="0">
                <a:solidFill>
                  <a:srgbClr val="FFFF00"/>
                </a:solidFill>
                <a:latin typeface="Arial" panose="020B0604020202020204" pitchFamily="34" charset="0"/>
                <a:cs typeface="Arial" panose="020B0604020202020204" pitchFamily="34" charset="0"/>
              </a:rPr>
            </a:br>
            <a:r>
              <a:rPr lang="ar-JO" sz="6600" dirty="0">
                <a:solidFill>
                  <a:srgbClr val="FFFF00"/>
                </a:solidFill>
                <a:latin typeface="Arial" panose="020B0604020202020204" pitchFamily="34" charset="0"/>
                <a:cs typeface="Arial" panose="020B0604020202020204" pitchFamily="34" charset="0"/>
              </a:rPr>
              <a:t>سفر أعمال الرسل؟</a:t>
            </a:r>
            <a:endParaRPr lang="en-US" sz="6600" dirty="0">
              <a:solidFill>
                <a:srgbClr val="FFFF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35256928"/>
      </p:ext>
    </p:extLst>
  </p:cSld>
  <p:clrMapOvr>
    <a:overrideClrMapping bg1="dk1" tx1="lt1" bg2="dk2" tx2="lt2" accent1="accent1" accent2="accent2" accent3="accent3" accent4="accent4" accent5="accent5" accent6="accent6" hlink="hlink" folHlink="folHlink"/>
  </p:clrMapOvr>
</p:sld>
</file>

<file path=ppt/slides/slide8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798576" y="609600"/>
            <a:ext cx="7851648" cy="1828800"/>
          </a:xfrm>
        </p:spPr>
        <p:txBody>
          <a:bodyPr>
            <a:noAutofit/>
          </a:bodyPr>
          <a:lstStyle/>
          <a:p>
            <a:pPr algn="ctr"/>
            <a:r>
              <a:rPr lang="ar-JO" sz="4000" dirty="0">
                <a:solidFill>
                  <a:srgbClr val="FFFF00"/>
                </a:solidFill>
                <a:latin typeface="Arial" panose="020B0604020202020204" pitchFamily="34" charset="0"/>
                <a:cs typeface="Arial" panose="020B0604020202020204" pitchFamily="34" charset="0"/>
              </a:rPr>
              <a:t>ماذا لو لم يكن لدينا </a:t>
            </a:r>
            <a:br>
              <a:rPr lang="ar-JO" sz="4000" dirty="0">
                <a:solidFill>
                  <a:srgbClr val="FFFF00"/>
                </a:solidFill>
                <a:latin typeface="Arial" panose="020B0604020202020204" pitchFamily="34" charset="0"/>
                <a:cs typeface="Arial" panose="020B0604020202020204" pitchFamily="34" charset="0"/>
              </a:rPr>
            </a:br>
            <a:r>
              <a:rPr lang="ar-JO" sz="4000" dirty="0">
                <a:solidFill>
                  <a:srgbClr val="FFFF00"/>
                </a:solidFill>
                <a:latin typeface="Arial" panose="020B0604020202020204" pitchFamily="34" charset="0"/>
                <a:cs typeface="Arial" panose="020B0604020202020204" pitchFamily="34" charset="0"/>
              </a:rPr>
              <a:t>سفر أعمال الرسل؟</a:t>
            </a:r>
            <a:endParaRPr lang="en-US" sz="4000" dirty="0">
              <a:solidFill>
                <a:srgbClr val="FFFF00"/>
              </a:solidFill>
              <a:latin typeface="Arial" panose="020B0604020202020204" pitchFamily="34" charset="0"/>
              <a:cs typeface="Arial" panose="020B0604020202020204" pitchFamily="34" charset="0"/>
            </a:endParaRPr>
          </a:p>
        </p:txBody>
      </p:sp>
      <p:sp>
        <p:nvSpPr>
          <p:cNvPr id="3" name="TextBox 2"/>
          <p:cNvSpPr txBox="1"/>
          <p:nvPr/>
        </p:nvSpPr>
        <p:spPr>
          <a:xfrm>
            <a:off x="609600" y="2590800"/>
            <a:ext cx="8229600" cy="3046988"/>
          </a:xfrm>
          <a:prstGeom prst="rect">
            <a:avLst/>
          </a:prstGeom>
          <a:noFill/>
        </p:spPr>
        <p:txBody>
          <a:bodyPr wrap="square" rtlCol="0">
            <a:spAutoFit/>
          </a:bodyPr>
          <a:lstStyle/>
          <a:p>
            <a:pPr fontAlgn="auto">
              <a:spcBef>
                <a:spcPts val="0"/>
              </a:spcBef>
              <a:spcAft>
                <a:spcPts val="0"/>
              </a:spcAft>
            </a:pPr>
            <a:r>
              <a:rPr lang="ar-JO" sz="4800" b="1" dirty="0">
                <a:solidFill>
                  <a:srgbClr val="FFFF00"/>
                </a:solidFill>
                <a:latin typeface="Arial" panose="020B0604020202020204" pitchFamily="34" charset="0"/>
                <a:ea typeface="+mn-ea"/>
                <a:cs typeface="Arial" panose="020B0604020202020204" pitchFamily="34" charset="0"/>
              </a:rPr>
              <a:t>سيكون القانون غير كاملاً ومربكاً </a:t>
            </a:r>
          </a:p>
          <a:p>
            <a:pPr fontAlgn="auto">
              <a:spcBef>
                <a:spcPts val="0"/>
              </a:spcBef>
              <a:spcAft>
                <a:spcPts val="0"/>
              </a:spcAft>
            </a:pPr>
            <a:r>
              <a:rPr lang="ar-JO" sz="4800" b="1" dirty="0">
                <a:solidFill>
                  <a:srgbClr val="FFFF00"/>
                </a:solidFill>
                <a:latin typeface="Arial" panose="020B0604020202020204" pitchFamily="34" charset="0"/>
                <a:ea typeface="+mn-ea"/>
                <a:cs typeface="Arial" panose="020B0604020202020204" pitchFamily="34" charset="0"/>
              </a:rPr>
              <a:t>إذا انتقلنا من الرسول يوحنا</a:t>
            </a:r>
          </a:p>
          <a:p>
            <a:pPr fontAlgn="auto">
              <a:spcBef>
                <a:spcPts val="0"/>
              </a:spcBef>
              <a:spcAft>
                <a:spcPts val="0"/>
              </a:spcAft>
            </a:pPr>
            <a:r>
              <a:rPr lang="ar-JO" sz="4800" b="1" dirty="0">
                <a:solidFill>
                  <a:srgbClr val="FFFF00"/>
                </a:solidFill>
                <a:latin typeface="Arial" panose="020B0604020202020204" pitchFamily="34" charset="0"/>
                <a:ea typeface="+mn-ea"/>
                <a:cs typeface="Arial" panose="020B0604020202020204" pitchFamily="34" charset="0"/>
              </a:rPr>
              <a:t>إلى رومية (بولس الرسول) </a:t>
            </a:r>
          </a:p>
          <a:p>
            <a:pPr fontAlgn="auto">
              <a:spcBef>
                <a:spcPts val="0"/>
              </a:spcBef>
              <a:spcAft>
                <a:spcPts val="0"/>
              </a:spcAft>
            </a:pPr>
            <a:r>
              <a:rPr lang="ar-JO" sz="4800" b="1" dirty="0">
                <a:solidFill>
                  <a:srgbClr val="FFFF00"/>
                </a:solidFill>
                <a:latin typeface="Arial" panose="020B0604020202020204" pitchFamily="34" charset="0"/>
                <a:ea typeface="+mn-ea"/>
                <a:cs typeface="Arial" panose="020B0604020202020204" pitchFamily="34" charset="0"/>
              </a:rPr>
              <a:t>دون وجود خلفية تاريخية</a:t>
            </a:r>
            <a:endParaRPr lang="en-US" sz="4800" b="1" dirty="0">
              <a:solidFill>
                <a:srgbClr val="FFFF00"/>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858623854"/>
      </p:ext>
    </p:extLst>
  </p:cSld>
  <p:clrMapOvr>
    <a:overrideClrMapping bg1="dk1" tx1="lt1" bg2="dk2" tx2="lt2" accent1="accent1" accent2="accent2" accent3="accent3" accent4="accent4" accent5="accent5" accent6="accent6" hlink="hlink" folHlink="folHlink"/>
  </p:clrMapOvr>
</p:sld>
</file>

<file path=ppt/slides/slide8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Box 2"/>
          <p:cNvSpPr txBox="1"/>
          <p:nvPr/>
        </p:nvSpPr>
        <p:spPr>
          <a:xfrm>
            <a:off x="518604" y="1295400"/>
            <a:ext cx="8168196" cy="4339650"/>
          </a:xfrm>
          <a:prstGeom prst="rect">
            <a:avLst/>
          </a:prstGeom>
          <a:noFill/>
        </p:spPr>
        <p:txBody>
          <a:bodyPr wrap="square" rtlCol="0">
            <a:spAutoFit/>
          </a:bodyPr>
          <a:lstStyle/>
          <a:p>
            <a:pPr algn="r" fontAlgn="auto">
              <a:spcBef>
                <a:spcPts val="0"/>
              </a:spcBef>
              <a:spcAft>
                <a:spcPts val="0"/>
              </a:spcAft>
            </a:pPr>
            <a:r>
              <a:rPr lang="ar-JO" sz="3600" b="1" dirty="0">
                <a:solidFill>
                  <a:prstClr val="white"/>
                </a:solidFill>
                <a:latin typeface="Arial" panose="020B0604020202020204" pitchFamily="34" charset="0"/>
                <a:ea typeface="+mn-ea"/>
                <a:cs typeface="Arial" panose="020B0604020202020204" pitchFamily="34" charset="0"/>
              </a:rPr>
              <a:t>إنه لمن الضروري تقديم الشكر إلى لوقا بسبب السجل المتماسك لنشاط بولس الرسولي، بدون أعمال الرسل سنكون أفقر بشكل لا يقاس وحتى مع وجوده فإن هناك الكثير في رسائل بولس  مما يسجل صعوبة في فهمه، فكيف سيكون الحال لو لم يكن لدينا سفر أعمال الرسل. </a:t>
            </a:r>
          </a:p>
          <a:p>
            <a:pPr fontAlgn="auto">
              <a:spcBef>
                <a:spcPts val="0"/>
              </a:spcBef>
              <a:spcAft>
                <a:spcPts val="0"/>
              </a:spcAft>
            </a:pPr>
            <a:endParaRPr lang="en-US" sz="3600" b="1" dirty="0">
              <a:solidFill>
                <a:prstClr val="white"/>
              </a:solidFill>
              <a:latin typeface="Arial" panose="020B0604020202020204" pitchFamily="34" charset="0"/>
              <a:ea typeface="+mn-ea"/>
              <a:cs typeface="Arial" panose="020B0604020202020204" pitchFamily="34" charset="0"/>
            </a:endParaRPr>
          </a:p>
          <a:p>
            <a:pPr algn="r" fontAlgn="auto">
              <a:spcBef>
                <a:spcPts val="0"/>
              </a:spcBef>
              <a:spcAft>
                <a:spcPts val="0"/>
              </a:spcAft>
            </a:pPr>
            <a:r>
              <a:rPr lang="ar-JO" b="1" dirty="0">
                <a:solidFill>
                  <a:prstClr val="white"/>
                </a:solidFill>
                <a:latin typeface="Arial" panose="020B0604020202020204" pitchFamily="34" charset="0"/>
                <a:ea typeface="+mn-ea"/>
                <a:cs typeface="Arial" panose="020B0604020202020204" pitchFamily="34" charset="0"/>
              </a:rPr>
              <a:t>ف. ف. بروس، سفر أعمال الرسل، 27</a:t>
            </a:r>
            <a:endParaRPr lang="en-US" b="1" dirty="0">
              <a:solidFill>
                <a:prstClr val="white"/>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512389076"/>
      </p:ext>
    </p:extLst>
  </p:cSld>
  <p:clrMapOvr>
    <a:overrideClrMapping bg1="dk1" tx1="lt1" bg2="dk2" tx2="lt2" accent1="accent1" accent2="accent2" accent3="accent3" accent4="accent4" accent5="accent5" accent6="accent6" hlink="hlink" folHlink="folHlink"/>
  </p:clrMapOvr>
</p:sld>
</file>

<file path=ppt/slides/slide8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533400" y="4495800"/>
            <a:ext cx="7851648" cy="990600"/>
          </a:xfrm>
        </p:spPr>
        <p:txBody>
          <a:bodyPr>
            <a:noAutofit/>
          </a:bodyPr>
          <a:lstStyle/>
          <a:p>
            <a:pPr algn="ctr"/>
            <a:br>
              <a:rPr lang="en-US" sz="6600" dirty="0">
                <a:solidFill>
                  <a:schemeClr val="tx1"/>
                </a:solidFill>
                <a:latin typeface="Arial" panose="020B0604020202020204" pitchFamily="34" charset="0"/>
                <a:cs typeface="Arial" panose="020B0604020202020204" pitchFamily="34" charset="0"/>
              </a:rPr>
            </a:br>
            <a:br>
              <a:rPr lang="en-US" sz="6600" dirty="0">
                <a:solidFill>
                  <a:schemeClr val="tx1"/>
                </a:solidFill>
                <a:latin typeface="Arial" panose="020B0604020202020204" pitchFamily="34" charset="0"/>
                <a:cs typeface="Arial" panose="020B0604020202020204" pitchFamily="34" charset="0"/>
              </a:rPr>
            </a:br>
            <a:br>
              <a:rPr lang="en-US" sz="6600" dirty="0">
                <a:solidFill>
                  <a:schemeClr val="tx1"/>
                </a:solidFill>
                <a:latin typeface="Arial" panose="020B0604020202020204" pitchFamily="34" charset="0"/>
                <a:cs typeface="Arial" panose="020B0604020202020204" pitchFamily="34" charset="0"/>
              </a:rPr>
            </a:br>
            <a:br>
              <a:rPr lang="en-US" sz="6600" dirty="0">
                <a:solidFill>
                  <a:schemeClr val="tx1"/>
                </a:solidFill>
                <a:latin typeface="Arial" panose="020B0604020202020204" pitchFamily="34" charset="0"/>
                <a:cs typeface="Arial" panose="020B0604020202020204" pitchFamily="34" charset="0"/>
              </a:rPr>
            </a:br>
            <a:r>
              <a:rPr lang="ar-JO" sz="6600" dirty="0">
                <a:solidFill>
                  <a:schemeClr val="tx1"/>
                </a:solidFill>
                <a:latin typeface="Arial" panose="020B0604020202020204" pitchFamily="34" charset="0"/>
                <a:cs typeface="Arial" panose="020B0604020202020204" pitchFamily="34" charset="0"/>
              </a:rPr>
              <a:t>ماذا كان قصد لوقا في </a:t>
            </a:r>
            <a:br>
              <a:rPr lang="ar-JO" sz="6600" dirty="0">
                <a:solidFill>
                  <a:schemeClr val="tx1"/>
                </a:solidFill>
                <a:latin typeface="Arial" panose="020B0604020202020204" pitchFamily="34" charset="0"/>
                <a:cs typeface="Arial" panose="020B0604020202020204" pitchFamily="34" charset="0"/>
              </a:rPr>
            </a:br>
            <a:r>
              <a:rPr lang="ar-JO" sz="6600" dirty="0">
                <a:solidFill>
                  <a:schemeClr val="tx1"/>
                </a:solidFill>
                <a:latin typeface="Arial" panose="020B0604020202020204" pitchFamily="34" charset="0"/>
                <a:cs typeface="Arial" panose="020B0604020202020204" pitchFamily="34" charset="0"/>
              </a:rPr>
              <a:t>كتابة سفر أعمال الرسل؟</a:t>
            </a:r>
            <a:br>
              <a:rPr lang="en-US" sz="6600" dirty="0">
                <a:solidFill>
                  <a:schemeClr val="tx1"/>
                </a:solidFill>
                <a:latin typeface="Arial" panose="020B0604020202020204" pitchFamily="34" charset="0"/>
                <a:cs typeface="Arial" panose="020B0604020202020204" pitchFamily="34" charset="0"/>
              </a:rPr>
            </a:br>
            <a:r>
              <a:rPr lang="ar-JO" sz="6600" dirty="0">
                <a:solidFill>
                  <a:srgbClr val="FFFF00"/>
                </a:solidFill>
                <a:latin typeface="Arial" panose="020B0604020202020204" pitchFamily="34" charset="0"/>
                <a:cs typeface="Arial" panose="020B0604020202020204" pitchFamily="34" charset="0"/>
              </a:rPr>
              <a:t>أسباب محتملة:</a:t>
            </a:r>
            <a:endParaRPr lang="en-US" sz="6600" dirty="0">
              <a:solidFill>
                <a:srgbClr val="FFFF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91769656"/>
      </p:ext>
    </p:extLst>
  </p:cSld>
  <p:clrMapOvr>
    <a:overrideClrMapping bg1="dk1" tx1="lt1" bg2="dk2" tx2="lt2" accent1="accent1" accent2="accent2" accent3="accent3" accent4="accent4" accent5="accent5" accent6="accent6" hlink="hlink" folHlink="folHlink"/>
  </p:clrMapOvr>
</p:sld>
</file>

<file path=ppt/slides/slide8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p:cNvSpPr txBox="1"/>
          <p:nvPr/>
        </p:nvSpPr>
        <p:spPr>
          <a:xfrm>
            <a:off x="304800" y="1143000"/>
            <a:ext cx="8515672" cy="1569660"/>
          </a:xfrm>
          <a:prstGeom prst="rect">
            <a:avLst/>
          </a:prstGeom>
          <a:noFill/>
        </p:spPr>
        <p:txBody>
          <a:bodyPr wrap="square" rtlCol="0">
            <a:spAutoFit/>
          </a:bodyPr>
          <a:lstStyle/>
          <a:p>
            <a:pPr algn="r" fontAlgn="auto">
              <a:spcBef>
                <a:spcPts val="0"/>
              </a:spcBef>
              <a:spcAft>
                <a:spcPts val="0"/>
              </a:spcAft>
            </a:pPr>
            <a:r>
              <a:rPr lang="ar-JO" sz="3200" b="1" dirty="0">
                <a:solidFill>
                  <a:srgbClr val="FFFF00"/>
                </a:solidFill>
                <a:latin typeface="Arial" panose="020B0604020202020204" pitchFamily="34" charset="0"/>
                <a:ea typeface="+mn-ea"/>
                <a:cs typeface="Arial" panose="020B0604020202020204" pitchFamily="34" charset="0"/>
              </a:rPr>
              <a:t>أسباب تاريخية:</a:t>
            </a:r>
            <a:endParaRPr lang="en-US" sz="3200" b="1" dirty="0">
              <a:solidFill>
                <a:srgbClr val="FFFF00"/>
              </a:solidFill>
              <a:latin typeface="Arial" panose="020B0604020202020204" pitchFamily="34" charset="0"/>
              <a:ea typeface="+mn-ea"/>
              <a:cs typeface="Arial" panose="020B0604020202020204" pitchFamily="34" charset="0"/>
            </a:endParaRPr>
          </a:p>
          <a:p>
            <a:pPr marL="627063" indent="-627063" algn="l" fontAlgn="auto">
              <a:spcBef>
                <a:spcPts val="0"/>
              </a:spcBef>
              <a:spcAft>
                <a:spcPts val="0"/>
              </a:spcAft>
            </a:pPr>
            <a:r>
              <a:rPr lang="en-US" sz="3200" b="1" dirty="0">
                <a:solidFill>
                  <a:srgbClr val="FFFF00"/>
                </a:solidFill>
                <a:latin typeface="Arial" panose="020B0604020202020204" pitchFamily="34" charset="0"/>
                <a:ea typeface="+mn-ea"/>
                <a:cs typeface="Arial" panose="020B0604020202020204" pitchFamily="34" charset="0"/>
              </a:rPr>
              <a:t> </a:t>
            </a:r>
            <a:endParaRPr lang="en-US" sz="1600" b="1" dirty="0">
              <a:solidFill>
                <a:srgbClr val="FFFF00"/>
              </a:solidFill>
              <a:latin typeface="Arial" panose="020B0604020202020204" pitchFamily="34" charset="0"/>
              <a:ea typeface="+mn-ea"/>
              <a:cs typeface="Arial" panose="020B0604020202020204" pitchFamily="34" charset="0"/>
            </a:endParaRPr>
          </a:p>
          <a:p>
            <a:pPr algn="r" fontAlgn="auto">
              <a:spcBef>
                <a:spcPts val="0"/>
              </a:spcBef>
              <a:spcAft>
                <a:spcPts val="0"/>
              </a:spcAft>
            </a:pPr>
            <a:r>
              <a:rPr lang="ar-JO" sz="3200" b="1" dirty="0">
                <a:solidFill>
                  <a:prstClr val="white"/>
                </a:solidFill>
                <a:latin typeface="Arial" panose="020B0604020202020204" pitchFamily="34" charset="0"/>
                <a:ea typeface="+mn-ea"/>
                <a:cs typeface="Arial" panose="020B0604020202020204" pitchFamily="34" charset="0"/>
              </a:rPr>
              <a:t>1. تقرير عن </a:t>
            </a:r>
            <a:r>
              <a:rPr lang="ar-JO" sz="3200" b="1" dirty="0">
                <a:solidFill>
                  <a:srgbClr val="FFFF00"/>
                </a:solidFill>
                <a:latin typeface="Arial" panose="020B0604020202020204" pitchFamily="34" charset="0"/>
                <a:ea typeface="+mn-ea"/>
                <a:cs typeface="Arial" panose="020B0604020202020204" pitchFamily="34" charset="0"/>
              </a:rPr>
              <a:t>تأسيس</a:t>
            </a:r>
            <a:r>
              <a:rPr lang="ar-JO" sz="3200" b="1" dirty="0">
                <a:solidFill>
                  <a:prstClr val="white"/>
                </a:solidFill>
                <a:latin typeface="Arial" panose="020B0604020202020204" pitchFamily="34" charset="0"/>
                <a:ea typeface="+mn-ea"/>
                <a:cs typeface="Arial" panose="020B0604020202020204" pitchFamily="34" charset="0"/>
              </a:rPr>
              <a:t> وتوسع الكنيسة</a:t>
            </a:r>
            <a:endParaRPr lang="en-US" sz="3200" b="1" dirty="0">
              <a:solidFill>
                <a:prstClr val="white"/>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59579410"/>
      </p:ext>
    </p:extLst>
  </p:cSld>
  <p:clrMapOvr>
    <a:overrideClrMapping bg1="dk1" tx1="lt1" bg2="dk2" tx2="lt2" accent1="accent1" accent2="accent2" accent3="accent3" accent4="accent4" accent5="accent5" accent6="accent6" hlink="hlink" folHlink="folHlink"/>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www.jr.co.il/pictures/israel/maps/israel-satellite-map.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219200" y="81951"/>
            <a:ext cx="6553200" cy="6721232"/>
          </a:xfrm>
          <a:prstGeom prst="rect">
            <a:avLst/>
          </a:prstGeom>
          <a:noFill/>
          <a:extLst>
            <a:ext uri="{909E8E84-426E-40dd-AFC4-6F175D3DCCD1}">
              <a14:hiddenFill xmlns="" xmlns:a14="http://schemas.microsoft.com/office/drawing/2010/main">
                <a:solidFill>
                  <a:srgbClr val="FFFFFF"/>
                </a:solidFill>
              </a14:hiddenFill>
            </a:ext>
          </a:extLst>
        </p:spPr>
      </p:pic>
      <p:sp>
        <p:nvSpPr>
          <p:cNvPr id="2" name="5-Point Star 1"/>
          <p:cNvSpPr/>
          <p:nvPr/>
        </p:nvSpPr>
        <p:spPr>
          <a:xfrm>
            <a:off x="4907872" y="3200400"/>
            <a:ext cx="304800" cy="345241"/>
          </a:xfrm>
          <a:prstGeom prst="star5">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dirty="0">
              <a:solidFill>
                <a:prstClr val="white"/>
              </a:solidFill>
              <a:latin typeface="Arial" panose="020B0604020202020204" pitchFamily="34" charset="0"/>
              <a:cs typeface="Arial" panose="020B0604020202020204" pitchFamily="34" charset="0"/>
            </a:endParaRPr>
          </a:p>
        </p:txBody>
      </p:sp>
      <p:sp>
        <p:nvSpPr>
          <p:cNvPr id="3" name="Rounded Rectangle 2"/>
          <p:cNvSpPr/>
          <p:nvPr/>
        </p:nvSpPr>
        <p:spPr>
          <a:xfrm>
            <a:off x="1447800" y="5638800"/>
            <a:ext cx="6096000" cy="859583"/>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3600" b="1" dirty="0">
                <a:solidFill>
                  <a:schemeClr val="tx1"/>
                </a:solidFill>
                <a:latin typeface="Arial" panose="020B0604020202020204" pitchFamily="34" charset="0"/>
                <a:cs typeface="Arial" panose="020B0604020202020204" pitchFamily="34" charset="0"/>
              </a:rPr>
              <a:t>تبدأ الكنيسة في أورشليم</a:t>
            </a:r>
            <a:endParaRPr lang="en-US" sz="36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422555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6" name="Picture 5" descr="Gethsemene.jp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8654" y="0"/>
            <a:ext cx="9162653" cy="6858000"/>
          </a:xfrm>
          <a:prstGeom prst="rect">
            <a:avLst/>
          </a:prstGeom>
        </p:spPr>
      </p:pic>
      <p:sp>
        <p:nvSpPr>
          <p:cNvPr id="2" name="Title 1"/>
          <p:cNvSpPr>
            <a:spLocks noGrp="1"/>
          </p:cNvSpPr>
          <p:nvPr>
            <p:ph type="ctrTitle"/>
          </p:nvPr>
        </p:nvSpPr>
        <p:spPr>
          <a:xfrm>
            <a:off x="-18653" y="-27384"/>
            <a:ext cx="9162651" cy="1397996"/>
          </a:xfrm>
          <a:solidFill>
            <a:schemeClr val="tx1"/>
          </a:solidFill>
        </p:spPr>
        <p:txBody>
          <a:bodyPr/>
          <a:lstStyle/>
          <a:p>
            <a:pPr defTabSz="914400"/>
            <a:r>
              <a:rPr lang="ar-JO" sz="3600" b="1" dirty="0">
                <a:solidFill>
                  <a:schemeClr val="bg1"/>
                </a:solidFill>
                <a:effectLst>
                  <a:glow rad="101600">
                    <a:schemeClr val="tx1">
                      <a:alpha val="99000"/>
                    </a:schemeClr>
                  </a:glow>
                </a:effectLst>
                <a:latin typeface="Arial" panose="020B0604020202020204" pitchFamily="34" charset="0"/>
                <a:cs typeface="Arial" panose="020B0604020202020204" pitchFamily="34" charset="0"/>
              </a:rPr>
              <a:t>النبوة</a:t>
            </a:r>
            <a:br>
              <a:rPr lang="en-US" sz="3600" b="1" dirty="0">
                <a:solidFill>
                  <a:schemeClr val="bg1"/>
                </a:solidFill>
                <a:effectLst>
                  <a:glow rad="101600">
                    <a:schemeClr val="tx1">
                      <a:alpha val="99000"/>
                    </a:schemeClr>
                  </a:glow>
                </a:effectLst>
                <a:latin typeface="Arial" panose="020B0604020202020204" pitchFamily="34" charset="0"/>
                <a:cs typeface="Arial" panose="020B0604020202020204" pitchFamily="34" charset="0"/>
              </a:rPr>
            </a:br>
            <a:r>
              <a:rPr lang="en-US" sz="3600" b="1" dirty="0">
                <a:solidFill>
                  <a:schemeClr val="bg1"/>
                </a:solidFill>
                <a:effectLst>
                  <a:glow rad="101600">
                    <a:schemeClr val="tx1">
                      <a:alpha val="99000"/>
                    </a:schemeClr>
                  </a:glow>
                </a:effectLst>
                <a:latin typeface="Arial" panose="020B0604020202020204" pitchFamily="34" charset="0"/>
                <a:cs typeface="Arial" panose="020B0604020202020204" pitchFamily="34" charset="0"/>
              </a:rPr>
              <a:t>(</a:t>
            </a:r>
            <a:r>
              <a:rPr lang="ar-JO" sz="3600" b="1" dirty="0">
                <a:solidFill>
                  <a:schemeClr val="bg1"/>
                </a:solidFill>
                <a:effectLst>
                  <a:glow rad="101600">
                    <a:schemeClr val="tx1">
                      <a:alpha val="99000"/>
                    </a:schemeClr>
                  </a:glow>
                </a:effectLst>
                <a:latin typeface="Arial" panose="020B0604020202020204" pitchFamily="34" charset="0"/>
                <a:cs typeface="Arial" panose="020B0604020202020204" pitchFamily="34" charset="0"/>
              </a:rPr>
              <a:t>رب، إله</a:t>
            </a:r>
            <a:r>
              <a:rPr lang="en-US" sz="3600" b="1" dirty="0">
                <a:solidFill>
                  <a:schemeClr val="bg1"/>
                </a:solidFill>
                <a:effectLst>
                  <a:glow rad="101600">
                    <a:schemeClr val="tx1">
                      <a:alpha val="99000"/>
                    </a:schemeClr>
                  </a:glow>
                </a:effectLst>
                <a:latin typeface="Arial" panose="020B0604020202020204" pitchFamily="34" charset="0"/>
                <a:cs typeface="Arial" panose="020B0604020202020204" pitchFamily="34" charset="0"/>
              </a:rPr>
              <a:t>) </a:t>
            </a:r>
          </a:p>
        </p:txBody>
      </p:sp>
      <p:sp>
        <p:nvSpPr>
          <p:cNvPr id="3" name="Title 1"/>
          <p:cNvSpPr txBox="1">
            <a:spLocks/>
          </p:cNvSpPr>
          <p:nvPr/>
        </p:nvSpPr>
        <p:spPr bwMode="auto">
          <a:xfrm>
            <a:off x="14766" y="1433738"/>
            <a:ext cx="9129233" cy="4394419"/>
          </a:xfrm>
          <a:prstGeom prst="rect">
            <a:avLst/>
          </a:prstGeom>
          <a:noFill/>
          <a:ln>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389" tIns="45695" rIns="91389" bIns="45695" numCol="1" anchor="t"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a:lstStyle>
          <a:p>
            <a:pPr marL="0" marR="0" lvl="0" indent="0" algn="ctr" defTabSz="456952" rtl="0" eaLnBrk="0" fontAlgn="base" latinLnBrk="0" hangingPunct="0">
              <a:lnSpc>
                <a:spcPct val="100000"/>
              </a:lnSpc>
              <a:spcBef>
                <a:spcPct val="0"/>
              </a:spcBef>
              <a:spcAft>
                <a:spcPct val="0"/>
              </a:spcAft>
              <a:buClrTx/>
              <a:buSzTx/>
              <a:buFontTx/>
              <a:buNone/>
              <a:tabLst/>
              <a:defRPr/>
            </a:pPr>
            <a:endParaRPr kumimoji="0" lang="en-US" sz="4400" b="1" i="0" u="none" strike="noStrike" kern="1200" cap="none" spc="0" normalizeH="0" baseline="0" noProof="0" dirty="0">
              <a:ln>
                <a:noFill/>
              </a:ln>
              <a:solidFill>
                <a:prstClr val="white"/>
              </a:solidFill>
              <a:effectLst>
                <a:glow rad="101600">
                  <a:prstClr val="black">
                    <a:alpha val="99000"/>
                  </a:prstClr>
                </a:glow>
              </a:effectLst>
              <a:uLnTx/>
              <a:uFillTx/>
              <a:latin typeface="Arial" panose="020B0604020202020204" pitchFamily="34" charset="0"/>
              <a:ea typeface="ＭＳ Ｐゴシック" charset="0"/>
              <a:cs typeface="Arial" panose="020B0604020202020204" pitchFamily="34" charset="0"/>
            </a:endParaRPr>
          </a:p>
        </p:txBody>
      </p:sp>
      <p:sp>
        <p:nvSpPr>
          <p:cNvPr id="4" name="Rectangle 2"/>
          <p:cNvSpPr txBox="1">
            <a:spLocks noChangeArrowheads="1"/>
          </p:cNvSpPr>
          <p:nvPr/>
        </p:nvSpPr>
        <p:spPr bwMode="auto">
          <a:xfrm>
            <a:off x="251520" y="1628800"/>
            <a:ext cx="8587615" cy="4096629"/>
          </a:xfrm>
          <a:prstGeom prst="rect">
            <a:avLst/>
          </a:prstGeom>
          <a:noFill/>
          <a:ln>
            <a:noFill/>
          </a:ln>
          <a:effectLst>
            <a:outerShdw blurRad="63500" dist="35921" dir="2700000" algn="ctr" rotWithShape="0">
              <a:schemeClr val="tx2">
                <a:alpha val="74998"/>
              </a:schemeClr>
            </a:outerShdw>
          </a:effectLst>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389" tIns="45695" rIns="91389" bIns="45695" numCol="1" anchor="ctr" anchorCtr="0" compatLnSpc="1">
            <a:prstTxWarp prst="textNoShape">
              <a:avLst/>
            </a:prstTxWarp>
          </a:bodyPr>
          <a:lstStyle>
            <a:defPPr>
              <a:defRPr lang="en-US"/>
            </a:defPPr>
            <a:lvl1pPr marL="0" marR="0" lvl="0" indent="0" defTabSz="456952" eaLnBrk="0" latinLnBrk="0" hangingPunct="0">
              <a:lnSpc>
                <a:spcPct val="100000"/>
              </a:lnSpc>
              <a:buClrTx/>
              <a:buSzTx/>
              <a:buFontTx/>
              <a:buNone/>
              <a:tabLst/>
              <a:defRPr kumimoji="0" sz="3600" b="1" u="none" strike="noStrike" cap="none" spc="0" normalizeH="0" baseline="0">
                <a:ln>
                  <a:noFill/>
                </a:ln>
                <a:solidFill>
                  <a:srgbClr val="FFFFFF"/>
                </a:solidFill>
                <a:effectLst>
                  <a:glow rad="127000">
                    <a:srgbClr val="000000"/>
                  </a:glow>
                </a:effectLst>
                <a:uLnTx/>
                <a:uFillTx/>
                <a:latin typeface="Arial" panose="020B0604020202020204" pitchFamily="34" charset="0"/>
                <a:cs typeface="Arial" panose="020B0604020202020204" pitchFamily="34" charset="0"/>
              </a:defRPr>
            </a:lvl1pPr>
            <a:lvl2pPr eaLnBrk="0" hangingPunct="0">
              <a:defRPr sz="4400">
                <a:solidFill>
                  <a:schemeClr val="bg1"/>
                </a:solidFill>
                <a:latin typeface="Arial" charset="0"/>
                <a:ea typeface="ＭＳ Ｐゴシック" pitchFamily="-108" charset="-128"/>
                <a:cs typeface="ＭＳ Ｐゴシック" pitchFamily="-108" charset="-128"/>
              </a:defRPr>
            </a:lvl2pPr>
            <a:lvl3pPr eaLnBrk="0" hangingPunct="0">
              <a:defRPr sz="4400">
                <a:solidFill>
                  <a:schemeClr val="bg1"/>
                </a:solidFill>
                <a:latin typeface="Arial" charset="0"/>
                <a:ea typeface="ＭＳ Ｐゴシック" pitchFamily="-108" charset="-128"/>
                <a:cs typeface="ＭＳ Ｐゴシック" pitchFamily="-108" charset="-128"/>
              </a:defRPr>
            </a:lvl3pPr>
            <a:lvl4pPr eaLnBrk="0" hangingPunct="0">
              <a:defRPr sz="4400">
                <a:solidFill>
                  <a:schemeClr val="bg1"/>
                </a:solidFill>
                <a:latin typeface="Arial" charset="0"/>
                <a:ea typeface="ＭＳ Ｐゴシック" pitchFamily="-108" charset="-128"/>
                <a:cs typeface="ＭＳ Ｐゴシック" pitchFamily="-108" charset="-128"/>
              </a:defRPr>
            </a:lvl4pPr>
            <a:lvl5pPr eaLnBrk="0" hangingPunct="0">
              <a:defRPr sz="4400">
                <a:solidFill>
                  <a:schemeClr val="bg1"/>
                </a:solidFill>
                <a:latin typeface="Arial" charset="0"/>
                <a:ea typeface="ＭＳ Ｐゴシック" pitchFamily="-108" charset="-128"/>
                <a:cs typeface="ＭＳ Ｐゴシック" pitchFamily="-108" charset="-128"/>
              </a:defRPr>
            </a:lvl5pPr>
            <a:lvl6pPr marL="457200" algn="ctr" eaLnBrk="0" fontAlgn="base" hangingPunct="0">
              <a:spcBef>
                <a:spcPct val="0"/>
              </a:spcBef>
              <a:spcAft>
                <a:spcPct val="0"/>
              </a:spcAft>
              <a:defRPr sz="4400">
                <a:solidFill>
                  <a:schemeClr val="tx2"/>
                </a:solidFill>
                <a:latin typeface="Times New Roman" pitchFamily="-112" charset="0"/>
              </a:defRPr>
            </a:lvl6pPr>
            <a:lvl7pPr marL="914400" algn="ctr" eaLnBrk="0" fontAlgn="base" hangingPunct="0">
              <a:spcBef>
                <a:spcPct val="0"/>
              </a:spcBef>
              <a:spcAft>
                <a:spcPct val="0"/>
              </a:spcAft>
              <a:defRPr sz="4400">
                <a:solidFill>
                  <a:schemeClr val="tx2"/>
                </a:solidFill>
                <a:latin typeface="Times New Roman" pitchFamily="-112" charset="0"/>
              </a:defRPr>
            </a:lvl7pPr>
            <a:lvl8pPr marL="1371600" algn="ctr" eaLnBrk="0" fontAlgn="base" hangingPunct="0">
              <a:spcBef>
                <a:spcPct val="0"/>
              </a:spcBef>
              <a:spcAft>
                <a:spcPct val="0"/>
              </a:spcAft>
              <a:defRPr sz="4400">
                <a:solidFill>
                  <a:schemeClr val="tx2"/>
                </a:solidFill>
                <a:latin typeface="Times New Roman" pitchFamily="-112" charset="0"/>
              </a:defRPr>
            </a:lvl8pPr>
            <a:lvl9pPr marL="1828800" algn="ctr" eaLnBrk="0" fontAlgn="base" hangingPunct="0">
              <a:spcBef>
                <a:spcPct val="0"/>
              </a:spcBef>
              <a:spcAft>
                <a:spcPct val="0"/>
              </a:spcAft>
              <a:defRPr sz="4400">
                <a:solidFill>
                  <a:schemeClr val="tx2"/>
                </a:solidFill>
                <a:latin typeface="Times New Roman" pitchFamily="-112" charset="0"/>
              </a:defRPr>
            </a:lvl9pPr>
          </a:lstStyle>
          <a:p>
            <a:pPr marL="0" marR="0" lvl="0" indent="0" algn="ctr" defTabSz="456952" rtl="0" eaLnBrk="0" fontAlgn="base" latinLnBrk="0" hangingPunct="0">
              <a:lnSpc>
                <a:spcPct val="100000"/>
              </a:lnSpc>
              <a:spcBef>
                <a:spcPct val="0"/>
              </a:spcBef>
              <a:spcAft>
                <a:spcPct val="0"/>
              </a:spcAft>
              <a:buClrTx/>
              <a:buSzTx/>
              <a:buFontTx/>
              <a:buNone/>
              <a:tabLst/>
              <a:defRPr/>
            </a:pPr>
            <a:r>
              <a:rPr kumimoji="0" lang="ar-JO" sz="3200" b="1" i="0"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حقق يسوع نبوءات العهد القديم (2 :30 ؛ 3 :19 ، 24 ؛ 10 :43 ؛ 26: 6-7 ، 22) ، خاصة في معجزاته (2 :22 ؛ 10 :38) والموت وفقاً لمقاصد الله (2 : 23 ؛ 3: 13-15 ، 18 ؛ 4 :11 ؛ 10 :39 ؛ 26 :23) والقيامة (2 :24 ، 31-32 ؛ 3 :15 ، 26 ؛ 10: 40-41 ؛ 17 :31 ؛ 26 ، 23) ، والتمجيد إلى عرش الله كرب (2: 25-29 ، 33-36 ؛ 3 :13 ؛ 10 :36) حتى يعود (3: 20-21 ؛ 10 :42 ؛ 17 :31 ؛ راجع مسح العهد القديم 137</a:t>
            </a:r>
            <a:endParaRPr kumimoji="0" lang="en-US" sz="3200" b="1" i="0"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
        <p:nvSpPr>
          <p:cNvPr id="5" name="Text Box 3"/>
          <p:cNvSpPr txBox="1">
            <a:spLocks noChangeArrowheads="1"/>
          </p:cNvSpPr>
          <p:nvPr/>
        </p:nvSpPr>
        <p:spPr bwMode="auto">
          <a:xfrm>
            <a:off x="8170701" y="44456"/>
            <a:ext cx="868363" cy="4616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type="none" w="sm" len="sm"/>
                <a:tailEnd type="none" w="sm" len="sm"/>
              </a14:hiddenLine>
            </a:ext>
          </a:extLst>
        </p:spPr>
        <p:txBody>
          <a:bodyPr wrap="square" lIns="91389" tIns="45695" rIns="91389" bIns="45695">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ar-JO" sz="24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rPr>
              <a:t>27ب</a:t>
            </a:r>
            <a:endParaRPr kumimoji="0" lang="en-US" sz="2400" b="1" i="0" u="none" strike="noStrike" kern="1200" cap="none" spc="0" normalizeH="0" baseline="0" noProof="0" dirty="0">
              <a:ln>
                <a:noFill/>
              </a:ln>
              <a:solidFill>
                <a:srgbClr val="FFFFFF"/>
              </a:solidFill>
              <a:effectLst/>
              <a:uLnTx/>
              <a:uFillTx/>
              <a:latin typeface="Arial" panose="020B0604020202020204" pitchFamily="34" charset="0"/>
              <a:ea typeface="ＭＳ Ｐゴシック" charset="0"/>
              <a:cs typeface="Arial" panose="020B0604020202020204" pitchFamily="34" charset="0"/>
            </a:endParaRPr>
          </a:p>
        </p:txBody>
      </p:sp>
      <p:sp>
        <p:nvSpPr>
          <p:cNvPr id="7" name="Rectangle 2">
            <a:extLst>
              <a:ext uri="{FF2B5EF4-FFF2-40B4-BE49-F238E27FC236}">
                <a16:creationId xmlns:a16="http://schemas.microsoft.com/office/drawing/2014/main" id="{8EF4DFBC-7BC4-4D42-A787-6BB243C6B9BB}"/>
              </a:ext>
            </a:extLst>
          </p:cNvPr>
          <p:cNvSpPr txBox="1">
            <a:spLocks noChangeArrowheads="1"/>
          </p:cNvSpPr>
          <p:nvPr/>
        </p:nvSpPr>
        <p:spPr bwMode="auto">
          <a:xfrm>
            <a:off x="0" y="5920006"/>
            <a:ext cx="8791222" cy="909772"/>
          </a:xfrm>
          <a:prstGeom prst="rect">
            <a:avLst/>
          </a:prstGeom>
          <a:noFill/>
          <a:ln>
            <a:noFill/>
          </a:ln>
          <a:effectLst>
            <a:outerShdw blurRad="63500" dist="35921" dir="2700000" algn="ctr" rotWithShape="0">
              <a:schemeClr val="tx2">
                <a:alpha val="74998"/>
              </a:schemeClr>
            </a:outerShdw>
          </a:effectLst>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389" tIns="45695" rIns="91389" bIns="45695" numCol="1" anchor="ctr" anchorCtr="0" compatLnSpc="1">
            <a:prstTxWarp prst="textNoShape">
              <a:avLst/>
            </a:prstTxWarp>
          </a:bodyPr>
          <a:lstStyle>
            <a:lvl1pPr algn="ctr" rtl="0" eaLnBrk="0" fontAlgn="base" hangingPunct="0">
              <a:spcBef>
                <a:spcPct val="0"/>
              </a:spcBef>
              <a:spcAft>
                <a:spcPct val="0"/>
              </a:spcAft>
              <a:defRPr sz="4400">
                <a:solidFill>
                  <a:schemeClr val="bg1"/>
                </a:solidFill>
                <a:latin typeface="Arial"/>
                <a:ea typeface="ＭＳ Ｐゴシック" pitchFamily="-108" charset="-128"/>
                <a:cs typeface="Arial"/>
              </a:defRPr>
            </a:lvl1pPr>
            <a:lvl2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bg1"/>
                </a:solidFill>
                <a:latin typeface="Arial" charset="0"/>
                <a:ea typeface="ＭＳ Ｐゴシック" pitchFamily="-108" charset="-128"/>
                <a:cs typeface="ＭＳ Ｐゴシック" pitchFamily="-108" charset="-128"/>
              </a:defRPr>
            </a:lvl5pPr>
            <a:lvl6pPr marL="457200" algn="ctr" rtl="0" eaLnBrk="0" fontAlgn="base" hangingPunct="0">
              <a:spcBef>
                <a:spcPct val="0"/>
              </a:spcBef>
              <a:spcAft>
                <a:spcPct val="0"/>
              </a:spcAft>
              <a:defRPr sz="4400">
                <a:solidFill>
                  <a:schemeClr val="tx2"/>
                </a:solidFill>
                <a:latin typeface="Times New Roman" pitchFamily="-112" charset="0"/>
              </a:defRPr>
            </a:lvl6pPr>
            <a:lvl7pPr marL="914400" algn="ctr" rtl="0" eaLnBrk="0" fontAlgn="base" hangingPunct="0">
              <a:spcBef>
                <a:spcPct val="0"/>
              </a:spcBef>
              <a:spcAft>
                <a:spcPct val="0"/>
              </a:spcAft>
              <a:defRPr sz="4400">
                <a:solidFill>
                  <a:schemeClr val="tx2"/>
                </a:solidFill>
                <a:latin typeface="Times New Roman" pitchFamily="-112" charset="0"/>
              </a:defRPr>
            </a:lvl7pPr>
            <a:lvl8pPr marL="1371600" algn="ctr" rtl="0" eaLnBrk="0" fontAlgn="base" hangingPunct="0">
              <a:spcBef>
                <a:spcPct val="0"/>
              </a:spcBef>
              <a:spcAft>
                <a:spcPct val="0"/>
              </a:spcAft>
              <a:defRPr sz="4400">
                <a:solidFill>
                  <a:schemeClr val="tx2"/>
                </a:solidFill>
                <a:latin typeface="Times New Roman" pitchFamily="-112" charset="0"/>
              </a:defRPr>
            </a:lvl8pPr>
            <a:lvl9pPr marL="1828800" algn="ctr" rtl="0" eaLnBrk="0" fontAlgn="base" hangingPunct="0">
              <a:spcBef>
                <a:spcPct val="0"/>
              </a:spcBef>
              <a:spcAft>
                <a:spcPct val="0"/>
              </a:spcAft>
              <a:defRPr sz="4400">
                <a:solidFill>
                  <a:schemeClr val="tx2"/>
                </a:solidFill>
                <a:latin typeface="Times New Roman" pitchFamily="-112" charset="0"/>
              </a:defRPr>
            </a:lvl9pPr>
          </a:lstStyle>
          <a:p>
            <a:pPr marL="0" marR="0" lvl="0" indent="0" algn="r" defTabSz="456952" rtl="0" eaLnBrk="0" fontAlgn="base" latinLnBrk="0" hangingPunct="0">
              <a:lnSpc>
                <a:spcPct val="100000"/>
              </a:lnSpc>
              <a:spcBef>
                <a:spcPct val="0"/>
              </a:spcBef>
              <a:spcAft>
                <a:spcPct val="0"/>
              </a:spcAft>
              <a:buClrTx/>
              <a:buSzTx/>
              <a:buFontTx/>
              <a:buNone/>
              <a:tabLst/>
              <a:defRPr/>
            </a:pPr>
            <a:r>
              <a:rPr kumimoji="0" lang="ar-JO" sz="4800" b="1" i="0"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rPr>
              <a:t>أعمال الرسل</a:t>
            </a:r>
            <a:endParaRPr kumimoji="0" lang="en-US" sz="4800" b="1" i="0" u="none" strike="noStrike" kern="1200" cap="none" spc="0" normalizeH="0" baseline="0" noProof="0" dirty="0">
              <a:ln>
                <a:noFill/>
              </a:ln>
              <a:solidFill>
                <a:srgbClr val="FFFFFF"/>
              </a:solidFill>
              <a:effectLst>
                <a:glow rad="127000">
                  <a:srgbClr val="000000"/>
                </a:glow>
              </a:effectLst>
              <a:uLnTx/>
              <a:uFillTx/>
              <a:latin typeface="Arial" panose="020B0604020202020204" pitchFamily="34" charset="0"/>
              <a:ea typeface="ＭＳ Ｐゴシック" charset="0"/>
              <a:cs typeface="Arial" panose="020B0604020202020204" pitchFamily="34" charset="0"/>
            </a:endParaRPr>
          </a:p>
        </p:txBody>
      </p:sp>
    </p:spTree>
    <p:extLst>
      <p:ext uri="{BB962C8B-B14F-4D97-AF65-F5344CB8AC3E}">
        <p14:creationId xmlns:p14="http://schemas.microsoft.com/office/powerpoint/2010/main" val="337521291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learn.snunit.k12.il/galim/news/upload/amos/israel.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672416" y="22194"/>
            <a:ext cx="5157926" cy="6877235"/>
          </a:xfrm>
          <a:prstGeom prst="rect">
            <a:avLst/>
          </a:prstGeom>
          <a:solidFill>
            <a:srgbClr val="C00000"/>
          </a:solidFill>
        </p:spPr>
      </p:pic>
      <p:sp>
        <p:nvSpPr>
          <p:cNvPr id="2" name="5-Point Star 1"/>
          <p:cNvSpPr/>
          <p:nvPr/>
        </p:nvSpPr>
        <p:spPr>
          <a:xfrm>
            <a:off x="6859109" y="3646501"/>
            <a:ext cx="277427" cy="299621"/>
          </a:xfrm>
          <a:prstGeom prst="star5">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dirty="0">
              <a:solidFill>
                <a:prstClr val="white"/>
              </a:solidFill>
              <a:latin typeface="Arial" panose="020B0604020202020204" pitchFamily="34" charset="0"/>
              <a:cs typeface="Arial" panose="020B0604020202020204" pitchFamily="34" charset="0"/>
            </a:endParaRPr>
          </a:p>
        </p:txBody>
      </p:sp>
      <p:sp>
        <p:nvSpPr>
          <p:cNvPr id="3" name="Curved Down Arrow 2"/>
          <p:cNvSpPr/>
          <p:nvPr/>
        </p:nvSpPr>
        <p:spPr>
          <a:xfrm rot="15648806" flipV="1">
            <a:off x="6738723" y="2816614"/>
            <a:ext cx="1064833" cy="576585"/>
          </a:xfrm>
          <a:prstGeom prst="curvedDown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dirty="0">
              <a:solidFill>
                <a:prstClr val="white"/>
              </a:solidFill>
              <a:latin typeface="Arial" panose="020B0604020202020204" pitchFamily="34" charset="0"/>
              <a:cs typeface="Arial" panose="020B0604020202020204" pitchFamily="34" charset="0"/>
            </a:endParaRPr>
          </a:p>
        </p:txBody>
      </p:sp>
      <p:sp>
        <p:nvSpPr>
          <p:cNvPr id="5" name="Curved Down Arrow 4"/>
          <p:cNvSpPr/>
          <p:nvPr/>
        </p:nvSpPr>
        <p:spPr>
          <a:xfrm rot="15648806" flipV="1">
            <a:off x="6738722" y="2816614"/>
            <a:ext cx="1064833" cy="576585"/>
          </a:xfrm>
          <a:prstGeom prst="curvedDown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dirty="0">
              <a:solidFill>
                <a:prstClr val="white"/>
              </a:solidFill>
              <a:latin typeface="Arial" panose="020B0604020202020204" pitchFamily="34" charset="0"/>
              <a:cs typeface="Arial" panose="020B0604020202020204" pitchFamily="34" charset="0"/>
            </a:endParaRPr>
          </a:p>
        </p:txBody>
      </p:sp>
      <p:sp>
        <p:nvSpPr>
          <p:cNvPr id="7" name="Curved Down Arrow 6"/>
          <p:cNvSpPr/>
          <p:nvPr/>
        </p:nvSpPr>
        <p:spPr>
          <a:xfrm rot="8471682">
            <a:off x="5587498" y="4509028"/>
            <a:ext cx="2032438" cy="669929"/>
          </a:xfrm>
          <a:prstGeom prst="curvedDown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dirty="0">
              <a:solidFill>
                <a:prstClr val="white"/>
              </a:solidFill>
              <a:latin typeface="Arial" panose="020B0604020202020204" pitchFamily="34" charset="0"/>
              <a:cs typeface="Arial" panose="020B0604020202020204" pitchFamily="34" charset="0"/>
            </a:endParaRPr>
          </a:p>
        </p:txBody>
      </p:sp>
      <p:sp>
        <p:nvSpPr>
          <p:cNvPr id="4" name="Notched Right Arrow 3"/>
          <p:cNvSpPr/>
          <p:nvPr/>
        </p:nvSpPr>
        <p:spPr>
          <a:xfrm>
            <a:off x="1201445" y="2438400"/>
            <a:ext cx="4038600" cy="1143227"/>
          </a:xfrm>
          <a:prstGeom prst="notchedRightArrow">
            <a:avLst/>
          </a:prstGeom>
          <a:solidFill>
            <a:srgbClr val="FFFF99"/>
          </a:solid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4000" b="1" dirty="0">
                <a:solidFill>
                  <a:prstClr val="black"/>
                </a:solidFill>
                <a:latin typeface="Arial" panose="020B0604020202020204" pitchFamily="34" charset="0"/>
                <a:cs typeface="Arial" panose="020B0604020202020204" pitchFamily="34" charset="0"/>
              </a:rPr>
              <a:t>السامرة</a:t>
            </a:r>
            <a:endParaRPr lang="en-US" sz="4000" b="1" dirty="0">
              <a:solidFill>
                <a:prstClr val="black"/>
              </a:solidFill>
              <a:latin typeface="Arial" panose="020B0604020202020204" pitchFamily="34" charset="0"/>
              <a:cs typeface="Arial" panose="020B0604020202020204" pitchFamily="34" charset="0"/>
            </a:endParaRPr>
          </a:p>
        </p:txBody>
      </p:sp>
      <p:sp>
        <p:nvSpPr>
          <p:cNvPr id="8" name="Notched Right Arrow 7"/>
          <p:cNvSpPr/>
          <p:nvPr/>
        </p:nvSpPr>
        <p:spPr>
          <a:xfrm>
            <a:off x="1337569" y="4343400"/>
            <a:ext cx="4038600" cy="1143227"/>
          </a:xfrm>
          <a:prstGeom prst="notchedRightArrow">
            <a:avLst/>
          </a:prstGeom>
          <a:solidFill>
            <a:srgbClr val="FFFF99"/>
          </a:solid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4000" b="1" dirty="0">
                <a:solidFill>
                  <a:prstClr val="black"/>
                </a:solidFill>
                <a:latin typeface="Arial" panose="020B0604020202020204" pitchFamily="34" charset="0"/>
                <a:cs typeface="Arial" panose="020B0604020202020204" pitchFamily="34" charset="0"/>
              </a:rPr>
              <a:t>غزة</a:t>
            </a:r>
            <a:endParaRPr lang="en-US" sz="4000" b="1" dirty="0">
              <a:solidFill>
                <a:prstClr val="black"/>
              </a:solidFill>
              <a:latin typeface="Arial" panose="020B0604020202020204" pitchFamily="34" charset="0"/>
              <a:cs typeface="Arial" panose="020B0604020202020204" pitchFamily="34" charset="0"/>
            </a:endParaRPr>
          </a:p>
        </p:txBody>
      </p:sp>
      <p:sp>
        <p:nvSpPr>
          <p:cNvPr id="6" name="TextBox 5"/>
          <p:cNvSpPr txBox="1"/>
          <p:nvPr/>
        </p:nvSpPr>
        <p:spPr>
          <a:xfrm>
            <a:off x="5240045" y="2686847"/>
            <a:ext cx="471891" cy="646331"/>
          </a:xfrm>
          <a:prstGeom prst="rect">
            <a:avLst/>
          </a:prstGeom>
          <a:noFill/>
        </p:spPr>
        <p:txBody>
          <a:bodyPr wrap="square" rtlCol="0">
            <a:spAutoFit/>
          </a:bodyPr>
          <a:lstStyle/>
          <a:p>
            <a:pPr algn="l" fontAlgn="auto">
              <a:spcBef>
                <a:spcPts val="0"/>
              </a:spcBef>
              <a:spcAft>
                <a:spcPts val="0"/>
              </a:spcAft>
            </a:pPr>
            <a:r>
              <a:rPr lang="ar-JO" sz="3600" b="1" dirty="0">
                <a:solidFill>
                  <a:srgbClr val="FFFF00"/>
                </a:solidFill>
                <a:latin typeface="Arial" panose="020B0604020202020204" pitchFamily="34" charset="0"/>
                <a:ea typeface="+mn-ea"/>
                <a:cs typeface="Arial" panose="020B0604020202020204" pitchFamily="34" charset="0"/>
              </a:rPr>
              <a:t>1</a:t>
            </a:r>
            <a:endParaRPr lang="en-US" sz="3600" b="1" dirty="0">
              <a:solidFill>
                <a:srgbClr val="FFFF00"/>
              </a:solidFill>
              <a:latin typeface="Arial" panose="020B0604020202020204" pitchFamily="34" charset="0"/>
              <a:ea typeface="+mn-ea"/>
              <a:cs typeface="Arial" panose="020B0604020202020204" pitchFamily="34" charset="0"/>
            </a:endParaRPr>
          </a:p>
        </p:txBody>
      </p:sp>
      <p:sp>
        <p:nvSpPr>
          <p:cNvPr id="10" name="TextBox 9"/>
          <p:cNvSpPr txBox="1"/>
          <p:nvPr/>
        </p:nvSpPr>
        <p:spPr>
          <a:xfrm>
            <a:off x="5376169" y="4520826"/>
            <a:ext cx="491974" cy="646331"/>
          </a:xfrm>
          <a:prstGeom prst="rect">
            <a:avLst/>
          </a:prstGeom>
          <a:noFill/>
        </p:spPr>
        <p:txBody>
          <a:bodyPr wrap="square" rtlCol="0">
            <a:spAutoFit/>
          </a:bodyPr>
          <a:lstStyle/>
          <a:p>
            <a:pPr algn="l" fontAlgn="auto">
              <a:spcBef>
                <a:spcPts val="0"/>
              </a:spcBef>
              <a:spcAft>
                <a:spcPts val="0"/>
              </a:spcAft>
            </a:pPr>
            <a:r>
              <a:rPr lang="ar-JO" sz="3600" b="1" dirty="0">
                <a:solidFill>
                  <a:srgbClr val="FFFF00"/>
                </a:solidFill>
                <a:latin typeface="Arial" panose="020B0604020202020204" pitchFamily="34" charset="0"/>
                <a:ea typeface="+mn-ea"/>
                <a:cs typeface="Arial" panose="020B0604020202020204" pitchFamily="34" charset="0"/>
              </a:rPr>
              <a:t>2</a:t>
            </a:r>
            <a:endParaRPr lang="en-US" sz="3600" b="1" dirty="0">
              <a:solidFill>
                <a:srgbClr val="FFFF00"/>
              </a:solidFill>
              <a:latin typeface="Arial" panose="020B0604020202020204" pitchFamily="34" charset="0"/>
              <a:ea typeface="+mn-ea"/>
              <a:cs typeface="Arial" panose="020B0604020202020204" pitchFamily="34" charset="0"/>
            </a:endParaRPr>
          </a:p>
        </p:txBody>
      </p:sp>
      <p:sp>
        <p:nvSpPr>
          <p:cNvPr id="9" name="Rounded Rectangle 8"/>
          <p:cNvSpPr/>
          <p:nvPr/>
        </p:nvSpPr>
        <p:spPr>
          <a:xfrm>
            <a:off x="304800" y="381000"/>
            <a:ext cx="8229599" cy="10668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3600" b="1" dirty="0">
                <a:solidFill>
                  <a:prstClr val="black"/>
                </a:solidFill>
                <a:latin typeface="Arial" panose="020B0604020202020204" pitchFamily="34" charset="0"/>
                <a:cs typeface="Arial" panose="020B0604020202020204" pitchFamily="34" charset="0"/>
              </a:rPr>
              <a:t>توسعت الكنيسة من أورشليم بواسطة فيلبس</a:t>
            </a:r>
            <a:endParaRPr lang="en-US" sz="3600" b="1"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307325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learn.snunit.k12.il/galim/news/upload/amos/israel.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672416" y="22194"/>
            <a:ext cx="5157926" cy="6877235"/>
          </a:xfrm>
          <a:prstGeom prst="rect">
            <a:avLst/>
          </a:prstGeom>
          <a:solidFill>
            <a:srgbClr val="C00000"/>
          </a:solidFill>
        </p:spPr>
      </p:pic>
      <p:sp>
        <p:nvSpPr>
          <p:cNvPr id="2" name="5-Point Star 1"/>
          <p:cNvSpPr/>
          <p:nvPr/>
        </p:nvSpPr>
        <p:spPr>
          <a:xfrm>
            <a:off x="6859109" y="3646501"/>
            <a:ext cx="277427" cy="299621"/>
          </a:xfrm>
          <a:prstGeom prst="star5">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dirty="0">
              <a:solidFill>
                <a:prstClr val="white"/>
              </a:solidFill>
              <a:latin typeface="Arial" panose="020B0604020202020204" pitchFamily="34" charset="0"/>
              <a:cs typeface="Arial" panose="020B0604020202020204" pitchFamily="34" charset="0"/>
            </a:endParaRPr>
          </a:p>
        </p:txBody>
      </p:sp>
      <p:sp>
        <p:nvSpPr>
          <p:cNvPr id="3" name="Curved Down Arrow 2"/>
          <p:cNvSpPr/>
          <p:nvPr/>
        </p:nvSpPr>
        <p:spPr>
          <a:xfrm rot="15648806" flipV="1">
            <a:off x="6738723" y="2816614"/>
            <a:ext cx="1064833" cy="576585"/>
          </a:xfrm>
          <a:prstGeom prst="curvedDown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dirty="0">
              <a:solidFill>
                <a:prstClr val="white"/>
              </a:solidFill>
              <a:latin typeface="Arial" panose="020B0604020202020204" pitchFamily="34" charset="0"/>
              <a:cs typeface="Arial" panose="020B0604020202020204" pitchFamily="34" charset="0"/>
            </a:endParaRPr>
          </a:p>
        </p:txBody>
      </p:sp>
      <p:sp>
        <p:nvSpPr>
          <p:cNvPr id="5" name="Curved Down Arrow 4"/>
          <p:cNvSpPr/>
          <p:nvPr/>
        </p:nvSpPr>
        <p:spPr>
          <a:xfrm rot="15648806" flipV="1">
            <a:off x="6738722" y="2816614"/>
            <a:ext cx="1064833" cy="576585"/>
          </a:xfrm>
          <a:prstGeom prst="curved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dirty="0">
              <a:solidFill>
                <a:prstClr val="white"/>
              </a:solidFill>
              <a:latin typeface="Arial" panose="020B0604020202020204" pitchFamily="34" charset="0"/>
              <a:cs typeface="Arial" panose="020B0604020202020204" pitchFamily="34" charset="0"/>
            </a:endParaRPr>
          </a:p>
        </p:txBody>
      </p:sp>
      <p:sp>
        <p:nvSpPr>
          <p:cNvPr id="7" name="Curved Down Arrow 6"/>
          <p:cNvSpPr/>
          <p:nvPr/>
        </p:nvSpPr>
        <p:spPr>
          <a:xfrm rot="8471682">
            <a:off x="5587498" y="4509028"/>
            <a:ext cx="2032438" cy="669929"/>
          </a:xfrm>
          <a:prstGeom prst="curvedDown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en-US" sz="1800" b="1" dirty="0">
                <a:solidFill>
                  <a:prstClr val="white"/>
                </a:solidFill>
                <a:latin typeface="Arial" panose="020B0604020202020204" pitchFamily="34" charset="0"/>
                <a:cs typeface="Arial" panose="020B0604020202020204" pitchFamily="34" charset="0"/>
              </a:rPr>
              <a:t>   </a:t>
            </a:r>
          </a:p>
        </p:txBody>
      </p:sp>
      <p:sp>
        <p:nvSpPr>
          <p:cNvPr id="6" name="Curved Down Arrow 5"/>
          <p:cNvSpPr/>
          <p:nvPr/>
        </p:nvSpPr>
        <p:spPr>
          <a:xfrm rot="12646395">
            <a:off x="6094235" y="3756280"/>
            <a:ext cx="749853" cy="265065"/>
          </a:xfrm>
          <a:prstGeom prst="curvedDownArrow">
            <a:avLst>
              <a:gd name="adj1" fmla="val 25000"/>
              <a:gd name="adj2" fmla="val 50000"/>
              <a:gd name="adj3" fmla="val 37812"/>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dirty="0">
              <a:solidFill>
                <a:prstClr val="white"/>
              </a:solidFill>
              <a:latin typeface="Arial" panose="020B0604020202020204" pitchFamily="34" charset="0"/>
              <a:cs typeface="Arial" panose="020B0604020202020204" pitchFamily="34" charset="0"/>
            </a:endParaRPr>
          </a:p>
        </p:txBody>
      </p:sp>
      <p:sp>
        <p:nvSpPr>
          <p:cNvPr id="4" name="Notched Right Arrow 3"/>
          <p:cNvSpPr/>
          <p:nvPr/>
        </p:nvSpPr>
        <p:spPr>
          <a:xfrm>
            <a:off x="990600" y="3104906"/>
            <a:ext cx="4800600" cy="1314694"/>
          </a:xfrm>
          <a:prstGeom prst="notchedRightArrow">
            <a:avLst/>
          </a:prstGeom>
          <a:solidFill>
            <a:srgbClr val="FFFF66"/>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3600" b="1" dirty="0">
                <a:solidFill>
                  <a:prstClr val="black"/>
                </a:solidFill>
                <a:latin typeface="Arial" panose="020B0604020202020204" pitchFamily="34" charset="0"/>
                <a:cs typeface="Arial" panose="020B0604020202020204" pitchFamily="34" charset="0"/>
              </a:rPr>
              <a:t>قيصرية</a:t>
            </a:r>
            <a:endParaRPr lang="en-US" sz="3600" b="1" dirty="0">
              <a:solidFill>
                <a:prstClr val="black"/>
              </a:solidFill>
              <a:latin typeface="Arial" panose="020B0604020202020204" pitchFamily="34" charset="0"/>
              <a:cs typeface="Arial" panose="020B0604020202020204" pitchFamily="34" charset="0"/>
            </a:endParaRPr>
          </a:p>
        </p:txBody>
      </p:sp>
      <p:sp>
        <p:nvSpPr>
          <p:cNvPr id="8" name="TextBox 7"/>
          <p:cNvSpPr txBox="1"/>
          <p:nvPr/>
        </p:nvSpPr>
        <p:spPr>
          <a:xfrm>
            <a:off x="5711936" y="3432106"/>
            <a:ext cx="642974" cy="646331"/>
          </a:xfrm>
          <a:prstGeom prst="rect">
            <a:avLst/>
          </a:prstGeom>
          <a:noFill/>
        </p:spPr>
        <p:txBody>
          <a:bodyPr wrap="square" rtlCol="0">
            <a:spAutoFit/>
          </a:bodyPr>
          <a:lstStyle/>
          <a:p>
            <a:pPr algn="l" fontAlgn="auto">
              <a:spcBef>
                <a:spcPts val="0"/>
              </a:spcBef>
              <a:spcAft>
                <a:spcPts val="0"/>
              </a:spcAft>
            </a:pPr>
            <a:r>
              <a:rPr lang="ar-JO" sz="3600" b="1" dirty="0">
                <a:solidFill>
                  <a:srgbClr val="FFFF00"/>
                </a:solidFill>
                <a:latin typeface="Arial" panose="020B0604020202020204" pitchFamily="34" charset="0"/>
                <a:ea typeface="+mn-ea"/>
                <a:cs typeface="Arial" panose="020B0604020202020204" pitchFamily="34" charset="0"/>
              </a:rPr>
              <a:t>3</a:t>
            </a:r>
            <a:endParaRPr lang="en-US" sz="3600" b="1" dirty="0">
              <a:solidFill>
                <a:srgbClr val="FFFF00"/>
              </a:solidFill>
              <a:latin typeface="Arial" panose="020B0604020202020204" pitchFamily="34" charset="0"/>
              <a:ea typeface="+mn-ea"/>
              <a:cs typeface="Arial" panose="020B0604020202020204" pitchFamily="34" charset="0"/>
            </a:endParaRPr>
          </a:p>
        </p:txBody>
      </p:sp>
      <p:sp>
        <p:nvSpPr>
          <p:cNvPr id="12" name="Rounded Rectangle 11"/>
          <p:cNvSpPr/>
          <p:nvPr/>
        </p:nvSpPr>
        <p:spPr>
          <a:xfrm>
            <a:off x="304800" y="381000"/>
            <a:ext cx="8229599" cy="10668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3600" b="1" dirty="0">
                <a:solidFill>
                  <a:prstClr val="black"/>
                </a:solidFill>
                <a:latin typeface="Arial" panose="020B0604020202020204" pitchFamily="34" charset="0"/>
                <a:cs typeface="Arial" panose="020B0604020202020204" pitchFamily="34" charset="0"/>
              </a:rPr>
              <a:t>توسعت الكنيسة من أورشليم بواسطة فيلبس</a:t>
            </a:r>
          </a:p>
        </p:txBody>
      </p:sp>
    </p:spTree>
    <p:extLst>
      <p:ext uri="{BB962C8B-B14F-4D97-AF65-F5344CB8AC3E}">
        <p14:creationId xmlns:p14="http://schemas.microsoft.com/office/powerpoint/2010/main" val="31619098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mediterraneandiet.com/Images/mediterranean%20sea-big.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362200" y="304800"/>
            <a:ext cx="11506200" cy="6248400"/>
          </a:xfrm>
          <a:prstGeom prst="rect">
            <a:avLst/>
          </a:prstGeom>
          <a:noFill/>
          <a:extLst>
            <a:ext uri="{909E8E84-426E-40dd-AFC4-6F175D3DCCD1}">
              <a14:hiddenFill xmlns="" xmlns:a14="http://schemas.microsoft.com/office/drawing/2010/main">
                <a:solidFill>
                  <a:srgbClr val="FFFFFF"/>
                </a:solidFill>
              </a14:hiddenFill>
            </a:ext>
          </a:extLst>
        </p:spPr>
      </p:pic>
      <p:sp>
        <p:nvSpPr>
          <p:cNvPr id="2" name="Donut 1"/>
          <p:cNvSpPr/>
          <p:nvPr/>
        </p:nvSpPr>
        <p:spPr>
          <a:xfrm>
            <a:off x="7010400" y="1447800"/>
            <a:ext cx="1600200" cy="1676400"/>
          </a:xfrm>
          <a:prstGeom prst="donut">
            <a:avLst>
              <a:gd name="adj" fmla="val 539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dirty="0">
              <a:solidFill>
                <a:prstClr val="white"/>
              </a:solidFill>
              <a:latin typeface="Arial" panose="020B0604020202020204" pitchFamily="34" charset="0"/>
              <a:cs typeface="Arial" panose="020B0604020202020204" pitchFamily="34" charset="0"/>
            </a:endParaRPr>
          </a:p>
        </p:txBody>
      </p:sp>
      <p:sp>
        <p:nvSpPr>
          <p:cNvPr id="3" name="Rounded Rectangle 2"/>
          <p:cNvSpPr/>
          <p:nvPr/>
        </p:nvSpPr>
        <p:spPr>
          <a:xfrm>
            <a:off x="2086992" y="4114800"/>
            <a:ext cx="6019800" cy="1981200"/>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4000" b="1" dirty="0">
                <a:solidFill>
                  <a:prstClr val="white"/>
                </a:solidFill>
                <a:latin typeface="Arial" panose="020B0604020202020204" pitchFamily="34" charset="0"/>
                <a:cs typeface="Arial" panose="020B0604020202020204" pitchFamily="34" charset="0"/>
              </a:rPr>
              <a:t>الرحلة التبشيرية الأولى</a:t>
            </a:r>
            <a:endParaRPr lang="en-US" sz="4000" b="1" dirty="0">
              <a:solidFill>
                <a:prstClr val="white"/>
              </a:solidFill>
              <a:latin typeface="Arial" panose="020B0604020202020204" pitchFamily="34" charset="0"/>
              <a:cs typeface="Arial" panose="020B0604020202020204" pitchFamily="34" charset="0"/>
            </a:endParaRPr>
          </a:p>
          <a:p>
            <a:pPr fontAlgn="auto">
              <a:spcBef>
                <a:spcPts val="0"/>
              </a:spcBef>
              <a:spcAft>
                <a:spcPts val="0"/>
              </a:spcAft>
            </a:pPr>
            <a:r>
              <a:rPr lang="ar-SA" sz="4000" b="1" dirty="0">
                <a:solidFill>
                  <a:prstClr val="white"/>
                </a:solidFill>
                <a:latin typeface="Arial" panose="020B0604020202020204" pitchFamily="34" charset="0"/>
                <a:cs typeface="Arial" panose="020B0604020202020204" pitchFamily="34" charset="0"/>
              </a:rPr>
              <a:t>أعمال الرس</a:t>
            </a:r>
            <a:r>
              <a:rPr lang="ar-JO" sz="4000" b="1" dirty="0">
                <a:solidFill>
                  <a:prstClr val="white"/>
                </a:solidFill>
                <a:latin typeface="Arial" panose="020B0604020202020204" pitchFamily="34" charset="0"/>
                <a:cs typeface="Arial" panose="020B0604020202020204" pitchFamily="34" charset="0"/>
              </a:rPr>
              <a:t>ل 13-14</a:t>
            </a:r>
            <a:endParaRPr lang="en-US" sz="4000" b="1" dirty="0">
              <a:solidFill>
                <a:srgbClr val="FFFF00"/>
              </a:solidFill>
              <a:latin typeface="Arial" panose="020B0604020202020204" pitchFamily="34" charset="0"/>
              <a:cs typeface="Arial" panose="020B0604020202020204" pitchFamily="34" charset="0"/>
            </a:endParaRPr>
          </a:p>
          <a:p>
            <a:pPr fontAlgn="auto">
              <a:spcBef>
                <a:spcPts val="0"/>
              </a:spcBef>
              <a:spcAft>
                <a:spcPts val="0"/>
              </a:spcAft>
            </a:pPr>
            <a:r>
              <a:rPr lang="ar-JO" sz="4000" b="1" dirty="0">
                <a:solidFill>
                  <a:srgbClr val="FFFF00"/>
                </a:solidFill>
                <a:latin typeface="Arial" panose="020B0604020202020204" pitchFamily="34" charset="0"/>
                <a:cs typeface="Arial" panose="020B0604020202020204" pitchFamily="34" charset="0"/>
              </a:rPr>
              <a:t>ربيع 48 – خريف 49</a:t>
            </a:r>
            <a:endParaRPr lang="en-US" sz="4000" b="1" dirty="0">
              <a:solidFill>
                <a:srgbClr val="FFFF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839620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mediterraneandiet.com/Images/mediterranean%20sea-big.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286000" y="304800"/>
            <a:ext cx="11430000" cy="6248400"/>
          </a:xfrm>
          <a:prstGeom prst="rect">
            <a:avLst/>
          </a:prstGeom>
          <a:noFill/>
          <a:extLst>
            <a:ext uri="{909E8E84-426E-40dd-AFC4-6F175D3DCCD1}">
              <a14:hiddenFill xmlns="" xmlns:a14="http://schemas.microsoft.com/office/drawing/2010/main">
                <a:solidFill>
                  <a:srgbClr val="FFFFFF"/>
                </a:solidFill>
              </a14:hiddenFill>
            </a:ext>
          </a:extLst>
        </p:spPr>
      </p:pic>
      <p:sp>
        <p:nvSpPr>
          <p:cNvPr id="2" name="Donut 1"/>
          <p:cNvSpPr/>
          <p:nvPr/>
        </p:nvSpPr>
        <p:spPr>
          <a:xfrm>
            <a:off x="4724400" y="1447800"/>
            <a:ext cx="1676400" cy="2133600"/>
          </a:xfrm>
          <a:prstGeom prst="donut">
            <a:avLst>
              <a:gd name="adj" fmla="val 479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dirty="0">
              <a:solidFill>
                <a:prstClr val="white"/>
              </a:solidFill>
              <a:latin typeface="Arial" panose="020B0604020202020204" pitchFamily="34" charset="0"/>
              <a:cs typeface="Arial" panose="020B0604020202020204" pitchFamily="34" charset="0"/>
            </a:endParaRPr>
          </a:p>
        </p:txBody>
      </p:sp>
      <p:sp>
        <p:nvSpPr>
          <p:cNvPr id="3" name="Rounded Rectangle 2"/>
          <p:cNvSpPr/>
          <p:nvPr/>
        </p:nvSpPr>
        <p:spPr>
          <a:xfrm>
            <a:off x="2057400" y="4114800"/>
            <a:ext cx="6019800" cy="1905000"/>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4000" b="1" dirty="0">
                <a:solidFill>
                  <a:prstClr val="white"/>
                </a:solidFill>
                <a:latin typeface="Arial" panose="020B0604020202020204" pitchFamily="34" charset="0"/>
                <a:cs typeface="Arial" panose="020B0604020202020204" pitchFamily="34" charset="0"/>
              </a:rPr>
              <a:t>الرحلة التبشيرية الثانية</a:t>
            </a:r>
            <a:endParaRPr lang="en-US" sz="4000" b="1" dirty="0">
              <a:solidFill>
                <a:prstClr val="white"/>
              </a:solidFill>
              <a:latin typeface="Arial" panose="020B0604020202020204" pitchFamily="34" charset="0"/>
              <a:cs typeface="Arial" panose="020B0604020202020204" pitchFamily="34" charset="0"/>
            </a:endParaRPr>
          </a:p>
          <a:p>
            <a:pPr fontAlgn="auto">
              <a:spcBef>
                <a:spcPts val="0"/>
              </a:spcBef>
              <a:spcAft>
                <a:spcPts val="0"/>
              </a:spcAft>
            </a:pPr>
            <a:r>
              <a:rPr lang="ar-SA" sz="4000" b="1" dirty="0">
                <a:solidFill>
                  <a:prstClr val="white"/>
                </a:solidFill>
                <a:latin typeface="Arial" panose="020B0604020202020204" pitchFamily="34" charset="0"/>
                <a:cs typeface="Arial" panose="020B0604020202020204" pitchFamily="34" charset="0"/>
              </a:rPr>
              <a:t>أعمال الرس</a:t>
            </a:r>
            <a:r>
              <a:rPr lang="ar-JO" sz="4000" b="1" dirty="0">
                <a:solidFill>
                  <a:prstClr val="white"/>
                </a:solidFill>
                <a:latin typeface="Arial" panose="020B0604020202020204" pitchFamily="34" charset="0"/>
                <a:cs typeface="Arial" panose="020B0604020202020204" pitchFamily="34" charset="0"/>
              </a:rPr>
              <a:t>ل 16-18</a:t>
            </a:r>
            <a:r>
              <a:rPr lang="en-US" sz="4000" b="1" dirty="0">
                <a:solidFill>
                  <a:prstClr val="white"/>
                </a:solidFill>
                <a:latin typeface="Arial" panose="020B0604020202020204" pitchFamily="34" charset="0"/>
                <a:cs typeface="Arial" panose="020B0604020202020204" pitchFamily="34" charset="0"/>
              </a:rPr>
              <a:t> </a:t>
            </a:r>
            <a:endParaRPr lang="en-US" sz="4000" b="1" dirty="0">
              <a:solidFill>
                <a:srgbClr val="FFFF00"/>
              </a:solidFill>
              <a:latin typeface="Arial" panose="020B0604020202020204" pitchFamily="34" charset="0"/>
              <a:cs typeface="Arial" panose="020B0604020202020204" pitchFamily="34" charset="0"/>
            </a:endParaRPr>
          </a:p>
          <a:p>
            <a:pPr fontAlgn="auto">
              <a:spcBef>
                <a:spcPts val="0"/>
              </a:spcBef>
              <a:spcAft>
                <a:spcPts val="0"/>
              </a:spcAft>
            </a:pPr>
            <a:r>
              <a:rPr lang="ar-JO" sz="4000" b="1" dirty="0">
                <a:solidFill>
                  <a:srgbClr val="FFFF00"/>
                </a:solidFill>
                <a:latin typeface="Arial" panose="020B0604020202020204" pitchFamily="34" charset="0"/>
                <a:cs typeface="Arial" panose="020B0604020202020204" pitchFamily="34" charset="0"/>
              </a:rPr>
              <a:t>ربيع 50 – خريف 52</a:t>
            </a:r>
            <a:endParaRPr lang="en-US" sz="4000" b="1" dirty="0">
              <a:solidFill>
                <a:srgbClr val="FFFF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5855951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mediterraneandiet.com/Images/mediterranean%20sea-big.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251229" y="228600"/>
            <a:ext cx="11430000" cy="6248400"/>
          </a:xfrm>
          <a:prstGeom prst="rect">
            <a:avLst/>
          </a:prstGeom>
          <a:noFill/>
          <a:extLst>
            <a:ext uri="{909E8E84-426E-40dd-AFC4-6F175D3DCCD1}">
              <a14:hiddenFill xmlns="" xmlns:a14="http://schemas.microsoft.com/office/drawing/2010/main">
                <a:solidFill>
                  <a:srgbClr val="FFFFFF"/>
                </a:solidFill>
              </a14:hiddenFill>
            </a:ext>
          </a:extLst>
        </p:spPr>
      </p:pic>
      <p:sp>
        <p:nvSpPr>
          <p:cNvPr id="2" name="Donut 1"/>
          <p:cNvSpPr/>
          <p:nvPr/>
        </p:nvSpPr>
        <p:spPr>
          <a:xfrm>
            <a:off x="5181600" y="1478132"/>
            <a:ext cx="1676400" cy="1874668"/>
          </a:xfrm>
          <a:prstGeom prst="donut">
            <a:avLst>
              <a:gd name="adj" fmla="val 479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dirty="0">
              <a:solidFill>
                <a:prstClr val="white"/>
              </a:solidFill>
              <a:latin typeface="Arial" panose="020B0604020202020204" pitchFamily="34" charset="0"/>
              <a:cs typeface="Arial" panose="020B0604020202020204" pitchFamily="34" charset="0"/>
            </a:endParaRPr>
          </a:p>
        </p:txBody>
      </p:sp>
      <p:sp>
        <p:nvSpPr>
          <p:cNvPr id="3" name="Rounded Rectangle 2"/>
          <p:cNvSpPr/>
          <p:nvPr/>
        </p:nvSpPr>
        <p:spPr>
          <a:xfrm>
            <a:off x="2057400" y="4114800"/>
            <a:ext cx="6019800" cy="1905000"/>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4000" b="1" dirty="0">
              <a:solidFill>
                <a:prstClr val="white"/>
              </a:solidFill>
              <a:latin typeface="Arial" panose="020B0604020202020204" pitchFamily="34" charset="0"/>
              <a:cs typeface="Arial" panose="020B0604020202020204" pitchFamily="34" charset="0"/>
            </a:endParaRPr>
          </a:p>
          <a:p>
            <a:pPr fontAlgn="auto">
              <a:spcBef>
                <a:spcPts val="0"/>
              </a:spcBef>
              <a:spcAft>
                <a:spcPts val="0"/>
              </a:spcAft>
            </a:pPr>
            <a:r>
              <a:rPr lang="ar-JO" sz="4000" b="1" dirty="0">
                <a:solidFill>
                  <a:prstClr val="white"/>
                </a:solidFill>
                <a:latin typeface="Arial" panose="020B0604020202020204" pitchFamily="34" charset="0"/>
                <a:cs typeface="Arial" panose="020B0604020202020204" pitchFamily="34" charset="0"/>
              </a:rPr>
              <a:t>الرحلة التبشيرية الثالثة</a:t>
            </a:r>
            <a:endParaRPr lang="en-US" sz="4000" b="1" dirty="0">
              <a:solidFill>
                <a:prstClr val="white"/>
              </a:solidFill>
              <a:latin typeface="Arial" panose="020B0604020202020204" pitchFamily="34" charset="0"/>
              <a:cs typeface="Arial" panose="020B0604020202020204" pitchFamily="34" charset="0"/>
            </a:endParaRPr>
          </a:p>
          <a:p>
            <a:pPr fontAlgn="auto">
              <a:spcBef>
                <a:spcPts val="0"/>
              </a:spcBef>
              <a:spcAft>
                <a:spcPts val="0"/>
              </a:spcAft>
            </a:pPr>
            <a:r>
              <a:rPr lang="ar-SA" sz="4000" b="1" dirty="0">
                <a:solidFill>
                  <a:prstClr val="white"/>
                </a:solidFill>
                <a:latin typeface="Arial" panose="020B0604020202020204" pitchFamily="34" charset="0"/>
                <a:cs typeface="Arial" panose="020B0604020202020204" pitchFamily="34" charset="0"/>
              </a:rPr>
              <a:t>أعمال الرس</a:t>
            </a:r>
            <a:r>
              <a:rPr lang="ar-JO" sz="4000" b="1" dirty="0">
                <a:solidFill>
                  <a:prstClr val="white"/>
                </a:solidFill>
                <a:latin typeface="Arial" panose="020B0604020202020204" pitchFamily="34" charset="0"/>
                <a:cs typeface="Arial" panose="020B0604020202020204" pitchFamily="34" charset="0"/>
              </a:rPr>
              <a:t>ل 19-20</a:t>
            </a:r>
            <a:r>
              <a:rPr lang="en-US" sz="4000" b="1" dirty="0">
                <a:solidFill>
                  <a:prstClr val="white"/>
                </a:solidFill>
                <a:latin typeface="Arial" panose="020B0604020202020204" pitchFamily="34" charset="0"/>
                <a:cs typeface="Arial" panose="020B0604020202020204" pitchFamily="34" charset="0"/>
              </a:rPr>
              <a:t> </a:t>
            </a:r>
            <a:endParaRPr lang="en-US" sz="4000" b="1" dirty="0">
              <a:solidFill>
                <a:srgbClr val="FFFF00"/>
              </a:solidFill>
              <a:latin typeface="Arial" panose="020B0604020202020204" pitchFamily="34" charset="0"/>
              <a:cs typeface="Arial" panose="020B0604020202020204" pitchFamily="34" charset="0"/>
            </a:endParaRPr>
          </a:p>
          <a:p>
            <a:pPr fontAlgn="auto">
              <a:spcBef>
                <a:spcPts val="0"/>
              </a:spcBef>
              <a:spcAft>
                <a:spcPts val="0"/>
              </a:spcAft>
            </a:pPr>
            <a:r>
              <a:rPr lang="ar-JO" sz="4000" b="1" dirty="0">
                <a:solidFill>
                  <a:srgbClr val="FFFF00"/>
                </a:solidFill>
                <a:latin typeface="Arial" panose="020B0604020202020204" pitchFamily="34" charset="0"/>
                <a:cs typeface="Arial" panose="020B0604020202020204" pitchFamily="34" charset="0"/>
              </a:rPr>
              <a:t>ربيع 53 – ربيع 57</a:t>
            </a:r>
            <a:endParaRPr lang="en-US" sz="4000" b="1" dirty="0">
              <a:solidFill>
                <a:srgbClr val="FFFF00"/>
              </a:solidFill>
              <a:latin typeface="Arial" panose="020B0604020202020204" pitchFamily="34" charset="0"/>
              <a:cs typeface="Arial" panose="020B0604020202020204" pitchFamily="34" charset="0"/>
            </a:endParaRPr>
          </a:p>
          <a:p>
            <a:pPr fontAlgn="auto">
              <a:spcBef>
                <a:spcPts val="0"/>
              </a:spcBef>
              <a:spcAft>
                <a:spcPts val="0"/>
              </a:spcAft>
            </a:pPr>
            <a:endParaRPr lang="en-US" sz="4000" b="1"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001828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p:cNvSpPr txBox="1"/>
          <p:nvPr/>
        </p:nvSpPr>
        <p:spPr>
          <a:xfrm>
            <a:off x="304800" y="1143000"/>
            <a:ext cx="8659688" cy="3539430"/>
          </a:xfrm>
          <a:prstGeom prst="rect">
            <a:avLst/>
          </a:prstGeom>
          <a:noFill/>
        </p:spPr>
        <p:txBody>
          <a:bodyPr wrap="square" rtlCol="0">
            <a:spAutoFit/>
          </a:bodyPr>
          <a:lstStyle/>
          <a:p>
            <a:pPr algn="r" fontAlgn="auto">
              <a:spcBef>
                <a:spcPts val="0"/>
              </a:spcBef>
              <a:spcAft>
                <a:spcPts val="0"/>
              </a:spcAft>
            </a:pPr>
            <a:r>
              <a:rPr lang="ar-JO" sz="3200" b="1" dirty="0">
                <a:solidFill>
                  <a:srgbClr val="FFFF00"/>
                </a:solidFill>
                <a:latin typeface="Arial" panose="020B0604020202020204" pitchFamily="34" charset="0"/>
                <a:ea typeface="+mn-ea"/>
                <a:cs typeface="Arial" panose="020B0604020202020204" pitchFamily="34" charset="0"/>
              </a:rPr>
              <a:t>أسباب تاريخية</a:t>
            </a:r>
            <a:endParaRPr lang="en-US" sz="3200" b="1" dirty="0">
              <a:solidFill>
                <a:srgbClr val="FFFF00"/>
              </a:solidFill>
              <a:latin typeface="Arial" panose="020B0604020202020204" pitchFamily="34" charset="0"/>
              <a:ea typeface="+mn-ea"/>
              <a:cs typeface="Arial" panose="020B0604020202020204" pitchFamily="34" charset="0"/>
            </a:endParaRPr>
          </a:p>
          <a:p>
            <a:pPr marL="627063" indent="-627063" algn="l" fontAlgn="auto">
              <a:spcBef>
                <a:spcPts val="0"/>
              </a:spcBef>
              <a:spcAft>
                <a:spcPts val="0"/>
              </a:spcAft>
            </a:pPr>
            <a:r>
              <a:rPr lang="en-US" sz="3200" b="1" dirty="0">
                <a:solidFill>
                  <a:srgbClr val="FFFF00"/>
                </a:solidFill>
                <a:latin typeface="Arial" panose="020B0604020202020204" pitchFamily="34" charset="0"/>
                <a:ea typeface="+mn-ea"/>
                <a:cs typeface="Arial" panose="020B0604020202020204" pitchFamily="34" charset="0"/>
              </a:rPr>
              <a:t> </a:t>
            </a:r>
            <a:endParaRPr lang="en-US" sz="1600" b="1" dirty="0">
              <a:solidFill>
                <a:srgbClr val="FFFF00"/>
              </a:solidFill>
              <a:latin typeface="Arial" panose="020B0604020202020204" pitchFamily="34" charset="0"/>
              <a:ea typeface="+mn-ea"/>
              <a:cs typeface="Arial" panose="020B0604020202020204" pitchFamily="34" charset="0"/>
            </a:endParaRPr>
          </a:p>
          <a:p>
            <a:pPr algn="r" fontAlgn="auto">
              <a:spcBef>
                <a:spcPts val="0"/>
              </a:spcBef>
              <a:spcAft>
                <a:spcPts val="0"/>
              </a:spcAft>
            </a:pPr>
            <a:r>
              <a:rPr lang="ar-JO" sz="3200" b="1" dirty="0">
                <a:solidFill>
                  <a:prstClr val="white"/>
                </a:solidFill>
                <a:latin typeface="Arial" panose="020B0604020202020204" pitchFamily="34" charset="0"/>
                <a:ea typeface="+mn-ea"/>
                <a:cs typeface="Arial" panose="020B0604020202020204" pitchFamily="34" charset="0"/>
              </a:rPr>
              <a:t>1. تقرير عن </a:t>
            </a:r>
            <a:r>
              <a:rPr lang="ar-JO" sz="3200" b="1" dirty="0">
                <a:solidFill>
                  <a:srgbClr val="FFFF00"/>
                </a:solidFill>
                <a:latin typeface="Arial" panose="020B0604020202020204" pitchFamily="34" charset="0"/>
                <a:ea typeface="+mn-ea"/>
                <a:cs typeface="Arial" panose="020B0604020202020204" pitchFamily="34" charset="0"/>
              </a:rPr>
              <a:t>تأسيس</a:t>
            </a:r>
            <a:r>
              <a:rPr lang="ar-JO" sz="3200" b="1" dirty="0">
                <a:solidFill>
                  <a:prstClr val="white"/>
                </a:solidFill>
                <a:latin typeface="Arial" panose="020B0604020202020204" pitchFamily="34" charset="0"/>
                <a:ea typeface="+mn-ea"/>
                <a:cs typeface="Arial" panose="020B0604020202020204" pitchFamily="34" charset="0"/>
              </a:rPr>
              <a:t> وتوسع الكنيسة</a:t>
            </a:r>
            <a:endParaRPr lang="en-US" sz="3200" b="1" dirty="0">
              <a:solidFill>
                <a:prstClr val="white"/>
              </a:solidFill>
              <a:latin typeface="Arial" panose="020B0604020202020204" pitchFamily="34" charset="0"/>
              <a:ea typeface="+mn-ea"/>
              <a:cs typeface="Arial" panose="020B0604020202020204" pitchFamily="34" charset="0"/>
            </a:endParaRPr>
          </a:p>
          <a:p>
            <a:pPr algn="l" fontAlgn="auto">
              <a:spcBef>
                <a:spcPts val="0"/>
              </a:spcBef>
              <a:spcAft>
                <a:spcPts val="0"/>
              </a:spcAft>
            </a:pPr>
            <a:endParaRPr lang="en-US" sz="3200" b="1" dirty="0">
              <a:solidFill>
                <a:prstClr val="white"/>
              </a:solidFill>
              <a:latin typeface="Arial" panose="020B0604020202020204" pitchFamily="34" charset="0"/>
              <a:ea typeface="+mn-ea"/>
              <a:cs typeface="Arial" panose="020B0604020202020204" pitchFamily="34" charset="0"/>
            </a:endParaRPr>
          </a:p>
          <a:p>
            <a:pPr algn="r" fontAlgn="auto">
              <a:spcBef>
                <a:spcPts val="0"/>
              </a:spcBef>
              <a:spcAft>
                <a:spcPts val="0"/>
              </a:spcAft>
            </a:pPr>
            <a:r>
              <a:rPr lang="ar-JO" sz="3200" b="1" dirty="0">
                <a:solidFill>
                  <a:prstClr val="white"/>
                </a:solidFill>
                <a:latin typeface="Arial" panose="020B0604020202020204" pitchFamily="34" charset="0"/>
                <a:ea typeface="+mn-ea"/>
                <a:cs typeface="Arial" panose="020B0604020202020204" pitchFamily="34" charset="0"/>
              </a:rPr>
              <a:t>2. تقرير عن تزايد </a:t>
            </a:r>
            <a:r>
              <a:rPr lang="ar-JO" sz="3200" b="1" dirty="0">
                <a:solidFill>
                  <a:srgbClr val="FFFF00"/>
                </a:solidFill>
                <a:latin typeface="Arial" panose="020B0604020202020204" pitchFamily="34" charset="0"/>
                <a:ea typeface="+mn-ea"/>
                <a:cs typeface="Arial" panose="020B0604020202020204" pitchFamily="34" charset="0"/>
              </a:rPr>
              <a:t>المعارضة</a:t>
            </a:r>
            <a:r>
              <a:rPr lang="ar-JO" sz="3200" b="1" dirty="0">
                <a:solidFill>
                  <a:prstClr val="white"/>
                </a:solidFill>
                <a:latin typeface="Arial" panose="020B0604020202020204" pitchFamily="34" charset="0"/>
                <a:ea typeface="+mn-ea"/>
                <a:cs typeface="Arial" panose="020B0604020202020204" pitchFamily="34" charset="0"/>
              </a:rPr>
              <a:t> السياسية والدينية للكنيسة</a:t>
            </a:r>
            <a:endParaRPr lang="en-US" sz="3200" b="1" dirty="0">
              <a:solidFill>
                <a:prstClr val="white"/>
              </a:solidFill>
              <a:latin typeface="Arial" panose="020B0604020202020204" pitchFamily="34" charset="0"/>
              <a:ea typeface="+mn-ea"/>
              <a:cs typeface="Arial" panose="020B0604020202020204" pitchFamily="34" charset="0"/>
            </a:endParaRPr>
          </a:p>
          <a:p>
            <a:pPr marL="627063" indent="-627063" algn="l" fontAlgn="auto">
              <a:spcBef>
                <a:spcPts val="0"/>
              </a:spcBef>
              <a:spcAft>
                <a:spcPts val="0"/>
              </a:spcAft>
              <a:buFontTx/>
              <a:buAutoNum type="arabicPeriod" startAt="2"/>
            </a:pPr>
            <a:endParaRPr lang="en-US" sz="3200" b="1" dirty="0">
              <a:solidFill>
                <a:prstClr val="white"/>
              </a:solidFill>
              <a:latin typeface="Arial" panose="020B0604020202020204" pitchFamily="34" charset="0"/>
              <a:ea typeface="+mn-ea"/>
              <a:cs typeface="Arial" panose="020B0604020202020204" pitchFamily="34" charset="0"/>
            </a:endParaRPr>
          </a:p>
          <a:p>
            <a:pPr algn="r" fontAlgn="auto">
              <a:spcBef>
                <a:spcPts val="0"/>
              </a:spcBef>
              <a:spcAft>
                <a:spcPts val="0"/>
              </a:spcAft>
            </a:pPr>
            <a:r>
              <a:rPr lang="ar-JO" sz="3200" b="1" dirty="0">
                <a:solidFill>
                  <a:prstClr val="white"/>
                </a:solidFill>
                <a:latin typeface="Arial" panose="020B0604020202020204" pitchFamily="34" charset="0"/>
                <a:ea typeface="+mn-ea"/>
                <a:cs typeface="Arial" panose="020B0604020202020204" pitchFamily="34" charset="0"/>
              </a:rPr>
              <a:t>3. تفسير نمو رفض اليهود ونمو </a:t>
            </a:r>
            <a:r>
              <a:rPr lang="ar-JO" sz="3200" b="1" dirty="0">
                <a:solidFill>
                  <a:srgbClr val="FFFF00"/>
                </a:solidFill>
                <a:latin typeface="Arial" panose="020B0604020202020204" pitchFamily="34" charset="0"/>
                <a:ea typeface="+mn-ea"/>
                <a:cs typeface="Arial" panose="020B0604020202020204" pitchFamily="34" charset="0"/>
              </a:rPr>
              <a:t>قبول</a:t>
            </a:r>
            <a:r>
              <a:rPr lang="ar-JO" sz="3200" b="1" dirty="0">
                <a:solidFill>
                  <a:prstClr val="white"/>
                </a:solidFill>
                <a:latin typeface="Arial" panose="020B0604020202020204" pitchFamily="34" charset="0"/>
                <a:ea typeface="+mn-ea"/>
                <a:cs typeface="Arial" panose="020B0604020202020204" pitchFamily="34" charset="0"/>
              </a:rPr>
              <a:t> الأمم تجاه الإنجيل</a:t>
            </a:r>
            <a:endParaRPr lang="en-US" sz="3200" b="1" dirty="0">
              <a:solidFill>
                <a:prstClr val="white"/>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15176346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fade">
                                      <p:cBhvr>
                                        <p:cTn id="7" dur="500"/>
                                        <p:tgtEl>
                                          <p:spTgt spid="2">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6" end="6"/>
                                            </p:txEl>
                                          </p:spTgt>
                                        </p:tgtEl>
                                        <p:attrNameLst>
                                          <p:attrName>style.visibility</p:attrName>
                                        </p:attrNameLst>
                                      </p:cBhvr>
                                      <p:to>
                                        <p:strVal val="visible"/>
                                      </p:to>
                                    </p:set>
                                    <p:animEffect transition="in" filter="barn(inVertical)">
                                      <p:cBhvr>
                                        <p:cTn id="1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p:cNvSpPr txBox="1"/>
          <p:nvPr/>
        </p:nvSpPr>
        <p:spPr>
          <a:xfrm>
            <a:off x="304800" y="1143000"/>
            <a:ext cx="8659688" cy="3046988"/>
          </a:xfrm>
          <a:prstGeom prst="rect">
            <a:avLst/>
          </a:prstGeom>
          <a:noFill/>
        </p:spPr>
        <p:txBody>
          <a:bodyPr wrap="square" rtlCol="0">
            <a:spAutoFit/>
          </a:bodyPr>
          <a:lstStyle/>
          <a:p>
            <a:pPr marL="627063" indent="-627063" algn="r" fontAlgn="auto">
              <a:spcBef>
                <a:spcPts val="0"/>
              </a:spcBef>
              <a:spcAft>
                <a:spcPts val="0"/>
              </a:spcAft>
            </a:pPr>
            <a:r>
              <a:rPr lang="ar-JO" sz="3200" b="1" dirty="0">
                <a:solidFill>
                  <a:srgbClr val="FFFF00"/>
                </a:solidFill>
                <a:latin typeface="Arial" panose="020B0604020202020204" pitchFamily="34" charset="0"/>
                <a:ea typeface="+mn-ea"/>
                <a:cs typeface="Arial" panose="020B0604020202020204" pitchFamily="34" charset="0"/>
              </a:rPr>
              <a:t>أسباب لاهوتية:</a:t>
            </a:r>
            <a:endParaRPr lang="en-US" sz="3200" b="1" dirty="0">
              <a:solidFill>
                <a:srgbClr val="FFFF00"/>
              </a:solidFill>
              <a:latin typeface="Arial" panose="020B0604020202020204" pitchFamily="34" charset="0"/>
              <a:ea typeface="+mn-ea"/>
              <a:cs typeface="Arial" panose="020B0604020202020204" pitchFamily="34" charset="0"/>
            </a:endParaRPr>
          </a:p>
          <a:p>
            <a:pPr marL="627063" indent="-627063" algn="l" fontAlgn="auto">
              <a:spcBef>
                <a:spcPts val="0"/>
              </a:spcBef>
              <a:spcAft>
                <a:spcPts val="0"/>
              </a:spcAft>
            </a:pPr>
            <a:endParaRPr lang="en-US" sz="3200" b="1" dirty="0">
              <a:solidFill>
                <a:srgbClr val="FFFF00"/>
              </a:solidFill>
              <a:latin typeface="Arial" panose="020B0604020202020204" pitchFamily="34" charset="0"/>
              <a:ea typeface="+mn-ea"/>
              <a:cs typeface="Arial" panose="020B0604020202020204" pitchFamily="34" charset="0"/>
            </a:endParaRPr>
          </a:p>
          <a:p>
            <a:pPr algn="r" fontAlgn="auto">
              <a:spcBef>
                <a:spcPts val="0"/>
              </a:spcBef>
              <a:spcAft>
                <a:spcPts val="0"/>
              </a:spcAft>
            </a:pPr>
            <a:r>
              <a:rPr lang="ar-JO" sz="3200" b="1" dirty="0">
                <a:solidFill>
                  <a:prstClr val="white"/>
                </a:solidFill>
                <a:latin typeface="Arial" panose="020B0604020202020204" pitchFamily="34" charset="0"/>
                <a:ea typeface="+mn-ea"/>
                <a:cs typeface="Arial" panose="020B0604020202020204" pitchFamily="34" charset="0"/>
              </a:rPr>
              <a:t>1. تقرير عن </a:t>
            </a:r>
            <a:r>
              <a:rPr lang="ar-JO" sz="3200" b="1" dirty="0">
                <a:solidFill>
                  <a:srgbClr val="FFFF00"/>
                </a:solidFill>
                <a:latin typeface="Arial" panose="020B0604020202020204" pitchFamily="34" charset="0"/>
                <a:ea typeface="+mn-ea"/>
                <a:cs typeface="Arial" panose="020B0604020202020204" pitchFamily="34" charset="0"/>
              </a:rPr>
              <a:t>التقدم</a:t>
            </a:r>
            <a:r>
              <a:rPr lang="ar-JO" sz="3200" b="1" dirty="0">
                <a:solidFill>
                  <a:prstClr val="white"/>
                </a:solidFill>
                <a:latin typeface="Arial" panose="020B0604020202020204" pitchFamily="34" charset="0"/>
                <a:ea typeface="+mn-ea"/>
                <a:cs typeface="Arial" panose="020B0604020202020204" pitchFamily="34" charset="0"/>
              </a:rPr>
              <a:t> الموجه سيادياً للرسالة بخصوص الرب </a:t>
            </a:r>
          </a:p>
          <a:p>
            <a:pPr algn="r" fontAlgn="auto">
              <a:spcBef>
                <a:spcPts val="0"/>
              </a:spcBef>
              <a:spcAft>
                <a:spcPts val="0"/>
              </a:spcAft>
            </a:pPr>
            <a:r>
              <a:rPr lang="ar-JO" sz="3200" b="1" dirty="0">
                <a:solidFill>
                  <a:prstClr val="white"/>
                </a:solidFill>
                <a:latin typeface="Arial" panose="020B0604020202020204" pitchFamily="34" charset="0"/>
                <a:ea typeface="+mn-ea"/>
                <a:cs typeface="Arial" panose="020B0604020202020204" pitchFamily="34" charset="0"/>
              </a:rPr>
              <a:t>    المقام وملكوت الله</a:t>
            </a:r>
            <a:endParaRPr lang="en-US" sz="3200" b="1" dirty="0">
              <a:solidFill>
                <a:prstClr val="white"/>
              </a:solidFill>
              <a:latin typeface="Arial" panose="020B0604020202020204" pitchFamily="34" charset="0"/>
              <a:ea typeface="+mn-ea"/>
              <a:cs typeface="Arial" panose="020B0604020202020204" pitchFamily="34" charset="0"/>
            </a:endParaRPr>
          </a:p>
          <a:p>
            <a:pPr marL="627063" indent="-627063" algn="l" fontAlgn="auto">
              <a:spcBef>
                <a:spcPts val="0"/>
              </a:spcBef>
              <a:spcAft>
                <a:spcPts val="0"/>
              </a:spcAft>
              <a:buFontTx/>
              <a:buAutoNum type="arabicPeriod"/>
            </a:pPr>
            <a:endParaRPr lang="en-US" sz="3200" b="1" dirty="0">
              <a:solidFill>
                <a:prstClr val="white"/>
              </a:solidFill>
              <a:latin typeface="Arial" panose="020B0604020202020204" pitchFamily="34" charset="0"/>
              <a:ea typeface="+mn-ea"/>
              <a:cs typeface="Arial" panose="020B0604020202020204" pitchFamily="34" charset="0"/>
            </a:endParaRPr>
          </a:p>
          <a:p>
            <a:pPr algn="r" fontAlgn="auto">
              <a:spcBef>
                <a:spcPts val="0"/>
              </a:spcBef>
              <a:spcAft>
                <a:spcPts val="0"/>
              </a:spcAft>
            </a:pPr>
            <a:r>
              <a:rPr lang="ar-JO" sz="3200" b="1" dirty="0">
                <a:solidFill>
                  <a:prstClr val="white"/>
                </a:solidFill>
                <a:latin typeface="Arial" panose="020B0604020202020204" pitchFamily="34" charset="0"/>
                <a:ea typeface="+mn-ea"/>
                <a:cs typeface="Arial" panose="020B0604020202020204" pitchFamily="34" charset="0"/>
              </a:rPr>
              <a:t>2. إظهار </a:t>
            </a:r>
            <a:r>
              <a:rPr lang="ar-JO" sz="3200" b="1" dirty="0">
                <a:solidFill>
                  <a:srgbClr val="FFFF00"/>
                </a:solidFill>
                <a:latin typeface="Arial" panose="020B0604020202020204" pitchFamily="34" charset="0"/>
                <a:ea typeface="+mn-ea"/>
                <a:cs typeface="Arial" panose="020B0604020202020204" pitchFamily="34" charset="0"/>
              </a:rPr>
              <a:t>التحولات</a:t>
            </a:r>
            <a:r>
              <a:rPr lang="ar-JO" sz="3200" b="1" dirty="0">
                <a:solidFill>
                  <a:prstClr val="white"/>
                </a:solidFill>
                <a:latin typeface="Arial" panose="020B0604020202020204" pitchFamily="34" charset="0"/>
                <a:ea typeface="+mn-ea"/>
                <a:cs typeface="Arial" panose="020B0604020202020204" pitchFamily="34" charset="0"/>
              </a:rPr>
              <a:t> المتعلقة بعلم الخلاص وعلم الروح القدس</a:t>
            </a:r>
            <a:endParaRPr lang="en-US" sz="3200" b="1" dirty="0">
              <a:solidFill>
                <a:prstClr val="white"/>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883408797"/>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 calcmode="lin" valueType="num">
                                      <p:cBhvr additive="base">
                                        <p:cTn id="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p:cNvSpPr txBox="1"/>
          <p:nvPr/>
        </p:nvSpPr>
        <p:spPr>
          <a:xfrm>
            <a:off x="304800" y="1143000"/>
            <a:ext cx="8686800" cy="2554545"/>
          </a:xfrm>
          <a:prstGeom prst="rect">
            <a:avLst/>
          </a:prstGeom>
          <a:noFill/>
        </p:spPr>
        <p:txBody>
          <a:bodyPr wrap="square" rtlCol="0">
            <a:spAutoFit/>
          </a:bodyPr>
          <a:lstStyle/>
          <a:p>
            <a:pPr marL="539750" indent="-539750" algn="r" fontAlgn="auto">
              <a:spcBef>
                <a:spcPts val="0"/>
              </a:spcBef>
              <a:spcAft>
                <a:spcPts val="0"/>
              </a:spcAft>
            </a:pPr>
            <a:r>
              <a:rPr lang="ar-JO" sz="3200" b="1" dirty="0">
                <a:solidFill>
                  <a:srgbClr val="FFFF00"/>
                </a:solidFill>
                <a:latin typeface="Arial" panose="020B0604020202020204" pitchFamily="34" charset="0"/>
                <a:ea typeface="+mn-ea"/>
                <a:cs typeface="Arial" panose="020B0604020202020204" pitchFamily="34" charset="0"/>
              </a:rPr>
              <a:t>أسباب انتقالية:</a:t>
            </a:r>
            <a:endParaRPr lang="en-US" sz="3200" b="1" dirty="0">
              <a:solidFill>
                <a:srgbClr val="FFFF00"/>
              </a:solidFill>
              <a:latin typeface="Arial" panose="020B0604020202020204" pitchFamily="34" charset="0"/>
              <a:ea typeface="+mn-ea"/>
              <a:cs typeface="Arial" panose="020B0604020202020204" pitchFamily="34" charset="0"/>
            </a:endParaRPr>
          </a:p>
          <a:p>
            <a:pPr marL="539750" indent="-539750" algn="l" fontAlgn="auto">
              <a:spcBef>
                <a:spcPts val="0"/>
              </a:spcBef>
              <a:spcAft>
                <a:spcPts val="0"/>
              </a:spcAft>
            </a:pPr>
            <a:endParaRPr lang="en-US" sz="3200" b="1" dirty="0">
              <a:solidFill>
                <a:srgbClr val="FFFF00"/>
              </a:solidFill>
              <a:latin typeface="Arial" panose="020B0604020202020204" pitchFamily="34" charset="0"/>
              <a:ea typeface="+mn-ea"/>
              <a:cs typeface="Arial" panose="020B0604020202020204" pitchFamily="34" charset="0"/>
            </a:endParaRPr>
          </a:p>
          <a:p>
            <a:pPr algn="r" fontAlgn="auto">
              <a:spcBef>
                <a:spcPts val="0"/>
              </a:spcBef>
              <a:spcAft>
                <a:spcPts val="0"/>
              </a:spcAft>
            </a:pPr>
            <a:r>
              <a:rPr lang="ar-JO" sz="3200" b="1" dirty="0">
                <a:solidFill>
                  <a:prstClr val="white"/>
                </a:solidFill>
                <a:latin typeface="Arial" panose="020B0604020202020204" pitchFamily="34" charset="0"/>
                <a:ea typeface="+mn-ea"/>
                <a:cs typeface="Arial" panose="020B0604020202020204" pitchFamily="34" charset="0"/>
              </a:rPr>
              <a:t>1. تقديم الأساس المنطقي لحركة كاملة من التركيز اليهودي إلى </a:t>
            </a:r>
          </a:p>
          <a:p>
            <a:pPr algn="r" fontAlgn="auto">
              <a:spcBef>
                <a:spcPts val="0"/>
              </a:spcBef>
              <a:spcAft>
                <a:spcPts val="0"/>
              </a:spcAft>
            </a:pPr>
            <a:r>
              <a:rPr lang="ar-JO" sz="3200" b="1" dirty="0">
                <a:solidFill>
                  <a:prstClr val="white"/>
                </a:solidFill>
                <a:latin typeface="Arial" panose="020B0604020202020204" pitchFamily="34" charset="0"/>
                <a:ea typeface="+mn-ea"/>
                <a:cs typeface="Arial" panose="020B0604020202020204" pitchFamily="34" charset="0"/>
              </a:rPr>
              <a:t>    التركيز الأممي</a:t>
            </a:r>
            <a:endParaRPr lang="en-US" sz="3200" b="1" dirty="0">
              <a:solidFill>
                <a:prstClr val="white"/>
              </a:solidFill>
              <a:latin typeface="Arial" panose="020B0604020202020204" pitchFamily="34" charset="0"/>
              <a:ea typeface="+mn-ea"/>
              <a:cs typeface="Arial" panose="020B0604020202020204" pitchFamily="34" charset="0"/>
            </a:endParaRPr>
          </a:p>
          <a:p>
            <a:pPr marL="539750" indent="-539750" algn="l" fontAlgn="auto">
              <a:spcBef>
                <a:spcPts val="0"/>
              </a:spcBef>
              <a:spcAft>
                <a:spcPts val="0"/>
              </a:spcAft>
            </a:pPr>
            <a:endParaRPr lang="en-US" sz="3200" b="1" dirty="0">
              <a:solidFill>
                <a:prstClr val="white"/>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749458033"/>
      </p:ext>
    </p:extLst>
  </p:cSld>
  <p:clrMapOvr>
    <a:overrideClrMapping bg1="dk1" tx1="lt1" bg2="dk2" tx2="lt2" accent1="accent1" accent2="accent2" accent3="accent3" accent4="accent4" accent5="accent5" accent6="accent6" hlink="hlink" folHlink="folHlink"/>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Wave 3"/>
          <p:cNvSpPr/>
          <p:nvPr/>
        </p:nvSpPr>
        <p:spPr>
          <a:xfrm>
            <a:off x="153140" y="3592497"/>
            <a:ext cx="2895600" cy="2579703"/>
          </a:xfrm>
          <a:prstGeom prst="wav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2800" b="1" dirty="0">
                <a:solidFill>
                  <a:prstClr val="black"/>
                </a:solidFill>
                <a:latin typeface="Arial" panose="020B0604020202020204" pitchFamily="34" charset="0"/>
                <a:cs typeface="Arial" panose="020B0604020202020204" pitchFamily="34" charset="0"/>
              </a:rPr>
              <a:t>تجاوب اليهود مع  رسالة بطرس</a:t>
            </a:r>
            <a:endParaRPr lang="en-US" sz="2800" b="1" dirty="0">
              <a:solidFill>
                <a:prstClr val="black"/>
              </a:solidFill>
              <a:latin typeface="Arial" panose="020B0604020202020204" pitchFamily="34" charset="0"/>
              <a:cs typeface="Arial" panose="020B0604020202020204" pitchFamily="34" charset="0"/>
            </a:endParaRPr>
          </a:p>
        </p:txBody>
      </p:sp>
      <p:sp>
        <p:nvSpPr>
          <p:cNvPr id="5" name="Rectangular Callout 4"/>
          <p:cNvSpPr/>
          <p:nvPr/>
        </p:nvSpPr>
        <p:spPr>
          <a:xfrm>
            <a:off x="228600" y="2057400"/>
            <a:ext cx="2286000" cy="1524000"/>
          </a:xfrm>
          <a:prstGeom prst="wedgeRectCallout">
            <a:avLst>
              <a:gd name="adj1" fmla="val -18115"/>
              <a:gd name="adj2" fmla="val 9337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4000" b="1" dirty="0">
                <a:solidFill>
                  <a:prstClr val="white"/>
                </a:solidFill>
                <a:latin typeface="Arial" panose="020B0604020202020204" pitchFamily="34" charset="0"/>
                <a:cs typeface="Arial" panose="020B0604020202020204" pitchFamily="34" charset="0"/>
              </a:rPr>
              <a:t>ماذا يجب  أن نفعل؟</a:t>
            </a:r>
            <a:endParaRPr lang="en-US" sz="4000" b="1" dirty="0">
              <a:solidFill>
                <a:prstClr val="white"/>
              </a:solidFill>
              <a:latin typeface="Arial" panose="020B0604020202020204" pitchFamily="34" charset="0"/>
              <a:cs typeface="Arial" panose="020B0604020202020204" pitchFamily="34" charset="0"/>
            </a:endParaRPr>
          </a:p>
        </p:txBody>
      </p:sp>
      <p:sp>
        <p:nvSpPr>
          <p:cNvPr id="6" name="Rounded Rectangle 5"/>
          <p:cNvSpPr/>
          <p:nvPr/>
        </p:nvSpPr>
        <p:spPr>
          <a:xfrm>
            <a:off x="419840" y="6084163"/>
            <a:ext cx="2362200" cy="609600"/>
          </a:xfrm>
          <a:prstGeom prst="roundRect">
            <a:avLst/>
          </a:prstGeom>
          <a:solidFill>
            <a:srgbClr val="00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3200" b="1" dirty="0">
                <a:solidFill>
                  <a:prstClr val="white"/>
                </a:solidFill>
                <a:latin typeface="Arial" panose="020B0604020202020204" pitchFamily="34" charset="0"/>
                <a:cs typeface="Arial" panose="020B0604020202020204" pitchFamily="34" charset="0"/>
              </a:rPr>
              <a:t>أورشليم</a:t>
            </a:r>
            <a:endParaRPr lang="en-US" sz="3200" b="1" dirty="0">
              <a:solidFill>
                <a:prstClr val="white"/>
              </a:solidFill>
              <a:latin typeface="Arial" panose="020B0604020202020204" pitchFamily="34" charset="0"/>
              <a:cs typeface="Arial" panose="020B0604020202020204" pitchFamily="34" charset="0"/>
            </a:endParaRPr>
          </a:p>
        </p:txBody>
      </p:sp>
      <p:sp>
        <p:nvSpPr>
          <p:cNvPr id="7" name="Wave 6"/>
          <p:cNvSpPr/>
          <p:nvPr/>
        </p:nvSpPr>
        <p:spPr>
          <a:xfrm>
            <a:off x="5784172" y="3279559"/>
            <a:ext cx="2895600" cy="1600200"/>
          </a:xfrm>
          <a:prstGeom prst="wav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2800" b="1" dirty="0">
                <a:solidFill>
                  <a:prstClr val="black"/>
                </a:solidFill>
                <a:latin typeface="Arial" panose="020B0604020202020204" pitchFamily="34" charset="0"/>
                <a:cs typeface="Arial" panose="020B0604020202020204" pitchFamily="34" charset="0"/>
              </a:rPr>
              <a:t>رحيل اليهود</a:t>
            </a:r>
            <a:endParaRPr lang="en-US" sz="2800" b="1" dirty="0">
              <a:solidFill>
                <a:prstClr val="black"/>
              </a:solidFill>
              <a:latin typeface="Arial" panose="020B0604020202020204" pitchFamily="34" charset="0"/>
              <a:cs typeface="Arial" panose="020B0604020202020204" pitchFamily="34" charset="0"/>
            </a:endParaRPr>
          </a:p>
        </p:txBody>
      </p:sp>
      <p:sp>
        <p:nvSpPr>
          <p:cNvPr id="9" name="Rounded Rectangle 8"/>
          <p:cNvSpPr/>
          <p:nvPr/>
        </p:nvSpPr>
        <p:spPr>
          <a:xfrm>
            <a:off x="6050872" y="4574959"/>
            <a:ext cx="2362200" cy="609600"/>
          </a:xfrm>
          <a:prstGeom prst="roundRect">
            <a:avLst/>
          </a:prstGeom>
          <a:solidFill>
            <a:srgbClr val="00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3200" b="1" dirty="0">
                <a:solidFill>
                  <a:prstClr val="white"/>
                </a:solidFill>
                <a:latin typeface="Arial" panose="020B0604020202020204" pitchFamily="34" charset="0"/>
                <a:cs typeface="Arial" panose="020B0604020202020204" pitchFamily="34" charset="0"/>
              </a:rPr>
              <a:t>روما</a:t>
            </a:r>
            <a:endParaRPr lang="en-US" sz="3200" b="1" dirty="0">
              <a:solidFill>
                <a:prstClr val="white"/>
              </a:solidFill>
              <a:latin typeface="Arial" panose="020B0604020202020204" pitchFamily="34" charset="0"/>
              <a:cs typeface="Arial" panose="020B0604020202020204" pitchFamily="34" charset="0"/>
            </a:endParaRPr>
          </a:p>
        </p:txBody>
      </p:sp>
      <p:sp>
        <p:nvSpPr>
          <p:cNvPr id="2" name="Cloud Callout 1"/>
          <p:cNvSpPr/>
          <p:nvPr/>
        </p:nvSpPr>
        <p:spPr>
          <a:xfrm>
            <a:off x="5292940" y="914400"/>
            <a:ext cx="3851059" cy="1905000"/>
          </a:xfrm>
          <a:prstGeom prst="cloudCallout">
            <a:avLst>
              <a:gd name="adj1" fmla="val -9946"/>
              <a:gd name="adj2" fmla="val 95588"/>
            </a:avLst>
          </a:prstGeom>
          <a:solidFill>
            <a:srgbClr val="FFFF99"/>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b="1" dirty="0">
                <a:solidFill>
                  <a:prstClr val="black"/>
                </a:solidFill>
                <a:latin typeface="Arial" panose="020B0604020202020204" pitchFamily="34" charset="0"/>
                <a:cs typeface="Arial" panose="020B0604020202020204" pitchFamily="34" charset="0"/>
              </a:rPr>
              <a:t>كان بينهم</a:t>
            </a:r>
          </a:p>
          <a:p>
            <a:pPr fontAlgn="auto">
              <a:spcBef>
                <a:spcPts val="0"/>
              </a:spcBef>
              <a:spcAft>
                <a:spcPts val="0"/>
              </a:spcAft>
            </a:pPr>
            <a:r>
              <a:rPr lang="ar-JO" b="1" dirty="0">
                <a:solidFill>
                  <a:prstClr val="black"/>
                </a:solidFill>
                <a:latin typeface="Arial" panose="020B0604020202020204" pitchFamily="34" charset="0"/>
                <a:cs typeface="Arial" panose="020B0604020202020204" pitchFamily="34" charset="0"/>
              </a:rPr>
              <a:t>خلاف كبير</a:t>
            </a:r>
            <a:endParaRPr lang="en-US" b="1" dirty="0">
              <a:solidFill>
                <a:prstClr val="black"/>
              </a:solidFill>
              <a:latin typeface="Arial" panose="020B0604020202020204" pitchFamily="34" charset="0"/>
              <a:cs typeface="Arial" panose="020B0604020202020204" pitchFamily="34" charset="0"/>
            </a:endParaRPr>
          </a:p>
        </p:txBody>
      </p:sp>
      <p:sp>
        <p:nvSpPr>
          <p:cNvPr id="3" name="Striped Right Arrow 2"/>
          <p:cNvSpPr/>
          <p:nvPr/>
        </p:nvSpPr>
        <p:spPr>
          <a:xfrm>
            <a:off x="3048740" y="3592497"/>
            <a:ext cx="3002132" cy="1066800"/>
          </a:xfrm>
          <a:prstGeom prst="stripedRightArrow">
            <a:avLst>
              <a:gd name="adj1" fmla="val 35021"/>
              <a:gd name="adj2" fmla="val 50000"/>
            </a:avLst>
          </a:prstGeom>
          <a:solidFill>
            <a:schemeClr val="accent6">
              <a:lumMod val="40000"/>
              <a:lumOff val="6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dirty="0">
              <a:solidFill>
                <a:prstClr val="white"/>
              </a:solidFill>
              <a:latin typeface="Arial" panose="020B0604020202020204" pitchFamily="34" charset="0"/>
              <a:cs typeface="Arial" panose="020B0604020202020204" pitchFamily="34" charset="0"/>
            </a:endParaRPr>
          </a:p>
        </p:txBody>
      </p:sp>
      <p:sp>
        <p:nvSpPr>
          <p:cNvPr id="10" name="Bevel 9"/>
          <p:cNvSpPr/>
          <p:nvPr/>
        </p:nvSpPr>
        <p:spPr>
          <a:xfrm>
            <a:off x="228600" y="1066800"/>
            <a:ext cx="2286000" cy="685800"/>
          </a:xfrm>
          <a:prstGeom prst="bevel">
            <a:avLst/>
          </a:prstGeom>
          <a:solidFill>
            <a:srgbClr val="FFD24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2800" b="1" dirty="0">
                <a:solidFill>
                  <a:prstClr val="black"/>
                </a:solidFill>
                <a:latin typeface="Arial" panose="020B0604020202020204" pitchFamily="34" charset="0"/>
                <a:cs typeface="Arial" panose="020B0604020202020204" pitchFamily="34" charset="0"/>
              </a:rPr>
              <a:t>الإصحاح 2</a:t>
            </a:r>
            <a:endParaRPr lang="en-US" sz="2800" b="1" dirty="0">
              <a:solidFill>
                <a:prstClr val="black"/>
              </a:solidFill>
              <a:latin typeface="Arial" panose="020B0604020202020204" pitchFamily="34" charset="0"/>
              <a:cs typeface="Arial" panose="020B0604020202020204" pitchFamily="34" charset="0"/>
            </a:endParaRPr>
          </a:p>
        </p:txBody>
      </p:sp>
      <p:sp>
        <p:nvSpPr>
          <p:cNvPr id="11" name="Bevel 10"/>
          <p:cNvSpPr/>
          <p:nvPr/>
        </p:nvSpPr>
        <p:spPr>
          <a:xfrm>
            <a:off x="6050872" y="5562600"/>
            <a:ext cx="2362200" cy="685800"/>
          </a:xfrm>
          <a:prstGeom prst="bevel">
            <a:avLst/>
          </a:prstGeom>
          <a:solidFill>
            <a:srgbClr val="FFD24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2800" b="1" dirty="0">
                <a:solidFill>
                  <a:prstClr val="black"/>
                </a:solidFill>
                <a:latin typeface="Arial" panose="020B0604020202020204" pitchFamily="34" charset="0"/>
                <a:cs typeface="Arial" panose="020B0604020202020204" pitchFamily="34" charset="0"/>
              </a:rPr>
              <a:t>الإصحاح 28</a:t>
            </a:r>
            <a:endParaRPr lang="en-US" sz="2800" b="1"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9801562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Wave 3"/>
          <p:cNvSpPr/>
          <p:nvPr/>
        </p:nvSpPr>
        <p:spPr>
          <a:xfrm>
            <a:off x="153140" y="3810000"/>
            <a:ext cx="2895600" cy="2362200"/>
          </a:xfrm>
          <a:prstGeom prst="wave">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2800" b="1" dirty="0">
                <a:solidFill>
                  <a:prstClr val="black"/>
                </a:solidFill>
                <a:latin typeface="Arial" panose="020B0604020202020204" pitchFamily="34" charset="0"/>
                <a:cs typeface="Arial" panose="020B0604020202020204" pitchFamily="34" charset="0"/>
              </a:rPr>
              <a:t>تجاوب اليهود مع  رسالة بطرس</a:t>
            </a:r>
          </a:p>
        </p:txBody>
      </p:sp>
      <p:sp>
        <p:nvSpPr>
          <p:cNvPr id="5" name="Rectangular Callout 4"/>
          <p:cNvSpPr/>
          <p:nvPr/>
        </p:nvSpPr>
        <p:spPr>
          <a:xfrm>
            <a:off x="228600" y="2057400"/>
            <a:ext cx="2286000" cy="1524000"/>
          </a:xfrm>
          <a:prstGeom prst="wedgeRectCallout">
            <a:avLst>
              <a:gd name="adj1" fmla="val -18115"/>
              <a:gd name="adj2" fmla="val 9337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4000" b="1" dirty="0">
                <a:solidFill>
                  <a:prstClr val="white"/>
                </a:solidFill>
                <a:latin typeface="Arial" panose="020B0604020202020204" pitchFamily="34" charset="0"/>
                <a:cs typeface="Arial" panose="020B0604020202020204" pitchFamily="34" charset="0"/>
              </a:rPr>
              <a:t>ماذا يجب أن نفعل؟</a:t>
            </a:r>
            <a:endParaRPr lang="en-US" sz="4000" b="1" dirty="0">
              <a:solidFill>
                <a:prstClr val="white"/>
              </a:solidFill>
              <a:latin typeface="Arial" panose="020B0604020202020204" pitchFamily="34" charset="0"/>
              <a:cs typeface="Arial" panose="020B0604020202020204" pitchFamily="34" charset="0"/>
            </a:endParaRPr>
          </a:p>
        </p:txBody>
      </p:sp>
      <p:sp>
        <p:nvSpPr>
          <p:cNvPr id="6" name="Rounded Rectangle 5"/>
          <p:cNvSpPr/>
          <p:nvPr/>
        </p:nvSpPr>
        <p:spPr>
          <a:xfrm>
            <a:off x="419840" y="6084163"/>
            <a:ext cx="2362200" cy="609600"/>
          </a:xfrm>
          <a:prstGeom prst="roundRect">
            <a:avLst/>
          </a:prstGeom>
          <a:solidFill>
            <a:srgbClr val="00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3200" b="1" dirty="0">
                <a:solidFill>
                  <a:prstClr val="white"/>
                </a:solidFill>
                <a:latin typeface="Arial" panose="020B0604020202020204" pitchFamily="34" charset="0"/>
                <a:cs typeface="Arial" panose="020B0604020202020204" pitchFamily="34" charset="0"/>
              </a:rPr>
              <a:t>أورشليم</a:t>
            </a:r>
            <a:endParaRPr lang="en-US" sz="3200" b="1" dirty="0">
              <a:solidFill>
                <a:prstClr val="white"/>
              </a:solidFill>
              <a:latin typeface="Arial" panose="020B0604020202020204" pitchFamily="34" charset="0"/>
              <a:cs typeface="Arial" panose="020B0604020202020204" pitchFamily="34" charset="0"/>
            </a:endParaRPr>
          </a:p>
        </p:txBody>
      </p:sp>
      <p:sp>
        <p:nvSpPr>
          <p:cNvPr id="7" name="Wave 6"/>
          <p:cNvSpPr/>
          <p:nvPr/>
        </p:nvSpPr>
        <p:spPr>
          <a:xfrm>
            <a:off x="5715000" y="1828800"/>
            <a:ext cx="2971800" cy="2743200"/>
          </a:xfrm>
          <a:prstGeom prst="wave">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2800" b="1" dirty="0">
                <a:solidFill>
                  <a:prstClr val="black"/>
                </a:solidFill>
                <a:latin typeface="Arial" panose="020B0604020202020204" pitchFamily="34" charset="0"/>
                <a:cs typeface="Arial" panose="020B0604020202020204" pitchFamily="34" charset="0"/>
              </a:rPr>
              <a:t>تجاول الأمم مع</a:t>
            </a:r>
          </a:p>
          <a:p>
            <a:pPr fontAlgn="auto">
              <a:spcBef>
                <a:spcPts val="0"/>
              </a:spcBef>
              <a:spcAft>
                <a:spcPts val="0"/>
              </a:spcAft>
            </a:pPr>
            <a:r>
              <a:rPr lang="ar-JO" sz="2800" b="1" dirty="0">
                <a:solidFill>
                  <a:prstClr val="black"/>
                </a:solidFill>
                <a:latin typeface="Arial" panose="020B0604020202020204" pitchFamily="34" charset="0"/>
                <a:cs typeface="Arial" panose="020B0604020202020204" pitchFamily="34" charset="0"/>
              </a:rPr>
              <a:t> رسالة بطرس</a:t>
            </a:r>
            <a:endParaRPr lang="en-US" sz="2800" b="1" dirty="0">
              <a:solidFill>
                <a:prstClr val="black"/>
              </a:solidFill>
              <a:latin typeface="Arial" panose="020B0604020202020204" pitchFamily="34" charset="0"/>
              <a:cs typeface="Arial" panose="020B0604020202020204" pitchFamily="34" charset="0"/>
            </a:endParaRPr>
          </a:p>
        </p:txBody>
      </p:sp>
      <p:sp>
        <p:nvSpPr>
          <p:cNvPr id="8" name="Rectangular Callout 7"/>
          <p:cNvSpPr/>
          <p:nvPr/>
        </p:nvSpPr>
        <p:spPr>
          <a:xfrm>
            <a:off x="5943600" y="228600"/>
            <a:ext cx="2286000" cy="1524000"/>
          </a:xfrm>
          <a:prstGeom prst="wedgeRectCallout">
            <a:avLst>
              <a:gd name="adj1" fmla="val -18115"/>
              <a:gd name="adj2" fmla="val 9337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4000" b="1" dirty="0">
                <a:solidFill>
                  <a:prstClr val="white"/>
                </a:solidFill>
                <a:latin typeface="Arial" panose="020B0604020202020204" pitchFamily="34" charset="0"/>
                <a:cs typeface="Arial" panose="020B0604020202020204" pitchFamily="34" charset="0"/>
              </a:rPr>
              <a:t>سوف يسمعون</a:t>
            </a:r>
            <a:endParaRPr lang="en-US" sz="4000" b="1" dirty="0">
              <a:solidFill>
                <a:prstClr val="white"/>
              </a:solidFill>
              <a:latin typeface="Arial" panose="020B0604020202020204" pitchFamily="34" charset="0"/>
              <a:cs typeface="Arial" panose="020B0604020202020204" pitchFamily="34" charset="0"/>
            </a:endParaRPr>
          </a:p>
        </p:txBody>
      </p:sp>
      <p:sp>
        <p:nvSpPr>
          <p:cNvPr id="9" name="Rounded Rectangle 8"/>
          <p:cNvSpPr/>
          <p:nvPr/>
        </p:nvSpPr>
        <p:spPr>
          <a:xfrm>
            <a:off x="6050872" y="4267200"/>
            <a:ext cx="2362200" cy="609600"/>
          </a:xfrm>
          <a:prstGeom prst="roundRect">
            <a:avLst/>
          </a:prstGeom>
          <a:solidFill>
            <a:srgbClr val="00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3200" b="1" dirty="0">
                <a:solidFill>
                  <a:prstClr val="white"/>
                </a:solidFill>
                <a:latin typeface="Arial" panose="020B0604020202020204" pitchFamily="34" charset="0"/>
                <a:cs typeface="Arial" panose="020B0604020202020204" pitchFamily="34" charset="0"/>
              </a:rPr>
              <a:t>روما</a:t>
            </a:r>
            <a:endParaRPr lang="en-US" sz="3200" b="1" dirty="0">
              <a:solidFill>
                <a:prstClr val="white"/>
              </a:solidFill>
              <a:latin typeface="Arial" panose="020B0604020202020204" pitchFamily="34" charset="0"/>
              <a:cs typeface="Arial" panose="020B0604020202020204" pitchFamily="34" charset="0"/>
            </a:endParaRPr>
          </a:p>
        </p:txBody>
      </p:sp>
      <p:sp>
        <p:nvSpPr>
          <p:cNvPr id="2" name="Notched Right Arrow 1"/>
          <p:cNvSpPr/>
          <p:nvPr/>
        </p:nvSpPr>
        <p:spPr>
          <a:xfrm rot="20234903">
            <a:off x="2856669" y="3192262"/>
            <a:ext cx="3124200" cy="990600"/>
          </a:xfrm>
          <a:prstGeom prst="notch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dirty="0">
              <a:solidFill>
                <a:prstClr val="white"/>
              </a:solidFill>
              <a:latin typeface="Arial" panose="020B0604020202020204" pitchFamily="34" charset="0"/>
              <a:cs typeface="Arial" panose="020B0604020202020204" pitchFamily="34" charset="0"/>
            </a:endParaRPr>
          </a:p>
        </p:txBody>
      </p:sp>
      <p:sp>
        <p:nvSpPr>
          <p:cNvPr id="10" name="Bevel 9"/>
          <p:cNvSpPr/>
          <p:nvPr/>
        </p:nvSpPr>
        <p:spPr>
          <a:xfrm>
            <a:off x="228600" y="762000"/>
            <a:ext cx="2286000" cy="990600"/>
          </a:xfrm>
          <a:prstGeom prst="bevel">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2800" b="1" dirty="0">
                <a:solidFill>
                  <a:prstClr val="black"/>
                </a:solidFill>
                <a:latin typeface="Arial" panose="020B0604020202020204" pitchFamily="34" charset="0"/>
                <a:cs typeface="Arial" panose="020B0604020202020204" pitchFamily="34" charset="0"/>
              </a:rPr>
              <a:t>الإصحاح 2</a:t>
            </a:r>
            <a:endParaRPr lang="en-US" sz="2800" b="1" dirty="0">
              <a:solidFill>
                <a:prstClr val="black"/>
              </a:solidFill>
              <a:latin typeface="Arial" panose="020B0604020202020204" pitchFamily="34" charset="0"/>
              <a:cs typeface="Arial" panose="020B0604020202020204" pitchFamily="34" charset="0"/>
            </a:endParaRPr>
          </a:p>
        </p:txBody>
      </p:sp>
      <p:sp>
        <p:nvSpPr>
          <p:cNvPr id="11" name="Bevel 10"/>
          <p:cNvSpPr/>
          <p:nvPr/>
        </p:nvSpPr>
        <p:spPr>
          <a:xfrm>
            <a:off x="6050872" y="5102441"/>
            <a:ext cx="2362200" cy="990600"/>
          </a:xfrm>
          <a:prstGeom prst="bevel">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ar-JO" sz="2800" b="1" dirty="0">
                <a:solidFill>
                  <a:prstClr val="black"/>
                </a:solidFill>
                <a:latin typeface="Arial" panose="020B0604020202020204" pitchFamily="34" charset="0"/>
                <a:cs typeface="Arial" panose="020B0604020202020204" pitchFamily="34" charset="0"/>
              </a:rPr>
              <a:t>الإصحاح 28</a:t>
            </a:r>
            <a:endParaRPr lang="en-US" sz="2800" b="1" dirty="0">
              <a:solidFill>
                <a:prstClr val="black"/>
              </a:solidFill>
              <a:latin typeface="Arial" panose="020B0604020202020204" pitchFamily="34" charset="0"/>
              <a:cs typeface="Arial" panose="020B0604020202020204" pitchFamily="34" charset="0"/>
            </a:endParaRPr>
          </a:p>
        </p:txBody>
      </p:sp>
      <p:sp>
        <p:nvSpPr>
          <p:cNvPr id="12" name="Donut 11"/>
          <p:cNvSpPr/>
          <p:nvPr/>
        </p:nvSpPr>
        <p:spPr>
          <a:xfrm>
            <a:off x="730928" y="4267200"/>
            <a:ext cx="1104768" cy="962000"/>
          </a:xfrm>
          <a:prstGeom prst="donut">
            <a:avLst>
              <a:gd name="adj" fmla="val 12726"/>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dirty="0">
              <a:solidFill>
                <a:prstClr val="white"/>
              </a:solidFill>
              <a:latin typeface="Arial" panose="020B0604020202020204" pitchFamily="34" charset="0"/>
              <a:cs typeface="Arial" panose="020B0604020202020204" pitchFamily="34" charset="0"/>
            </a:endParaRPr>
          </a:p>
        </p:txBody>
      </p:sp>
      <p:sp>
        <p:nvSpPr>
          <p:cNvPr id="13" name="Donut 12"/>
          <p:cNvSpPr/>
          <p:nvPr/>
        </p:nvSpPr>
        <p:spPr>
          <a:xfrm>
            <a:off x="6256538" y="2481308"/>
            <a:ext cx="1195782" cy="947691"/>
          </a:xfrm>
          <a:prstGeom prst="donut">
            <a:avLst>
              <a:gd name="adj" fmla="val 12726"/>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b="1"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52844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heel(1)">
                                      <p:cBhvr>
                                        <p:cTn id="12"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IW_TYPE_IMAGE" val="Text Box 3"/>
</p:tagLst>
</file>

<file path=ppt/tags/tag2.xml><?xml version="1.0" encoding="utf-8"?>
<p:tagLst xmlns:a="http://schemas.openxmlformats.org/drawingml/2006/main" xmlns:r="http://schemas.openxmlformats.org/officeDocument/2006/relationships" xmlns:p="http://schemas.openxmlformats.org/presentationml/2006/main">
  <p:tag name="IIW_TYPE_IMAGE" val="Text Box 3"/>
</p:tagLst>
</file>

<file path=ppt/tags/tag3.xml><?xml version="1.0" encoding="utf-8"?>
<p:tagLst xmlns:a="http://schemas.openxmlformats.org/drawingml/2006/main" xmlns:r="http://schemas.openxmlformats.org/officeDocument/2006/relationships" xmlns:p="http://schemas.openxmlformats.org/presentationml/2006/main">
  <p:tag name="IIW_TYPE_IMAGE" val="Text Box 3"/>
</p:tagLst>
</file>

<file path=ppt/theme/_rels/theme22.xml.rels><?xml version="1.0" encoding="UTF-8" standalone="yes"?>
<Relationships xmlns="http://schemas.openxmlformats.org/package/2006/relationships"><Relationship Id="rId1" Type="http://schemas.openxmlformats.org/officeDocument/2006/relationships/image" Target="../media/image6.jpeg"/></Relationships>
</file>

<file path=ppt/theme/_rels/theme23.xml.rels><?xml version="1.0" encoding="UTF-8" standalone="yes"?>
<Relationships xmlns="http://schemas.openxmlformats.org/package/2006/relationships"><Relationship Id="rId1" Type="http://schemas.openxmlformats.org/officeDocument/2006/relationships/image" Target="../media/image6.jpeg"/></Relationships>
</file>

<file path=ppt/theme/_rels/theme27.xml.rels><?xml version="1.0" encoding="UTF-8" standalone="yes"?>
<Relationships xmlns="http://schemas.openxmlformats.org/package/2006/relationships"><Relationship Id="rId1" Type="http://schemas.openxmlformats.org/officeDocument/2006/relationships/image" Target="../media/image6.jpeg"/></Relationships>
</file>

<file path=ppt/theme/_rels/theme28.xml.rels><?xml version="1.0" encoding="UTF-8" standalone="yes"?>
<Relationships xmlns="http://schemas.openxmlformats.org/package/2006/relationships"><Relationship Id="rId1" Type="http://schemas.openxmlformats.org/officeDocument/2006/relationships/image" Target="../media/image7.jpeg"/></Relationships>
</file>

<file path=ppt/theme/theme1.xml><?xml version="1.0" encoding="utf-8"?>
<a:theme xmlns:a="http://schemas.openxmlformats.org/drawingml/2006/main" name="Strategic">
  <a:themeElements>
    <a:clrScheme name="Strategic 2">
      <a:dk1>
        <a:srgbClr val="000000"/>
      </a:dk1>
      <a:lt1>
        <a:srgbClr val="E9E2B6"/>
      </a:lt1>
      <a:dk2>
        <a:srgbClr val="996600"/>
      </a:dk2>
      <a:lt2>
        <a:srgbClr val="786950"/>
      </a:lt2>
      <a:accent1>
        <a:srgbClr val="727DE0"/>
      </a:accent1>
      <a:accent2>
        <a:srgbClr val="D54F41"/>
      </a:accent2>
      <a:accent3>
        <a:srgbClr val="F2EED7"/>
      </a:accent3>
      <a:accent4>
        <a:srgbClr val="000000"/>
      </a:accent4>
      <a:accent5>
        <a:srgbClr val="BCBFED"/>
      </a:accent5>
      <a:accent6>
        <a:srgbClr val="C1473A"/>
      </a:accent6>
      <a:hlink>
        <a:srgbClr val="003300"/>
      </a:hlink>
      <a:folHlink>
        <a:srgbClr val="339933"/>
      </a:folHlink>
    </a:clrScheme>
    <a:fontScheme name="Strategic">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lnDef>
  </a:objectDefaults>
  <a:extraClrSchemeLst>
    <a:extraClrScheme>
      <a:clrScheme name="Strategic 1">
        <a:dk1>
          <a:srgbClr val="000000"/>
        </a:dk1>
        <a:lt1>
          <a:srgbClr val="EAEAEA"/>
        </a:lt1>
        <a:dk2>
          <a:srgbClr val="819E81"/>
        </a:dk2>
        <a:lt2>
          <a:srgbClr val="FFCC66"/>
        </a:lt2>
        <a:accent1>
          <a:srgbClr val="727DE0"/>
        </a:accent1>
        <a:accent2>
          <a:srgbClr val="D54F41"/>
        </a:accent2>
        <a:accent3>
          <a:srgbClr val="C1CCC1"/>
        </a:accent3>
        <a:accent4>
          <a:srgbClr val="C8C8C8"/>
        </a:accent4>
        <a:accent5>
          <a:srgbClr val="BCBFED"/>
        </a:accent5>
        <a:accent6>
          <a:srgbClr val="C1473A"/>
        </a:accent6>
        <a:hlink>
          <a:srgbClr val="003300"/>
        </a:hlink>
        <a:folHlink>
          <a:srgbClr val="663300"/>
        </a:folHlink>
      </a:clrScheme>
      <a:clrMap bg1="dk2" tx1="lt1" bg2="dk1" tx2="lt2" accent1="accent1" accent2="accent2" accent3="accent3" accent4="accent4" accent5="accent5" accent6="accent6" hlink="hlink" folHlink="folHlink"/>
    </a:extraClrScheme>
    <a:extraClrScheme>
      <a:clrScheme name="Strategic 2">
        <a:dk1>
          <a:srgbClr val="000000"/>
        </a:dk1>
        <a:lt1>
          <a:srgbClr val="E9E2B6"/>
        </a:lt1>
        <a:dk2>
          <a:srgbClr val="996600"/>
        </a:dk2>
        <a:lt2>
          <a:srgbClr val="786950"/>
        </a:lt2>
        <a:accent1>
          <a:srgbClr val="727DE0"/>
        </a:accent1>
        <a:accent2>
          <a:srgbClr val="D54F41"/>
        </a:accent2>
        <a:accent3>
          <a:srgbClr val="F2EED7"/>
        </a:accent3>
        <a:accent4>
          <a:srgbClr val="000000"/>
        </a:accent4>
        <a:accent5>
          <a:srgbClr val="BCBFED"/>
        </a:accent5>
        <a:accent6>
          <a:srgbClr val="C1473A"/>
        </a:accent6>
        <a:hlink>
          <a:srgbClr val="003300"/>
        </a:hlink>
        <a:folHlink>
          <a:srgbClr val="339933"/>
        </a:folHlink>
      </a:clrScheme>
      <a:clrMap bg1="lt1" tx1="dk1" bg2="lt2" tx2="dk2" accent1="accent1" accent2="accent2" accent3="accent3" accent4="accent4" accent5="accent5" accent6="accent6" hlink="hlink" folHlink="folHlink"/>
    </a:extraClrScheme>
    <a:extraClrScheme>
      <a:clrScheme name="Strategic 3">
        <a:dk1>
          <a:srgbClr val="000000"/>
        </a:dk1>
        <a:lt1>
          <a:srgbClr val="FFFFFF"/>
        </a:lt1>
        <a:dk2>
          <a:srgbClr val="000000"/>
        </a:dk2>
        <a:lt2>
          <a:srgbClr val="5F5F5F"/>
        </a:lt2>
        <a:accent1>
          <a:srgbClr val="CBCBCB"/>
        </a:accent1>
        <a:accent2>
          <a:srgbClr val="808080"/>
        </a:accent2>
        <a:accent3>
          <a:srgbClr val="FFFFFF"/>
        </a:accent3>
        <a:accent4>
          <a:srgbClr val="000000"/>
        </a:accent4>
        <a:accent5>
          <a:srgbClr val="E2E2E2"/>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Strategic 4">
        <a:dk1>
          <a:srgbClr val="000000"/>
        </a:dk1>
        <a:lt1>
          <a:srgbClr val="EAEAEA"/>
        </a:lt1>
        <a:dk2>
          <a:srgbClr val="BC6262"/>
        </a:dk2>
        <a:lt2>
          <a:srgbClr val="FFCC66"/>
        </a:lt2>
        <a:accent1>
          <a:srgbClr val="727DE0"/>
        </a:accent1>
        <a:accent2>
          <a:srgbClr val="D54F41"/>
        </a:accent2>
        <a:accent3>
          <a:srgbClr val="DAB7B7"/>
        </a:accent3>
        <a:accent4>
          <a:srgbClr val="C8C8C8"/>
        </a:accent4>
        <a:accent5>
          <a:srgbClr val="BCBFED"/>
        </a:accent5>
        <a:accent6>
          <a:srgbClr val="C1473A"/>
        </a:accent6>
        <a:hlink>
          <a:srgbClr val="000066"/>
        </a:hlink>
        <a:folHlink>
          <a:srgbClr val="FFFF99"/>
        </a:folHlink>
      </a:clrScheme>
      <a:clrMap bg1="dk2" tx1="lt1" bg2="dk1" tx2="lt2" accent1="accent1" accent2="accent2" accent3="accent3" accent4="accent4" accent5="accent5" accent6="accent6" hlink="hlink" folHlink="folHlink"/>
    </a:extraClrScheme>
    <a:extraClrScheme>
      <a:clrScheme name="Strategic 5">
        <a:dk1>
          <a:srgbClr val="000000"/>
        </a:dk1>
        <a:lt1>
          <a:srgbClr val="EAEAEA"/>
        </a:lt1>
        <a:dk2>
          <a:srgbClr val="5C74A4"/>
        </a:dk2>
        <a:lt2>
          <a:srgbClr val="FFCC99"/>
        </a:lt2>
        <a:accent1>
          <a:srgbClr val="727DE0"/>
        </a:accent1>
        <a:accent2>
          <a:srgbClr val="D54F41"/>
        </a:accent2>
        <a:accent3>
          <a:srgbClr val="B5BCCF"/>
        </a:accent3>
        <a:accent4>
          <a:srgbClr val="C8C8C8"/>
        </a:accent4>
        <a:accent5>
          <a:srgbClr val="BCBFED"/>
        </a:accent5>
        <a:accent6>
          <a:srgbClr val="C1473A"/>
        </a:accent6>
        <a:hlink>
          <a:srgbClr val="FFFFCC"/>
        </a:hlink>
        <a:folHlink>
          <a:srgbClr val="CC9900"/>
        </a:folHlink>
      </a:clrScheme>
      <a:clrMap bg1="dk2" tx1="lt1" bg2="dk1" tx2="lt2" accent1="accent1" accent2="accent2" accent3="accent3" accent4="accent4" accent5="accent5" accent6="accent6" hlink="hlink" folHlink="folHlink"/>
    </a:extraClrScheme>
    <a:extraClrScheme>
      <a:clrScheme name="Strategic 6">
        <a:dk1>
          <a:srgbClr val="000000"/>
        </a:dk1>
        <a:lt1>
          <a:srgbClr val="EAEAEA"/>
        </a:lt1>
        <a:dk2>
          <a:srgbClr val="996600"/>
        </a:dk2>
        <a:lt2>
          <a:srgbClr val="FFCC99"/>
        </a:lt2>
        <a:accent1>
          <a:srgbClr val="727DE0"/>
        </a:accent1>
        <a:accent2>
          <a:srgbClr val="D54F41"/>
        </a:accent2>
        <a:accent3>
          <a:srgbClr val="CAB8AA"/>
        </a:accent3>
        <a:accent4>
          <a:srgbClr val="C8C8C8"/>
        </a:accent4>
        <a:accent5>
          <a:srgbClr val="BCBFED"/>
        </a:accent5>
        <a:accent6>
          <a:srgbClr val="C1473A"/>
        </a:accent6>
        <a:hlink>
          <a:srgbClr val="99CCFF"/>
        </a:hlink>
        <a:folHlink>
          <a:srgbClr val="FFFF99"/>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Globe">
  <a:themeElements>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fontScheme name="Globe">
      <a:majorFont>
        <a:latin typeface="Arial"/>
        <a:ea typeface="ＭＳ Ｐゴシック"/>
        <a:cs typeface=""/>
      </a:majorFont>
      <a:minorFont>
        <a:latin typeface="Verdan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a:ln>
              <a:noFill/>
            </a:ln>
            <a:solidFill>
              <a:srgbClr val="000000"/>
            </a:solidFill>
            <a:effectLst/>
            <a:latin typeface="Arial" charset="0"/>
            <a:ea typeface="ＭＳ Ｐゴシック"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a:ln>
              <a:noFill/>
            </a:ln>
            <a:solidFill>
              <a:srgbClr val="000000"/>
            </a:solidFill>
            <a:effectLst/>
            <a:latin typeface="Arial" charset="0"/>
            <a:ea typeface="ＭＳ Ｐゴシック" charset="0"/>
            <a:cs typeface="Arial" charset="0"/>
          </a:defRPr>
        </a:defPPr>
      </a:lstStyle>
    </a:lnDef>
  </a:objectDefaults>
  <a:extraClrSchemeLst>
    <a:extraClrScheme>
      <a:clrScheme name="Globe 1">
        <a:dk1>
          <a:srgbClr val="622100"/>
        </a:dk1>
        <a:lt1>
          <a:srgbClr val="FFFFFF"/>
        </a:lt1>
        <a:dk2>
          <a:srgbClr val="800000"/>
        </a:dk2>
        <a:lt2>
          <a:srgbClr val="FFFFCC"/>
        </a:lt2>
        <a:accent1>
          <a:srgbClr val="E42B00"/>
        </a:accent1>
        <a:accent2>
          <a:srgbClr val="996600"/>
        </a:accent2>
        <a:accent3>
          <a:srgbClr val="C0AAAA"/>
        </a:accent3>
        <a:accent4>
          <a:srgbClr val="DADADA"/>
        </a:accent4>
        <a:accent5>
          <a:srgbClr val="EFACAA"/>
        </a:accent5>
        <a:accent6>
          <a:srgbClr val="8A5C00"/>
        </a:accent6>
        <a:hlink>
          <a:srgbClr val="FADF6C"/>
        </a:hlink>
        <a:folHlink>
          <a:srgbClr val="FF9900"/>
        </a:folHlink>
      </a:clrScheme>
      <a:clrMap bg1="dk2" tx1="lt1" bg2="dk1" tx2="lt2" accent1="accent1" accent2="accent2" accent3="accent3" accent4="accent4" accent5="accent5" accent6="accent6" hlink="hlink" folHlink="folHlink"/>
    </a:extraClrScheme>
    <a:extraClrScheme>
      <a:clrScheme name="Globe 2">
        <a:dk1>
          <a:srgbClr val="5F4545"/>
        </a:dk1>
        <a:lt1>
          <a:srgbClr val="FFFFFF"/>
        </a:lt1>
        <a:dk2>
          <a:srgbClr val="8F6969"/>
        </a:dk2>
        <a:lt2>
          <a:srgbClr val="FFFFCC"/>
        </a:lt2>
        <a:accent1>
          <a:srgbClr val="CC6600"/>
        </a:accent1>
        <a:accent2>
          <a:srgbClr val="924C0C"/>
        </a:accent2>
        <a:accent3>
          <a:srgbClr val="C6B9B9"/>
        </a:accent3>
        <a:accent4>
          <a:srgbClr val="DADADA"/>
        </a:accent4>
        <a:accent5>
          <a:srgbClr val="E2B8AA"/>
        </a:accent5>
        <a:accent6>
          <a:srgbClr val="84440A"/>
        </a:accent6>
        <a:hlink>
          <a:srgbClr val="CFD375"/>
        </a:hlink>
        <a:folHlink>
          <a:srgbClr val="98BB91"/>
        </a:folHlink>
      </a:clrScheme>
      <a:clrMap bg1="dk2" tx1="lt1" bg2="dk1" tx2="lt2" accent1="accent1" accent2="accent2" accent3="accent3" accent4="accent4" accent5="accent5" accent6="accent6" hlink="hlink" folHlink="folHlink"/>
    </a:extraClrScheme>
    <a:extraClrScheme>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Globe 4">
        <a:dk1>
          <a:srgbClr val="005856"/>
        </a:dk1>
        <a:lt1>
          <a:srgbClr val="FFFFFF"/>
        </a:lt1>
        <a:dk2>
          <a:srgbClr val="008080"/>
        </a:dk2>
        <a:lt2>
          <a:srgbClr val="FFFFCC"/>
        </a:lt2>
        <a:accent1>
          <a:srgbClr val="0099CC"/>
        </a:accent1>
        <a:accent2>
          <a:srgbClr val="00CCFF"/>
        </a:accent2>
        <a:accent3>
          <a:srgbClr val="AAC0C0"/>
        </a:accent3>
        <a:accent4>
          <a:srgbClr val="DADADA"/>
        </a:accent4>
        <a:accent5>
          <a:srgbClr val="AACAE2"/>
        </a:accent5>
        <a:accent6>
          <a:srgbClr val="00B9E7"/>
        </a:accent6>
        <a:hlink>
          <a:srgbClr val="1ACE9F"/>
        </a:hlink>
        <a:folHlink>
          <a:srgbClr val="948CCE"/>
        </a:folHlink>
      </a:clrScheme>
      <a:clrMap bg1="dk2" tx1="lt1" bg2="dk1" tx2="lt2" accent1="accent1" accent2="accent2" accent3="accent3" accent4="accent4" accent5="accent5" accent6="accent6" hlink="hlink" folHlink="folHlink"/>
    </a:extraClrScheme>
    <a:extraClrScheme>
      <a:clrScheme name="Globe 5">
        <a:dk1>
          <a:srgbClr val="3C5436"/>
        </a:dk1>
        <a:lt1>
          <a:srgbClr val="FFFFFF"/>
        </a:lt1>
        <a:dk2>
          <a:srgbClr val="5F8656"/>
        </a:dk2>
        <a:lt2>
          <a:srgbClr val="D6D8C0"/>
        </a:lt2>
        <a:accent1>
          <a:srgbClr val="61733D"/>
        </a:accent1>
        <a:accent2>
          <a:srgbClr val="324A39"/>
        </a:accent2>
        <a:accent3>
          <a:srgbClr val="B6C3B4"/>
        </a:accent3>
        <a:accent4>
          <a:srgbClr val="DADADA"/>
        </a:accent4>
        <a:accent5>
          <a:srgbClr val="B7BCAF"/>
        </a:accent5>
        <a:accent6>
          <a:srgbClr val="2C4233"/>
        </a:accent6>
        <a:hlink>
          <a:srgbClr val="73D588"/>
        </a:hlink>
        <a:folHlink>
          <a:srgbClr val="6F99B9"/>
        </a:folHlink>
      </a:clrScheme>
      <a:clrMap bg1="dk2" tx1="lt1" bg2="dk1" tx2="lt2" accent1="accent1" accent2="accent2" accent3="accent3" accent4="accent4" accent5="accent5" accent6="accent6" hlink="hlink" folHlink="folHlink"/>
    </a:extraClrScheme>
    <a:extraClrScheme>
      <a:clrScheme name="Globe 6">
        <a:dk1>
          <a:srgbClr val="5B7B65"/>
        </a:dk1>
        <a:lt1>
          <a:srgbClr val="FFFFFF"/>
        </a:lt1>
        <a:dk2>
          <a:srgbClr val="9ABE9D"/>
        </a:dk2>
        <a:lt2>
          <a:srgbClr val="336600"/>
        </a:lt2>
        <a:accent1>
          <a:srgbClr val="00CC66"/>
        </a:accent1>
        <a:accent2>
          <a:srgbClr val="4E7050"/>
        </a:accent2>
        <a:accent3>
          <a:srgbClr val="CADBCC"/>
        </a:accent3>
        <a:accent4>
          <a:srgbClr val="DADADA"/>
        </a:accent4>
        <a:accent5>
          <a:srgbClr val="AAE2B8"/>
        </a:accent5>
        <a:accent6>
          <a:srgbClr val="466548"/>
        </a:accent6>
        <a:hlink>
          <a:srgbClr val="FFFFCC"/>
        </a:hlink>
        <a:folHlink>
          <a:srgbClr val="9CE8A3"/>
        </a:folHlink>
      </a:clrScheme>
      <a:clrMap bg1="dk2" tx1="lt1" bg2="dk1" tx2="lt2" accent1="accent1" accent2="accent2" accent3="accent3" accent4="accent4" accent5="accent5" accent6="accent6" hlink="hlink" folHlink="folHlink"/>
    </a:extraClrScheme>
    <a:extraClrScheme>
      <a:clrScheme name="Globe 7">
        <a:dk1>
          <a:srgbClr val="4C4E44"/>
        </a:dk1>
        <a:lt1>
          <a:srgbClr val="FFFFFF"/>
        </a:lt1>
        <a:dk2>
          <a:srgbClr val="686B5D"/>
        </a:dk2>
        <a:lt2>
          <a:srgbClr val="D6D5C6"/>
        </a:lt2>
        <a:accent1>
          <a:srgbClr val="898D79"/>
        </a:accent1>
        <a:accent2>
          <a:srgbClr val="4D4F45"/>
        </a:accent2>
        <a:accent3>
          <a:srgbClr val="B9BAB6"/>
        </a:accent3>
        <a:accent4>
          <a:srgbClr val="DADADA"/>
        </a:accent4>
        <a:accent5>
          <a:srgbClr val="C4C5BE"/>
        </a:accent5>
        <a:accent6>
          <a:srgbClr val="45473E"/>
        </a:accent6>
        <a:hlink>
          <a:srgbClr val="58BE67"/>
        </a:hlink>
        <a:folHlink>
          <a:srgbClr val="C0C640"/>
        </a:folHlink>
      </a:clrScheme>
      <a:clrMap bg1="dk2" tx1="lt1" bg2="dk1" tx2="lt2" accent1="accent1" accent2="accent2" accent3="accent3" accent4="accent4" accent5="accent5" accent6="accent6" hlink="hlink" folHlink="folHlink"/>
    </a:extraClrScheme>
    <a:extraClrScheme>
      <a:clrScheme name="Globe 8">
        <a:dk1>
          <a:srgbClr val="000000"/>
        </a:dk1>
        <a:lt1>
          <a:srgbClr val="FFFFDD"/>
        </a:lt1>
        <a:dk2>
          <a:srgbClr val="000000"/>
        </a:dk2>
        <a:lt2>
          <a:srgbClr val="98977A"/>
        </a:lt2>
        <a:accent1>
          <a:srgbClr val="BDCDA7"/>
        </a:accent1>
        <a:accent2>
          <a:srgbClr val="A0D060"/>
        </a:accent2>
        <a:accent3>
          <a:srgbClr val="FFFFEB"/>
        </a:accent3>
        <a:accent4>
          <a:srgbClr val="000000"/>
        </a:accent4>
        <a:accent5>
          <a:srgbClr val="DBE3D0"/>
        </a:accent5>
        <a:accent6>
          <a:srgbClr val="91BC56"/>
        </a:accent6>
        <a:hlink>
          <a:srgbClr val="FADD4E"/>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Slit">
  <a:themeElements>
    <a:clrScheme name="Slit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fontScheme name="Slit">
      <a:majorFont>
        <a:latin typeface="Tahoma"/>
        <a:ea typeface="ＭＳ Ｐゴシック"/>
        <a:cs typeface=""/>
      </a:majorFont>
      <a:minorFont>
        <a:latin typeface="Tahom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a:ln>
              <a:noFill/>
            </a:ln>
            <a:solidFill>
              <a:srgbClr val="000000"/>
            </a:solidFill>
            <a:effectLst/>
            <a:latin typeface="Arial" charset="0"/>
            <a:ea typeface="ＭＳ Ｐゴシック"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a:ln>
              <a:noFill/>
            </a:ln>
            <a:solidFill>
              <a:srgbClr val="000000"/>
            </a:solidFill>
            <a:effectLst/>
            <a:latin typeface="Arial" charset="0"/>
            <a:ea typeface="ＭＳ Ｐゴシック" charset="0"/>
            <a:cs typeface="Arial" charset="0"/>
          </a:defRPr>
        </a:defPPr>
      </a:lstStyle>
    </a:lnDef>
  </a:objectDefaults>
  <a:extraClrSchemeLst>
    <a:extraClrScheme>
      <a:clrScheme name="Slit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clrMap bg1="dk2" tx1="lt1" bg2="dk1" tx2="lt2" accent1="accent1" accent2="accent2" accent3="accent3" accent4="accent4" accent5="accent5" accent6="accent6" hlink="hlink" folHlink="folHlink"/>
    </a:extraClrScheme>
    <a:extraClrScheme>
      <a:clrScheme name="Slit 2">
        <a:dk1>
          <a:srgbClr val="674E2F"/>
        </a:dk1>
        <a:lt1>
          <a:srgbClr val="FFFFFF"/>
        </a:lt1>
        <a:dk2>
          <a:srgbClr val="533F27"/>
        </a:dk2>
        <a:lt2>
          <a:srgbClr val="D8B274"/>
        </a:lt2>
        <a:accent1>
          <a:srgbClr val="CC9900"/>
        </a:accent1>
        <a:accent2>
          <a:srgbClr val="8F5F2F"/>
        </a:accent2>
        <a:accent3>
          <a:srgbClr val="B3AFAC"/>
        </a:accent3>
        <a:accent4>
          <a:srgbClr val="DADADA"/>
        </a:accent4>
        <a:accent5>
          <a:srgbClr val="E2CAAA"/>
        </a:accent5>
        <a:accent6>
          <a:srgbClr val="81552A"/>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lit 3">
        <a:dk1>
          <a:srgbClr val="646464"/>
        </a:dk1>
        <a:lt1>
          <a:srgbClr val="FFFFFF"/>
        </a:lt1>
        <a:dk2>
          <a:srgbClr val="545454"/>
        </a:dk2>
        <a:lt2>
          <a:srgbClr val="D4D4CE"/>
        </a:lt2>
        <a:accent1>
          <a:srgbClr val="49747D"/>
        </a:accent1>
        <a:accent2>
          <a:srgbClr val="8F9699"/>
        </a:accent2>
        <a:accent3>
          <a:srgbClr val="B3B3B3"/>
        </a:accent3>
        <a:accent4>
          <a:srgbClr val="DADADA"/>
        </a:accent4>
        <a:accent5>
          <a:srgbClr val="B1BCBF"/>
        </a:accent5>
        <a:accent6>
          <a:srgbClr val="81878A"/>
        </a:accent6>
        <a:hlink>
          <a:srgbClr val="8DC4D7"/>
        </a:hlink>
        <a:folHlink>
          <a:srgbClr val="7FB97F"/>
        </a:folHlink>
      </a:clrScheme>
      <a:clrMap bg1="dk2" tx1="lt1" bg2="dk1" tx2="lt2" accent1="accent1" accent2="accent2" accent3="accent3" accent4="accent4" accent5="accent5" accent6="accent6" hlink="hlink" folHlink="folHlink"/>
    </a:extraClrScheme>
    <a:extraClrScheme>
      <a:clrScheme name="Slit 4">
        <a:dk1>
          <a:srgbClr val="3A7400"/>
        </a:dk1>
        <a:lt1>
          <a:srgbClr val="FFFFFF"/>
        </a:lt1>
        <a:dk2>
          <a:srgbClr val="2E5C00"/>
        </a:dk2>
        <a:lt2>
          <a:srgbClr val="FFFFFF"/>
        </a:lt2>
        <a:accent1>
          <a:srgbClr val="79CA02"/>
        </a:accent1>
        <a:accent2>
          <a:srgbClr val="008080"/>
        </a:accent2>
        <a:accent3>
          <a:srgbClr val="ADB5AA"/>
        </a:accent3>
        <a:accent4>
          <a:srgbClr val="DADADA"/>
        </a:accent4>
        <a:accent5>
          <a:srgbClr val="BEE1AA"/>
        </a:accent5>
        <a:accent6>
          <a:srgbClr val="007373"/>
        </a:accent6>
        <a:hlink>
          <a:srgbClr val="A8DE0E"/>
        </a:hlink>
        <a:folHlink>
          <a:srgbClr val="00CC66"/>
        </a:folHlink>
      </a:clrScheme>
      <a:clrMap bg1="dk2" tx1="lt1" bg2="dk1" tx2="lt2" accent1="accent1" accent2="accent2" accent3="accent3" accent4="accent4" accent5="accent5" accent6="accent6" hlink="hlink" folHlink="folHlink"/>
    </a:extraClrScheme>
    <a:extraClrScheme>
      <a:clrScheme name="Slit 5">
        <a:dk1>
          <a:srgbClr val="008885"/>
        </a:dk1>
        <a:lt1>
          <a:srgbClr val="FFFFFF"/>
        </a:lt1>
        <a:dk2>
          <a:srgbClr val="007572"/>
        </a:dk2>
        <a:lt2>
          <a:srgbClr val="FFFF99"/>
        </a:lt2>
        <a:accent1>
          <a:srgbClr val="33CCCC"/>
        </a:accent1>
        <a:accent2>
          <a:srgbClr val="6D6FC7"/>
        </a:accent2>
        <a:accent3>
          <a:srgbClr val="AABDBC"/>
        </a:accent3>
        <a:accent4>
          <a:srgbClr val="DADADA"/>
        </a:accent4>
        <a:accent5>
          <a:srgbClr val="ADE2E2"/>
        </a:accent5>
        <a:accent6>
          <a:srgbClr val="6264B4"/>
        </a:accent6>
        <a:hlink>
          <a:srgbClr val="FFFFCC"/>
        </a:hlink>
        <a:folHlink>
          <a:srgbClr val="00FF00"/>
        </a:folHlink>
      </a:clrScheme>
      <a:clrMap bg1="dk2" tx1="lt1" bg2="dk1" tx2="lt2" accent1="accent1" accent2="accent2" accent3="accent3" accent4="accent4" accent5="accent5" accent6="accent6" hlink="hlink" folHlink="folHlink"/>
    </a:extraClrScheme>
    <a:extraClrScheme>
      <a:clrScheme name="Slit 6">
        <a:dk1>
          <a:srgbClr val="0000AC"/>
        </a:dk1>
        <a:lt1>
          <a:srgbClr val="FFFFFF"/>
        </a:lt1>
        <a:dk2>
          <a:srgbClr val="000086"/>
        </a:dk2>
        <a:lt2>
          <a:srgbClr val="CCFFFF"/>
        </a:lt2>
        <a:accent1>
          <a:srgbClr val="0099FF"/>
        </a:accent1>
        <a:accent2>
          <a:srgbClr val="00B000"/>
        </a:accent2>
        <a:accent3>
          <a:srgbClr val="AAAAC3"/>
        </a:accent3>
        <a:accent4>
          <a:srgbClr val="DADADA"/>
        </a:accent4>
        <a:accent5>
          <a:srgbClr val="AACAFF"/>
        </a:accent5>
        <a:accent6>
          <a:srgbClr val="009F00"/>
        </a:accent6>
        <a:hlink>
          <a:srgbClr val="FFE701"/>
        </a:hlink>
        <a:folHlink>
          <a:srgbClr val="FF9900"/>
        </a:folHlink>
      </a:clrScheme>
      <a:clrMap bg1="dk2" tx1="lt1" bg2="dk1" tx2="lt2" accent1="accent1" accent2="accent2" accent3="accent3" accent4="accent4" accent5="accent5" accent6="accent6" hlink="hlink" folHlink="folHlink"/>
    </a:extraClrScheme>
    <a:extraClrScheme>
      <a:clrScheme name="Slit 7">
        <a:dk1>
          <a:srgbClr val="7474A2"/>
        </a:dk1>
        <a:lt1>
          <a:srgbClr val="FFFFFF"/>
        </a:lt1>
        <a:dk2>
          <a:srgbClr val="5E5E8E"/>
        </a:dk2>
        <a:lt2>
          <a:srgbClr val="D1D1DF"/>
        </a:lt2>
        <a:accent1>
          <a:srgbClr val="CC66FF"/>
        </a:accent1>
        <a:accent2>
          <a:srgbClr val="6666FF"/>
        </a:accent2>
        <a:accent3>
          <a:srgbClr val="B6B6C6"/>
        </a:accent3>
        <a:accent4>
          <a:srgbClr val="DADADA"/>
        </a:accent4>
        <a:accent5>
          <a:srgbClr val="E2B8FF"/>
        </a:accent5>
        <a:accent6>
          <a:srgbClr val="5C5CE7"/>
        </a:accent6>
        <a:hlink>
          <a:srgbClr val="FFCC99"/>
        </a:hlink>
        <a:folHlink>
          <a:srgbClr val="CCCCFF"/>
        </a:folHlink>
      </a:clrScheme>
      <a:clrMap bg1="dk2" tx1="lt1" bg2="dk1" tx2="lt2" accent1="accent1" accent2="accent2" accent3="accent3" accent4="accent4" accent5="accent5" accent6="accent6" hlink="hlink" folHlink="folHlink"/>
    </a:extraClrScheme>
    <a:extraClrScheme>
      <a:clrScheme name="Slit 8">
        <a:dk1>
          <a:srgbClr val="000000"/>
        </a:dk1>
        <a:lt1>
          <a:srgbClr val="D0DAE2"/>
        </a:lt1>
        <a:dk2>
          <a:srgbClr val="000000"/>
        </a:dk2>
        <a:lt2>
          <a:srgbClr val="E7EDF1"/>
        </a:lt2>
        <a:accent1>
          <a:srgbClr val="33CCCC"/>
        </a:accent1>
        <a:accent2>
          <a:srgbClr val="0099CC"/>
        </a:accent2>
        <a:accent3>
          <a:srgbClr val="E4EAEE"/>
        </a:accent3>
        <a:accent4>
          <a:srgbClr val="000000"/>
        </a:accent4>
        <a:accent5>
          <a:srgbClr val="ADE2E2"/>
        </a:accent5>
        <a:accent6>
          <a:srgbClr val="008AB9"/>
        </a:accent6>
        <a:hlink>
          <a:srgbClr val="3333CC"/>
        </a:hlink>
        <a:folHlink>
          <a:srgbClr val="008080"/>
        </a:folHlink>
      </a:clrScheme>
      <a:clrMap bg1="lt1" tx1="dk1" bg2="lt2" tx2="dk2" accent1="accent1" accent2="accent2" accent3="accent3" accent4="accent4" accent5="accent5" accent6="accent6" hlink="hlink" folHlink="folHlink"/>
    </a:extraClrScheme>
    <a:extraClrScheme>
      <a:clrScheme name="Slit 9">
        <a:dk1>
          <a:srgbClr val="000000"/>
        </a:dk1>
        <a:lt1>
          <a:srgbClr val="FFFFFF"/>
        </a:lt1>
        <a:dk2>
          <a:srgbClr val="000000"/>
        </a:dk2>
        <a:lt2>
          <a:srgbClr val="E6E6E6"/>
        </a:lt2>
        <a:accent1>
          <a:srgbClr val="66CCFF"/>
        </a:accent1>
        <a:accent2>
          <a:srgbClr val="9999FF"/>
        </a:accent2>
        <a:accent3>
          <a:srgbClr val="FFFFFF"/>
        </a:accent3>
        <a:accent4>
          <a:srgbClr val="000000"/>
        </a:accent4>
        <a:accent5>
          <a:srgbClr val="B8E2FF"/>
        </a:accent5>
        <a:accent6>
          <a:srgbClr val="8A8AE7"/>
        </a:accent6>
        <a:hlink>
          <a:srgbClr val="3333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Full Moon">
  <a:themeElements>
    <a:clrScheme name="Full Moon 2">
      <a:dk1>
        <a:srgbClr val="336699"/>
      </a:dk1>
      <a:lt1>
        <a:srgbClr val="FFFFFF"/>
      </a:lt1>
      <a:dk2>
        <a:srgbClr val="000000"/>
      </a:dk2>
      <a:lt2>
        <a:srgbClr val="FF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Full Moon">
      <a:majorFont>
        <a:latin typeface="Tahoma"/>
        <a:ea typeface="ＭＳ Ｐゴシック"/>
        <a:cs typeface="ＭＳ Ｐゴシック"/>
      </a:majorFont>
      <a:minorFont>
        <a:latin typeface="Tahom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lnDef>
  </a:objectDefaults>
  <a:extraClrSchemeLst>
    <a:extraClrScheme>
      <a:clrScheme name="Full Moon 1">
        <a:dk1>
          <a:srgbClr val="808080"/>
        </a:dk1>
        <a:lt1>
          <a:srgbClr val="FFFFFF"/>
        </a:lt1>
        <a:dk2>
          <a:srgbClr val="070707"/>
        </a:dk2>
        <a:lt2>
          <a:srgbClr val="FFFFFF"/>
        </a:lt2>
        <a:accent1>
          <a:srgbClr val="78A1CA"/>
        </a:accent1>
        <a:accent2>
          <a:srgbClr val="B2B1E0"/>
        </a:accent2>
        <a:accent3>
          <a:srgbClr val="AAAAAA"/>
        </a:accent3>
        <a:accent4>
          <a:srgbClr val="DADADA"/>
        </a:accent4>
        <a:accent5>
          <a:srgbClr val="BECDE1"/>
        </a:accent5>
        <a:accent6>
          <a:srgbClr val="A1A0CB"/>
        </a:accent6>
        <a:hlink>
          <a:srgbClr val="3333CC"/>
        </a:hlink>
        <a:folHlink>
          <a:srgbClr val="AF67FF"/>
        </a:folHlink>
      </a:clrScheme>
      <a:clrMap bg1="dk2" tx1="lt1" bg2="dk1" tx2="lt2" accent1="accent1" accent2="accent2" accent3="accent3" accent4="accent4" accent5="accent5" accent6="accent6" hlink="hlink" folHlink="folHlink"/>
    </a:extraClrScheme>
    <a:extraClrScheme>
      <a:clrScheme name="Full Moon 2">
        <a:dk1>
          <a:srgbClr val="336699"/>
        </a:dk1>
        <a:lt1>
          <a:srgbClr val="FFFFFF"/>
        </a:lt1>
        <a:dk2>
          <a:srgbClr val="000000"/>
        </a:dk2>
        <a:lt2>
          <a:srgbClr val="FF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Digital Dots">
  <a:themeElements>
    <a:clrScheme name="Digital Dots 2">
      <a:dk1>
        <a:srgbClr val="5B5B89"/>
      </a:dk1>
      <a:lt1>
        <a:srgbClr val="FFFFFF"/>
      </a:lt1>
      <a:dk2>
        <a:srgbClr val="666699"/>
      </a:dk2>
      <a:lt2>
        <a:srgbClr val="DFDEF6"/>
      </a:lt2>
      <a:accent1>
        <a:srgbClr val="6666FF"/>
      </a:accent1>
      <a:accent2>
        <a:srgbClr val="52527C"/>
      </a:accent2>
      <a:accent3>
        <a:srgbClr val="B8B8CA"/>
      </a:accent3>
      <a:accent4>
        <a:srgbClr val="DADADA"/>
      </a:accent4>
      <a:accent5>
        <a:srgbClr val="B8B8FF"/>
      </a:accent5>
      <a:accent6>
        <a:srgbClr val="494970"/>
      </a:accent6>
      <a:hlink>
        <a:srgbClr val="9999FF"/>
      </a:hlink>
      <a:folHlink>
        <a:srgbClr val="CCCCFF"/>
      </a:folHlink>
    </a:clrScheme>
    <a:fontScheme name="Digital Do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lnDef>
  </a:objectDefaults>
  <a:extraClrSchemeLst>
    <a:extraClrScheme>
      <a:clrScheme name="Digital Dots 1">
        <a:dk1>
          <a:srgbClr val="00008A"/>
        </a:dk1>
        <a:lt1>
          <a:srgbClr val="FFFFFF"/>
        </a:lt1>
        <a:dk2>
          <a:srgbClr val="000099"/>
        </a:dk2>
        <a:lt2>
          <a:srgbClr val="FFFFFF"/>
        </a:lt2>
        <a:accent1>
          <a:srgbClr val="0099FF"/>
        </a:accent1>
        <a:accent2>
          <a:srgbClr val="00007A"/>
        </a:accent2>
        <a:accent3>
          <a:srgbClr val="AAAACA"/>
        </a:accent3>
        <a:accent4>
          <a:srgbClr val="DADADA"/>
        </a:accent4>
        <a:accent5>
          <a:srgbClr val="AACAFF"/>
        </a:accent5>
        <a:accent6>
          <a:srgbClr val="00006E"/>
        </a:accent6>
        <a:hlink>
          <a:srgbClr val="EAEAEA"/>
        </a:hlink>
        <a:folHlink>
          <a:srgbClr val="FFCC00"/>
        </a:folHlink>
      </a:clrScheme>
      <a:clrMap bg1="dk2" tx1="lt1" bg2="dk1" tx2="lt2" accent1="accent1" accent2="accent2" accent3="accent3" accent4="accent4" accent5="accent5" accent6="accent6" hlink="hlink" folHlink="folHlink"/>
    </a:extraClrScheme>
    <a:extraClrScheme>
      <a:clrScheme name="Digital Dots 2">
        <a:dk1>
          <a:srgbClr val="5B5B89"/>
        </a:dk1>
        <a:lt1>
          <a:srgbClr val="FFFFFF"/>
        </a:lt1>
        <a:dk2>
          <a:srgbClr val="666699"/>
        </a:dk2>
        <a:lt2>
          <a:srgbClr val="DFDEF6"/>
        </a:lt2>
        <a:accent1>
          <a:srgbClr val="6666FF"/>
        </a:accent1>
        <a:accent2>
          <a:srgbClr val="52527C"/>
        </a:accent2>
        <a:accent3>
          <a:srgbClr val="B8B8CA"/>
        </a:accent3>
        <a:accent4>
          <a:srgbClr val="DADADA"/>
        </a:accent4>
        <a:accent5>
          <a:srgbClr val="B8B8FF"/>
        </a:accent5>
        <a:accent6>
          <a:srgbClr val="494970"/>
        </a:accent6>
        <a:hlink>
          <a:srgbClr val="9999FF"/>
        </a:hlink>
        <a:folHlink>
          <a:srgbClr val="CCCCFF"/>
        </a:folHlink>
      </a:clrScheme>
      <a:clrMap bg1="dk2" tx1="lt1" bg2="dk1" tx2="lt2" accent1="accent1" accent2="accent2" accent3="accent3" accent4="accent4" accent5="accent5" accent6="accent6" hlink="hlink" folHlink="folHlink"/>
    </a:extraClrScheme>
    <a:extraClrScheme>
      <a:clrScheme name="Digital Dots 3">
        <a:dk1>
          <a:srgbClr val="700000"/>
        </a:dk1>
        <a:lt1>
          <a:srgbClr val="FFFFFF"/>
        </a:lt1>
        <a:dk2>
          <a:srgbClr val="800000"/>
        </a:dk2>
        <a:lt2>
          <a:srgbClr val="FFFFCC"/>
        </a:lt2>
        <a:accent1>
          <a:srgbClr val="BE7960"/>
        </a:accent1>
        <a:accent2>
          <a:srgbClr val="600000"/>
        </a:accent2>
        <a:accent3>
          <a:srgbClr val="C0AAAA"/>
        </a:accent3>
        <a:accent4>
          <a:srgbClr val="DADADA"/>
        </a:accent4>
        <a:accent5>
          <a:srgbClr val="DBBEB6"/>
        </a:accent5>
        <a:accent6>
          <a:srgbClr val="560000"/>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gital Dots 4">
        <a:dk1>
          <a:srgbClr val="000000"/>
        </a:dk1>
        <a:lt1>
          <a:srgbClr val="FDEB9D"/>
        </a:lt1>
        <a:dk2>
          <a:srgbClr val="000000"/>
        </a:dk2>
        <a:lt2>
          <a:srgbClr val="E0CE82"/>
        </a:lt2>
        <a:accent1>
          <a:srgbClr val="EAEAEA"/>
        </a:accent1>
        <a:accent2>
          <a:srgbClr val="C2B476"/>
        </a:accent2>
        <a:accent3>
          <a:srgbClr val="FEF3CC"/>
        </a:accent3>
        <a:accent4>
          <a:srgbClr val="000000"/>
        </a:accent4>
        <a:accent5>
          <a:srgbClr val="F3F3F3"/>
        </a:accent5>
        <a:accent6>
          <a:srgbClr val="B0A36A"/>
        </a:accent6>
        <a:hlink>
          <a:srgbClr val="A47900"/>
        </a:hlink>
        <a:folHlink>
          <a:srgbClr val="8C8900"/>
        </a:folHlink>
      </a:clrScheme>
      <a:clrMap bg1="lt1" tx1="dk1" bg2="lt2" tx2="dk2" accent1="accent1" accent2="accent2" accent3="accent3" accent4="accent4" accent5="accent5" accent6="accent6" hlink="hlink" folHlink="folHlink"/>
    </a:extraClrScheme>
    <a:extraClrScheme>
      <a:clrScheme name="Digital Dots 5">
        <a:dk1>
          <a:srgbClr val="5B5E52"/>
        </a:dk1>
        <a:lt1>
          <a:srgbClr val="FFFFFF"/>
        </a:lt1>
        <a:dk2>
          <a:srgbClr val="686B5D"/>
        </a:dk2>
        <a:lt2>
          <a:srgbClr val="CCD5C7"/>
        </a:lt2>
        <a:accent1>
          <a:srgbClr val="809EA8"/>
        </a:accent1>
        <a:accent2>
          <a:srgbClr val="4F5147"/>
        </a:accent2>
        <a:accent3>
          <a:srgbClr val="B9BAB6"/>
        </a:accent3>
        <a:accent4>
          <a:srgbClr val="DADADA"/>
        </a:accent4>
        <a:accent5>
          <a:srgbClr val="C0CCD1"/>
        </a:accent5>
        <a:accent6>
          <a:srgbClr val="47493F"/>
        </a:accent6>
        <a:hlink>
          <a:srgbClr val="AAA854"/>
        </a:hlink>
        <a:folHlink>
          <a:srgbClr val="E1D09F"/>
        </a:folHlink>
      </a:clrScheme>
      <a:clrMap bg1="dk2" tx1="lt1" bg2="dk1" tx2="lt2" accent1="accent1" accent2="accent2" accent3="accent3" accent4="accent4" accent5="accent5" accent6="accent6" hlink="hlink" folHlink="folHlink"/>
    </a:extraClrScheme>
    <a:extraClrScheme>
      <a:clrScheme name="Digital Dots 6">
        <a:dk1>
          <a:srgbClr val="46532B"/>
        </a:dk1>
        <a:lt1>
          <a:srgbClr val="FFFFFF"/>
        </a:lt1>
        <a:dk2>
          <a:srgbClr val="4E5D31"/>
        </a:dk2>
        <a:lt2>
          <a:srgbClr val="FFFFCC"/>
        </a:lt2>
        <a:accent1>
          <a:srgbClr val="8F8C00"/>
        </a:accent1>
        <a:accent2>
          <a:srgbClr val="424F29"/>
        </a:accent2>
        <a:accent3>
          <a:srgbClr val="B2B6AD"/>
        </a:accent3>
        <a:accent4>
          <a:srgbClr val="DADADA"/>
        </a:accent4>
        <a:accent5>
          <a:srgbClr val="C6C5AA"/>
        </a:accent5>
        <a:accent6>
          <a:srgbClr val="3B4724"/>
        </a:accent6>
        <a:hlink>
          <a:srgbClr val="33CC33"/>
        </a:hlink>
        <a:folHlink>
          <a:srgbClr val="00A1B2"/>
        </a:folHlink>
      </a:clrScheme>
      <a:clrMap bg1="dk2" tx1="lt1" bg2="dk1" tx2="lt2" accent1="accent1" accent2="accent2" accent3="accent3" accent4="accent4" accent5="accent5" accent6="accent6" hlink="hlink" folHlink="folHlink"/>
    </a:extraClrScheme>
    <a:extraClrScheme>
      <a:clrScheme name="Digital Dots 7">
        <a:dk1>
          <a:srgbClr val="007673"/>
        </a:dk1>
        <a:lt1>
          <a:srgbClr val="FFFFFF"/>
        </a:lt1>
        <a:dk2>
          <a:srgbClr val="008080"/>
        </a:dk2>
        <a:lt2>
          <a:srgbClr val="FFFF99"/>
        </a:lt2>
        <a:accent1>
          <a:srgbClr val="33CCCC"/>
        </a:accent1>
        <a:accent2>
          <a:srgbClr val="006462"/>
        </a:accent2>
        <a:accent3>
          <a:srgbClr val="AAC0C0"/>
        </a:accent3>
        <a:accent4>
          <a:srgbClr val="DADADA"/>
        </a:accent4>
        <a:accent5>
          <a:srgbClr val="ADE2E2"/>
        </a:accent5>
        <a:accent6>
          <a:srgbClr val="005A58"/>
        </a:accent6>
        <a:hlink>
          <a:srgbClr val="FFCC00"/>
        </a:hlink>
        <a:folHlink>
          <a:srgbClr val="CC3300"/>
        </a:folHlink>
      </a:clrScheme>
      <a:clrMap bg1="dk2" tx1="lt1" bg2="dk1" tx2="lt2" accent1="accent1" accent2="accent2" accent3="accent3" accent4="accent4" accent5="accent5" accent6="accent6" hlink="hlink" folHlink="folHlink"/>
    </a:extraClrScheme>
    <a:extraClrScheme>
      <a:clrScheme name="Digital Dots 8">
        <a:dk1>
          <a:srgbClr val="000000"/>
        </a:dk1>
        <a:lt1>
          <a:srgbClr val="E6F8F4"/>
        </a:lt1>
        <a:dk2>
          <a:srgbClr val="000000"/>
        </a:dk2>
        <a:lt2>
          <a:srgbClr val="C5DBD6"/>
        </a:lt2>
        <a:accent1>
          <a:srgbClr val="CCFF99"/>
        </a:accent1>
        <a:accent2>
          <a:srgbClr val="ACBAB7"/>
        </a:accent2>
        <a:accent3>
          <a:srgbClr val="F0FBF8"/>
        </a:accent3>
        <a:accent4>
          <a:srgbClr val="000000"/>
        </a:accent4>
        <a:accent5>
          <a:srgbClr val="E2FFCA"/>
        </a:accent5>
        <a:accent6>
          <a:srgbClr val="9BA8A6"/>
        </a:accent6>
        <a:hlink>
          <a:srgbClr val="008080"/>
        </a:hlink>
        <a:folHlink>
          <a:srgbClr val="0066CC"/>
        </a:folHlink>
      </a:clrScheme>
      <a:clrMap bg1="lt1" tx1="dk1" bg2="lt2" tx2="dk2" accent1="accent1" accent2="accent2" accent3="accent3" accent4="accent4" accent5="accent5" accent6="accent6" hlink="hlink" folHlink="folHlink"/>
    </a:extraClrScheme>
    <a:extraClrScheme>
      <a:clrScheme name="Digital Dots 9">
        <a:dk1>
          <a:srgbClr val="000000"/>
        </a:dk1>
        <a:lt1>
          <a:srgbClr val="EAEAEA"/>
        </a:lt1>
        <a:dk2>
          <a:srgbClr val="000000"/>
        </a:dk2>
        <a:lt2>
          <a:srgbClr val="D1D1D1"/>
        </a:lt2>
        <a:accent1>
          <a:srgbClr val="CCECFF"/>
        </a:accent1>
        <a:accent2>
          <a:srgbClr val="B2B2B2"/>
        </a:accent2>
        <a:accent3>
          <a:srgbClr val="F3F3F3"/>
        </a:accent3>
        <a:accent4>
          <a:srgbClr val="000000"/>
        </a:accent4>
        <a:accent5>
          <a:srgbClr val="E2F4FF"/>
        </a:accent5>
        <a:accent6>
          <a:srgbClr val="A1A1A1"/>
        </a:accent6>
        <a:hlink>
          <a:srgbClr val="7200E4"/>
        </a:hlink>
        <a:folHlink>
          <a:srgbClr val="003399"/>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2"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3_Strategic">
  <a:themeElements>
    <a:clrScheme name="Strategic 2">
      <a:dk1>
        <a:srgbClr val="000000"/>
      </a:dk1>
      <a:lt1>
        <a:srgbClr val="E9E2B6"/>
      </a:lt1>
      <a:dk2>
        <a:srgbClr val="996600"/>
      </a:dk2>
      <a:lt2>
        <a:srgbClr val="786950"/>
      </a:lt2>
      <a:accent1>
        <a:srgbClr val="727DE0"/>
      </a:accent1>
      <a:accent2>
        <a:srgbClr val="D54F41"/>
      </a:accent2>
      <a:accent3>
        <a:srgbClr val="F2EED7"/>
      </a:accent3>
      <a:accent4>
        <a:srgbClr val="000000"/>
      </a:accent4>
      <a:accent5>
        <a:srgbClr val="BCBFED"/>
      </a:accent5>
      <a:accent6>
        <a:srgbClr val="C1473A"/>
      </a:accent6>
      <a:hlink>
        <a:srgbClr val="003300"/>
      </a:hlink>
      <a:folHlink>
        <a:srgbClr val="339933"/>
      </a:folHlink>
    </a:clrScheme>
    <a:fontScheme name="Strategic">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lnDef>
  </a:objectDefaults>
  <a:extraClrSchemeLst>
    <a:extraClrScheme>
      <a:clrScheme name="Strategic 1">
        <a:dk1>
          <a:srgbClr val="000000"/>
        </a:dk1>
        <a:lt1>
          <a:srgbClr val="EAEAEA"/>
        </a:lt1>
        <a:dk2>
          <a:srgbClr val="819E81"/>
        </a:dk2>
        <a:lt2>
          <a:srgbClr val="FFCC66"/>
        </a:lt2>
        <a:accent1>
          <a:srgbClr val="727DE0"/>
        </a:accent1>
        <a:accent2>
          <a:srgbClr val="D54F41"/>
        </a:accent2>
        <a:accent3>
          <a:srgbClr val="C1CCC1"/>
        </a:accent3>
        <a:accent4>
          <a:srgbClr val="C8C8C8"/>
        </a:accent4>
        <a:accent5>
          <a:srgbClr val="BCBFED"/>
        </a:accent5>
        <a:accent6>
          <a:srgbClr val="C1473A"/>
        </a:accent6>
        <a:hlink>
          <a:srgbClr val="003300"/>
        </a:hlink>
        <a:folHlink>
          <a:srgbClr val="663300"/>
        </a:folHlink>
      </a:clrScheme>
      <a:clrMap bg1="dk2" tx1="lt1" bg2="dk1" tx2="lt2" accent1="accent1" accent2="accent2" accent3="accent3" accent4="accent4" accent5="accent5" accent6="accent6" hlink="hlink" folHlink="folHlink"/>
    </a:extraClrScheme>
    <a:extraClrScheme>
      <a:clrScheme name="Strategic 2">
        <a:dk1>
          <a:srgbClr val="000000"/>
        </a:dk1>
        <a:lt1>
          <a:srgbClr val="E9E2B6"/>
        </a:lt1>
        <a:dk2>
          <a:srgbClr val="996600"/>
        </a:dk2>
        <a:lt2>
          <a:srgbClr val="786950"/>
        </a:lt2>
        <a:accent1>
          <a:srgbClr val="727DE0"/>
        </a:accent1>
        <a:accent2>
          <a:srgbClr val="D54F41"/>
        </a:accent2>
        <a:accent3>
          <a:srgbClr val="F2EED7"/>
        </a:accent3>
        <a:accent4>
          <a:srgbClr val="000000"/>
        </a:accent4>
        <a:accent5>
          <a:srgbClr val="BCBFED"/>
        </a:accent5>
        <a:accent6>
          <a:srgbClr val="C1473A"/>
        </a:accent6>
        <a:hlink>
          <a:srgbClr val="003300"/>
        </a:hlink>
        <a:folHlink>
          <a:srgbClr val="339933"/>
        </a:folHlink>
      </a:clrScheme>
      <a:clrMap bg1="lt1" tx1="dk1" bg2="lt2" tx2="dk2" accent1="accent1" accent2="accent2" accent3="accent3" accent4="accent4" accent5="accent5" accent6="accent6" hlink="hlink" folHlink="folHlink"/>
    </a:extraClrScheme>
    <a:extraClrScheme>
      <a:clrScheme name="Strategic 3">
        <a:dk1>
          <a:srgbClr val="000000"/>
        </a:dk1>
        <a:lt1>
          <a:srgbClr val="FFFFFF"/>
        </a:lt1>
        <a:dk2>
          <a:srgbClr val="000000"/>
        </a:dk2>
        <a:lt2>
          <a:srgbClr val="5F5F5F"/>
        </a:lt2>
        <a:accent1>
          <a:srgbClr val="CBCBCB"/>
        </a:accent1>
        <a:accent2>
          <a:srgbClr val="808080"/>
        </a:accent2>
        <a:accent3>
          <a:srgbClr val="FFFFFF"/>
        </a:accent3>
        <a:accent4>
          <a:srgbClr val="000000"/>
        </a:accent4>
        <a:accent5>
          <a:srgbClr val="E2E2E2"/>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Strategic 4">
        <a:dk1>
          <a:srgbClr val="000000"/>
        </a:dk1>
        <a:lt1>
          <a:srgbClr val="EAEAEA"/>
        </a:lt1>
        <a:dk2>
          <a:srgbClr val="BC6262"/>
        </a:dk2>
        <a:lt2>
          <a:srgbClr val="FFCC66"/>
        </a:lt2>
        <a:accent1>
          <a:srgbClr val="727DE0"/>
        </a:accent1>
        <a:accent2>
          <a:srgbClr val="D54F41"/>
        </a:accent2>
        <a:accent3>
          <a:srgbClr val="DAB7B7"/>
        </a:accent3>
        <a:accent4>
          <a:srgbClr val="C8C8C8"/>
        </a:accent4>
        <a:accent5>
          <a:srgbClr val="BCBFED"/>
        </a:accent5>
        <a:accent6>
          <a:srgbClr val="C1473A"/>
        </a:accent6>
        <a:hlink>
          <a:srgbClr val="000066"/>
        </a:hlink>
        <a:folHlink>
          <a:srgbClr val="FFFF99"/>
        </a:folHlink>
      </a:clrScheme>
      <a:clrMap bg1="dk2" tx1="lt1" bg2="dk1" tx2="lt2" accent1="accent1" accent2="accent2" accent3="accent3" accent4="accent4" accent5="accent5" accent6="accent6" hlink="hlink" folHlink="folHlink"/>
    </a:extraClrScheme>
    <a:extraClrScheme>
      <a:clrScheme name="Strategic 5">
        <a:dk1>
          <a:srgbClr val="000000"/>
        </a:dk1>
        <a:lt1>
          <a:srgbClr val="EAEAEA"/>
        </a:lt1>
        <a:dk2>
          <a:srgbClr val="5C74A4"/>
        </a:dk2>
        <a:lt2>
          <a:srgbClr val="FFCC99"/>
        </a:lt2>
        <a:accent1>
          <a:srgbClr val="727DE0"/>
        </a:accent1>
        <a:accent2>
          <a:srgbClr val="D54F41"/>
        </a:accent2>
        <a:accent3>
          <a:srgbClr val="B5BCCF"/>
        </a:accent3>
        <a:accent4>
          <a:srgbClr val="C8C8C8"/>
        </a:accent4>
        <a:accent5>
          <a:srgbClr val="BCBFED"/>
        </a:accent5>
        <a:accent6>
          <a:srgbClr val="C1473A"/>
        </a:accent6>
        <a:hlink>
          <a:srgbClr val="FFFFCC"/>
        </a:hlink>
        <a:folHlink>
          <a:srgbClr val="CC9900"/>
        </a:folHlink>
      </a:clrScheme>
      <a:clrMap bg1="dk2" tx1="lt1" bg2="dk1" tx2="lt2" accent1="accent1" accent2="accent2" accent3="accent3" accent4="accent4" accent5="accent5" accent6="accent6" hlink="hlink" folHlink="folHlink"/>
    </a:extraClrScheme>
    <a:extraClrScheme>
      <a:clrScheme name="Strategic 6">
        <a:dk1>
          <a:srgbClr val="000000"/>
        </a:dk1>
        <a:lt1>
          <a:srgbClr val="EAEAEA"/>
        </a:lt1>
        <a:dk2>
          <a:srgbClr val="996600"/>
        </a:dk2>
        <a:lt2>
          <a:srgbClr val="FFCC99"/>
        </a:lt2>
        <a:accent1>
          <a:srgbClr val="727DE0"/>
        </a:accent1>
        <a:accent2>
          <a:srgbClr val="D54F41"/>
        </a:accent2>
        <a:accent3>
          <a:srgbClr val="CAB8AA"/>
        </a:accent3>
        <a:accent4>
          <a:srgbClr val="C8C8C8"/>
        </a:accent4>
        <a:accent5>
          <a:srgbClr val="BCBFED"/>
        </a:accent5>
        <a:accent6>
          <a:srgbClr val="C1473A"/>
        </a:accent6>
        <a:hlink>
          <a:srgbClr val="99CCFF"/>
        </a:hlink>
        <a:folHlink>
          <a:srgbClr val="FFFF99"/>
        </a:folHlink>
      </a:clrScheme>
      <a:clrMap bg1="dk2" tx1="lt1" bg2="dk1" tx2="lt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10_Custom Design">
  <a:themeElements>
    <a:clrScheme name="10_Custom Design 1">
      <a:dk1>
        <a:srgbClr val="000000"/>
      </a:dk1>
      <a:lt1>
        <a:srgbClr val="FFFFFF"/>
      </a:lt1>
      <a:dk2>
        <a:srgbClr val="000000"/>
      </a:dk2>
      <a:lt2>
        <a:srgbClr val="FFFFFF"/>
      </a:lt2>
      <a:accent1>
        <a:srgbClr val="4F81BD"/>
      </a:accent1>
      <a:accent2>
        <a:srgbClr val="C0504D"/>
      </a:accent2>
      <a:accent3>
        <a:srgbClr val="AAAAAA"/>
      </a:accent3>
      <a:accent4>
        <a:srgbClr val="DADADA"/>
      </a:accent4>
      <a:accent5>
        <a:srgbClr val="B2C1DB"/>
      </a:accent5>
      <a:accent6>
        <a:srgbClr val="AE4845"/>
      </a:accent6>
      <a:hlink>
        <a:srgbClr val="0000FF"/>
      </a:hlink>
      <a:folHlink>
        <a:srgbClr val="800080"/>
      </a:folHlink>
    </a:clrScheme>
    <a:fontScheme name="10_Custom Design">
      <a:majorFont>
        <a:latin typeface="Candara"/>
        <a:ea typeface="ＭＳ Ｐゴシック"/>
        <a:cs typeface="Arial"/>
      </a:majorFont>
      <a:minorFont>
        <a:latin typeface="Candara"/>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0_Custom Design 1">
        <a:dk1>
          <a:srgbClr val="000000"/>
        </a:dk1>
        <a:lt1>
          <a:srgbClr val="FFFFFF"/>
        </a:lt1>
        <a:dk2>
          <a:srgbClr val="000000"/>
        </a:dk2>
        <a:lt2>
          <a:srgbClr val="FFFFFF"/>
        </a:lt2>
        <a:accent1>
          <a:srgbClr val="4F81BD"/>
        </a:accent1>
        <a:accent2>
          <a:srgbClr val="C0504D"/>
        </a:accent2>
        <a:accent3>
          <a:srgbClr val="AAAAAA"/>
        </a:accent3>
        <a:accent4>
          <a:srgbClr val="DADADA"/>
        </a:accent4>
        <a:accent5>
          <a:srgbClr val="B2C1DB"/>
        </a:accent5>
        <a:accent6>
          <a:srgbClr val="AE4845"/>
        </a:accent6>
        <a:hlink>
          <a:srgbClr val="0000FF"/>
        </a:hlink>
        <a:folHlink>
          <a:srgbClr val="800080"/>
        </a:folHlink>
      </a:clrScheme>
      <a:clrMap bg1="dk2" tx1="lt1" bg2="dk1" tx2="lt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11_Custom Design">
  <a:themeElements>
    <a:clrScheme name="11_Custom Design 1">
      <a:dk1>
        <a:srgbClr val="000000"/>
      </a:dk1>
      <a:lt1>
        <a:srgbClr val="FFFFFF"/>
      </a:lt1>
      <a:dk2>
        <a:srgbClr val="000000"/>
      </a:dk2>
      <a:lt2>
        <a:srgbClr val="FFFFFF"/>
      </a:lt2>
      <a:accent1>
        <a:srgbClr val="4F81BD"/>
      </a:accent1>
      <a:accent2>
        <a:srgbClr val="C0504D"/>
      </a:accent2>
      <a:accent3>
        <a:srgbClr val="AAAAAA"/>
      </a:accent3>
      <a:accent4>
        <a:srgbClr val="DADADA"/>
      </a:accent4>
      <a:accent5>
        <a:srgbClr val="B2C1DB"/>
      </a:accent5>
      <a:accent6>
        <a:srgbClr val="AE4845"/>
      </a:accent6>
      <a:hlink>
        <a:srgbClr val="0000FF"/>
      </a:hlink>
      <a:folHlink>
        <a:srgbClr val="800080"/>
      </a:folHlink>
    </a:clrScheme>
    <a:fontScheme name="11_Custom Design">
      <a:majorFont>
        <a:latin typeface="Candara"/>
        <a:ea typeface="ＭＳ Ｐゴシック"/>
        <a:cs typeface="Arial"/>
      </a:majorFont>
      <a:minorFont>
        <a:latin typeface="Candara"/>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1_Custom Design 1">
        <a:dk1>
          <a:srgbClr val="000000"/>
        </a:dk1>
        <a:lt1>
          <a:srgbClr val="FFFFFF"/>
        </a:lt1>
        <a:dk2>
          <a:srgbClr val="000000"/>
        </a:dk2>
        <a:lt2>
          <a:srgbClr val="FFFFFF"/>
        </a:lt2>
        <a:accent1>
          <a:srgbClr val="4F81BD"/>
        </a:accent1>
        <a:accent2>
          <a:srgbClr val="C0504D"/>
        </a:accent2>
        <a:accent3>
          <a:srgbClr val="AAAAAA"/>
        </a:accent3>
        <a:accent4>
          <a:srgbClr val="DADADA"/>
        </a:accent4>
        <a:accent5>
          <a:srgbClr val="B2C1DB"/>
        </a:accent5>
        <a:accent6>
          <a:srgbClr val="AE4845"/>
        </a:accent6>
        <a:hlink>
          <a:srgbClr val="0000FF"/>
        </a:hlink>
        <a:folHlink>
          <a:srgbClr val="800080"/>
        </a:folHlink>
      </a:clrScheme>
      <a:clrMap bg1="dk2" tx1="lt1" bg2="dk1" tx2="lt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7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6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Osaka"/>
        <a:cs typeface="Osaka"/>
      </a:majorFont>
      <a:minorFont>
        <a:latin typeface="Arial"/>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ar Code">
  <a:themeElements>
    <a:clrScheme name="">
      <a:dk1>
        <a:srgbClr val="808080"/>
      </a:dk1>
      <a:lt1>
        <a:srgbClr val="FFFFFF"/>
      </a:lt1>
      <a:dk2>
        <a:srgbClr val="000000"/>
      </a:dk2>
      <a:lt2>
        <a:srgbClr val="FFFFFF"/>
      </a:lt2>
      <a:accent1>
        <a:srgbClr val="FF6600"/>
      </a:accent1>
      <a:accent2>
        <a:srgbClr val="99CC00"/>
      </a:accent2>
      <a:accent3>
        <a:srgbClr val="AAAAAA"/>
      </a:accent3>
      <a:accent4>
        <a:srgbClr val="DADADA"/>
      </a:accent4>
      <a:accent5>
        <a:srgbClr val="FFB8AA"/>
      </a:accent5>
      <a:accent6>
        <a:srgbClr val="8AB900"/>
      </a:accent6>
      <a:hlink>
        <a:srgbClr val="960000"/>
      </a:hlink>
      <a:folHlink>
        <a:srgbClr val="4068AC"/>
      </a:folHlink>
    </a:clrScheme>
    <a:fontScheme name="Bar Code">
      <a:majorFont>
        <a:latin typeface="Helvetica"/>
        <a:ea typeface="Osaka"/>
        <a:cs typeface="Osaka"/>
      </a:majorFont>
      <a:minorFont>
        <a:latin typeface="Helvetica"/>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lnDef>
  </a:objectDefaults>
  <a:extraClrSchemeLst>
    <a:extraClrScheme>
      <a:clrScheme name="Bar Co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ar Co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ar Co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ar Co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ar Co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ar Co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ar Cod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ar Co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ar Co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ar Co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ar Co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ar Co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7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Osaka"/>
        <a:cs typeface="Osaka"/>
      </a:majorFont>
      <a:minorFont>
        <a:latin typeface="Arial"/>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49_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stealth" w="lg" len="lg"/>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Comic Sans MS" pitchFamily="-11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stealth" w="lg" len="lg"/>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Comic Sans MS" pitchFamily="-112"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2.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3.xml><?xml version="1.0" encoding="utf-8"?>
<a:theme xmlns:a="http://schemas.openxmlformats.org/drawingml/2006/main" name="1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4.xml><?xml version="1.0" encoding="utf-8"?>
<a:theme xmlns:a="http://schemas.openxmlformats.org/drawingml/2006/main" name="5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5.xml><?xml version="1.0" encoding="utf-8"?>
<a:theme xmlns:a="http://schemas.openxmlformats.org/drawingml/2006/main" name="Summer">
  <a:themeElements>
    <a:clrScheme name="Summer">
      <a:dk1>
        <a:sysClr val="windowText" lastClr="000000"/>
      </a:dk1>
      <a:lt1>
        <a:sysClr val="window" lastClr="FFFFFF"/>
      </a:lt1>
      <a:dk2>
        <a:srgbClr val="E89117"/>
      </a:dk2>
      <a:lt2>
        <a:srgbClr val="FEDD78"/>
      </a:lt2>
      <a:accent1>
        <a:srgbClr val="A1B633"/>
      </a:accent1>
      <a:accent2>
        <a:srgbClr val="C4D73F"/>
      </a:accent2>
      <a:accent3>
        <a:srgbClr val="FFCE2D"/>
      </a:accent3>
      <a:accent4>
        <a:srgbClr val="FFA600"/>
      </a:accent4>
      <a:accent5>
        <a:srgbClr val="ED5E00"/>
      </a:accent5>
      <a:accent6>
        <a:srgbClr val="C62D03"/>
      </a:accent6>
      <a:hlink>
        <a:srgbClr val="408080"/>
      </a:hlink>
      <a:folHlink>
        <a:srgbClr val="5EAEAE"/>
      </a:folHlink>
    </a:clrScheme>
    <a:fontScheme name="Summer">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ummer">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97000"/>
                <a:shade val="80000"/>
                <a:hueMod val="110000"/>
                <a:satMod val="120000"/>
              </a:schemeClr>
            </a:gs>
            <a:gs pos="100000">
              <a:schemeClr val="phClr">
                <a:shade val="60000"/>
                <a:hueMod val="40000"/>
                <a:satMod val="120000"/>
                <a:lumMod val="103000"/>
              </a:schemeClr>
            </a:gs>
          </a:gsLst>
          <a:lin ang="5400000" scaled="1"/>
        </a:gradFill>
        <a:gradFill rotWithShape="1">
          <a:gsLst>
            <a:gs pos="0">
              <a:schemeClr val="phClr">
                <a:tint val="97000"/>
                <a:shade val="80000"/>
                <a:hueMod val="110000"/>
                <a:satMod val="130000"/>
                <a:lumMod val="100000"/>
              </a:schemeClr>
            </a:gs>
            <a:gs pos="100000">
              <a:schemeClr val="phClr">
                <a:shade val="60000"/>
                <a:hueMod val="40000"/>
                <a:satMod val="120000"/>
                <a:lumMod val="103000"/>
              </a:schemeClr>
            </a:gs>
          </a:gsLst>
          <a:path path="circle">
            <a:fillToRect l="50000" t="50000" r="100000" b="100000"/>
          </a:path>
        </a:gradFill>
      </a:bgFillStyleLst>
    </a:fmtScheme>
  </a:themeElements>
  <a:objectDefaults/>
  <a:extraClrSchemeLst/>
</a:theme>
</file>

<file path=ppt/theme/theme26.xml><?xml version="1.0" encoding="utf-8"?>
<a:theme xmlns:a="http://schemas.openxmlformats.org/drawingml/2006/main" name="4_Summer">
  <a:themeElements>
    <a:clrScheme name="Summer">
      <a:dk1>
        <a:sysClr val="windowText" lastClr="000000"/>
      </a:dk1>
      <a:lt1>
        <a:sysClr val="window" lastClr="FFFFFF"/>
      </a:lt1>
      <a:dk2>
        <a:srgbClr val="E89117"/>
      </a:dk2>
      <a:lt2>
        <a:srgbClr val="FEDD78"/>
      </a:lt2>
      <a:accent1>
        <a:srgbClr val="A1B633"/>
      </a:accent1>
      <a:accent2>
        <a:srgbClr val="C4D73F"/>
      </a:accent2>
      <a:accent3>
        <a:srgbClr val="FFCE2D"/>
      </a:accent3>
      <a:accent4>
        <a:srgbClr val="FFA600"/>
      </a:accent4>
      <a:accent5>
        <a:srgbClr val="ED5E00"/>
      </a:accent5>
      <a:accent6>
        <a:srgbClr val="C62D03"/>
      </a:accent6>
      <a:hlink>
        <a:srgbClr val="408080"/>
      </a:hlink>
      <a:folHlink>
        <a:srgbClr val="5EAEAE"/>
      </a:folHlink>
    </a:clrScheme>
    <a:fontScheme name="Summer">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ummer">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97000"/>
                <a:shade val="80000"/>
                <a:hueMod val="110000"/>
                <a:satMod val="120000"/>
              </a:schemeClr>
            </a:gs>
            <a:gs pos="100000">
              <a:schemeClr val="phClr">
                <a:shade val="60000"/>
                <a:hueMod val="40000"/>
                <a:satMod val="120000"/>
                <a:lumMod val="103000"/>
              </a:schemeClr>
            </a:gs>
          </a:gsLst>
          <a:lin ang="5400000" scaled="1"/>
        </a:gradFill>
        <a:gradFill rotWithShape="1">
          <a:gsLst>
            <a:gs pos="0">
              <a:schemeClr val="phClr">
                <a:tint val="97000"/>
                <a:shade val="80000"/>
                <a:hueMod val="110000"/>
                <a:satMod val="130000"/>
                <a:lumMod val="100000"/>
              </a:schemeClr>
            </a:gs>
            <a:gs pos="100000">
              <a:schemeClr val="phClr">
                <a:shade val="60000"/>
                <a:hueMod val="40000"/>
                <a:satMod val="120000"/>
                <a:lumMod val="103000"/>
              </a:schemeClr>
            </a:gs>
          </a:gsLst>
          <a:path path="circle">
            <a:fillToRect l="50000" t="50000" r="100000" b="100000"/>
          </a:path>
        </a:gradFill>
      </a:bgFillStyleLst>
    </a:fmtScheme>
  </a:themeElements>
  <a:objectDefaults/>
  <a:extraClrSchemeLst/>
</a:theme>
</file>

<file path=ppt/theme/theme27.xml><?xml version="1.0" encoding="utf-8"?>
<a:theme xmlns:a="http://schemas.openxmlformats.org/drawingml/2006/main" name="2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8.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9.xml><?xml version="1.0" encoding="utf-8"?>
<a:theme xmlns:a="http://schemas.openxmlformats.org/drawingml/2006/main" name="Horizon">
  <a:themeElements>
    <a:clrScheme name="Horizon">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Horizon">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ppt/theme/theme3.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8" charset="0"/>
            <a:ea typeface="ＭＳ Ｐゴシック" pitchFamily="-108" charset="-128"/>
            <a:cs typeface="ＭＳ Ｐゴシック" pitchFamily="-10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8" charset="0"/>
            <a:ea typeface="ＭＳ Ｐゴシック" pitchFamily="-108" charset="-128"/>
            <a:cs typeface="ＭＳ Ｐゴシック" pitchFamily="-108" charset="-128"/>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0.xml><?xml version="1.0" encoding="utf-8"?>
<a:theme xmlns:a="http://schemas.openxmlformats.org/drawingml/2006/main" name="16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5" charset="0"/>
            <a:ea typeface="ＭＳ Ｐゴシック" pitchFamily="-105" charset="-128"/>
            <a:cs typeface="ＭＳ Ｐゴシック" pitchFamily="-105"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5" charset="0"/>
            <a:ea typeface="ＭＳ Ｐゴシック" pitchFamily="-105" charset="-128"/>
            <a:cs typeface="ＭＳ Ｐゴシック" pitchFamily="-105"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1.xml><?xml version="1.0" encoding="utf-8"?>
<a:theme xmlns:a="http://schemas.openxmlformats.org/drawingml/2006/main" name="50_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stealth" w="lg" len="lg"/>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Comic Sans MS" pitchFamily="-11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stealth" w="lg" len="lg"/>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Comic Sans MS" pitchFamily="-112"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2.xml><?xml version="1.0" encoding="utf-8"?>
<a:theme xmlns:a="http://schemas.openxmlformats.org/drawingml/2006/main" name="9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3.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4.xml><?xml version="1.0" encoding="utf-8"?>
<a:theme xmlns:a="http://schemas.openxmlformats.org/drawingml/2006/main" name="15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5" charset="0"/>
            <a:ea typeface="ＭＳ Ｐゴシック" pitchFamily="-105" charset="-128"/>
            <a:cs typeface="ＭＳ Ｐゴシック" pitchFamily="-105"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5" charset="0"/>
            <a:ea typeface="ＭＳ Ｐゴシック" pitchFamily="-105" charset="-128"/>
            <a:cs typeface="ＭＳ Ｐゴシック" pitchFamily="-105"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5.xml><?xml version="1.0" encoding="utf-8"?>
<a:theme xmlns:a="http://schemas.openxmlformats.org/drawingml/2006/main" name="1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8" charset="0"/>
            <a:ea typeface="ＭＳ Ｐゴシック" pitchFamily="-108" charset="-128"/>
            <a:cs typeface="ＭＳ Ｐゴシック" pitchFamily="-10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8" charset="0"/>
            <a:ea typeface="ＭＳ Ｐゴシック" pitchFamily="-108" charset="-128"/>
            <a:cs typeface="ＭＳ Ｐゴシック" pitchFamily="-108" charset="-128"/>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6.xml><?xml version="1.0" encoding="utf-8"?>
<a:theme xmlns:a="http://schemas.openxmlformats.org/drawingml/2006/main" name="51_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stealth" w="lg" len="lg"/>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Comic Sans MS" pitchFamily="-11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stealth" w="lg" len="lg"/>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Comic Sans MS" pitchFamily="-112"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7.xml><?xml version="1.0" encoding="utf-8"?>
<a:theme xmlns:a="http://schemas.openxmlformats.org/drawingml/2006/main" name="2_Soaring">
  <a:themeElements>
    <a:clrScheme name="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fontScheme name="Soaring">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lnDef>
  </a:objectDefaults>
  <a:extraClrSchemeLst>
    <a:extraClrScheme>
      <a:clrScheme name="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clrMap bg1="dk2" tx1="lt1" bg2="dk1" tx2="lt2" accent1="accent1" accent2="accent2" accent3="accent3" accent4="accent4" accent5="accent5" accent6="accent6" hlink="hlink" folHlink="folHlink"/>
    </a:extraClrScheme>
    <a:extraClrScheme>
      <a:clrScheme name="Soaring 2">
        <a:dk1>
          <a:srgbClr val="000000"/>
        </a:dk1>
        <a:lt1>
          <a:srgbClr val="FFFFFF"/>
        </a:lt1>
        <a:dk2>
          <a:srgbClr val="000000"/>
        </a:dk2>
        <a:lt2>
          <a:srgbClr val="CCECFF"/>
        </a:lt2>
        <a:accent1>
          <a:srgbClr val="6699FF"/>
        </a:accent1>
        <a:accent2>
          <a:srgbClr val="66CCFF"/>
        </a:accent2>
        <a:accent3>
          <a:srgbClr val="FFFFFF"/>
        </a:accent3>
        <a:accent4>
          <a:srgbClr val="000000"/>
        </a:accent4>
        <a:accent5>
          <a:srgbClr val="B8CAFF"/>
        </a:accent5>
        <a:accent6>
          <a:srgbClr val="5CB9E7"/>
        </a:accent6>
        <a:hlink>
          <a:srgbClr val="CC99FF"/>
        </a:hlink>
        <a:folHlink>
          <a:srgbClr val="00CCCC"/>
        </a:folHlink>
      </a:clrScheme>
      <a:clrMap bg1="lt1" tx1="dk1" bg2="lt2" tx2="dk2" accent1="accent1" accent2="accent2" accent3="accent3" accent4="accent4" accent5="accent5" accent6="accent6" hlink="hlink" folHlink="folHlink"/>
    </a:extraClrScheme>
    <a:extraClrScheme>
      <a:clrScheme name="Soaring 3">
        <a:dk1>
          <a:srgbClr val="000000"/>
        </a:dk1>
        <a:lt1>
          <a:srgbClr val="FFFFFF"/>
        </a:lt1>
        <a:dk2>
          <a:srgbClr val="000000"/>
        </a:dk2>
        <a:lt2>
          <a:srgbClr val="FFFFFF"/>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Soaring 4">
        <a:dk1>
          <a:srgbClr val="000000"/>
        </a:dk1>
        <a:lt1>
          <a:srgbClr val="FFFFFF"/>
        </a:lt1>
        <a:dk2>
          <a:srgbClr val="008080"/>
        </a:dk2>
        <a:lt2>
          <a:srgbClr val="FFCC66"/>
        </a:lt2>
        <a:accent1>
          <a:srgbClr val="0099CC"/>
        </a:accent1>
        <a:accent2>
          <a:srgbClr val="009999"/>
        </a:accent2>
        <a:accent3>
          <a:srgbClr val="AAC0C0"/>
        </a:accent3>
        <a:accent4>
          <a:srgbClr val="DADADA"/>
        </a:accent4>
        <a:accent5>
          <a:srgbClr val="AACAE2"/>
        </a:accent5>
        <a:accent6>
          <a:srgbClr val="008A8A"/>
        </a:accent6>
        <a:hlink>
          <a:srgbClr val="6600CC"/>
        </a:hlink>
        <a:folHlink>
          <a:srgbClr val="FFFF00"/>
        </a:folHlink>
      </a:clrScheme>
      <a:clrMap bg1="dk2" tx1="lt1" bg2="dk1" tx2="lt2" accent1="accent1" accent2="accent2" accent3="accent3" accent4="accent4" accent5="accent5" accent6="accent6" hlink="hlink" folHlink="folHlink"/>
    </a:extraClrScheme>
    <a:extraClrScheme>
      <a:clrScheme name="Soaring 5">
        <a:dk1>
          <a:srgbClr val="000000"/>
        </a:dk1>
        <a:lt1>
          <a:srgbClr val="FFFFFF"/>
        </a:lt1>
        <a:dk2>
          <a:srgbClr val="993300"/>
        </a:dk2>
        <a:lt2>
          <a:srgbClr val="FFCC66"/>
        </a:lt2>
        <a:accent1>
          <a:srgbClr val="FF6633"/>
        </a:accent1>
        <a:accent2>
          <a:srgbClr val="CC6600"/>
        </a:accent2>
        <a:accent3>
          <a:srgbClr val="CAADAA"/>
        </a:accent3>
        <a:accent4>
          <a:srgbClr val="DADADA"/>
        </a:accent4>
        <a:accent5>
          <a:srgbClr val="FFB8AD"/>
        </a:accent5>
        <a:accent6>
          <a:srgbClr val="B95C00"/>
        </a:accent6>
        <a:hlink>
          <a:srgbClr val="CC0000"/>
        </a:hlink>
        <a:folHlink>
          <a:srgbClr val="FFFF00"/>
        </a:folHlink>
      </a:clrScheme>
      <a:clrMap bg1="dk2" tx1="lt1" bg2="dk1" tx2="lt2" accent1="accent1" accent2="accent2" accent3="accent3" accent4="accent4" accent5="accent5" accent6="accent6" hlink="hlink" folHlink="folHlink"/>
    </a:extraClrScheme>
  </a:extraClrSchemeLst>
</a:theme>
</file>

<file path=ppt/theme/theme38.xml><?xml version="1.0" encoding="utf-8"?>
<a:theme xmlns:a="http://schemas.openxmlformats.org/drawingml/2006/main" name="4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ＭＳ Ｐゴシック"/>
        <a:cs typeface="DejaVu Sans"/>
      </a:majorFont>
      <a:minorFont>
        <a:latin typeface="Arial"/>
        <a:ea typeface="ＭＳ Ｐゴシック"/>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DejaVu San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DejaVu Sans"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9.xml><?xml version="1.0" encoding="utf-8"?>
<a:theme xmlns:a="http://schemas.openxmlformats.org/drawingml/2006/main" name="1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Times New Roman"/>
      </a:majorFont>
      <a:minorFont>
        <a:latin typeface="Times New Roman"/>
        <a:ea typeface=""/>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0.xml><?xml version="1.0" encoding="utf-8"?>
<a:theme xmlns:a="http://schemas.openxmlformats.org/drawingml/2006/main" name="13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1.xml><?xml version="1.0" encoding="utf-8"?>
<a:theme xmlns:a="http://schemas.openxmlformats.org/drawingml/2006/main" name="36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Times New Roman"/>
        <a:ea typeface="ＭＳ Ｐゴシック"/>
        <a:cs typeface=""/>
      </a:majorFont>
      <a:minorFont>
        <a:latin typeface="Times New Roman"/>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93000"/>
          </a:lnSpc>
          <a:spcBef>
            <a:spcPct val="0"/>
          </a:spcBef>
          <a:spcAft>
            <a:spcPct val="0"/>
          </a:spcAft>
          <a:buClr>
            <a:srgbClr val="FFFFFF"/>
          </a:buClr>
          <a:buSzPct val="100000"/>
          <a:buFont typeface="Arial" charset="0"/>
          <a:buNone/>
          <a:tabLst/>
          <a:defRPr kumimoji="0" lang="en-GB" sz="2400" b="0" i="0" u="none" strike="noStrike" cap="none" normalizeH="0" baseline="0" smtClean="0">
            <a:ln>
              <a:noFill/>
            </a:ln>
            <a:solidFill>
              <a:schemeClr val="bg1"/>
            </a:solidFill>
            <a:effectLst/>
            <a:latin typeface="Arial" charset="0"/>
            <a:ea typeface="ＭＳ Ｐゴシック"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93000"/>
          </a:lnSpc>
          <a:spcBef>
            <a:spcPct val="0"/>
          </a:spcBef>
          <a:spcAft>
            <a:spcPct val="0"/>
          </a:spcAft>
          <a:buClr>
            <a:srgbClr val="FFFFFF"/>
          </a:buClr>
          <a:buSzPct val="100000"/>
          <a:buFont typeface="Arial" charset="0"/>
          <a:buNone/>
          <a:tabLst/>
          <a:defRPr kumimoji="0" lang="en-GB" sz="2400" b="0" i="0" u="none" strike="noStrike" cap="none" normalizeH="0" baseline="0" smtClean="0">
            <a:ln>
              <a:noFill/>
            </a:ln>
            <a:solidFill>
              <a:schemeClr val="bg1"/>
            </a:solidFill>
            <a:effectLst/>
            <a:latin typeface="Arial" charset="0"/>
            <a:ea typeface="ＭＳ Ｐゴシック"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2.xml><?xml version="1.0" encoding="utf-8"?>
<a:theme xmlns:a="http://schemas.openxmlformats.org/drawingml/2006/main" name="Balance">
  <a:themeElements>
    <a:clrScheme name="Balance 1">
      <a:dk1>
        <a:srgbClr val="663300"/>
      </a:dk1>
      <a:lt1>
        <a:srgbClr val="FFFFFF"/>
      </a:lt1>
      <a:dk2>
        <a:srgbClr val="996600"/>
      </a:dk2>
      <a:lt2>
        <a:srgbClr val="DBBD71"/>
      </a:lt2>
      <a:accent1>
        <a:srgbClr val="F8A500"/>
      </a:accent1>
      <a:accent2>
        <a:srgbClr val="808000"/>
      </a:accent2>
      <a:accent3>
        <a:srgbClr val="CAB8AA"/>
      </a:accent3>
      <a:accent4>
        <a:srgbClr val="DADADA"/>
      </a:accent4>
      <a:accent5>
        <a:srgbClr val="FBCFAA"/>
      </a:accent5>
      <a:accent6>
        <a:srgbClr val="737300"/>
      </a:accent6>
      <a:hlink>
        <a:srgbClr val="FFCC66"/>
      </a:hlink>
      <a:folHlink>
        <a:srgbClr val="CCA500"/>
      </a:folHlink>
    </a:clrScheme>
    <a:fontScheme name="Balance">
      <a:majorFont>
        <a:latin typeface="Arial"/>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lnDef>
  </a:objectDefaults>
  <a:extraClrSchemeLst>
    <a:extraClrScheme>
      <a:clrScheme name="Balance 1">
        <a:dk1>
          <a:srgbClr val="663300"/>
        </a:dk1>
        <a:lt1>
          <a:srgbClr val="FFFFFF"/>
        </a:lt1>
        <a:dk2>
          <a:srgbClr val="996600"/>
        </a:dk2>
        <a:lt2>
          <a:srgbClr val="DBBD71"/>
        </a:lt2>
        <a:accent1>
          <a:srgbClr val="F8A500"/>
        </a:accent1>
        <a:accent2>
          <a:srgbClr val="808000"/>
        </a:accent2>
        <a:accent3>
          <a:srgbClr val="CAB8AA"/>
        </a:accent3>
        <a:accent4>
          <a:srgbClr val="DADADA"/>
        </a:accent4>
        <a:accent5>
          <a:srgbClr val="FBCFAA"/>
        </a:accent5>
        <a:accent6>
          <a:srgbClr val="737300"/>
        </a:accent6>
        <a:hlink>
          <a:srgbClr val="FFCC66"/>
        </a:hlink>
        <a:folHlink>
          <a:srgbClr val="CCA500"/>
        </a:folHlink>
      </a:clrScheme>
      <a:clrMap bg1="dk2" tx1="lt1" bg2="dk1" tx2="lt2" accent1="accent1" accent2="accent2" accent3="accent3" accent4="accent4" accent5="accent5" accent6="accent6" hlink="hlink" folHlink="folHlink"/>
    </a:extraClrScheme>
    <a:extraClrScheme>
      <a:clrScheme name="Balance 2">
        <a:dk1>
          <a:srgbClr val="660000"/>
        </a:dk1>
        <a:lt1>
          <a:srgbClr val="FFFFFF"/>
        </a:lt1>
        <a:dk2>
          <a:srgbClr val="800000"/>
        </a:dk2>
        <a:lt2>
          <a:srgbClr val="FFFFCC"/>
        </a:lt2>
        <a:accent1>
          <a:srgbClr val="CC6600"/>
        </a:accent1>
        <a:accent2>
          <a:srgbClr val="BE7960"/>
        </a:accent2>
        <a:accent3>
          <a:srgbClr val="C0AAAA"/>
        </a:accent3>
        <a:accent4>
          <a:srgbClr val="DADADA"/>
        </a:accent4>
        <a:accent5>
          <a:srgbClr val="E2B8AA"/>
        </a:accent5>
        <a:accent6>
          <a:srgbClr val="AC6D56"/>
        </a:accent6>
        <a:hlink>
          <a:srgbClr val="FFFF99"/>
        </a:hlink>
        <a:folHlink>
          <a:srgbClr val="E5B325"/>
        </a:folHlink>
      </a:clrScheme>
      <a:clrMap bg1="dk2" tx1="lt1" bg2="dk1" tx2="lt2" accent1="accent1" accent2="accent2" accent3="accent3" accent4="accent4" accent5="accent5" accent6="accent6" hlink="hlink" folHlink="folHlink"/>
    </a:extraClrScheme>
    <a:extraClrScheme>
      <a:clrScheme name="Balance 3">
        <a:dk1>
          <a:srgbClr val="003300"/>
        </a:dk1>
        <a:lt1>
          <a:srgbClr val="FFFFFF"/>
        </a:lt1>
        <a:dk2>
          <a:srgbClr val="4D6A2A"/>
        </a:dk2>
        <a:lt2>
          <a:srgbClr val="CCFF99"/>
        </a:lt2>
        <a:accent1>
          <a:srgbClr val="2EB62E"/>
        </a:accent1>
        <a:accent2>
          <a:srgbClr val="527C3A"/>
        </a:accent2>
        <a:accent3>
          <a:srgbClr val="B2B9AC"/>
        </a:accent3>
        <a:accent4>
          <a:srgbClr val="DADADA"/>
        </a:accent4>
        <a:accent5>
          <a:srgbClr val="ADD7AD"/>
        </a:accent5>
        <a:accent6>
          <a:srgbClr val="497034"/>
        </a:accent6>
        <a:hlink>
          <a:srgbClr val="DDD800"/>
        </a:hlink>
        <a:folHlink>
          <a:srgbClr val="009999"/>
        </a:folHlink>
      </a:clrScheme>
      <a:clrMap bg1="dk2" tx1="lt1" bg2="dk1" tx2="lt2" accent1="accent1" accent2="accent2" accent3="accent3" accent4="accent4" accent5="accent5" accent6="accent6" hlink="hlink" folHlink="folHlink"/>
    </a:extraClrScheme>
    <a:extraClrScheme>
      <a:clrScheme name="Balance 4">
        <a:dk1>
          <a:srgbClr val="005A58"/>
        </a:dk1>
        <a:lt1>
          <a:srgbClr val="FFFFFF"/>
        </a:lt1>
        <a:dk2>
          <a:srgbClr val="00716E"/>
        </a:dk2>
        <a:lt2>
          <a:srgbClr val="FFFF99"/>
        </a:lt2>
        <a:accent1>
          <a:srgbClr val="2DB3B0"/>
        </a:accent1>
        <a:accent2>
          <a:srgbClr val="6D6FC7"/>
        </a:accent2>
        <a:accent3>
          <a:srgbClr val="AABBBA"/>
        </a:accent3>
        <a:accent4>
          <a:srgbClr val="DADADA"/>
        </a:accent4>
        <a:accent5>
          <a:srgbClr val="ADD6D4"/>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alance 5">
        <a:dk1>
          <a:srgbClr val="003366"/>
        </a:dk1>
        <a:lt1>
          <a:srgbClr val="FFFFFF"/>
        </a:lt1>
        <a:dk2>
          <a:srgbClr val="2B5481"/>
        </a:dk2>
        <a:lt2>
          <a:srgbClr val="E5FFFF"/>
        </a:lt2>
        <a:accent1>
          <a:srgbClr val="336699"/>
        </a:accent1>
        <a:accent2>
          <a:srgbClr val="00B000"/>
        </a:accent2>
        <a:accent3>
          <a:srgbClr val="ACB3C1"/>
        </a:accent3>
        <a:accent4>
          <a:srgbClr val="DADADA"/>
        </a:accent4>
        <a:accent5>
          <a:srgbClr val="ADB8CA"/>
        </a:accent5>
        <a:accent6>
          <a:srgbClr val="009F00"/>
        </a:accent6>
        <a:hlink>
          <a:srgbClr val="00CCFF"/>
        </a:hlink>
        <a:folHlink>
          <a:srgbClr val="B5FFFB"/>
        </a:folHlink>
      </a:clrScheme>
      <a:clrMap bg1="dk2" tx1="lt1" bg2="dk1" tx2="lt2" accent1="accent1" accent2="accent2" accent3="accent3" accent4="accent4" accent5="accent5" accent6="accent6" hlink="hlink" folHlink="folHlink"/>
    </a:extraClrScheme>
    <a:extraClrScheme>
      <a:clrScheme name="Balance 6">
        <a:dk1>
          <a:srgbClr val="2F2D25"/>
        </a:dk1>
        <a:lt1>
          <a:srgbClr val="FFFFFF"/>
        </a:lt1>
        <a:dk2>
          <a:srgbClr val="656151"/>
        </a:dk2>
        <a:lt2>
          <a:srgbClr val="FFFFCC"/>
        </a:lt2>
        <a:accent1>
          <a:srgbClr val="818173"/>
        </a:accent1>
        <a:accent2>
          <a:srgbClr val="809EA8"/>
        </a:accent2>
        <a:accent3>
          <a:srgbClr val="B8B7B3"/>
        </a:accent3>
        <a:accent4>
          <a:srgbClr val="DADADA"/>
        </a:accent4>
        <a:accent5>
          <a:srgbClr val="C1C1BC"/>
        </a:accent5>
        <a:accent6>
          <a:srgbClr val="738F98"/>
        </a:accent6>
        <a:hlink>
          <a:srgbClr val="E2C86A"/>
        </a:hlink>
        <a:folHlink>
          <a:srgbClr val="B7B6A3"/>
        </a:folHlink>
      </a:clrScheme>
      <a:clrMap bg1="dk2" tx1="lt1" bg2="dk1" tx2="lt2" accent1="accent1" accent2="accent2" accent3="accent3" accent4="accent4" accent5="accent5" accent6="accent6" hlink="hlink" folHlink="folHlink"/>
    </a:extraClrScheme>
    <a:extraClrScheme>
      <a:clrScheme name="Balance 7">
        <a:dk1>
          <a:srgbClr val="B4AF80"/>
        </a:dk1>
        <a:lt1>
          <a:srgbClr val="FFFFFF"/>
        </a:lt1>
        <a:dk2>
          <a:srgbClr val="C8C6A2"/>
        </a:dk2>
        <a:lt2>
          <a:srgbClr val="827F4C"/>
        </a:lt2>
        <a:accent1>
          <a:srgbClr val="7C784E"/>
        </a:accent1>
        <a:accent2>
          <a:srgbClr val="A2A4AC"/>
        </a:accent2>
        <a:accent3>
          <a:srgbClr val="E0DFCE"/>
        </a:accent3>
        <a:accent4>
          <a:srgbClr val="DADADA"/>
        </a:accent4>
        <a:accent5>
          <a:srgbClr val="BFBEB2"/>
        </a:accent5>
        <a:accent6>
          <a:srgbClr val="92949B"/>
        </a:accent6>
        <a:hlink>
          <a:srgbClr val="33CCCC"/>
        </a:hlink>
        <a:folHlink>
          <a:srgbClr val="009999"/>
        </a:folHlink>
      </a:clrScheme>
      <a:clrMap bg1="dk2" tx1="lt1" bg2="dk1" tx2="lt2" accent1="accent1" accent2="accent2" accent3="accent3" accent4="accent4" accent5="accent5" accent6="accent6" hlink="hlink" folHlink="folHlink"/>
    </a:extraClrScheme>
    <a:extraClrScheme>
      <a:clrScheme name="Balance 8">
        <a:dk1>
          <a:srgbClr val="000000"/>
        </a:dk1>
        <a:lt1>
          <a:srgbClr val="DDDDDD"/>
        </a:lt1>
        <a:dk2>
          <a:srgbClr val="000000"/>
        </a:dk2>
        <a:lt2>
          <a:srgbClr val="B8B7D1"/>
        </a:lt2>
        <a:accent1>
          <a:srgbClr val="F1F0F4"/>
        </a:accent1>
        <a:accent2>
          <a:srgbClr val="C1BCFC"/>
        </a:accent2>
        <a:accent3>
          <a:srgbClr val="EBEBEB"/>
        </a:accent3>
        <a:accent4>
          <a:srgbClr val="000000"/>
        </a:accent4>
        <a:accent5>
          <a:srgbClr val="F7F6F8"/>
        </a:accent5>
        <a:accent6>
          <a:srgbClr val="AFAAE4"/>
        </a:accent6>
        <a:hlink>
          <a:srgbClr val="5454C6"/>
        </a:hlink>
        <a:folHlink>
          <a:srgbClr val="6A6F86"/>
        </a:folHlink>
      </a:clrScheme>
      <a:clrMap bg1="lt1" tx1="dk1" bg2="lt2" tx2="dk2" accent1="accent1" accent2="accent2" accent3="accent3" accent4="accent4" accent5="accent5" accent6="accent6" hlink="hlink" folHlink="folHlink"/>
    </a:extraClrScheme>
    <a:extraClrScheme>
      <a:clrScheme name="Balance 9">
        <a:dk1>
          <a:srgbClr val="000000"/>
        </a:dk1>
        <a:lt1>
          <a:srgbClr val="FFFFFF"/>
        </a:lt1>
        <a:dk2>
          <a:srgbClr val="00A29E"/>
        </a:dk2>
        <a:lt2>
          <a:srgbClr val="CBCBCB"/>
        </a:lt2>
        <a:accent1>
          <a:srgbClr val="E5E5FF"/>
        </a:accent1>
        <a:accent2>
          <a:srgbClr val="79CD6B"/>
        </a:accent2>
        <a:accent3>
          <a:srgbClr val="FFFFFF"/>
        </a:accent3>
        <a:accent4>
          <a:srgbClr val="000000"/>
        </a:accent4>
        <a:accent5>
          <a:srgbClr val="F0F0FF"/>
        </a:accent5>
        <a:accent6>
          <a:srgbClr val="6DBA60"/>
        </a:accent6>
        <a:hlink>
          <a:srgbClr val="4477DE"/>
        </a:hlink>
        <a:folHlink>
          <a:srgbClr val="65498F"/>
        </a:folHlink>
      </a:clrScheme>
      <a:clrMap bg1="lt1" tx1="dk1" bg2="lt2" tx2="dk2" accent1="accent1" accent2="accent2" accent3="accent3" accent4="accent4" accent5="accent5" accent6="accent6" hlink="hlink" folHlink="folHlink"/>
    </a:extraClrScheme>
  </a:extraClrSchemeLst>
</a:theme>
</file>

<file path=ppt/theme/theme43.xml><?xml version="1.0" encoding="utf-8"?>
<a:theme xmlns:a="http://schemas.openxmlformats.org/drawingml/2006/main" name="Blends">
  <a:themeElements>
    <a:clrScheme name="Blends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3">
        <a:dk1>
          <a:srgbClr val="000000"/>
        </a:dk1>
        <a:lt1>
          <a:srgbClr val="FFFFFF"/>
        </a:lt1>
        <a:dk2>
          <a:srgbClr val="000000"/>
        </a:dk2>
        <a:lt2>
          <a:srgbClr val="5F5F5F"/>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Blends 4">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
      <a:clrScheme name="Blends 7">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Lst>
</a:theme>
</file>

<file path=ppt/theme/theme44.xml><?xml version="1.0" encoding="utf-8"?>
<a:theme xmlns:a="http://schemas.openxmlformats.org/drawingml/2006/main" name="4_Stream">
  <a:themeElements>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Garamond" pitchFamily="-11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Garamond" pitchFamily="-112" charset="0"/>
          </a:defRPr>
        </a:defPPr>
      </a:lstStyle>
    </a:lnDef>
  </a:objectDefaults>
  <a:extraClrSchemeLst>
    <a:extraClrScheme>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tream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Stream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Stream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Stream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Stream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Stream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Stream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Stream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45.xml><?xml version="1.0" encoding="utf-8"?>
<a:theme xmlns:a="http://schemas.openxmlformats.org/drawingml/2006/main" name="4_Beam">
  <a:themeElements>
    <a:clrScheme name="Beam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fontScheme name="Beam">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lnDef>
  </a:objectDefaults>
  <a:extraClrSchemeLst>
    <a:extraClrScheme>
      <a:clrScheme name="Beam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clrMap bg1="dk2" tx1="lt1" bg2="dk1" tx2="lt2" accent1="accent1" accent2="accent2" accent3="accent3" accent4="accent4" accent5="accent5" accent6="accent6" hlink="hlink" folHlink="folHlink"/>
    </a:extraClrScheme>
    <a:extraClrScheme>
      <a:clrScheme name="Beam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clrMap bg1="dk2" tx1="lt1" bg2="dk1" tx2="lt2" accent1="accent1" accent2="accent2" accent3="accent3" accent4="accent4" accent5="accent5" accent6="accent6" hlink="hlink" folHlink="folHlink"/>
    </a:extraClrScheme>
    <a:extraClrScheme>
      <a:clrScheme name="Beam 3">
        <a:dk1>
          <a:srgbClr val="3F4873"/>
        </a:dk1>
        <a:lt1>
          <a:srgbClr val="FFFFFF"/>
        </a:lt1>
        <a:dk2>
          <a:srgbClr val="4F598D"/>
        </a:dk2>
        <a:lt2>
          <a:srgbClr val="CCECFF"/>
        </a:lt2>
        <a:accent1>
          <a:srgbClr val="0099CC"/>
        </a:accent1>
        <a:accent2>
          <a:srgbClr val="4C8470"/>
        </a:accent2>
        <a:accent3>
          <a:srgbClr val="B2B5C5"/>
        </a:accent3>
        <a:accent4>
          <a:srgbClr val="DADADA"/>
        </a:accent4>
        <a:accent5>
          <a:srgbClr val="AACAE2"/>
        </a:accent5>
        <a:accent6>
          <a:srgbClr val="447765"/>
        </a:accent6>
        <a:hlink>
          <a:srgbClr val="99CC00"/>
        </a:hlink>
        <a:folHlink>
          <a:srgbClr val="96A4C8"/>
        </a:folHlink>
      </a:clrScheme>
      <a:clrMap bg1="dk2" tx1="lt1" bg2="dk1" tx2="lt2" accent1="accent1" accent2="accent2" accent3="accent3" accent4="accent4" accent5="accent5" accent6="accent6" hlink="hlink" folHlink="folHlink"/>
    </a:extraClrScheme>
    <a:extraClrScheme>
      <a:clrScheme name="Beam 4">
        <a:dk1>
          <a:srgbClr val="006E6B"/>
        </a:dk1>
        <a:lt1>
          <a:srgbClr val="FFFFFF"/>
        </a:lt1>
        <a:dk2>
          <a:srgbClr val="008080"/>
        </a:dk2>
        <a:lt2>
          <a:srgbClr val="E2EFCD"/>
        </a:lt2>
        <a:accent1>
          <a:srgbClr val="33CCCC"/>
        </a:accent1>
        <a:accent2>
          <a:srgbClr val="6352B8"/>
        </a:accent2>
        <a:accent3>
          <a:srgbClr val="AAC0C0"/>
        </a:accent3>
        <a:accent4>
          <a:srgbClr val="DADADA"/>
        </a:accent4>
        <a:accent5>
          <a:srgbClr val="ADE2E2"/>
        </a:accent5>
        <a:accent6>
          <a:srgbClr val="5949A6"/>
        </a:accent6>
        <a:hlink>
          <a:srgbClr val="CCFFFF"/>
        </a:hlink>
        <a:folHlink>
          <a:srgbClr val="99CCFF"/>
        </a:folHlink>
      </a:clrScheme>
      <a:clrMap bg1="dk2" tx1="lt1" bg2="dk1" tx2="lt2" accent1="accent1" accent2="accent2" accent3="accent3" accent4="accent4" accent5="accent5" accent6="accent6" hlink="hlink" folHlink="folHlink"/>
    </a:extraClrScheme>
    <a:extraClrScheme>
      <a:clrScheme name="Beam 5">
        <a:dk1>
          <a:srgbClr val="48562C"/>
        </a:dk1>
        <a:lt1>
          <a:srgbClr val="FFFFFF"/>
        </a:lt1>
        <a:dk2>
          <a:srgbClr val="546434"/>
        </a:dk2>
        <a:lt2>
          <a:srgbClr val="FFFFCC"/>
        </a:lt2>
        <a:accent1>
          <a:srgbClr val="7B8A6E"/>
        </a:accent1>
        <a:accent2>
          <a:srgbClr val="527C3A"/>
        </a:accent2>
        <a:accent3>
          <a:srgbClr val="B3B8AE"/>
        </a:accent3>
        <a:accent4>
          <a:srgbClr val="DADADA"/>
        </a:accent4>
        <a:accent5>
          <a:srgbClr val="BFC4BA"/>
        </a:accent5>
        <a:accent6>
          <a:srgbClr val="497034"/>
        </a:accent6>
        <a:hlink>
          <a:srgbClr val="55B55E"/>
        </a:hlink>
        <a:folHlink>
          <a:srgbClr val="85B3B1"/>
        </a:folHlink>
      </a:clrScheme>
      <a:clrMap bg1="dk2" tx1="lt1" bg2="dk1" tx2="lt2" accent1="accent1" accent2="accent2" accent3="accent3" accent4="accent4" accent5="accent5" accent6="accent6" hlink="hlink" folHlink="folHlink"/>
    </a:extraClrScheme>
    <a:extraClrScheme>
      <a:clrScheme name="Beam 6">
        <a:dk1>
          <a:srgbClr val="96B29E"/>
        </a:dk1>
        <a:lt1>
          <a:srgbClr val="FFFFFF"/>
        </a:lt1>
        <a:dk2>
          <a:srgbClr val="A5BDAC"/>
        </a:dk2>
        <a:lt2>
          <a:srgbClr val="FFFFCC"/>
        </a:lt2>
        <a:accent1>
          <a:srgbClr val="4E8880"/>
        </a:accent1>
        <a:accent2>
          <a:srgbClr val="2F71B9"/>
        </a:accent2>
        <a:accent3>
          <a:srgbClr val="CFDBD2"/>
        </a:accent3>
        <a:accent4>
          <a:srgbClr val="DADADA"/>
        </a:accent4>
        <a:accent5>
          <a:srgbClr val="B2C3C0"/>
        </a:accent5>
        <a:accent6>
          <a:srgbClr val="2A66A7"/>
        </a:accent6>
        <a:hlink>
          <a:srgbClr val="9DC0E7"/>
        </a:hlink>
        <a:folHlink>
          <a:srgbClr val="54CA89"/>
        </a:folHlink>
      </a:clrScheme>
      <a:clrMap bg1="dk2" tx1="lt1" bg2="dk1" tx2="lt2" accent1="accent1" accent2="accent2" accent3="accent3" accent4="accent4" accent5="accent5" accent6="accent6" hlink="hlink" folHlink="folHlink"/>
    </a:extraClrScheme>
    <a:extraClrScheme>
      <a:clrScheme name="Beam 7">
        <a:dk1>
          <a:srgbClr val="D49C00"/>
        </a:dk1>
        <a:lt1>
          <a:srgbClr val="FFFFFF"/>
        </a:lt1>
        <a:dk2>
          <a:srgbClr val="CC9900"/>
        </a:dk2>
        <a:lt2>
          <a:srgbClr val="CEBD40"/>
        </a:lt2>
        <a:accent1>
          <a:srgbClr val="CC6600"/>
        </a:accent1>
        <a:accent2>
          <a:srgbClr val="808000"/>
        </a:accent2>
        <a:accent3>
          <a:srgbClr val="E2CAAA"/>
        </a:accent3>
        <a:accent4>
          <a:srgbClr val="DADADA"/>
        </a:accent4>
        <a:accent5>
          <a:srgbClr val="E2B8AA"/>
        </a:accent5>
        <a:accent6>
          <a:srgbClr val="737300"/>
        </a:accent6>
        <a:hlink>
          <a:srgbClr val="FF9900"/>
        </a:hlink>
        <a:folHlink>
          <a:srgbClr val="FFFF99"/>
        </a:folHlink>
      </a:clrScheme>
      <a:clrMap bg1="dk2" tx1="lt1" bg2="dk1" tx2="lt2" accent1="accent1" accent2="accent2" accent3="accent3" accent4="accent4" accent5="accent5" accent6="accent6" hlink="hlink" folHlink="folHlink"/>
    </a:extraClrScheme>
    <a:extraClrScheme>
      <a:clrScheme name="Beam 8">
        <a:dk1>
          <a:srgbClr val="881700"/>
        </a:dk1>
        <a:lt1>
          <a:srgbClr val="FAF9E6"/>
        </a:lt1>
        <a:dk2>
          <a:srgbClr val="990000"/>
        </a:dk2>
        <a:lt2>
          <a:srgbClr val="EADC78"/>
        </a:lt2>
        <a:accent1>
          <a:srgbClr val="FF6600"/>
        </a:accent1>
        <a:accent2>
          <a:srgbClr val="B86D52"/>
        </a:accent2>
        <a:accent3>
          <a:srgbClr val="CAAAAA"/>
        </a:accent3>
        <a:accent4>
          <a:srgbClr val="D6D5C4"/>
        </a:accent4>
        <a:accent5>
          <a:srgbClr val="FFB8AA"/>
        </a:accent5>
        <a:accent6>
          <a:srgbClr val="A66249"/>
        </a:accent6>
        <a:hlink>
          <a:srgbClr val="D78D15"/>
        </a:hlink>
        <a:folHlink>
          <a:srgbClr val="C6B37E"/>
        </a:folHlink>
      </a:clrScheme>
      <a:clrMap bg1="dk2" tx1="lt1" bg2="dk1" tx2="lt2" accent1="accent1" accent2="accent2" accent3="accent3" accent4="accent4" accent5="accent5" accent6="accent6" hlink="hlink" folHlink="folHlink"/>
    </a:extraClrScheme>
    <a:extraClrScheme>
      <a:clrScheme name="Beam 9">
        <a:dk1>
          <a:srgbClr val="000000"/>
        </a:dk1>
        <a:lt1>
          <a:srgbClr val="FFFFFF"/>
        </a:lt1>
        <a:dk2>
          <a:srgbClr val="000000"/>
        </a:dk2>
        <a:lt2>
          <a:srgbClr val="DDDDDD"/>
        </a:lt2>
        <a:accent1>
          <a:srgbClr val="E6F5F6"/>
        </a:accent1>
        <a:accent2>
          <a:srgbClr val="A5E1A8"/>
        </a:accent2>
        <a:accent3>
          <a:srgbClr val="FFFFFF"/>
        </a:accent3>
        <a:accent4>
          <a:srgbClr val="000000"/>
        </a:accent4>
        <a:accent5>
          <a:srgbClr val="F0F9FA"/>
        </a:accent5>
        <a:accent6>
          <a:srgbClr val="95CC98"/>
        </a:accent6>
        <a:hlink>
          <a:srgbClr val="5B00B6"/>
        </a:hlink>
        <a:folHlink>
          <a:srgbClr val="34988E"/>
        </a:folHlink>
      </a:clrScheme>
      <a:clrMap bg1="lt1" tx1="dk1" bg2="lt2" tx2="dk2" accent1="accent1" accent2="accent2" accent3="accent3" accent4="accent4" accent5="accent5" accent6="accent6" hlink="hlink" folHlink="folHlink"/>
    </a:extraClrScheme>
  </a:extraClrSchemeLst>
</a:theme>
</file>

<file path=ppt/theme/theme46.xml><?xml version="1.0" encoding="utf-8"?>
<a:theme xmlns:a="http://schemas.openxmlformats.org/drawingml/2006/main" name="14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7.xml><?xml version="1.0" encoding="utf-8"?>
<a:theme xmlns:a="http://schemas.openxmlformats.org/drawingml/2006/main" name="15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8" charset="0"/>
            <a:ea typeface="ＭＳ Ｐゴシック" pitchFamily="-108" charset="-128"/>
            <a:cs typeface="ＭＳ Ｐゴシック" pitchFamily="-10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08" charset="0"/>
            <a:ea typeface="ＭＳ Ｐゴシック" pitchFamily="-108" charset="-128"/>
            <a:cs typeface="ＭＳ Ｐゴシック" pitchFamily="-108" charset="-128"/>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8.xml><?xml version="1.0" encoding="utf-8"?>
<a:theme xmlns:a="http://schemas.openxmlformats.org/drawingml/2006/main" name="19_Blank Presentation">
  <a:themeElements>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Blank Presentation">
      <a:majorFont>
        <a:latin typeface="26"/>
        <a:ea typeface="ＭＳ Ｐゴシック"/>
        <a:cs typeface=""/>
      </a:majorFont>
      <a:minorFont>
        <a:latin typeface="26"/>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9.xml><?xml version="1.0" encoding="utf-8"?>
<a:theme xmlns:a="http://schemas.openxmlformats.org/drawingml/2006/main" name="Expedition">
  <a:themeElements>
    <a:clrScheme name="Expedition 2">
      <a:dk1>
        <a:srgbClr val="000000"/>
      </a:dk1>
      <a:lt1>
        <a:srgbClr val="FFFFFF"/>
      </a:lt1>
      <a:dk2>
        <a:srgbClr val="482400"/>
      </a:dk2>
      <a:lt2>
        <a:srgbClr val="808080"/>
      </a:lt2>
      <a:accent1>
        <a:srgbClr val="DFD6C3"/>
      </a:accent1>
      <a:accent2>
        <a:srgbClr val="D69B80"/>
      </a:accent2>
      <a:accent3>
        <a:srgbClr val="FFFFFF"/>
      </a:accent3>
      <a:accent4>
        <a:srgbClr val="000000"/>
      </a:accent4>
      <a:accent5>
        <a:srgbClr val="ECE8DE"/>
      </a:accent5>
      <a:accent6>
        <a:srgbClr val="C28C73"/>
      </a:accent6>
      <a:hlink>
        <a:srgbClr val="993300"/>
      </a:hlink>
      <a:folHlink>
        <a:srgbClr val="666600"/>
      </a:folHlink>
    </a:clrScheme>
    <a:fontScheme name="Expedi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pitchFamily="-11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pitchFamily="-112" charset="0"/>
          </a:defRPr>
        </a:defPPr>
      </a:lstStyle>
    </a:lnDef>
  </a:objectDefaults>
  <a:extraClrSchemeLst>
    <a:extraClrScheme>
      <a:clrScheme name="Expedition 1">
        <a:dk1>
          <a:srgbClr val="000000"/>
        </a:dk1>
        <a:lt1>
          <a:srgbClr val="A7947B"/>
        </a:lt1>
        <a:dk2>
          <a:srgbClr val="482400"/>
        </a:dk2>
        <a:lt2>
          <a:srgbClr val="808080"/>
        </a:lt2>
        <a:accent1>
          <a:srgbClr val="DFD6C3"/>
        </a:accent1>
        <a:accent2>
          <a:srgbClr val="D69B80"/>
        </a:accent2>
        <a:accent3>
          <a:srgbClr val="D0C8BF"/>
        </a:accent3>
        <a:accent4>
          <a:srgbClr val="000000"/>
        </a:accent4>
        <a:accent5>
          <a:srgbClr val="ECE8DE"/>
        </a:accent5>
        <a:accent6>
          <a:srgbClr val="C28C73"/>
        </a:accent6>
        <a:hlink>
          <a:srgbClr val="993300"/>
        </a:hlink>
        <a:folHlink>
          <a:srgbClr val="666600"/>
        </a:folHlink>
      </a:clrScheme>
      <a:clrMap bg1="lt1" tx1="dk1" bg2="lt2" tx2="dk2" accent1="accent1" accent2="accent2" accent3="accent3" accent4="accent4" accent5="accent5" accent6="accent6" hlink="hlink" folHlink="folHlink"/>
    </a:extraClrScheme>
    <a:extraClrScheme>
      <a:clrScheme name="Expedition 2">
        <a:dk1>
          <a:srgbClr val="000000"/>
        </a:dk1>
        <a:lt1>
          <a:srgbClr val="FFFFFF"/>
        </a:lt1>
        <a:dk2>
          <a:srgbClr val="482400"/>
        </a:dk2>
        <a:lt2>
          <a:srgbClr val="808080"/>
        </a:lt2>
        <a:accent1>
          <a:srgbClr val="DFD6C3"/>
        </a:accent1>
        <a:accent2>
          <a:srgbClr val="D69B80"/>
        </a:accent2>
        <a:accent3>
          <a:srgbClr val="FFFFFF"/>
        </a:accent3>
        <a:accent4>
          <a:srgbClr val="000000"/>
        </a:accent4>
        <a:accent5>
          <a:srgbClr val="ECE8DE"/>
        </a:accent5>
        <a:accent6>
          <a:srgbClr val="C28C73"/>
        </a:accent6>
        <a:hlink>
          <a:srgbClr val="993300"/>
        </a:hlink>
        <a:folHlink>
          <a:srgbClr val="666600"/>
        </a:folHlink>
      </a:clrScheme>
      <a:clrMap bg1="lt1" tx1="dk1" bg2="lt2" tx2="dk2" accent1="accent1" accent2="accent2" accent3="accent3" accent4="accent4" accent5="accent5" accent6="accent6" hlink="hlink" folHlink="folHlink"/>
    </a:extraClrScheme>
    <a:extraClrScheme>
      <a:clrScheme name="Expedition 3">
        <a:dk1>
          <a:srgbClr val="000000"/>
        </a:dk1>
        <a:lt1>
          <a:srgbClr val="FFFFFF"/>
        </a:lt1>
        <a:dk2>
          <a:srgbClr val="000000"/>
        </a:dk2>
        <a:lt2>
          <a:srgbClr val="333333"/>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Expedition 4">
        <a:dk1>
          <a:srgbClr val="000000"/>
        </a:dk1>
        <a:lt1>
          <a:srgbClr val="9D7643"/>
        </a:lt1>
        <a:dk2>
          <a:srgbClr val="FFFFFF"/>
        </a:dk2>
        <a:lt2>
          <a:srgbClr val="554025"/>
        </a:lt2>
        <a:accent1>
          <a:srgbClr val="CAA966"/>
        </a:accent1>
        <a:accent2>
          <a:srgbClr val="8488AC"/>
        </a:accent2>
        <a:accent3>
          <a:srgbClr val="CCBDB0"/>
        </a:accent3>
        <a:accent4>
          <a:srgbClr val="000000"/>
        </a:accent4>
        <a:accent5>
          <a:srgbClr val="E1D1B8"/>
        </a:accent5>
        <a:accent6>
          <a:srgbClr val="777B9B"/>
        </a:accent6>
        <a:hlink>
          <a:srgbClr val="993300"/>
        </a:hlink>
        <a:folHlink>
          <a:srgbClr val="6666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Times New Roman"/>
      </a:majorFont>
      <a:minorFont>
        <a:latin typeface="Times New Roman"/>
        <a:ea typeface=""/>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0.xml><?xml version="1.0" encoding="utf-8"?>
<a:theme xmlns:a="http://schemas.openxmlformats.org/drawingml/2006/main" name="21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Osaka"/>
        <a:cs typeface="Osaka"/>
      </a:majorFont>
      <a:minorFont>
        <a:latin typeface="Arial"/>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a:ln>
              <a:noFill/>
            </a:ln>
            <a:solidFill>
              <a:schemeClr val="tx1"/>
            </a:solidFill>
            <a:effectLst/>
            <a:latin typeface="Arial" pitchFamily="-111"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2.xml><?xml version="1.0" encoding="utf-8"?>
<a:theme xmlns:a="http://schemas.openxmlformats.org/drawingml/2006/main" name="1_SUNRISE">
  <a:themeElements>
    <a:clrScheme name="1_SUNRISE 1">
      <a:dk1>
        <a:srgbClr val="000066"/>
      </a:dk1>
      <a:lt1>
        <a:srgbClr val="EAEAEA"/>
      </a:lt1>
      <a:dk2>
        <a:srgbClr val="9999FF"/>
      </a:dk2>
      <a:lt2>
        <a:srgbClr val="330099"/>
      </a:lt2>
      <a:accent1>
        <a:srgbClr val="CC99FF"/>
      </a:accent1>
      <a:accent2>
        <a:srgbClr val="FCCEA7"/>
      </a:accent2>
      <a:accent3>
        <a:srgbClr val="CACAFF"/>
      </a:accent3>
      <a:accent4>
        <a:srgbClr val="C8C8C8"/>
      </a:accent4>
      <a:accent5>
        <a:srgbClr val="E2CAFF"/>
      </a:accent5>
      <a:accent6>
        <a:srgbClr val="E4BA97"/>
      </a:accent6>
      <a:hlink>
        <a:srgbClr val="6600CC"/>
      </a:hlink>
      <a:folHlink>
        <a:srgbClr val="FF9999"/>
      </a:folHlink>
    </a:clrScheme>
    <a:fontScheme name="1_SUNRISE">
      <a:majorFont>
        <a:latin typeface="Times New Roman"/>
        <a:ea typeface="ＭＳ Ｐゴシック"/>
        <a:cs typeface=""/>
      </a:majorFont>
      <a:minorFont>
        <a:latin typeface="Times New Roman"/>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Times New Roman" charset="0"/>
            <a:ea typeface="ＭＳ Ｐゴシック"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Times New Roman" charset="0"/>
            <a:ea typeface="ＭＳ Ｐゴシック" charset="0"/>
            <a:cs typeface="Arial" charset="0"/>
          </a:defRPr>
        </a:defPPr>
      </a:lstStyle>
    </a:lnDef>
  </a:objectDefaults>
  <a:extraClrSchemeLst>
    <a:extraClrScheme>
      <a:clrScheme name="1_SUNRISE 1">
        <a:dk1>
          <a:srgbClr val="000066"/>
        </a:dk1>
        <a:lt1>
          <a:srgbClr val="EAEAEA"/>
        </a:lt1>
        <a:dk2>
          <a:srgbClr val="9999FF"/>
        </a:dk2>
        <a:lt2>
          <a:srgbClr val="330099"/>
        </a:lt2>
        <a:accent1>
          <a:srgbClr val="CC99FF"/>
        </a:accent1>
        <a:accent2>
          <a:srgbClr val="FCCEA7"/>
        </a:accent2>
        <a:accent3>
          <a:srgbClr val="CACAFF"/>
        </a:accent3>
        <a:accent4>
          <a:srgbClr val="C8C8C8"/>
        </a:accent4>
        <a:accent5>
          <a:srgbClr val="E2CAFF"/>
        </a:accent5>
        <a:accent6>
          <a:srgbClr val="E4BA97"/>
        </a:accent6>
        <a:hlink>
          <a:srgbClr val="6600CC"/>
        </a:hlink>
        <a:folHlink>
          <a:srgbClr val="FF9999"/>
        </a:folHlink>
      </a:clrScheme>
      <a:clrMap bg1="dk2" tx1="lt1" bg2="dk1" tx2="lt2" accent1="accent1" accent2="accent2" accent3="accent3" accent4="accent4" accent5="accent5" accent6="accent6" hlink="hlink" folHlink="folHlink"/>
    </a:extraClrScheme>
    <a:extraClrScheme>
      <a:clrScheme name="1_SUNRISE 2">
        <a:dk1>
          <a:srgbClr val="330099"/>
        </a:dk1>
        <a:lt1>
          <a:srgbClr val="ECF2F7"/>
        </a:lt1>
        <a:dk2>
          <a:srgbClr val="4D4D4D"/>
        </a:dk2>
        <a:lt2>
          <a:srgbClr val="A8ACC9"/>
        </a:lt2>
        <a:accent1>
          <a:srgbClr val="DBB5D9"/>
        </a:accent1>
        <a:accent2>
          <a:srgbClr val="FCCEA7"/>
        </a:accent2>
        <a:accent3>
          <a:srgbClr val="F4F7FA"/>
        </a:accent3>
        <a:accent4>
          <a:srgbClr val="2A0082"/>
        </a:accent4>
        <a:accent5>
          <a:srgbClr val="EAD7E9"/>
        </a:accent5>
        <a:accent6>
          <a:srgbClr val="E4BA97"/>
        </a:accent6>
        <a:hlink>
          <a:srgbClr val="9489BA"/>
        </a:hlink>
        <a:folHlink>
          <a:srgbClr val="CCECFF"/>
        </a:folHlink>
      </a:clrScheme>
      <a:clrMap bg1="lt1" tx1="dk1" bg2="lt2" tx2="dk2" accent1="accent1" accent2="accent2" accent3="accent3" accent4="accent4" accent5="accent5" accent6="accent6" hlink="hlink" folHlink="folHlink"/>
    </a:extraClrScheme>
    <a:extraClrScheme>
      <a:clrScheme name="1_SUNRISE 3">
        <a:dk1>
          <a:srgbClr val="000000"/>
        </a:dk1>
        <a:lt1>
          <a:srgbClr val="FFFFFF"/>
        </a:lt1>
        <a:dk2>
          <a:srgbClr val="000000"/>
        </a:dk2>
        <a:lt2>
          <a:srgbClr val="FFFFFF"/>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1_SUNRISE 4">
        <a:dk1>
          <a:srgbClr val="660066"/>
        </a:dk1>
        <a:lt1>
          <a:srgbClr val="EAEAEA"/>
        </a:lt1>
        <a:dk2>
          <a:srgbClr val="FF99CC"/>
        </a:dk2>
        <a:lt2>
          <a:srgbClr val="330099"/>
        </a:lt2>
        <a:accent1>
          <a:srgbClr val="CC99FF"/>
        </a:accent1>
        <a:accent2>
          <a:srgbClr val="FCCEA7"/>
        </a:accent2>
        <a:accent3>
          <a:srgbClr val="FFCAE2"/>
        </a:accent3>
        <a:accent4>
          <a:srgbClr val="C8C8C8"/>
        </a:accent4>
        <a:accent5>
          <a:srgbClr val="E2CAFF"/>
        </a:accent5>
        <a:accent6>
          <a:srgbClr val="E4BA97"/>
        </a:accent6>
        <a:hlink>
          <a:srgbClr val="6600CC"/>
        </a:hlink>
        <a:folHlink>
          <a:srgbClr val="FF9999"/>
        </a:folHlink>
      </a:clrScheme>
      <a:clrMap bg1="dk2" tx1="lt1" bg2="dk1" tx2="lt2" accent1="accent1" accent2="accent2" accent3="accent3" accent4="accent4" accent5="accent5" accent6="accent6" hlink="hlink" folHlink="folHlink"/>
    </a:extraClrScheme>
    <a:extraClrScheme>
      <a:clrScheme name="1_SUNRISE 5">
        <a:dk1>
          <a:srgbClr val="000066"/>
        </a:dk1>
        <a:lt1>
          <a:srgbClr val="F1CCCC"/>
        </a:lt1>
        <a:dk2>
          <a:srgbClr val="330099"/>
        </a:dk2>
        <a:lt2>
          <a:srgbClr val="C27592"/>
        </a:lt2>
        <a:accent1>
          <a:srgbClr val="CC99FF"/>
        </a:accent1>
        <a:accent2>
          <a:srgbClr val="FCCEA7"/>
        </a:accent2>
        <a:accent3>
          <a:srgbClr val="F7E2E2"/>
        </a:accent3>
        <a:accent4>
          <a:srgbClr val="000056"/>
        </a:accent4>
        <a:accent5>
          <a:srgbClr val="E2CAFF"/>
        </a:accent5>
        <a:accent6>
          <a:srgbClr val="E4BA97"/>
        </a:accent6>
        <a:hlink>
          <a:srgbClr val="6600CC"/>
        </a:hlink>
        <a:folHlink>
          <a:srgbClr val="FF9999"/>
        </a:folHlink>
      </a:clrScheme>
      <a:clrMap bg1="lt1" tx1="dk1" bg2="lt2" tx2="dk2" accent1="accent1" accent2="accent2" accent3="accent3" accent4="accent4" accent5="accent5" accent6="accent6" hlink="hlink" folHlink="folHlink"/>
    </a:extraClrScheme>
    <a:extraClrScheme>
      <a:clrScheme name="1_SUNRISE 6">
        <a:dk1>
          <a:srgbClr val="330099"/>
        </a:dk1>
        <a:lt1>
          <a:srgbClr val="F5E4F0"/>
        </a:lt1>
        <a:dk2>
          <a:srgbClr val="4D4D4D"/>
        </a:dk2>
        <a:lt2>
          <a:srgbClr val="CE91A1"/>
        </a:lt2>
        <a:accent1>
          <a:srgbClr val="DBB5D9"/>
        </a:accent1>
        <a:accent2>
          <a:srgbClr val="FCCEA7"/>
        </a:accent2>
        <a:accent3>
          <a:srgbClr val="F9EFF6"/>
        </a:accent3>
        <a:accent4>
          <a:srgbClr val="2A0082"/>
        </a:accent4>
        <a:accent5>
          <a:srgbClr val="EAD7E9"/>
        </a:accent5>
        <a:accent6>
          <a:srgbClr val="E4BA97"/>
        </a:accent6>
        <a:hlink>
          <a:srgbClr val="9489BA"/>
        </a:hlink>
        <a:folHlink>
          <a:srgbClr val="CCECFF"/>
        </a:folHlink>
      </a:clrScheme>
      <a:clrMap bg1="lt1" tx1="dk1" bg2="lt2" tx2="dk2" accent1="accent1" accent2="accent2" accent3="accent3" accent4="accent4" accent5="accent5" accent6="accent6" hlink="hlink" folHlink="folHlink"/>
    </a:extraClrScheme>
  </a:extraClrSchemeLst>
</a:theme>
</file>

<file path=ppt/theme/theme5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4.xml><?xml version="1.0" encoding="utf-8"?>
<a:theme xmlns:a="http://schemas.openxmlformats.org/drawingml/2006/main" name="3_Soaring">
  <a:themeElements>
    <a:clrScheme name="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fontScheme name="Soaring">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lnDef>
  </a:objectDefaults>
  <a:extraClrSchemeLst>
    <a:extraClrScheme>
      <a:clrScheme name="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clrMap bg1="dk2" tx1="lt1" bg2="dk1" tx2="lt2" accent1="accent1" accent2="accent2" accent3="accent3" accent4="accent4" accent5="accent5" accent6="accent6" hlink="hlink" folHlink="folHlink"/>
    </a:extraClrScheme>
    <a:extraClrScheme>
      <a:clrScheme name="Soaring 2">
        <a:dk1>
          <a:srgbClr val="000000"/>
        </a:dk1>
        <a:lt1>
          <a:srgbClr val="FFFFFF"/>
        </a:lt1>
        <a:dk2>
          <a:srgbClr val="000000"/>
        </a:dk2>
        <a:lt2>
          <a:srgbClr val="CCECFF"/>
        </a:lt2>
        <a:accent1>
          <a:srgbClr val="6699FF"/>
        </a:accent1>
        <a:accent2>
          <a:srgbClr val="66CCFF"/>
        </a:accent2>
        <a:accent3>
          <a:srgbClr val="FFFFFF"/>
        </a:accent3>
        <a:accent4>
          <a:srgbClr val="000000"/>
        </a:accent4>
        <a:accent5>
          <a:srgbClr val="B8CAFF"/>
        </a:accent5>
        <a:accent6>
          <a:srgbClr val="5CB9E7"/>
        </a:accent6>
        <a:hlink>
          <a:srgbClr val="CC99FF"/>
        </a:hlink>
        <a:folHlink>
          <a:srgbClr val="00CCCC"/>
        </a:folHlink>
      </a:clrScheme>
      <a:clrMap bg1="lt1" tx1="dk1" bg2="lt2" tx2="dk2" accent1="accent1" accent2="accent2" accent3="accent3" accent4="accent4" accent5="accent5" accent6="accent6" hlink="hlink" folHlink="folHlink"/>
    </a:extraClrScheme>
    <a:extraClrScheme>
      <a:clrScheme name="Soaring 3">
        <a:dk1>
          <a:srgbClr val="000000"/>
        </a:dk1>
        <a:lt1>
          <a:srgbClr val="FFFFFF"/>
        </a:lt1>
        <a:dk2>
          <a:srgbClr val="000000"/>
        </a:dk2>
        <a:lt2>
          <a:srgbClr val="FFFFFF"/>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Soaring 4">
        <a:dk1>
          <a:srgbClr val="000000"/>
        </a:dk1>
        <a:lt1>
          <a:srgbClr val="FFFFFF"/>
        </a:lt1>
        <a:dk2>
          <a:srgbClr val="008080"/>
        </a:dk2>
        <a:lt2>
          <a:srgbClr val="FFCC66"/>
        </a:lt2>
        <a:accent1>
          <a:srgbClr val="0099CC"/>
        </a:accent1>
        <a:accent2>
          <a:srgbClr val="009999"/>
        </a:accent2>
        <a:accent3>
          <a:srgbClr val="AAC0C0"/>
        </a:accent3>
        <a:accent4>
          <a:srgbClr val="DADADA"/>
        </a:accent4>
        <a:accent5>
          <a:srgbClr val="AACAE2"/>
        </a:accent5>
        <a:accent6>
          <a:srgbClr val="008A8A"/>
        </a:accent6>
        <a:hlink>
          <a:srgbClr val="6600CC"/>
        </a:hlink>
        <a:folHlink>
          <a:srgbClr val="FFFF00"/>
        </a:folHlink>
      </a:clrScheme>
      <a:clrMap bg1="dk2" tx1="lt1" bg2="dk1" tx2="lt2" accent1="accent1" accent2="accent2" accent3="accent3" accent4="accent4" accent5="accent5" accent6="accent6" hlink="hlink" folHlink="folHlink"/>
    </a:extraClrScheme>
    <a:extraClrScheme>
      <a:clrScheme name="Soaring 5">
        <a:dk1>
          <a:srgbClr val="000000"/>
        </a:dk1>
        <a:lt1>
          <a:srgbClr val="FFFFFF"/>
        </a:lt1>
        <a:dk2>
          <a:srgbClr val="993300"/>
        </a:dk2>
        <a:lt2>
          <a:srgbClr val="FFCC66"/>
        </a:lt2>
        <a:accent1>
          <a:srgbClr val="FF6633"/>
        </a:accent1>
        <a:accent2>
          <a:srgbClr val="CC6600"/>
        </a:accent2>
        <a:accent3>
          <a:srgbClr val="CAADAA"/>
        </a:accent3>
        <a:accent4>
          <a:srgbClr val="DADADA"/>
        </a:accent4>
        <a:accent5>
          <a:srgbClr val="FFB8AD"/>
        </a:accent5>
        <a:accent6>
          <a:srgbClr val="B95C00"/>
        </a:accent6>
        <a:hlink>
          <a:srgbClr val="CC0000"/>
        </a:hlink>
        <a:folHlink>
          <a:srgbClr val="FFFF00"/>
        </a:folHlink>
      </a:clrScheme>
      <a:clrMap bg1="dk2" tx1="lt1" bg2="dk1" tx2="lt2" accent1="accent1" accent2="accent2" accent3="accent3" accent4="accent4" accent5="accent5" accent6="accent6" hlink="hlink" folHlink="folHlink"/>
    </a:extraClrScheme>
  </a:extraClrSchemeLst>
</a:theme>
</file>

<file path=ppt/theme/theme55.xml><?xml version="1.0" encoding="utf-8"?>
<a:theme xmlns:a="http://schemas.openxmlformats.org/drawingml/2006/main" name="8_Strategic">
  <a:themeElements>
    <a:clrScheme name="Strategic 2">
      <a:dk1>
        <a:srgbClr val="000000"/>
      </a:dk1>
      <a:lt1>
        <a:srgbClr val="E9E2B6"/>
      </a:lt1>
      <a:dk2>
        <a:srgbClr val="996600"/>
      </a:dk2>
      <a:lt2>
        <a:srgbClr val="786950"/>
      </a:lt2>
      <a:accent1>
        <a:srgbClr val="727DE0"/>
      </a:accent1>
      <a:accent2>
        <a:srgbClr val="D54F41"/>
      </a:accent2>
      <a:accent3>
        <a:srgbClr val="F2EED7"/>
      </a:accent3>
      <a:accent4>
        <a:srgbClr val="000000"/>
      </a:accent4>
      <a:accent5>
        <a:srgbClr val="BCBFED"/>
      </a:accent5>
      <a:accent6>
        <a:srgbClr val="C1473A"/>
      </a:accent6>
      <a:hlink>
        <a:srgbClr val="003300"/>
      </a:hlink>
      <a:folHlink>
        <a:srgbClr val="339933"/>
      </a:folHlink>
    </a:clrScheme>
    <a:fontScheme name="Strategic">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lnDef>
  </a:objectDefaults>
  <a:extraClrSchemeLst>
    <a:extraClrScheme>
      <a:clrScheme name="Strategic 1">
        <a:dk1>
          <a:srgbClr val="000000"/>
        </a:dk1>
        <a:lt1>
          <a:srgbClr val="EAEAEA"/>
        </a:lt1>
        <a:dk2>
          <a:srgbClr val="819E81"/>
        </a:dk2>
        <a:lt2>
          <a:srgbClr val="FFCC66"/>
        </a:lt2>
        <a:accent1>
          <a:srgbClr val="727DE0"/>
        </a:accent1>
        <a:accent2>
          <a:srgbClr val="D54F41"/>
        </a:accent2>
        <a:accent3>
          <a:srgbClr val="C1CCC1"/>
        </a:accent3>
        <a:accent4>
          <a:srgbClr val="C8C8C8"/>
        </a:accent4>
        <a:accent5>
          <a:srgbClr val="BCBFED"/>
        </a:accent5>
        <a:accent6>
          <a:srgbClr val="C1473A"/>
        </a:accent6>
        <a:hlink>
          <a:srgbClr val="003300"/>
        </a:hlink>
        <a:folHlink>
          <a:srgbClr val="663300"/>
        </a:folHlink>
      </a:clrScheme>
      <a:clrMap bg1="dk2" tx1="lt1" bg2="dk1" tx2="lt2" accent1="accent1" accent2="accent2" accent3="accent3" accent4="accent4" accent5="accent5" accent6="accent6" hlink="hlink" folHlink="folHlink"/>
    </a:extraClrScheme>
    <a:extraClrScheme>
      <a:clrScheme name="Strategic 2">
        <a:dk1>
          <a:srgbClr val="000000"/>
        </a:dk1>
        <a:lt1>
          <a:srgbClr val="E9E2B6"/>
        </a:lt1>
        <a:dk2>
          <a:srgbClr val="996600"/>
        </a:dk2>
        <a:lt2>
          <a:srgbClr val="786950"/>
        </a:lt2>
        <a:accent1>
          <a:srgbClr val="727DE0"/>
        </a:accent1>
        <a:accent2>
          <a:srgbClr val="D54F41"/>
        </a:accent2>
        <a:accent3>
          <a:srgbClr val="F2EED7"/>
        </a:accent3>
        <a:accent4>
          <a:srgbClr val="000000"/>
        </a:accent4>
        <a:accent5>
          <a:srgbClr val="BCBFED"/>
        </a:accent5>
        <a:accent6>
          <a:srgbClr val="C1473A"/>
        </a:accent6>
        <a:hlink>
          <a:srgbClr val="003300"/>
        </a:hlink>
        <a:folHlink>
          <a:srgbClr val="339933"/>
        </a:folHlink>
      </a:clrScheme>
      <a:clrMap bg1="lt1" tx1="dk1" bg2="lt2" tx2="dk2" accent1="accent1" accent2="accent2" accent3="accent3" accent4="accent4" accent5="accent5" accent6="accent6" hlink="hlink" folHlink="folHlink"/>
    </a:extraClrScheme>
    <a:extraClrScheme>
      <a:clrScheme name="Strategic 3">
        <a:dk1>
          <a:srgbClr val="000000"/>
        </a:dk1>
        <a:lt1>
          <a:srgbClr val="FFFFFF"/>
        </a:lt1>
        <a:dk2>
          <a:srgbClr val="000000"/>
        </a:dk2>
        <a:lt2>
          <a:srgbClr val="5F5F5F"/>
        </a:lt2>
        <a:accent1>
          <a:srgbClr val="CBCBCB"/>
        </a:accent1>
        <a:accent2>
          <a:srgbClr val="808080"/>
        </a:accent2>
        <a:accent3>
          <a:srgbClr val="FFFFFF"/>
        </a:accent3>
        <a:accent4>
          <a:srgbClr val="000000"/>
        </a:accent4>
        <a:accent5>
          <a:srgbClr val="E2E2E2"/>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Strategic 4">
        <a:dk1>
          <a:srgbClr val="000000"/>
        </a:dk1>
        <a:lt1>
          <a:srgbClr val="EAEAEA"/>
        </a:lt1>
        <a:dk2>
          <a:srgbClr val="BC6262"/>
        </a:dk2>
        <a:lt2>
          <a:srgbClr val="FFCC66"/>
        </a:lt2>
        <a:accent1>
          <a:srgbClr val="727DE0"/>
        </a:accent1>
        <a:accent2>
          <a:srgbClr val="D54F41"/>
        </a:accent2>
        <a:accent3>
          <a:srgbClr val="DAB7B7"/>
        </a:accent3>
        <a:accent4>
          <a:srgbClr val="C8C8C8"/>
        </a:accent4>
        <a:accent5>
          <a:srgbClr val="BCBFED"/>
        </a:accent5>
        <a:accent6>
          <a:srgbClr val="C1473A"/>
        </a:accent6>
        <a:hlink>
          <a:srgbClr val="000066"/>
        </a:hlink>
        <a:folHlink>
          <a:srgbClr val="FFFF99"/>
        </a:folHlink>
      </a:clrScheme>
      <a:clrMap bg1="dk2" tx1="lt1" bg2="dk1" tx2="lt2" accent1="accent1" accent2="accent2" accent3="accent3" accent4="accent4" accent5="accent5" accent6="accent6" hlink="hlink" folHlink="folHlink"/>
    </a:extraClrScheme>
    <a:extraClrScheme>
      <a:clrScheme name="Strategic 5">
        <a:dk1>
          <a:srgbClr val="000000"/>
        </a:dk1>
        <a:lt1>
          <a:srgbClr val="EAEAEA"/>
        </a:lt1>
        <a:dk2>
          <a:srgbClr val="5C74A4"/>
        </a:dk2>
        <a:lt2>
          <a:srgbClr val="FFCC99"/>
        </a:lt2>
        <a:accent1>
          <a:srgbClr val="727DE0"/>
        </a:accent1>
        <a:accent2>
          <a:srgbClr val="D54F41"/>
        </a:accent2>
        <a:accent3>
          <a:srgbClr val="B5BCCF"/>
        </a:accent3>
        <a:accent4>
          <a:srgbClr val="C8C8C8"/>
        </a:accent4>
        <a:accent5>
          <a:srgbClr val="BCBFED"/>
        </a:accent5>
        <a:accent6>
          <a:srgbClr val="C1473A"/>
        </a:accent6>
        <a:hlink>
          <a:srgbClr val="FFFFCC"/>
        </a:hlink>
        <a:folHlink>
          <a:srgbClr val="CC9900"/>
        </a:folHlink>
      </a:clrScheme>
      <a:clrMap bg1="dk2" tx1="lt1" bg2="dk1" tx2="lt2" accent1="accent1" accent2="accent2" accent3="accent3" accent4="accent4" accent5="accent5" accent6="accent6" hlink="hlink" folHlink="folHlink"/>
    </a:extraClrScheme>
    <a:extraClrScheme>
      <a:clrScheme name="Strategic 6">
        <a:dk1>
          <a:srgbClr val="000000"/>
        </a:dk1>
        <a:lt1>
          <a:srgbClr val="EAEAEA"/>
        </a:lt1>
        <a:dk2>
          <a:srgbClr val="996600"/>
        </a:dk2>
        <a:lt2>
          <a:srgbClr val="FFCC99"/>
        </a:lt2>
        <a:accent1>
          <a:srgbClr val="727DE0"/>
        </a:accent1>
        <a:accent2>
          <a:srgbClr val="D54F41"/>
        </a:accent2>
        <a:accent3>
          <a:srgbClr val="CAB8AA"/>
        </a:accent3>
        <a:accent4>
          <a:srgbClr val="C8C8C8"/>
        </a:accent4>
        <a:accent5>
          <a:srgbClr val="BCBFED"/>
        </a:accent5>
        <a:accent6>
          <a:srgbClr val="C1473A"/>
        </a:accent6>
        <a:hlink>
          <a:srgbClr val="99CCFF"/>
        </a:hlink>
        <a:folHlink>
          <a:srgbClr val="FFFF99"/>
        </a:folHlink>
      </a:clrScheme>
      <a:clrMap bg1="dk2" tx1="lt1" bg2="dk1" tx2="lt2" accent1="accent1" accent2="accent2" accent3="accent3" accent4="accent4" accent5="accent5" accent6="accent6" hlink="hlink" folHlink="folHlink"/>
    </a:extraClrScheme>
  </a:extraClrSchemeLst>
</a:theme>
</file>

<file path=ppt/theme/theme56.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7.xml><?xml version="1.0" encoding="utf-8"?>
<a:theme xmlns:a="http://schemas.openxmlformats.org/drawingml/2006/main" name="5_Strategic">
  <a:themeElements>
    <a:clrScheme name="Strategic 2">
      <a:dk1>
        <a:srgbClr val="000000"/>
      </a:dk1>
      <a:lt1>
        <a:srgbClr val="E9E2B6"/>
      </a:lt1>
      <a:dk2>
        <a:srgbClr val="996600"/>
      </a:dk2>
      <a:lt2>
        <a:srgbClr val="786950"/>
      </a:lt2>
      <a:accent1>
        <a:srgbClr val="727DE0"/>
      </a:accent1>
      <a:accent2>
        <a:srgbClr val="D54F41"/>
      </a:accent2>
      <a:accent3>
        <a:srgbClr val="F2EED7"/>
      </a:accent3>
      <a:accent4>
        <a:srgbClr val="000000"/>
      </a:accent4>
      <a:accent5>
        <a:srgbClr val="BCBFED"/>
      </a:accent5>
      <a:accent6>
        <a:srgbClr val="C1473A"/>
      </a:accent6>
      <a:hlink>
        <a:srgbClr val="003300"/>
      </a:hlink>
      <a:folHlink>
        <a:srgbClr val="339933"/>
      </a:folHlink>
    </a:clrScheme>
    <a:fontScheme name="Strategic">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lnDef>
  </a:objectDefaults>
  <a:extraClrSchemeLst>
    <a:extraClrScheme>
      <a:clrScheme name="Strategic 1">
        <a:dk1>
          <a:srgbClr val="000000"/>
        </a:dk1>
        <a:lt1>
          <a:srgbClr val="EAEAEA"/>
        </a:lt1>
        <a:dk2>
          <a:srgbClr val="819E81"/>
        </a:dk2>
        <a:lt2>
          <a:srgbClr val="FFCC66"/>
        </a:lt2>
        <a:accent1>
          <a:srgbClr val="727DE0"/>
        </a:accent1>
        <a:accent2>
          <a:srgbClr val="D54F41"/>
        </a:accent2>
        <a:accent3>
          <a:srgbClr val="C1CCC1"/>
        </a:accent3>
        <a:accent4>
          <a:srgbClr val="C8C8C8"/>
        </a:accent4>
        <a:accent5>
          <a:srgbClr val="BCBFED"/>
        </a:accent5>
        <a:accent6>
          <a:srgbClr val="C1473A"/>
        </a:accent6>
        <a:hlink>
          <a:srgbClr val="003300"/>
        </a:hlink>
        <a:folHlink>
          <a:srgbClr val="663300"/>
        </a:folHlink>
      </a:clrScheme>
      <a:clrMap bg1="dk2" tx1="lt1" bg2="dk1" tx2="lt2" accent1="accent1" accent2="accent2" accent3="accent3" accent4="accent4" accent5="accent5" accent6="accent6" hlink="hlink" folHlink="folHlink"/>
    </a:extraClrScheme>
    <a:extraClrScheme>
      <a:clrScheme name="Strategic 2">
        <a:dk1>
          <a:srgbClr val="000000"/>
        </a:dk1>
        <a:lt1>
          <a:srgbClr val="E9E2B6"/>
        </a:lt1>
        <a:dk2>
          <a:srgbClr val="996600"/>
        </a:dk2>
        <a:lt2>
          <a:srgbClr val="786950"/>
        </a:lt2>
        <a:accent1>
          <a:srgbClr val="727DE0"/>
        </a:accent1>
        <a:accent2>
          <a:srgbClr val="D54F41"/>
        </a:accent2>
        <a:accent3>
          <a:srgbClr val="F2EED7"/>
        </a:accent3>
        <a:accent4>
          <a:srgbClr val="000000"/>
        </a:accent4>
        <a:accent5>
          <a:srgbClr val="BCBFED"/>
        </a:accent5>
        <a:accent6>
          <a:srgbClr val="C1473A"/>
        </a:accent6>
        <a:hlink>
          <a:srgbClr val="003300"/>
        </a:hlink>
        <a:folHlink>
          <a:srgbClr val="339933"/>
        </a:folHlink>
      </a:clrScheme>
      <a:clrMap bg1="lt1" tx1="dk1" bg2="lt2" tx2="dk2" accent1="accent1" accent2="accent2" accent3="accent3" accent4="accent4" accent5="accent5" accent6="accent6" hlink="hlink" folHlink="folHlink"/>
    </a:extraClrScheme>
    <a:extraClrScheme>
      <a:clrScheme name="Strategic 3">
        <a:dk1>
          <a:srgbClr val="000000"/>
        </a:dk1>
        <a:lt1>
          <a:srgbClr val="FFFFFF"/>
        </a:lt1>
        <a:dk2>
          <a:srgbClr val="000000"/>
        </a:dk2>
        <a:lt2>
          <a:srgbClr val="5F5F5F"/>
        </a:lt2>
        <a:accent1>
          <a:srgbClr val="CBCBCB"/>
        </a:accent1>
        <a:accent2>
          <a:srgbClr val="808080"/>
        </a:accent2>
        <a:accent3>
          <a:srgbClr val="FFFFFF"/>
        </a:accent3>
        <a:accent4>
          <a:srgbClr val="000000"/>
        </a:accent4>
        <a:accent5>
          <a:srgbClr val="E2E2E2"/>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Strategic 4">
        <a:dk1>
          <a:srgbClr val="000000"/>
        </a:dk1>
        <a:lt1>
          <a:srgbClr val="EAEAEA"/>
        </a:lt1>
        <a:dk2>
          <a:srgbClr val="BC6262"/>
        </a:dk2>
        <a:lt2>
          <a:srgbClr val="FFCC66"/>
        </a:lt2>
        <a:accent1>
          <a:srgbClr val="727DE0"/>
        </a:accent1>
        <a:accent2>
          <a:srgbClr val="D54F41"/>
        </a:accent2>
        <a:accent3>
          <a:srgbClr val="DAB7B7"/>
        </a:accent3>
        <a:accent4>
          <a:srgbClr val="C8C8C8"/>
        </a:accent4>
        <a:accent5>
          <a:srgbClr val="BCBFED"/>
        </a:accent5>
        <a:accent6>
          <a:srgbClr val="C1473A"/>
        </a:accent6>
        <a:hlink>
          <a:srgbClr val="000066"/>
        </a:hlink>
        <a:folHlink>
          <a:srgbClr val="FFFF99"/>
        </a:folHlink>
      </a:clrScheme>
      <a:clrMap bg1="dk2" tx1="lt1" bg2="dk1" tx2="lt2" accent1="accent1" accent2="accent2" accent3="accent3" accent4="accent4" accent5="accent5" accent6="accent6" hlink="hlink" folHlink="folHlink"/>
    </a:extraClrScheme>
    <a:extraClrScheme>
      <a:clrScheme name="Strategic 5">
        <a:dk1>
          <a:srgbClr val="000000"/>
        </a:dk1>
        <a:lt1>
          <a:srgbClr val="EAEAEA"/>
        </a:lt1>
        <a:dk2>
          <a:srgbClr val="5C74A4"/>
        </a:dk2>
        <a:lt2>
          <a:srgbClr val="FFCC99"/>
        </a:lt2>
        <a:accent1>
          <a:srgbClr val="727DE0"/>
        </a:accent1>
        <a:accent2>
          <a:srgbClr val="D54F41"/>
        </a:accent2>
        <a:accent3>
          <a:srgbClr val="B5BCCF"/>
        </a:accent3>
        <a:accent4>
          <a:srgbClr val="C8C8C8"/>
        </a:accent4>
        <a:accent5>
          <a:srgbClr val="BCBFED"/>
        </a:accent5>
        <a:accent6>
          <a:srgbClr val="C1473A"/>
        </a:accent6>
        <a:hlink>
          <a:srgbClr val="FFFFCC"/>
        </a:hlink>
        <a:folHlink>
          <a:srgbClr val="CC9900"/>
        </a:folHlink>
      </a:clrScheme>
      <a:clrMap bg1="dk2" tx1="lt1" bg2="dk1" tx2="lt2" accent1="accent1" accent2="accent2" accent3="accent3" accent4="accent4" accent5="accent5" accent6="accent6" hlink="hlink" folHlink="folHlink"/>
    </a:extraClrScheme>
    <a:extraClrScheme>
      <a:clrScheme name="Strategic 6">
        <a:dk1>
          <a:srgbClr val="000000"/>
        </a:dk1>
        <a:lt1>
          <a:srgbClr val="EAEAEA"/>
        </a:lt1>
        <a:dk2>
          <a:srgbClr val="996600"/>
        </a:dk2>
        <a:lt2>
          <a:srgbClr val="FFCC99"/>
        </a:lt2>
        <a:accent1>
          <a:srgbClr val="727DE0"/>
        </a:accent1>
        <a:accent2>
          <a:srgbClr val="D54F41"/>
        </a:accent2>
        <a:accent3>
          <a:srgbClr val="CAB8AA"/>
        </a:accent3>
        <a:accent4>
          <a:srgbClr val="C8C8C8"/>
        </a:accent4>
        <a:accent5>
          <a:srgbClr val="BCBFED"/>
        </a:accent5>
        <a:accent6>
          <a:srgbClr val="C1473A"/>
        </a:accent6>
        <a:hlink>
          <a:srgbClr val="99CCFF"/>
        </a:hlink>
        <a:folHlink>
          <a:srgbClr val="FFFF99"/>
        </a:folHlink>
      </a:clrScheme>
      <a:clrMap bg1="dk2" tx1="lt1" bg2="dk1" tx2="lt2" accent1="accent1" accent2="accent2" accent3="accent3" accent4="accent4" accent5="accent5" accent6="accent6" hlink="hlink" folHlink="folHlink"/>
    </a:extraClrScheme>
  </a:extraClrSchemeLst>
</a:theme>
</file>

<file path=ppt/theme/theme58.xml><?xml version="1.0" encoding="utf-8"?>
<a:theme xmlns:a="http://schemas.openxmlformats.org/drawingml/2006/main" name="9_Strategic">
  <a:themeElements>
    <a:clrScheme name="Strategic 2">
      <a:dk1>
        <a:srgbClr val="000000"/>
      </a:dk1>
      <a:lt1>
        <a:srgbClr val="E9E2B6"/>
      </a:lt1>
      <a:dk2>
        <a:srgbClr val="996600"/>
      </a:dk2>
      <a:lt2>
        <a:srgbClr val="786950"/>
      </a:lt2>
      <a:accent1>
        <a:srgbClr val="727DE0"/>
      </a:accent1>
      <a:accent2>
        <a:srgbClr val="D54F41"/>
      </a:accent2>
      <a:accent3>
        <a:srgbClr val="F2EED7"/>
      </a:accent3>
      <a:accent4>
        <a:srgbClr val="000000"/>
      </a:accent4>
      <a:accent5>
        <a:srgbClr val="BCBFED"/>
      </a:accent5>
      <a:accent6>
        <a:srgbClr val="C1473A"/>
      </a:accent6>
      <a:hlink>
        <a:srgbClr val="003300"/>
      </a:hlink>
      <a:folHlink>
        <a:srgbClr val="339933"/>
      </a:folHlink>
    </a:clrScheme>
    <a:fontScheme name="Strategic">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lnDef>
  </a:objectDefaults>
  <a:extraClrSchemeLst>
    <a:extraClrScheme>
      <a:clrScheme name="Strategic 1">
        <a:dk1>
          <a:srgbClr val="000000"/>
        </a:dk1>
        <a:lt1>
          <a:srgbClr val="EAEAEA"/>
        </a:lt1>
        <a:dk2>
          <a:srgbClr val="819E81"/>
        </a:dk2>
        <a:lt2>
          <a:srgbClr val="FFCC66"/>
        </a:lt2>
        <a:accent1>
          <a:srgbClr val="727DE0"/>
        </a:accent1>
        <a:accent2>
          <a:srgbClr val="D54F41"/>
        </a:accent2>
        <a:accent3>
          <a:srgbClr val="C1CCC1"/>
        </a:accent3>
        <a:accent4>
          <a:srgbClr val="C8C8C8"/>
        </a:accent4>
        <a:accent5>
          <a:srgbClr val="BCBFED"/>
        </a:accent5>
        <a:accent6>
          <a:srgbClr val="C1473A"/>
        </a:accent6>
        <a:hlink>
          <a:srgbClr val="003300"/>
        </a:hlink>
        <a:folHlink>
          <a:srgbClr val="663300"/>
        </a:folHlink>
      </a:clrScheme>
      <a:clrMap bg1="dk2" tx1="lt1" bg2="dk1" tx2="lt2" accent1="accent1" accent2="accent2" accent3="accent3" accent4="accent4" accent5="accent5" accent6="accent6" hlink="hlink" folHlink="folHlink"/>
    </a:extraClrScheme>
    <a:extraClrScheme>
      <a:clrScheme name="Strategic 2">
        <a:dk1>
          <a:srgbClr val="000000"/>
        </a:dk1>
        <a:lt1>
          <a:srgbClr val="E9E2B6"/>
        </a:lt1>
        <a:dk2>
          <a:srgbClr val="996600"/>
        </a:dk2>
        <a:lt2>
          <a:srgbClr val="786950"/>
        </a:lt2>
        <a:accent1>
          <a:srgbClr val="727DE0"/>
        </a:accent1>
        <a:accent2>
          <a:srgbClr val="D54F41"/>
        </a:accent2>
        <a:accent3>
          <a:srgbClr val="F2EED7"/>
        </a:accent3>
        <a:accent4>
          <a:srgbClr val="000000"/>
        </a:accent4>
        <a:accent5>
          <a:srgbClr val="BCBFED"/>
        </a:accent5>
        <a:accent6>
          <a:srgbClr val="C1473A"/>
        </a:accent6>
        <a:hlink>
          <a:srgbClr val="003300"/>
        </a:hlink>
        <a:folHlink>
          <a:srgbClr val="339933"/>
        </a:folHlink>
      </a:clrScheme>
      <a:clrMap bg1="lt1" tx1="dk1" bg2="lt2" tx2="dk2" accent1="accent1" accent2="accent2" accent3="accent3" accent4="accent4" accent5="accent5" accent6="accent6" hlink="hlink" folHlink="folHlink"/>
    </a:extraClrScheme>
    <a:extraClrScheme>
      <a:clrScheme name="Strategic 3">
        <a:dk1>
          <a:srgbClr val="000000"/>
        </a:dk1>
        <a:lt1>
          <a:srgbClr val="FFFFFF"/>
        </a:lt1>
        <a:dk2>
          <a:srgbClr val="000000"/>
        </a:dk2>
        <a:lt2>
          <a:srgbClr val="5F5F5F"/>
        </a:lt2>
        <a:accent1>
          <a:srgbClr val="CBCBCB"/>
        </a:accent1>
        <a:accent2>
          <a:srgbClr val="808080"/>
        </a:accent2>
        <a:accent3>
          <a:srgbClr val="FFFFFF"/>
        </a:accent3>
        <a:accent4>
          <a:srgbClr val="000000"/>
        </a:accent4>
        <a:accent5>
          <a:srgbClr val="E2E2E2"/>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Strategic 4">
        <a:dk1>
          <a:srgbClr val="000000"/>
        </a:dk1>
        <a:lt1>
          <a:srgbClr val="EAEAEA"/>
        </a:lt1>
        <a:dk2>
          <a:srgbClr val="BC6262"/>
        </a:dk2>
        <a:lt2>
          <a:srgbClr val="FFCC66"/>
        </a:lt2>
        <a:accent1>
          <a:srgbClr val="727DE0"/>
        </a:accent1>
        <a:accent2>
          <a:srgbClr val="D54F41"/>
        </a:accent2>
        <a:accent3>
          <a:srgbClr val="DAB7B7"/>
        </a:accent3>
        <a:accent4>
          <a:srgbClr val="C8C8C8"/>
        </a:accent4>
        <a:accent5>
          <a:srgbClr val="BCBFED"/>
        </a:accent5>
        <a:accent6>
          <a:srgbClr val="C1473A"/>
        </a:accent6>
        <a:hlink>
          <a:srgbClr val="000066"/>
        </a:hlink>
        <a:folHlink>
          <a:srgbClr val="FFFF99"/>
        </a:folHlink>
      </a:clrScheme>
      <a:clrMap bg1="dk2" tx1="lt1" bg2="dk1" tx2="lt2" accent1="accent1" accent2="accent2" accent3="accent3" accent4="accent4" accent5="accent5" accent6="accent6" hlink="hlink" folHlink="folHlink"/>
    </a:extraClrScheme>
    <a:extraClrScheme>
      <a:clrScheme name="Strategic 5">
        <a:dk1>
          <a:srgbClr val="000000"/>
        </a:dk1>
        <a:lt1>
          <a:srgbClr val="EAEAEA"/>
        </a:lt1>
        <a:dk2>
          <a:srgbClr val="5C74A4"/>
        </a:dk2>
        <a:lt2>
          <a:srgbClr val="FFCC99"/>
        </a:lt2>
        <a:accent1>
          <a:srgbClr val="727DE0"/>
        </a:accent1>
        <a:accent2>
          <a:srgbClr val="D54F41"/>
        </a:accent2>
        <a:accent3>
          <a:srgbClr val="B5BCCF"/>
        </a:accent3>
        <a:accent4>
          <a:srgbClr val="C8C8C8"/>
        </a:accent4>
        <a:accent5>
          <a:srgbClr val="BCBFED"/>
        </a:accent5>
        <a:accent6>
          <a:srgbClr val="C1473A"/>
        </a:accent6>
        <a:hlink>
          <a:srgbClr val="FFFFCC"/>
        </a:hlink>
        <a:folHlink>
          <a:srgbClr val="CC9900"/>
        </a:folHlink>
      </a:clrScheme>
      <a:clrMap bg1="dk2" tx1="lt1" bg2="dk1" tx2="lt2" accent1="accent1" accent2="accent2" accent3="accent3" accent4="accent4" accent5="accent5" accent6="accent6" hlink="hlink" folHlink="folHlink"/>
    </a:extraClrScheme>
    <a:extraClrScheme>
      <a:clrScheme name="Strategic 6">
        <a:dk1>
          <a:srgbClr val="000000"/>
        </a:dk1>
        <a:lt1>
          <a:srgbClr val="EAEAEA"/>
        </a:lt1>
        <a:dk2>
          <a:srgbClr val="996600"/>
        </a:dk2>
        <a:lt2>
          <a:srgbClr val="FFCC99"/>
        </a:lt2>
        <a:accent1>
          <a:srgbClr val="727DE0"/>
        </a:accent1>
        <a:accent2>
          <a:srgbClr val="D54F41"/>
        </a:accent2>
        <a:accent3>
          <a:srgbClr val="CAB8AA"/>
        </a:accent3>
        <a:accent4>
          <a:srgbClr val="C8C8C8"/>
        </a:accent4>
        <a:accent5>
          <a:srgbClr val="BCBFED"/>
        </a:accent5>
        <a:accent6>
          <a:srgbClr val="C1473A"/>
        </a:accent6>
        <a:hlink>
          <a:srgbClr val="99CCFF"/>
        </a:hlink>
        <a:folHlink>
          <a:srgbClr val="FFFF99"/>
        </a:folHlink>
      </a:clrScheme>
      <a:clrMap bg1="dk2" tx1="lt1" bg2="dk1" tx2="lt2" accent1="accent1" accent2="accent2" accent3="accent3" accent4="accent4" accent5="accent5" accent6="accent6" hlink="hlink" folHlink="folHlink"/>
    </a:extraClrScheme>
  </a:extraClrSchemeLst>
</a:theme>
</file>

<file path=ppt/theme/theme59.xml><?xml version="1.0" encoding="utf-8"?>
<a:theme xmlns:a="http://schemas.openxmlformats.org/drawingml/2006/main" name="5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Times New Roman"/>
        <a:cs typeface="Times New Roman"/>
      </a:majorFont>
      <a:minorFont>
        <a:latin typeface="Times New Roman"/>
        <a:ea typeface="Times New Roman"/>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2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Times New Roman"/>
        <a:cs typeface="Times New Roman"/>
      </a:majorFont>
      <a:minorFont>
        <a:latin typeface="Times New Roman"/>
        <a:ea typeface="Times New Roman"/>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0.xml><?xml version="1.0" encoding="utf-8"?>
<a:theme xmlns:a="http://schemas.openxmlformats.org/drawingml/2006/main" name="2_blstripc.ppt - Blue Stripes">
  <a:themeElements>
    <a:clrScheme name="">
      <a:dk1>
        <a:srgbClr val="0000FF"/>
      </a:dk1>
      <a:lt1>
        <a:srgbClr val="FFFFFF"/>
      </a:lt1>
      <a:dk2>
        <a:srgbClr val="000080"/>
      </a:dk2>
      <a:lt2>
        <a:srgbClr val="FFFF00"/>
      </a:lt2>
      <a:accent1>
        <a:srgbClr val="FF8000"/>
      </a:accent1>
      <a:accent2>
        <a:srgbClr val="FFA040"/>
      </a:accent2>
      <a:accent3>
        <a:srgbClr val="AAAAC0"/>
      </a:accent3>
      <a:accent4>
        <a:srgbClr val="DADADA"/>
      </a:accent4>
      <a:accent5>
        <a:srgbClr val="FFC0AA"/>
      </a:accent5>
      <a:accent6>
        <a:srgbClr val="E79139"/>
      </a:accent6>
      <a:hlink>
        <a:srgbClr val="E000E0"/>
      </a:hlink>
      <a:folHlink>
        <a:srgbClr val="8080FF"/>
      </a:folHlink>
    </a:clrScheme>
    <a:fontScheme name="blstripc.ppt - Blue Stripe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000" b="0" i="0" u="none" strike="noStrike" cap="none" normalizeH="0" baseline="0">
            <a:ln>
              <a:noFill/>
            </a:ln>
            <a:solidFill>
              <a:schemeClr val="tx1"/>
            </a:solidFill>
            <a:effectLst/>
            <a:latin typeface="Arial" pitchFamily="-128" charset="0"/>
            <a:ea typeface="新細明體" pitchFamily="18" charset="-128"/>
            <a:cs typeface="新細明體" pitchFamily="18"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000" b="0" i="0" u="none" strike="noStrike" cap="none" normalizeH="0" baseline="0">
            <a:ln>
              <a:noFill/>
            </a:ln>
            <a:solidFill>
              <a:schemeClr val="tx1"/>
            </a:solidFill>
            <a:effectLst/>
            <a:latin typeface="Arial" pitchFamily="-128" charset="0"/>
            <a:ea typeface="新細明體" pitchFamily="18" charset="-128"/>
            <a:cs typeface="新細明體" pitchFamily="18" charset="-128"/>
          </a:defRPr>
        </a:defPPr>
      </a:lstStyle>
    </a:lnDef>
  </a:objectDefaults>
  <a:extraClrSchemeLst>
    <a:extraClrScheme>
      <a:clrScheme name="blstripc.ppt - Blue Strip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stripc.ppt - Blue Strip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stripc.ppt - Blue Strip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stripc.ppt - Blue Strip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stripc.ppt - Blue Strip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stripc.ppt - Blue Strip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stripc.ppt - Blue Strip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stripc.ppt - Blue Strip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stripc.ppt - Blue Strip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stripc.ppt - Blue Strip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stripc.ppt - Blue Strip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stripc.ppt - Blue Strip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1.xml><?xml version="1.0" encoding="utf-8"?>
<a:theme xmlns:a="http://schemas.openxmlformats.org/drawingml/2006/main" name="3_blstripc.ppt - Blue Stripes">
  <a:themeElements>
    <a:clrScheme name="">
      <a:dk1>
        <a:srgbClr val="0000FF"/>
      </a:dk1>
      <a:lt1>
        <a:srgbClr val="FFFFFF"/>
      </a:lt1>
      <a:dk2>
        <a:srgbClr val="000080"/>
      </a:dk2>
      <a:lt2>
        <a:srgbClr val="FFFF00"/>
      </a:lt2>
      <a:accent1>
        <a:srgbClr val="FF8000"/>
      </a:accent1>
      <a:accent2>
        <a:srgbClr val="FFA040"/>
      </a:accent2>
      <a:accent3>
        <a:srgbClr val="AAAAC0"/>
      </a:accent3>
      <a:accent4>
        <a:srgbClr val="DADADA"/>
      </a:accent4>
      <a:accent5>
        <a:srgbClr val="FFC0AA"/>
      </a:accent5>
      <a:accent6>
        <a:srgbClr val="E79139"/>
      </a:accent6>
      <a:hlink>
        <a:srgbClr val="E000E0"/>
      </a:hlink>
      <a:folHlink>
        <a:srgbClr val="8080FF"/>
      </a:folHlink>
    </a:clrScheme>
    <a:fontScheme name="blstripc.ppt - Blue Stripe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2" charset="0"/>
          </a:defRPr>
        </a:defPPr>
      </a:lstStyle>
    </a:lnDef>
  </a:objectDefaults>
  <a:extraClrSchemeLst>
    <a:extraClrScheme>
      <a:clrScheme name="blstripc.ppt - Blue Strip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stripc.ppt - Blue Strip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stripc.ppt - Blue Strip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stripc.ppt - Blue Strip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stripc.ppt - Blue Strip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stripc.ppt - Blue Strip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stripc.ppt - Blue Strip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stripc.ppt - Blue Strip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stripc.ppt - Blue Strip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stripc.ppt - Blue Strip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stripc.ppt - Blue Strip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stripc.ppt - Blue Strip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2.xml><?xml version="1.0" encoding="utf-8"?>
<a:theme xmlns:a="http://schemas.openxmlformats.org/drawingml/2006/main" name="1_blstripc.ppt - Blue Stripes">
  <a:themeElements>
    <a:clrScheme name="">
      <a:dk1>
        <a:srgbClr val="0000FF"/>
      </a:dk1>
      <a:lt1>
        <a:srgbClr val="FFFFFF"/>
      </a:lt1>
      <a:dk2>
        <a:srgbClr val="000080"/>
      </a:dk2>
      <a:lt2>
        <a:srgbClr val="FFFF00"/>
      </a:lt2>
      <a:accent1>
        <a:srgbClr val="FF8000"/>
      </a:accent1>
      <a:accent2>
        <a:srgbClr val="FFA040"/>
      </a:accent2>
      <a:accent3>
        <a:srgbClr val="AAAAC0"/>
      </a:accent3>
      <a:accent4>
        <a:srgbClr val="DADADA"/>
      </a:accent4>
      <a:accent5>
        <a:srgbClr val="FFC0AA"/>
      </a:accent5>
      <a:accent6>
        <a:srgbClr val="E79139"/>
      </a:accent6>
      <a:hlink>
        <a:srgbClr val="E000E0"/>
      </a:hlink>
      <a:folHlink>
        <a:srgbClr val="8080FF"/>
      </a:folHlink>
    </a:clrScheme>
    <a:fontScheme name="blstripc.ppt - Blue Stripe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blstripc.ppt - Blue Strip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stripc.ppt - Blue Strip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stripc.ppt - Blue Strip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stripc.ppt - Blue Strip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stripc.ppt - Blue Strip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stripc.ppt - Blue Strip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stripc.ppt - Blue Strip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stripc.ppt - Blue Strip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stripc.ppt - Blue Strip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stripc.ppt - Blue Strip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stripc.ppt - Blue Strip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stripc.ppt - Blue Strip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3.xml><?xml version="1.0" encoding="utf-8"?>
<a:theme xmlns:a="http://schemas.openxmlformats.org/drawingml/2006/main" name="23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Times New Roman"/>
        <a:ea typeface="ＭＳ Ｐゴシック"/>
        <a:cs typeface=""/>
      </a:majorFont>
      <a:minorFont>
        <a:latin typeface="Times New Roman"/>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93000"/>
          </a:lnSpc>
          <a:spcBef>
            <a:spcPct val="0"/>
          </a:spcBef>
          <a:spcAft>
            <a:spcPct val="0"/>
          </a:spcAft>
          <a:buClr>
            <a:srgbClr val="FFFFFF"/>
          </a:buClr>
          <a:buSzPct val="100000"/>
          <a:buFont typeface="Arial" charset="0"/>
          <a:buNone/>
          <a:tabLst/>
          <a:defRPr kumimoji="0" lang="en-GB" sz="2400" b="0" i="0" u="none" strike="noStrike" cap="none" normalizeH="0" baseline="0" smtClean="0">
            <a:ln>
              <a:noFill/>
            </a:ln>
            <a:solidFill>
              <a:schemeClr val="bg1"/>
            </a:solidFill>
            <a:effectLst/>
            <a:latin typeface="Arial" charset="0"/>
            <a:ea typeface="ＭＳ Ｐゴシック"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93000"/>
          </a:lnSpc>
          <a:spcBef>
            <a:spcPct val="0"/>
          </a:spcBef>
          <a:spcAft>
            <a:spcPct val="0"/>
          </a:spcAft>
          <a:buClr>
            <a:srgbClr val="FFFFFF"/>
          </a:buClr>
          <a:buSzPct val="100000"/>
          <a:buFont typeface="Arial" charset="0"/>
          <a:buNone/>
          <a:tabLst/>
          <a:defRPr kumimoji="0" lang="en-GB" sz="2400" b="0" i="0" u="none" strike="noStrike" cap="none" normalizeH="0" baseline="0" smtClean="0">
            <a:ln>
              <a:noFill/>
            </a:ln>
            <a:solidFill>
              <a:schemeClr val="bg1"/>
            </a:solidFill>
            <a:effectLst/>
            <a:latin typeface="Arial" charset="0"/>
            <a:ea typeface="ＭＳ Ｐゴシック"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4.xml><?xml version="1.0" encoding="utf-8"?>
<a:theme xmlns:a="http://schemas.openxmlformats.org/drawingml/2006/main" name="11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ＭＳ Ｐゴシック"/>
        <a:cs typeface="DejaVu Sans"/>
      </a:majorFont>
      <a:minorFont>
        <a:latin typeface="Arial"/>
        <a:ea typeface="ＭＳ Ｐゴシック"/>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DejaVu San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DejaVu Sans"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5.xml><?xml version="1.0" encoding="utf-8"?>
<a:theme xmlns:a="http://schemas.openxmlformats.org/drawingml/2006/main" name="12_Custom Design">
  <a:themeElements>
    <a:clrScheme name="10_Custom Design 1">
      <a:dk1>
        <a:srgbClr val="000000"/>
      </a:dk1>
      <a:lt1>
        <a:srgbClr val="FFFFFF"/>
      </a:lt1>
      <a:dk2>
        <a:srgbClr val="000000"/>
      </a:dk2>
      <a:lt2>
        <a:srgbClr val="FFFFFF"/>
      </a:lt2>
      <a:accent1>
        <a:srgbClr val="4F81BD"/>
      </a:accent1>
      <a:accent2>
        <a:srgbClr val="C0504D"/>
      </a:accent2>
      <a:accent3>
        <a:srgbClr val="AAAAAA"/>
      </a:accent3>
      <a:accent4>
        <a:srgbClr val="DADADA"/>
      </a:accent4>
      <a:accent5>
        <a:srgbClr val="B2C1DB"/>
      </a:accent5>
      <a:accent6>
        <a:srgbClr val="AE4845"/>
      </a:accent6>
      <a:hlink>
        <a:srgbClr val="0000FF"/>
      </a:hlink>
      <a:folHlink>
        <a:srgbClr val="800080"/>
      </a:folHlink>
    </a:clrScheme>
    <a:fontScheme name="10_Custom Design">
      <a:majorFont>
        <a:latin typeface="Candara"/>
        <a:ea typeface="ＭＳ Ｐゴシック"/>
        <a:cs typeface="Arial"/>
      </a:majorFont>
      <a:minorFont>
        <a:latin typeface="Candara"/>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0_Custom Design 1">
        <a:dk1>
          <a:srgbClr val="000000"/>
        </a:dk1>
        <a:lt1>
          <a:srgbClr val="FFFFFF"/>
        </a:lt1>
        <a:dk2>
          <a:srgbClr val="000000"/>
        </a:dk2>
        <a:lt2>
          <a:srgbClr val="FFFFFF"/>
        </a:lt2>
        <a:accent1>
          <a:srgbClr val="4F81BD"/>
        </a:accent1>
        <a:accent2>
          <a:srgbClr val="C0504D"/>
        </a:accent2>
        <a:accent3>
          <a:srgbClr val="AAAAAA"/>
        </a:accent3>
        <a:accent4>
          <a:srgbClr val="DADADA"/>
        </a:accent4>
        <a:accent5>
          <a:srgbClr val="B2C1DB"/>
        </a:accent5>
        <a:accent6>
          <a:srgbClr val="AE4845"/>
        </a:accent6>
        <a:hlink>
          <a:srgbClr val="0000FF"/>
        </a:hlink>
        <a:folHlink>
          <a:srgbClr val="800080"/>
        </a:folHlink>
      </a:clrScheme>
      <a:clrMap bg1="dk2" tx1="lt1" bg2="dk1" tx2="lt2" accent1="accent1" accent2="accent2" accent3="accent3" accent4="accent4" accent5="accent5" accent6="accent6" hlink="hlink" folHlink="folHlink"/>
    </a:extraClrScheme>
  </a:extraClrSchemeLst>
</a:theme>
</file>

<file path=ppt/theme/theme66.xml><?xml version="1.0" encoding="utf-8"?>
<a:theme xmlns:a="http://schemas.openxmlformats.org/drawingml/2006/main" name="1_untitled 1">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untitled 1">
      <a:majorFont>
        <a:latin typeface="Times"/>
        <a:ea typeface="ＭＳ Ｐゴシック"/>
        <a:cs typeface=""/>
      </a:majorFont>
      <a:minorFont>
        <a:latin typeface="Times"/>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a:ln>
              <a:noFill/>
            </a:ln>
            <a:solidFill>
              <a:srgbClr val="000000"/>
            </a:solidFill>
            <a:effectLst/>
            <a:latin typeface="Arial" charset="0"/>
            <a:ea typeface="ＭＳ Ｐゴシック"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a:ln>
              <a:noFill/>
            </a:ln>
            <a:solidFill>
              <a:srgbClr val="000000"/>
            </a:solidFill>
            <a:effectLst/>
            <a:latin typeface="Arial" charset="0"/>
            <a:ea typeface="ＭＳ Ｐゴシック" charset="0"/>
            <a:cs typeface="Arial" charset="0"/>
          </a:defRPr>
        </a:defPPr>
      </a:lstStyle>
    </a:lnDef>
  </a:objectDefaults>
  <a:extraClrSchemeLst>
    <a:extraClrScheme>
      <a:clrScheme name="untitled 1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untitled 1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untitled 1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untitled 1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untitled 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untitled 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untitled 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7.xml><?xml version="1.0" encoding="utf-8"?>
<a:theme xmlns:a="http://schemas.openxmlformats.org/drawingml/2006/main" name="3_Mountain">
  <a:themeElements>
    <a:clrScheme name="Mountain 1">
      <a:dk1>
        <a:srgbClr val="000000"/>
      </a:dk1>
      <a:lt1>
        <a:srgbClr val="FFFFCC"/>
      </a:lt1>
      <a:dk2>
        <a:srgbClr val="000066"/>
      </a:dk2>
      <a:lt2>
        <a:srgbClr val="FFFFCC"/>
      </a:lt2>
      <a:accent1>
        <a:srgbClr val="00CC99"/>
      </a:accent1>
      <a:accent2>
        <a:srgbClr val="3333CC"/>
      </a:accent2>
      <a:accent3>
        <a:srgbClr val="AAAAB8"/>
      </a:accent3>
      <a:accent4>
        <a:srgbClr val="DADAAE"/>
      </a:accent4>
      <a:accent5>
        <a:srgbClr val="AAE2CA"/>
      </a:accent5>
      <a:accent6>
        <a:srgbClr val="2D2DB9"/>
      </a:accent6>
      <a:hlink>
        <a:srgbClr val="CCCCFF"/>
      </a:hlink>
      <a:folHlink>
        <a:srgbClr val="B2B2B2"/>
      </a:folHlink>
    </a:clrScheme>
    <a:fontScheme name="Mountai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1"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1" charset="0"/>
          </a:defRPr>
        </a:defPPr>
      </a:lstStyle>
    </a:lnDef>
  </a:objectDefaults>
  <a:extraClrSchemeLst>
    <a:extraClrScheme>
      <a:clrScheme name="Mountain 1">
        <a:dk1>
          <a:srgbClr val="000000"/>
        </a:dk1>
        <a:lt1>
          <a:srgbClr val="FFFFCC"/>
        </a:lt1>
        <a:dk2>
          <a:srgbClr val="000066"/>
        </a:dk2>
        <a:lt2>
          <a:srgbClr val="FFFFCC"/>
        </a:lt2>
        <a:accent1>
          <a:srgbClr val="00CC99"/>
        </a:accent1>
        <a:accent2>
          <a:srgbClr val="3333CC"/>
        </a:accent2>
        <a:accent3>
          <a:srgbClr val="AAAAB8"/>
        </a:accent3>
        <a:accent4>
          <a:srgbClr val="DADAAE"/>
        </a:accent4>
        <a:accent5>
          <a:srgbClr val="AAE2CA"/>
        </a:accent5>
        <a:accent6>
          <a:srgbClr val="2D2DB9"/>
        </a:accent6>
        <a:hlink>
          <a:srgbClr val="CCCCFF"/>
        </a:hlink>
        <a:folHlink>
          <a:srgbClr val="B2B2B2"/>
        </a:folHlink>
      </a:clrScheme>
      <a:clrMap bg1="dk2" tx1="lt1" bg2="dk1" tx2="lt2" accent1="accent1" accent2="accent2" accent3="accent3" accent4="accent4" accent5="accent5" accent6="accent6" hlink="hlink" folHlink="folHlink"/>
    </a:extraClrScheme>
    <a:extraClrScheme>
      <a:clrScheme name="Mountain 2">
        <a:dk1>
          <a:srgbClr val="000000"/>
        </a:dk1>
        <a:lt1>
          <a:srgbClr val="FFFFCC"/>
        </a:lt1>
        <a:dk2>
          <a:srgbClr val="000000"/>
        </a:dk2>
        <a:lt2>
          <a:srgbClr val="000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ountain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969696"/>
        </a:folHlink>
      </a:clrScheme>
      <a:clrMap bg1="lt1" tx1="dk1" bg2="lt2" tx2="dk2" accent1="accent1" accent2="accent2" accent3="accent3" accent4="accent4" accent5="accent5" accent6="accent6" hlink="hlink" folHlink="folHlink"/>
    </a:extraClrScheme>
    <a:extraClrScheme>
      <a:clrScheme name="Mountain 4">
        <a:dk1>
          <a:srgbClr val="000000"/>
        </a:dk1>
        <a:lt1>
          <a:srgbClr val="99FFFF"/>
        </a:lt1>
        <a:dk2>
          <a:srgbClr val="333300"/>
        </a:dk2>
        <a:lt2>
          <a:srgbClr val="99FFFF"/>
        </a:lt2>
        <a:accent1>
          <a:srgbClr val="FFCC66"/>
        </a:accent1>
        <a:accent2>
          <a:srgbClr val="0000FF"/>
        </a:accent2>
        <a:accent3>
          <a:srgbClr val="ADADAA"/>
        </a:accent3>
        <a:accent4>
          <a:srgbClr val="82DADA"/>
        </a:accent4>
        <a:accent5>
          <a:srgbClr val="FFE2B8"/>
        </a:accent5>
        <a:accent6>
          <a:srgbClr val="0000E7"/>
        </a:accent6>
        <a:hlink>
          <a:srgbClr val="CC00CC"/>
        </a:hlink>
        <a:folHlink>
          <a:srgbClr val="C0C0C0"/>
        </a:folHlink>
      </a:clrScheme>
      <a:clrMap bg1="dk2" tx1="lt1" bg2="dk1" tx2="lt2" accent1="accent1" accent2="accent2" accent3="accent3" accent4="accent4" accent5="accent5" accent6="accent6" hlink="hlink" folHlink="folHlink"/>
    </a:extraClrScheme>
    <a:extraClrScheme>
      <a:clrScheme name="Mountain 5">
        <a:dk1>
          <a:srgbClr val="868686"/>
        </a:dk1>
        <a:lt1>
          <a:srgbClr val="FFFF99"/>
        </a:lt1>
        <a:dk2>
          <a:srgbClr val="993300"/>
        </a:dk2>
        <a:lt2>
          <a:srgbClr val="99FFFF"/>
        </a:lt2>
        <a:accent1>
          <a:srgbClr val="CBCBCB"/>
        </a:accent1>
        <a:accent2>
          <a:srgbClr val="0066FF"/>
        </a:accent2>
        <a:accent3>
          <a:srgbClr val="CAADAA"/>
        </a:accent3>
        <a:accent4>
          <a:srgbClr val="DADA82"/>
        </a:accent4>
        <a:accent5>
          <a:srgbClr val="E2E2E2"/>
        </a:accent5>
        <a:accent6>
          <a:srgbClr val="005CE7"/>
        </a:accent6>
        <a:hlink>
          <a:srgbClr val="FF0033"/>
        </a:hlink>
        <a:folHlink>
          <a:srgbClr val="009900"/>
        </a:folHlink>
      </a:clrScheme>
      <a:clrMap bg1="dk2" tx1="lt1" bg2="dk1" tx2="lt2" accent1="accent1" accent2="accent2" accent3="accent3" accent4="accent4" accent5="accent5" accent6="accent6" hlink="hlink" folHlink="folHlink"/>
    </a:extraClrScheme>
  </a:extraClrSchemeLst>
</a:theme>
</file>

<file path=ppt/theme/theme68.xml><?xml version="1.0" encoding="utf-8"?>
<a:theme xmlns:a="http://schemas.openxmlformats.org/drawingml/2006/main" name="6_Expedition">
  <a:themeElements>
    <a:clrScheme name="Expedition 2">
      <a:dk1>
        <a:srgbClr val="000000"/>
      </a:dk1>
      <a:lt1>
        <a:srgbClr val="FFFFFF"/>
      </a:lt1>
      <a:dk2>
        <a:srgbClr val="482400"/>
      </a:dk2>
      <a:lt2>
        <a:srgbClr val="808080"/>
      </a:lt2>
      <a:accent1>
        <a:srgbClr val="DFD6C3"/>
      </a:accent1>
      <a:accent2>
        <a:srgbClr val="D69B80"/>
      </a:accent2>
      <a:accent3>
        <a:srgbClr val="FFFFFF"/>
      </a:accent3>
      <a:accent4>
        <a:srgbClr val="000000"/>
      </a:accent4>
      <a:accent5>
        <a:srgbClr val="ECE8DE"/>
      </a:accent5>
      <a:accent6>
        <a:srgbClr val="C28C73"/>
      </a:accent6>
      <a:hlink>
        <a:srgbClr val="993300"/>
      </a:hlink>
      <a:folHlink>
        <a:srgbClr val="666600"/>
      </a:folHlink>
    </a:clrScheme>
    <a:fontScheme name="Expedi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Arial" charset="0"/>
          </a:defRPr>
        </a:defPPr>
      </a:lstStyle>
    </a:lnDef>
  </a:objectDefaults>
  <a:extraClrSchemeLst>
    <a:extraClrScheme>
      <a:clrScheme name="Expedition 1">
        <a:dk1>
          <a:srgbClr val="000000"/>
        </a:dk1>
        <a:lt1>
          <a:srgbClr val="A7947B"/>
        </a:lt1>
        <a:dk2>
          <a:srgbClr val="482400"/>
        </a:dk2>
        <a:lt2>
          <a:srgbClr val="808080"/>
        </a:lt2>
        <a:accent1>
          <a:srgbClr val="DFD6C3"/>
        </a:accent1>
        <a:accent2>
          <a:srgbClr val="D69B80"/>
        </a:accent2>
        <a:accent3>
          <a:srgbClr val="D0C8BF"/>
        </a:accent3>
        <a:accent4>
          <a:srgbClr val="000000"/>
        </a:accent4>
        <a:accent5>
          <a:srgbClr val="ECE8DE"/>
        </a:accent5>
        <a:accent6>
          <a:srgbClr val="C28C73"/>
        </a:accent6>
        <a:hlink>
          <a:srgbClr val="993300"/>
        </a:hlink>
        <a:folHlink>
          <a:srgbClr val="666600"/>
        </a:folHlink>
      </a:clrScheme>
      <a:clrMap bg1="lt1" tx1="dk1" bg2="lt2" tx2="dk2" accent1="accent1" accent2="accent2" accent3="accent3" accent4="accent4" accent5="accent5" accent6="accent6" hlink="hlink" folHlink="folHlink"/>
    </a:extraClrScheme>
    <a:extraClrScheme>
      <a:clrScheme name="Expedition 2">
        <a:dk1>
          <a:srgbClr val="000000"/>
        </a:dk1>
        <a:lt1>
          <a:srgbClr val="FFFFFF"/>
        </a:lt1>
        <a:dk2>
          <a:srgbClr val="482400"/>
        </a:dk2>
        <a:lt2>
          <a:srgbClr val="808080"/>
        </a:lt2>
        <a:accent1>
          <a:srgbClr val="DFD6C3"/>
        </a:accent1>
        <a:accent2>
          <a:srgbClr val="D69B80"/>
        </a:accent2>
        <a:accent3>
          <a:srgbClr val="FFFFFF"/>
        </a:accent3>
        <a:accent4>
          <a:srgbClr val="000000"/>
        </a:accent4>
        <a:accent5>
          <a:srgbClr val="ECE8DE"/>
        </a:accent5>
        <a:accent6>
          <a:srgbClr val="C28C73"/>
        </a:accent6>
        <a:hlink>
          <a:srgbClr val="993300"/>
        </a:hlink>
        <a:folHlink>
          <a:srgbClr val="666600"/>
        </a:folHlink>
      </a:clrScheme>
      <a:clrMap bg1="lt1" tx1="dk1" bg2="lt2" tx2="dk2" accent1="accent1" accent2="accent2" accent3="accent3" accent4="accent4" accent5="accent5" accent6="accent6" hlink="hlink" folHlink="folHlink"/>
    </a:extraClrScheme>
    <a:extraClrScheme>
      <a:clrScheme name="Expedition 3">
        <a:dk1>
          <a:srgbClr val="000000"/>
        </a:dk1>
        <a:lt1>
          <a:srgbClr val="FFFFFF"/>
        </a:lt1>
        <a:dk2>
          <a:srgbClr val="000000"/>
        </a:dk2>
        <a:lt2>
          <a:srgbClr val="333333"/>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Expedition 4">
        <a:dk1>
          <a:srgbClr val="000000"/>
        </a:dk1>
        <a:lt1>
          <a:srgbClr val="9D7643"/>
        </a:lt1>
        <a:dk2>
          <a:srgbClr val="FFFFFF"/>
        </a:dk2>
        <a:lt2>
          <a:srgbClr val="554025"/>
        </a:lt2>
        <a:accent1>
          <a:srgbClr val="CAA966"/>
        </a:accent1>
        <a:accent2>
          <a:srgbClr val="8488AC"/>
        </a:accent2>
        <a:accent3>
          <a:srgbClr val="CCBDB0"/>
        </a:accent3>
        <a:accent4>
          <a:srgbClr val="000000"/>
        </a:accent4>
        <a:accent5>
          <a:srgbClr val="E1D1B8"/>
        </a:accent5>
        <a:accent6>
          <a:srgbClr val="777B9B"/>
        </a:accent6>
        <a:hlink>
          <a:srgbClr val="993300"/>
        </a:hlink>
        <a:folHlink>
          <a:srgbClr val="666600"/>
        </a:folHlink>
      </a:clrScheme>
      <a:clrMap bg1="lt1" tx1="dk1" bg2="lt2" tx2="dk2" accent1="accent1" accent2="accent2" accent3="accent3" accent4="accent4" accent5="accent5" accent6="accent6" hlink="hlink" folHlink="folHlink"/>
    </a:extraClrScheme>
  </a:extraClrSchemeLst>
</a:theme>
</file>

<file path=ppt/theme/theme69.xml><?xml version="1.0" encoding="utf-8"?>
<a:theme xmlns:a="http://schemas.openxmlformats.org/drawingml/2006/main" name="3_Bar Code">
  <a:themeElements>
    <a:clrScheme name="">
      <a:dk1>
        <a:srgbClr val="808080"/>
      </a:dk1>
      <a:lt1>
        <a:srgbClr val="FFFFFF"/>
      </a:lt1>
      <a:dk2>
        <a:srgbClr val="000000"/>
      </a:dk2>
      <a:lt2>
        <a:srgbClr val="FFFFFF"/>
      </a:lt2>
      <a:accent1>
        <a:srgbClr val="FF6600"/>
      </a:accent1>
      <a:accent2>
        <a:srgbClr val="99CC00"/>
      </a:accent2>
      <a:accent3>
        <a:srgbClr val="AAAAAA"/>
      </a:accent3>
      <a:accent4>
        <a:srgbClr val="DADADA"/>
      </a:accent4>
      <a:accent5>
        <a:srgbClr val="FFB8AA"/>
      </a:accent5>
      <a:accent6>
        <a:srgbClr val="8AB900"/>
      </a:accent6>
      <a:hlink>
        <a:srgbClr val="960000"/>
      </a:hlink>
      <a:folHlink>
        <a:srgbClr val="4068AC"/>
      </a:folHlink>
    </a:clrScheme>
    <a:fontScheme name="Bar Code">
      <a:majorFont>
        <a:latin typeface="Helvetica"/>
        <a:ea typeface="Osaka"/>
        <a:cs typeface="Osaka"/>
      </a:majorFont>
      <a:minorFont>
        <a:latin typeface="Helvetica"/>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lnDef>
  </a:objectDefaults>
  <a:extraClrSchemeLst>
    <a:extraClrScheme>
      <a:clrScheme name="Bar Co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ar Co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ar Co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ar Co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ar Co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ar Co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ar Cod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ar Co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ar Co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ar Co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ar Co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ar Co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ANGLES">
  <a:themeElements>
    <a:clrScheme name="ANGLES 1">
      <a:dk1>
        <a:srgbClr val="F8F8F8"/>
      </a:dk1>
      <a:lt1>
        <a:srgbClr val="FFFFFF"/>
      </a:lt1>
      <a:dk2>
        <a:srgbClr val="000000"/>
      </a:dk2>
      <a:lt2>
        <a:srgbClr val="000000"/>
      </a:lt2>
      <a:accent1>
        <a:srgbClr val="FF0000"/>
      </a:accent1>
      <a:accent2>
        <a:srgbClr val="3333FF"/>
      </a:accent2>
      <a:accent3>
        <a:srgbClr val="AAAAAA"/>
      </a:accent3>
      <a:accent4>
        <a:srgbClr val="DADADA"/>
      </a:accent4>
      <a:accent5>
        <a:srgbClr val="FFAAAA"/>
      </a:accent5>
      <a:accent6>
        <a:srgbClr val="2D2DE7"/>
      </a:accent6>
      <a:hlink>
        <a:srgbClr val="008000"/>
      </a:hlink>
      <a:folHlink>
        <a:srgbClr val="808080"/>
      </a:folHlink>
    </a:clrScheme>
    <a:fontScheme name="ANGLES">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charset="0"/>
          </a:defRPr>
        </a:defPPr>
      </a:lstStyle>
    </a:lnDef>
  </a:objectDefaults>
  <a:extraClrSchemeLst>
    <a:extraClrScheme>
      <a:clrScheme name="ANGLES 1">
        <a:dk1>
          <a:srgbClr val="F8F8F8"/>
        </a:dk1>
        <a:lt1>
          <a:srgbClr val="FFFFFF"/>
        </a:lt1>
        <a:dk2>
          <a:srgbClr val="000000"/>
        </a:dk2>
        <a:lt2>
          <a:srgbClr val="000000"/>
        </a:lt2>
        <a:accent1>
          <a:srgbClr val="FF0000"/>
        </a:accent1>
        <a:accent2>
          <a:srgbClr val="3333FF"/>
        </a:accent2>
        <a:accent3>
          <a:srgbClr val="AAAAAA"/>
        </a:accent3>
        <a:accent4>
          <a:srgbClr val="DADADA"/>
        </a:accent4>
        <a:accent5>
          <a:srgbClr val="FFAAAA"/>
        </a:accent5>
        <a:accent6>
          <a:srgbClr val="2D2DE7"/>
        </a:accent6>
        <a:hlink>
          <a:srgbClr val="008000"/>
        </a:hlink>
        <a:folHlink>
          <a:srgbClr val="808080"/>
        </a:folHlink>
      </a:clrScheme>
      <a:clrMap bg1="dk2" tx1="lt1" bg2="dk1" tx2="lt2" accent1="accent1" accent2="accent2" accent3="accent3" accent4="accent4" accent5="accent5" accent6="accent6" hlink="hlink" folHlink="folHlink"/>
    </a:extraClrScheme>
    <a:extraClrScheme>
      <a:clrScheme name="ANGLES 2">
        <a:dk1>
          <a:srgbClr val="360036"/>
        </a:dk1>
        <a:lt1>
          <a:srgbClr val="FFFFFF"/>
        </a:lt1>
        <a:dk2>
          <a:srgbClr val="FFFFCC"/>
        </a:dk2>
        <a:lt2>
          <a:srgbClr val="666633"/>
        </a:lt2>
        <a:accent1>
          <a:srgbClr val="996600"/>
        </a:accent1>
        <a:accent2>
          <a:srgbClr val="CCCC00"/>
        </a:accent2>
        <a:accent3>
          <a:srgbClr val="FFFFFF"/>
        </a:accent3>
        <a:accent4>
          <a:srgbClr val="2D002D"/>
        </a:accent4>
        <a:accent5>
          <a:srgbClr val="CAB8AA"/>
        </a:accent5>
        <a:accent6>
          <a:srgbClr val="B9B900"/>
        </a:accent6>
        <a:hlink>
          <a:srgbClr val="99CC00"/>
        </a:hlink>
        <a:folHlink>
          <a:srgbClr val="996633"/>
        </a:folHlink>
      </a:clrScheme>
      <a:clrMap bg1="lt1" tx1="dk1" bg2="lt2" tx2="dk2" accent1="accent1" accent2="accent2" accent3="accent3" accent4="accent4" accent5="accent5" accent6="accent6" hlink="hlink" folHlink="folHlink"/>
    </a:extraClrScheme>
    <a:extraClrScheme>
      <a:clrScheme name="ANGLES 3">
        <a:dk1>
          <a:srgbClr val="000000"/>
        </a:dk1>
        <a:lt1>
          <a:srgbClr val="FFFFFF"/>
        </a:lt1>
        <a:dk2>
          <a:srgbClr val="FFFFFF"/>
        </a:dk2>
        <a:lt2>
          <a:srgbClr val="393939"/>
        </a:lt2>
        <a:accent1>
          <a:srgbClr val="B2B2B2"/>
        </a:accent1>
        <a:accent2>
          <a:srgbClr val="EAEAEA"/>
        </a:accent2>
        <a:accent3>
          <a:srgbClr val="FFFFFF"/>
        </a:accent3>
        <a:accent4>
          <a:srgbClr val="000000"/>
        </a:accent4>
        <a:accent5>
          <a:srgbClr val="D5D5D5"/>
        </a:accent5>
        <a:accent6>
          <a:srgbClr val="D4D4D4"/>
        </a:accent6>
        <a:hlink>
          <a:srgbClr val="4D4D4D"/>
        </a:hlink>
        <a:folHlink>
          <a:srgbClr val="777777"/>
        </a:folHlink>
      </a:clrScheme>
      <a:clrMap bg1="lt1" tx1="dk1" bg2="lt2" tx2="dk2" accent1="accent1" accent2="accent2" accent3="accent3" accent4="accent4" accent5="accent5" accent6="accent6" hlink="hlink" folHlink="folHlink"/>
    </a:extraClrScheme>
    <a:extraClrScheme>
      <a:clrScheme name="ANGLES 4">
        <a:dk1>
          <a:srgbClr val="360036"/>
        </a:dk1>
        <a:lt1>
          <a:srgbClr val="FFFFFF"/>
        </a:lt1>
        <a:dk2>
          <a:srgbClr val="FFFFCC"/>
        </a:dk2>
        <a:lt2>
          <a:srgbClr val="660066"/>
        </a:lt2>
        <a:accent1>
          <a:srgbClr val="C3A3C2"/>
        </a:accent1>
        <a:accent2>
          <a:srgbClr val="9999FF"/>
        </a:accent2>
        <a:accent3>
          <a:srgbClr val="FFFFFF"/>
        </a:accent3>
        <a:accent4>
          <a:srgbClr val="2D002D"/>
        </a:accent4>
        <a:accent5>
          <a:srgbClr val="DECEDD"/>
        </a:accent5>
        <a:accent6>
          <a:srgbClr val="8A8AE7"/>
        </a:accent6>
        <a:hlink>
          <a:srgbClr val="0099CC"/>
        </a:hlink>
        <a:folHlink>
          <a:srgbClr val="C99DAF"/>
        </a:folHlink>
      </a:clrScheme>
      <a:clrMap bg1="lt1" tx1="dk1" bg2="lt2" tx2="dk2" accent1="accent1" accent2="accent2" accent3="accent3" accent4="accent4" accent5="accent5" accent6="accent6" hlink="hlink" folHlink="folHlink"/>
    </a:extraClrScheme>
    <a:extraClrScheme>
      <a:clrScheme name="ANGLES 5">
        <a:dk1>
          <a:srgbClr val="000000"/>
        </a:dk1>
        <a:lt1>
          <a:srgbClr val="99CCFF"/>
        </a:lt1>
        <a:dk2>
          <a:srgbClr val="CCECFF"/>
        </a:dk2>
        <a:lt2>
          <a:srgbClr val="002244"/>
        </a:lt2>
        <a:accent1>
          <a:srgbClr val="336699"/>
        </a:accent1>
        <a:accent2>
          <a:srgbClr val="CC99FF"/>
        </a:accent2>
        <a:accent3>
          <a:srgbClr val="CAE2FF"/>
        </a:accent3>
        <a:accent4>
          <a:srgbClr val="000000"/>
        </a:accent4>
        <a:accent5>
          <a:srgbClr val="ADB8CA"/>
        </a:accent5>
        <a:accent6>
          <a:srgbClr val="B98AE7"/>
        </a:accent6>
        <a:hlink>
          <a:srgbClr val="33CCCC"/>
        </a:hlink>
        <a:folHlink>
          <a:srgbClr val="9999FF"/>
        </a:folHlink>
      </a:clrScheme>
      <a:clrMap bg1="lt1" tx1="dk1" bg2="lt2" tx2="dk2" accent1="accent1" accent2="accent2" accent3="accent3" accent4="accent4" accent5="accent5" accent6="accent6" hlink="hlink" folHlink="folHlink"/>
    </a:extraClrScheme>
  </a:extraClrSchemeLst>
</a:theme>
</file>

<file path=ppt/theme/theme70.xml><?xml version="1.0" encoding="utf-8"?>
<a:theme xmlns:a="http://schemas.openxmlformats.org/drawingml/2006/main" name="8_Default Design">
  <a:themeElements>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lnDef>
  </a:objectDefaults>
  <a:extraClrSchemeLst>
    <a:extraClrScheme>
      <a:clrScheme name="1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1.xml><?xml version="1.0" encoding="utf-8"?>
<a:theme xmlns:a="http://schemas.openxmlformats.org/drawingml/2006/main" name="6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2.xml><?xml version="1.0" encoding="utf-8"?>
<a:theme xmlns:a="http://schemas.openxmlformats.org/drawingml/2006/main" name="5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3.xml><?xml version="1.0" encoding="utf-8"?>
<a:theme xmlns:a="http://schemas.openxmlformats.org/drawingml/2006/main" name="1_Soaring">
  <a:themeElements>
    <a:clrScheme name="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fontScheme name="Soaring">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08" charset="0"/>
          </a:defRPr>
        </a:defPPr>
      </a:lstStyle>
    </a:lnDef>
  </a:objectDefaults>
  <a:extraClrSchemeLst>
    <a:extraClrScheme>
      <a:clrScheme name="Soaring 1">
        <a:dk1>
          <a:srgbClr val="000000"/>
        </a:dk1>
        <a:lt1>
          <a:srgbClr val="FFFFFF"/>
        </a:lt1>
        <a:dk2>
          <a:srgbClr val="0000FF"/>
        </a:dk2>
        <a:lt2>
          <a:srgbClr val="FFCC66"/>
        </a:lt2>
        <a:accent1>
          <a:srgbClr val="00FFFF"/>
        </a:accent1>
        <a:accent2>
          <a:srgbClr val="3366FF"/>
        </a:accent2>
        <a:accent3>
          <a:srgbClr val="AAAAFF"/>
        </a:accent3>
        <a:accent4>
          <a:srgbClr val="DADADA"/>
        </a:accent4>
        <a:accent5>
          <a:srgbClr val="AAFFFF"/>
        </a:accent5>
        <a:accent6>
          <a:srgbClr val="2D5CE7"/>
        </a:accent6>
        <a:hlink>
          <a:srgbClr val="FF0033"/>
        </a:hlink>
        <a:folHlink>
          <a:srgbClr val="FFFF00"/>
        </a:folHlink>
      </a:clrScheme>
      <a:clrMap bg1="dk2" tx1="lt1" bg2="dk1" tx2="lt2" accent1="accent1" accent2="accent2" accent3="accent3" accent4="accent4" accent5="accent5" accent6="accent6" hlink="hlink" folHlink="folHlink"/>
    </a:extraClrScheme>
    <a:extraClrScheme>
      <a:clrScheme name="Soaring 2">
        <a:dk1>
          <a:srgbClr val="000000"/>
        </a:dk1>
        <a:lt1>
          <a:srgbClr val="FFFFFF"/>
        </a:lt1>
        <a:dk2>
          <a:srgbClr val="000000"/>
        </a:dk2>
        <a:lt2>
          <a:srgbClr val="CCECFF"/>
        </a:lt2>
        <a:accent1>
          <a:srgbClr val="6699FF"/>
        </a:accent1>
        <a:accent2>
          <a:srgbClr val="66CCFF"/>
        </a:accent2>
        <a:accent3>
          <a:srgbClr val="FFFFFF"/>
        </a:accent3>
        <a:accent4>
          <a:srgbClr val="000000"/>
        </a:accent4>
        <a:accent5>
          <a:srgbClr val="B8CAFF"/>
        </a:accent5>
        <a:accent6>
          <a:srgbClr val="5CB9E7"/>
        </a:accent6>
        <a:hlink>
          <a:srgbClr val="CC99FF"/>
        </a:hlink>
        <a:folHlink>
          <a:srgbClr val="00CCCC"/>
        </a:folHlink>
      </a:clrScheme>
      <a:clrMap bg1="lt1" tx1="dk1" bg2="lt2" tx2="dk2" accent1="accent1" accent2="accent2" accent3="accent3" accent4="accent4" accent5="accent5" accent6="accent6" hlink="hlink" folHlink="folHlink"/>
    </a:extraClrScheme>
    <a:extraClrScheme>
      <a:clrScheme name="Soaring 3">
        <a:dk1>
          <a:srgbClr val="000000"/>
        </a:dk1>
        <a:lt1>
          <a:srgbClr val="FFFFFF"/>
        </a:lt1>
        <a:dk2>
          <a:srgbClr val="000000"/>
        </a:dk2>
        <a:lt2>
          <a:srgbClr val="FFFFFF"/>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Soaring 4">
        <a:dk1>
          <a:srgbClr val="000000"/>
        </a:dk1>
        <a:lt1>
          <a:srgbClr val="FFFFFF"/>
        </a:lt1>
        <a:dk2>
          <a:srgbClr val="008080"/>
        </a:dk2>
        <a:lt2>
          <a:srgbClr val="FFCC66"/>
        </a:lt2>
        <a:accent1>
          <a:srgbClr val="0099CC"/>
        </a:accent1>
        <a:accent2>
          <a:srgbClr val="009999"/>
        </a:accent2>
        <a:accent3>
          <a:srgbClr val="AAC0C0"/>
        </a:accent3>
        <a:accent4>
          <a:srgbClr val="DADADA"/>
        </a:accent4>
        <a:accent5>
          <a:srgbClr val="AACAE2"/>
        </a:accent5>
        <a:accent6>
          <a:srgbClr val="008A8A"/>
        </a:accent6>
        <a:hlink>
          <a:srgbClr val="6600CC"/>
        </a:hlink>
        <a:folHlink>
          <a:srgbClr val="FFFF00"/>
        </a:folHlink>
      </a:clrScheme>
      <a:clrMap bg1="dk2" tx1="lt1" bg2="dk1" tx2="lt2" accent1="accent1" accent2="accent2" accent3="accent3" accent4="accent4" accent5="accent5" accent6="accent6" hlink="hlink" folHlink="folHlink"/>
    </a:extraClrScheme>
    <a:extraClrScheme>
      <a:clrScheme name="Soaring 5">
        <a:dk1>
          <a:srgbClr val="000000"/>
        </a:dk1>
        <a:lt1>
          <a:srgbClr val="FFFFFF"/>
        </a:lt1>
        <a:dk2>
          <a:srgbClr val="993300"/>
        </a:dk2>
        <a:lt2>
          <a:srgbClr val="FFCC66"/>
        </a:lt2>
        <a:accent1>
          <a:srgbClr val="FF6633"/>
        </a:accent1>
        <a:accent2>
          <a:srgbClr val="CC6600"/>
        </a:accent2>
        <a:accent3>
          <a:srgbClr val="CAADAA"/>
        </a:accent3>
        <a:accent4>
          <a:srgbClr val="DADADA"/>
        </a:accent4>
        <a:accent5>
          <a:srgbClr val="FFB8AD"/>
        </a:accent5>
        <a:accent6>
          <a:srgbClr val="B95C00"/>
        </a:accent6>
        <a:hlink>
          <a:srgbClr val="CC0000"/>
        </a:hlink>
        <a:folHlink>
          <a:srgbClr val="FFFF00"/>
        </a:folHlink>
      </a:clrScheme>
      <a:clrMap bg1="dk2" tx1="lt1" bg2="dk1" tx2="lt2" accent1="accent1" accent2="accent2" accent3="accent3" accent4="accent4" accent5="accent5" accent6="accent6" hlink="hlink" folHlink="folHlink"/>
    </a:extraClrScheme>
  </a:extraClrSchemeLst>
</a:theme>
</file>

<file path=ppt/theme/theme74.xml><?xml version="1.0" encoding="utf-8"?>
<a:theme xmlns:a="http://schemas.openxmlformats.org/drawingml/2006/main" name="10_Default Design">
  <a:themeElements>
    <a:clrScheme name="4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4_Default Desig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4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4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4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4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4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4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4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4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4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4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4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5.xml><?xml version="1.0" encoding="utf-8"?>
<a:theme xmlns:a="http://schemas.openxmlformats.org/drawingml/2006/main" name="1_Mimosa">
  <a:themeElements>
    <a:clrScheme name="Mimosa 1">
      <a:dk1>
        <a:srgbClr val="000000"/>
      </a:dk1>
      <a:lt1>
        <a:srgbClr val="E8C567"/>
      </a:lt1>
      <a:dk2>
        <a:srgbClr val="2A5401"/>
      </a:dk2>
      <a:lt2>
        <a:srgbClr val="969696"/>
      </a:lt2>
      <a:accent1>
        <a:srgbClr val="FBDF53"/>
      </a:accent1>
      <a:accent2>
        <a:srgbClr val="FF9966"/>
      </a:accent2>
      <a:accent3>
        <a:srgbClr val="F2DFB8"/>
      </a:accent3>
      <a:accent4>
        <a:srgbClr val="000000"/>
      </a:accent4>
      <a:accent5>
        <a:srgbClr val="FDECB3"/>
      </a:accent5>
      <a:accent6>
        <a:srgbClr val="E78A5C"/>
      </a:accent6>
      <a:hlink>
        <a:srgbClr val="CC3300"/>
      </a:hlink>
      <a:folHlink>
        <a:srgbClr val="996600"/>
      </a:folHlink>
    </a:clrScheme>
    <a:fontScheme name="Mimosa">
      <a:majorFont>
        <a:latin typeface="Futura"/>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2" charset="0"/>
            <a:ea typeface="ＭＳ Ｐゴシック" pitchFamily="-112" charset="-128"/>
            <a:cs typeface="ＭＳ Ｐゴシック" pitchFamily="-112" charset="-128"/>
          </a:defRPr>
        </a:defPPr>
      </a:lstStyle>
    </a:lnDef>
  </a:objectDefaults>
  <a:extraClrSchemeLst>
    <a:extraClrScheme>
      <a:clrScheme name="Mimosa 1">
        <a:dk1>
          <a:srgbClr val="000000"/>
        </a:dk1>
        <a:lt1>
          <a:srgbClr val="E8C567"/>
        </a:lt1>
        <a:dk2>
          <a:srgbClr val="2A5401"/>
        </a:dk2>
        <a:lt2>
          <a:srgbClr val="969696"/>
        </a:lt2>
        <a:accent1>
          <a:srgbClr val="FBDF53"/>
        </a:accent1>
        <a:accent2>
          <a:srgbClr val="FF9966"/>
        </a:accent2>
        <a:accent3>
          <a:srgbClr val="F2DFB8"/>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imosa 2">
        <a:dk1>
          <a:srgbClr val="000000"/>
        </a:dk1>
        <a:lt1>
          <a:srgbClr val="E8C567"/>
        </a:lt1>
        <a:dk2>
          <a:srgbClr val="2B5502"/>
        </a:dk2>
        <a:lt2>
          <a:srgbClr val="777777"/>
        </a:lt2>
        <a:accent1>
          <a:srgbClr val="909082"/>
        </a:accent1>
        <a:accent2>
          <a:srgbClr val="809EA8"/>
        </a:accent2>
        <a:accent3>
          <a:srgbClr val="F2DFB8"/>
        </a:accent3>
        <a:accent4>
          <a:srgbClr val="000000"/>
        </a:accent4>
        <a:accent5>
          <a:srgbClr val="C6C6C1"/>
        </a:accent5>
        <a:accent6>
          <a:srgbClr val="738F98"/>
        </a:accent6>
        <a:hlink>
          <a:srgbClr val="FFCC66"/>
        </a:hlink>
        <a:folHlink>
          <a:srgbClr val="E9DCB9"/>
        </a:folHlink>
      </a:clrScheme>
      <a:clrMap bg1="lt1" tx1="dk1" bg2="lt2" tx2="dk2" accent1="accent1" accent2="accent2" accent3="accent3" accent4="accent4" accent5="accent5" accent6="accent6" hlink="hlink" folHlink="folHlink"/>
    </a:extraClrScheme>
  </a:extraClrSchemeLst>
</a:theme>
</file>

<file path=ppt/theme/theme76.xml><?xml version="1.0" encoding="utf-8"?>
<a:theme xmlns:a="http://schemas.openxmlformats.org/drawingml/2006/main" name="5_Expedition">
  <a:themeElements>
    <a:clrScheme name="Expedition 2">
      <a:dk1>
        <a:srgbClr val="000000"/>
      </a:dk1>
      <a:lt1>
        <a:srgbClr val="FFFFFF"/>
      </a:lt1>
      <a:dk2>
        <a:srgbClr val="482400"/>
      </a:dk2>
      <a:lt2>
        <a:srgbClr val="808080"/>
      </a:lt2>
      <a:accent1>
        <a:srgbClr val="DFD6C3"/>
      </a:accent1>
      <a:accent2>
        <a:srgbClr val="D69B80"/>
      </a:accent2>
      <a:accent3>
        <a:srgbClr val="FFFFFF"/>
      </a:accent3>
      <a:accent4>
        <a:srgbClr val="000000"/>
      </a:accent4>
      <a:accent5>
        <a:srgbClr val="ECE8DE"/>
      </a:accent5>
      <a:accent6>
        <a:srgbClr val="C28C73"/>
      </a:accent6>
      <a:hlink>
        <a:srgbClr val="993300"/>
      </a:hlink>
      <a:folHlink>
        <a:srgbClr val="666600"/>
      </a:folHlink>
    </a:clrScheme>
    <a:fontScheme name="Expedi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Arial" charset="0"/>
          </a:defRPr>
        </a:defPPr>
      </a:lstStyle>
    </a:lnDef>
  </a:objectDefaults>
  <a:extraClrSchemeLst>
    <a:extraClrScheme>
      <a:clrScheme name="Expedition 1">
        <a:dk1>
          <a:srgbClr val="000000"/>
        </a:dk1>
        <a:lt1>
          <a:srgbClr val="A7947B"/>
        </a:lt1>
        <a:dk2>
          <a:srgbClr val="482400"/>
        </a:dk2>
        <a:lt2>
          <a:srgbClr val="808080"/>
        </a:lt2>
        <a:accent1>
          <a:srgbClr val="DFD6C3"/>
        </a:accent1>
        <a:accent2>
          <a:srgbClr val="D69B80"/>
        </a:accent2>
        <a:accent3>
          <a:srgbClr val="D0C8BF"/>
        </a:accent3>
        <a:accent4>
          <a:srgbClr val="000000"/>
        </a:accent4>
        <a:accent5>
          <a:srgbClr val="ECE8DE"/>
        </a:accent5>
        <a:accent6>
          <a:srgbClr val="C28C73"/>
        </a:accent6>
        <a:hlink>
          <a:srgbClr val="993300"/>
        </a:hlink>
        <a:folHlink>
          <a:srgbClr val="666600"/>
        </a:folHlink>
      </a:clrScheme>
      <a:clrMap bg1="lt1" tx1="dk1" bg2="lt2" tx2="dk2" accent1="accent1" accent2="accent2" accent3="accent3" accent4="accent4" accent5="accent5" accent6="accent6" hlink="hlink" folHlink="folHlink"/>
    </a:extraClrScheme>
    <a:extraClrScheme>
      <a:clrScheme name="Expedition 2">
        <a:dk1>
          <a:srgbClr val="000000"/>
        </a:dk1>
        <a:lt1>
          <a:srgbClr val="FFFFFF"/>
        </a:lt1>
        <a:dk2>
          <a:srgbClr val="482400"/>
        </a:dk2>
        <a:lt2>
          <a:srgbClr val="808080"/>
        </a:lt2>
        <a:accent1>
          <a:srgbClr val="DFD6C3"/>
        </a:accent1>
        <a:accent2>
          <a:srgbClr val="D69B80"/>
        </a:accent2>
        <a:accent3>
          <a:srgbClr val="FFFFFF"/>
        </a:accent3>
        <a:accent4>
          <a:srgbClr val="000000"/>
        </a:accent4>
        <a:accent5>
          <a:srgbClr val="ECE8DE"/>
        </a:accent5>
        <a:accent6>
          <a:srgbClr val="C28C73"/>
        </a:accent6>
        <a:hlink>
          <a:srgbClr val="993300"/>
        </a:hlink>
        <a:folHlink>
          <a:srgbClr val="666600"/>
        </a:folHlink>
      </a:clrScheme>
      <a:clrMap bg1="lt1" tx1="dk1" bg2="lt2" tx2="dk2" accent1="accent1" accent2="accent2" accent3="accent3" accent4="accent4" accent5="accent5" accent6="accent6" hlink="hlink" folHlink="folHlink"/>
    </a:extraClrScheme>
    <a:extraClrScheme>
      <a:clrScheme name="Expedition 3">
        <a:dk1>
          <a:srgbClr val="000000"/>
        </a:dk1>
        <a:lt1>
          <a:srgbClr val="FFFFFF"/>
        </a:lt1>
        <a:dk2>
          <a:srgbClr val="000000"/>
        </a:dk2>
        <a:lt2>
          <a:srgbClr val="333333"/>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Expedition 4">
        <a:dk1>
          <a:srgbClr val="000000"/>
        </a:dk1>
        <a:lt1>
          <a:srgbClr val="9D7643"/>
        </a:lt1>
        <a:dk2>
          <a:srgbClr val="FFFFFF"/>
        </a:dk2>
        <a:lt2>
          <a:srgbClr val="554025"/>
        </a:lt2>
        <a:accent1>
          <a:srgbClr val="CAA966"/>
        </a:accent1>
        <a:accent2>
          <a:srgbClr val="8488AC"/>
        </a:accent2>
        <a:accent3>
          <a:srgbClr val="CCBDB0"/>
        </a:accent3>
        <a:accent4>
          <a:srgbClr val="000000"/>
        </a:accent4>
        <a:accent5>
          <a:srgbClr val="E1D1B8"/>
        </a:accent5>
        <a:accent6>
          <a:srgbClr val="777B9B"/>
        </a:accent6>
        <a:hlink>
          <a:srgbClr val="993300"/>
        </a:hlink>
        <a:folHlink>
          <a:srgbClr val="666600"/>
        </a:folHlink>
      </a:clrScheme>
      <a:clrMap bg1="lt1" tx1="dk1" bg2="lt2" tx2="dk2" accent1="accent1" accent2="accent2" accent3="accent3" accent4="accent4" accent5="accent5" accent6="accent6" hlink="hlink" folHlink="folHlink"/>
    </a:extraClrScheme>
  </a:extraClrSchemeLst>
</a:theme>
</file>

<file path=ppt/theme/theme77.xml><?xml version="1.0" encoding="utf-8"?>
<a:theme xmlns:a="http://schemas.openxmlformats.org/drawingml/2006/main" name="12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ＭＳ Ｐゴシック"/>
        <a:cs typeface="DejaVu Sans"/>
      </a:majorFont>
      <a:minorFont>
        <a:latin typeface="Arial"/>
        <a:ea typeface="ＭＳ Ｐゴシック"/>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DejaVu San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57200" rtl="0" eaLnBrk="0" fontAlgn="base" latinLnBrk="0" hangingPunct="0">
          <a:lnSpc>
            <a:spcPct val="100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DejaVu Sans"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8.xml><?xml version="1.0" encoding="utf-8"?>
<a:theme xmlns:a="http://schemas.openxmlformats.org/drawingml/2006/main" name="Orbit">
  <a:themeElements>
    <a:clrScheme name="Orbit 10">
      <a:dk1>
        <a:srgbClr val="000000"/>
      </a:dk1>
      <a:lt1>
        <a:srgbClr val="FFFFFF"/>
      </a:lt1>
      <a:dk2>
        <a:srgbClr val="000000"/>
      </a:dk2>
      <a:lt2>
        <a:srgbClr val="FFFFFF"/>
      </a:lt2>
      <a:accent1>
        <a:srgbClr val="3333CC"/>
      </a:accent1>
      <a:accent2>
        <a:srgbClr val="666699"/>
      </a:accent2>
      <a:accent3>
        <a:srgbClr val="AAAAAA"/>
      </a:accent3>
      <a:accent4>
        <a:srgbClr val="DADADA"/>
      </a:accent4>
      <a:accent5>
        <a:srgbClr val="ADADE2"/>
      </a:accent5>
      <a:accent6>
        <a:srgbClr val="5C5C8A"/>
      </a:accent6>
      <a:hlink>
        <a:srgbClr val="FFFFCC"/>
      </a:hlink>
      <a:folHlink>
        <a:srgbClr val="FFCC66"/>
      </a:folHlink>
    </a:clrScheme>
    <a:fontScheme name="Orbi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1"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1" charset="0"/>
          </a:defRPr>
        </a:defPPr>
      </a:lstStyle>
    </a:lnDef>
  </a:objectDefaults>
  <a:extraClrSchemeLst>
    <a:extraClrScheme>
      <a:clrScheme name="Orbit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Orbit 2">
        <a:dk1>
          <a:srgbClr val="008000"/>
        </a:dk1>
        <a:lt1>
          <a:srgbClr val="FFFFFF"/>
        </a:lt1>
        <a:dk2>
          <a:srgbClr val="003300"/>
        </a:dk2>
        <a:lt2>
          <a:srgbClr val="C0C0C0"/>
        </a:lt2>
        <a:accent1>
          <a:srgbClr val="99CC00"/>
        </a:accent1>
        <a:accent2>
          <a:srgbClr val="527C3A"/>
        </a:accent2>
        <a:accent3>
          <a:srgbClr val="AAADAA"/>
        </a:accent3>
        <a:accent4>
          <a:srgbClr val="DADADA"/>
        </a:accent4>
        <a:accent5>
          <a:srgbClr val="CAE2AA"/>
        </a:accent5>
        <a:accent6>
          <a:srgbClr val="497034"/>
        </a:accent6>
        <a:hlink>
          <a:srgbClr val="33CC33"/>
        </a:hlink>
        <a:folHlink>
          <a:srgbClr val="C1FF83"/>
        </a:folHlink>
      </a:clrScheme>
      <a:clrMap bg1="dk2" tx1="lt1" bg2="dk1" tx2="lt2" accent1="accent1" accent2="accent2" accent3="accent3" accent4="accent4" accent5="accent5" accent6="accent6" hlink="hlink" folHlink="folHlink"/>
    </a:extraClrScheme>
    <a:extraClrScheme>
      <a:clrScheme name="Orbit 3">
        <a:dk1>
          <a:srgbClr val="000066"/>
        </a:dk1>
        <a:lt1>
          <a:srgbClr val="FFFFFF"/>
        </a:lt1>
        <a:dk2>
          <a:srgbClr val="000099"/>
        </a:dk2>
        <a:lt2>
          <a:srgbClr val="9FBFFF"/>
        </a:lt2>
        <a:accent1>
          <a:srgbClr val="0099CC"/>
        </a:accent1>
        <a:accent2>
          <a:srgbClr val="00CC66"/>
        </a:accent2>
        <a:accent3>
          <a:srgbClr val="AAAACA"/>
        </a:accent3>
        <a:accent4>
          <a:srgbClr val="DADADA"/>
        </a:accent4>
        <a:accent5>
          <a:srgbClr val="AACAE2"/>
        </a:accent5>
        <a:accent6>
          <a:srgbClr val="00B95C"/>
        </a:accent6>
        <a:hlink>
          <a:srgbClr val="00FFFF"/>
        </a:hlink>
        <a:folHlink>
          <a:srgbClr val="CDE6FF"/>
        </a:folHlink>
      </a:clrScheme>
      <a:clrMap bg1="dk2" tx1="lt1" bg2="dk1" tx2="lt2" accent1="accent1" accent2="accent2" accent3="accent3" accent4="accent4" accent5="accent5" accent6="accent6" hlink="hlink" folHlink="folHlink"/>
    </a:extraClrScheme>
    <a:extraClrScheme>
      <a:clrScheme name="Orbit 4">
        <a:dk1>
          <a:srgbClr val="00ACA8"/>
        </a:dk1>
        <a:lt1>
          <a:srgbClr val="FFFFFF"/>
        </a:lt1>
        <a:dk2>
          <a:srgbClr val="006666"/>
        </a:dk2>
        <a:lt2>
          <a:srgbClr val="FFFF99"/>
        </a:lt2>
        <a:accent1>
          <a:srgbClr val="0099CC"/>
        </a:accent1>
        <a:accent2>
          <a:srgbClr val="6D6FC7"/>
        </a:accent2>
        <a:accent3>
          <a:srgbClr val="AAB8B8"/>
        </a:accent3>
        <a:accent4>
          <a:srgbClr val="DADADA"/>
        </a:accent4>
        <a:accent5>
          <a:srgbClr val="AACAE2"/>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rbit 5">
        <a:dk1>
          <a:srgbClr val="BA0023"/>
        </a:dk1>
        <a:lt1>
          <a:srgbClr val="FFFFFF"/>
        </a:lt1>
        <a:dk2>
          <a:srgbClr val="800000"/>
        </a:dk2>
        <a:lt2>
          <a:srgbClr val="FFFF99"/>
        </a:lt2>
        <a:accent1>
          <a:srgbClr val="FF6600"/>
        </a:accent1>
        <a:accent2>
          <a:srgbClr val="C5543D"/>
        </a:accent2>
        <a:accent3>
          <a:srgbClr val="C0AAAA"/>
        </a:accent3>
        <a:accent4>
          <a:srgbClr val="DADADA"/>
        </a:accent4>
        <a:accent5>
          <a:srgbClr val="FFB8AA"/>
        </a:accent5>
        <a:accent6>
          <a:srgbClr val="B24B36"/>
        </a:accent6>
        <a:hlink>
          <a:srgbClr val="FFFF00"/>
        </a:hlink>
        <a:folHlink>
          <a:srgbClr val="FF9900"/>
        </a:folHlink>
      </a:clrScheme>
      <a:clrMap bg1="dk2" tx1="lt1" bg2="dk1" tx2="lt2" accent1="accent1" accent2="accent2" accent3="accent3" accent4="accent4" accent5="accent5" accent6="accent6" hlink="hlink" folHlink="folHlink"/>
    </a:extraClrScheme>
    <a:extraClrScheme>
      <a:clrScheme name="Orbit 6">
        <a:dk1>
          <a:srgbClr val="6D776E"/>
        </a:dk1>
        <a:lt1>
          <a:srgbClr val="FFFFFF"/>
        </a:lt1>
        <a:dk2>
          <a:srgbClr val="575863"/>
        </a:dk2>
        <a:lt2>
          <a:srgbClr val="DDDDDD"/>
        </a:lt2>
        <a:accent1>
          <a:srgbClr val="0099CC"/>
        </a:accent1>
        <a:accent2>
          <a:srgbClr val="939EA9"/>
        </a:accent2>
        <a:accent3>
          <a:srgbClr val="B4B4B7"/>
        </a:accent3>
        <a:accent4>
          <a:srgbClr val="DADADA"/>
        </a:accent4>
        <a:accent5>
          <a:srgbClr val="AACAE2"/>
        </a:accent5>
        <a:accent6>
          <a:srgbClr val="858F99"/>
        </a:accent6>
        <a:hlink>
          <a:srgbClr val="FFCC00"/>
        </a:hlink>
        <a:folHlink>
          <a:srgbClr val="BD8949"/>
        </a:folHlink>
      </a:clrScheme>
      <a:clrMap bg1="dk2" tx1="lt1" bg2="dk1" tx2="lt2" accent1="accent1" accent2="accent2" accent3="accent3" accent4="accent4" accent5="accent5" accent6="accent6" hlink="hlink" folHlink="folHlink"/>
    </a:extraClrScheme>
    <a:extraClrScheme>
      <a:clrScheme name="Orbit 7">
        <a:dk1>
          <a:srgbClr val="A28A84"/>
        </a:dk1>
        <a:lt1>
          <a:srgbClr val="FFFFFF"/>
        </a:lt1>
        <a:dk2>
          <a:srgbClr val="765E58"/>
        </a:dk2>
        <a:lt2>
          <a:srgbClr val="DDDDDD"/>
        </a:lt2>
        <a:accent1>
          <a:srgbClr val="CC6600"/>
        </a:accent1>
        <a:accent2>
          <a:srgbClr val="CC9900"/>
        </a:accent2>
        <a:accent3>
          <a:srgbClr val="BDB6B4"/>
        </a:accent3>
        <a:accent4>
          <a:srgbClr val="DADADA"/>
        </a:accent4>
        <a:accent5>
          <a:srgbClr val="E2B8AA"/>
        </a:accent5>
        <a:accent6>
          <a:srgbClr val="B98A00"/>
        </a:accent6>
        <a:hlink>
          <a:srgbClr val="FFCC00"/>
        </a:hlink>
        <a:folHlink>
          <a:srgbClr val="FFFFBD"/>
        </a:folHlink>
      </a:clrScheme>
      <a:clrMap bg1="dk2" tx1="lt1" bg2="dk1" tx2="lt2" accent1="accent1" accent2="accent2" accent3="accent3" accent4="accent4" accent5="accent5" accent6="accent6" hlink="hlink" folHlink="folHlink"/>
    </a:extraClrScheme>
    <a:extraClrScheme>
      <a:clrScheme name="Orbit 8">
        <a:dk1>
          <a:srgbClr val="000000"/>
        </a:dk1>
        <a:lt1>
          <a:srgbClr val="C5D9ED"/>
        </a:lt1>
        <a:dk2>
          <a:srgbClr val="000000"/>
        </a:dk2>
        <a:lt2>
          <a:srgbClr val="FFFFFF"/>
        </a:lt2>
        <a:accent1>
          <a:srgbClr val="F3F6FF"/>
        </a:accent1>
        <a:accent2>
          <a:srgbClr val="33CCCC"/>
        </a:accent2>
        <a:accent3>
          <a:srgbClr val="DFE9F4"/>
        </a:accent3>
        <a:accent4>
          <a:srgbClr val="000000"/>
        </a:accent4>
        <a:accent5>
          <a:srgbClr val="F8FAFF"/>
        </a:accent5>
        <a:accent6>
          <a:srgbClr val="2DB9B9"/>
        </a:accent6>
        <a:hlink>
          <a:srgbClr val="0000FF"/>
        </a:hlink>
        <a:folHlink>
          <a:srgbClr val="006699"/>
        </a:folHlink>
      </a:clrScheme>
      <a:clrMap bg1="lt1" tx1="dk1" bg2="lt2" tx2="dk2" accent1="accent1" accent2="accent2" accent3="accent3" accent4="accent4" accent5="accent5" accent6="accent6" hlink="hlink" folHlink="folHlink"/>
    </a:extraClrScheme>
    <a:extraClrScheme>
      <a:clrScheme name="Orbit 9">
        <a:dk1>
          <a:srgbClr val="FFFFFF"/>
        </a:dk1>
        <a:lt1>
          <a:srgbClr val="FFFFFF"/>
        </a:lt1>
        <a:dk2>
          <a:srgbClr val="AAAAC6"/>
        </a:dk2>
        <a:lt2>
          <a:srgbClr val="FFFFCC"/>
        </a:lt2>
        <a:accent1>
          <a:srgbClr val="66667E"/>
        </a:accent1>
        <a:accent2>
          <a:srgbClr val="629157"/>
        </a:accent2>
        <a:accent3>
          <a:srgbClr val="D2D2DF"/>
        </a:accent3>
        <a:accent4>
          <a:srgbClr val="DADADA"/>
        </a:accent4>
        <a:accent5>
          <a:srgbClr val="B8B8C0"/>
        </a:accent5>
        <a:accent6>
          <a:srgbClr val="58834E"/>
        </a:accent6>
        <a:hlink>
          <a:srgbClr val="6600CC"/>
        </a:hlink>
        <a:folHlink>
          <a:srgbClr val="3399FF"/>
        </a:folHlink>
      </a:clrScheme>
      <a:clrMap bg1="dk2" tx1="lt1" bg2="dk1" tx2="lt2" accent1="accent1" accent2="accent2" accent3="accent3" accent4="accent4" accent5="accent5" accent6="accent6" hlink="hlink" folHlink="folHlink"/>
    </a:extraClrScheme>
    <a:extraClrScheme>
      <a:clrScheme name="Orbit 10">
        <a:dk1>
          <a:srgbClr val="000000"/>
        </a:dk1>
        <a:lt1>
          <a:srgbClr val="FFFFFF"/>
        </a:lt1>
        <a:dk2>
          <a:srgbClr val="000000"/>
        </a:dk2>
        <a:lt2>
          <a:srgbClr val="FFFFFF"/>
        </a:lt2>
        <a:accent1>
          <a:srgbClr val="3333CC"/>
        </a:accent1>
        <a:accent2>
          <a:srgbClr val="666699"/>
        </a:accent2>
        <a:accent3>
          <a:srgbClr val="AAAAAA"/>
        </a:accent3>
        <a:accent4>
          <a:srgbClr val="DADADA"/>
        </a:accent4>
        <a:accent5>
          <a:srgbClr val="ADADE2"/>
        </a:accent5>
        <a:accent6>
          <a:srgbClr val="5C5C8A"/>
        </a:accent6>
        <a:hlink>
          <a:srgbClr val="FFFFCC"/>
        </a:hlink>
        <a:folHlink>
          <a:srgbClr val="FFCC66"/>
        </a:folHlink>
      </a:clrScheme>
      <a:clrMap bg1="dk2" tx1="lt1" bg2="dk1" tx2="lt2" accent1="accent1" accent2="accent2" accent3="accent3" accent4="accent4" accent5="accent5" accent6="accent6" hlink="hlink" folHlink="folHlink"/>
    </a:extraClrScheme>
  </a:extraClrSchemeLst>
</a:theme>
</file>

<file path=ppt/theme/theme79.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2_Strategic">
  <a:themeElements>
    <a:clrScheme name="Strategic 2">
      <a:dk1>
        <a:srgbClr val="000000"/>
      </a:dk1>
      <a:lt1>
        <a:srgbClr val="E9E2B6"/>
      </a:lt1>
      <a:dk2>
        <a:srgbClr val="996600"/>
      </a:dk2>
      <a:lt2>
        <a:srgbClr val="786950"/>
      </a:lt2>
      <a:accent1>
        <a:srgbClr val="727DE0"/>
      </a:accent1>
      <a:accent2>
        <a:srgbClr val="D54F41"/>
      </a:accent2>
      <a:accent3>
        <a:srgbClr val="F2EED7"/>
      </a:accent3>
      <a:accent4>
        <a:srgbClr val="000000"/>
      </a:accent4>
      <a:accent5>
        <a:srgbClr val="BCBFED"/>
      </a:accent5>
      <a:accent6>
        <a:srgbClr val="C1473A"/>
      </a:accent6>
      <a:hlink>
        <a:srgbClr val="003300"/>
      </a:hlink>
      <a:folHlink>
        <a:srgbClr val="339933"/>
      </a:folHlink>
    </a:clrScheme>
    <a:fontScheme name="Strategic">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pitchFamily="-110" charset="0"/>
          </a:defRPr>
        </a:defPPr>
      </a:lstStyle>
    </a:lnDef>
  </a:objectDefaults>
  <a:extraClrSchemeLst>
    <a:extraClrScheme>
      <a:clrScheme name="Strategic 1">
        <a:dk1>
          <a:srgbClr val="000000"/>
        </a:dk1>
        <a:lt1>
          <a:srgbClr val="EAEAEA"/>
        </a:lt1>
        <a:dk2>
          <a:srgbClr val="819E81"/>
        </a:dk2>
        <a:lt2>
          <a:srgbClr val="FFCC66"/>
        </a:lt2>
        <a:accent1>
          <a:srgbClr val="727DE0"/>
        </a:accent1>
        <a:accent2>
          <a:srgbClr val="D54F41"/>
        </a:accent2>
        <a:accent3>
          <a:srgbClr val="C1CCC1"/>
        </a:accent3>
        <a:accent4>
          <a:srgbClr val="C8C8C8"/>
        </a:accent4>
        <a:accent5>
          <a:srgbClr val="BCBFED"/>
        </a:accent5>
        <a:accent6>
          <a:srgbClr val="C1473A"/>
        </a:accent6>
        <a:hlink>
          <a:srgbClr val="003300"/>
        </a:hlink>
        <a:folHlink>
          <a:srgbClr val="663300"/>
        </a:folHlink>
      </a:clrScheme>
      <a:clrMap bg1="dk2" tx1="lt1" bg2="dk1" tx2="lt2" accent1="accent1" accent2="accent2" accent3="accent3" accent4="accent4" accent5="accent5" accent6="accent6" hlink="hlink" folHlink="folHlink"/>
    </a:extraClrScheme>
    <a:extraClrScheme>
      <a:clrScheme name="Strategic 2">
        <a:dk1>
          <a:srgbClr val="000000"/>
        </a:dk1>
        <a:lt1>
          <a:srgbClr val="E9E2B6"/>
        </a:lt1>
        <a:dk2>
          <a:srgbClr val="996600"/>
        </a:dk2>
        <a:lt2>
          <a:srgbClr val="786950"/>
        </a:lt2>
        <a:accent1>
          <a:srgbClr val="727DE0"/>
        </a:accent1>
        <a:accent2>
          <a:srgbClr val="D54F41"/>
        </a:accent2>
        <a:accent3>
          <a:srgbClr val="F2EED7"/>
        </a:accent3>
        <a:accent4>
          <a:srgbClr val="000000"/>
        </a:accent4>
        <a:accent5>
          <a:srgbClr val="BCBFED"/>
        </a:accent5>
        <a:accent6>
          <a:srgbClr val="C1473A"/>
        </a:accent6>
        <a:hlink>
          <a:srgbClr val="003300"/>
        </a:hlink>
        <a:folHlink>
          <a:srgbClr val="339933"/>
        </a:folHlink>
      </a:clrScheme>
      <a:clrMap bg1="lt1" tx1="dk1" bg2="lt2" tx2="dk2" accent1="accent1" accent2="accent2" accent3="accent3" accent4="accent4" accent5="accent5" accent6="accent6" hlink="hlink" folHlink="folHlink"/>
    </a:extraClrScheme>
    <a:extraClrScheme>
      <a:clrScheme name="Strategic 3">
        <a:dk1>
          <a:srgbClr val="000000"/>
        </a:dk1>
        <a:lt1>
          <a:srgbClr val="FFFFFF"/>
        </a:lt1>
        <a:dk2>
          <a:srgbClr val="000000"/>
        </a:dk2>
        <a:lt2>
          <a:srgbClr val="5F5F5F"/>
        </a:lt2>
        <a:accent1>
          <a:srgbClr val="CBCBCB"/>
        </a:accent1>
        <a:accent2>
          <a:srgbClr val="808080"/>
        </a:accent2>
        <a:accent3>
          <a:srgbClr val="FFFFFF"/>
        </a:accent3>
        <a:accent4>
          <a:srgbClr val="000000"/>
        </a:accent4>
        <a:accent5>
          <a:srgbClr val="E2E2E2"/>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Strategic 4">
        <a:dk1>
          <a:srgbClr val="000000"/>
        </a:dk1>
        <a:lt1>
          <a:srgbClr val="EAEAEA"/>
        </a:lt1>
        <a:dk2>
          <a:srgbClr val="BC6262"/>
        </a:dk2>
        <a:lt2>
          <a:srgbClr val="FFCC66"/>
        </a:lt2>
        <a:accent1>
          <a:srgbClr val="727DE0"/>
        </a:accent1>
        <a:accent2>
          <a:srgbClr val="D54F41"/>
        </a:accent2>
        <a:accent3>
          <a:srgbClr val="DAB7B7"/>
        </a:accent3>
        <a:accent4>
          <a:srgbClr val="C8C8C8"/>
        </a:accent4>
        <a:accent5>
          <a:srgbClr val="BCBFED"/>
        </a:accent5>
        <a:accent6>
          <a:srgbClr val="C1473A"/>
        </a:accent6>
        <a:hlink>
          <a:srgbClr val="000066"/>
        </a:hlink>
        <a:folHlink>
          <a:srgbClr val="FFFF99"/>
        </a:folHlink>
      </a:clrScheme>
      <a:clrMap bg1="dk2" tx1="lt1" bg2="dk1" tx2="lt2" accent1="accent1" accent2="accent2" accent3="accent3" accent4="accent4" accent5="accent5" accent6="accent6" hlink="hlink" folHlink="folHlink"/>
    </a:extraClrScheme>
    <a:extraClrScheme>
      <a:clrScheme name="Strategic 5">
        <a:dk1>
          <a:srgbClr val="000000"/>
        </a:dk1>
        <a:lt1>
          <a:srgbClr val="EAEAEA"/>
        </a:lt1>
        <a:dk2>
          <a:srgbClr val="5C74A4"/>
        </a:dk2>
        <a:lt2>
          <a:srgbClr val="FFCC99"/>
        </a:lt2>
        <a:accent1>
          <a:srgbClr val="727DE0"/>
        </a:accent1>
        <a:accent2>
          <a:srgbClr val="D54F41"/>
        </a:accent2>
        <a:accent3>
          <a:srgbClr val="B5BCCF"/>
        </a:accent3>
        <a:accent4>
          <a:srgbClr val="C8C8C8"/>
        </a:accent4>
        <a:accent5>
          <a:srgbClr val="BCBFED"/>
        </a:accent5>
        <a:accent6>
          <a:srgbClr val="C1473A"/>
        </a:accent6>
        <a:hlink>
          <a:srgbClr val="FFFFCC"/>
        </a:hlink>
        <a:folHlink>
          <a:srgbClr val="CC9900"/>
        </a:folHlink>
      </a:clrScheme>
      <a:clrMap bg1="dk2" tx1="lt1" bg2="dk1" tx2="lt2" accent1="accent1" accent2="accent2" accent3="accent3" accent4="accent4" accent5="accent5" accent6="accent6" hlink="hlink" folHlink="folHlink"/>
    </a:extraClrScheme>
    <a:extraClrScheme>
      <a:clrScheme name="Strategic 6">
        <a:dk1>
          <a:srgbClr val="000000"/>
        </a:dk1>
        <a:lt1>
          <a:srgbClr val="EAEAEA"/>
        </a:lt1>
        <a:dk2>
          <a:srgbClr val="996600"/>
        </a:dk2>
        <a:lt2>
          <a:srgbClr val="FFCC99"/>
        </a:lt2>
        <a:accent1>
          <a:srgbClr val="727DE0"/>
        </a:accent1>
        <a:accent2>
          <a:srgbClr val="D54F41"/>
        </a:accent2>
        <a:accent3>
          <a:srgbClr val="CAB8AA"/>
        </a:accent3>
        <a:accent4>
          <a:srgbClr val="C8C8C8"/>
        </a:accent4>
        <a:accent5>
          <a:srgbClr val="BCBFED"/>
        </a:accent5>
        <a:accent6>
          <a:srgbClr val="C1473A"/>
        </a:accent6>
        <a:hlink>
          <a:srgbClr val="99CCFF"/>
        </a:hlink>
        <a:folHlink>
          <a:srgbClr val="FFFF99"/>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_Stream">
  <a:themeElements>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800" b="0" i="0" u="none" strike="noStrike" cap="none" normalizeH="0" baseline="0">
            <a:ln>
              <a:noFill/>
            </a:ln>
            <a:solidFill>
              <a:schemeClr val="tx1"/>
            </a:solidFill>
            <a:effectLst/>
            <a:latin typeface="Comic Sans MS" pitchFamily="-111"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800" b="0" i="0" u="none" strike="noStrike" cap="none" normalizeH="0" baseline="0">
            <a:ln>
              <a:noFill/>
            </a:ln>
            <a:solidFill>
              <a:schemeClr val="tx1"/>
            </a:solidFill>
            <a:effectLst/>
            <a:latin typeface="Comic Sans MS" pitchFamily="-111" charset="0"/>
          </a:defRPr>
        </a:defPPr>
      </a:lstStyle>
    </a:lnDef>
  </a:objectDefaults>
  <a:extraClrSchemeLst>
    <a:extraClrScheme>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tream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Stream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Stream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Stream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Stream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Stream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Stream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Stream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themeOverride>
</file>

<file path=ppt/theme/themeOverride10.xml><?xml version="1.0" encoding="utf-8"?>
<a:themeOverride xmlns:a="http://schemas.openxmlformats.org/drawingml/2006/main">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themeOverride>
</file>

<file path=ppt/theme/themeOverride1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ppt/theme/themeOverride12.xml><?xml version="1.0" encoding="utf-8"?>
<a:themeOverride xmlns:a="http://schemas.openxmlformats.org/drawingml/2006/main">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themeOverride>
</file>

<file path=ppt/theme/themeOverride13.xml><?xml version="1.0" encoding="utf-8"?>
<a:themeOverride xmlns:a="http://schemas.openxmlformats.org/drawingml/2006/main">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themeOverride>
</file>

<file path=ppt/theme/themeOverride14.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15.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16.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17.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18.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19.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2.xml><?xml version="1.0" encoding="utf-8"?>
<a:themeOverride xmlns:a="http://schemas.openxmlformats.org/drawingml/2006/main">
  <a:clrScheme name="">
    <a:dk1>
      <a:srgbClr val="0000FF"/>
    </a:dk1>
    <a:lt1>
      <a:srgbClr val="FFFFFF"/>
    </a:lt1>
    <a:dk2>
      <a:srgbClr val="000080"/>
    </a:dk2>
    <a:lt2>
      <a:srgbClr val="FFFF00"/>
    </a:lt2>
    <a:accent1>
      <a:srgbClr val="FF8000"/>
    </a:accent1>
    <a:accent2>
      <a:srgbClr val="FFA040"/>
    </a:accent2>
    <a:accent3>
      <a:srgbClr val="AAAAC0"/>
    </a:accent3>
    <a:accent4>
      <a:srgbClr val="DADADA"/>
    </a:accent4>
    <a:accent5>
      <a:srgbClr val="FFC0AA"/>
    </a:accent5>
    <a:accent6>
      <a:srgbClr val="E79139"/>
    </a:accent6>
    <a:hlink>
      <a:srgbClr val="E000E0"/>
    </a:hlink>
    <a:folHlink>
      <a:srgbClr val="8080FF"/>
    </a:folHlink>
  </a:clrScheme>
</a:themeOverride>
</file>

<file path=ppt/theme/themeOverride20.xml><?xml version="1.0" encoding="utf-8"?>
<a:themeOverride xmlns:a="http://schemas.openxmlformats.org/drawingml/2006/main">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themeOverride>
</file>

<file path=ppt/theme/themeOverride21.xml><?xml version="1.0" encoding="utf-8"?>
<a:themeOverride xmlns:a="http://schemas.openxmlformats.org/drawingml/2006/main">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themeOverride>
</file>

<file path=ppt/theme/themeOverride22.xml><?xml version="1.0" encoding="utf-8"?>
<a:themeOverride xmlns:a="http://schemas.openxmlformats.org/drawingml/2006/main">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themeOverride>
</file>

<file path=ppt/theme/themeOverride23.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24.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25.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26.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27.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28.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29.xml><?xml version="1.0" encoding="utf-8"?>
<a:themeOverride xmlns:a="http://schemas.openxmlformats.org/drawingml/2006/main">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themeOverride>
</file>

<file path=ppt/theme/themeOverride3.xml><?xml version="1.0" encoding="utf-8"?>
<a:themeOverride xmlns:a="http://schemas.openxmlformats.org/drawingml/2006/main">
  <a:clrScheme name="">
    <a:dk1>
      <a:srgbClr val="0000FF"/>
    </a:dk1>
    <a:lt1>
      <a:srgbClr val="FFFFFF"/>
    </a:lt1>
    <a:dk2>
      <a:srgbClr val="000080"/>
    </a:dk2>
    <a:lt2>
      <a:srgbClr val="FFFF00"/>
    </a:lt2>
    <a:accent1>
      <a:srgbClr val="FF8000"/>
    </a:accent1>
    <a:accent2>
      <a:srgbClr val="FFA040"/>
    </a:accent2>
    <a:accent3>
      <a:srgbClr val="AAAAC0"/>
    </a:accent3>
    <a:accent4>
      <a:srgbClr val="DADADA"/>
    </a:accent4>
    <a:accent5>
      <a:srgbClr val="FFC0AA"/>
    </a:accent5>
    <a:accent6>
      <a:srgbClr val="E79139"/>
    </a:accent6>
    <a:hlink>
      <a:srgbClr val="E000E0"/>
    </a:hlink>
    <a:folHlink>
      <a:srgbClr val="8080FF"/>
    </a:folHlink>
  </a:clrScheme>
</a:themeOverride>
</file>

<file path=ppt/theme/themeOverride30.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31.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32.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33.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34.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35.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36.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37.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38.xml><?xml version="1.0" encoding="utf-8"?>
<a:themeOverride xmlns:a="http://schemas.openxmlformats.org/drawingml/2006/main">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themeOverride>
</file>

<file path=ppt/theme/themeOverride39.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4.xml><?xml version="1.0" encoding="utf-8"?>
<a:themeOverride xmlns:a="http://schemas.openxmlformats.org/drawingml/2006/main">
  <a:clrScheme name="">
    <a:dk1>
      <a:srgbClr val="0000FF"/>
    </a:dk1>
    <a:lt1>
      <a:srgbClr val="FFFFFF"/>
    </a:lt1>
    <a:dk2>
      <a:srgbClr val="000080"/>
    </a:dk2>
    <a:lt2>
      <a:srgbClr val="FFFF00"/>
    </a:lt2>
    <a:accent1>
      <a:srgbClr val="FF8000"/>
    </a:accent1>
    <a:accent2>
      <a:srgbClr val="FFA040"/>
    </a:accent2>
    <a:accent3>
      <a:srgbClr val="AAAAC0"/>
    </a:accent3>
    <a:accent4>
      <a:srgbClr val="DADADA"/>
    </a:accent4>
    <a:accent5>
      <a:srgbClr val="FFC0AA"/>
    </a:accent5>
    <a:accent6>
      <a:srgbClr val="E79139"/>
    </a:accent6>
    <a:hlink>
      <a:srgbClr val="E000E0"/>
    </a:hlink>
    <a:folHlink>
      <a:srgbClr val="8080FF"/>
    </a:folHlink>
  </a:clrScheme>
</a:themeOverride>
</file>

<file path=ppt/theme/themeOverride40.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41.xml><?xml version="1.0" encoding="utf-8"?>
<a:themeOverride xmlns:a="http://schemas.openxmlformats.org/drawingml/2006/main">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42.xml><?xml version="1.0" encoding="utf-8"?>
<a:themeOverride xmlns:a="http://schemas.openxmlformats.org/drawingml/2006/main">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themeOverride>
</file>

<file path=ppt/theme/themeOverride43.xml><?xml version="1.0" encoding="utf-8"?>
<a:themeOverride xmlns:a="http://schemas.openxmlformats.org/drawingml/2006/main">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themeOverride>
</file>

<file path=ppt/theme/themeOverride44.xml><?xml version="1.0" encoding="utf-8"?>
<a:themeOverride xmlns:a="http://schemas.openxmlformats.org/drawingml/2006/main">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themeOverride>
</file>

<file path=ppt/theme/themeOverride45.xml><?xml version="1.0" encoding="utf-8"?>
<a:themeOverride xmlns:a="http://schemas.openxmlformats.org/drawingml/2006/main">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themeOverride>
</file>

<file path=ppt/theme/themeOverride46.xml><?xml version="1.0" encoding="utf-8"?>
<a:themeOverride xmlns:a="http://schemas.openxmlformats.org/drawingml/2006/main">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ppt/theme/themeOverride47.xml><?xml version="1.0" encoding="utf-8"?>
<a:themeOverride xmlns:a="http://schemas.openxmlformats.org/drawingml/2006/main">
  <a:clrScheme name="11_Custom Design 1">
    <a:dk1>
      <a:srgbClr val="000000"/>
    </a:dk1>
    <a:lt1>
      <a:srgbClr val="FFFFFF"/>
    </a:lt1>
    <a:dk2>
      <a:srgbClr val="000000"/>
    </a:dk2>
    <a:lt2>
      <a:srgbClr val="FFFFFF"/>
    </a:lt2>
    <a:accent1>
      <a:srgbClr val="4F81BD"/>
    </a:accent1>
    <a:accent2>
      <a:srgbClr val="C0504D"/>
    </a:accent2>
    <a:accent3>
      <a:srgbClr val="AAAAAA"/>
    </a:accent3>
    <a:accent4>
      <a:srgbClr val="DADADA"/>
    </a:accent4>
    <a:accent5>
      <a:srgbClr val="B2C1DB"/>
    </a:accent5>
    <a:accent6>
      <a:srgbClr val="AE4845"/>
    </a:accent6>
    <a:hlink>
      <a:srgbClr val="0000FF"/>
    </a:hlink>
    <a:folHlink>
      <a:srgbClr val="800080"/>
    </a:folHlink>
  </a:clrScheme>
</a:themeOverride>
</file>

<file path=ppt/theme/themeOverride48.xml><?xml version="1.0" encoding="utf-8"?>
<a:themeOverride xmlns:a="http://schemas.openxmlformats.org/drawingml/2006/main">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themeOverride>
</file>

<file path=ppt/theme/themeOverride49.xml><?xml version="1.0" encoding="utf-8"?>
<a:themeOverride xmlns:a="http://schemas.openxmlformats.org/drawingml/2006/main">
  <a:clrScheme name="11_Custom Design 1">
    <a:dk1>
      <a:srgbClr val="000000"/>
    </a:dk1>
    <a:lt1>
      <a:srgbClr val="FFFFFF"/>
    </a:lt1>
    <a:dk2>
      <a:srgbClr val="000000"/>
    </a:dk2>
    <a:lt2>
      <a:srgbClr val="FFFFFF"/>
    </a:lt2>
    <a:accent1>
      <a:srgbClr val="4F81BD"/>
    </a:accent1>
    <a:accent2>
      <a:srgbClr val="C0504D"/>
    </a:accent2>
    <a:accent3>
      <a:srgbClr val="AAAAAA"/>
    </a:accent3>
    <a:accent4>
      <a:srgbClr val="DADADA"/>
    </a:accent4>
    <a:accent5>
      <a:srgbClr val="B2C1DB"/>
    </a:accent5>
    <a:accent6>
      <a:srgbClr val="AE4845"/>
    </a:accent6>
    <a:hlink>
      <a:srgbClr val="0000FF"/>
    </a:hlink>
    <a:folHlink>
      <a:srgbClr val="800080"/>
    </a:folHlink>
  </a:clrScheme>
</a:themeOverride>
</file>

<file path=ppt/theme/themeOverride5.xml><?xml version="1.0" encoding="utf-8"?>
<a:themeOverride xmlns:a="http://schemas.openxmlformats.org/drawingml/2006/main">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themeOverride>
</file>

<file path=ppt/theme/themeOverride6.xml><?xml version="1.0" encoding="utf-8"?>
<a:themeOverride xmlns:a="http://schemas.openxmlformats.org/drawingml/2006/main">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themeOverride>
</file>

<file path=ppt/theme/themeOverride7.xml><?xml version="1.0" encoding="utf-8"?>
<a:themeOverride xmlns:a="http://schemas.openxmlformats.org/drawingml/2006/main">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themeOverride>
</file>

<file path=ppt/theme/themeOverride8.xml><?xml version="1.0" encoding="utf-8"?>
<a:themeOverride xmlns:a="http://schemas.openxmlformats.org/drawingml/2006/main">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themeOverride>
</file>

<file path=ppt/theme/themeOverride9.xml><?xml version="1.0" encoding="utf-8"?>
<a:themeOverride xmlns:a="http://schemas.openxmlformats.org/drawingml/2006/main">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themeOverride>
</file>

<file path=docProps/app.xml><?xml version="1.0" encoding="utf-8"?>
<Properties xmlns="http://schemas.openxmlformats.org/officeDocument/2006/extended-properties" xmlns:vt="http://schemas.openxmlformats.org/officeDocument/2006/docPropsVTypes">
  <Template>Mac HD:Applications:Microsoft Office 2004:Templates:Presentations:Designs:Blends</Template>
  <TotalTime>28318</TotalTime>
  <Words>18031</Words>
  <Application>Microsoft Macintosh PowerPoint</Application>
  <PresentationFormat>On-screen Show (4:3)</PresentationFormat>
  <Paragraphs>2854</Paragraphs>
  <Slides>314</Slides>
  <Notes>222</Notes>
  <HiddenSlides>0</HiddenSlides>
  <MMClips>2</MMClips>
  <ScaleCrop>false</ScaleCrop>
  <HeadingPairs>
    <vt:vector size="8" baseType="variant">
      <vt:variant>
        <vt:lpstr>Fonts Used</vt:lpstr>
      </vt:variant>
      <vt:variant>
        <vt:i4>31</vt:i4>
      </vt:variant>
      <vt:variant>
        <vt:lpstr>Theme</vt:lpstr>
      </vt:variant>
      <vt:variant>
        <vt:i4>78</vt:i4>
      </vt:variant>
      <vt:variant>
        <vt:lpstr>Embedded OLE Servers</vt:lpstr>
      </vt:variant>
      <vt:variant>
        <vt:i4>1</vt:i4>
      </vt:variant>
      <vt:variant>
        <vt:lpstr>Slide Titles</vt:lpstr>
      </vt:variant>
      <vt:variant>
        <vt:i4>314</vt:i4>
      </vt:variant>
    </vt:vector>
  </HeadingPairs>
  <TitlesOfParts>
    <vt:vector size="424" baseType="lpstr">
      <vt:lpstr>26</vt:lpstr>
      <vt:lpstr>GungsuhChe</vt:lpstr>
      <vt:lpstr>ＭＳ Ｐゴシック</vt:lpstr>
      <vt:lpstr>Osaka</vt:lpstr>
      <vt:lpstr>SimSun</vt:lpstr>
      <vt:lpstr>Times</vt:lpstr>
      <vt:lpstr>Arial</vt:lpstr>
      <vt:lpstr>Arial Narrow</vt:lpstr>
      <vt:lpstr>Bookman Old Style</vt:lpstr>
      <vt:lpstr>Calibri</vt:lpstr>
      <vt:lpstr>Calibri Light</vt:lpstr>
      <vt:lpstr>Candara</vt:lpstr>
      <vt:lpstr>Comic Sans MS</vt:lpstr>
      <vt:lpstr>Constantia</vt:lpstr>
      <vt:lpstr>Courier New</vt:lpstr>
      <vt:lpstr>Futura</vt:lpstr>
      <vt:lpstr>Garamond</vt:lpstr>
      <vt:lpstr>Gill Sans MT</vt:lpstr>
      <vt:lpstr>Helvetica</vt:lpstr>
      <vt:lpstr>Helvetica Neue</vt:lpstr>
      <vt:lpstr>Impact</vt:lpstr>
      <vt:lpstr>Lucida Grande</vt:lpstr>
      <vt:lpstr>Monotype Sorts</vt:lpstr>
      <vt:lpstr>Rockwell</vt:lpstr>
      <vt:lpstr>Tahoma</vt:lpstr>
      <vt:lpstr>Times New Roman</vt:lpstr>
      <vt:lpstr>Traditional Arabic</vt:lpstr>
      <vt:lpstr>Tw Cen MT</vt:lpstr>
      <vt:lpstr>Verdana</vt:lpstr>
      <vt:lpstr>Wingdings</vt:lpstr>
      <vt:lpstr>Wingdings 2</vt:lpstr>
      <vt:lpstr>Strategic</vt:lpstr>
      <vt:lpstr>Bar Code</vt:lpstr>
      <vt:lpstr>4_Default Design</vt:lpstr>
      <vt:lpstr>Default Design</vt:lpstr>
      <vt:lpstr>1_Default Design</vt:lpstr>
      <vt:lpstr>2_Default Design</vt:lpstr>
      <vt:lpstr>ANGLES</vt:lpstr>
      <vt:lpstr>2_Strategic</vt:lpstr>
      <vt:lpstr>1_Stream</vt:lpstr>
      <vt:lpstr>Globe</vt:lpstr>
      <vt:lpstr>Slit</vt:lpstr>
      <vt:lpstr>Full Moon</vt:lpstr>
      <vt:lpstr>Digital Dots</vt:lpstr>
      <vt:lpstr>3_Default Design</vt:lpstr>
      <vt:lpstr>3_Strategic</vt:lpstr>
      <vt:lpstr>10_Custom Design</vt:lpstr>
      <vt:lpstr>11_Custom Design</vt:lpstr>
      <vt:lpstr>7_Default Design</vt:lpstr>
      <vt:lpstr>6_Blank Presentation</vt:lpstr>
      <vt:lpstr>7_Blank Presentation</vt:lpstr>
      <vt:lpstr>49_Blank Presentation</vt:lpstr>
      <vt:lpstr>Flow</vt:lpstr>
      <vt:lpstr>1_Flow</vt:lpstr>
      <vt:lpstr>5_Office Theme</vt:lpstr>
      <vt:lpstr>Summer</vt:lpstr>
      <vt:lpstr>4_Summer</vt:lpstr>
      <vt:lpstr>2_Flow</vt:lpstr>
      <vt:lpstr>Damask</vt:lpstr>
      <vt:lpstr>Horizon</vt:lpstr>
      <vt:lpstr>16_Blank Presentation</vt:lpstr>
      <vt:lpstr>50_Blank Presentation</vt:lpstr>
      <vt:lpstr>9_Default Design</vt:lpstr>
      <vt:lpstr>10_Office Theme</vt:lpstr>
      <vt:lpstr>15_Blank Presentation</vt:lpstr>
      <vt:lpstr>11_Default Design</vt:lpstr>
      <vt:lpstr>51_Blank Presentation</vt:lpstr>
      <vt:lpstr>2_Soaring</vt:lpstr>
      <vt:lpstr>4_Office Theme</vt:lpstr>
      <vt:lpstr>12_Default Design</vt:lpstr>
      <vt:lpstr>13_Default Design</vt:lpstr>
      <vt:lpstr>36_Office Theme</vt:lpstr>
      <vt:lpstr>Balance</vt:lpstr>
      <vt:lpstr>Blends</vt:lpstr>
      <vt:lpstr>4_Stream</vt:lpstr>
      <vt:lpstr>4_Beam</vt:lpstr>
      <vt:lpstr>14_Default Design</vt:lpstr>
      <vt:lpstr>15_Default Design</vt:lpstr>
      <vt:lpstr>19_Blank Presentation</vt:lpstr>
      <vt:lpstr>Expedition</vt:lpstr>
      <vt:lpstr>21_Blank Presentation</vt:lpstr>
      <vt:lpstr>Custom Design</vt:lpstr>
      <vt:lpstr>1_SUNRISE</vt:lpstr>
      <vt:lpstr>1_Custom Design</vt:lpstr>
      <vt:lpstr>3_Soaring</vt:lpstr>
      <vt:lpstr>8_Strategic</vt:lpstr>
      <vt:lpstr>7_Office Theme</vt:lpstr>
      <vt:lpstr>5_Strategic</vt:lpstr>
      <vt:lpstr>9_Strategic</vt:lpstr>
      <vt:lpstr>5_Default Design</vt:lpstr>
      <vt:lpstr>2_blstripc.ppt - Blue Stripes</vt:lpstr>
      <vt:lpstr>3_blstripc.ppt - Blue Stripes</vt:lpstr>
      <vt:lpstr>1_blstripc.ppt - Blue Stripes</vt:lpstr>
      <vt:lpstr>23_Office Theme</vt:lpstr>
      <vt:lpstr>11_Office Theme</vt:lpstr>
      <vt:lpstr>12_Custom Design</vt:lpstr>
      <vt:lpstr>1_untitled 1</vt:lpstr>
      <vt:lpstr>3_Mountain</vt:lpstr>
      <vt:lpstr>6_Expedition</vt:lpstr>
      <vt:lpstr>3_Bar Code</vt:lpstr>
      <vt:lpstr>8_Default Design</vt:lpstr>
      <vt:lpstr>6_Default Design</vt:lpstr>
      <vt:lpstr>5_Blank Presentation</vt:lpstr>
      <vt:lpstr>1_Soaring</vt:lpstr>
      <vt:lpstr>10_Default Design</vt:lpstr>
      <vt:lpstr>1_Mimosa</vt:lpstr>
      <vt:lpstr>5_Expedition</vt:lpstr>
      <vt:lpstr>12_Office Theme</vt:lpstr>
      <vt:lpstr>Orbit</vt:lpstr>
      <vt:lpstr>Microsoft ClipArt Gallery</vt:lpstr>
      <vt:lpstr>أعمال الرسل ١-٢ </vt:lpstr>
      <vt:lpstr>الكلمة المفتاحية</vt:lpstr>
      <vt:lpstr>الموضوع الرئيسي</vt:lpstr>
      <vt:lpstr>الآية المفتاحية</vt:lpstr>
      <vt:lpstr>التلخيص والتطبيق</vt:lpstr>
      <vt:lpstr>بيان الملكوت</vt:lpstr>
      <vt:lpstr>العهد</vt:lpstr>
      <vt:lpstr>الفداء</vt:lpstr>
      <vt:lpstr>النبوة (رب، إله) </vt:lpstr>
      <vt:lpstr>جدول السفر</vt:lpstr>
      <vt:lpstr>أعمال الرسل</vt:lpstr>
      <vt:lpstr>كن شاهداً</vt:lpstr>
      <vt:lpstr>وقفة ( دور )الشاهد</vt:lpstr>
      <vt:lpstr>لماذا يجب أن  نشهد؟؟</vt:lpstr>
      <vt:lpstr>أولاً: لقد سبقنا الله حتى نبدأ من حيث نحن .. (١:١ – ٦: ٧ )</vt:lpstr>
      <vt:lpstr>ثانياً: يعود المجد لله عندما نشهد خارج منطقة راحتنا (٦: ٨-٨ : ٤٠) </vt:lpstr>
      <vt:lpstr>ثالثاً: سيستخدمنا الله لنشر الملكوت إلى آخر مكان لم يتم الوصول إليه (٩-٢٨).</vt:lpstr>
      <vt:lpstr>الفكرة الرئيسية للسفر</vt:lpstr>
      <vt:lpstr> ما هو دورك في خطة الله التي بدأها في تاريخ الكنيسة المبكر؟</vt:lpstr>
      <vt:lpstr>PowerPoint Presentation</vt:lpstr>
      <vt:lpstr>ماذا نفعل؟؟</vt:lpstr>
      <vt:lpstr>What to Do?</vt:lpstr>
      <vt:lpstr>على سبيل المثال ...</vt:lpstr>
      <vt:lpstr>ماذا نفعل؟؟</vt:lpstr>
      <vt:lpstr>مبدأ التفسير الخاص بي</vt:lpstr>
      <vt:lpstr>الإعتبارات التفسيرية: معيارية أم وصفية؟</vt:lpstr>
      <vt:lpstr>قيادة الشيوخ من زمن موسى</vt:lpstr>
      <vt:lpstr>من الذي قاد الكنيست (المجمع)؟</vt:lpstr>
      <vt:lpstr>دعا الله للقيادة الجماعية  عبر العصور</vt:lpstr>
      <vt:lpstr>أماكن تذكر الشيوخ</vt:lpstr>
      <vt:lpstr>PowerPoint Presentation</vt:lpstr>
      <vt:lpstr>PowerPoint Presentation</vt:lpstr>
      <vt:lpstr>PowerPoint Presentation</vt:lpstr>
      <vt:lpstr>PowerPoint Presentation</vt:lpstr>
      <vt:lpstr>PowerPoint Presentation</vt:lpstr>
      <vt:lpstr>الروح يغادر ويرجع</vt:lpstr>
      <vt:lpstr>مــــــــــلاكـــــــــــــان أعمال الرســل ( ١: ١١ )</vt:lpstr>
      <vt:lpstr>Key Word &amp; Verse</vt:lpstr>
      <vt:lpstr>سفر الأعمال في 3 دقائق (TheChurchatBrookHills.mp4)</vt:lpstr>
      <vt:lpstr>المنـــاسبــة</vt:lpstr>
      <vt:lpstr>نظرة عامة على العهد الجديد (تاريخي)</vt:lpstr>
      <vt:lpstr>الخصائص الرئيسية لسفر أعمال الرسل</vt:lpstr>
      <vt:lpstr>ملكوت الله  موضوع الكتاب المقدس الشامل</vt:lpstr>
      <vt:lpstr>الملكوت في تكوين 1</vt:lpstr>
      <vt:lpstr>خط سير الملكوت والعهود</vt:lpstr>
      <vt:lpstr>نظرتي لموضوع العهد القديم</vt:lpstr>
      <vt:lpstr>المملكة في العهد الجديد</vt:lpstr>
      <vt:lpstr>الخصائص الرئيسية لسفر أعمال الرسل</vt:lpstr>
      <vt:lpstr>تفسير أعمال الرسل كسرد</vt:lpstr>
      <vt:lpstr>التكلم بألسنة في أعمال الرسل</vt:lpstr>
      <vt:lpstr>الخصائص الرئيسية لأعمال الرسل</vt:lpstr>
      <vt:lpstr>العظات في أعمال الرسل </vt:lpstr>
      <vt:lpstr>العظات في أعمال الرسل </vt:lpstr>
      <vt:lpstr>العظات في أعمال الرسل </vt:lpstr>
      <vt:lpstr> (Kerygma) إعلان  الكنيسة الأولى</vt:lpstr>
      <vt:lpstr>الخصائص الرئيسية لأعمال الرسل</vt:lpstr>
      <vt:lpstr>مقارنة لوقا مع أعمال الرسل</vt:lpstr>
      <vt:lpstr>الخصائص الرئيسية لأعمال الرسل</vt:lpstr>
      <vt:lpstr>رحلات بولس التبشيرية</vt:lpstr>
      <vt:lpstr>الخصائص الرئيسية لأعمال الرسل</vt:lpstr>
      <vt:lpstr>PowerPoint Presentation</vt:lpstr>
      <vt:lpstr>Gospel Progress</vt:lpstr>
      <vt:lpstr>أعمال ٨:١</vt:lpstr>
      <vt:lpstr>انتشار الإنجيل</vt:lpstr>
      <vt:lpstr>تقارير التطور</vt:lpstr>
      <vt:lpstr>الخصائص الرئيسية في أعمال الرسل</vt:lpstr>
      <vt:lpstr>جدول السفر</vt:lpstr>
      <vt:lpstr>مخطط السفر (أسفل)</vt:lpstr>
      <vt:lpstr>التلخيص والتطبيق</vt:lpstr>
      <vt:lpstr>هيكل أعمال الرسل</vt:lpstr>
      <vt:lpstr>الخصائص الرئيسية في أعمال الرسل</vt:lpstr>
      <vt:lpstr>خطة الله: لم تتبعها الكنيسة...</vt:lpstr>
      <vt:lpstr>قصة العداد</vt:lpstr>
      <vt:lpstr>أزمات الكنيسة: فرص خطيرة</vt:lpstr>
      <vt:lpstr>فرص خطيرة</vt:lpstr>
      <vt:lpstr>من هو لوقا؟</vt:lpstr>
      <vt:lpstr>التأليف المشترك في لوقا - أعمال</vt:lpstr>
      <vt:lpstr>دعم تأليف لوقا</vt:lpstr>
      <vt:lpstr>Date, Origin, Recipients</vt:lpstr>
      <vt:lpstr>المناسبة</vt:lpstr>
      <vt:lpstr>مقاصد لوقا في الكتابة</vt:lpstr>
      <vt:lpstr>PowerPoint Presentation</vt:lpstr>
      <vt:lpstr>ما هو  القصد الرئيسي  في سفر أعمال الرسل؟</vt:lpstr>
      <vt:lpstr>ماذا لو لم يكن لدينا  سفر أعمال الرسل؟</vt:lpstr>
      <vt:lpstr>ماذا لو لم يكن لدينا  سفر أعمال الرسل؟</vt:lpstr>
      <vt:lpstr>PowerPoint Presentation</vt:lpstr>
      <vt:lpstr>    ماذا كان قصد لوقا في  كتابة سفر أعمال الرسل؟ أسباب محتملة:</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ماذا يمكن أن يكون  قصد لوقا الأساسي  في كتابة سفر أعمال الرسل  تحت قيادة الله؟</vt:lpstr>
      <vt:lpstr>PowerPoint Presentation</vt:lpstr>
      <vt:lpstr>يسعى لوقا لإظهار مؤهلات بولس  في أنه يكمل خدمة الرب المُقام  وأن (مثل بطرس) خدمة بولس  وكتاباته كرسول يمكن الوثوق بها</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يسعى لوقا لإظهار مؤهلات بولس  في أنه يكمل خدمة الرب المُقام  وأن (مثل بطرس) خدمة بولس  وكتاباته كرسول يمكن الوثوق بها</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ما هو قصد لوقا من كتابة سفر أعمال الرسل؟</vt:lpstr>
      <vt:lpstr>انتقالي: - من أورشليم إلى روما - من اليهود إلى الأمم {تأسيس الكنيسة} </vt:lpstr>
      <vt:lpstr>انتقالي / دفاعي - من أورشليم إلى روما من اليهود إلى الأمم - من بطرس إلى بولس </vt:lpstr>
      <vt:lpstr> يظهر لوقا مؤهلات بولس  في أنه يكمل خدمة الرب المُقام  وأن خدمته وكتاباته كرسول  يمكن الوثوق بها </vt:lpstr>
      <vt:lpstr>كن شاهداً</vt:lpstr>
      <vt:lpstr>سفر الأعمال في 3 دقائق (TheChurchatBrookHills.mp4)</vt:lpstr>
      <vt:lpstr>وقفة ( دور )الشاهد</vt:lpstr>
      <vt:lpstr>وقفة (دور)الشاهد</vt:lpstr>
      <vt:lpstr>هل هذا أنت؟</vt:lpstr>
      <vt:lpstr>يخشى الكثيرون من الكرازة!</vt:lpstr>
      <vt:lpstr>بيلي غراهام</vt:lpstr>
      <vt:lpstr>هناك طرق غير فعّالة للشهادة.</vt:lpstr>
      <vt:lpstr>هل هذا قدحكَ؟</vt:lpstr>
      <vt:lpstr>الآية المفتاحية</vt:lpstr>
      <vt:lpstr>لماذا يجب أن  نشهد؟؟</vt:lpstr>
      <vt:lpstr>الخلفية</vt:lpstr>
      <vt:lpstr>من هو لوقا؟</vt:lpstr>
      <vt:lpstr>نظرةٌ عامَّةٌ إلى رسائل بولس</vt:lpstr>
      <vt:lpstr>Bible Lands Blank Map</vt:lpstr>
      <vt:lpstr>لماذا يجب أن  نشهد؟؟</vt:lpstr>
      <vt:lpstr>أولا: لقد سبقنا الله حتى نبدأ من حيث نحن .. (١:١ – ٦: ٧ )</vt:lpstr>
      <vt:lpstr>Slides on  أعمال الرسل ١ </vt:lpstr>
      <vt:lpstr>صلاة العلية</vt:lpstr>
      <vt:lpstr>ضع الإنتظار في مشيتك</vt:lpstr>
      <vt:lpstr>الإنتظار</vt:lpstr>
      <vt:lpstr>الإنتظار بالروح؟</vt:lpstr>
      <vt:lpstr>حشرة الإنفلونزا</vt:lpstr>
      <vt:lpstr>ماذا تنتظر؟</vt:lpstr>
      <vt:lpstr>ضع الإنتظار في مشيتك</vt:lpstr>
      <vt:lpstr>كيف يمكنك الإنتظار بترقب في الروح؟</vt:lpstr>
      <vt:lpstr>PowerPoint Presentation</vt:lpstr>
      <vt:lpstr>من هو لوقا؟</vt:lpstr>
      <vt:lpstr>PowerPoint Presentation</vt:lpstr>
      <vt:lpstr>PowerPoint Presentation</vt:lpstr>
      <vt:lpstr>أعمال ١ : ١-٢  1 الكلام الأول أنشأته يا ثاوفيلس عن جميع ما ابتدأ يسوع يفعله ويعلم به 2 إلى اليوم الذي ارتفع فيه بعد ما أوصى بالروح القدس الرسل الذين اختارهم.</vt:lpstr>
      <vt:lpstr>أعمال ١ : ٣أ  الذين أراهم أيضاً نفسه حياً ببراهين كثيرة بعد ما تألم وهو يظهر لهم أربعين يوماً.</vt:lpstr>
      <vt:lpstr>PowerPoint Presentation</vt:lpstr>
      <vt:lpstr>PowerPoint Presentation</vt:lpstr>
      <vt:lpstr>PowerPoint Presentation</vt:lpstr>
      <vt:lpstr>PowerPoint Presentation</vt:lpstr>
      <vt:lpstr>PowerPoint Presentation</vt:lpstr>
      <vt:lpstr>اعمال ١ : ٣  الذين أراهم أيضاً نفسه حياً ببراهين كثيرة بعد ما تألم، وهو يظهر لهم أربعين يوماً ويتكلم عن الأمور المختصة بملكوت الله. </vt:lpstr>
      <vt:lpstr>نظرة عامة على المستقبل</vt:lpstr>
      <vt:lpstr>مملكة  سياسية حرفية</vt:lpstr>
      <vt:lpstr>United Nations Building, New York</vt:lpstr>
      <vt:lpstr>حياة طويلة بشكل لا يصدق</vt:lpstr>
      <vt:lpstr>بالنسبة للتلاميذ: انتظروا الروح</vt:lpstr>
      <vt:lpstr>بالنسبة لنا: لا تنتظروا الروح</vt:lpstr>
      <vt:lpstr>كيف يمكنك الإنتظار بترقب في الروح؟</vt:lpstr>
      <vt:lpstr>كيف يمكنك الإنتظار بترقب في الروح؟</vt:lpstr>
      <vt:lpstr>PowerPoint Presentation</vt:lpstr>
      <vt:lpstr>الخصائص الرئيسية لسفر أعمال الرسل</vt:lpstr>
      <vt:lpstr>يا رب هل في هذا الوقت ترد الملك إلى إسرائيل؟</vt:lpstr>
      <vt:lpstr>PowerPoint Presentation</vt:lpstr>
      <vt:lpstr>تكونون لي شهوداً في</vt:lpstr>
      <vt:lpstr>وقفة ( دور )الشاهد</vt:lpstr>
      <vt:lpstr>أعمال ٨:١</vt:lpstr>
      <vt:lpstr>Bible Lands Blank Map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استخدمت بإذن رسمي</vt:lpstr>
      <vt:lpstr>الملاكان (أعمال الرسل 1: 11)</vt:lpstr>
      <vt:lpstr>الروح القدس يغادر ويرجع</vt:lpstr>
      <vt:lpstr>الروح القدس يغادر ويرجع</vt:lpstr>
      <vt:lpstr>الروح القدس يغادر ويرجع</vt:lpstr>
      <vt:lpstr>الروح القدس يغادر ويرجع</vt:lpstr>
      <vt:lpstr>الروح القدس يغادر ويرجع</vt:lpstr>
      <vt:lpstr>الروح القدس يغادر ويرجع</vt:lpstr>
      <vt:lpstr>كيف يمكنك الإنتظار بترقب في الروح؟</vt:lpstr>
      <vt:lpstr>صلاة العلية</vt:lpstr>
      <vt:lpstr>صلاة العلية</vt:lpstr>
      <vt:lpstr>مؤرخ النهضة ج. إدوين أور</vt:lpstr>
      <vt:lpstr>اختيار متياس</vt:lpstr>
      <vt:lpstr>ألقوا القرعة (أعمال الرسل 1: 26)</vt:lpstr>
      <vt:lpstr>إلقاء القرعة اليوم؟</vt:lpstr>
      <vt:lpstr>انتظر مصلياً</vt:lpstr>
      <vt:lpstr>كيف يمكنك الإنتظار بترقب في الروح؟</vt:lpstr>
      <vt:lpstr>الفكرة الرئيسية في أعمال الرسل 1</vt:lpstr>
      <vt:lpstr>كيف يمكنك الإنتظار بترقب في الروح؟</vt:lpstr>
      <vt:lpstr>The Witness Stand</vt:lpstr>
      <vt:lpstr>ابدأ حيث أنت</vt:lpstr>
      <vt:lpstr>من هي أورشليمك؟</vt:lpstr>
      <vt:lpstr>وصفة لنجاح الكنيسة (أعمال الرسل 1)</vt:lpstr>
      <vt:lpstr>Black</vt:lpstr>
      <vt:lpstr>وعظ العهد الجديد • BibleStudyDownloads.org</vt:lpstr>
      <vt:lpstr>Slides on  أعمال الرسل 2</vt:lpstr>
      <vt:lpstr>قوة الروح</vt:lpstr>
      <vt:lpstr>هل توافق؟</vt:lpstr>
      <vt:lpstr>رؤيتنا</vt:lpstr>
      <vt:lpstr>PowerPoint Presentation</vt:lpstr>
      <vt:lpstr>في انتظار الإختراق</vt:lpstr>
      <vt:lpstr>خلفية أعمال الرسل 2</vt:lpstr>
      <vt:lpstr>اجتماع العلية</vt:lpstr>
      <vt:lpstr>PowerPoint Presentation</vt:lpstr>
      <vt:lpstr>الروح يعكس بابل (1-13)</vt:lpstr>
      <vt:lpstr>4-07 Tower of Babel Map 02277</vt:lpstr>
      <vt:lpstr>Tower of Babel 02275</vt:lpstr>
      <vt:lpstr>برج بابل (تكوين 11)</vt:lpstr>
      <vt:lpstr>برج الزقورة</vt:lpstr>
      <vt:lpstr>4-06 A-Tower of Babel Doomed 02276</vt:lpstr>
      <vt:lpstr>4-11 Hello World 02280</vt:lpstr>
      <vt:lpstr>Map—post-flood dispersion</vt:lpstr>
      <vt:lpstr>Gen. 11:9 NAS</vt:lpstr>
      <vt:lpstr>الشتات اليهودي في يوم الخمسين</vt:lpstr>
      <vt:lpstr>حلّ الروح في يوم الخمسين (أعمال الرسل 2: 1- 13)</vt:lpstr>
      <vt:lpstr>ملأت الريح المكان (أعمال الرسل 2: 2)</vt:lpstr>
      <vt:lpstr>ألسنة من نار (أعمال الرسل 2: 3)</vt:lpstr>
      <vt:lpstr>سبَّح الرسل الله بلغات لم يتعلموها أبداً (أع 2)</vt:lpstr>
      <vt:lpstr>اليهود في يوم الخمسين – أعمال الرسل 2: 9- 11</vt:lpstr>
      <vt:lpstr>التكلم بألسنة في أعمال الرسل</vt:lpstr>
      <vt:lpstr>مقارنة الألسنة في أعمال الرسل وكورنثوس الأولى</vt:lpstr>
      <vt:lpstr>التباينات بين الألسنة في أعمال و1 كورنثوس</vt:lpstr>
      <vt:lpstr>الألسنة مقابل النبوة</vt:lpstr>
      <vt:lpstr>الألسنة مقابل النبوة</vt:lpstr>
      <vt:lpstr>PowerPoint Presentation</vt:lpstr>
      <vt:lpstr>يوم الخمسين عكس بابل</vt:lpstr>
      <vt:lpstr>الإنجيل لكل العالم</vt:lpstr>
      <vt:lpstr>PowerPoint Presentation</vt:lpstr>
      <vt:lpstr>عدد سكان الإمبراطورية = 55 مليون</vt:lpstr>
      <vt:lpstr>Languages of the Empire</vt:lpstr>
      <vt:lpstr>PowerPoint Presentation</vt:lpstr>
      <vt:lpstr>PowerPoint Presentation</vt:lpstr>
      <vt:lpstr>طلاب كلية الكتاب المقدس سنغافورة</vt:lpstr>
      <vt:lpstr>نظام ملف الواجبات</vt:lpstr>
      <vt:lpstr>BibleStudyDownloads.org</vt:lpstr>
      <vt:lpstr>BibleStudyDownloads.org</vt:lpstr>
      <vt:lpstr>الروح يعكس بابل (1-13)</vt:lpstr>
      <vt:lpstr>PowerPoint Presentation</vt:lpstr>
      <vt:lpstr>Our People</vt:lpstr>
      <vt:lpstr>شعب الطرق المتقاطعة• حزيران 2021</vt:lpstr>
      <vt:lpstr>يوئيل 2: 28-29 في العهد الجديد (أعمال 2)</vt:lpstr>
      <vt:lpstr>يوئيل 2: 28-29</vt:lpstr>
      <vt:lpstr>يوئيل 2: 30-31</vt:lpstr>
      <vt:lpstr>يوئيل 2: 32</vt:lpstr>
      <vt:lpstr>تركيز القيامة (أعمال الرسل 2: 22-36)</vt:lpstr>
      <vt:lpstr>لأنك لن تترك نفسي في الهاوية لن تدع تقيك يرى فساداً (مز 16: 10)</vt:lpstr>
      <vt:lpstr>PowerPoint Presentation</vt:lpstr>
      <vt:lpstr>PowerPoint Presentation</vt:lpstr>
      <vt:lpstr>PowerPoint Presentation</vt:lpstr>
      <vt:lpstr>اثبات الروح للمسيح باعتباره المسيا  له مضامين لكل منا </vt:lpstr>
      <vt:lpstr>Peter Led 3000 to Christ at Pentecost</vt:lpstr>
      <vt:lpstr>اثبات الروح للمسيح باعتباره المسيا  له مضامين لكل منا </vt:lpstr>
      <vt:lpstr>المؤمنون مختلفون لكنهم لا يزالون جزء من جسد واحد (12: 13)</vt:lpstr>
      <vt:lpstr>19 أم لستم تعلمون أن جسدكم هو هيكل للروح القدس الذي فيكم الذي لكم من الله وأنكم لستم لأنفسكم 19 لأنكم قد اشتريتم بثمن فمجدوا الله في أجسادكم وفي أرواحكم التي هي لله   (1 كو 6: 19-20)</vt:lpstr>
      <vt:lpstr>الروح يعكس بابل (1-13)</vt:lpstr>
      <vt:lpstr>PowerPoint Presentation</vt:lpstr>
      <vt:lpstr>PowerPoint Presentation</vt:lpstr>
      <vt:lpstr>PowerPoint Presentation</vt:lpstr>
      <vt:lpstr>أعمال الرسل 2:42</vt:lpstr>
      <vt:lpstr>العيش معاً (أعمال الرسل 2: 42-47)</vt:lpstr>
      <vt:lpstr>أعمال الرسل 2: 43-47 </vt:lpstr>
      <vt:lpstr>تقارير التطور</vt:lpstr>
      <vt:lpstr>فكرة المقطع</vt:lpstr>
      <vt:lpstr>الروح يعكس بابل (1-13)</vt:lpstr>
      <vt:lpstr>الفكرة الرئيسية في أعمال الرسل 2</vt:lpstr>
      <vt:lpstr>التقدم</vt:lpstr>
      <vt:lpstr>مطلوب متطوعين</vt:lpstr>
      <vt:lpstr>Black</vt:lpstr>
      <vt:lpstr>الرابط للعرض التقديميِّ "وعْظُ العهد الجديد" متاحٌ على الموقع الإلكترونيّ:  BibleStudyDownloads.org</vt:lpstr>
      <vt:lpstr>وجهة نظر التوسع في أعمال الرسل</vt:lpstr>
      <vt:lpstr>Black</vt:lpstr>
      <vt:lpstr>مسح العهد الجديد • BibleStudyDownloads.org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Yeong</dc:creator>
  <cp:lastModifiedBy>Rick Griffith</cp:lastModifiedBy>
  <cp:revision>589</cp:revision>
  <dcterms:created xsi:type="dcterms:W3CDTF">2009-02-04T00:08:16Z</dcterms:created>
  <dcterms:modified xsi:type="dcterms:W3CDTF">2026-06-16T17:39:29Z</dcterms:modified>
</cp:coreProperties>
</file>